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  <p:sldMasterId id="2147484019" r:id="rId2"/>
  </p:sldMasterIdLst>
  <p:notesMasterIdLst>
    <p:notesMasterId r:id="rId54"/>
  </p:notesMasterIdLst>
  <p:handoutMasterIdLst>
    <p:handoutMasterId r:id="rId55"/>
  </p:handoutMasterIdLst>
  <p:sldIdLst>
    <p:sldId id="303" r:id="rId3"/>
    <p:sldId id="933" r:id="rId4"/>
    <p:sldId id="934" r:id="rId5"/>
    <p:sldId id="935" r:id="rId6"/>
    <p:sldId id="936" r:id="rId7"/>
    <p:sldId id="937" r:id="rId8"/>
    <p:sldId id="938" r:id="rId9"/>
    <p:sldId id="939" r:id="rId10"/>
    <p:sldId id="940" r:id="rId11"/>
    <p:sldId id="941" r:id="rId12"/>
    <p:sldId id="1225" r:id="rId13"/>
    <p:sldId id="879" r:id="rId14"/>
    <p:sldId id="1229" r:id="rId15"/>
    <p:sldId id="1230" r:id="rId16"/>
    <p:sldId id="1231" r:id="rId17"/>
    <p:sldId id="1232" r:id="rId18"/>
    <p:sldId id="947" r:id="rId19"/>
    <p:sldId id="1275" r:id="rId20"/>
    <p:sldId id="1234" r:id="rId21"/>
    <p:sldId id="1235" r:id="rId22"/>
    <p:sldId id="277" r:id="rId23"/>
    <p:sldId id="1236" r:id="rId24"/>
    <p:sldId id="1276" r:id="rId25"/>
    <p:sldId id="1238" r:id="rId26"/>
    <p:sldId id="1240" r:id="rId27"/>
    <p:sldId id="1273" r:id="rId28"/>
    <p:sldId id="1242" r:id="rId29"/>
    <p:sldId id="1243" r:id="rId30"/>
    <p:sldId id="1244" r:id="rId31"/>
    <p:sldId id="1277" r:id="rId32"/>
    <p:sldId id="1263" r:id="rId33"/>
    <p:sldId id="1245" r:id="rId34"/>
    <p:sldId id="5196" r:id="rId35"/>
    <p:sldId id="1247" r:id="rId36"/>
    <p:sldId id="1248" r:id="rId37"/>
    <p:sldId id="1249" r:id="rId38"/>
    <p:sldId id="1250" r:id="rId39"/>
    <p:sldId id="1251" r:id="rId40"/>
    <p:sldId id="1252" r:id="rId41"/>
    <p:sldId id="1253" r:id="rId42"/>
    <p:sldId id="1278" r:id="rId43"/>
    <p:sldId id="1255" r:id="rId44"/>
    <p:sldId id="1239" r:id="rId45"/>
    <p:sldId id="1223" r:id="rId46"/>
    <p:sldId id="1256" r:id="rId47"/>
    <p:sldId id="1257" r:id="rId48"/>
    <p:sldId id="1258" r:id="rId49"/>
    <p:sldId id="1259" r:id="rId50"/>
    <p:sldId id="1260" r:id="rId51"/>
    <p:sldId id="1261" r:id="rId52"/>
    <p:sldId id="1262" r:id="rId53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pos="3144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tesh Gohil" initials="" lastIdx="31" clrIdx="0"/>
  <p:cmAuthor id="1" name="Kate Ryan" initials="KR" lastIdx="1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73"/>
    <a:srgbClr val="86DBF2"/>
    <a:srgbClr val="D5D6D8"/>
    <a:srgbClr val="049FD9"/>
    <a:srgbClr val="1FAED4"/>
    <a:srgbClr val="72C059"/>
    <a:srgbClr val="B2D171"/>
    <a:srgbClr val="B8E1D0"/>
    <a:srgbClr val="26194B"/>
    <a:srgbClr val="9891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76" autoAdjust="0"/>
    <p:restoredTop sz="67472" autoAdjust="0"/>
  </p:normalViewPr>
  <p:slideViewPr>
    <p:cSldViewPr snapToGrid="0" snapToObjects="1" showGuides="1">
      <p:cViewPr varScale="1">
        <p:scale>
          <a:sx n="66" d="100"/>
          <a:sy n="66" d="100"/>
        </p:scale>
        <p:origin x="1029" y="45"/>
      </p:cViewPr>
      <p:guideLst>
        <p:guide pos="3144"/>
        <p:guide orient="horz" pos="16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12" d="100"/>
          <a:sy n="112" d="100"/>
        </p:scale>
        <p:origin x="432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cseward\Documents\documents\1.%20HR%20(2.5%20GB)\HC%20Reports\2019_02%20-%20HC%20Report.xlsb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[2019_02 - HC Report.xlsb]Sheet3!PivotTable3</c:name>
    <c:fmtId val="12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111111111111111"/>
              <c:y val="-1.3888888888888888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2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7.7777777777777682E-2"/>
              <c:y val="7.407407407407407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7.7777777777777779E-2"/>
              <c:y val="5.5555555555555386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4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7.7777777777777835E-2"/>
              <c:y val="2.7777777777777776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6.9444444444444448E-2"/>
              <c:y val="-6.018518518518518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111111111111111"/>
              <c:y val="-1.3888888888888888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7.7777777777777682E-2"/>
              <c:y val="7.407407407407407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7.7777777777777779E-2"/>
              <c:y val="5.5555555555555386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7.7777777777777835E-2"/>
              <c:y val="2.7777777777777776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6.9444444444444448E-2"/>
              <c:y val="-6.018518518518518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111111111111111"/>
              <c:y val="-1.3888888888888888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7.7777777777777682E-2"/>
              <c:y val="7.407407407407407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7.7777777777777779E-2"/>
              <c:y val="5.5555555555555386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7.7777777777777835E-2"/>
              <c:y val="2.7777777777777776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6.9444444444444448E-2"/>
              <c:y val="-6.018518518518518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doughnutChart>
        <c:varyColors val="1"/>
        <c:ser>
          <c:idx val="0"/>
          <c:order val="0"/>
          <c:tx>
            <c:strRef>
              <c:f>Sheet3!$B$3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rgbClr val="6EBE4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0D9-4742-A024-CD9F0273A7B9}"/>
              </c:ext>
            </c:extLst>
          </c:dPt>
          <c:dPt>
            <c:idx val="1"/>
            <c:bubble3D val="0"/>
            <c:spPr>
              <a:solidFill>
                <a:srgbClr val="FBAB1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0D9-4742-A024-CD9F0273A7B9}"/>
              </c:ext>
            </c:extLst>
          </c:dPt>
          <c:dPt>
            <c:idx val="2"/>
            <c:bubble3D val="0"/>
            <c:spPr>
              <a:solidFill>
                <a:srgbClr val="67676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0D9-4742-A024-CD9F0273A7B9}"/>
              </c:ext>
            </c:extLst>
          </c:dPt>
          <c:dPt>
            <c:idx val="3"/>
            <c:bubble3D val="0"/>
            <c:spPr>
              <a:solidFill>
                <a:srgbClr val="00507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0D9-4742-A024-CD9F0273A7B9}"/>
              </c:ext>
            </c:extLst>
          </c:dPt>
          <c:dPt>
            <c:idx val="4"/>
            <c:bubble3D val="0"/>
            <c:spPr>
              <a:solidFill>
                <a:srgbClr val="00BCE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0D9-4742-A024-CD9F0273A7B9}"/>
              </c:ext>
            </c:extLst>
          </c:dPt>
          <c:dLbls>
            <c:delete val="1"/>
          </c:dLbls>
          <c:cat>
            <c:strRef>
              <c:f>Sheet3!$A$4:$A$9</c:f>
              <c:strCache>
                <c:ptCount val="5"/>
                <c:pt idx="0">
                  <c:v>Customer Experience</c:v>
                </c:pt>
                <c:pt idx="1">
                  <c:v>Engineering</c:v>
                </c:pt>
                <c:pt idx="2">
                  <c:v>Operations</c:v>
                </c:pt>
                <c:pt idx="3">
                  <c:v>Other</c:v>
                </c:pt>
                <c:pt idx="4">
                  <c:v>Sales</c:v>
                </c:pt>
              </c:strCache>
            </c:strRef>
          </c:cat>
          <c:val>
            <c:numRef>
              <c:f>Sheet3!$B$4:$B$9</c:f>
              <c:numCache>
                <c:formatCode>General</c:formatCode>
                <c:ptCount val="5"/>
                <c:pt idx="0">
                  <c:v>14883</c:v>
                </c:pt>
                <c:pt idx="1">
                  <c:v>24904</c:v>
                </c:pt>
                <c:pt idx="2">
                  <c:v>7725</c:v>
                </c:pt>
                <c:pt idx="3">
                  <c:v>4373</c:v>
                </c:pt>
                <c:pt idx="4">
                  <c:v>21337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0D9-4742-A024-CD9F0273A7B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7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E48B1C-1E6B-744F-8E6C-3836D33BC0D9}" type="datetimeFigureOut">
              <a:rPr lang="en-US"/>
              <a:pPr>
                <a:defRPr/>
              </a:pPr>
              <a:t>4/1/2019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5A8EAB7-F1BA-274C-91A9-46214A29E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80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637A29-4E7E-A24B-BAB1-D48C888F91E4}" type="datetimeFigureOut">
              <a:rPr lang="en-US"/>
              <a:pPr>
                <a:defRPr/>
              </a:pPr>
              <a:t>4/1/2019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7A1FA6-25DE-9E4E-A34D-CF67DE7DB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92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131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2D406F-84EB-4B49-B09A-E68FABB9D5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396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38005-C9FE-421C-B26E-39E46AD95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779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084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78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30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072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BBFF4-3870-4421-A2C2-2AEF721882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57FF-90A9-46B8-B6A0-1D859CB9CF6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Cisco Live 2017</a:t>
            </a:r>
          </a:p>
        </p:txBody>
      </p:sp>
    </p:spTree>
    <p:extLst>
      <p:ext uri="{BB962C8B-B14F-4D97-AF65-F5344CB8AC3E}">
        <p14:creationId xmlns:p14="http://schemas.microsoft.com/office/powerpoint/2010/main" val="2915427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sz="8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BBFF4-3870-4421-A2C2-2AEF721882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57FF-90A9-46B8-B6A0-1D859CB9CF6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Cisco Live 2017</a:t>
            </a:r>
          </a:p>
        </p:txBody>
      </p:sp>
    </p:spTree>
    <p:extLst>
      <p:ext uri="{BB962C8B-B14F-4D97-AF65-F5344CB8AC3E}">
        <p14:creationId xmlns:p14="http://schemas.microsoft.com/office/powerpoint/2010/main" val="2826226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BBFF4-3870-4421-A2C2-2AEF721882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57FF-90A9-46B8-B6A0-1D859CB9CF6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Cisco Live 2017</a:t>
            </a:r>
          </a:p>
        </p:txBody>
      </p:sp>
    </p:spTree>
    <p:extLst>
      <p:ext uri="{BB962C8B-B14F-4D97-AF65-F5344CB8AC3E}">
        <p14:creationId xmlns:p14="http://schemas.microsoft.com/office/powerpoint/2010/main" val="38922398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BBFF4-3870-4421-A2C2-2AEF721882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57FF-90A9-46B8-B6A0-1D859CB9CF6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Cisco Live 2017</a:t>
            </a:r>
          </a:p>
        </p:txBody>
      </p:sp>
    </p:spTree>
    <p:extLst>
      <p:ext uri="{BB962C8B-B14F-4D97-AF65-F5344CB8AC3E}">
        <p14:creationId xmlns:p14="http://schemas.microsoft.com/office/powerpoint/2010/main" val="4228433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321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3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FCB79-2C0C-F84D-A224-30C295992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3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2086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38005-C9FE-421C-B26E-39E46AD95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9360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sz="8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BBFF4-3870-4421-A2C2-2AEF721882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57FF-90A9-46B8-B6A0-1D859CB9CF6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Cisco Live 2017</a:t>
            </a:r>
          </a:p>
        </p:txBody>
      </p:sp>
    </p:spTree>
    <p:extLst>
      <p:ext uri="{BB962C8B-B14F-4D97-AF65-F5344CB8AC3E}">
        <p14:creationId xmlns:p14="http://schemas.microsoft.com/office/powerpoint/2010/main" val="25751674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552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573"/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9B2F2-A9AD-4841-8634-CE9023E7F6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1543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3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FCB79-2C0C-F84D-A224-30C295992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3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5690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110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BBFF4-3870-4421-A2C2-2AEF721882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57FF-90A9-46B8-B6A0-1D859CB9CF6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Cisco Live 2017</a:t>
            </a:r>
          </a:p>
        </p:txBody>
      </p:sp>
    </p:spTree>
    <p:extLst>
      <p:ext uri="{BB962C8B-B14F-4D97-AF65-F5344CB8AC3E}">
        <p14:creationId xmlns:p14="http://schemas.microsoft.com/office/powerpoint/2010/main" val="34081730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BBFF4-3870-4421-A2C2-2AEF721882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57FF-90A9-46B8-B6A0-1D859CB9CF6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Cisco Live 2017</a:t>
            </a:r>
          </a:p>
        </p:txBody>
      </p:sp>
    </p:spTree>
    <p:extLst>
      <p:ext uri="{BB962C8B-B14F-4D97-AF65-F5344CB8AC3E}">
        <p14:creationId xmlns:p14="http://schemas.microsoft.com/office/powerpoint/2010/main" val="4410376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BBFF4-3870-4421-A2C2-2AEF721882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57FF-90A9-46B8-B6A0-1D859CB9CF6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Cisco Live 2017</a:t>
            </a:r>
          </a:p>
        </p:txBody>
      </p:sp>
    </p:spTree>
    <p:extLst>
      <p:ext uri="{BB962C8B-B14F-4D97-AF65-F5344CB8AC3E}">
        <p14:creationId xmlns:p14="http://schemas.microsoft.com/office/powerpoint/2010/main" val="4096933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Cisco Live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678A70-1ADF-49A4-B9C3-3E7AAF35E53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FA4A4-C10A-49FC-AF1A-861163FEA0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5014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D5B0C-3640-404F-A7C1-C67F4DC8C5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3318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487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Cisco Live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678A70-1ADF-49A4-B9C3-3E7AAF35E53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FA4A4-C10A-49FC-AF1A-861163FEA0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1142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6525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6563" y="711200"/>
            <a:ext cx="6318250" cy="3554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6618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GB" sz="8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6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66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9245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2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6C1005-B323-4A04-B0D1-DB577C3C2EC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32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0980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150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669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420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BBFF4-3870-4421-A2C2-2AEF721882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57FF-90A9-46B8-B6A0-1D859CB9CF6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Cisco Live 2017</a:t>
            </a:r>
          </a:p>
        </p:txBody>
      </p:sp>
    </p:spTree>
    <p:extLst>
      <p:ext uri="{BB962C8B-B14F-4D97-AF65-F5344CB8AC3E}">
        <p14:creationId xmlns:p14="http://schemas.microsoft.com/office/powerpoint/2010/main" val="3440794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056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sz="8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BBFF4-3870-4421-A2C2-2AEF721882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F57FF-90A9-46B8-B6A0-1D859CB9CF6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Cisco Live 2017</a:t>
            </a:r>
          </a:p>
        </p:txBody>
      </p:sp>
    </p:spTree>
    <p:extLst>
      <p:ext uri="{BB962C8B-B14F-4D97-AF65-F5344CB8AC3E}">
        <p14:creationId xmlns:p14="http://schemas.microsoft.com/office/powerpoint/2010/main" val="36188990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+mn-cs"/>
              </a:rPr>
              <a:t>Cisco Live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678A70-1ADF-49A4-B9C3-3E7AAF35E53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FA4A4-C10A-49FC-AF1A-861163FEA0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6703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0BACA7-6B9F-0F43-9325-78F80668C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0392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DC914-9A03-48B0-A98F-A98F30F05B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1458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898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1772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4572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DC2140-D5A5-4A45-81B1-CAA2411FA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9566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65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8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335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94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 sz="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839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031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33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481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42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6443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8030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6724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489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4563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9945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82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05199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" userDrawn="1">
          <p15:clr>
            <a:srgbClr val="FBAE40"/>
          </p15:clr>
        </p15:guide>
        <p15:guide id="3" pos="259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6835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 userDrawn="1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931208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bg1"/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bg1"/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5512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91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94826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 userDrawn="1">
          <p15:clr>
            <a:srgbClr val="FBAE40"/>
          </p15:clr>
        </p15:guide>
        <p15:guide id="2" pos="264" userDrawn="1">
          <p15:clr>
            <a:srgbClr val="FBAE40"/>
          </p15:clr>
        </p15:guide>
        <p15:guide id="3" orient="horz" pos="2193" userDrawn="1">
          <p15:clr>
            <a:srgbClr val="FBAE40"/>
          </p15:clr>
        </p15:guide>
        <p15:guide id="4" pos="2675" userDrawn="1">
          <p15:clr>
            <a:srgbClr val="FBAE40"/>
          </p15:clr>
        </p15:guide>
        <p15:guide id="7" pos="320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7646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44655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1808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3018367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196" userDrawn="1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9913787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59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1847222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_Photo_Animated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362450"/>
            <a:ext cx="9144000" cy="7810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-1876" y="0"/>
            <a:ext cx="4445288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44488" y="452438"/>
            <a:ext cx="3254375" cy="2306637"/>
          </a:xfrm>
          <a:prstGeom prst="rect">
            <a:avLst/>
          </a:prstGeom>
        </p:spPr>
        <p:txBody>
          <a:bodyPr/>
          <a:lstStyle>
            <a:lvl1pPr marL="111125" indent="-111125" algn="l" defTabSz="457200" rtl="0" fontAlgn="base">
              <a:spcBef>
                <a:spcPct val="0"/>
              </a:spcBef>
              <a:spcAft>
                <a:spcPct val="0"/>
              </a:spcAft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111125" indent="-111125" algn="l" defTabSz="457200" rtl="0" fontAlgn="base">
              <a:spcBef>
                <a:spcPct val="0"/>
              </a:spcBef>
              <a:spcAft>
                <a:spcPct val="0"/>
              </a:spcAft>
              <a:buNone/>
              <a:defRPr lang="en-US" kern="1200" dirty="0" smtClean="0">
                <a:solidFill>
                  <a:schemeClr val="tx2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111125" indent="-111125" algn="l" defTabSz="457200" rtl="0" fontAlgn="base">
              <a:spcBef>
                <a:spcPct val="0"/>
              </a:spcBef>
              <a:spcAft>
                <a:spcPct val="0"/>
              </a:spcAft>
              <a:buNone/>
              <a:defRPr lang="en-US" kern="1200" dirty="0" smtClean="0">
                <a:solidFill>
                  <a:schemeClr val="tx2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11125" indent="-111125" algn="l" defTabSz="457200" rtl="0" fontAlgn="base">
              <a:spcBef>
                <a:spcPct val="0"/>
              </a:spcBef>
              <a:spcAft>
                <a:spcPct val="0"/>
              </a:spcAft>
              <a:buNone/>
              <a:defRPr lang="en-US" kern="1200" dirty="0" smtClean="0">
                <a:solidFill>
                  <a:schemeClr val="tx2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111125" indent="-111125" algn="l" defTabSz="457200" rtl="0" fontAlgn="base">
              <a:spcBef>
                <a:spcPct val="0"/>
              </a:spcBef>
              <a:spcAft>
                <a:spcPct val="0"/>
              </a:spcAft>
              <a:buNone/>
              <a:defRPr lang="en-US" kern="1200" dirty="0">
                <a:solidFill>
                  <a:schemeClr val="tx2"/>
                </a:solidFill>
                <a:latin typeface="+mn-lt"/>
                <a:ea typeface="ＭＳ Ｐゴシック" pitchFamily="34" charset="-128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443663" y="2990850"/>
            <a:ext cx="2281237" cy="479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6443663" y="3469857"/>
            <a:ext cx="2281237" cy="4925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  <a:latin typeface="CiscoSansTT" panose="020B05030202010203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2757488" y="0"/>
            <a:ext cx="3686175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04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45200" y="1205898"/>
            <a:ext cx="3886200" cy="3083094"/>
          </a:xfrm>
          <a:prstGeom prst="rect">
            <a:avLst/>
          </a:prstGeom>
        </p:spPr>
        <p:txBody>
          <a:bodyPr lIns="91440" tIns="45710" rIns="0" bIns="45710">
            <a:noAutofit/>
          </a:bodyPr>
          <a:lstStyle>
            <a:lvl1pPr marL="115888" indent="-115888">
              <a:lnSpc>
                <a:spcPct val="95000"/>
              </a:lnSpc>
              <a:spcBef>
                <a:spcPts val="1075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231775" indent="-111125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2pPr>
            <a:lvl3pPr marL="341313" indent="-114300"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tabLst/>
              <a:defRPr sz="1600" b="0" i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CiscoSansTT Light" panose="020B0503020201020303" pitchFamily="34" charset="0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CiscoSansTT Light" panose="020B0503020201020303" pitchFamily="34" charset="0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45200" y="192024"/>
            <a:ext cx="825747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0" i="0">
                <a:solidFill>
                  <a:schemeClr val="tx2"/>
                </a:solidFill>
                <a:latin typeface="CiscoSansTT Thin" panose="020B0503020201020303" pitchFamily="34" charset="0"/>
                <a:cs typeface="CiscoSansTT Thin" panose="020B0503020201020303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843616" y="1205898"/>
            <a:ext cx="3886200" cy="3083094"/>
          </a:xfrm>
          <a:prstGeom prst="rect">
            <a:avLst/>
          </a:prstGeom>
        </p:spPr>
        <p:txBody>
          <a:bodyPr lIns="91440" tIns="45710" rIns="0" bIns="45710">
            <a:noAutofit/>
          </a:bodyPr>
          <a:lstStyle>
            <a:lvl1pPr marL="115888" indent="-115888">
              <a:lnSpc>
                <a:spcPct val="95000"/>
              </a:lnSpc>
              <a:spcBef>
                <a:spcPts val="1075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231775" indent="-111125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2pPr>
            <a:lvl3pPr marL="341313" indent="-114300"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tabLst/>
              <a:defRPr sz="1600" b="0" i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CiscoSansTT Light" panose="020B0503020201020303" pitchFamily="34" charset="0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CiscoSansTT Light" panose="020B0503020201020303" pitchFamily="34" charset="0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11945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77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54354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56736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800" b="0" i="0">
                <a:solidFill>
                  <a:schemeClr val="bg1">
                    <a:lumMod val="75000"/>
                  </a:schemeClr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2669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800" b="0" i="0" kern="12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800" b="0" i="0" kern="12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04365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>
                    <a:lumMod val="75000"/>
                  </a:schemeClr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47216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>
                    <a:lumMod val="75000"/>
                  </a:schemeClr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8015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>
                    <a:lumMod val="75000"/>
                  </a:schemeClr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6984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90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>
                    <a:lumMod val="75000"/>
                  </a:schemeClr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bg1">
                    <a:lumMod val="75000"/>
                  </a:schemeClr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23232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8371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28540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74269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640797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29444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8972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8894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38980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15641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3522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8698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6427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5D99A2-15C0-451A-A7AE-4CAB26D003C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A41A1A2-91BB-4147-931E-0D930F30C87B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83890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59303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17416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347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4845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158231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380590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905452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931208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bg1">
                    <a:lumMod val="75000"/>
                  </a:schemeClr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bg1">
                    <a:lumMod val="75000"/>
                  </a:schemeClr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453674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800640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674379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606933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754321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339422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325202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05647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4757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105D8BC-A648-4622-B137-E65D1FAA9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67" b="4658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93EB809-70CC-45F5-BE91-192C2CE7C289}"/>
              </a:ext>
            </a:extLst>
          </p:cNvPr>
          <p:cNvSpPr/>
          <p:nvPr userDrawn="1"/>
        </p:nvSpPr>
        <p:spPr>
          <a:xfrm>
            <a:off x="-635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6000">
                <a:schemeClr val="accent1">
                  <a:lumMod val="50000"/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91422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492934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3732931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3972928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2835629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264143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 i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3C5B7D-A945-42AB-A229-CB23922CB7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531813"/>
            <a:ext cx="867967" cy="49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592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6616" y="217715"/>
            <a:ext cx="8513064" cy="7654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4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4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33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2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01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87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6722425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862" y="1004888"/>
            <a:ext cx="8580687" cy="3724275"/>
          </a:xfrm>
          <a:prstGeom prst="rect">
            <a:avLst/>
          </a:prstGeom>
        </p:spPr>
        <p:txBody>
          <a:bodyPr lIns="68568" tIns="34285" rIns="68568" bIns="3428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2131080"/>
      </p:ext>
    </p:extLst>
  </p:cSld>
  <p:clrMapOvr>
    <a:masterClrMapping/>
  </p:clrMapOvr>
  <p:transition>
    <p:wipe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_Photo_Animated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362450"/>
            <a:ext cx="9144000" cy="7810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-1876" y="0"/>
            <a:ext cx="4445288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44488" y="452438"/>
            <a:ext cx="3254375" cy="2306637"/>
          </a:xfrm>
          <a:prstGeom prst="rect">
            <a:avLst/>
          </a:prstGeom>
        </p:spPr>
        <p:txBody>
          <a:bodyPr/>
          <a:lstStyle>
            <a:lvl1pPr marL="111125" indent="-111125" algn="l" defTabSz="457200" rtl="0" fontAlgn="base">
              <a:spcBef>
                <a:spcPct val="0"/>
              </a:spcBef>
              <a:spcAft>
                <a:spcPct val="0"/>
              </a:spcAft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111125" indent="-111125" algn="l" defTabSz="457200" rtl="0" fontAlgn="base">
              <a:spcBef>
                <a:spcPct val="0"/>
              </a:spcBef>
              <a:spcAft>
                <a:spcPct val="0"/>
              </a:spcAft>
              <a:buNone/>
              <a:defRPr lang="en-US" kern="1200" dirty="0" smtClean="0">
                <a:solidFill>
                  <a:schemeClr val="tx2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111125" indent="-111125" algn="l" defTabSz="457200" rtl="0" fontAlgn="base">
              <a:spcBef>
                <a:spcPct val="0"/>
              </a:spcBef>
              <a:spcAft>
                <a:spcPct val="0"/>
              </a:spcAft>
              <a:buNone/>
              <a:defRPr lang="en-US" kern="1200" dirty="0" smtClean="0">
                <a:solidFill>
                  <a:schemeClr val="tx2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11125" indent="-111125" algn="l" defTabSz="457200" rtl="0" fontAlgn="base">
              <a:spcBef>
                <a:spcPct val="0"/>
              </a:spcBef>
              <a:spcAft>
                <a:spcPct val="0"/>
              </a:spcAft>
              <a:buNone/>
              <a:defRPr lang="en-US" kern="1200" dirty="0" smtClean="0">
                <a:solidFill>
                  <a:schemeClr val="tx2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111125" indent="-111125" algn="l" defTabSz="457200" rtl="0" fontAlgn="base">
              <a:spcBef>
                <a:spcPct val="0"/>
              </a:spcBef>
              <a:spcAft>
                <a:spcPct val="0"/>
              </a:spcAft>
              <a:buNone/>
              <a:defRPr lang="en-US" kern="1200" dirty="0">
                <a:solidFill>
                  <a:schemeClr val="tx2"/>
                </a:solidFill>
                <a:latin typeface="+mn-lt"/>
                <a:ea typeface="ＭＳ Ｐゴシック" pitchFamily="34" charset="-128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443663" y="2990850"/>
            <a:ext cx="2281237" cy="479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6443663" y="3469857"/>
            <a:ext cx="2281237" cy="4925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  <a:latin typeface="CiscoSansTT" panose="020B05030202010203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2757488" y="0"/>
            <a:ext cx="3686175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28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557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0052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4079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64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62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slideLayout" Target="../slideLayouts/slideLayout65.xml"/><Relationship Id="rId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6" r:id="rId2"/>
    <p:sldLayoutId id="2147484013" r:id="rId3"/>
    <p:sldLayoutId id="2147483982" r:id="rId4"/>
    <p:sldLayoutId id="2147484014" r:id="rId5"/>
    <p:sldLayoutId id="2147483978" r:id="rId6"/>
    <p:sldLayoutId id="2147483979" r:id="rId7"/>
    <p:sldLayoutId id="2147483980" r:id="rId8"/>
    <p:sldLayoutId id="2147483981" r:id="rId9"/>
    <p:sldLayoutId id="2147483879" r:id="rId10"/>
    <p:sldLayoutId id="2147483976" r:id="rId11"/>
    <p:sldLayoutId id="2147483885" r:id="rId12"/>
    <p:sldLayoutId id="2147484011" r:id="rId13"/>
    <p:sldLayoutId id="2147483985" r:id="rId14"/>
    <p:sldLayoutId id="2147483986" r:id="rId15"/>
    <p:sldLayoutId id="2147484012" r:id="rId16"/>
    <p:sldLayoutId id="2147483969" r:id="rId17"/>
    <p:sldLayoutId id="2147483968" r:id="rId18"/>
    <p:sldLayoutId id="2147483973" r:id="rId19"/>
    <p:sldLayoutId id="2147483967" r:id="rId20"/>
    <p:sldLayoutId id="2147483970" r:id="rId21"/>
    <p:sldLayoutId id="2147483987" r:id="rId22"/>
    <p:sldLayoutId id="2147483983" r:id="rId23"/>
    <p:sldLayoutId id="2147483971" r:id="rId24"/>
    <p:sldLayoutId id="2147483972" r:id="rId25"/>
    <p:sldLayoutId id="2147483897" r:id="rId26"/>
    <p:sldLayoutId id="2147484015" r:id="rId27"/>
    <p:sldLayoutId id="2147484016" r:id="rId28"/>
    <p:sldLayoutId id="2147484018" r:id="rId29"/>
    <p:sldLayoutId id="2147484055" r:id="rId30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 userDrawn="1">
          <p15:clr>
            <a:srgbClr val="F26B43"/>
          </p15:clr>
        </p15:guide>
        <p15:guide id="2" pos="336" userDrawn="1">
          <p15:clr>
            <a:srgbClr val="F26B43"/>
          </p15:clr>
        </p15:guide>
        <p15:guide id="3" pos="5448" userDrawn="1">
          <p15:clr>
            <a:srgbClr val="F26B43"/>
          </p15:clr>
        </p15:guide>
        <p15:guide id="4" orient="horz" pos="757" userDrawn="1">
          <p15:clr>
            <a:srgbClr val="F26B43"/>
          </p15:clr>
        </p15:guide>
        <p15:guide id="5" orient="horz" pos="335" userDrawn="1">
          <p15:clr>
            <a:srgbClr val="F26B43"/>
          </p15:clr>
        </p15:guide>
        <p15:guide id="6" pos="2876" userDrawn="1">
          <p15:clr>
            <a:srgbClr val="F26B43"/>
          </p15:clr>
        </p15:guide>
        <p15:guide id="7" orient="horz" pos="104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4360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  <p:sldLayoutId id="2147484031" r:id="rId12"/>
    <p:sldLayoutId id="2147484032" r:id="rId13"/>
    <p:sldLayoutId id="2147484033" r:id="rId14"/>
    <p:sldLayoutId id="2147484034" r:id="rId15"/>
    <p:sldLayoutId id="2147484035" r:id="rId16"/>
    <p:sldLayoutId id="2147484036" r:id="rId17"/>
    <p:sldLayoutId id="2147484037" r:id="rId18"/>
    <p:sldLayoutId id="2147484038" r:id="rId19"/>
    <p:sldLayoutId id="2147484039" r:id="rId20"/>
    <p:sldLayoutId id="2147484040" r:id="rId21"/>
    <p:sldLayoutId id="2147484041" r:id="rId22"/>
    <p:sldLayoutId id="2147484042" r:id="rId23"/>
    <p:sldLayoutId id="2147484043" r:id="rId24"/>
    <p:sldLayoutId id="2147484044" r:id="rId25"/>
    <p:sldLayoutId id="2147484045" r:id="rId26"/>
    <p:sldLayoutId id="2147484046" r:id="rId27"/>
    <p:sldLayoutId id="2147484047" r:id="rId28"/>
    <p:sldLayoutId id="2147484048" r:id="rId29"/>
    <p:sldLayoutId id="2147484049" r:id="rId30"/>
    <p:sldLayoutId id="2147484050" r:id="rId31"/>
    <p:sldLayoutId id="2147484051" r:id="rId32"/>
    <p:sldLayoutId id="2147484052" r:id="rId33"/>
    <p:sldLayoutId id="2147484053" r:id="rId34"/>
    <p:sldLayoutId id="2147484054" r:id="rId35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u="none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24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80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3.wmf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40.jpeg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wmf"/><Relationship Id="rId4" Type="http://schemas.microsoft.com/office/2007/relationships/hdphoto" Target="../media/hdphoto2.wdp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18" Type="http://schemas.openxmlformats.org/officeDocument/2006/relationships/image" Target="../media/image64.jpeg"/><Relationship Id="rId3" Type="http://schemas.openxmlformats.org/officeDocument/2006/relationships/image" Target="../media/image49.png"/><Relationship Id="rId21" Type="http://schemas.openxmlformats.org/officeDocument/2006/relationships/image" Target="../media/image67.pn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17" Type="http://schemas.openxmlformats.org/officeDocument/2006/relationships/image" Target="../media/image63.jpe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2.jpeg"/><Relationship Id="rId20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image" Target="../media/image61.jpeg"/><Relationship Id="rId23" Type="http://schemas.openxmlformats.org/officeDocument/2006/relationships/image" Target="../media/image69.png"/><Relationship Id="rId10" Type="http://schemas.openxmlformats.org/officeDocument/2006/relationships/image" Target="../media/image56.jpeg"/><Relationship Id="rId19" Type="http://schemas.openxmlformats.org/officeDocument/2006/relationships/image" Target="../media/image65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Relationship Id="rId22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2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2.png"/><Relationship Id="rId5" Type="http://schemas.openxmlformats.org/officeDocument/2006/relationships/image" Target="../media/image44.wmf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89.wmf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emf"/><Relationship Id="rId5" Type="http://schemas.openxmlformats.org/officeDocument/2006/relationships/image" Target="../media/image89.wmf"/><Relationship Id="rId4" Type="http://schemas.openxmlformats.org/officeDocument/2006/relationships/image" Target="../media/image44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3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emf"/><Relationship Id="rId7" Type="http://schemas.openxmlformats.org/officeDocument/2006/relationships/image" Target="../media/image102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11" Type="http://schemas.openxmlformats.org/officeDocument/2006/relationships/image" Target="../media/image21.png"/><Relationship Id="rId5" Type="http://schemas.openxmlformats.org/officeDocument/2006/relationships/image" Target="../media/image100.png"/><Relationship Id="rId10" Type="http://schemas.openxmlformats.org/officeDocument/2006/relationships/image" Target="../media/image104.png"/><Relationship Id="rId4" Type="http://schemas.openxmlformats.org/officeDocument/2006/relationships/image" Target="../media/image99.png"/><Relationship Id="rId9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23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chart" Target="../charts/chart1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emf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openxmlformats.org/officeDocument/2006/relationships/image" Target="../media/image121.png"/><Relationship Id="rId4" Type="http://schemas.openxmlformats.org/officeDocument/2006/relationships/image" Target="../media/image117.png"/><Relationship Id="rId9" Type="http://schemas.microsoft.com/office/2007/relationships/hdphoto" Target="../media/hdphoto4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w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8.wmf"/><Relationship Id="rId5" Type="http://schemas.openxmlformats.org/officeDocument/2006/relationships/image" Target="../media/image23.wmf"/><Relationship Id="rId4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w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w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w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508" y="1153679"/>
            <a:ext cx="4194412" cy="3578662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7136" indent="0">
              <a:buNone/>
            </a:pPr>
            <a:r>
              <a:rPr lang="en-US" dirty="0">
                <a:ea typeface="Arial" charset="0"/>
                <a:cs typeface="Arial" charset="0"/>
              </a:rPr>
              <a:t>This presentation template uses the </a:t>
            </a:r>
            <a:r>
              <a:rPr lang="en-US" dirty="0" err="1">
                <a:ea typeface="Arial" charset="0"/>
                <a:cs typeface="Arial" charset="0"/>
              </a:rPr>
              <a:t>CiscoSans</a:t>
            </a:r>
            <a:r>
              <a:rPr lang="en-US" dirty="0">
                <a:ea typeface="Arial" charset="0"/>
                <a:cs typeface="Arial" charset="0"/>
              </a:rPr>
              <a:t> TT </a:t>
            </a:r>
            <a:r>
              <a:rPr lang="en-US" dirty="0" err="1">
                <a:ea typeface="Arial" charset="0"/>
                <a:cs typeface="Arial" charset="0"/>
              </a:rPr>
              <a:t>ExtraLight</a:t>
            </a:r>
            <a:r>
              <a:rPr lang="en-US" dirty="0">
                <a:ea typeface="Arial" charset="0"/>
                <a:cs typeface="Arial" charset="0"/>
              </a:rPr>
              <a:t> font. If the text in these two columns does not match, please take a moment to install the font. Otherwise, your presentation will not display correctly.</a:t>
            </a:r>
          </a:p>
          <a:p>
            <a:pPr marL="57136" indent="0">
              <a:buNone/>
            </a:pPr>
            <a:r>
              <a:rPr lang="en-US" dirty="0">
                <a:ea typeface="Arial" charset="0"/>
                <a:cs typeface="Arial" charset="0"/>
              </a:rPr>
              <a:t>The font can be found in the zipped folder. Double-click the font file and click “Install” in the window that appears.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  <a:ea typeface="Arial" charset="0"/>
                <a:cs typeface="Arial" charset="0"/>
              </a:rPr>
              <a:t>Please read</a:t>
            </a:r>
          </a:p>
        </p:txBody>
      </p:sp>
    </p:spTree>
    <p:extLst>
      <p:ext uri="{BB962C8B-B14F-4D97-AF65-F5344CB8AC3E}">
        <p14:creationId xmlns:p14="http://schemas.microsoft.com/office/powerpoint/2010/main" val="2434159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E300E55-8BCB-47AA-A7D0-F31476FF9C12}"/>
              </a:ext>
            </a:extLst>
          </p:cNvPr>
          <p:cNvSpPr/>
          <p:nvPr/>
        </p:nvSpPr>
        <p:spPr>
          <a:xfrm>
            <a:off x="437767" y="1683004"/>
            <a:ext cx="1717214" cy="5355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pc="-30">
                <a:solidFill>
                  <a:srgbClr val="FFFFFF"/>
                </a:solidFill>
              </a:defRPr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CiscoSansTT" panose="020B0503020201020303" pitchFamily="34" charset="0"/>
              </a:rPr>
              <a:t>Power a</a:t>
            </a:r>
            <a:b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CiscoSansTT" panose="020B0503020201020303" pitchFamily="34" charset="0"/>
              </a:rPr>
            </a:br>
            <a:r>
              <a:rPr kumimoji="0" lang="en-US" sz="1600" b="0" i="0" u="none" strike="noStrike" kern="1200" cap="none" spc="-30" normalizeH="0" baseline="0" noProof="0" dirty="0" err="1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CiscoSansTT" panose="020B0503020201020303" pitchFamily="34" charset="0"/>
              </a:rPr>
              <a:t>multicloud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CiscoSansTT" panose="020B0503020201020303" pitchFamily="34" charset="0"/>
              </a:rPr>
              <a:t> world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86" y="2324161"/>
            <a:ext cx="1446318" cy="14463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Secure, intelligent platform for digital business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2564F1-914E-4ABE-95DF-992915AB7B4C}"/>
              </a:ext>
            </a:extLst>
          </p:cNvPr>
          <p:cNvSpPr/>
          <p:nvPr/>
        </p:nvSpPr>
        <p:spPr>
          <a:xfrm>
            <a:off x="7134615" y="1461405"/>
            <a:ext cx="1417374" cy="75713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pc="-30">
                <a:solidFill>
                  <a:srgbClr val="FFFFFF"/>
                </a:solidFill>
              </a:defRPr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CiscoSansTT" panose="020B0503020201020303" pitchFamily="34" charset="0"/>
              </a:rPr>
              <a:t>Create meaningful experiences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950" y="2324161"/>
            <a:ext cx="1446318" cy="144631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DA85859-E414-4A38-995E-6447C5905A2C}"/>
              </a:ext>
            </a:extLst>
          </p:cNvPr>
          <p:cNvSpPr/>
          <p:nvPr/>
        </p:nvSpPr>
        <p:spPr>
          <a:xfrm>
            <a:off x="2258939" y="1683004"/>
            <a:ext cx="1349729" cy="5355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b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pc="-30">
                <a:solidFill>
                  <a:srgbClr val="FFFFFF"/>
                </a:solidFill>
              </a:defRPr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CiscoSansTT" panose="020B0503020201020303" pitchFamily="34" charset="0"/>
              </a:rPr>
              <a:t>Reinvent the </a:t>
            </a:r>
            <a:b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CiscoSansTT" panose="020B0503020201020303" pitchFamily="34" charset="0"/>
              </a:rPr>
            </a:b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CiscoSansTT" panose="020B0503020201020303" pitchFamily="34" charset="0"/>
              </a:rPr>
              <a:t>network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752" y="2324161"/>
            <a:ext cx="1446318" cy="14463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BE0DA1-DB85-4F58-9B60-591D54332093}"/>
              </a:ext>
            </a:extLst>
          </p:cNvPr>
          <p:cNvSpPr/>
          <p:nvPr/>
        </p:nvSpPr>
        <p:spPr>
          <a:xfrm>
            <a:off x="5552301" y="1683004"/>
            <a:ext cx="1311898" cy="5355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b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pc="-30">
                <a:solidFill>
                  <a:srgbClr val="FFFFFF"/>
                </a:solidFill>
              </a:defRPr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CiscoSansTT" panose="020B0503020201020303" pitchFamily="34" charset="0"/>
              </a:rPr>
              <a:t>Security is</a:t>
            </a:r>
          </a:p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pc="-30">
                <a:solidFill>
                  <a:srgbClr val="FFFFFF"/>
                </a:solidFill>
              </a:defRPr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CiscoSansTT" panose="020B0503020201020303" pitchFamily="34" charset="0"/>
              </a:rPr>
              <a:t>Foundational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884" y="2324161"/>
            <a:ext cx="1446318" cy="144631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C10A1B1-27C0-48EC-918B-39A4B77F7E53}"/>
              </a:ext>
            </a:extLst>
          </p:cNvPr>
          <p:cNvSpPr/>
          <p:nvPr/>
        </p:nvSpPr>
        <p:spPr>
          <a:xfrm>
            <a:off x="3862911" y="1683004"/>
            <a:ext cx="1413850" cy="5355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b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pc="-30">
                <a:solidFill>
                  <a:srgbClr val="FFFFFF"/>
                </a:solidFill>
              </a:defRPr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CiscoSansTT" panose="020B0503020201020303" pitchFamily="34" charset="0"/>
              </a:rPr>
              <a:t>Unlock the </a:t>
            </a:r>
            <a:b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CiscoSansTT" panose="020B0503020201020303" pitchFamily="34" charset="0"/>
              </a:rPr>
            </a:b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CiscoSansTT" panose="020B0503020201020303" pitchFamily="34" charset="0"/>
              </a:rPr>
              <a:t>power of data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818" y="2324161"/>
            <a:ext cx="1446318" cy="14463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92F44B-2FFF-43BD-883E-C8C4701AA4FD}"/>
              </a:ext>
            </a:extLst>
          </p:cNvPr>
          <p:cNvSpPr/>
          <p:nvPr/>
        </p:nvSpPr>
        <p:spPr>
          <a:xfrm>
            <a:off x="0" y="4411662"/>
            <a:ext cx="9144000" cy="7318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Increased pace of innovation</a:t>
            </a:r>
          </a:p>
        </p:txBody>
      </p:sp>
    </p:spTree>
    <p:extLst>
      <p:ext uri="{BB962C8B-B14F-4D97-AF65-F5344CB8AC3E}">
        <p14:creationId xmlns:p14="http://schemas.microsoft.com/office/powerpoint/2010/main" val="365913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CE115C4-D594-40A3-843F-3DD8457E7009}"/>
              </a:ext>
            </a:extLst>
          </p:cNvPr>
          <p:cNvSpPr/>
          <p:nvPr/>
        </p:nvSpPr>
        <p:spPr>
          <a:xfrm>
            <a:off x="514350" y="3482132"/>
            <a:ext cx="8115300" cy="121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Secure Digital Platform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8117AC9-BFA9-4765-AA13-BB9787EF33A7}"/>
              </a:ext>
            </a:extLst>
          </p:cNvPr>
          <p:cNvSpPr/>
          <p:nvPr/>
        </p:nvSpPr>
        <p:spPr>
          <a:xfrm>
            <a:off x="514350" y="2214329"/>
            <a:ext cx="1979204" cy="67168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 anchorCtr="0"/>
          <a:lstStyle/>
          <a:p>
            <a:pPr marL="0" marR="0" lvl="0" indent="0" algn="ctr" defTabSz="609585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lumMod val="90000"/>
                    <a:lumOff val="1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Accelerate and expand the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lumMod val="90000"/>
                    <a:lumOff val="10000"/>
                  </a:srgbClr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lumMod val="90000"/>
                    <a:lumOff val="1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value of the offers we develop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lumMod val="90000"/>
                    <a:lumOff val="10000"/>
                  </a:srgbClr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lumMod val="90000"/>
                    <a:lumOff val="1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(HW + SW + Service)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63B5B73-20D1-44D0-93C7-A4F3FEBDB96B}"/>
              </a:ext>
            </a:extLst>
          </p:cNvPr>
          <p:cNvSpPr/>
          <p:nvPr/>
        </p:nvSpPr>
        <p:spPr>
          <a:xfrm>
            <a:off x="2559715" y="2210212"/>
            <a:ext cx="1979204" cy="6834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 anchorCtr="0"/>
          <a:lstStyle/>
          <a:p>
            <a:pPr marL="0" marR="0" lvl="0" indent="0" algn="ctr" defTabSz="609585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lumMod val="90000"/>
                    <a:lumOff val="1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Drive growth through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lumMod val="90000"/>
                    <a:lumOff val="10000"/>
                  </a:srgbClr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lumMod val="90000"/>
                    <a:lumOff val="1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Customer Success culture</a:t>
            </a:r>
          </a:p>
          <a:p>
            <a:pPr marL="0" marR="0" lvl="0" indent="0" algn="ctr" defTabSz="609585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lumMod val="90000"/>
                    <a:lumOff val="1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Shrink time to value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092EC50-6812-4034-884F-9EE7C1C6FEC2}"/>
              </a:ext>
            </a:extLst>
          </p:cNvPr>
          <p:cNvSpPr/>
          <p:nvPr/>
        </p:nvSpPr>
        <p:spPr>
          <a:xfrm>
            <a:off x="4605080" y="2206095"/>
            <a:ext cx="1979204" cy="6834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 anchorCtr="0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lumMod val="90000"/>
                    <a:lumOff val="1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Use digital strategies to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lumMod val="90000"/>
                    <a:lumOff val="10000"/>
                  </a:srgbClr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lumMod val="90000"/>
                    <a:lumOff val="1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ensure and accelerate the success of our customers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9AA75B3-25E7-4394-9EB6-1A17E55A3FEC}"/>
              </a:ext>
            </a:extLst>
          </p:cNvPr>
          <p:cNvSpPr/>
          <p:nvPr/>
        </p:nvSpPr>
        <p:spPr>
          <a:xfrm>
            <a:off x="6650445" y="2206708"/>
            <a:ext cx="1979205" cy="68342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 anchorCtr="0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lumMod val="90000"/>
                    <a:lumOff val="1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Scale our capabilities to cope with new consumption models and buying centers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9E1305B-6260-4D19-8234-8B1F493C287B}"/>
              </a:ext>
            </a:extLst>
          </p:cNvPr>
          <p:cNvSpPr/>
          <p:nvPr/>
        </p:nvSpPr>
        <p:spPr>
          <a:xfrm>
            <a:off x="514350" y="1613483"/>
            <a:ext cx="1979204" cy="6085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189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Innovation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0C1D1BE-6B11-4993-9C3E-6CF822409AC3}"/>
              </a:ext>
            </a:extLst>
          </p:cNvPr>
          <p:cNvSpPr/>
          <p:nvPr/>
        </p:nvSpPr>
        <p:spPr>
          <a:xfrm>
            <a:off x="2559715" y="1613483"/>
            <a:ext cx="1979204" cy="6085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189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Customer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engagement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A3D511A-F3D0-454B-BA39-477B4CD75107}"/>
              </a:ext>
            </a:extLst>
          </p:cNvPr>
          <p:cNvSpPr/>
          <p:nvPr/>
        </p:nvSpPr>
        <p:spPr>
          <a:xfrm>
            <a:off x="4605080" y="1613483"/>
            <a:ext cx="1979204" cy="6085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189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Customer care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BD593AE-6693-472D-9E0F-F777DD2DF134}"/>
              </a:ext>
            </a:extLst>
          </p:cNvPr>
          <p:cNvSpPr/>
          <p:nvPr/>
        </p:nvSpPr>
        <p:spPr>
          <a:xfrm>
            <a:off x="6650446" y="1613483"/>
            <a:ext cx="1979204" cy="6085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189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Commercial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processes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39354FB-3E0B-48A0-87D6-174CB3B5FF89}"/>
              </a:ext>
            </a:extLst>
          </p:cNvPr>
          <p:cNvSpPr/>
          <p:nvPr/>
        </p:nvSpPr>
        <p:spPr>
          <a:xfrm>
            <a:off x="514350" y="2948804"/>
            <a:ext cx="8115300" cy="4788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457189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Ecosystem Readiness and Development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09FA46-8A16-4BFA-A36D-4695C0341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Transformation:</a:t>
            </a:r>
            <a:br>
              <a:rPr lang="en-US" dirty="0"/>
            </a:br>
            <a:r>
              <a:rPr lang="en-US" sz="1600" dirty="0"/>
              <a:t>MAKING IT REAL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A11D7C-566C-49D9-B4E5-C0A05CAEB419}"/>
              </a:ext>
            </a:extLst>
          </p:cNvPr>
          <p:cNvGrpSpPr/>
          <p:nvPr/>
        </p:nvGrpSpPr>
        <p:grpSpPr>
          <a:xfrm>
            <a:off x="611541" y="3867270"/>
            <a:ext cx="7897622" cy="749043"/>
            <a:chOff x="514350" y="3541609"/>
            <a:chExt cx="8115300" cy="1026556"/>
          </a:xfrm>
          <a:solidFill>
            <a:srgbClr val="00B0F0"/>
          </a:solidFill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EF48024-17B4-442D-8106-81ACCE7A4D3C}"/>
                </a:ext>
              </a:extLst>
            </p:cNvPr>
            <p:cNvSpPr/>
            <p:nvPr/>
          </p:nvSpPr>
          <p:spPr>
            <a:xfrm>
              <a:off x="514350" y="3541609"/>
              <a:ext cx="8115300" cy="3128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189">
                <a:lnSpc>
                  <a:spcPts val="1500"/>
                </a:lnSpc>
              </a:pPr>
              <a:r>
                <a:rPr lang="en-US" sz="1400" dirty="0">
                  <a:solidFill>
                    <a:srgbClr val="FFFFFF"/>
                  </a:solidFill>
                </a:rPr>
                <a:t>Business Architecture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F8F0DBE-7365-4CCB-AE7B-6ECC1902C884}"/>
                </a:ext>
              </a:extLst>
            </p:cNvPr>
            <p:cNvSpPr/>
            <p:nvPr/>
          </p:nvSpPr>
          <p:spPr>
            <a:xfrm>
              <a:off x="514350" y="3898482"/>
              <a:ext cx="8115300" cy="3128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189">
                <a:lnSpc>
                  <a:spcPts val="1500"/>
                </a:lnSpc>
              </a:pPr>
              <a:r>
                <a:rPr lang="en-US" sz="1400">
                  <a:solidFill>
                    <a:srgbClr val="FFFFFF"/>
                  </a:solidFill>
                </a:rPr>
                <a:t>Systems Architecture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E223C94-FDF8-48A8-953E-56663B6C4889}"/>
                </a:ext>
              </a:extLst>
            </p:cNvPr>
            <p:cNvSpPr/>
            <p:nvPr/>
          </p:nvSpPr>
          <p:spPr>
            <a:xfrm>
              <a:off x="514350" y="4255355"/>
              <a:ext cx="8115300" cy="3128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189">
                <a:lnSpc>
                  <a:spcPts val="1500"/>
                </a:lnSpc>
              </a:pPr>
              <a:r>
                <a:rPr lang="en-US" sz="1400" dirty="0">
                  <a:solidFill>
                    <a:srgbClr val="FFFFFF"/>
                  </a:solidFill>
                </a:rPr>
                <a:t>Data Architecture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3BB96B2-5905-4353-9F7F-173A1D0A8639}"/>
              </a:ext>
            </a:extLst>
          </p:cNvPr>
          <p:cNvSpPr/>
          <p:nvPr/>
        </p:nvSpPr>
        <p:spPr>
          <a:xfrm>
            <a:off x="514350" y="1205501"/>
            <a:ext cx="8115300" cy="3698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Business Strategy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61AF3B5-8A72-485B-AFBC-DE6A36C570F3}"/>
              </a:ext>
            </a:extLst>
          </p:cNvPr>
          <p:cNvGrpSpPr/>
          <p:nvPr/>
        </p:nvGrpSpPr>
        <p:grpSpPr>
          <a:xfrm>
            <a:off x="2335506" y="3938000"/>
            <a:ext cx="4449691" cy="599056"/>
            <a:chOff x="2335506" y="3938000"/>
            <a:chExt cx="4449691" cy="599056"/>
          </a:xfrm>
        </p:grpSpPr>
        <p:sp>
          <p:nvSpPr>
            <p:cNvPr id="3" name="Arrow: Down 2">
              <a:extLst>
                <a:ext uri="{FF2B5EF4-FFF2-40B4-BE49-F238E27FC236}">
                  <a16:creationId xmlns:a16="http://schemas.microsoft.com/office/drawing/2014/main" id="{BD388550-530A-4A9E-BCA1-E6191E87DBD9}"/>
                </a:ext>
              </a:extLst>
            </p:cNvPr>
            <p:cNvSpPr/>
            <p:nvPr/>
          </p:nvSpPr>
          <p:spPr>
            <a:xfrm>
              <a:off x="2335506" y="3938000"/>
              <a:ext cx="367720" cy="582429"/>
            </a:xfrm>
            <a:prstGeom prst="downArrow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8E3C45BF-C457-496D-836F-A8EB587D6FDF}"/>
                </a:ext>
              </a:extLst>
            </p:cNvPr>
            <p:cNvSpPr/>
            <p:nvPr/>
          </p:nvSpPr>
          <p:spPr>
            <a:xfrm>
              <a:off x="6417477" y="3954627"/>
              <a:ext cx="367720" cy="582429"/>
            </a:xfrm>
            <a:prstGeom prst="downArrow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01719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id="{12969261-4F45-4634-9757-118DE992E5CD}"/>
              </a:ext>
            </a:extLst>
          </p:cNvPr>
          <p:cNvSpPr/>
          <p:nvPr/>
        </p:nvSpPr>
        <p:spPr>
          <a:xfrm>
            <a:off x="5258879" y="819150"/>
            <a:ext cx="3092458" cy="3092458"/>
          </a:xfrm>
          <a:prstGeom prst="ellipse">
            <a:avLst/>
          </a:prstGeom>
          <a:noFill/>
          <a:ln w="22225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FD040A4F-133B-4DA8-9F3D-14FB6D1D15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301" y="1374849"/>
            <a:ext cx="3662024" cy="3216201"/>
          </a:xfrm>
        </p:spPr>
        <p:txBody>
          <a:bodyPr/>
          <a:lstStyle/>
          <a:p>
            <a:pPr marL="0" indent="0">
              <a:spcBef>
                <a:spcPts val="700"/>
              </a:spcBef>
              <a:buClr>
                <a:schemeClr val="bg1">
                  <a:lumMod val="75000"/>
                </a:schemeClr>
              </a:buClr>
              <a:buNone/>
            </a:pPr>
            <a:r>
              <a:rPr lang="en-US" dirty="0">
                <a:latin typeface="CiscoSansTT Heavy" panose="020B0903020201020303" pitchFamily="34" charset="0"/>
                <a:cs typeface="CiscoSansTT Heavy" panose="020B0903020201020303" pitchFamily="34" charset="0"/>
              </a:rPr>
              <a:t>Scientific Method</a:t>
            </a:r>
          </a:p>
          <a:p>
            <a:pPr marL="285750" indent="-285750">
              <a:spcBef>
                <a:spcPts val="700"/>
              </a:spcBef>
              <a:buClr>
                <a:schemeClr val="bg1">
                  <a:lumMod val="75000"/>
                </a:schemeClr>
              </a:buClr>
              <a:buSzPct val="90000"/>
              <a:buFont typeface="+mj-lt"/>
              <a:buAutoNum type="arabicPeriod"/>
            </a:pPr>
            <a:r>
              <a:rPr lang="en-US" sz="1600" dirty="0"/>
              <a:t>Question</a:t>
            </a:r>
          </a:p>
          <a:p>
            <a:pPr marL="285750" indent="-285750">
              <a:spcBef>
                <a:spcPts val="700"/>
              </a:spcBef>
              <a:buClr>
                <a:schemeClr val="bg1">
                  <a:lumMod val="75000"/>
                </a:schemeClr>
              </a:buClr>
              <a:buSzPct val="90000"/>
              <a:buFont typeface="+mj-lt"/>
              <a:buAutoNum type="arabicPeriod"/>
            </a:pPr>
            <a:r>
              <a:rPr lang="en-US" sz="1600" dirty="0"/>
              <a:t>Research</a:t>
            </a:r>
          </a:p>
          <a:p>
            <a:pPr marL="285750" indent="-285750">
              <a:spcBef>
                <a:spcPts val="700"/>
              </a:spcBef>
              <a:buClr>
                <a:schemeClr val="bg1">
                  <a:lumMod val="75000"/>
                </a:schemeClr>
              </a:buClr>
              <a:buSzPct val="90000"/>
              <a:buFont typeface="+mj-lt"/>
              <a:buAutoNum type="arabicPeriod"/>
            </a:pPr>
            <a:r>
              <a:rPr lang="en-US" sz="1600" dirty="0"/>
              <a:t>Hypothesis</a:t>
            </a:r>
          </a:p>
          <a:p>
            <a:pPr marL="285750" indent="-285750">
              <a:spcBef>
                <a:spcPts val="700"/>
              </a:spcBef>
              <a:buClr>
                <a:schemeClr val="bg1">
                  <a:lumMod val="75000"/>
                </a:schemeClr>
              </a:buClr>
              <a:buSzPct val="90000"/>
              <a:buFont typeface="+mj-lt"/>
              <a:buAutoNum type="arabicPeriod"/>
            </a:pPr>
            <a:r>
              <a:rPr lang="en-US" sz="1600" dirty="0"/>
              <a:t>Experiment</a:t>
            </a:r>
          </a:p>
          <a:p>
            <a:pPr marL="285750" indent="-285750">
              <a:spcBef>
                <a:spcPts val="700"/>
              </a:spcBef>
              <a:buClr>
                <a:schemeClr val="bg1">
                  <a:lumMod val="75000"/>
                </a:schemeClr>
              </a:buClr>
              <a:buSzPct val="90000"/>
              <a:buFont typeface="+mj-lt"/>
              <a:buAutoNum type="arabicPeriod"/>
            </a:pPr>
            <a:r>
              <a:rPr lang="en-US" sz="1600" dirty="0" err="1"/>
              <a:t>Analyse</a:t>
            </a:r>
            <a:endParaRPr lang="en-US" sz="1600" dirty="0"/>
          </a:p>
          <a:p>
            <a:pPr marL="285750" indent="-285750">
              <a:spcBef>
                <a:spcPts val="700"/>
              </a:spcBef>
              <a:buClr>
                <a:schemeClr val="bg1">
                  <a:lumMod val="75000"/>
                </a:schemeClr>
              </a:buClr>
              <a:buSzPct val="90000"/>
              <a:buFont typeface="+mj-lt"/>
              <a:buAutoNum type="arabicPeriod"/>
            </a:pPr>
            <a:r>
              <a:rPr lang="en-US" sz="1600" dirty="0"/>
              <a:t>Interpret</a:t>
            </a:r>
          </a:p>
          <a:p>
            <a:pPr marL="285750" indent="-285750">
              <a:spcBef>
                <a:spcPts val="700"/>
              </a:spcBef>
              <a:buClr>
                <a:schemeClr val="bg1">
                  <a:lumMod val="75000"/>
                </a:schemeClr>
              </a:buClr>
              <a:buSzPct val="90000"/>
              <a:buFont typeface="+mj-lt"/>
              <a:buAutoNum type="arabicPeriod"/>
            </a:pPr>
            <a:r>
              <a:rPr lang="en-US" sz="1600" dirty="0"/>
              <a:t>Share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Feedback loop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E92BAD-7D3A-4490-8EFE-AF9085B5FF47}"/>
              </a:ext>
            </a:extLst>
          </p:cNvPr>
          <p:cNvSpPr>
            <a:spLocks noChangeAspect="1"/>
          </p:cNvSpPr>
          <p:nvPr/>
        </p:nvSpPr>
        <p:spPr>
          <a:xfrm>
            <a:off x="4991100" y="1396048"/>
            <a:ext cx="822960" cy="822960"/>
          </a:xfrm>
          <a:prstGeom prst="ellipse">
            <a:avLst/>
          </a:prstGeom>
          <a:solidFill>
            <a:schemeClr val="accent5"/>
          </a:solidFill>
          <a:ln w="1905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GB" sz="1400" dirty="0">
                <a:solidFill>
                  <a:schemeClr val="bg2"/>
                </a:solidFill>
              </a:rPr>
              <a:t>Learn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3839483-1F11-4830-9F74-1E4619B8A457}"/>
              </a:ext>
            </a:extLst>
          </p:cNvPr>
          <p:cNvSpPr>
            <a:spLocks noChangeAspect="1"/>
          </p:cNvSpPr>
          <p:nvPr/>
        </p:nvSpPr>
        <p:spPr>
          <a:xfrm>
            <a:off x="7821556" y="1396048"/>
            <a:ext cx="822960" cy="822960"/>
          </a:xfrm>
          <a:prstGeom prst="ellipse">
            <a:avLst/>
          </a:prstGeom>
          <a:solidFill>
            <a:schemeClr val="accent5"/>
          </a:solidFill>
          <a:ln w="1905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1400">
                <a:solidFill>
                  <a:schemeClr val="bg2"/>
                </a:solidFill>
              </a:rPr>
              <a:t>Build</a:t>
            </a:r>
            <a:endParaRPr lang="en-GB" sz="1400" dirty="0">
              <a:solidFill>
                <a:schemeClr val="bg2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25DAE3-B9E9-4BFF-90B0-30FBD08F3B8F}"/>
              </a:ext>
            </a:extLst>
          </p:cNvPr>
          <p:cNvSpPr>
            <a:spLocks noChangeAspect="1"/>
          </p:cNvSpPr>
          <p:nvPr/>
        </p:nvSpPr>
        <p:spPr>
          <a:xfrm>
            <a:off x="6393628" y="3491096"/>
            <a:ext cx="822960" cy="822960"/>
          </a:xfrm>
          <a:prstGeom prst="ellipse">
            <a:avLst/>
          </a:prstGeom>
          <a:solidFill>
            <a:schemeClr val="accent5"/>
          </a:solidFill>
          <a:ln w="1905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1400">
                <a:solidFill>
                  <a:schemeClr val="bg2"/>
                </a:solidFill>
              </a:rPr>
              <a:t>Measure</a:t>
            </a:r>
            <a:endParaRPr lang="en-GB" sz="1400" dirty="0">
              <a:solidFill>
                <a:schemeClr val="bg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8C0C5D-BFDE-4F4B-8F0B-38986972BFD0}"/>
              </a:ext>
            </a:extLst>
          </p:cNvPr>
          <p:cNvSpPr txBox="1"/>
          <p:nvPr/>
        </p:nvSpPr>
        <p:spPr>
          <a:xfrm>
            <a:off x="5917226" y="4762675"/>
            <a:ext cx="17267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i="1" dirty="0">
                <a:latin typeface="+mn-lt"/>
              </a:rPr>
              <a:t>“Lean </a:t>
            </a:r>
            <a:r>
              <a:rPr lang="en-GB" sz="1100" i="1" dirty="0" err="1">
                <a:latin typeface="+mn-lt"/>
              </a:rPr>
              <a:t>Startup</a:t>
            </a:r>
            <a:r>
              <a:rPr lang="en-GB" sz="1100" i="1" dirty="0">
                <a:latin typeface="+mn-lt"/>
              </a:rPr>
              <a:t>”: Eric </a:t>
            </a:r>
            <a:r>
              <a:rPr lang="en-GB" sz="1100" i="1" dirty="0" err="1">
                <a:latin typeface="+mn-lt"/>
              </a:rPr>
              <a:t>Ries</a:t>
            </a:r>
            <a:endParaRPr lang="en-GB" sz="1100" i="1" dirty="0">
              <a:latin typeface="+mn-lt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DAD3039-1CEF-492A-96DE-EB03BF46B612}"/>
              </a:ext>
            </a:extLst>
          </p:cNvPr>
          <p:cNvSpPr/>
          <p:nvPr/>
        </p:nvSpPr>
        <p:spPr>
          <a:xfrm>
            <a:off x="5888100" y="1448371"/>
            <a:ext cx="1834016" cy="1834016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22225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C866C8-035D-41BB-8FC8-AEABAA3D1075}"/>
              </a:ext>
            </a:extLst>
          </p:cNvPr>
          <p:cNvSpPr>
            <a:spLocks noChangeAspect="1"/>
          </p:cNvSpPr>
          <p:nvPr/>
        </p:nvSpPr>
        <p:spPr>
          <a:xfrm>
            <a:off x="6393628" y="904115"/>
            <a:ext cx="822960" cy="82296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1400">
                <a:solidFill>
                  <a:schemeClr val="bg2"/>
                </a:solidFill>
              </a:rPr>
              <a:t>Ideas</a:t>
            </a:r>
            <a:endParaRPr lang="en-GB" sz="1400" dirty="0">
              <a:solidFill>
                <a:schemeClr val="bg2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FCA6BEA-D408-4FD4-AE87-0B215C83B215}"/>
              </a:ext>
            </a:extLst>
          </p:cNvPr>
          <p:cNvGrpSpPr/>
          <p:nvPr/>
        </p:nvGrpSpPr>
        <p:grpSpPr>
          <a:xfrm>
            <a:off x="5465248" y="2499950"/>
            <a:ext cx="2679721" cy="822960"/>
            <a:chOff x="5516416" y="2305640"/>
            <a:chExt cx="2679721" cy="8229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30BBB4B-EDDD-49D3-B84C-E12E7F1259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3177" y="2305640"/>
              <a:ext cx="822960" cy="82296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>
                  <a:lumMod val="10000"/>
                  <a:lumOff val="9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GB" sz="1400">
                  <a:solidFill>
                    <a:schemeClr val="bg2"/>
                  </a:solidFill>
                </a:rPr>
                <a:t>Code</a:t>
              </a:r>
              <a:endParaRPr lang="en-GB" sz="1400" dirty="0">
                <a:solidFill>
                  <a:schemeClr val="bg2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5DC7457-751F-4837-87F6-C62301EEF6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6416" y="2305640"/>
              <a:ext cx="822960" cy="82296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>
                  <a:lumMod val="10000"/>
                  <a:lumOff val="9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GB" sz="1400" dirty="0">
                  <a:solidFill>
                    <a:schemeClr val="bg2"/>
                  </a:solidFill>
                </a:rPr>
                <a:t>Data</a:t>
              </a:r>
            </a:p>
          </p:txBody>
        </p:sp>
      </p:grpSp>
      <p:sp>
        <p:nvSpPr>
          <p:cNvPr id="39" name="Freeform 96">
            <a:extLst>
              <a:ext uri="{FF2B5EF4-FFF2-40B4-BE49-F238E27FC236}">
                <a16:creationId xmlns:a16="http://schemas.microsoft.com/office/drawing/2014/main" id="{40CBA701-E30F-4B83-AAE7-516487487B04}"/>
              </a:ext>
            </a:extLst>
          </p:cNvPr>
          <p:cNvSpPr>
            <a:spLocks/>
          </p:cNvSpPr>
          <p:nvPr/>
        </p:nvSpPr>
        <p:spPr bwMode="auto">
          <a:xfrm rot="17091029">
            <a:off x="5892828" y="1905676"/>
            <a:ext cx="146550" cy="259282"/>
          </a:xfrm>
          <a:custGeom>
            <a:avLst/>
            <a:gdLst>
              <a:gd name="T0" fmla="*/ 37 w 417"/>
              <a:gd name="T1" fmla="*/ 737 h 737"/>
              <a:gd name="T2" fmla="*/ 13 w 417"/>
              <a:gd name="T3" fmla="*/ 727 h 737"/>
              <a:gd name="T4" fmla="*/ 13 w 417"/>
              <a:gd name="T5" fmla="*/ 680 h 737"/>
              <a:gd name="T6" fmla="*/ 323 w 417"/>
              <a:gd name="T7" fmla="*/ 370 h 737"/>
              <a:gd name="T8" fmla="*/ 13 w 417"/>
              <a:gd name="T9" fmla="*/ 61 h 737"/>
              <a:gd name="T10" fmla="*/ 13 w 417"/>
              <a:gd name="T11" fmla="*/ 13 h 737"/>
              <a:gd name="T12" fmla="*/ 61 w 417"/>
              <a:gd name="T13" fmla="*/ 13 h 737"/>
              <a:gd name="T14" fmla="*/ 417 w 417"/>
              <a:gd name="T15" fmla="*/ 370 h 737"/>
              <a:gd name="T16" fmla="*/ 61 w 417"/>
              <a:gd name="T17" fmla="*/ 727 h 737"/>
              <a:gd name="T18" fmla="*/ 37 w 417"/>
              <a:gd name="T19" fmla="*/ 737 h 7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17" h="737">
                <a:moveTo>
                  <a:pt x="37" y="737"/>
                </a:moveTo>
                <a:cubicBezTo>
                  <a:pt x="28" y="737"/>
                  <a:pt x="20" y="734"/>
                  <a:pt x="13" y="727"/>
                </a:cubicBezTo>
                <a:cubicBezTo>
                  <a:pt x="0" y="714"/>
                  <a:pt x="0" y="693"/>
                  <a:pt x="13" y="680"/>
                </a:cubicBezTo>
                <a:lnTo>
                  <a:pt x="323" y="370"/>
                </a:lnTo>
                <a:lnTo>
                  <a:pt x="13" y="61"/>
                </a:lnTo>
                <a:cubicBezTo>
                  <a:pt x="0" y="48"/>
                  <a:pt x="0" y="26"/>
                  <a:pt x="13" y="13"/>
                </a:cubicBezTo>
                <a:cubicBezTo>
                  <a:pt x="26" y="0"/>
                  <a:pt x="48" y="0"/>
                  <a:pt x="61" y="13"/>
                </a:cubicBezTo>
                <a:lnTo>
                  <a:pt x="417" y="370"/>
                </a:lnTo>
                <a:lnTo>
                  <a:pt x="61" y="727"/>
                </a:lnTo>
                <a:cubicBezTo>
                  <a:pt x="54" y="734"/>
                  <a:pt x="46" y="737"/>
                  <a:pt x="37" y="737"/>
                </a:cubicBezTo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19050">
            <a:solidFill>
              <a:schemeClr val="tx1">
                <a:lumMod val="25000"/>
                <a:lumOff val="75000"/>
              </a:schemeClr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96">
            <a:extLst>
              <a:ext uri="{FF2B5EF4-FFF2-40B4-BE49-F238E27FC236}">
                <a16:creationId xmlns:a16="http://schemas.microsoft.com/office/drawing/2014/main" id="{540E923F-7C10-4737-8F01-7571427B5EEA}"/>
              </a:ext>
            </a:extLst>
          </p:cNvPr>
          <p:cNvSpPr>
            <a:spLocks/>
          </p:cNvSpPr>
          <p:nvPr/>
        </p:nvSpPr>
        <p:spPr bwMode="auto">
          <a:xfrm rot="4500000">
            <a:off x="7593676" y="1905676"/>
            <a:ext cx="146550" cy="259282"/>
          </a:xfrm>
          <a:custGeom>
            <a:avLst/>
            <a:gdLst>
              <a:gd name="T0" fmla="*/ 37 w 417"/>
              <a:gd name="T1" fmla="*/ 737 h 737"/>
              <a:gd name="T2" fmla="*/ 13 w 417"/>
              <a:gd name="T3" fmla="*/ 727 h 737"/>
              <a:gd name="T4" fmla="*/ 13 w 417"/>
              <a:gd name="T5" fmla="*/ 680 h 737"/>
              <a:gd name="T6" fmla="*/ 323 w 417"/>
              <a:gd name="T7" fmla="*/ 370 h 737"/>
              <a:gd name="T8" fmla="*/ 13 w 417"/>
              <a:gd name="T9" fmla="*/ 61 h 737"/>
              <a:gd name="T10" fmla="*/ 13 w 417"/>
              <a:gd name="T11" fmla="*/ 13 h 737"/>
              <a:gd name="T12" fmla="*/ 61 w 417"/>
              <a:gd name="T13" fmla="*/ 13 h 737"/>
              <a:gd name="T14" fmla="*/ 417 w 417"/>
              <a:gd name="T15" fmla="*/ 370 h 737"/>
              <a:gd name="T16" fmla="*/ 61 w 417"/>
              <a:gd name="T17" fmla="*/ 727 h 737"/>
              <a:gd name="T18" fmla="*/ 37 w 417"/>
              <a:gd name="T19" fmla="*/ 737 h 7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17" h="737">
                <a:moveTo>
                  <a:pt x="37" y="737"/>
                </a:moveTo>
                <a:cubicBezTo>
                  <a:pt x="28" y="737"/>
                  <a:pt x="20" y="734"/>
                  <a:pt x="13" y="727"/>
                </a:cubicBezTo>
                <a:cubicBezTo>
                  <a:pt x="0" y="714"/>
                  <a:pt x="0" y="693"/>
                  <a:pt x="13" y="680"/>
                </a:cubicBezTo>
                <a:lnTo>
                  <a:pt x="323" y="370"/>
                </a:lnTo>
                <a:lnTo>
                  <a:pt x="13" y="61"/>
                </a:lnTo>
                <a:cubicBezTo>
                  <a:pt x="0" y="48"/>
                  <a:pt x="0" y="26"/>
                  <a:pt x="13" y="13"/>
                </a:cubicBezTo>
                <a:cubicBezTo>
                  <a:pt x="26" y="0"/>
                  <a:pt x="48" y="0"/>
                  <a:pt x="61" y="13"/>
                </a:cubicBezTo>
                <a:lnTo>
                  <a:pt x="417" y="370"/>
                </a:lnTo>
                <a:lnTo>
                  <a:pt x="61" y="727"/>
                </a:lnTo>
                <a:cubicBezTo>
                  <a:pt x="54" y="734"/>
                  <a:pt x="46" y="737"/>
                  <a:pt x="37" y="737"/>
                </a:cubicBezTo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19050">
            <a:solidFill>
              <a:schemeClr val="tx1">
                <a:lumMod val="25000"/>
                <a:lumOff val="75000"/>
              </a:schemeClr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96">
            <a:extLst>
              <a:ext uri="{FF2B5EF4-FFF2-40B4-BE49-F238E27FC236}">
                <a16:creationId xmlns:a16="http://schemas.microsoft.com/office/drawing/2014/main" id="{5957C5E0-A12A-4FC6-B403-D9F692E7B0E3}"/>
              </a:ext>
            </a:extLst>
          </p:cNvPr>
          <p:cNvSpPr>
            <a:spLocks/>
          </p:cNvSpPr>
          <p:nvPr/>
        </p:nvSpPr>
        <p:spPr bwMode="auto">
          <a:xfrm rot="10800000">
            <a:off x="6731833" y="3152746"/>
            <a:ext cx="146550" cy="259282"/>
          </a:xfrm>
          <a:custGeom>
            <a:avLst/>
            <a:gdLst>
              <a:gd name="T0" fmla="*/ 37 w 417"/>
              <a:gd name="T1" fmla="*/ 737 h 737"/>
              <a:gd name="T2" fmla="*/ 13 w 417"/>
              <a:gd name="T3" fmla="*/ 727 h 737"/>
              <a:gd name="T4" fmla="*/ 13 w 417"/>
              <a:gd name="T5" fmla="*/ 680 h 737"/>
              <a:gd name="T6" fmla="*/ 323 w 417"/>
              <a:gd name="T7" fmla="*/ 370 h 737"/>
              <a:gd name="T8" fmla="*/ 13 w 417"/>
              <a:gd name="T9" fmla="*/ 61 h 737"/>
              <a:gd name="T10" fmla="*/ 13 w 417"/>
              <a:gd name="T11" fmla="*/ 13 h 737"/>
              <a:gd name="T12" fmla="*/ 61 w 417"/>
              <a:gd name="T13" fmla="*/ 13 h 737"/>
              <a:gd name="T14" fmla="*/ 417 w 417"/>
              <a:gd name="T15" fmla="*/ 370 h 737"/>
              <a:gd name="T16" fmla="*/ 61 w 417"/>
              <a:gd name="T17" fmla="*/ 727 h 737"/>
              <a:gd name="T18" fmla="*/ 37 w 417"/>
              <a:gd name="T19" fmla="*/ 737 h 7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17" h="737">
                <a:moveTo>
                  <a:pt x="37" y="737"/>
                </a:moveTo>
                <a:cubicBezTo>
                  <a:pt x="28" y="737"/>
                  <a:pt x="20" y="734"/>
                  <a:pt x="13" y="727"/>
                </a:cubicBezTo>
                <a:cubicBezTo>
                  <a:pt x="0" y="714"/>
                  <a:pt x="0" y="693"/>
                  <a:pt x="13" y="680"/>
                </a:cubicBezTo>
                <a:lnTo>
                  <a:pt x="323" y="370"/>
                </a:lnTo>
                <a:lnTo>
                  <a:pt x="13" y="61"/>
                </a:lnTo>
                <a:cubicBezTo>
                  <a:pt x="0" y="48"/>
                  <a:pt x="0" y="26"/>
                  <a:pt x="13" y="13"/>
                </a:cubicBezTo>
                <a:cubicBezTo>
                  <a:pt x="26" y="0"/>
                  <a:pt x="48" y="0"/>
                  <a:pt x="61" y="13"/>
                </a:cubicBezTo>
                <a:lnTo>
                  <a:pt x="417" y="370"/>
                </a:lnTo>
                <a:lnTo>
                  <a:pt x="61" y="727"/>
                </a:lnTo>
                <a:cubicBezTo>
                  <a:pt x="54" y="734"/>
                  <a:pt x="46" y="737"/>
                  <a:pt x="37" y="737"/>
                </a:cubicBezTo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19050">
            <a:solidFill>
              <a:schemeClr val="tx1">
                <a:lumMod val="25000"/>
                <a:lumOff val="75000"/>
              </a:schemeClr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86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587711"/>
            <a:ext cx="3667125" cy="731837"/>
          </a:xfrm>
        </p:spPr>
        <p:txBody>
          <a:bodyPr lIns="0" tIns="0" rIns="0" bIns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Mind the gap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406CB4-D5CF-4F91-8C9F-CE70D2FC8941}"/>
              </a:ext>
            </a:extLst>
          </p:cNvPr>
          <p:cNvSpPr txBox="1"/>
          <p:nvPr/>
        </p:nvSpPr>
        <p:spPr>
          <a:xfrm>
            <a:off x="4722242" y="4927276"/>
            <a:ext cx="4322745" cy="187264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600">
                <a:solidFill>
                  <a:srgbClr val="676767"/>
                </a:solidFill>
                <a:latin typeface="CiscoSansTT Light" panose="020B0503020201020303" pitchFamily="34" charset="0"/>
                <a:ea typeface="CiscoSansTT" charset="0"/>
                <a:cs typeface="CiscoSansTT" charset="0"/>
              </a:defRPr>
            </a:lvl1pPr>
          </a:lstStyle>
          <a:p>
            <a:pPr lvl="0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Source: “</a:t>
            </a:r>
            <a:r>
              <a:rPr lang="en-GB" dirty="0">
                <a:solidFill>
                  <a:schemeClr val="tx1"/>
                </a:solidFill>
              </a:rPr>
              <a:t>How CIOs Can Close the Skills Gap and Drive True Business Transformation</a:t>
            </a:r>
            <a:r>
              <a:rPr lang="en-US" dirty="0">
                <a:solidFill>
                  <a:schemeClr val="tx1"/>
                </a:solidFill>
              </a:rPr>
              <a:t>”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2019 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Base Size = </a:t>
            </a:r>
            <a:r>
              <a:rPr lang="en-US" dirty="0">
                <a:solidFill>
                  <a:schemeClr val="tx1"/>
                </a:solidFill>
              </a:rPr>
              <a:t>600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.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57199" y="3642945"/>
            <a:ext cx="3667126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 ExtraLight"/>
                <a:cs typeface="CiscoSansTT Thin" charset="0"/>
              </a:rPr>
              <a:t>Have an IT talent gap in supporting transformation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09620" y="1542124"/>
            <a:ext cx="1817600" cy="1813630"/>
            <a:chOff x="2881313" y="8870156"/>
            <a:chExt cx="727075" cy="725488"/>
          </a:xfrm>
        </p:grpSpPr>
        <p:sp>
          <p:nvSpPr>
            <p:cNvPr id="14" name="Oval 11"/>
            <p:cNvSpPr>
              <a:spLocks noChangeArrowheads="1"/>
            </p:cNvSpPr>
            <p:nvPr/>
          </p:nvSpPr>
          <p:spPr bwMode="auto">
            <a:xfrm>
              <a:off x="2881313" y="8870156"/>
              <a:ext cx="727075" cy="725488"/>
            </a:xfrm>
            <a:prstGeom prst="ellipse">
              <a:avLst/>
            </a:prstGeom>
            <a:noFill/>
            <a:ln w="107950">
              <a:solidFill>
                <a:schemeClr val="tx1">
                  <a:lumMod val="10000"/>
                  <a:lumOff val="9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2884488" y="8870156"/>
              <a:ext cx="720725" cy="723900"/>
            </a:xfrm>
            <a:custGeom>
              <a:avLst/>
              <a:gdLst>
                <a:gd name="T0" fmla="*/ 132 w 264"/>
                <a:gd name="T1" fmla="*/ 0 h 265"/>
                <a:gd name="T2" fmla="*/ 264 w 264"/>
                <a:gd name="T3" fmla="*/ 132 h 265"/>
                <a:gd name="T4" fmla="*/ 132 w 264"/>
                <a:gd name="T5" fmla="*/ 265 h 265"/>
                <a:gd name="T6" fmla="*/ 0 w 264"/>
                <a:gd name="T7" fmla="*/ 132 h 265"/>
                <a:gd name="T8" fmla="*/ 82 w 264"/>
                <a:gd name="T9" fmla="*/ 1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265">
                  <a:moveTo>
                    <a:pt x="132" y="0"/>
                  </a:moveTo>
                  <a:cubicBezTo>
                    <a:pt x="205" y="0"/>
                    <a:pt x="264" y="59"/>
                    <a:pt x="264" y="132"/>
                  </a:cubicBezTo>
                  <a:cubicBezTo>
                    <a:pt x="264" y="205"/>
                    <a:pt x="205" y="265"/>
                    <a:pt x="132" y="265"/>
                  </a:cubicBezTo>
                  <a:cubicBezTo>
                    <a:pt x="59" y="265"/>
                    <a:pt x="0" y="205"/>
                    <a:pt x="0" y="132"/>
                  </a:cubicBezTo>
                  <a:cubicBezTo>
                    <a:pt x="0" y="77"/>
                    <a:pt x="31" y="30"/>
                    <a:pt x="82" y="10"/>
                  </a:cubicBezTo>
                </a:path>
              </a:pathLst>
            </a:custGeom>
            <a:noFill/>
            <a:ln w="177800" cap="rnd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01088" y="1987275"/>
            <a:ext cx="1434664" cy="92333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iscoSansTT Heavy" panose="020B0903020201020303" pitchFamily="34" charset="0"/>
                <a:cs typeface="CiscoSansTT Heavy" panose="020B0903020201020303" pitchFamily="34" charset="0"/>
              </a:rPr>
              <a:t>93</a:t>
            </a:r>
            <a:r>
              <a: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iscoSansTT Heavy" panose="020B0903020201020303" pitchFamily="34" charset="0"/>
                <a:cs typeface="CiscoSansTT Heavy" panose="020B0903020201020303" pitchFamily="34" charset="0"/>
              </a:rPr>
              <a:t>%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856952" y="1972835"/>
            <a:ext cx="3242784" cy="38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684213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iscoSansTT ExtraLight"/>
                <a:cs typeface="CiscoSansTT Thin" charset="0"/>
              </a:rPr>
              <a:t>Knowledge (Business acumen)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886600" y="2329706"/>
            <a:ext cx="3844356" cy="283366"/>
          </a:xfrm>
          <a:prstGeom prst="roundRect">
            <a:avLst>
              <a:gd name="adj" fmla="val 50000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886600" y="3017666"/>
            <a:ext cx="3844356" cy="283366"/>
          </a:xfrm>
          <a:prstGeom prst="roundRect">
            <a:avLst>
              <a:gd name="adj" fmla="val 50000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4856952" y="2763262"/>
            <a:ext cx="3132124" cy="25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684213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FC4"/>
                </a:solidFill>
                <a:effectLst/>
                <a:uLnTx/>
                <a:uFillTx/>
                <a:latin typeface="CiscoSansTT ExtraLight"/>
                <a:cs typeface="CiscoSansTT Thin" charset="0"/>
              </a:rPr>
              <a:t>Professional skills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4881980" y="444056"/>
            <a:ext cx="3841253" cy="883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lvl="0">
              <a:defRPr/>
            </a:pPr>
            <a:r>
              <a:rPr lang="en-GB" sz="3200" dirty="0">
                <a:solidFill>
                  <a:schemeClr val="tx1"/>
                </a:solidFill>
              </a:rPr>
              <a:t>Wanted: business</a:t>
            </a:r>
          </a:p>
          <a:p>
            <a:pPr lvl="0">
              <a:defRPr/>
            </a:pPr>
            <a:r>
              <a:rPr lang="en-GB" sz="3200" dirty="0">
                <a:solidFill>
                  <a:schemeClr val="tx1"/>
                </a:solidFill>
              </a:rPr>
              <a:t>savvy tech teams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iscoSansTT ExtraLight"/>
              <a:cs typeface="CiscoSansTT Thin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64FCDF-529D-4426-BC06-23A127DB7254}"/>
              </a:ext>
            </a:extLst>
          </p:cNvPr>
          <p:cNvGrpSpPr/>
          <p:nvPr/>
        </p:nvGrpSpPr>
        <p:grpSpPr>
          <a:xfrm>
            <a:off x="4886600" y="2305487"/>
            <a:ext cx="2368626" cy="331804"/>
            <a:chOff x="4894156" y="2584579"/>
            <a:chExt cx="3458276" cy="331804"/>
          </a:xfrm>
        </p:grpSpPr>
        <p:sp>
          <p:nvSpPr>
            <p:cNvPr id="18" name="Rounded Rectangle 17"/>
            <p:cNvSpPr/>
            <p:nvPr/>
          </p:nvSpPr>
          <p:spPr>
            <a:xfrm>
              <a:off x="4894156" y="2608798"/>
              <a:ext cx="3299876" cy="28336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23" name="Title 1"/>
            <p:cNvSpPr txBox="1">
              <a:spLocks/>
            </p:cNvSpPr>
            <p:nvPr/>
          </p:nvSpPr>
          <p:spPr bwMode="auto">
            <a:xfrm>
              <a:off x="7400035" y="2584579"/>
              <a:ext cx="952397" cy="331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24" tIns="45712" rIns="91424" bIns="45712" numCol="1" anchor="ctr" anchorCtr="0" compatLnSpc="1">
              <a:prstTxWarp prst="textNoShape">
                <a:avLst/>
              </a:prstTxWarp>
            </a:bodyPr>
            <a:lstStyle>
              <a:lvl1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lang="en-US" sz="2800" b="0" i="0" kern="1200">
                  <a:solidFill>
                    <a:schemeClr val="tx2"/>
                  </a:solidFill>
                  <a:latin typeface="+mj-lt"/>
                  <a:ea typeface="CiscoSansTT Thin" charset="0"/>
                  <a:cs typeface="CiscoSansTT Thin" charset="0"/>
                </a:defRPr>
              </a:lvl1pPr>
              <a:lvl2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2pPr>
              <a:lvl3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3pPr>
              <a:lvl4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4pPr>
              <a:lvl5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5pPr>
              <a:lvl6pPr marL="457200"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6pPr>
              <a:lvl7pPr marL="914400"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7pPr>
              <a:lvl8pPr marL="1371600"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8pPr>
              <a:lvl9pPr marL="1828800"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684213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rgbClr val="FFFFFF"/>
                  </a:solidFill>
                  <a:latin typeface="CiscoSansTT" charset="0"/>
                  <a:ea typeface="CiscoSansTT" charset="0"/>
                  <a:cs typeface="CiscoSansTT" charset="0"/>
                </a:rPr>
                <a:t>43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" charset="0"/>
                  <a:ea typeface="CiscoSansTT" charset="0"/>
                  <a:cs typeface="CiscoSansTT" charset="0"/>
                </a:rPr>
                <a:t>%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ACAC50E-5E07-40E1-9A80-9BFC6641921B}"/>
              </a:ext>
            </a:extLst>
          </p:cNvPr>
          <p:cNvGrpSpPr/>
          <p:nvPr/>
        </p:nvGrpSpPr>
        <p:grpSpPr>
          <a:xfrm>
            <a:off x="4886600" y="2993447"/>
            <a:ext cx="1930241" cy="331804"/>
            <a:chOff x="4894156" y="3598150"/>
            <a:chExt cx="2706181" cy="331804"/>
          </a:xfrm>
        </p:grpSpPr>
        <p:sp>
          <p:nvSpPr>
            <p:cNvPr id="20" name="Rounded Rectangle 19"/>
            <p:cNvSpPr/>
            <p:nvPr/>
          </p:nvSpPr>
          <p:spPr>
            <a:xfrm>
              <a:off x="4894156" y="3622369"/>
              <a:ext cx="2474907" cy="28336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24" name="Title 1"/>
            <p:cNvSpPr txBox="1">
              <a:spLocks/>
            </p:cNvSpPr>
            <p:nvPr/>
          </p:nvSpPr>
          <p:spPr bwMode="auto">
            <a:xfrm>
              <a:off x="6604685" y="3598150"/>
              <a:ext cx="995652" cy="331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24" tIns="45712" rIns="91424" bIns="45712" numCol="1" anchor="ctr" anchorCtr="0" compatLnSpc="1">
              <a:prstTxWarp prst="textNoShape">
                <a:avLst/>
              </a:prstTxWarp>
            </a:bodyPr>
            <a:lstStyle>
              <a:lvl1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lang="en-US" sz="2800" b="0" i="0" kern="1200">
                  <a:solidFill>
                    <a:schemeClr val="tx2"/>
                  </a:solidFill>
                  <a:latin typeface="+mj-lt"/>
                  <a:ea typeface="CiscoSansTT Thin" charset="0"/>
                  <a:cs typeface="CiscoSansTT Thin" charset="0"/>
                </a:defRPr>
              </a:lvl1pPr>
              <a:lvl2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2pPr>
              <a:lvl3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3pPr>
              <a:lvl4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4pPr>
              <a:lvl5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5pPr>
              <a:lvl6pPr marL="457200"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6pPr>
              <a:lvl7pPr marL="914400"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7pPr>
              <a:lvl8pPr marL="1371600"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8pPr>
              <a:lvl9pPr marL="1828800"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684213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rgbClr val="FFFFFF"/>
                  </a:solidFill>
                  <a:latin typeface="CiscoSansTT" charset="0"/>
                  <a:ea typeface="CiscoSansTT" charset="0"/>
                  <a:cs typeface="CiscoSansTT" charset="0"/>
                </a:rPr>
                <a:t>34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" charset="0"/>
                  <a:ea typeface="CiscoSansTT" charset="0"/>
                  <a:cs typeface="CiscoSansTT" charset="0"/>
                </a:rPr>
                <a:t>%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 bwMode="auto">
          <a:xfrm>
            <a:off x="4881980" y="1282303"/>
            <a:ext cx="390285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684213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ExtraLight"/>
                <a:cs typeface="CiscoSansTT Thin" charset="0"/>
              </a:rPr>
              <a:t>Where are IT’s biggest gaps?</a:t>
            </a:r>
          </a:p>
        </p:txBody>
      </p:sp>
      <p:sp>
        <p:nvSpPr>
          <p:cNvPr id="26" name="Rounded Rectangle 18">
            <a:extLst>
              <a:ext uri="{FF2B5EF4-FFF2-40B4-BE49-F238E27FC236}">
                <a16:creationId xmlns:a16="http://schemas.microsoft.com/office/drawing/2014/main" id="{EEC0E7F6-02AA-4E6D-B99D-F83789124D3C}"/>
              </a:ext>
            </a:extLst>
          </p:cNvPr>
          <p:cNvSpPr/>
          <p:nvPr/>
        </p:nvSpPr>
        <p:spPr>
          <a:xfrm>
            <a:off x="4886600" y="3729913"/>
            <a:ext cx="3844356" cy="283366"/>
          </a:xfrm>
          <a:prstGeom prst="roundRect">
            <a:avLst>
              <a:gd name="adj" fmla="val 50000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4B148AB-796F-4321-A545-947B9FB9B9D4}"/>
              </a:ext>
            </a:extLst>
          </p:cNvPr>
          <p:cNvSpPr txBox="1">
            <a:spLocks/>
          </p:cNvSpPr>
          <p:nvPr/>
        </p:nvSpPr>
        <p:spPr bwMode="auto">
          <a:xfrm>
            <a:off x="4856952" y="3450447"/>
            <a:ext cx="3132124" cy="2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684213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47D00"/>
                </a:solidFill>
                <a:effectLst/>
                <a:uLnTx/>
                <a:uFillTx/>
                <a:latin typeface="CiscoSansTT ExtraLight"/>
                <a:cs typeface="CiscoSansTT Thin" charset="0"/>
              </a:rPr>
              <a:t>Behavioral skills (Soft skills)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9378F04-E706-4210-B25F-7D0FA874FA98}"/>
              </a:ext>
            </a:extLst>
          </p:cNvPr>
          <p:cNvGrpSpPr/>
          <p:nvPr/>
        </p:nvGrpSpPr>
        <p:grpSpPr>
          <a:xfrm>
            <a:off x="4886600" y="3705694"/>
            <a:ext cx="1818000" cy="331804"/>
            <a:chOff x="4894156" y="3598150"/>
            <a:chExt cx="2624531" cy="331804"/>
          </a:xfrm>
        </p:grpSpPr>
        <p:sp>
          <p:nvSpPr>
            <p:cNvPr id="29" name="Rounded Rectangle 19">
              <a:extLst>
                <a:ext uri="{FF2B5EF4-FFF2-40B4-BE49-F238E27FC236}">
                  <a16:creationId xmlns:a16="http://schemas.microsoft.com/office/drawing/2014/main" id="{16FFED34-2A0C-40A4-81D2-2F19E89CCD05}"/>
                </a:ext>
              </a:extLst>
            </p:cNvPr>
            <p:cNvSpPr/>
            <p:nvPr/>
          </p:nvSpPr>
          <p:spPr>
            <a:xfrm>
              <a:off x="4894156" y="3622369"/>
              <a:ext cx="2474907" cy="283366"/>
            </a:xfrm>
            <a:prstGeom prst="roundRect">
              <a:avLst>
                <a:gd name="adj" fmla="val 50000"/>
              </a:avLst>
            </a:prstGeom>
            <a:solidFill>
              <a:srgbClr val="FBAB1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725D23A1-23AD-46CD-B8C0-F74BAABE622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540720" y="3598150"/>
              <a:ext cx="977967" cy="331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24" tIns="45712" rIns="91424" bIns="45712" numCol="1" anchor="ctr" anchorCtr="0" compatLnSpc="1">
              <a:prstTxWarp prst="textNoShape">
                <a:avLst/>
              </a:prstTxWarp>
            </a:bodyPr>
            <a:lstStyle>
              <a:lvl1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lang="en-US" sz="2800" b="0" i="0" kern="1200">
                  <a:solidFill>
                    <a:schemeClr val="tx2"/>
                  </a:solidFill>
                  <a:latin typeface="+mj-lt"/>
                  <a:ea typeface="CiscoSansTT Thin" charset="0"/>
                  <a:cs typeface="CiscoSansTT Thin" charset="0"/>
                </a:defRPr>
              </a:lvl1pPr>
              <a:lvl2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2pPr>
              <a:lvl3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3pPr>
              <a:lvl4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4pPr>
              <a:lvl5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5pPr>
              <a:lvl6pPr marL="457200"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6pPr>
              <a:lvl7pPr marL="914400"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7pPr>
              <a:lvl8pPr marL="1371600"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8pPr>
              <a:lvl9pPr marL="1828800"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684213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>
                  <a:solidFill>
                    <a:srgbClr val="FFFFFF"/>
                  </a:solidFill>
                  <a:latin typeface="CiscoSansTT" charset="0"/>
                  <a:ea typeface="CiscoSansTT" charset="0"/>
                  <a:cs typeface="CiscoSansTT" charset="0"/>
                </a:rPr>
                <a:t>33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" charset="0"/>
                  <a:ea typeface="CiscoSansTT" charset="0"/>
                  <a:cs typeface="CiscoSansTT" charset="0"/>
                </a:rPr>
                <a:t>%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" charset="0"/>
                <a:ea typeface="CiscoSansTT" charset="0"/>
                <a:cs typeface="CiscoSansTT" charset="0"/>
              </a:endParaRPr>
            </a:p>
          </p:txBody>
        </p:sp>
      </p:grpSp>
      <p:sp>
        <p:nvSpPr>
          <p:cNvPr id="31" name="Rounded Rectangle 18">
            <a:extLst>
              <a:ext uri="{FF2B5EF4-FFF2-40B4-BE49-F238E27FC236}">
                <a16:creationId xmlns:a16="http://schemas.microsoft.com/office/drawing/2014/main" id="{DCAD7014-98C1-4AB2-B7F2-A085536798BC}"/>
              </a:ext>
            </a:extLst>
          </p:cNvPr>
          <p:cNvSpPr/>
          <p:nvPr/>
        </p:nvSpPr>
        <p:spPr>
          <a:xfrm>
            <a:off x="4886600" y="4445105"/>
            <a:ext cx="3844356" cy="283366"/>
          </a:xfrm>
          <a:prstGeom prst="roundRect">
            <a:avLst>
              <a:gd name="adj" fmla="val 50000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924CED8-20B9-4118-9697-752098AECBD8}"/>
              </a:ext>
            </a:extLst>
          </p:cNvPr>
          <p:cNvSpPr txBox="1">
            <a:spLocks/>
          </p:cNvSpPr>
          <p:nvPr/>
        </p:nvSpPr>
        <p:spPr bwMode="auto">
          <a:xfrm>
            <a:off x="4856952" y="4146401"/>
            <a:ext cx="3132124" cy="2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684213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iscoSansTT ExtraLight"/>
                <a:cs typeface="CiscoSansTT Thin" charset="0"/>
              </a:rPr>
              <a:t>Technical expertise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8D00A7-0685-49CE-B998-E02AA4B1E5E8}"/>
              </a:ext>
            </a:extLst>
          </p:cNvPr>
          <p:cNvGrpSpPr/>
          <p:nvPr/>
        </p:nvGrpSpPr>
        <p:grpSpPr>
          <a:xfrm>
            <a:off x="4886600" y="4420886"/>
            <a:ext cx="1584000" cy="331804"/>
            <a:chOff x="4894156" y="3598150"/>
            <a:chExt cx="2624530" cy="331804"/>
          </a:xfrm>
        </p:grpSpPr>
        <p:sp>
          <p:nvSpPr>
            <p:cNvPr id="34" name="Rounded Rectangle 19">
              <a:extLst>
                <a:ext uri="{FF2B5EF4-FFF2-40B4-BE49-F238E27FC236}">
                  <a16:creationId xmlns:a16="http://schemas.microsoft.com/office/drawing/2014/main" id="{BB12EDDA-865E-41D6-B3F6-A4B9C694229C}"/>
                </a:ext>
              </a:extLst>
            </p:cNvPr>
            <p:cNvSpPr/>
            <p:nvPr/>
          </p:nvSpPr>
          <p:spPr>
            <a:xfrm>
              <a:off x="4894156" y="3622369"/>
              <a:ext cx="2474907" cy="283366"/>
            </a:xfrm>
            <a:prstGeom prst="roundRect">
              <a:avLst>
                <a:gd name="adj" fmla="val 50000"/>
              </a:avLst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35" name="Title 1">
              <a:extLst>
                <a:ext uri="{FF2B5EF4-FFF2-40B4-BE49-F238E27FC236}">
                  <a16:creationId xmlns:a16="http://schemas.microsoft.com/office/drawing/2014/main" id="{ED83EA1B-7565-43D4-990F-A693891BAA9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533979" y="3598150"/>
              <a:ext cx="984707" cy="331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24" tIns="45712" rIns="91424" bIns="45712" numCol="1" anchor="ctr" anchorCtr="0" compatLnSpc="1">
              <a:prstTxWarp prst="textNoShape">
                <a:avLst/>
              </a:prstTxWarp>
            </a:bodyPr>
            <a:lstStyle>
              <a:lvl1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lang="en-US" sz="2800" b="0" i="0" kern="1200">
                  <a:solidFill>
                    <a:schemeClr val="tx2"/>
                  </a:solidFill>
                  <a:latin typeface="+mj-lt"/>
                  <a:ea typeface="CiscoSansTT Thin" charset="0"/>
                  <a:cs typeface="CiscoSansTT Thin" charset="0"/>
                </a:defRPr>
              </a:lvl1pPr>
              <a:lvl2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2pPr>
              <a:lvl3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3pPr>
              <a:lvl4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4pPr>
              <a:lvl5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5pPr>
              <a:lvl6pPr marL="457200"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6pPr>
              <a:lvl7pPr marL="914400"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7pPr>
              <a:lvl8pPr marL="1371600"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8pPr>
              <a:lvl9pPr marL="1828800"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684213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rgbClr val="FFFFFF"/>
                  </a:solidFill>
                  <a:latin typeface="CiscoSansTT" charset="0"/>
                  <a:ea typeface="CiscoSansTT" charset="0"/>
                  <a:cs typeface="CiscoSansTT" charset="0"/>
                </a:rPr>
                <a:t>29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" charset="0"/>
                  <a:ea typeface="CiscoSansTT" charset="0"/>
                  <a:cs typeface="CiscoSansTT" charset="0"/>
                </a:rPr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831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 130">
            <a:extLst>
              <a:ext uri="{FF2B5EF4-FFF2-40B4-BE49-F238E27FC236}">
                <a16:creationId xmlns:a16="http://schemas.microsoft.com/office/drawing/2014/main" id="{9D5DC841-F56C-4263-BE19-9293062374AE}"/>
              </a:ext>
            </a:extLst>
          </p:cNvPr>
          <p:cNvGrpSpPr/>
          <p:nvPr/>
        </p:nvGrpSpPr>
        <p:grpSpPr>
          <a:xfrm rot="5400000">
            <a:off x="5236051" y="4764"/>
            <a:ext cx="5988051" cy="5143500"/>
            <a:chOff x="2771775" y="0"/>
            <a:chExt cx="5988051" cy="5143500"/>
          </a:xfrm>
          <a:gradFill flip="none" rotWithShape="1">
            <a:gsLst>
              <a:gs pos="0">
                <a:schemeClr val="tx1">
                  <a:lumMod val="10000"/>
                  <a:lumOff val="90000"/>
                </a:schemeClr>
              </a:gs>
              <a:gs pos="100000">
                <a:schemeClr val="bg2">
                  <a:lumMod val="95000"/>
                </a:schemeClr>
              </a:gs>
            </a:gsLst>
            <a:path path="circle">
              <a:fillToRect l="100000" b="100000"/>
            </a:path>
            <a:tileRect t="-100000" r="-100000"/>
          </a:gradFill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AAFCFEBA-5121-415D-A0C1-09AD303543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68788" y="3429000"/>
              <a:ext cx="266700" cy="261938"/>
            </a:xfrm>
            <a:custGeom>
              <a:avLst/>
              <a:gdLst>
                <a:gd name="T0" fmla="*/ 49 w 60"/>
                <a:gd name="T1" fmla="*/ 0 h 59"/>
                <a:gd name="T2" fmla="*/ 12 w 60"/>
                <a:gd name="T3" fmla="*/ 0 h 59"/>
                <a:gd name="T4" fmla="*/ 0 w 60"/>
                <a:gd name="T5" fmla="*/ 11 h 59"/>
                <a:gd name="T6" fmla="*/ 0 w 60"/>
                <a:gd name="T7" fmla="*/ 48 h 59"/>
                <a:gd name="T8" fmla="*/ 12 w 60"/>
                <a:gd name="T9" fmla="*/ 59 h 59"/>
                <a:gd name="T10" fmla="*/ 49 w 60"/>
                <a:gd name="T11" fmla="*/ 59 h 59"/>
                <a:gd name="T12" fmla="*/ 60 w 60"/>
                <a:gd name="T13" fmla="*/ 48 h 59"/>
                <a:gd name="T14" fmla="*/ 60 w 60"/>
                <a:gd name="T15" fmla="*/ 11 h 59"/>
                <a:gd name="T16" fmla="*/ 49 w 60"/>
                <a:gd name="T17" fmla="*/ 0 h 59"/>
                <a:gd name="T18" fmla="*/ 58 w 60"/>
                <a:gd name="T19" fmla="*/ 48 h 59"/>
                <a:gd name="T20" fmla="*/ 49 w 60"/>
                <a:gd name="T21" fmla="*/ 57 h 59"/>
                <a:gd name="T22" fmla="*/ 12 w 60"/>
                <a:gd name="T23" fmla="*/ 57 h 59"/>
                <a:gd name="T24" fmla="*/ 3 w 60"/>
                <a:gd name="T25" fmla="*/ 48 h 59"/>
                <a:gd name="T26" fmla="*/ 3 w 60"/>
                <a:gd name="T27" fmla="*/ 11 h 59"/>
                <a:gd name="T28" fmla="*/ 12 w 60"/>
                <a:gd name="T29" fmla="*/ 2 h 59"/>
                <a:gd name="T30" fmla="*/ 49 w 60"/>
                <a:gd name="T31" fmla="*/ 2 h 59"/>
                <a:gd name="T32" fmla="*/ 58 w 60"/>
                <a:gd name="T33" fmla="*/ 11 h 59"/>
                <a:gd name="T34" fmla="*/ 58 w 60"/>
                <a:gd name="T35" fmla="*/ 4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59">
                  <a:moveTo>
                    <a:pt x="49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5"/>
                    <a:pt x="0" y="1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4"/>
                    <a:pt x="6" y="59"/>
                    <a:pt x="12" y="59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5" y="59"/>
                    <a:pt x="60" y="54"/>
                    <a:pt x="60" y="48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5"/>
                    <a:pt x="55" y="0"/>
                    <a:pt x="49" y="0"/>
                  </a:cubicBezTo>
                  <a:close/>
                  <a:moveTo>
                    <a:pt x="58" y="48"/>
                  </a:moveTo>
                  <a:cubicBezTo>
                    <a:pt x="58" y="53"/>
                    <a:pt x="54" y="57"/>
                    <a:pt x="49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7" y="57"/>
                    <a:pt x="3" y="53"/>
                    <a:pt x="3" y="48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6"/>
                    <a:pt x="7" y="2"/>
                    <a:pt x="12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4" y="2"/>
                    <a:pt x="58" y="6"/>
                    <a:pt x="58" y="11"/>
                  </a:cubicBezTo>
                  <a:lnTo>
                    <a:pt x="58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7D68C948-03C1-47B6-933D-313182A640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8475" y="3535363"/>
              <a:ext cx="312738" cy="309563"/>
            </a:xfrm>
            <a:custGeom>
              <a:avLst/>
              <a:gdLst>
                <a:gd name="T0" fmla="*/ 57 w 70"/>
                <a:gd name="T1" fmla="*/ 0 h 70"/>
                <a:gd name="T2" fmla="*/ 13 w 70"/>
                <a:gd name="T3" fmla="*/ 0 h 70"/>
                <a:gd name="T4" fmla="*/ 0 w 70"/>
                <a:gd name="T5" fmla="*/ 13 h 70"/>
                <a:gd name="T6" fmla="*/ 0 w 70"/>
                <a:gd name="T7" fmla="*/ 57 h 70"/>
                <a:gd name="T8" fmla="*/ 13 w 70"/>
                <a:gd name="T9" fmla="*/ 70 h 70"/>
                <a:gd name="T10" fmla="*/ 57 w 70"/>
                <a:gd name="T11" fmla="*/ 70 h 70"/>
                <a:gd name="T12" fmla="*/ 70 w 70"/>
                <a:gd name="T13" fmla="*/ 57 h 70"/>
                <a:gd name="T14" fmla="*/ 70 w 70"/>
                <a:gd name="T15" fmla="*/ 13 h 70"/>
                <a:gd name="T16" fmla="*/ 57 w 70"/>
                <a:gd name="T17" fmla="*/ 0 h 70"/>
                <a:gd name="T18" fmla="*/ 68 w 70"/>
                <a:gd name="T19" fmla="*/ 57 h 70"/>
                <a:gd name="T20" fmla="*/ 57 w 70"/>
                <a:gd name="T21" fmla="*/ 69 h 70"/>
                <a:gd name="T22" fmla="*/ 13 w 70"/>
                <a:gd name="T23" fmla="*/ 69 h 70"/>
                <a:gd name="T24" fmla="*/ 2 w 70"/>
                <a:gd name="T25" fmla="*/ 57 h 70"/>
                <a:gd name="T26" fmla="*/ 2 w 70"/>
                <a:gd name="T27" fmla="*/ 13 h 70"/>
                <a:gd name="T28" fmla="*/ 13 w 70"/>
                <a:gd name="T29" fmla="*/ 2 h 70"/>
                <a:gd name="T30" fmla="*/ 57 w 70"/>
                <a:gd name="T31" fmla="*/ 2 h 70"/>
                <a:gd name="T32" fmla="*/ 68 w 70"/>
                <a:gd name="T33" fmla="*/ 13 h 70"/>
                <a:gd name="T34" fmla="*/ 68 w 70"/>
                <a:gd name="T35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0" h="70">
                  <a:moveTo>
                    <a:pt x="57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4"/>
                    <a:pt x="6" y="70"/>
                    <a:pt x="13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64" y="70"/>
                    <a:pt x="70" y="64"/>
                    <a:pt x="70" y="57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0" y="6"/>
                    <a:pt x="64" y="0"/>
                    <a:pt x="57" y="0"/>
                  </a:cubicBezTo>
                  <a:close/>
                  <a:moveTo>
                    <a:pt x="68" y="57"/>
                  </a:moveTo>
                  <a:cubicBezTo>
                    <a:pt x="68" y="64"/>
                    <a:pt x="63" y="69"/>
                    <a:pt x="57" y="69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7" y="69"/>
                    <a:pt x="2" y="64"/>
                    <a:pt x="2" y="57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7"/>
                    <a:pt x="7" y="2"/>
                    <a:pt x="13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3" y="2"/>
                    <a:pt x="68" y="7"/>
                    <a:pt x="68" y="13"/>
                  </a:cubicBezTo>
                  <a:lnTo>
                    <a:pt x="6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197740D4-33FF-4B22-9994-99252281AA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0675" y="3322638"/>
              <a:ext cx="204788" cy="203200"/>
            </a:xfrm>
            <a:custGeom>
              <a:avLst/>
              <a:gdLst>
                <a:gd name="T0" fmla="*/ 37 w 46"/>
                <a:gd name="T1" fmla="*/ 0 h 46"/>
                <a:gd name="T2" fmla="*/ 9 w 46"/>
                <a:gd name="T3" fmla="*/ 0 h 46"/>
                <a:gd name="T4" fmla="*/ 0 w 46"/>
                <a:gd name="T5" fmla="*/ 8 h 46"/>
                <a:gd name="T6" fmla="*/ 0 w 46"/>
                <a:gd name="T7" fmla="*/ 37 h 46"/>
                <a:gd name="T8" fmla="*/ 9 w 46"/>
                <a:gd name="T9" fmla="*/ 46 h 46"/>
                <a:gd name="T10" fmla="*/ 37 w 46"/>
                <a:gd name="T11" fmla="*/ 46 h 46"/>
                <a:gd name="T12" fmla="*/ 46 w 46"/>
                <a:gd name="T13" fmla="*/ 37 h 46"/>
                <a:gd name="T14" fmla="*/ 46 w 46"/>
                <a:gd name="T15" fmla="*/ 8 h 46"/>
                <a:gd name="T16" fmla="*/ 37 w 46"/>
                <a:gd name="T17" fmla="*/ 0 h 46"/>
                <a:gd name="T18" fmla="*/ 45 w 46"/>
                <a:gd name="T19" fmla="*/ 37 h 46"/>
                <a:gd name="T20" fmla="*/ 37 w 46"/>
                <a:gd name="T21" fmla="*/ 44 h 46"/>
                <a:gd name="T22" fmla="*/ 9 w 46"/>
                <a:gd name="T23" fmla="*/ 44 h 46"/>
                <a:gd name="T24" fmla="*/ 1 w 46"/>
                <a:gd name="T25" fmla="*/ 37 h 46"/>
                <a:gd name="T26" fmla="*/ 1 w 46"/>
                <a:gd name="T27" fmla="*/ 8 h 46"/>
                <a:gd name="T28" fmla="*/ 9 w 46"/>
                <a:gd name="T29" fmla="*/ 1 h 46"/>
                <a:gd name="T30" fmla="*/ 37 w 46"/>
                <a:gd name="T31" fmla="*/ 1 h 46"/>
                <a:gd name="T32" fmla="*/ 45 w 46"/>
                <a:gd name="T33" fmla="*/ 8 h 46"/>
                <a:gd name="T34" fmla="*/ 45 w 46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6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9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42" y="46"/>
                    <a:pt x="46" y="42"/>
                    <a:pt x="46" y="37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4"/>
                    <a:pt x="42" y="0"/>
                    <a:pt x="37" y="0"/>
                  </a:cubicBezTo>
                  <a:close/>
                  <a:moveTo>
                    <a:pt x="45" y="37"/>
                  </a:moveTo>
                  <a:cubicBezTo>
                    <a:pt x="45" y="41"/>
                    <a:pt x="41" y="44"/>
                    <a:pt x="37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1" y="41"/>
                    <a:pt x="1" y="3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4"/>
                    <a:pt x="5" y="1"/>
                    <a:pt x="9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41" y="1"/>
                    <a:pt x="45" y="4"/>
                    <a:pt x="45" y="8"/>
                  </a:cubicBezTo>
                  <a:lnTo>
                    <a:pt x="45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5DC64E90-74DF-4F50-B338-227FAA9927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97350" y="3602038"/>
              <a:ext cx="165100" cy="168275"/>
            </a:xfrm>
            <a:custGeom>
              <a:avLst/>
              <a:gdLst>
                <a:gd name="T0" fmla="*/ 30 w 37"/>
                <a:gd name="T1" fmla="*/ 0 h 38"/>
                <a:gd name="T2" fmla="*/ 7 w 37"/>
                <a:gd name="T3" fmla="*/ 0 h 38"/>
                <a:gd name="T4" fmla="*/ 0 w 37"/>
                <a:gd name="T5" fmla="*/ 7 h 38"/>
                <a:gd name="T6" fmla="*/ 0 w 37"/>
                <a:gd name="T7" fmla="*/ 30 h 38"/>
                <a:gd name="T8" fmla="*/ 7 w 37"/>
                <a:gd name="T9" fmla="*/ 38 h 38"/>
                <a:gd name="T10" fmla="*/ 30 w 37"/>
                <a:gd name="T11" fmla="*/ 38 h 38"/>
                <a:gd name="T12" fmla="*/ 37 w 37"/>
                <a:gd name="T13" fmla="*/ 30 h 38"/>
                <a:gd name="T14" fmla="*/ 37 w 37"/>
                <a:gd name="T15" fmla="*/ 7 h 38"/>
                <a:gd name="T16" fmla="*/ 30 w 37"/>
                <a:gd name="T17" fmla="*/ 0 h 38"/>
                <a:gd name="T18" fmla="*/ 36 w 37"/>
                <a:gd name="T19" fmla="*/ 30 h 38"/>
                <a:gd name="T20" fmla="*/ 30 w 37"/>
                <a:gd name="T21" fmla="*/ 36 h 38"/>
                <a:gd name="T22" fmla="*/ 7 w 37"/>
                <a:gd name="T23" fmla="*/ 36 h 38"/>
                <a:gd name="T24" fmla="*/ 1 w 37"/>
                <a:gd name="T25" fmla="*/ 30 h 38"/>
                <a:gd name="T26" fmla="*/ 1 w 37"/>
                <a:gd name="T27" fmla="*/ 7 h 38"/>
                <a:gd name="T28" fmla="*/ 7 w 37"/>
                <a:gd name="T29" fmla="*/ 1 h 38"/>
                <a:gd name="T30" fmla="*/ 30 w 37"/>
                <a:gd name="T31" fmla="*/ 1 h 38"/>
                <a:gd name="T32" fmla="*/ 36 w 37"/>
                <a:gd name="T33" fmla="*/ 7 h 38"/>
                <a:gd name="T34" fmla="*/ 36 w 37"/>
                <a:gd name="T35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38">
                  <a:moveTo>
                    <a:pt x="3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4"/>
                    <a:pt x="3" y="38"/>
                    <a:pt x="7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4" y="38"/>
                    <a:pt x="37" y="34"/>
                    <a:pt x="37" y="30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7" y="3"/>
                    <a:pt x="34" y="0"/>
                    <a:pt x="30" y="0"/>
                  </a:cubicBezTo>
                  <a:close/>
                  <a:moveTo>
                    <a:pt x="36" y="30"/>
                  </a:moveTo>
                  <a:cubicBezTo>
                    <a:pt x="36" y="34"/>
                    <a:pt x="33" y="36"/>
                    <a:pt x="30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4" y="36"/>
                    <a:pt x="1" y="34"/>
                    <a:pt x="1" y="3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3" y="1"/>
                    <a:pt x="36" y="4"/>
                    <a:pt x="36" y="7"/>
                  </a:cubicBezTo>
                  <a:lnTo>
                    <a:pt x="36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5DEADD94-F10B-4C8F-B071-F4CE24A3A0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3525" y="3473450"/>
              <a:ext cx="114300" cy="114300"/>
            </a:xfrm>
            <a:custGeom>
              <a:avLst/>
              <a:gdLst>
                <a:gd name="T0" fmla="*/ 21 w 26"/>
                <a:gd name="T1" fmla="*/ 0 h 26"/>
                <a:gd name="T2" fmla="*/ 6 w 26"/>
                <a:gd name="T3" fmla="*/ 0 h 26"/>
                <a:gd name="T4" fmla="*/ 0 w 26"/>
                <a:gd name="T5" fmla="*/ 5 h 26"/>
                <a:gd name="T6" fmla="*/ 0 w 26"/>
                <a:gd name="T7" fmla="*/ 21 h 26"/>
                <a:gd name="T8" fmla="*/ 6 w 26"/>
                <a:gd name="T9" fmla="*/ 26 h 26"/>
                <a:gd name="T10" fmla="*/ 21 w 26"/>
                <a:gd name="T11" fmla="*/ 26 h 26"/>
                <a:gd name="T12" fmla="*/ 26 w 26"/>
                <a:gd name="T13" fmla="*/ 21 h 26"/>
                <a:gd name="T14" fmla="*/ 26 w 26"/>
                <a:gd name="T15" fmla="*/ 5 h 26"/>
                <a:gd name="T16" fmla="*/ 21 w 26"/>
                <a:gd name="T17" fmla="*/ 0 h 26"/>
                <a:gd name="T18" fmla="*/ 25 w 26"/>
                <a:gd name="T19" fmla="*/ 21 h 26"/>
                <a:gd name="T20" fmla="*/ 21 w 26"/>
                <a:gd name="T21" fmla="*/ 24 h 26"/>
                <a:gd name="T22" fmla="*/ 6 w 26"/>
                <a:gd name="T23" fmla="*/ 24 h 26"/>
                <a:gd name="T24" fmla="*/ 2 w 26"/>
                <a:gd name="T25" fmla="*/ 21 h 26"/>
                <a:gd name="T26" fmla="*/ 2 w 26"/>
                <a:gd name="T27" fmla="*/ 5 h 26"/>
                <a:gd name="T28" fmla="*/ 6 w 26"/>
                <a:gd name="T29" fmla="*/ 2 h 26"/>
                <a:gd name="T30" fmla="*/ 21 w 26"/>
                <a:gd name="T31" fmla="*/ 2 h 26"/>
                <a:gd name="T32" fmla="*/ 25 w 26"/>
                <a:gd name="T33" fmla="*/ 5 h 26"/>
                <a:gd name="T34" fmla="*/ 25 w 26"/>
                <a:gd name="T35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6">
                  <a:moveTo>
                    <a:pt x="2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3" y="26"/>
                    <a:pt x="6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4" y="26"/>
                    <a:pt x="26" y="24"/>
                    <a:pt x="26" y="21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2"/>
                    <a:pt x="24" y="0"/>
                    <a:pt x="21" y="0"/>
                  </a:cubicBezTo>
                  <a:close/>
                  <a:moveTo>
                    <a:pt x="25" y="21"/>
                  </a:moveTo>
                  <a:cubicBezTo>
                    <a:pt x="25" y="23"/>
                    <a:pt x="23" y="24"/>
                    <a:pt x="21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4" y="24"/>
                    <a:pt x="2" y="23"/>
                    <a:pt x="2" y="2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4" y="2"/>
                    <a:pt x="6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2"/>
                    <a:pt x="25" y="3"/>
                    <a:pt x="25" y="5"/>
                  </a:cubicBezTo>
                  <a:lnTo>
                    <a:pt x="25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92061F79-CBC8-4E67-965B-B791A07AB2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8925" y="3770313"/>
              <a:ext cx="88900" cy="88900"/>
            </a:xfrm>
            <a:custGeom>
              <a:avLst/>
              <a:gdLst>
                <a:gd name="T0" fmla="*/ 16 w 20"/>
                <a:gd name="T1" fmla="*/ 0 h 20"/>
                <a:gd name="T2" fmla="*/ 4 w 20"/>
                <a:gd name="T3" fmla="*/ 0 h 20"/>
                <a:gd name="T4" fmla="*/ 0 w 20"/>
                <a:gd name="T5" fmla="*/ 4 h 20"/>
                <a:gd name="T6" fmla="*/ 0 w 20"/>
                <a:gd name="T7" fmla="*/ 16 h 20"/>
                <a:gd name="T8" fmla="*/ 4 w 20"/>
                <a:gd name="T9" fmla="*/ 20 h 20"/>
                <a:gd name="T10" fmla="*/ 16 w 20"/>
                <a:gd name="T11" fmla="*/ 20 h 20"/>
                <a:gd name="T12" fmla="*/ 20 w 20"/>
                <a:gd name="T13" fmla="*/ 16 h 20"/>
                <a:gd name="T14" fmla="*/ 20 w 20"/>
                <a:gd name="T15" fmla="*/ 4 h 20"/>
                <a:gd name="T16" fmla="*/ 16 w 20"/>
                <a:gd name="T17" fmla="*/ 0 h 20"/>
                <a:gd name="T18" fmla="*/ 19 w 20"/>
                <a:gd name="T19" fmla="*/ 16 h 20"/>
                <a:gd name="T20" fmla="*/ 16 w 20"/>
                <a:gd name="T21" fmla="*/ 18 h 20"/>
                <a:gd name="T22" fmla="*/ 4 w 20"/>
                <a:gd name="T23" fmla="*/ 18 h 20"/>
                <a:gd name="T24" fmla="*/ 2 w 20"/>
                <a:gd name="T25" fmla="*/ 16 h 20"/>
                <a:gd name="T26" fmla="*/ 2 w 20"/>
                <a:gd name="T27" fmla="*/ 4 h 20"/>
                <a:gd name="T28" fmla="*/ 4 w 20"/>
                <a:gd name="T29" fmla="*/ 1 h 20"/>
                <a:gd name="T30" fmla="*/ 16 w 20"/>
                <a:gd name="T31" fmla="*/ 1 h 20"/>
                <a:gd name="T32" fmla="*/ 19 w 20"/>
                <a:gd name="T33" fmla="*/ 4 h 20"/>
                <a:gd name="T34" fmla="*/ 19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8"/>
                    <a:pt x="2" y="20"/>
                    <a:pt x="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8" y="20"/>
                    <a:pt x="20" y="18"/>
                    <a:pt x="20" y="16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2"/>
                    <a:pt x="18" y="0"/>
                    <a:pt x="16" y="0"/>
                  </a:cubicBezTo>
                  <a:close/>
                  <a:moveTo>
                    <a:pt x="19" y="16"/>
                  </a:moveTo>
                  <a:cubicBezTo>
                    <a:pt x="19" y="17"/>
                    <a:pt x="17" y="18"/>
                    <a:pt x="16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2" y="17"/>
                    <a:pt x="2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3" y="1"/>
                    <a:pt x="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1"/>
                    <a:pt x="19" y="3"/>
                    <a:pt x="19" y="4"/>
                  </a:cubicBezTo>
                  <a:lnTo>
                    <a:pt x="19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Oval 11">
              <a:extLst>
                <a:ext uri="{FF2B5EF4-FFF2-40B4-BE49-F238E27FC236}">
                  <a16:creationId xmlns:a16="http://schemas.microsoft.com/office/drawing/2014/main" id="{559B04CA-6EAE-4C75-9591-388AE54AE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563" y="3513138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B169ACE0-A7AA-4002-8E87-EF0AE9E327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5800" y="3503613"/>
              <a:ext cx="71438" cy="71438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3 h 16"/>
                <a:gd name="T12" fmla="*/ 3 w 16"/>
                <a:gd name="T13" fmla="*/ 8 h 16"/>
                <a:gd name="T14" fmla="*/ 8 w 16"/>
                <a:gd name="T15" fmla="*/ 3 h 16"/>
                <a:gd name="T16" fmla="*/ 13 w 16"/>
                <a:gd name="T17" fmla="*/ 8 h 16"/>
                <a:gd name="T18" fmla="*/ 8 w 16"/>
                <a:gd name="T1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3"/>
                    <a:pt x="3" y="16"/>
                    <a:pt x="8" y="16"/>
                  </a:cubicBezTo>
                  <a:cubicBezTo>
                    <a:pt x="12" y="16"/>
                    <a:pt x="16" y="13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lose/>
                  <a:moveTo>
                    <a:pt x="8" y="13"/>
                  </a:moveTo>
                  <a:cubicBezTo>
                    <a:pt x="5" y="13"/>
                    <a:pt x="3" y="11"/>
                    <a:pt x="3" y="8"/>
                  </a:cubicBezTo>
                  <a:cubicBezTo>
                    <a:pt x="3" y="6"/>
                    <a:pt x="5" y="3"/>
                    <a:pt x="8" y="3"/>
                  </a:cubicBezTo>
                  <a:cubicBezTo>
                    <a:pt x="10" y="3"/>
                    <a:pt x="13" y="6"/>
                    <a:pt x="13" y="8"/>
                  </a:cubicBezTo>
                  <a:cubicBezTo>
                    <a:pt x="13" y="11"/>
                    <a:pt x="10" y="13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96A2F95E-9653-4E50-A8B4-9EE23E1C32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88225" y="1412875"/>
              <a:ext cx="200025" cy="200025"/>
            </a:xfrm>
            <a:custGeom>
              <a:avLst/>
              <a:gdLst>
                <a:gd name="T0" fmla="*/ 36 w 45"/>
                <a:gd name="T1" fmla="*/ 0 h 45"/>
                <a:gd name="T2" fmla="*/ 9 w 45"/>
                <a:gd name="T3" fmla="*/ 0 h 45"/>
                <a:gd name="T4" fmla="*/ 0 w 45"/>
                <a:gd name="T5" fmla="*/ 9 h 45"/>
                <a:gd name="T6" fmla="*/ 0 w 45"/>
                <a:gd name="T7" fmla="*/ 37 h 45"/>
                <a:gd name="T8" fmla="*/ 9 w 45"/>
                <a:gd name="T9" fmla="*/ 45 h 45"/>
                <a:gd name="T10" fmla="*/ 36 w 45"/>
                <a:gd name="T11" fmla="*/ 45 h 45"/>
                <a:gd name="T12" fmla="*/ 45 w 45"/>
                <a:gd name="T13" fmla="*/ 37 h 45"/>
                <a:gd name="T14" fmla="*/ 45 w 45"/>
                <a:gd name="T15" fmla="*/ 9 h 45"/>
                <a:gd name="T16" fmla="*/ 36 w 45"/>
                <a:gd name="T17" fmla="*/ 0 h 45"/>
                <a:gd name="T18" fmla="*/ 44 w 45"/>
                <a:gd name="T19" fmla="*/ 37 h 45"/>
                <a:gd name="T20" fmla="*/ 36 w 45"/>
                <a:gd name="T21" fmla="*/ 44 h 45"/>
                <a:gd name="T22" fmla="*/ 9 w 45"/>
                <a:gd name="T23" fmla="*/ 44 h 45"/>
                <a:gd name="T24" fmla="*/ 2 w 45"/>
                <a:gd name="T25" fmla="*/ 37 h 45"/>
                <a:gd name="T26" fmla="*/ 2 w 45"/>
                <a:gd name="T27" fmla="*/ 9 h 45"/>
                <a:gd name="T28" fmla="*/ 9 w 45"/>
                <a:gd name="T29" fmla="*/ 2 h 45"/>
                <a:gd name="T30" fmla="*/ 36 w 45"/>
                <a:gd name="T31" fmla="*/ 2 h 45"/>
                <a:gd name="T32" fmla="*/ 44 w 45"/>
                <a:gd name="T33" fmla="*/ 9 h 45"/>
                <a:gd name="T34" fmla="*/ 44 w 45"/>
                <a:gd name="T35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5">
                  <a:moveTo>
                    <a:pt x="3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5"/>
                    <a:pt x="9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41" y="45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6" y="0"/>
                  </a:cubicBezTo>
                  <a:close/>
                  <a:moveTo>
                    <a:pt x="44" y="37"/>
                  </a:moveTo>
                  <a:cubicBezTo>
                    <a:pt x="44" y="41"/>
                    <a:pt x="40" y="44"/>
                    <a:pt x="36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1"/>
                    <a:pt x="2" y="3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40" y="2"/>
                    <a:pt x="44" y="5"/>
                    <a:pt x="44" y="9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4">
              <a:extLst>
                <a:ext uri="{FF2B5EF4-FFF2-40B4-BE49-F238E27FC236}">
                  <a16:creationId xmlns:a16="http://schemas.microsoft.com/office/drawing/2014/main" id="{9689664F-9F74-46C4-B8B2-7AB0A7B21D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0113" y="1652588"/>
              <a:ext cx="284163" cy="284163"/>
            </a:xfrm>
            <a:custGeom>
              <a:avLst/>
              <a:gdLst>
                <a:gd name="T0" fmla="*/ 52 w 64"/>
                <a:gd name="T1" fmla="*/ 0 h 64"/>
                <a:gd name="T2" fmla="*/ 12 w 64"/>
                <a:gd name="T3" fmla="*/ 0 h 64"/>
                <a:gd name="T4" fmla="*/ 0 w 64"/>
                <a:gd name="T5" fmla="*/ 12 h 64"/>
                <a:gd name="T6" fmla="*/ 0 w 64"/>
                <a:gd name="T7" fmla="*/ 52 h 64"/>
                <a:gd name="T8" fmla="*/ 12 w 64"/>
                <a:gd name="T9" fmla="*/ 64 h 64"/>
                <a:gd name="T10" fmla="*/ 52 w 64"/>
                <a:gd name="T11" fmla="*/ 64 h 64"/>
                <a:gd name="T12" fmla="*/ 64 w 64"/>
                <a:gd name="T13" fmla="*/ 52 h 64"/>
                <a:gd name="T14" fmla="*/ 64 w 64"/>
                <a:gd name="T15" fmla="*/ 12 h 64"/>
                <a:gd name="T16" fmla="*/ 52 w 64"/>
                <a:gd name="T17" fmla="*/ 0 h 64"/>
                <a:gd name="T18" fmla="*/ 62 w 64"/>
                <a:gd name="T19" fmla="*/ 52 h 64"/>
                <a:gd name="T20" fmla="*/ 52 w 64"/>
                <a:gd name="T21" fmla="*/ 63 h 64"/>
                <a:gd name="T22" fmla="*/ 12 w 64"/>
                <a:gd name="T23" fmla="*/ 63 h 64"/>
                <a:gd name="T24" fmla="*/ 1 w 64"/>
                <a:gd name="T25" fmla="*/ 52 h 64"/>
                <a:gd name="T26" fmla="*/ 1 w 64"/>
                <a:gd name="T27" fmla="*/ 12 h 64"/>
                <a:gd name="T28" fmla="*/ 12 w 64"/>
                <a:gd name="T29" fmla="*/ 2 h 64"/>
                <a:gd name="T30" fmla="*/ 52 w 64"/>
                <a:gd name="T31" fmla="*/ 2 h 64"/>
                <a:gd name="T32" fmla="*/ 62 w 64"/>
                <a:gd name="T33" fmla="*/ 12 h 64"/>
                <a:gd name="T34" fmla="*/ 62 w 64"/>
                <a:gd name="T35" fmla="*/ 5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" h="64">
                  <a:moveTo>
                    <a:pt x="5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9"/>
                    <a:pt x="5" y="64"/>
                    <a:pt x="12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8" y="64"/>
                    <a:pt x="64" y="59"/>
                    <a:pt x="64" y="5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6"/>
                    <a:pt x="58" y="0"/>
                    <a:pt x="52" y="0"/>
                  </a:cubicBezTo>
                  <a:close/>
                  <a:moveTo>
                    <a:pt x="62" y="52"/>
                  </a:moveTo>
                  <a:cubicBezTo>
                    <a:pt x="62" y="58"/>
                    <a:pt x="58" y="63"/>
                    <a:pt x="52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6" y="63"/>
                    <a:pt x="1" y="58"/>
                    <a:pt x="1" y="5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6" y="2"/>
                    <a:pt x="1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8" y="2"/>
                    <a:pt x="62" y="7"/>
                    <a:pt x="62" y="12"/>
                  </a:cubicBezTo>
                  <a:lnTo>
                    <a:pt x="62" y="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5">
              <a:extLst>
                <a:ext uri="{FF2B5EF4-FFF2-40B4-BE49-F238E27FC236}">
                  <a16:creationId xmlns:a16="http://schemas.microsoft.com/office/drawing/2014/main" id="{6034A21D-FE68-43D4-8865-9C092AFC8F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9463" y="1595438"/>
              <a:ext cx="209550" cy="212725"/>
            </a:xfrm>
            <a:custGeom>
              <a:avLst/>
              <a:gdLst>
                <a:gd name="T0" fmla="*/ 38 w 47"/>
                <a:gd name="T1" fmla="*/ 0 h 48"/>
                <a:gd name="T2" fmla="*/ 9 w 47"/>
                <a:gd name="T3" fmla="*/ 0 h 48"/>
                <a:gd name="T4" fmla="*/ 0 w 47"/>
                <a:gd name="T5" fmla="*/ 9 h 48"/>
                <a:gd name="T6" fmla="*/ 0 w 47"/>
                <a:gd name="T7" fmla="*/ 39 h 48"/>
                <a:gd name="T8" fmla="*/ 9 w 47"/>
                <a:gd name="T9" fmla="*/ 48 h 48"/>
                <a:gd name="T10" fmla="*/ 38 w 47"/>
                <a:gd name="T11" fmla="*/ 48 h 48"/>
                <a:gd name="T12" fmla="*/ 47 w 47"/>
                <a:gd name="T13" fmla="*/ 39 h 48"/>
                <a:gd name="T14" fmla="*/ 47 w 47"/>
                <a:gd name="T15" fmla="*/ 9 h 48"/>
                <a:gd name="T16" fmla="*/ 38 w 47"/>
                <a:gd name="T17" fmla="*/ 0 h 48"/>
                <a:gd name="T18" fmla="*/ 46 w 47"/>
                <a:gd name="T19" fmla="*/ 39 h 48"/>
                <a:gd name="T20" fmla="*/ 38 w 47"/>
                <a:gd name="T21" fmla="*/ 46 h 48"/>
                <a:gd name="T22" fmla="*/ 9 w 47"/>
                <a:gd name="T23" fmla="*/ 46 h 48"/>
                <a:gd name="T24" fmla="*/ 1 w 47"/>
                <a:gd name="T25" fmla="*/ 39 h 48"/>
                <a:gd name="T26" fmla="*/ 1 w 47"/>
                <a:gd name="T27" fmla="*/ 9 h 48"/>
                <a:gd name="T28" fmla="*/ 9 w 47"/>
                <a:gd name="T29" fmla="*/ 2 h 48"/>
                <a:gd name="T30" fmla="*/ 38 w 47"/>
                <a:gd name="T31" fmla="*/ 2 h 48"/>
                <a:gd name="T32" fmla="*/ 46 w 47"/>
                <a:gd name="T33" fmla="*/ 9 h 48"/>
                <a:gd name="T34" fmla="*/ 46 w 47"/>
                <a:gd name="T35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48">
                  <a:moveTo>
                    <a:pt x="3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4"/>
                    <a:pt x="4" y="48"/>
                    <a:pt x="9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43" y="48"/>
                    <a:pt x="47" y="44"/>
                    <a:pt x="47" y="3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4"/>
                    <a:pt x="43" y="0"/>
                    <a:pt x="38" y="0"/>
                  </a:cubicBezTo>
                  <a:close/>
                  <a:moveTo>
                    <a:pt x="46" y="39"/>
                  </a:moveTo>
                  <a:cubicBezTo>
                    <a:pt x="46" y="43"/>
                    <a:pt x="42" y="46"/>
                    <a:pt x="38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1" y="43"/>
                    <a:pt x="1" y="3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42" y="2"/>
                    <a:pt x="46" y="5"/>
                    <a:pt x="46" y="9"/>
                  </a:cubicBezTo>
                  <a:lnTo>
                    <a:pt x="4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6">
              <a:extLst>
                <a:ext uri="{FF2B5EF4-FFF2-40B4-BE49-F238E27FC236}">
                  <a16:creationId xmlns:a16="http://schemas.microsoft.com/office/drawing/2014/main" id="{E313D209-CCE9-43E3-8762-FF7263B579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9800" y="1555750"/>
              <a:ext cx="146050" cy="146050"/>
            </a:xfrm>
            <a:custGeom>
              <a:avLst/>
              <a:gdLst>
                <a:gd name="T0" fmla="*/ 26 w 33"/>
                <a:gd name="T1" fmla="*/ 0 h 33"/>
                <a:gd name="T2" fmla="*/ 6 w 33"/>
                <a:gd name="T3" fmla="*/ 0 h 33"/>
                <a:gd name="T4" fmla="*/ 0 w 33"/>
                <a:gd name="T5" fmla="*/ 7 h 33"/>
                <a:gd name="T6" fmla="*/ 0 w 33"/>
                <a:gd name="T7" fmla="*/ 26 h 33"/>
                <a:gd name="T8" fmla="*/ 6 w 33"/>
                <a:gd name="T9" fmla="*/ 33 h 33"/>
                <a:gd name="T10" fmla="*/ 26 w 33"/>
                <a:gd name="T11" fmla="*/ 33 h 33"/>
                <a:gd name="T12" fmla="*/ 33 w 33"/>
                <a:gd name="T13" fmla="*/ 26 h 33"/>
                <a:gd name="T14" fmla="*/ 33 w 33"/>
                <a:gd name="T15" fmla="*/ 7 h 33"/>
                <a:gd name="T16" fmla="*/ 26 w 33"/>
                <a:gd name="T17" fmla="*/ 0 h 33"/>
                <a:gd name="T18" fmla="*/ 31 w 33"/>
                <a:gd name="T19" fmla="*/ 26 h 33"/>
                <a:gd name="T20" fmla="*/ 26 w 33"/>
                <a:gd name="T21" fmla="*/ 31 h 33"/>
                <a:gd name="T22" fmla="*/ 6 w 33"/>
                <a:gd name="T23" fmla="*/ 31 h 33"/>
                <a:gd name="T24" fmla="*/ 2 w 33"/>
                <a:gd name="T25" fmla="*/ 26 h 33"/>
                <a:gd name="T26" fmla="*/ 2 w 33"/>
                <a:gd name="T27" fmla="*/ 7 h 33"/>
                <a:gd name="T28" fmla="*/ 6 w 33"/>
                <a:gd name="T29" fmla="*/ 2 h 33"/>
                <a:gd name="T30" fmla="*/ 26 w 33"/>
                <a:gd name="T31" fmla="*/ 2 h 33"/>
                <a:gd name="T32" fmla="*/ 31 w 33"/>
                <a:gd name="T33" fmla="*/ 7 h 33"/>
                <a:gd name="T34" fmla="*/ 31 w 33"/>
                <a:gd name="T35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3" y="33"/>
                    <a:pt x="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6"/>
                  </a:moveTo>
                  <a:cubicBezTo>
                    <a:pt x="31" y="29"/>
                    <a:pt x="29" y="31"/>
                    <a:pt x="2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1"/>
                    <a:pt x="2" y="29"/>
                    <a:pt x="2" y="2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9" y="2"/>
                    <a:pt x="31" y="4"/>
                    <a:pt x="31" y="7"/>
                  </a:cubicBezTo>
                  <a:lnTo>
                    <a:pt x="31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7">
              <a:extLst>
                <a:ext uri="{FF2B5EF4-FFF2-40B4-BE49-F238E27FC236}">
                  <a16:creationId xmlns:a16="http://schemas.microsoft.com/office/drawing/2014/main" id="{94747FC4-31F4-449B-8123-05397C8DCE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07263" y="1749425"/>
              <a:ext cx="88900" cy="88900"/>
            </a:xfrm>
            <a:custGeom>
              <a:avLst/>
              <a:gdLst>
                <a:gd name="T0" fmla="*/ 15 w 20"/>
                <a:gd name="T1" fmla="*/ 0 h 20"/>
                <a:gd name="T2" fmla="*/ 4 w 20"/>
                <a:gd name="T3" fmla="*/ 0 h 20"/>
                <a:gd name="T4" fmla="*/ 0 w 20"/>
                <a:gd name="T5" fmla="*/ 4 h 20"/>
                <a:gd name="T6" fmla="*/ 0 w 20"/>
                <a:gd name="T7" fmla="*/ 15 h 20"/>
                <a:gd name="T8" fmla="*/ 4 w 20"/>
                <a:gd name="T9" fmla="*/ 20 h 20"/>
                <a:gd name="T10" fmla="*/ 15 w 20"/>
                <a:gd name="T11" fmla="*/ 20 h 20"/>
                <a:gd name="T12" fmla="*/ 20 w 20"/>
                <a:gd name="T13" fmla="*/ 15 h 20"/>
                <a:gd name="T14" fmla="*/ 20 w 20"/>
                <a:gd name="T15" fmla="*/ 4 h 20"/>
                <a:gd name="T16" fmla="*/ 15 w 20"/>
                <a:gd name="T17" fmla="*/ 0 h 20"/>
                <a:gd name="T18" fmla="*/ 18 w 20"/>
                <a:gd name="T19" fmla="*/ 15 h 20"/>
                <a:gd name="T20" fmla="*/ 15 w 20"/>
                <a:gd name="T21" fmla="*/ 18 h 20"/>
                <a:gd name="T22" fmla="*/ 4 w 20"/>
                <a:gd name="T23" fmla="*/ 18 h 20"/>
                <a:gd name="T24" fmla="*/ 1 w 20"/>
                <a:gd name="T25" fmla="*/ 15 h 20"/>
                <a:gd name="T26" fmla="*/ 1 w 20"/>
                <a:gd name="T27" fmla="*/ 4 h 20"/>
                <a:gd name="T28" fmla="*/ 4 w 20"/>
                <a:gd name="T29" fmla="*/ 1 h 20"/>
                <a:gd name="T30" fmla="*/ 15 w 20"/>
                <a:gd name="T31" fmla="*/ 1 h 20"/>
                <a:gd name="T32" fmla="*/ 18 w 20"/>
                <a:gd name="T33" fmla="*/ 4 h 20"/>
                <a:gd name="T34" fmla="*/ 18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2" y="20"/>
                    <a:pt x="4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8" y="20"/>
                    <a:pt x="20" y="18"/>
                    <a:pt x="20" y="1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1"/>
                    <a:pt x="18" y="0"/>
                    <a:pt x="15" y="0"/>
                  </a:cubicBezTo>
                  <a:close/>
                  <a:moveTo>
                    <a:pt x="18" y="15"/>
                  </a:moveTo>
                  <a:cubicBezTo>
                    <a:pt x="18" y="17"/>
                    <a:pt x="17" y="18"/>
                    <a:pt x="1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2" y="18"/>
                    <a:pt x="1" y="17"/>
                    <a:pt x="1" y="1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2" y="1"/>
                    <a:pt x="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1"/>
                    <a:pt x="18" y="2"/>
                    <a:pt x="18" y="4"/>
                  </a:cubicBezTo>
                  <a:lnTo>
                    <a:pt x="18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8">
              <a:extLst>
                <a:ext uri="{FF2B5EF4-FFF2-40B4-BE49-F238E27FC236}">
                  <a16:creationId xmlns:a16="http://schemas.microsoft.com/office/drawing/2014/main" id="{4869DF54-3922-4BEA-A3DE-1E270B33EA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0475" y="1660525"/>
              <a:ext cx="111125" cy="115888"/>
            </a:xfrm>
            <a:custGeom>
              <a:avLst/>
              <a:gdLst>
                <a:gd name="T0" fmla="*/ 20 w 25"/>
                <a:gd name="T1" fmla="*/ 0 h 26"/>
                <a:gd name="T2" fmla="*/ 5 w 25"/>
                <a:gd name="T3" fmla="*/ 0 h 26"/>
                <a:gd name="T4" fmla="*/ 0 w 25"/>
                <a:gd name="T5" fmla="*/ 5 h 26"/>
                <a:gd name="T6" fmla="*/ 0 w 25"/>
                <a:gd name="T7" fmla="*/ 20 h 26"/>
                <a:gd name="T8" fmla="*/ 5 w 25"/>
                <a:gd name="T9" fmla="*/ 26 h 26"/>
                <a:gd name="T10" fmla="*/ 20 w 25"/>
                <a:gd name="T11" fmla="*/ 26 h 26"/>
                <a:gd name="T12" fmla="*/ 25 w 25"/>
                <a:gd name="T13" fmla="*/ 20 h 26"/>
                <a:gd name="T14" fmla="*/ 25 w 25"/>
                <a:gd name="T15" fmla="*/ 5 h 26"/>
                <a:gd name="T16" fmla="*/ 20 w 25"/>
                <a:gd name="T17" fmla="*/ 0 h 26"/>
                <a:gd name="T18" fmla="*/ 24 w 25"/>
                <a:gd name="T19" fmla="*/ 20 h 26"/>
                <a:gd name="T20" fmla="*/ 20 w 25"/>
                <a:gd name="T21" fmla="*/ 24 h 26"/>
                <a:gd name="T22" fmla="*/ 5 w 25"/>
                <a:gd name="T23" fmla="*/ 24 h 26"/>
                <a:gd name="T24" fmla="*/ 1 w 25"/>
                <a:gd name="T25" fmla="*/ 20 h 26"/>
                <a:gd name="T26" fmla="*/ 1 w 25"/>
                <a:gd name="T27" fmla="*/ 5 h 26"/>
                <a:gd name="T28" fmla="*/ 5 w 25"/>
                <a:gd name="T29" fmla="*/ 2 h 26"/>
                <a:gd name="T30" fmla="*/ 20 w 25"/>
                <a:gd name="T31" fmla="*/ 2 h 26"/>
                <a:gd name="T32" fmla="*/ 24 w 25"/>
                <a:gd name="T33" fmla="*/ 5 h 26"/>
                <a:gd name="T34" fmla="*/ 24 w 25"/>
                <a:gd name="T35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6">
                  <a:moveTo>
                    <a:pt x="2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6"/>
                    <a:pt x="5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3" y="26"/>
                    <a:pt x="25" y="23"/>
                    <a:pt x="25" y="2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2"/>
                    <a:pt x="23" y="0"/>
                    <a:pt x="20" y="0"/>
                  </a:cubicBezTo>
                  <a:close/>
                  <a:moveTo>
                    <a:pt x="24" y="20"/>
                  </a:moveTo>
                  <a:cubicBezTo>
                    <a:pt x="24" y="22"/>
                    <a:pt x="22" y="24"/>
                    <a:pt x="20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24"/>
                    <a:pt x="1" y="22"/>
                    <a:pt x="1" y="2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2"/>
                    <a:pt x="5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2" y="2"/>
                    <a:pt x="24" y="3"/>
                    <a:pt x="24" y="5"/>
                  </a:cubicBezTo>
                  <a:lnTo>
                    <a:pt x="24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9">
              <a:extLst>
                <a:ext uri="{FF2B5EF4-FFF2-40B4-BE49-F238E27FC236}">
                  <a16:creationId xmlns:a16="http://schemas.microsoft.com/office/drawing/2014/main" id="{AAEE41BC-BED1-4383-9CDE-D6480D19E4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0563" y="1489075"/>
              <a:ext cx="168275" cy="168275"/>
            </a:xfrm>
            <a:custGeom>
              <a:avLst/>
              <a:gdLst>
                <a:gd name="T0" fmla="*/ 30 w 38"/>
                <a:gd name="T1" fmla="*/ 0 h 38"/>
                <a:gd name="T2" fmla="*/ 7 w 38"/>
                <a:gd name="T3" fmla="*/ 0 h 38"/>
                <a:gd name="T4" fmla="*/ 0 w 38"/>
                <a:gd name="T5" fmla="*/ 7 h 38"/>
                <a:gd name="T6" fmla="*/ 0 w 38"/>
                <a:gd name="T7" fmla="*/ 30 h 38"/>
                <a:gd name="T8" fmla="*/ 7 w 38"/>
                <a:gd name="T9" fmla="*/ 38 h 38"/>
                <a:gd name="T10" fmla="*/ 30 w 38"/>
                <a:gd name="T11" fmla="*/ 38 h 38"/>
                <a:gd name="T12" fmla="*/ 38 w 38"/>
                <a:gd name="T13" fmla="*/ 30 h 38"/>
                <a:gd name="T14" fmla="*/ 38 w 38"/>
                <a:gd name="T15" fmla="*/ 7 h 38"/>
                <a:gd name="T16" fmla="*/ 30 w 38"/>
                <a:gd name="T17" fmla="*/ 0 h 38"/>
                <a:gd name="T18" fmla="*/ 36 w 38"/>
                <a:gd name="T19" fmla="*/ 30 h 38"/>
                <a:gd name="T20" fmla="*/ 30 w 38"/>
                <a:gd name="T21" fmla="*/ 36 h 38"/>
                <a:gd name="T22" fmla="*/ 7 w 38"/>
                <a:gd name="T23" fmla="*/ 36 h 38"/>
                <a:gd name="T24" fmla="*/ 1 w 38"/>
                <a:gd name="T25" fmla="*/ 30 h 38"/>
                <a:gd name="T26" fmla="*/ 1 w 38"/>
                <a:gd name="T27" fmla="*/ 7 h 38"/>
                <a:gd name="T28" fmla="*/ 7 w 38"/>
                <a:gd name="T29" fmla="*/ 1 h 38"/>
                <a:gd name="T30" fmla="*/ 30 w 38"/>
                <a:gd name="T31" fmla="*/ 1 h 38"/>
                <a:gd name="T32" fmla="*/ 36 w 38"/>
                <a:gd name="T33" fmla="*/ 7 h 38"/>
                <a:gd name="T34" fmla="*/ 36 w 38"/>
                <a:gd name="T35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8">
                  <a:moveTo>
                    <a:pt x="3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4"/>
                    <a:pt x="3" y="38"/>
                    <a:pt x="7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4" y="38"/>
                    <a:pt x="38" y="34"/>
                    <a:pt x="38" y="30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3"/>
                    <a:pt x="34" y="0"/>
                    <a:pt x="30" y="0"/>
                  </a:cubicBezTo>
                  <a:close/>
                  <a:moveTo>
                    <a:pt x="36" y="30"/>
                  </a:moveTo>
                  <a:cubicBezTo>
                    <a:pt x="36" y="34"/>
                    <a:pt x="34" y="36"/>
                    <a:pt x="30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4" y="36"/>
                    <a:pt x="1" y="34"/>
                    <a:pt x="1" y="3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4" y="1"/>
                    <a:pt x="36" y="4"/>
                    <a:pt x="36" y="7"/>
                  </a:cubicBezTo>
                  <a:lnTo>
                    <a:pt x="36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20">
              <a:extLst>
                <a:ext uri="{FF2B5EF4-FFF2-40B4-BE49-F238E27FC236}">
                  <a16:creationId xmlns:a16="http://schemas.microsoft.com/office/drawing/2014/main" id="{6C26A04A-D094-49A3-B187-32AE24BEFA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16813" y="2409825"/>
              <a:ext cx="147638" cy="146050"/>
            </a:xfrm>
            <a:custGeom>
              <a:avLst/>
              <a:gdLst>
                <a:gd name="T0" fmla="*/ 26 w 33"/>
                <a:gd name="T1" fmla="*/ 0 h 33"/>
                <a:gd name="T2" fmla="*/ 6 w 33"/>
                <a:gd name="T3" fmla="*/ 0 h 33"/>
                <a:gd name="T4" fmla="*/ 0 w 33"/>
                <a:gd name="T5" fmla="*/ 6 h 33"/>
                <a:gd name="T6" fmla="*/ 0 w 33"/>
                <a:gd name="T7" fmla="*/ 26 h 33"/>
                <a:gd name="T8" fmla="*/ 6 w 33"/>
                <a:gd name="T9" fmla="*/ 33 h 33"/>
                <a:gd name="T10" fmla="*/ 26 w 33"/>
                <a:gd name="T11" fmla="*/ 33 h 33"/>
                <a:gd name="T12" fmla="*/ 33 w 33"/>
                <a:gd name="T13" fmla="*/ 26 h 33"/>
                <a:gd name="T14" fmla="*/ 33 w 33"/>
                <a:gd name="T15" fmla="*/ 6 h 33"/>
                <a:gd name="T16" fmla="*/ 26 w 33"/>
                <a:gd name="T17" fmla="*/ 0 h 33"/>
                <a:gd name="T18" fmla="*/ 31 w 33"/>
                <a:gd name="T19" fmla="*/ 26 h 33"/>
                <a:gd name="T20" fmla="*/ 26 w 33"/>
                <a:gd name="T21" fmla="*/ 31 h 33"/>
                <a:gd name="T22" fmla="*/ 6 w 33"/>
                <a:gd name="T23" fmla="*/ 31 h 33"/>
                <a:gd name="T24" fmla="*/ 1 w 33"/>
                <a:gd name="T25" fmla="*/ 26 h 33"/>
                <a:gd name="T26" fmla="*/ 1 w 33"/>
                <a:gd name="T27" fmla="*/ 6 h 33"/>
                <a:gd name="T28" fmla="*/ 6 w 33"/>
                <a:gd name="T29" fmla="*/ 1 h 33"/>
                <a:gd name="T30" fmla="*/ 26 w 33"/>
                <a:gd name="T31" fmla="*/ 1 h 33"/>
                <a:gd name="T32" fmla="*/ 31 w 33"/>
                <a:gd name="T33" fmla="*/ 6 h 33"/>
                <a:gd name="T34" fmla="*/ 31 w 33"/>
                <a:gd name="T35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3" y="33"/>
                    <a:pt x="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6"/>
                  </a:moveTo>
                  <a:cubicBezTo>
                    <a:pt x="31" y="29"/>
                    <a:pt x="29" y="31"/>
                    <a:pt x="2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1"/>
                    <a:pt x="1" y="29"/>
                    <a:pt x="1" y="2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3" y="1"/>
                    <a:pt x="6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9" y="1"/>
                    <a:pt x="31" y="3"/>
                    <a:pt x="31" y="6"/>
                  </a:cubicBezTo>
                  <a:lnTo>
                    <a:pt x="31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21">
              <a:extLst>
                <a:ext uri="{FF2B5EF4-FFF2-40B4-BE49-F238E27FC236}">
                  <a16:creationId xmlns:a16="http://schemas.microsoft.com/office/drawing/2014/main" id="{EAC8A595-8C4B-4DA2-964E-18F43A400C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48588" y="2486025"/>
              <a:ext cx="214313" cy="212725"/>
            </a:xfrm>
            <a:custGeom>
              <a:avLst/>
              <a:gdLst>
                <a:gd name="T0" fmla="*/ 39 w 48"/>
                <a:gd name="T1" fmla="*/ 0 h 48"/>
                <a:gd name="T2" fmla="*/ 9 w 48"/>
                <a:gd name="T3" fmla="*/ 0 h 48"/>
                <a:gd name="T4" fmla="*/ 0 w 48"/>
                <a:gd name="T5" fmla="*/ 9 h 48"/>
                <a:gd name="T6" fmla="*/ 0 w 48"/>
                <a:gd name="T7" fmla="*/ 39 h 48"/>
                <a:gd name="T8" fmla="*/ 9 w 48"/>
                <a:gd name="T9" fmla="*/ 48 h 48"/>
                <a:gd name="T10" fmla="*/ 39 w 48"/>
                <a:gd name="T11" fmla="*/ 48 h 48"/>
                <a:gd name="T12" fmla="*/ 48 w 48"/>
                <a:gd name="T13" fmla="*/ 39 h 48"/>
                <a:gd name="T14" fmla="*/ 48 w 48"/>
                <a:gd name="T15" fmla="*/ 9 h 48"/>
                <a:gd name="T16" fmla="*/ 39 w 48"/>
                <a:gd name="T17" fmla="*/ 0 h 48"/>
                <a:gd name="T18" fmla="*/ 46 w 48"/>
                <a:gd name="T19" fmla="*/ 39 h 48"/>
                <a:gd name="T20" fmla="*/ 39 w 48"/>
                <a:gd name="T21" fmla="*/ 46 h 48"/>
                <a:gd name="T22" fmla="*/ 9 w 48"/>
                <a:gd name="T23" fmla="*/ 46 h 48"/>
                <a:gd name="T24" fmla="*/ 2 w 48"/>
                <a:gd name="T25" fmla="*/ 39 h 48"/>
                <a:gd name="T26" fmla="*/ 2 w 48"/>
                <a:gd name="T27" fmla="*/ 9 h 48"/>
                <a:gd name="T28" fmla="*/ 9 w 48"/>
                <a:gd name="T29" fmla="*/ 2 h 48"/>
                <a:gd name="T30" fmla="*/ 39 w 48"/>
                <a:gd name="T31" fmla="*/ 2 h 48"/>
                <a:gd name="T32" fmla="*/ 46 w 48"/>
                <a:gd name="T33" fmla="*/ 9 h 48"/>
                <a:gd name="T34" fmla="*/ 46 w 48"/>
                <a:gd name="T35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8">
                  <a:moveTo>
                    <a:pt x="3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4"/>
                    <a:pt x="4" y="48"/>
                    <a:pt x="9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4" y="48"/>
                    <a:pt x="48" y="44"/>
                    <a:pt x="48" y="3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4"/>
                    <a:pt x="44" y="0"/>
                    <a:pt x="39" y="0"/>
                  </a:cubicBezTo>
                  <a:close/>
                  <a:moveTo>
                    <a:pt x="46" y="39"/>
                  </a:moveTo>
                  <a:cubicBezTo>
                    <a:pt x="46" y="43"/>
                    <a:pt x="43" y="46"/>
                    <a:pt x="3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2" y="43"/>
                    <a:pt x="2" y="3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3" y="2"/>
                    <a:pt x="46" y="5"/>
                    <a:pt x="46" y="9"/>
                  </a:cubicBezTo>
                  <a:lnTo>
                    <a:pt x="4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22">
              <a:extLst>
                <a:ext uri="{FF2B5EF4-FFF2-40B4-BE49-F238E27FC236}">
                  <a16:creationId xmlns:a16="http://schemas.microsoft.com/office/drawing/2014/main" id="{B8C77AB4-C004-48AF-91B7-3306D677F5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9350" y="2640013"/>
              <a:ext cx="204788" cy="200025"/>
            </a:xfrm>
            <a:custGeom>
              <a:avLst/>
              <a:gdLst>
                <a:gd name="T0" fmla="*/ 37 w 46"/>
                <a:gd name="T1" fmla="*/ 0 h 45"/>
                <a:gd name="T2" fmla="*/ 9 w 46"/>
                <a:gd name="T3" fmla="*/ 0 h 45"/>
                <a:gd name="T4" fmla="*/ 0 w 46"/>
                <a:gd name="T5" fmla="*/ 8 h 45"/>
                <a:gd name="T6" fmla="*/ 0 w 46"/>
                <a:gd name="T7" fmla="*/ 37 h 45"/>
                <a:gd name="T8" fmla="*/ 9 w 46"/>
                <a:gd name="T9" fmla="*/ 45 h 45"/>
                <a:gd name="T10" fmla="*/ 37 w 46"/>
                <a:gd name="T11" fmla="*/ 45 h 45"/>
                <a:gd name="T12" fmla="*/ 46 w 46"/>
                <a:gd name="T13" fmla="*/ 37 h 45"/>
                <a:gd name="T14" fmla="*/ 46 w 46"/>
                <a:gd name="T15" fmla="*/ 8 h 45"/>
                <a:gd name="T16" fmla="*/ 37 w 46"/>
                <a:gd name="T17" fmla="*/ 0 h 45"/>
                <a:gd name="T18" fmla="*/ 44 w 46"/>
                <a:gd name="T19" fmla="*/ 37 h 45"/>
                <a:gd name="T20" fmla="*/ 37 w 46"/>
                <a:gd name="T21" fmla="*/ 44 h 45"/>
                <a:gd name="T22" fmla="*/ 9 w 46"/>
                <a:gd name="T23" fmla="*/ 44 h 45"/>
                <a:gd name="T24" fmla="*/ 2 w 46"/>
                <a:gd name="T25" fmla="*/ 37 h 45"/>
                <a:gd name="T26" fmla="*/ 2 w 46"/>
                <a:gd name="T27" fmla="*/ 8 h 45"/>
                <a:gd name="T28" fmla="*/ 9 w 46"/>
                <a:gd name="T29" fmla="*/ 1 h 45"/>
                <a:gd name="T30" fmla="*/ 37 w 46"/>
                <a:gd name="T31" fmla="*/ 1 h 45"/>
                <a:gd name="T32" fmla="*/ 44 w 46"/>
                <a:gd name="T33" fmla="*/ 8 h 45"/>
                <a:gd name="T34" fmla="*/ 44 w 46"/>
                <a:gd name="T35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5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1"/>
                    <a:pt x="4" y="45"/>
                    <a:pt x="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2" y="45"/>
                    <a:pt x="46" y="41"/>
                    <a:pt x="46" y="37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4"/>
                    <a:pt x="42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1"/>
                    <a:pt x="41" y="44"/>
                    <a:pt x="37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1"/>
                    <a:pt x="2" y="3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4"/>
                    <a:pt x="5" y="1"/>
                    <a:pt x="9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41" y="1"/>
                    <a:pt x="44" y="4"/>
                    <a:pt x="44" y="8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23">
              <a:extLst>
                <a:ext uri="{FF2B5EF4-FFF2-40B4-BE49-F238E27FC236}">
                  <a16:creationId xmlns:a16="http://schemas.microsoft.com/office/drawing/2014/main" id="{713D65D9-664F-4121-AD2B-E7008A39CF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8725" y="2600325"/>
              <a:ext cx="325438" cy="319088"/>
            </a:xfrm>
            <a:custGeom>
              <a:avLst/>
              <a:gdLst>
                <a:gd name="T0" fmla="*/ 60 w 73"/>
                <a:gd name="T1" fmla="*/ 0 h 72"/>
                <a:gd name="T2" fmla="*/ 14 w 73"/>
                <a:gd name="T3" fmla="*/ 0 h 72"/>
                <a:gd name="T4" fmla="*/ 0 w 73"/>
                <a:gd name="T5" fmla="*/ 13 h 72"/>
                <a:gd name="T6" fmla="*/ 0 w 73"/>
                <a:gd name="T7" fmla="*/ 59 h 72"/>
                <a:gd name="T8" fmla="*/ 14 w 73"/>
                <a:gd name="T9" fmla="*/ 72 h 72"/>
                <a:gd name="T10" fmla="*/ 60 w 73"/>
                <a:gd name="T11" fmla="*/ 72 h 72"/>
                <a:gd name="T12" fmla="*/ 73 w 73"/>
                <a:gd name="T13" fmla="*/ 59 h 72"/>
                <a:gd name="T14" fmla="*/ 73 w 73"/>
                <a:gd name="T15" fmla="*/ 13 h 72"/>
                <a:gd name="T16" fmla="*/ 60 w 73"/>
                <a:gd name="T17" fmla="*/ 0 h 72"/>
                <a:gd name="T18" fmla="*/ 71 w 73"/>
                <a:gd name="T19" fmla="*/ 59 h 72"/>
                <a:gd name="T20" fmla="*/ 60 w 73"/>
                <a:gd name="T21" fmla="*/ 70 h 72"/>
                <a:gd name="T22" fmla="*/ 14 w 73"/>
                <a:gd name="T23" fmla="*/ 70 h 72"/>
                <a:gd name="T24" fmla="*/ 3 w 73"/>
                <a:gd name="T25" fmla="*/ 59 h 72"/>
                <a:gd name="T26" fmla="*/ 3 w 73"/>
                <a:gd name="T27" fmla="*/ 13 h 72"/>
                <a:gd name="T28" fmla="*/ 14 w 73"/>
                <a:gd name="T29" fmla="*/ 2 h 72"/>
                <a:gd name="T30" fmla="*/ 60 w 73"/>
                <a:gd name="T31" fmla="*/ 2 h 72"/>
                <a:gd name="T32" fmla="*/ 71 w 73"/>
                <a:gd name="T33" fmla="*/ 13 h 72"/>
                <a:gd name="T34" fmla="*/ 71 w 73"/>
                <a:gd name="T35" fmla="*/ 5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72">
                  <a:moveTo>
                    <a:pt x="60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3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6"/>
                    <a:pt x="7" y="72"/>
                    <a:pt x="14" y="72"/>
                  </a:cubicBezTo>
                  <a:cubicBezTo>
                    <a:pt x="60" y="72"/>
                    <a:pt x="60" y="72"/>
                    <a:pt x="60" y="72"/>
                  </a:cubicBezTo>
                  <a:cubicBezTo>
                    <a:pt x="67" y="72"/>
                    <a:pt x="73" y="66"/>
                    <a:pt x="73" y="59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6"/>
                    <a:pt x="67" y="0"/>
                    <a:pt x="60" y="0"/>
                  </a:cubicBezTo>
                  <a:close/>
                  <a:moveTo>
                    <a:pt x="71" y="59"/>
                  </a:moveTo>
                  <a:cubicBezTo>
                    <a:pt x="71" y="65"/>
                    <a:pt x="66" y="70"/>
                    <a:pt x="60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8" y="70"/>
                    <a:pt x="3" y="65"/>
                    <a:pt x="3" y="59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7"/>
                    <a:pt x="8" y="2"/>
                    <a:pt x="14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6" y="2"/>
                    <a:pt x="71" y="7"/>
                    <a:pt x="71" y="13"/>
                  </a:cubicBezTo>
                  <a:lnTo>
                    <a:pt x="71" y="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24">
              <a:extLst>
                <a:ext uri="{FF2B5EF4-FFF2-40B4-BE49-F238E27FC236}">
                  <a16:creationId xmlns:a16="http://schemas.microsoft.com/office/drawing/2014/main" id="{BF1B8900-8EC4-48CA-8E73-27E0518AC9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7600" y="2600325"/>
              <a:ext cx="80963" cy="84138"/>
            </a:xfrm>
            <a:custGeom>
              <a:avLst/>
              <a:gdLst>
                <a:gd name="T0" fmla="*/ 14 w 18"/>
                <a:gd name="T1" fmla="*/ 0 h 19"/>
                <a:gd name="T2" fmla="*/ 3 w 18"/>
                <a:gd name="T3" fmla="*/ 0 h 19"/>
                <a:gd name="T4" fmla="*/ 0 w 18"/>
                <a:gd name="T5" fmla="*/ 4 h 19"/>
                <a:gd name="T6" fmla="*/ 0 w 18"/>
                <a:gd name="T7" fmla="*/ 15 h 19"/>
                <a:gd name="T8" fmla="*/ 3 w 18"/>
                <a:gd name="T9" fmla="*/ 19 h 19"/>
                <a:gd name="T10" fmla="*/ 14 w 18"/>
                <a:gd name="T11" fmla="*/ 19 h 19"/>
                <a:gd name="T12" fmla="*/ 18 w 18"/>
                <a:gd name="T13" fmla="*/ 15 h 19"/>
                <a:gd name="T14" fmla="*/ 18 w 18"/>
                <a:gd name="T15" fmla="*/ 4 h 19"/>
                <a:gd name="T16" fmla="*/ 14 w 18"/>
                <a:gd name="T17" fmla="*/ 0 h 19"/>
                <a:gd name="T18" fmla="*/ 17 w 18"/>
                <a:gd name="T19" fmla="*/ 15 h 19"/>
                <a:gd name="T20" fmla="*/ 14 w 18"/>
                <a:gd name="T21" fmla="*/ 17 h 19"/>
                <a:gd name="T22" fmla="*/ 3 w 18"/>
                <a:gd name="T23" fmla="*/ 17 h 19"/>
                <a:gd name="T24" fmla="*/ 1 w 18"/>
                <a:gd name="T25" fmla="*/ 15 h 19"/>
                <a:gd name="T26" fmla="*/ 1 w 18"/>
                <a:gd name="T27" fmla="*/ 4 h 19"/>
                <a:gd name="T28" fmla="*/ 3 w 18"/>
                <a:gd name="T29" fmla="*/ 2 h 19"/>
                <a:gd name="T30" fmla="*/ 14 w 18"/>
                <a:gd name="T31" fmla="*/ 2 h 19"/>
                <a:gd name="T32" fmla="*/ 17 w 18"/>
                <a:gd name="T33" fmla="*/ 4 h 19"/>
                <a:gd name="T34" fmla="*/ 17 w 18"/>
                <a:gd name="T3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9">
                  <a:moveTo>
                    <a:pt x="1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7"/>
                    <a:pt x="1" y="19"/>
                    <a:pt x="3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6" y="19"/>
                    <a:pt x="18" y="17"/>
                    <a:pt x="18" y="1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2"/>
                    <a:pt x="16" y="0"/>
                    <a:pt x="14" y="0"/>
                  </a:cubicBezTo>
                  <a:close/>
                  <a:moveTo>
                    <a:pt x="17" y="15"/>
                  </a:moveTo>
                  <a:cubicBezTo>
                    <a:pt x="17" y="16"/>
                    <a:pt x="16" y="17"/>
                    <a:pt x="14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1" y="16"/>
                    <a:pt x="1" y="1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2"/>
                    <a:pt x="17" y="3"/>
                    <a:pt x="17" y="4"/>
                  </a:cubicBezTo>
                  <a:lnTo>
                    <a:pt x="17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25">
              <a:extLst>
                <a:ext uri="{FF2B5EF4-FFF2-40B4-BE49-F238E27FC236}">
                  <a16:creationId xmlns:a16="http://schemas.microsoft.com/office/drawing/2014/main" id="{C9B46DDD-3B7B-4D52-B1E3-F515F343B4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89850" y="2528888"/>
              <a:ext cx="120650" cy="120650"/>
            </a:xfrm>
            <a:custGeom>
              <a:avLst/>
              <a:gdLst>
                <a:gd name="T0" fmla="*/ 21 w 27"/>
                <a:gd name="T1" fmla="*/ 0 h 27"/>
                <a:gd name="T2" fmla="*/ 5 w 27"/>
                <a:gd name="T3" fmla="*/ 0 h 27"/>
                <a:gd name="T4" fmla="*/ 0 w 27"/>
                <a:gd name="T5" fmla="*/ 6 h 27"/>
                <a:gd name="T6" fmla="*/ 0 w 27"/>
                <a:gd name="T7" fmla="*/ 22 h 27"/>
                <a:gd name="T8" fmla="*/ 5 w 27"/>
                <a:gd name="T9" fmla="*/ 27 h 27"/>
                <a:gd name="T10" fmla="*/ 21 w 27"/>
                <a:gd name="T11" fmla="*/ 27 h 27"/>
                <a:gd name="T12" fmla="*/ 27 w 27"/>
                <a:gd name="T13" fmla="*/ 22 h 27"/>
                <a:gd name="T14" fmla="*/ 27 w 27"/>
                <a:gd name="T15" fmla="*/ 6 h 27"/>
                <a:gd name="T16" fmla="*/ 21 w 27"/>
                <a:gd name="T17" fmla="*/ 0 h 27"/>
                <a:gd name="T18" fmla="*/ 25 w 27"/>
                <a:gd name="T19" fmla="*/ 22 h 27"/>
                <a:gd name="T20" fmla="*/ 21 w 27"/>
                <a:gd name="T21" fmla="*/ 25 h 27"/>
                <a:gd name="T22" fmla="*/ 5 w 27"/>
                <a:gd name="T23" fmla="*/ 25 h 27"/>
                <a:gd name="T24" fmla="*/ 2 w 27"/>
                <a:gd name="T25" fmla="*/ 22 h 27"/>
                <a:gd name="T26" fmla="*/ 2 w 27"/>
                <a:gd name="T27" fmla="*/ 6 h 27"/>
                <a:gd name="T28" fmla="*/ 5 w 27"/>
                <a:gd name="T29" fmla="*/ 2 h 27"/>
                <a:gd name="T30" fmla="*/ 21 w 27"/>
                <a:gd name="T31" fmla="*/ 2 h 27"/>
                <a:gd name="T32" fmla="*/ 25 w 27"/>
                <a:gd name="T33" fmla="*/ 6 h 27"/>
                <a:gd name="T34" fmla="*/ 25 w 27"/>
                <a:gd name="T3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7">
                  <a:moveTo>
                    <a:pt x="2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2" y="27"/>
                    <a:pt x="5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5" y="27"/>
                    <a:pt x="27" y="25"/>
                    <a:pt x="27" y="22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3"/>
                    <a:pt x="25" y="0"/>
                    <a:pt x="21" y="0"/>
                  </a:cubicBezTo>
                  <a:close/>
                  <a:moveTo>
                    <a:pt x="25" y="22"/>
                  </a:moveTo>
                  <a:cubicBezTo>
                    <a:pt x="25" y="24"/>
                    <a:pt x="23" y="25"/>
                    <a:pt x="21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5"/>
                    <a:pt x="2" y="24"/>
                    <a:pt x="2" y="2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4" y="2"/>
                    <a:pt x="5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2"/>
                    <a:pt x="25" y="4"/>
                    <a:pt x="25" y="6"/>
                  </a:cubicBezTo>
                  <a:lnTo>
                    <a:pt x="25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26">
              <a:extLst>
                <a:ext uri="{FF2B5EF4-FFF2-40B4-BE49-F238E27FC236}">
                  <a16:creationId xmlns:a16="http://schemas.microsoft.com/office/drawing/2014/main" id="{E8677595-8CE6-40E6-8ACC-655BF4243B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2900" y="2409825"/>
              <a:ext cx="79375" cy="76200"/>
            </a:xfrm>
            <a:custGeom>
              <a:avLst/>
              <a:gdLst>
                <a:gd name="T0" fmla="*/ 14 w 18"/>
                <a:gd name="T1" fmla="*/ 0 h 17"/>
                <a:gd name="T2" fmla="*/ 4 w 18"/>
                <a:gd name="T3" fmla="*/ 0 h 17"/>
                <a:gd name="T4" fmla="*/ 0 w 18"/>
                <a:gd name="T5" fmla="*/ 3 h 17"/>
                <a:gd name="T6" fmla="*/ 0 w 18"/>
                <a:gd name="T7" fmla="*/ 14 h 17"/>
                <a:gd name="T8" fmla="*/ 4 w 18"/>
                <a:gd name="T9" fmla="*/ 17 h 17"/>
                <a:gd name="T10" fmla="*/ 14 w 18"/>
                <a:gd name="T11" fmla="*/ 17 h 17"/>
                <a:gd name="T12" fmla="*/ 18 w 18"/>
                <a:gd name="T13" fmla="*/ 14 h 17"/>
                <a:gd name="T14" fmla="*/ 18 w 18"/>
                <a:gd name="T15" fmla="*/ 3 h 17"/>
                <a:gd name="T16" fmla="*/ 14 w 18"/>
                <a:gd name="T17" fmla="*/ 0 h 17"/>
                <a:gd name="T18" fmla="*/ 16 w 18"/>
                <a:gd name="T19" fmla="*/ 14 h 17"/>
                <a:gd name="T20" fmla="*/ 14 w 18"/>
                <a:gd name="T21" fmla="*/ 16 h 17"/>
                <a:gd name="T22" fmla="*/ 4 w 18"/>
                <a:gd name="T23" fmla="*/ 16 h 17"/>
                <a:gd name="T24" fmla="*/ 2 w 18"/>
                <a:gd name="T25" fmla="*/ 14 h 17"/>
                <a:gd name="T26" fmla="*/ 2 w 18"/>
                <a:gd name="T27" fmla="*/ 3 h 17"/>
                <a:gd name="T28" fmla="*/ 4 w 18"/>
                <a:gd name="T29" fmla="*/ 1 h 17"/>
                <a:gd name="T30" fmla="*/ 14 w 18"/>
                <a:gd name="T31" fmla="*/ 1 h 17"/>
                <a:gd name="T32" fmla="*/ 16 w 18"/>
                <a:gd name="T33" fmla="*/ 3 h 17"/>
                <a:gd name="T34" fmla="*/ 16 w 18"/>
                <a:gd name="T35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7">
                  <a:moveTo>
                    <a:pt x="1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7"/>
                    <a:pt x="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6"/>
                    <a:pt x="18" y="14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1"/>
                    <a:pt x="16" y="0"/>
                    <a:pt x="14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6"/>
                    <a:pt x="1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6"/>
                    <a:pt x="2" y="15"/>
                    <a:pt x="2" y="1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6" y="2"/>
                    <a:pt x="16" y="3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7">
              <a:extLst>
                <a:ext uri="{FF2B5EF4-FFF2-40B4-BE49-F238E27FC236}">
                  <a16:creationId xmlns:a16="http://schemas.microsoft.com/office/drawing/2014/main" id="{62646546-7CE3-4AE3-8CF4-9734B62F35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0475" y="2352675"/>
              <a:ext cx="98425" cy="96838"/>
            </a:xfrm>
            <a:custGeom>
              <a:avLst/>
              <a:gdLst>
                <a:gd name="T0" fmla="*/ 17 w 22"/>
                <a:gd name="T1" fmla="*/ 0 h 22"/>
                <a:gd name="T2" fmla="*/ 4 w 22"/>
                <a:gd name="T3" fmla="*/ 0 h 22"/>
                <a:gd name="T4" fmla="*/ 0 w 22"/>
                <a:gd name="T5" fmla="*/ 4 h 22"/>
                <a:gd name="T6" fmla="*/ 0 w 22"/>
                <a:gd name="T7" fmla="*/ 17 h 22"/>
                <a:gd name="T8" fmla="*/ 4 w 22"/>
                <a:gd name="T9" fmla="*/ 22 h 22"/>
                <a:gd name="T10" fmla="*/ 17 w 22"/>
                <a:gd name="T11" fmla="*/ 22 h 22"/>
                <a:gd name="T12" fmla="*/ 22 w 22"/>
                <a:gd name="T13" fmla="*/ 17 h 22"/>
                <a:gd name="T14" fmla="*/ 22 w 22"/>
                <a:gd name="T15" fmla="*/ 4 h 22"/>
                <a:gd name="T16" fmla="*/ 17 w 22"/>
                <a:gd name="T17" fmla="*/ 0 h 22"/>
                <a:gd name="T18" fmla="*/ 20 w 22"/>
                <a:gd name="T19" fmla="*/ 17 h 22"/>
                <a:gd name="T20" fmla="*/ 17 w 22"/>
                <a:gd name="T21" fmla="*/ 20 h 22"/>
                <a:gd name="T22" fmla="*/ 4 w 22"/>
                <a:gd name="T23" fmla="*/ 20 h 22"/>
                <a:gd name="T24" fmla="*/ 1 w 22"/>
                <a:gd name="T25" fmla="*/ 17 h 22"/>
                <a:gd name="T26" fmla="*/ 1 w 22"/>
                <a:gd name="T27" fmla="*/ 4 h 22"/>
                <a:gd name="T28" fmla="*/ 4 w 22"/>
                <a:gd name="T29" fmla="*/ 1 h 22"/>
                <a:gd name="T30" fmla="*/ 17 w 22"/>
                <a:gd name="T31" fmla="*/ 1 h 22"/>
                <a:gd name="T32" fmla="*/ 20 w 22"/>
                <a:gd name="T33" fmla="*/ 4 h 22"/>
                <a:gd name="T34" fmla="*/ 20 w 22"/>
                <a:gd name="T35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22">
                  <a:moveTo>
                    <a:pt x="1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0"/>
                    <a:pt x="2" y="22"/>
                    <a:pt x="4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20" y="22"/>
                    <a:pt x="22" y="20"/>
                    <a:pt x="22" y="17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2"/>
                    <a:pt x="20" y="0"/>
                    <a:pt x="17" y="0"/>
                  </a:cubicBezTo>
                  <a:close/>
                  <a:moveTo>
                    <a:pt x="20" y="17"/>
                  </a:moveTo>
                  <a:cubicBezTo>
                    <a:pt x="20" y="19"/>
                    <a:pt x="19" y="20"/>
                    <a:pt x="17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1" y="19"/>
                    <a:pt x="1" y="1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3" y="1"/>
                    <a:pt x="4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9" y="1"/>
                    <a:pt x="20" y="3"/>
                    <a:pt x="20" y="4"/>
                  </a:cubicBezTo>
                  <a:lnTo>
                    <a:pt x="20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8">
              <a:extLst>
                <a:ext uri="{FF2B5EF4-FFF2-40B4-BE49-F238E27FC236}">
                  <a16:creationId xmlns:a16="http://schemas.microsoft.com/office/drawing/2014/main" id="{78CA66B1-DE5B-4D80-A212-429BDA12C0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61238" y="2281238"/>
              <a:ext cx="204788" cy="200025"/>
            </a:xfrm>
            <a:custGeom>
              <a:avLst/>
              <a:gdLst>
                <a:gd name="T0" fmla="*/ 37 w 46"/>
                <a:gd name="T1" fmla="*/ 0 h 45"/>
                <a:gd name="T2" fmla="*/ 9 w 46"/>
                <a:gd name="T3" fmla="*/ 0 h 45"/>
                <a:gd name="T4" fmla="*/ 0 w 46"/>
                <a:gd name="T5" fmla="*/ 9 h 45"/>
                <a:gd name="T6" fmla="*/ 0 w 46"/>
                <a:gd name="T7" fmla="*/ 37 h 45"/>
                <a:gd name="T8" fmla="*/ 9 w 46"/>
                <a:gd name="T9" fmla="*/ 45 h 45"/>
                <a:gd name="T10" fmla="*/ 37 w 46"/>
                <a:gd name="T11" fmla="*/ 45 h 45"/>
                <a:gd name="T12" fmla="*/ 46 w 46"/>
                <a:gd name="T13" fmla="*/ 37 h 45"/>
                <a:gd name="T14" fmla="*/ 46 w 46"/>
                <a:gd name="T15" fmla="*/ 9 h 45"/>
                <a:gd name="T16" fmla="*/ 37 w 46"/>
                <a:gd name="T17" fmla="*/ 0 h 45"/>
                <a:gd name="T18" fmla="*/ 44 w 46"/>
                <a:gd name="T19" fmla="*/ 37 h 45"/>
                <a:gd name="T20" fmla="*/ 37 w 46"/>
                <a:gd name="T21" fmla="*/ 43 h 45"/>
                <a:gd name="T22" fmla="*/ 9 w 46"/>
                <a:gd name="T23" fmla="*/ 43 h 45"/>
                <a:gd name="T24" fmla="*/ 2 w 46"/>
                <a:gd name="T25" fmla="*/ 37 h 45"/>
                <a:gd name="T26" fmla="*/ 2 w 46"/>
                <a:gd name="T27" fmla="*/ 9 h 45"/>
                <a:gd name="T28" fmla="*/ 9 w 46"/>
                <a:gd name="T29" fmla="*/ 2 h 45"/>
                <a:gd name="T30" fmla="*/ 37 w 46"/>
                <a:gd name="T31" fmla="*/ 2 h 45"/>
                <a:gd name="T32" fmla="*/ 44 w 46"/>
                <a:gd name="T33" fmla="*/ 9 h 45"/>
                <a:gd name="T34" fmla="*/ 44 w 46"/>
                <a:gd name="T35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5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1"/>
                    <a:pt x="4" y="45"/>
                    <a:pt x="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2" y="45"/>
                    <a:pt x="46" y="41"/>
                    <a:pt x="46" y="37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4"/>
                    <a:pt x="42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0"/>
                    <a:pt x="41" y="43"/>
                    <a:pt x="37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5" y="43"/>
                    <a:pt x="2" y="40"/>
                    <a:pt x="2" y="3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1" y="2"/>
                    <a:pt x="44" y="5"/>
                    <a:pt x="44" y="9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9">
              <a:extLst>
                <a:ext uri="{FF2B5EF4-FFF2-40B4-BE49-F238E27FC236}">
                  <a16:creationId xmlns:a16="http://schemas.microsoft.com/office/drawing/2014/main" id="{D0C0DE9A-12F1-448C-9054-FCF8F3C312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02500" y="2236788"/>
              <a:ext cx="138113" cy="138113"/>
            </a:xfrm>
            <a:custGeom>
              <a:avLst/>
              <a:gdLst>
                <a:gd name="T0" fmla="*/ 25 w 31"/>
                <a:gd name="T1" fmla="*/ 0 h 31"/>
                <a:gd name="T2" fmla="*/ 6 w 31"/>
                <a:gd name="T3" fmla="*/ 0 h 31"/>
                <a:gd name="T4" fmla="*/ 0 w 31"/>
                <a:gd name="T5" fmla="*/ 6 h 31"/>
                <a:gd name="T6" fmla="*/ 0 w 31"/>
                <a:gd name="T7" fmla="*/ 25 h 31"/>
                <a:gd name="T8" fmla="*/ 6 w 31"/>
                <a:gd name="T9" fmla="*/ 31 h 31"/>
                <a:gd name="T10" fmla="*/ 25 w 31"/>
                <a:gd name="T11" fmla="*/ 31 h 31"/>
                <a:gd name="T12" fmla="*/ 31 w 31"/>
                <a:gd name="T13" fmla="*/ 25 h 31"/>
                <a:gd name="T14" fmla="*/ 31 w 31"/>
                <a:gd name="T15" fmla="*/ 6 h 31"/>
                <a:gd name="T16" fmla="*/ 25 w 31"/>
                <a:gd name="T17" fmla="*/ 0 h 31"/>
                <a:gd name="T18" fmla="*/ 30 w 31"/>
                <a:gd name="T19" fmla="*/ 25 h 31"/>
                <a:gd name="T20" fmla="*/ 25 w 31"/>
                <a:gd name="T21" fmla="*/ 29 h 31"/>
                <a:gd name="T22" fmla="*/ 6 w 31"/>
                <a:gd name="T23" fmla="*/ 29 h 31"/>
                <a:gd name="T24" fmla="*/ 1 w 31"/>
                <a:gd name="T25" fmla="*/ 25 h 31"/>
                <a:gd name="T26" fmla="*/ 1 w 31"/>
                <a:gd name="T27" fmla="*/ 6 h 31"/>
                <a:gd name="T28" fmla="*/ 6 w 31"/>
                <a:gd name="T29" fmla="*/ 1 h 31"/>
                <a:gd name="T30" fmla="*/ 25 w 31"/>
                <a:gd name="T31" fmla="*/ 1 h 31"/>
                <a:gd name="T32" fmla="*/ 30 w 31"/>
                <a:gd name="T33" fmla="*/ 6 h 31"/>
                <a:gd name="T34" fmla="*/ 30 w 31"/>
                <a:gd name="T35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1">
                  <a:moveTo>
                    <a:pt x="2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3" y="31"/>
                    <a:pt x="6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8" y="31"/>
                    <a:pt x="31" y="28"/>
                    <a:pt x="31" y="2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2"/>
                    <a:pt x="28" y="0"/>
                    <a:pt x="25" y="0"/>
                  </a:cubicBezTo>
                  <a:close/>
                  <a:moveTo>
                    <a:pt x="30" y="25"/>
                  </a:moveTo>
                  <a:cubicBezTo>
                    <a:pt x="30" y="27"/>
                    <a:pt x="27" y="29"/>
                    <a:pt x="2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3" y="29"/>
                    <a:pt x="1" y="27"/>
                    <a:pt x="1" y="2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3" y="1"/>
                    <a:pt x="6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7" y="1"/>
                    <a:pt x="30" y="3"/>
                    <a:pt x="30" y="6"/>
                  </a:cubicBezTo>
                  <a:lnTo>
                    <a:pt x="30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30">
              <a:extLst>
                <a:ext uri="{FF2B5EF4-FFF2-40B4-BE49-F238E27FC236}">
                  <a16:creationId xmlns:a16="http://schemas.microsoft.com/office/drawing/2014/main" id="{08C078D0-F00B-4AD7-94B0-A04D60CE02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1063" y="2325688"/>
              <a:ext cx="179388" cy="182563"/>
            </a:xfrm>
            <a:custGeom>
              <a:avLst/>
              <a:gdLst>
                <a:gd name="T0" fmla="*/ 33 w 40"/>
                <a:gd name="T1" fmla="*/ 0 h 41"/>
                <a:gd name="T2" fmla="*/ 8 w 40"/>
                <a:gd name="T3" fmla="*/ 0 h 41"/>
                <a:gd name="T4" fmla="*/ 0 w 40"/>
                <a:gd name="T5" fmla="*/ 8 h 41"/>
                <a:gd name="T6" fmla="*/ 0 w 40"/>
                <a:gd name="T7" fmla="*/ 33 h 41"/>
                <a:gd name="T8" fmla="*/ 8 w 40"/>
                <a:gd name="T9" fmla="*/ 41 h 41"/>
                <a:gd name="T10" fmla="*/ 33 w 40"/>
                <a:gd name="T11" fmla="*/ 41 h 41"/>
                <a:gd name="T12" fmla="*/ 40 w 40"/>
                <a:gd name="T13" fmla="*/ 33 h 41"/>
                <a:gd name="T14" fmla="*/ 40 w 40"/>
                <a:gd name="T15" fmla="*/ 8 h 41"/>
                <a:gd name="T16" fmla="*/ 33 w 40"/>
                <a:gd name="T17" fmla="*/ 0 h 41"/>
                <a:gd name="T18" fmla="*/ 39 w 40"/>
                <a:gd name="T19" fmla="*/ 33 h 41"/>
                <a:gd name="T20" fmla="*/ 33 w 40"/>
                <a:gd name="T21" fmla="*/ 39 h 41"/>
                <a:gd name="T22" fmla="*/ 8 w 40"/>
                <a:gd name="T23" fmla="*/ 39 h 41"/>
                <a:gd name="T24" fmla="*/ 2 w 40"/>
                <a:gd name="T25" fmla="*/ 33 h 41"/>
                <a:gd name="T26" fmla="*/ 2 w 40"/>
                <a:gd name="T27" fmla="*/ 8 h 41"/>
                <a:gd name="T28" fmla="*/ 8 w 40"/>
                <a:gd name="T29" fmla="*/ 2 h 41"/>
                <a:gd name="T30" fmla="*/ 33 w 40"/>
                <a:gd name="T31" fmla="*/ 2 h 41"/>
                <a:gd name="T32" fmla="*/ 39 w 40"/>
                <a:gd name="T33" fmla="*/ 8 h 41"/>
                <a:gd name="T34" fmla="*/ 39 w 40"/>
                <a:gd name="T35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1">
                  <a:moveTo>
                    <a:pt x="33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7"/>
                    <a:pt x="3" y="41"/>
                    <a:pt x="8" y="41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7" y="41"/>
                    <a:pt x="40" y="37"/>
                    <a:pt x="40" y="33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4"/>
                    <a:pt x="37" y="0"/>
                    <a:pt x="33" y="0"/>
                  </a:cubicBezTo>
                  <a:close/>
                  <a:moveTo>
                    <a:pt x="39" y="33"/>
                  </a:moveTo>
                  <a:cubicBezTo>
                    <a:pt x="39" y="36"/>
                    <a:pt x="36" y="39"/>
                    <a:pt x="33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2" y="36"/>
                    <a:pt x="2" y="33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4"/>
                    <a:pt x="4" y="2"/>
                    <a:pt x="8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6" y="2"/>
                    <a:pt x="39" y="4"/>
                    <a:pt x="39" y="8"/>
                  </a:cubicBezTo>
                  <a:lnTo>
                    <a:pt x="39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31">
              <a:extLst>
                <a:ext uri="{FF2B5EF4-FFF2-40B4-BE49-F238E27FC236}">
                  <a16:creationId xmlns:a16="http://schemas.microsoft.com/office/drawing/2014/main" id="{120CBF55-E3A0-458F-B049-787200D592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89775" y="2405063"/>
              <a:ext cx="234950" cy="230188"/>
            </a:xfrm>
            <a:custGeom>
              <a:avLst/>
              <a:gdLst>
                <a:gd name="T0" fmla="*/ 43 w 53"/>
                <a:gd name="T1" fmla="*/ 0 h 52"/>
                <a:gd name="T2" fmla="*/ 10 w 53"/>
                <a:gd name="T3" fmla="*/ 0 h 52"/>
                <a:gd name="T4" fmla="*/ 0 w 53"/>
                <a:gd name="T5" fmla="*/ 9 h 52"/>
                <a:gd name="T6" fmla="*/ 0 w 53"/>
                <a:gd name="T7" fmla="*/ 42 h 52"/>
                <a:gd name="T8" fmla="*/ 10 w 53"/>
                <a:gd name="T9" fmla="*/ 52 h 52"/>
                <a:gd name="T10" fmla="*/ 43 w 53"/>
                <a:gd name="T11" fmla="*/ 52 h 52"/>
                <a:gd name="T12" fmla="*/ 53 w 53"/>
                <a:gd name="T13" fmla="*/ 42 h 52"/>
                <a:gd name="T14" fmla="*/ 53 w 53"/>
                <a:gd name="T15" fmla="*/ 9 h 52"/>
                <a:gd name="T16" fmla="*/ 43 w 53"/>
                <a:gd name="T17" fmla="*/ 0 h 52"/>
                <a:gd name="T18" fmla="*/ 51 w 53"/>
                <a:gd name="T19" fmla="*/ 42 h 52"/>
                <a:gd name="T20" fmla="*/ 43 w 53"/>
                <a:gd name="T21" fmla="*/ 51 h 52"/>
                <a:gd name="T22" fmla="*/ 10 w 53"/>
                <a:gd name="T23" fmla="*/ 51 h 52"/>
                <a:gd name="T24" fmla="*/ 2 w 53"/>
                <a:gd name="T25" fmla="*/ 42 h 52"/>
                <a:gd name="T26" fmla="*/ 2 w 53"/>
                <a:gd name="T27" fmla="*/ 9 h 52"/>
                <a:gd name="T28" fmla="*/ 10 w 53"/>
                <a:gd name="T29" fmla="*/ 1 h 52"/>
                <a:gd name="T30" fmla="*/ 43 w 53"/>
                <a:gd name="T31" fmla="*/ 1 h 52"/>
                <a:gd name="T32" fmla="*/ 51 w 53"/>
                <a:gd name="T33" fmla="*/ 9 h 52"/>
                <a:gd name="T34" fmla="*/ 51 w 53"/>
                <a:gd name="T35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2">
                  <a:moveTo>
                    <a:pt x="43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8"/>
                    <a:pt x="5" y="52"/>
                    <a:pt x="10" y="52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8" y="52"/>
                    <a:pt x="53" y="48"/>
                    <a:pt x="53" y="42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4"/>
                    <a:pt x="48" y="0"/>
                    <a:pt x="43" y="0"/>
                  </a:cubicBezTo>
                  <a:close/>
                  <a:moveTo>
                    <a:pt x="51" y="42"/>
                  </a:moveTo>
                  <a:cubicBezTo>
                    <a:pt x="51" y="47"/>
                    <a:pt x="48" y="51"/>
                    <a:pt x="43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5" y="51"/>
                    <a:pt x="2" y="47"/>
                    <a:pt x="2" y="4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1"/>
                    <a:pt x="10" y="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8" y="1"/>
                    <a:pt x="51" y="5"/>
                    <a:pt x="51" y="9"/>
                  </a:cubicBezTo>
                  <a:lnTo>
                    <a:pt x="51" y="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32">
              <a:extLst>
                <a:ext uri="{FF2B5EF4-FFF2-40B4-BE49-F238E27FC236}">
                  <a16:creationId xmlns:a16="http://schemas.microsoft.com/office/drawing/2014/main" id="{AFAF3913-1DD5-43CB-AEF2-D53B8AD998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7063" y="2555875"/>
              <a:ext cx="160338" cy="160338"/>
            </a:xfrm>
            <a:custGeom>
              <a:avLst/>
              <a:gdLst>
                <a:gd name="T0" fmla="*/ 29 w 36"/>
                <a:gd name="T1" fmla="*/ 0 h 36"/>
                <a:gd name="T2" fmla="*/ 7 w 36"/>
                <a:gd name="T3" fmla="*/ 0 h 36"/>
                <a:gd name="T4" fmla="*/ 0 w 36"/>
                <a:gd name="T5" fmla="*/ 7 h 36"/>
                <a:gd name="T6" fmla="*/ 0 w 36"/>
                <a:gd name="T7" fmla="*/ 29 h 36"/>
                <a:gd name="T8" fmla="*/ 7 w 36"/>
                <a:gd name="T9" fmla="*/ 36 h 36"/>
                <a:gd name="T10" fmla="*/ 29 w 36"/>
                <a:gd name="T11" fmla="*/ 36 h 36"/>
                <a:gd name="T12" fmla="*/ 36 w 36"/>
                <a:gd name="T13" fmla="*/ 29 h 36"/>
                <a:gd name="T14" fmla="*/ 36 w 36"/>
                <a:gd name="T15" fmla="*/ 7 h 36"/>
                <a:gd name="T16" fmla="*/ 29 w 36"/>
                <a:gd name="T17" fmla="*/ 0 h 36"/>
                <a:gd name="T18" fmla="*/ 34 w 36"/>
                <a:gd name="T19" fmla="*/ 29 h 36"/>
                <a:gd name="T20" fmla="*/ 29 w 36"/>
                <a:gd name="T21" fmla="*/ 34 h 36"/>
                <a:gd name="T22" fmla="*/ 7 w 36"/>
                <a:gd name="T23" fmla="*/ 34 h 36"/>
                <a:gd name="T24" fmla="*/ 1 w 36"/>
                <a:gd name="T25" fmla="*/ 29 h 36"/>
                <a:gd name="T26" fmla="*/ 1 w 36"/>
                <a:gd name="T27" fmla="*/ 7 h 36"/>
                <a:gd name="T28" fmla="*/ 7 w 36"/>
                <a:gd name="T29" fmla="*/ 1 h 36"/>
                <a:gd name="T30" fmla="*/ 29 w 36"/>
                <a:gd name="T31" fmla="*/ 1 h 36"/>
                <a:gd name="T32" fmla="*/ 34 w 36"/>
                <a:gd name="T33" fmla="*/ 7 h 36"/>
                <a:gd name="T34" fmla="*/ 34 w 36"/>
                <a:gd name="T35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36">
                  <a:moveTo>
                    <a:pt x="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3"/>
                    <a:pt x="3" y="36"/>
                    <a:pt x="7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3" y="36"/>
                    <a:pt x="36" y="33"/>
                    <a:pt x="36" y="2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3"/>
                    <a:pt x="33" y="0"/>
                    <a:pt x="29" y="0"/>
                  </a:cubicBezTo>
                  <a:close/>
                  <a:moveTo>
                    <a:pt x="34" y="29"/>
                  </a:moveTo>
                  <a:cubicBezTo>
                    <a:pt x="34" y="32"/>
                    <a:pt x="32" y="34"/>
                    <a:pt x="29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4" y="34"/>
                    <a:pt x="1" y="32"/>
                    <a:pt x="1" y="2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2" y="1"/>
                    <a:pt x="34" y="4"/>
                    <a:pt x="34" y="7"/>
                  </a:cubicBezTo>
                  <a:lnTo>
                    <a:pt x="34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33">
              <a:extLst>
                <a:ext uri="{FF2B5EF4-FFF2-40B4-BE49-F238E27FC236}">
                  <a16:creationId xmlns:a16="http://schemas.microsoft.com/office/drawing/2014/main" id="{D11B45E4-F639-4F79-82D7-9E7AE6590D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61238" y="2701925"/>
              <a:ext cx="106363" cy="106363"/>
            </a:xfrm>
            <a:custGeom>
              <a:avLst/>
              <a:gdLst>
                <a:gd name="T0" fmla="*/ 19 w 24"/>
                <a:gd name="T1" fmla="*/ 0 h 24"/>
                <a:gd name="T2" fmla="*/ 5 w 24"/>
                <a:gd name="T3" fmla="*/ 0 h 24"/>
                <a:gd name="T4" fmla="*/ 0 w 24"/>
                <a:gd name="T5" fmla="*/ 4 h 24"/>
                <a:gd name="T6" fmla="*/ 0 w 24"/>
                <a:gd name="T7" fmla="*/ 19 h 24"/>
                <a:gd name="T8" fmla="*/ 5 w 24"/>
                <a:gd name="T9" fmla="*/ 24 h 24"/>
                <a:gd name="T10" fmla="*/ 19 w 24"/>
                <a:gd name="T11" fmla="*/ 24 h 24"/>
                <a:gd name="T12" fmla="*/ 24 w 24"/>
                <a:gd name="T13" fmla="*/ 19 h 24"/>
                <a:gd name="T14" fmla="*/ 24 w 24"/>
                <a:gd name="T15" fmla="*/ 4 h 24"/>
                <a:gd name="T16" fmla="*/ 19 w 24"/>
                <a:gd name="T17" fmla="*/ 0 h 24"/>
                <a:gd name="T18" fmla="*/ 23 w 24"/>
                <a:gd name="T19" fmla="*/ 19 h 24"/>
                <a:gd name="T20" fmla="*/ 19 w 24"/>
                <a:gd name="T21" fmla="*/ 22 h 24"/>
                <a:gd name="T22" fmla="*/ 5 w 24"/>
                <a:gd name="T23" fmla="*/ 22 h 24"/>
                <a:gd name="T24" fmla="*/ 1 w 24"/>
                <a:gd name="T25" fmla="*/ 19 h 24"/>
                <a:gd name="T26" fmla="*/ 1 w 24"/>
                <a:gd name="T27" fmla="*/ 4 h 24"/>
                <a:gd name="T28" fmla="*/ 5 w 24"/>
                <a:gd name="T29" fmla="*/ 1 h 24"/>
                <a:gd name="T30" fmla="*/ 19 w 24"/>
                <a:gd name="T31" fmla="*/ 1 h 24"/>
                <a:gd name="T32" fmla="*/ 23 w 24"/>
                <a:gd name="T33" fmla="*/ 4 h 24"/>
                <a:gd name="T34" fmla="*/ 23 w 24"/>
                <a:gd name="T35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24">
                  <a:moveTo>
                    <a:pt x="19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2" y="24"/>
                    <a:pt x="5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2" y="24"/>
                    <a:pt x="24" y="22"/>
                    <a:pt x="24" y="19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2"/>
                    <a:pt x="22" y="0"/>
                    <a:pt x="19" y="0"/>
                  </a:cubicBezTo>
                  <a:close/>
                  <a:moveTo>
                    <a:pt x="23" y="19"/>
                  </a:moveTo>
                  <a:cubicBezTo>
                    <a:pt x="23" y="21"/>
                    <a:pt x="21" y="22"/>
                    <a:pt x="19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" y="22"/>
                    <a:pt x="1" y="21"/>
                    <a:pt x="1" y="19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3" y="1"/>
                    <a:pt x="5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1" y="1"/>
                    <a:pt x="23" y="3"/>
                    <a:pt x="23" y="4"/>
                  </a:cubicBezTo>
                  <a:lnTo>
                    <a:pt x="23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34">
              <a:extLst>
                <a:ext uri="{FF2B5EF4-FFF2-40B4-BE49-F238E27FC236}">
                  <a16:creationId xmlns:a16="http://schemas.microsoft.com/office/drawing/2014/main" id="{6FD616DD-A16F-4174-B4E7-89E4D4EC79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4563" y="2525713"/>
              <a:ext cx="79375" cy="74613"/>
            </a:xfrm>
            <a:custGeom>
              <a:avLst/>
              <a:gdLst>
                <a:gd name="T0" fmla="*/ 14 w 18"/>
                <a:gd name="T1" fmla="*/ 0 h 17"/>
                <a:gd name="T2" fmla="*/ 4 w 18"/>
                <a:gd name="T3" fmla="*/ 0 h 17"/>
                <a:gd name="T4" fmla="*/ 0 w 18"/>
                <a:gd name="T5" fmla="*/ 4 h 17"/>
                <a:gd name="T6" fmla="*/ 0 w 18"/>
                <a:gd name="T7" fmla="*/ 14 h 17"/>
                <a:gd name="T8" fmla="*/ 4 w 18"/>
                <a:gd name="T9" fmla="*/ 17 h 17"/>
                <a:gd name="T10" fmla="*/ 14 w 18"/>
                <a:gd name="T11" fmla="*/ 17 h 17"/>
                <a:gd name="T12" fmla="*/ 18 w 18"/>
                <a:gd name="T13" fmla="*/ 14 h 17"/>
                <a:gd name="T14" fmla="*/ 18 w 18"/>
                <a:gd name="T15" fmla="*/ 4 h 17"/>
                <a:gd name="T16" fmla="*/ 14 w 18"/>
                <a:gd name="T17" fmla="*/ 0 h 17"/>
                <a:gd name="T18" fmla="*/ 16 w 18"/>
                <a:gd name="T19" fmla="*/ 14 h 17"/>
                <a:gd name="T20" fmla="*/ 14 w 18"/>
                <a:gd name="T21" fmla="*/ 16 h 17"/>
                <a:gd name="T22" fmla="*/ 4 w 18"/>
                <a:gd name="T23" fmla="*/ 16 h 17"/>
                <a:gd name="T24" fmla="*/ 2 w 18"/>
                <a:gd name="T25" fmla="*/ 14 h 17"/>
                <a:gd name="T26" fmla="*/ 2 w 18"/>
                <a:gd name="T27" fmla="*/ 4 h 17"/>
                <a:gd name="T28" fmla="*/ 4 w 18"/>
                <a:gd name="T29" fmla="*/ 1 h 17"/>
                <a:gd name="T30" fmla="*/ 14 w 18"/>
                <a:gd name="T31" fmla="*/ 1 h 17"/>
                <a:gd name="T32" fmla="*/ 16 w 18"/>
                <a:gd name="T33" fmla="*/ 4 h 17"/>
                <a:gd name="T34" fmla="*/ 16 w 18"/>
                <a:gd name="T35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7">
                  <a:moveTo>
                    <a:pt x="1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7"/>
                    <a:pt x="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6"/>
                    <a:pt x="18" y="1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2"/>
                    <a:pt x="16" y="0"/>
                    <a:pt x="14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6"/>
                    <a:pt x="1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6"/>
                    <a:pt x="2" y="15"/>
                    <a:pt x="2" y="1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6" y="2"/>
                    <a:pt x="16" y="4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Oval 35">
              <a:extLst>
                <a:ext uri="{FF2B5EF4-FFF2-40B4-BE49-F238E27FC236}">
                  <a16:creationId xmlns:a16="http://schemas.microsoft.com/office/drawing/2014/main" id="{771E091E-19AF-40F9-A846-7FA7405FD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2413" y="2662238"/>
              <a:ext cx="58738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36">
              <a:extLst>
                <a:ext uri="{FF2B5EF4-FFF2-40B4-BE49-F238E27FC236}">
                  <a16:creationId xmlns:a16="http://schemas.microsoft.com/office/drawing/2014/main" id="{556769EE-C083-482C-A3FE-9CB99B3AC3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4475" y="2657475"/>
              <a:ext cx="71438" cy="71438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2 h 16"/>
                <a:gd name="T12" fmla="*/ 4 w 16"/>
                <a:gd name="T13" fmla="*/ 8 h 16"/>
                <a:gd name="T14" fmla="*/ 8 w 16"/>
                <a:gd name="T15" fmla="*/ 3 h 16"/>
                <a:gd name="T16" fmla="*/ 13 w 16"/>
                <a:gd name="T17" fmla="*/ 8 h 16"/>
                <a:gd name="T18" fmla="*/ 8 w 16"/>
                <a:gd name="T1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4" y="0"/>
                    <a:pt x="0" y="3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3" y="16"/>
                    <a:pt x="16" y="12"/>
                    <a:pt x="16" y="8"/>
                  </a:cubicBezTo>
                  <a:cubicBezTo>
                    <a:pt x="16" y="3"/>
                    <a:pt x="13" y="0"/>
                    <a:pt x="8" y="0"/>
                  </a:cubicBezTo>
                  <a:close/>
                  <a:moveTo>
                    <a:pt x="8" y="12"/>
                  </a:moveTo>
                  <a:cubicBezTo>
                    <a:pt x="6" y="12"/>
                    <a:pt x="4" y="10"/>
                    <a:pt x="4" y="8"/>
                  </a:cubicBezTo>
                  <a:cubicBezTo>
                    <a:pt x="4" y="5"/>
                    <a:pt x="6" y="3"/>
                    <a:pt x="8" y="3"/>
                  </a:cubicBezTo>
                  <a:cubicBezTo>
                    <a:pt x="11" y="3"/>
                    <a:pt x="13" y="5"/>
                    <a:pt x="13" y="8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Oval 37">
              <a:extLst>
                <a:ext uri="{FF2B5EF4-FFF2-40B4-BE49-F238E27FC236}">
                  <a16:creationId xmlns:a16="http://schemas.microsoft.com/office/drawing/2014/main" id="{40D84D21-4F1B-4774-BFAA-2CFEBBE7A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3800" y="2795588"/>
              <a:ext cx="84138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38">
              <a:extLst>
                <a:ext uri="{FF2B5EF4-FFF2-40B4-BE49-F238E27FC236}">
                  <a16:creationId xmlns:a16="http://schemas.microsoft.com/office/drawing/2014/main" id="{53773C10-A128-4C1F-A663-80A1B7D867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39038" y="2790825"/>
              <a:ext cx="93663" cy="93663"/>
            </a:xfrm>
            <a:custGeom>
              <a:avLst/>
              <a:gdLst>
                <a:gd name="T0" fmla="*/ 11 w 21"/>
                <a:gd name="T1" fmla="*/ 0 h 21"/>
                <a:gd name="T2" fmla="*/ 0 w 21"/>
                <a:gd name="T3" fmla="*/ 11 h 21"/>
                <a:gd name="T4" fmla="*/ 11 w 21"/>
                <a:gd name="T5" fmla="*/ 21 h 21"/>
                <a:gd name="T6" fmla="*/ 21 w 21"/>
                <a:gd name="T7" fmla="*/ 11 h 21"/>
                <a:gd name="T8" fmla="*/ 11 w 21"/>
                <a:gd name="T9" fmla="*/ 0 h 21"/>
                <a:gd name="T10" fmla="*/ 11 w 21"/>
                <a:gd name="T11" fmla="*/ 18 h 21"/>
                <a:gd name="T12" fmla="*/ 3 w 21"/>
                <a:gd name="T13" fmla="*/ 11 h 21"/>
                <a:gd name="T14" fmla="*/ 11 w 21"/>
                <a:gd name="T15" fmla="*/ 3 h 21"/>
                <a:gd name="T16" fmla="*/ 19 w 21"/>
                <a:gd name="T17" fmla="*/ 11 h 21"/>
                <a:gd name="T18" fmla="*/ 11 w 21"/>
                <a:gd name="T1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1"/>
                    <a:pt x="11" y="21"/>
                  </a:cubicBezTo>
                  <a:cubicBezTo>
                    <a:pt x="17" y="21"/>
                    <a:pt x="21" y="17"/>
                    <a:pt x="21" y="11"/>
                  </a:cubicBezTo>
                  <a:cubicBezTo>
                    <a:pt x="21" y="5"/>
                    <a:pt x="17" y="0"/>
                    <a:pt x="11" y="0"/>
                  </a:cubicBezTo>
                  <a:close/>
                  <a:moveTo>
                    <a:pt x="11" y="18"/>
                  </a:moveTo>
                  <a:cubicBezTo>
                    <a:pt x="6" y="18"/>
                    <a:pt x="3" y="15"/>
                    <a:pt x="3" y="11"/>
                  </a:cubicBezTo>
                  <a:cubicBezTo>
                    <a:pt x="3" y="6"/>
                    <a:pt x="6" y="3"/>
                    <a:pt x="11" y="3"/>
                  </a:cubicBezTo>
                  <a:cubicBezTo>
                    <a:pt x="15" y="3"/>
                    <a:pt x="19" y="6"/>
                    <a:pt x="19" y="11"/>
                  </a:cubicBezTo>
                  <a:cubicBezTo>
                    <a:pt x="19" y="15"/>
                    <a:pt x="15" y="18"/>
                    <a:pt x="1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39">
              <a:extLst>
                <a:ext uri="{FF2B5EF4-FFF2-40B4-BE49-F238E27FC236}">
                  <a16:creationId xmlns:a16="http://schemas.microsoft.com/office/drawing/2014/main" id="{C7065F99-35E0-4A57-9856-DC5CC2A9E3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6338" y="2232025"/>
              <a:ext cx="200025" cy="200025"/>
            </a:xfrm>
            <a:custGeom>
              <a:avLst/>
              <a:gdLst>
                <a:gd name="T0" fmla="*/ 37 w 45"/>
                <a:gd name="T1" fmla="*/ 0 h 45"/>
                <a:gd name="T2" fmla="*/ 9 w 45"/>
                <a:gd name="T3" fmla="*/ 0 h 45"/>
                <a:gd name="T4" fmla="*/ 0 w 45"/>
                <a:gd name="T5" fmla="*/ 9 h 45"/>
                <a:gd name="T6" fmla="*/ 0 w 45"/>
                <a:gd name="T7" fmla="*/ 36 h 45"/>
                <a:gd name="T8" fmla="*/ 9 w 45"/>
                <a:gd name="T9" fmla="*/ 45 h 45"/>
                <a:gd name="T10" fmla="*/ 37 w 45"/>
                <a:gd name="T11" fmla="*/ 45 h 45"/>
                <a:gd name="T12" fmla="*/ 45 w 45"/>
                <a:gd name="T13" fmla="*/ 36 h 45"/>
                <a:gd name="T14" fmla="*/ 45 w 45"/>
                <a:gd name="T15" fmla="*/ 9 h 45"/>
                <a:gd name="T16" fmla="*/ 37 w 45"/>
                <a:gd name="T17" fmla="*/ 0 h 45"/>
                <a:gd name="T18" fmla="*/ 44 w 45"/>
                <a:gd name="T19" fmla="*/ 36 h 45"/>
                <a:gd name="T20" fmla="*/ 37 w 45"/>
                <a:gd name="T21" fmla="*/ 44 h 45"/>
                <a:gd name="T22" fmla="*/ 9 w 45"/>
                <a:gd name="T23" fmla="*/ 44 h 45"/>
                <a:gd name="T24" fmla="*/ 2 w 45"/>
                <a:gd name="T25" fmla="*/ 36 h 45"/>
                <a:gd name="T26" fmla="*/ 2 w 45"/>
                <a:gd name="T27" fmla="*/ 9 h 45"/>
                <a:gd name="T28" fmla="*/ 9 w 45"/>
                <a:gd name="T29" fmla="*/ 2 h 45"/>
                <a:gd name="T30" fmla="*/ 37 w 45"/>
                <a:gd name="T31" fmla="*/ 2 h 45"/>
                <a:gd name="T32" fmla="*/ 44 w 45"/>
                <a:gd name="T33" fmla="*/ 9 h 45"/>
                <a:gd name="T34" fmla="*/ 44 w 45"/>
                <a:gd name="T35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5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1"/>
                    <a:pt x="4" y="45"/>
                    <a:pt x="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1" y="45"/>
                    <a:pt x="45" y="41"/>
                    <a:pt x="45" y="36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7" y="0"/>
                  </a:cubicBezTo>
                  <a:close/>
                  <a:moveTo>
                    <a:pt x="44" y="36"/>
                  </a:moveTo>
                  <a:cubicBezTo>
                    <a:pt x="44" y="40"/>
                    <a:pt x="41" y="44"/>
                    <a:pt x="37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0"/>
                    <a:pt x="2" y="36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1" y="2"/>
                    <a:pt x="44" y="5"/>
                    <a:pt x="44" y="9"/>
                  </a:cubicBezTo>
                  <a:lnTo>
                    <a:pt x="44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40">
              <a:extLst>
                <a:ext uri="{FF2B5EF4-FFF2-40B4-BE49-F238E27FC236}">
                  <a16:creationId xmlns:a16="http://schemas.microsoft.com/office/drawing/2014/main" id="{60D830AC-E28D-4BA8-939C-D84321AEEE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8113" y="2286000"/>
              <a:ext cx="284163" cy="284163"/>
            </a:xfrm>
            <a:custGeom>
              <a:avLst/>
              <a:gdLst>
                <a:gd name="T0" fmla="*/ 52 w 64"/>
                <a:gd name="T1" fmla="*/ 0 h 64"/>
                <a:gd name="T2" fmla="*/ 12 w 64"/>
                <a:gd name="T3" fmla="*/ 0 h 64"/>
                <a:gd name="T4" fmla="*/ 0 w 64"/>
                <a:gd name="T5" fmla="*/ 12 h 64"/>
                <a:gd name="T6" fmla="*/ 0 w 64"/>
                <a:gd name="T7" fmla="*/ 53 h 64"/>
                <a:gd name="T8" fmla="*/ 12 w 64"/>
                <a:gd name="T9" fmla="*/ 64 h 64"/>
                <a:gd name="T10" fmla="*/ 52 w 64"/>
                <a:gd name="T11" fmla="*/ 64 h 64"/>
                <a:gd name="T12" fmla="*/ 64 w 64"/>
                <a:gd name="T13" fmla="*/ 53 h 64"/>
                <a:gd name="T14" fmla="*/ 64 w 64"/>
                <a:gd name="T15" fmla="*/ 12 h 64"/>
                <a:gd name="T16" fmla="*/ 52 w 64"/>
                <a:gd name="T17" fmla="*/ 0 h 64"/>
                <a:gd name="T18" fmla="*/ 62 w 64"/>
                <a:gd name="T19" fmla="*/ 53 h 64"/>
                <a:gd name="T20" fmla="*/ 52 w 64"/>
                <a:gd name="T21" fmla="*/ 63 h 64"/>
                <a:gd name="T22" fmla="*/ 12 w 64"/>
                <a:gd name="T23" fmla="*/ 63 h 64"/>
                <a:gd name="T24" fmla="*/ 1 w 64"/>
                <a:gd name="T25" fmla="*/ 53 h 64"/>
                <a:gd name="T26" fmla="*/ 1 w 64"/>
                <a:gd name="T27" fmla="*/ 12 h 64"/>
                <a:gd name="T28" fmla="*/ 12 w 64"/>
                <a:gd name="T29" fmla="*/ 2 h 64"/>
                <a:gd name="T30" fmla="*/ 52 w 64"/>
                <a:gd name="T31" fmla="*/ 2 h 64"/>
                <a:gd name="T32" fmla="*/ 62 w 64"/>
                <a:gd name="T33" fmla="*/ 12 h 64"/>
                <a:gd name="T34" fmla="*/ 62 w 64"/>
                <a:gd name="T35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" h="64">
                  <a:moveTo>
                    <a:pt x="5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9"/>
                    <a:pt x="5" y="64"/>
                    <a:pt x="12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8" y="64"/>
                    <a:pt x="64" y="59"/>
                    <a:pt x="64" y="53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6"/>
                    <a:pt x="58" y="0"/>
                    <a:pt x="52" y="0"/>
                  </a:cubicBezTo>
                  <a:close/>
                  <a:moveTo>
                    <a:pt x="62" y="53"/>
                  </a:moveTo>
                  <a:cubicBezTo>
                    <a:pt x="62" y="58"/>
                    <a:pt x="57" y="63"/>
                    <a:pt x="52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6" y="63"/>
                    <a:pt x="1" y="58"/>
                    <a:pt x="1" y="5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6" y="2"/>
                    <a:pt x="1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7" y="2"/>
                    <a:pt x="62" y="7"/>
                    <a:pt x="62" y="12"/>
                  </a:cubicBezTo>
                  <a:lnTo>
                    <a:pt x="62" y="5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41">
              <a:extLst>
                <a:ext uri="{FF2B5EF4-FFF2-40B4-BE49-F238E27FC236}">
                  <a16:creationId xmlns:a16="http://schemas.microsoft.com/office/drawing/2014/main" id="{70E3A2C3-F808-4747-93E1-0249EB75A2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59375" y="2481263"/>
              <a:ext cx="209550" cy="207963"/>
            </a:xfrm>
            <a:custGeom>
              <a:avLst/>
              <a:gdLst>
                <a:gd name="T0" fmla="*/ 38 w 47"/>
                <a:gd name="T1" fmla="*/ 0 h 47"/>
                <a:gd name="T2" fmla="*/ 9 w 47"/>
                <a:gd name="T3" fmla="*/ 0 h 47"/>
                <a:gd name="T4" fmla="*/ 0 w 47"/>
                <a:gd name="T5" fmla="*/ 9 h 47"/>
                <a:gd name="T6" fmla="*/ 0 w 47"/>
                <a:gd name="T7" fmla="*/ 38 h 47"/>
                <a:gd name="T8" fmla="*/ 9 w 47"/>
                <a:gd name="T9" fmla="*/ 47 h 47"/>
                <a:gd name="T10" fmla="*/ 38 w 47"/>
                <a:gd name="T11" fmla="*/ 47 h 47"/>
                <a:gd name="T12" fmla="*/ 47 w 47"/>
                <a:gd name="T13" fmla="*/ 38 h 47"/>
                <a:gd name="T14" fmla="*/ 47 w 47"/>
                <a:gd name="T15" fmla="*/ 9 h 47"/>
                <a:gd name="T16" fmla="*/ 38 w 47"/>
                <a:gd name="T17" fmla="*/ 0 h 47"/>
                <a:gd name="T18" fmla="*/ 46 w 47"/>
                <a:gd name="T19" fmla="*/ 38 h 47"/>
                <a:gd name="T20" fmla="*/ 38 w 47"/>
                <a:gd name="T21" fmla="*/ 46 h 47"/>
                <a:gd name="T22" fmla="*/ 9 w 47"/>
                <a:gd name="T23" fmla="*/ 46 h 47"/>
                <a:gd name="T24" fmla="*/ 1 w 47"/>
                <a:gd name="T25" fmla="*/ 38 h 47"/>
                <a:gd name="T26" fmla="*/ 1 w 47"/>
                <a:gd name="T27" fmla="*/ 9 h 47"/>
                <a:gd name="T28" fmla="*/ 9 w 47"/>
                <a:gd name="T29" fmla="*/ 1 h 47"/>
                <a:gd name="T30" fmla="*/ 38 w 47"/>
                <a:gd name="T31" fmla="*/ 1 h 47"/>
                <a:gd name="T32" fmla="*/ 46 w 47"/>
                <a:gd name="T33" fmla="*/ 9 h 47"/>
                <a:gd name="T34" fmla="*/ 46 w 47"/>
                <a:gd name="T35" fmla="*/ 3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47">
                  <a:moveTo>
                    <a:pt x="3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3"/>
                    <a:pt x="4" y="47"/>
                    <a:pt x="9" y="47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43" y="47"/>
                    <a:pt x="47" y="43"/>
                    <a:pt x="47" y="38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4"/>
                    <a:pt x="43" y="0"/>
                    <a:pt x="38" y="0"/>
                  </a:cubicBezTo>
                  <a:close/>
                  <a:moveTo>
                    <a:pt x="46" y="38"/>
                  </a:moveTo>
                  <a:cubicBezTo>
                    <a:pt x="46" y="43"/>
                    <a:pt x="42" y="46"/>
                    <a:pt x="38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1" y="43"/>
                    <a:pt x="1" y="3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4" y="1"/>
                    <a:pt x="9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42" y="1"/>
                    <a:pt x="46" y="5"/>
                    <a:pt x="46" y="9"/>
                  </a:cubicBezTo>
                  <a:lnTo>
                    <a:pt x="46" y="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42">
              <a:extLst>
                <a:ext uri="{FF2B5EF4-FFF2-40B4-BE49-F238E27FC236}">
                  <a16:creationId xmlns:a16="http://schemas.microsoft.com/office/drawing/2014/main" id="{D9F57DEB-BEDD-4EE5-A27D-DD0068EE99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29213" y="2382838"/>
              <a:ext cx="146050" cy="146050"/>
            </a:xfrm>
            <a:custGeom>
              <a:avLst/>
              <a:gdLst>
                <a:gd name="T0" fmla="*/ 26 w 33"/>
                <a:gd name="T1" fmla="*/ 0 h 33"/>
                <a:gd name="T2" fmla="*/ 7 w 33"/>
                <a:gd name="T3" fmla="*/ 0 h 33"/>
                <a:gd name="T4" fmla="*/ 0 w 33"/>
                <a:gd name="T5" fmla="*/ 7 h 33"/>
                <a:gd name="T6" fmla="*/ 0 w 33"/>
                <a:gd name="T7" fmla="*/ 27 h 33"/>
                <a:gd name="T8" fmla="*/ 7 w 33"/>
                <a:gd name="T9" fmla="*/ 33 h 33"/>
                <a:gd name="T10" fmla="*/ 26 w 33"/>
                <a:gd name="T11" fmla="*/ 33 h 33"/>
                <a:gd name="T12" fmla="*/ 33 w 33"/>
                <a:gd name="T13" fmla="*/ 27 h 33"/>
                <a:gd name="T14" fmla="*/ 33 w 33"/>
                <a:gd name="T15" fmla="*/ 7 h 33"/>
                <a:gd name="T16" fmla="*/ 26 w 33"/>
                <a:gd name="T17" fmla="*/ 0 h 33"/>
                <a:gd name="T18" fmla="*/ 31 w 33"/>
                <a:gd name="T19" fmla="*/ 27 h 33"/>
                <a:gd name="T20" fmla="*/ 26 w 33"/>
                <a:gd name="T21" fmla="*/ 31 h 33"/>
                <a:gd name="T22" fmla="*/ 7 w 33"/>
                <a:gd name="T23" fmla="*/ 31 h 33"/>
                <a:gd name="T24" fmla="*/ 2 w 33"/>
                <a:gd name="T25" fmla="*/ 27 h 33"/>
                <a:gd name="T26" fmla="*/ 2 w 33"/>
                <a:gd name="T27" fmla="*/ 7 h 33"/>
                <a:gd name="T28" fmla="*/ 7 w 33"/>
                <a:gd name="T29" fmla="*/ 3 h 33"/>
                <a:gd name="T30" fmla="*/ 26 w 33"/>
                <a:gd name="T31" fmla="*/ 3 h 33"/>
                <a:gd name="T32" fmla="*/ 31 w 33"/>
                <a:gd name="T33" fmla="*/ 7 h 33"/>
                <a:gd name="T34" fmla="*/ 31 w 33"/>
                <a:gd name="T3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3" y="33"/>
                    <a:pt x="7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7"/>
                  </a:moveTo>
                  <a:cubicBezTo>
                    <a:pt x="31" y="29"/>
                    <a:pt x="29" y="31"/>
                    <a:pt x="26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4" y="31"/>
                    <a:pt x="2" y="29"/>
                    <a:pt x="2" y="2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5"/>
                    <a:pt x="4" y="3"/>
                    <a:pt x="7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9" y="3"/>
                    <a:pt x="31" y="5"/>
                    <a:pt x="31" y="7"/>
                  </a:cubicBezTo>
                  <a:lnTo>
                    <a:pt x="31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43">
              <a:extLst>
                <a:ext uri="{FF2B5EF4-FFF2-40B4-BE49-F238E27FC236}">
                  <a16:creationId xmlns:a16="http://schemas.microsoft.com/office/drawing/2014/main" id="{8A63633D-69AB-4536-AA50-8BBB916626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1775" y="2422525"/>
              <a:ext cx="88900" cy="88900"/>
            </a:xfrm>
            <a:custGeom>
              <a:avLst/>
              <a:gdLst>
                <a:gd name="T0" fmla="*/ 16 w 20"/>
                <a:gd name="T1" fmla="*/ 0 h 20"/>
                <a:gd name="T2" fmla="*/ 4 w 20"/>
                <a:gd name="T3" fmla="*/ 0 h 20"/>
                <a:gd name="T4" fmla="*/ 0 w 20"/>
                <a:gd name="T5" fmla="*/ 5 h 20"/>
                <a:gd name="T6" fmla="*/ 0 w 20"/>
                <a:gd name="T7" fmla="*/ 16 h 20"/>
                <a:gd name="T8" fmla="*/ 4 w 20"/>
                <a:gd name="T9" fmla="*/ 20 h 20"/>
                <a:gd name="T10" fmla="*/ 16 w 20"/>
                <a:gd name="T11" fmla="*/ 20 h 20"/>
                <a:gd name="T12" fmla="*/ 20 w 20"/>
                <a:gd name="T13" fmla="*/ 16 h 20"/>
                <a:gd name="T14" fmla="*/ 20 w 20"/>
                <a:gd name="T15" fmla="*/ 5 h 20"/>
                <a:gd name="T16" fmla="*/ 16 w 20"/>
                <a:gd name="T17" fmla="*/ 0 h 20"/>
                <a:gd name="T18" fmla="*/ 18 w 20"/>
                <a:gd name="T19" fmla="*/ 16 h 20"/>
                <a:gd name="T20" fmla="*/ 16 w 20"/>
                <a:gd name="T21" fmla="*/ 19 h 20"/>
                <a:gd name="T22" fmla="*/ 4 w 20"/>
                <a:gd name="T23" fmla="*/ 19 h 20"/>
                <a:gd name="T24" fmla="*/ 1 w 20"/>
                <a:gd name="T25" fmla="*/ 16 h 20"/>
                <a:gd name="T26" fmla="*/ 1 w 20"/>
                <a:gd name="T27" fmla="*/ 5 h 20"/>
                <a:gd name="T28" fmla="*/ 4 w 20"/>
                <a:gd name="T29" fmla="*/ 2 h 20"/>
                <a:gd name="T30" fmla="*/ 16 w 20"/>
                <a:gd name="T31" fmla="*/ 2 h 20"/>
                <a:gd name="T32" fmla="*/ 18 w 20"/>
                <a:gd name="T33" fmla="*/ 5 h 20"/>
                <a:gd name="T34" fmla="*/ 18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2" y="20"/>
                    <a:pt x="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8" y="20"/>
                    <a:pt x="20" y="19"/>
                    <a:pt x="20" y="1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  <a:moveTo>
                    <a:pt x="18" y="16"/>
                  </a:moveTo>
                  <a:cubicBezTo>
                    <a:pt x="18" y="18"/>
                    <a:pt x="17" y="19"/>
                    <a:pt x="16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9"/>
                    <a:pt x="1" y="18"/>
                    <a:pt x="1" y="1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2"/>
                    <a:pt x="4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5"/>
                  </a:cubicBezTo>
                  <a:lnTo>
                    <a:pt x="18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44">
              <a:extLst>
                <a:ext uri="{FF2B5EF4-FFF2-40B4-BE49-F238E27FC236}">
                  <a16:creationId xmlns:a16="http://schemas.microsoft.com/office/drawing/2014/main" id="{64450C58-50C0-4686-9BEA-515A7A3A85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8250" y="2609850"/>
              <a:ext cx="169863" cy="168275"/>
            </a:xfrm>
            <a:custGeom>
              <a:avLst/>
              <a:gdLst>
                <a:gd name="T0" fmla="*/ 31 w 38"/>
                <a:gd name="T1" fmla="*/ 0 h 38"/>
                <a:gd name="T2" fmla="*/ 7 w 38"/>
                <a:gd name="T3" fmla="*/ 0 h 38"/>
                <a:gd name="T4" fmla="*/ 0 w 38"/>
                <a:gd name="T5" fmla="*/ 8 h 38"/>
                <a:gd name="T6" fmla="*/ 0 w 38"/>
                <a:gd name="T7" fmla="*/ 31 h 38"/>
                <a:gd name="T8" fmla="*/ 7 w 38"/>
                <a:gd name="T9" fmla="*/ 38 h 38"/>
                <a:gd name="T10" fmla="*/ 31 w 38"/>
                <a:gd name="T11" fmla="*/ 38 h 38"/>
                <a:gd name="T12" fmla="*/ 38 w 38"/>
                <a:gd name="T13" fmla="*/ 31 h 38"/>
                <a:gd name="T14" fmla="*/ 38 w 38"/>
                <a:gd name="T15" fmla="*/ 8 h 38"/>
                <a:gd name="T16" fmla="*/ 31 w 38"/>
                <a:gd name="T17" fmla="*/ 0 h 38"/>
                <a:gd name="T18" fmla="*/ 36 w 38"/>
                <a:gd name="T19" fmla="*/ 31 h 38"/>
                <a:gd name="T20" fmla="*/ 31 w 38"/>
                <a:gd name="T21" fmla="*/ 37 h 38"/>
                <a:gd name="T22" fmla="*/ 7 w 38"/>
                <a:gd name="T23" fmla="*/ 37 h 38"/>
                <a:gd name="T24" fmla="*/ 1 w 38"/>
                <a:gd name="T25" fmla="*/ 31 h 38"/>
                <a:gd name="T26" fmla="*/ 1 w 38"/>
                <a:gd name="T27" fmla="*/ 8 h 38"/>
                <a:gd name="T28" fmla="*/ 7 w 38"/>
                <a:gd name="T29" fmla="*/ 2 h 38"/>
                <a:gd name="T30" fmla="*/ 31 w 38"/>
                <a:gd name="T31" fmla="*/ 2 h 38"/>
                <a:gd name="T32" fmla="*/ 36 w 38"/>
                <a:gd name="T33" fmla="*/ 8 h 38"/>
                <a:gd name="T34" fmla="*/ 36 w 38"/>
                <a:gd name="T35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8">
                  <a:moveTo>
                    <a:pt x="31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5"/>
                    <a:pt x="3" y="38"/>
                    <a:pt x="7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5" y="38"/>
                    <a:pt x="38" y="35"/>
                    <a:pt x="38" y="31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4"/>
                    <a:pt x="35" y="0"/>
                    <a:pt x="31" y="0"/>
                  </a:cubicBezTo>
                  <a:close/>
                  <a:moveTo>
                    <a:pt x="36" y="31"/>
                  </a:moveTo>
                  <a:cubicBezTo>
                    <a:pt x="36" y="34"/>
                    <a:pt x="34" y="37"/>
                    <a:pt x="31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4" y="37"/>
                    <a:pt x="1" y="34"/>
                    <a:pt x="1" y="31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5"/>
                    <a:pt x="4" y="2"/>
                    <a:pt x="7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4" y="2"/>
                    <a:pt x="36" y="5"/>
                    <a:pt x="36" y="8"/>
                  </a:cubicBezTo>
                  <a:lnTo>
                    <a:pt x="36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45">
              <a:extLst>
                <a:ext uri="{FF2B5EF4-FFF2-40B4-BE49-F238E27FC236}">
                  <a16:creationId xmlns:a16="http://schemas.microsoft.com/office/drawing/2014/main" id="{D64AF61B-4F35-4635-807E-441FDC3473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3189288"/>
              <a:ext cx="268288" cy="266700"/>
            </a:xfrm>
            <a:custGeom>
              <a:avLst/>
              <a:gdLst>
                <a:gd name="T0" fmla="*/ 49 w 60"/>
                <a:gd name="T1" fmla="*/ 0 h 60"/>
                <a:gd name="T2" fmla="*/ 12 w 60"/>
                <a:gd name="T3" fmla="*/ 0 h 60"/>
                <a:gd name="T4" fmla="*/ 0 w 60"/>
                <a:gd name="T5" fmla="*/ 11 h 60"/>
                <a:gd name="T6" fmla="*/ 0 w 60"/>
                <a:gd name="T7" fmla="*/ 48 h 60"/>
                <a:gd name="T8" fmla="*/ 12 w 60"/>
                <a:gd name="T9" fmla="*/ 60 h 60"/>
                <a:gd name="T10" fmla="*/ 49 w 60"/>
                <a:gd name="T11" fmla="*/ 60 h 60"/>
                <a:gd name="T12" fmla="*/ 60 w 60"/>
                <a:gd name="T13" fmla="*/ 48 h 60"/>
                <a:gd name="T14" fmla="*/ 60 w 60"/>
                <a:gd name="T15" fmla="*/ 11 h 60"/>
                <a:gd name="T16" fmla="*/ 49 w 60"/>
                <a:gd name="T17" fmla="*/ 0 h 60"/>
                <a:gd name="T18" fmla="*/ 58 w 60"/>
                <a:gd name="T19" fmla="*/ 48 h 60"/>
                <a:gd name="T20" fmla="*/ 49 w 60"/>
                <a:gd name="T21" fmla="*/ 57 h 60"/>
                <a:gd name="T22" fmla="*/ 12 w 60"/>
                <a:gd name="T23" fmla="*/ 57 h 60"/>
                <a:gd name="T24" fmla="*/ 3 w 60"/>
                <a:gd name="T25" fmla="*/ 48 h 60"/>
                <a:gd name="T26" fmla="*/ 3 w 60"/>
                <a:gd name="T27" fmla="*/ 11 h 60"/>
                <a:gd name="T28" fmla="*/ 12 w 60"/>
                <a:gd name="T29" fmla="*/ 2 h 60"/>
                <a:gd name="T30" fmla="*/ 49 w 60"/>
                <a:gd name="T31" fmla="*/ 2 h 60"/>
                <a:gd name="T32" fmla="*/ 58 w 60"/>
                <a:gd name="T33" fmla="*/ 11 h 60"/>
                <a:gd name="T34" fmla="*/ 58 w 60"/>
                <a:gd name="T35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60">
                  <a:moveTo>
                    <a:pt x="49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4"/>
                    <a:pt x="5" y="60"/>
                    <a:pt x="12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5" y="60"/>
                    <a:pt x="60" y="54"/>
                    <a:pt x="60" y="48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5"/>
                    <a:pt x="55" y="0"/>
                    <a:pt x="49" y="0"/>
                  </a:cubicBezTo>
                  <a:close/>
                  <a:moveTo>
                    <a:pt x="58" y="48"/>
                  </a:moveTo>
                  <a:cubicBezTo>
                    <a:pt x="58" y="53"/>
                    <a:pt x="54" y="57"/>
                    <a:pt x="49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7" y="57"/>
                    <a:pt x="3" y="53"/>
                    <a:pt x="3" y="48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6"/>
                    <a:pt x="7" y="2"/>
                    <a:pt x="12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4" y="2"/>
                    <a:pt x="58" y="6"/>
                    <a:pt x="58" y="11"/>
                  </a:cubicBezTo>
                  <a:lnTo>
                    <a:pt x="58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46">
              <a:extLst>
                <a:ext uri="{FF2B5EF4-FFF2-40B4-BE49-F238E27FC236}">
                  <a16:creationId xmlns:a16="http://schemas.microsoft.com/office/drawing/2014/main" id="{B7F19183-48BD-4444-A508-300C1B56C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07013" y="3228975"/>
              <a:ext cx="311150" cy="306388"/>
            </a:xfrm>
            <a:custGeom>
              <a:avLst/>
              <a:gdLst>
                <a:gd name="T0" fmla="*/ 57 w 70"/>
                <a:gd name="T1" fmla="*/ 0 h 69"/>
                <a:gd name="T2" fmla="*/ 13 w 70"/>
                <a:gd name="T3" fmla="*/ 0 h 69"/>
                <a:gd name="T4" fmla="*/ 0 w 70"/>
                <a:gd name="T5" fmla="*/ 13 h 69"/>
                <a:gd name="T6" fmla="*/ 0 w 70"/>
                <a:gd name="T7" fmla="*/ 56 h 69"/>
                <a:gd name="T8" fmla="*/ 13 w 70"/>
                <a:gd name="T9" fmla="*/ 69 h 69"/>
                <a:gd name="T10" fmla="*/ 57 w 70"/>
                <a:gd name="T11" fmla="*/ 69 h 69"/>
                <a:gd name="T12" fmla="*/ 70 w 70"/>
                <a:gd name="T13" fmla="*/ 56 h 69"/>
                <a:gd name="T14" fmla="*/ 70 w 70"/>
                <a:gd name="T15" fmla="*/ 13 h 69"/>
                <a:gd name="T16" fmla="*/ 57 w 70"/>
                <a:gd name="T17" fmla="*/ 0 h 69"/>
                <a:gd name="T18" fmla="*/ 68 w 70"/>
                <a:gd name="T19" fmla="*/ 56 h 69"/>
                <a:gd name="T20" fmla="*/ 57 w 70"/>
                <a:gd name="T21" fmla="*/ 68 h 69"/>
                <a:gd name="T22" fmla="*/ 13 w 70"/>
                <a:gd name="T23" fmla="*/ 68 h 69"/>
                <a:gd name="T24" fmla="*/ 2 w 70"/>
                <a:gd name="T25" fmla="*/ 56 h 69"/>
                <a:gd name="T26" fmla="*/ 2 w 70"/>
                <a:gd name="T27" fmla="*/ 13 h 69"/>
                <a:gd name="T28" fmla="*/ 13 w 70"/>
                <a:gd name="T29" fmla="*/ 1 h 69"/>
                <a:gd name="T30" fmla="*/ 57 w 70"/>
                <a:gd name="T31" fmla="*/ 1 h 69"/>
                <a:gd name="T32" fmla="*/ 68 w 70"/>
                <a:gd name="T33" fmla="*/ 13 h 69"/>
                <a:gd name="T34" fmla="*/ 68 w 70"/>
                <a:gd name="T35" fmla="*/ 5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0" h="69">
                  <a:moveTo>
                    <a:pt x="57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4"/>
                    <a:pt x="6" y="69"/>
                    <a:pt x="13" y="69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64" y="69"/>
                    <a:pt x="70" y="64"/>
                    <a:pt x="70" y="56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0" y="6"/>
                    <a:pt x="64" y="0"/>
                    <a:pt x="57" y="0"/>
                  </a:cubicBezTo>
                  <a:close/>
                  <a:moveTo>
                    <a:pt x="68" y="56"/>
                  </a:moveTo>
                  <a:cubicBezTo>
                    <a:pt x="68" y="63"/>
                    <a:pt x="63" y="68"/>
                    <a:pt x="57" y="68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7" y="68"/>
                    <a:pt x="2" y="63"/>
                    <a:pt x="2" y="56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6"/>
                    <a:pt x="7" y="1"/>
                    <a:pt x="13" y="1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63" y="1"/>
                    <a:pt x="68" y="6"/>
                    <a:pt x="68" y="13"/>
                  </a:cubicBezTo>
                  <a:lnTo>
                    <a:pt x="68" y="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47">
              <a:extLst>
                <a:ext uri="{FF2B5EF4-FFF2-40B4-BE49-F238E27FC236}">
                  <a16:creationId xmlns:a16="http://schemas.microsoft.com/office/drawing/2014/main" id="{58897BEA-6C09-4387-A3F4-2607D092F9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2450" y="3035300"/>
              <a:ext cx="204788" cy="203200"/>
            </a:xfrm>
            <a:custGeom>
              <a:avLst/>
              <a:gdLst>
                <a:gd name="T0" fmla="*/ 37 w 46"/>
                <a:gd name="T1" fmla="*/ 0 h 46"/>
                <a:gd name="T2" fmla="*/ 8 w 46"/>
                <a:gd name="T3" fmla="*/ 0 h 46"/>
                <a:gd name="T4" fmla="*/ 0 w 46"/>
                <a:gd name="T5" fmla="*/ 8 h 46"/>
                <a:gd name="T6" fmla="*/ 0 w 46"/>
                <a:gd name="T7" fmla="*/ 37 h 46"/>
                <a:gd name="T8" fmla="*/ 8 w 46"/>
                <a:gd name="T9" fmla="*/ 46 h 46"/>
                <a:gd name="T10" fmla="*/ 37 w 46"/>
                <a:gd name="T11" fmla="*/ 46 h 46"/>
                <a:gd name="T12" fmla="*/ 46 w 46"/>
                <a:gd name="T13" fmla="*/ 37 h 46"/>
                <a:gd name="T14" fmla="*/ 46 w 46"/>
                <a:gd name="T15" fmla="*/ 8 h 46"/>
                <a:gd name="T16" fmla="*/ 37 w 46"/>
                <a:gd name="T17" fmla="*/ 0 h 46"/>
                <a:gd name="T18" fmla="*/ 44 w 46"/>
                <a:gd name="T19" fmla="*/ 37 h 46"/>
                <a:gd name="T20" fmla="*/ 37 w 46"/>
                <a:gd name="T21" fmla="*/ 44 h 46"/>
                <a:gd name="T22" fmla="*/ 8 w 46"/>
                <a:gd name="T23" fmla="*/ 44 h 46"/>
                <a:gd name="T24" fmla="*/ 1 w 46"/>
                <a:gd name="T25" fmla="*/ 37 h 46"/>
                <a:gd name="T26" fmla="*/ 1 w 46"/>
                <a:gd name="T27" fmla="*/ 8 h 46"/>
                <a:gd name="T28" fmla="*/ 8 w 46"/>
                <a:gd name="T29" fmla="*/ 1 h 46"/>
                <a:gd name="T30" fmla="*/ 37 w 46"/>
                <a:gd name="T31" fmla="*/ 1 h 46"/>
                <a:gd name="T32" fmla="*/ 44 w 46"/>
                <a:gd name="T33" fmla="*/ 8 h 46"/>
                <a:gd name="T34" fmla="*/ 44 w 46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6">
                  <a:moveTo>
                    <a:pt x="3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42" y="46"/>
                    <a:pt x="46" y="42"/>
                    <a:pt x="46" y="37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3"/>
                    <a:pt x="42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1"/>
                    <a:pt x="41" y="44"/>
                    <a:pt x="37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4" y="44"/>
                    <a:pt x="1" y="41"/>
                    <a:pt x="1" y="3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4"/>
                    <a:pt x="4" y="1"/>
                    <a:pt x="8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41" y="1"/>
                    <a:pt x="44" y="4"/>
                    <a:pt x="44" y="8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48">
              <a:extLst>
                <a:ext uri="{FF2B5EF4-FFF2-40B4-BE49-F238E27FC236}">
                  <a16:creationId xmlns:a16="http://schemas.microsoft.com/office/drawing/2014/main" id="{94AD2275-3804-45DF-A291-964899CCC5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86388" y="3114675"/>
              <a:ext cx="165100" cy="168275"/>
            </a:xfrm>
            <a:custGeom>
              <a:avLst/>
              <a:gdLst>
                <a:gd name="T0" fmla="*/ 30 w 37"/>
                <a:gd name="T1" fmla="*/ 0 h 38"/>
                <a:gd name="T2" fmla="*/ 7 w 37"/>
                <a:gd name="T3" fmla="*/ 0 h 38"/>
                <a:gd name="T4" fmla="*/ 0 w 37"/>
                <a:gd name="T5" fmla="*/ 7 h 38"/>
                <a:gd name="T6" fmla="*/ 0 w 37"/>
                <a:gd name="T7" fmla="*/ 31 h 38"/>
                <a:gd name="T8" fmla="*/ 7 w 37"/>
                <a:gd name="T9" fmla="*/ 38 h 38"/>
                <a:gd name="T10" fmla="*/ 30 w 37"/>
                <a:gd name="T11" fmla="*/ 38 h 38"/>
                <a:gd name="T12" fmla="*/ 37 w 37"/>
                <a:gd name="T13" fmla="*/ 31 h 38"/>
                <a:gd name="T14" fmla="*/ 37 w 37"/>
                <a:gd name="T15" fmla="*/ 7 h 38"/>
                <a:gd name="T16" fmla="*/ 30 w 37"/>
                <a:gd name="T17" fmla="*/ 0 h 38"/>
                <a:gd name="T18" fmla="*/ 36 w 37"/>
                <a:gd name="T19" fmla="*/ 31 h 38"/>
                <a:gd name="T20" fmla="*/ 30 w 37"/>
                <a:gd name="T21" fmla="*/ 36 h 38"/>
                <a:gd name="T22" fmla="*/ 7 w 37"/>
                <a:gd name="T23" fmla="*/ 36 h 38"/>
                <a:gd name="T24" fmla="*/ 1 w 37"/>
                <a:gd name="T25" fmla="*/ 31 h 38"/>
                <a:gd name="T26" fmla="*/ 1 w 37"/>
                <a:gd name="T27" fmla="*/ 7 h 38"/>
                <a:gd name="T28" fmla="*/ 7 w 37"/>
                <a:gd name="T29" fmla="*/ 2 h 38"/>
                <a:gd name="T30" fmla="*/ 30 w 37"/>
                <a:gd name="T31" fmla="*/ 2 h 38"/>
                <a:gd name="T32" fmla="*/ 36 w 37"/>
                <a:gd name="T33" fmla="*/ 7 h 38"/>
                <a:gd name="T34" fmla="*/ 36 w 37"/>
                <a:gd name="T35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38">
                  <a:moveTo>
                    <a:pt x="3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5"/>
                    <a:pt x="3" y="38"/>
                    <a:pt x="7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4" y="38"/>
                    <a:pt x="37" y="35"/>
                    <a:pt x="37" y="31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7" y="3"/>
                    <a:pt x="34" y="0"/>
                    <a:pt x="30" y="0"/>
                  </a:cubicBezTo>
                  <a:close/>
                  <a:moveTo>
                    <a:pt x="36" y="31"/>
                  </a:moveTo>
                  <a:cubicBezTo>
                    <a:pt x="36" y="34"/>
                    <a:pt x="33" y="36"/>
                    <a:pt x="30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4" y="36"/>
                    <a:pt x="1" y="34"/>
                    <a:pt x="1" y="31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2"/>
                    <a:pt x="7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3" y="2"/>
                    <a:pt x="36" y="4"/>
                    <a:pt x="36" y="7"/>
                  </a:cubicBezTo>
                  <a:lnTo>
                    <a:pt x="36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49">
              <a:extLst>
                <a:ext uri="{FF2B5EF4-FFF2-40B4-BE49-F238E27FC236}">
                  <a16:creationId xmlns:a16="http://schemas.microsoft.com/office/drawing/2014/main" id="{5BF72BF4-9542-4B3D-9A4C-18D96FFF86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5775" y="2976563"/>
              <a:ext cx="115888" cy="115888"/>
            </a:xfrm>
            <a:custGeom>
              <a:avLst/>
              <a:gdLst>
                <a:gd name="T0" fmla="*/ 21 w 26"/>
                <a:gd name="T1" fmla="*/ 0 h 26"/>
                <a:gd name="T2" fmla="*/ 6 w 26"/>
                <a:gd name="T3" fmla="*/ 0 h 26"/>
                <a:gd name="T4" fmla="*/ 0 w 26"/>
                <a:gd name="T5" fmla="*/ 5 h 26"/>
                <a:gd name="T6" fmla="*/ 0 w 26"/>
                <a:gd name="T7" fmla="*/ 21 h 26"/>
                <a:gd name="T8" fmla="*/ 6 w 26"/>
                <a:gd name="T9" fmla="*/ 26 h 26"/>
                <a:gd name="T10" fmla="*/ 21 w 26"/>
                <a:gd name="T11" fmla="*/ 26 h 26"/>
                <a:gd name="T12" fmla="*/ 26 w 26"/>
                <a:gd name="T13" fmla="*/ 21 h 26"/>
                <a:gd name="T14" fmla="*/ 26 w 26"/>
                <a:gd name="T15" fmla="*/ 5 h 26"/>
                <a:gd name="T16" fmla="*/ 21 w 26"/>
                <a:gd name="T17" fmla="*/ 0 h 26"/>
                <a:gd name="T18" fmla="*/ 25 w 26"/>
                <a:gd name="T19" fmla="*/ 21 h 26"/>
                <a:gd name="T20" fmla="*/ 21 w 26"/>
                <a:gd name="T21" fmla="*/ 24 h 26"/>
                <a:gd name="T22" fmla="*/ 6 w 26"/>
                <a:gd name="T23" fmla="*/ 24 h 26"/>
                <a:gd name="T24" fmla="*/ 2 w 26"/>
                <a:gd name="T25" fmla="*/ 21 h 26"/>
                <a:gd name="T26" fmla="*/ 2 w 26"/>
                <a:gd name="T27" fmla="*/ 5 h 26"/>
                <a:gd name="T28" fmla="*/ 6 w 26"/>
                <a:gd name="T29" fmla="*/ 2 h 26"/>
                <a:gd name="T30" fmla="*/ 21 w 26"/>
                <a:gd name="T31" fmla="*/ 2 h 26"/>
                <a:gd name="T32" fmla="*/ 25 w 26"/>
                <a:gd name="T33" fmla="*/ 5 h 26"/>
                <a:gd name="T34" fmla="*/ 25 w 26"/>
                <a:gd name="T35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6">
                  <a:moveTo>
                    <a:pt x="2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3" y="26"/>
                    <a:pt x="6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4" y="26"/>
                    <a:pt x="26" y="24"/>
                    <a:pt x="26" y="21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2"/>
                    <a:pt x="24" y="0"/>
                    <a:pt x="21" y="0"/>
                  </a:cubicBezTo>
                  <a:close/>
                  <a:moveTo>
                    <a:pt x="25" y="21"/>
                  </a:moveTo>
                  <a:cubicBezTo>
                    <a:pt x="25" y="23"/>
                    <a:pt x="23" y="24"/>
                    <a:pt x="21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4" y="24"/>
                    <a:pt x="2" y="23"/>
                    <a:pt x="2" y="2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4" y="2"/>
                    <a:pt x="6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2"/>
                    <a:pt x="25" y="3"/>
                    <a:pt x="25" y="5"/>
                  </a:cubicBezTo>
                  <a:lnTo>
                    <a:pt x="25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50">
              <a:extLst>
                <a:ext uri="{FF2B5EF4-FFF2-40B4-BE49-F238E27FC236}">
                  <a16:creationId xmlns:a16="http://schemas.microsoft.com/office/drawing/2014/main" id="{0B1EEDC3-6CA1-4582-8C80-A550D65500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7488" y="3003550"/>
              <a:ext cx="88900" cy="88900"/>
            </a:xfrm>
            <a:custGeom>
              <a:avLst/>
              <a:gdLst>
                <a:gd name="T0" fmla="*/ 15 w 20"/>
                <a:gd name="T1" fmla="*/ 0 h 20"/>
                <a:gd name="T2" fmla="*/ 4 w 20"/>
                <a:gd name="T3" fmla="*/ 0 h 20"/>
                <a:gd name="T4" fmla="*/ 0 w 20"/>
                <a:gd name="T5" fmla="*/ 4 h 20"/>
                <a:gd name="T6" fmla="*/ 0 w 20"/>
                <a:gd name="T7" fmla="*/ 15 h 20"/>
                <a:gd name="T8" fmla="*/ 4 w 20"/>
                <a:gd name="T9" fmla="*/ 20 h 20"/>
                <a:gd name="T10" fmla="*/ 15 w 20"/>
                <a:gd name="T11" fmla="*/ 20 h 20"/>
                <a:gd name="T12" fmla="*/ 20 w 20"/>
                <a:gd name="T13" fmla="*/ 15 h 20"/>
                <a:gd name="T14" fmla="*/ 20 w 20"/>
                <a:gd name="T15" fmla="*/ 4 h 20"/>
                <a:gd name="T16" fmla="*/ 15 w 20"/>
                <a:gd name="T17" fmla="*/ 0 h 20"/>
                <a:gd name="T18" fmla="*/ 18 w 20"/>
                <a:gd name="T19" fmla="*/ 15 h 20"/>
                <a:gd name="T20" fmla="*/ 15 w 20"/>
                <a:gd name="T21" fmla="*/ 18 h 20"/>
                <a:gd name="T22" fmla="*/ 4 w 20"/>
                <a:gd name="T23" fmla="*/ 18 h 20"/>
                <a:gd name="T24" fmla="*/ 1 w 20"/>
                <a:gd name="T25" fmla="*/ 15 h 20"/>
                <a:gd name="T26" fmla="*/ 1 w 20"/>
                <a:gd name="T27" fmla="*/ 4 h 20"/>
                <a:gd name="T28" fmla="*/ 4 w 20"/>
                <a:gd name="T29" fmla="*/ 1 h 20"/>
                <a:gd name="T30" fmla="*/ 15 w 20"/>
                <a:gd name="T31" fmla="*/ 1 h 20"/>
                <a:gd name="T32" fmla="*/ 18 w 20"/>
                <a:gd name="T33" fmla="*/ 4 h 20"/>
                <a:gd name="T34" fmla="*/ 18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1" y="20"/>
                    <a:pt x="4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8" y="20"/>
                    <a:pt x="20" y="18"/>
                    <a:pt x="20" y="1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2"/>
                    <a:pt x="18" y="0"/>
                    <a:pt x="15" y="0"/>
                  </a:cubicBezTo>
                  <a:close/>
                  <a:moveTo>
                    <a:pt x="18" y="15"/>
                  </a:moveTo>
                  <a:cubicBezTo>
                    <a:pt x="18" y="17"/>
                    <a:pt x="17" y="18"/>
                    <a:pt x="1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2" y="18"/>
                    <a:pt x="1" y="17"/>
                    <a:pt x="1" y="1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2" y="1"/>
                    <a:pt x="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1"/>
                    <a:pt x="18" y="2"/>
                    <a:pt x="18" y="4"/>
                  </a:cubicBezTo>
                  <a:lnTo>
                    <a:pt x="18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Oval 51">
              <a:extLst>
                <a:ext uri="{FF2B5EF4-FFF2-40B4-BE49-F238E27FC236}">
                  <a16:creationId xmlns:a16="http://schemas.microsoft.com/office/drawing/2014/main" id="{40983857-7412-43AE-A8E2-95B98FB3C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8000" y="3419475"/>
              <a:ext cx="52388" cy="587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52">
              <a:extLst>
                <a:ext uri="{FF2B5EF4-FFF2-40B4-BE49-F238E27FC236}">
                  <a16:creationId xmlns:a16="http://schemas.microsoft.com/office/drawing/2014/main" id="{1ED53E3B-2CBB-42A9-A192-4B652FF1F5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78475" y="3416300"/>
              <a:ext cx="71438" cy="65088"/>
            </a:xfrm>
            <a:custGeom>
              <a:avLst/>
              <a:gdLst>
                <a:gd name="T0" fmla="*/ 8 w 16"/>
                <a:gd name="T1" fmla="*/ 0 h 15"/>
                <a:gd name="T2" fmla="*/ 0 w 16"/>
                <a:gd name="T3" fmla="*/ 7 h 15"/>
                <a:gd name="T4" fmla="*/ 8 w 16"/>
                <a:gd name="T5" fmla="*/ 15 h 15"/>
                <a:gd name="T6" fmla="*/ 16 w 16"/>
                <a:gd name="T7" fmla="*/ 7 h 15"/>
                <a:gd name="T8" fmla="*/ 8 w 16"/>
                <a:gd name="T9" fmla="*/ 0 h 15"/>
                <a:gd name="T10" fmla="*/ 8 w 16"/>
                <a:gd name="T11" fmla="*/ 12 h 15"/>
                <a:gd name="T12" fmla="*/ 3 w 16"/>
                <a:gd name="T13" fmla="*/ 7 h 15"/>
                <a:gd name="T14" fmla="*/ 8 w 16"/>
                <a:gd name="T15" fmla="*/ 2 h 15"/>
                <a:gd name="T16" fmla="*/ 13 w 16"/>
                <a:gd name="T17" fmla="*/ 7 h 15"/>
                <a:gd name="T18" fmla="*/ 8 w 16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2"/>
                    <a:pt x="4" y="15"/>
                    <a:pt x="8" y="15"/>
                  </a:cubicBezTo>
                  <a:cubicBezTo>
                    <a:pt x="12" y="15"/>
                    <a:pt x="16" y="12"/>
                    <a:pt x="16" y="7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7"/>
                  </a:cubicBezTo>
                  <a:cubicBezTo>
                    <a:pt x="3" y="5"/>
                    <a:pt x="5" y="2"/>
                    <a:pt x="8" y="2"/>
                  </a:cubicBezTo>
                  <a:cubicBezTo>
                    <a:pt x="11" y="2"/>
                    <a:pt x="13" y="5"/>
                    <a:pt x="13" y="7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53">
              <a:extLst>
                <a:ext uri="{FF2B5EF4-FFF2-40B4-BE49-F238E27FC236}">
                  <a16:creationId xmlns:a16="http://schemas.microsoft.com/office/drawing/2014/main" id="{F9E7C874-82DB-49F1-8C86-9461D4D19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80163" y="1900238"/>
              <a:ext cx="263525" cy="266700"/>
            </a:xfrm>
            <a:custGeom>
              <a:avLst/>
              <a:gdLst>
                <a:gd name="T0" fmla="*/ 48 w 59"/>
                <a:gd name="T1" fmla="*/ 0 h 60"/>
                <a:gd name="T2" fmla="*/ 11 w 59"/>
                <a:gd name="T3" fmla="*/ 0 h 60"/>
                <a:gd name="T4" fmla="*/ 0 w 59"/>
                <a:gd name="T5" fmla="*/ 12 h 60"/>
                <a:gd name="T6" fmla="*/ 0 w 59"/>
                <a:gd name="T7" fmla="*/ 48 h 60"/>
                <a:gd name="T8" fmla="*/ 11 w 59"/>
                <a:gd name="T9" fmla="*/ 60 h 60"/>
                <a:gd name="T10" fmla="*/ 48 w 59"/>
                <a:gd name="T11" fmla="*/ 60 h 60"/>
                <a:gd name="T12" fmla="*/ 59 w 59"/>
                <a:gd name="T13" fmla="*/ 48 h 60"/>
                <a:gd name="T14" fmla="*/ 59 w 59"/>
                <a:gd name="T15" fmla="*/ 12 h 60"/>
                <a:gd name="T16" fmla="*/ 48 w 59"/>
                <a:gd name="T17" fmla="*/ 0 h 60"/>
                <a:gd name="T18" fmla="*/ 57 w 59"/>
                <a:gd name="T19" fmla="*/ 48 h 60"/>
                <a:gd name="T20" fmla="*/ 48 w 59"/>
                <a:gd name="T21" fmla="*/ 57 h 60"/>
                <a:gd name="T22" fmla="*/ 11 w 59"/>
                <a:gd name="T23" fmla="*/ 57 h 60"/>
                <a:gd name="T24" fmla="*/ 2 w 59"/>
                <a:gd name="T25" fmla="*/ 48 h 60"/>
                <a:gd name="T26" fmla="*/ 2 w 59"/>
                <a:gd name="T27" fmla="*/ 12 h 60"/>
                <a:gd name="T28" fmla="*/ 11 w 59"/>
                <a:gd name="T29" fmla="*/ 2 h 60"/>
                <a:gd name="T30" fmla="*/ 48 w 59"/>
                <a:gd name="T31" fmla="*/ 2 h 60"/>
                <a:gd name="T32" fmla="*/ 57 w 59"/>
                <a:gd name="T33" fmla="*/ 12 h 60"/>
                <a:gd name="T34" fmla="*/ 57 w 59"/>
                <a:gd name="T35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60">
                  <a:moveTo>
                    <a:pt x="4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5"/>
                    <a:pt x="5" y="60"/>
                    <a:pt x="11" y="60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54" y="60"/>
                    <a:pt x="59" y="55"/>
                    <a:pt x="59" y="48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9" y="5"/>
                    <a:pt x="54" y="0"/>
                    <a:pt x="48" y="0"/>
                  </a:cubicBezTo>
                  <a:close/>
                  <a:moveTo>
                    <a:pt x="57" y="48"/>
                  </a:moveTo>
                  <a:cubicBezTo>
                    <a:pt x="57" y="53"/>
                    <a:pt x="53" y="57"/>
                    <a:pt x="48" y="57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6" y="57"/>
                    <a:pt x="2" y="53"/>
                    <a:pt x="2" y="48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6"/>
                    <a:pt x="6" y="2"/>
                    <a:pt x="11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3" y="2"/>
                    <a:pt x="57" y="6"/>
                    <a:pt x="57" y="12"/>
                  </a:cubicBezTo>
                  <a:lnTo>
                    <a:pt x="57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54">
              <a:extLst>
                <a:ext uri="{FF2B5EF4-FFF2-40B4-BE49-F238E27FC236}">
                  <a16:creationId xmlns:a16="http://schemas.microsoft.com/office/drawing/2014/main" id="{96F8E924-D8F0-4E56-B43C-8C3F39F3C2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96025" y="1746250"/>
              <a:ext cx="307975" cy="309563"/>
            </a:xfrm>
            <a:custGeom>
              <a:avLst/>
              <a:gdLst>
                <a:gd name="T0" fmla="*/ 56 w 69"/>
                <a:gd name="T1" fmla="*/ 0 h 70"/>
                <a:gd name="T2" fmla="*/ 13 w 69"/>
                <a:gd name="T3" fmla="*/ 0 h 70"/>
                <a:gd name="T4" fmla="*/ 0 w 69"/>
                <a:gd name="T5" fmla="*/ 13 h 70"/>
                <a:gd name="T6" fmla="*/ 0 w 69"/>
                <a:gd name="T7" fmla="*/ 57 h 70"/>
                <a:gd name="T8" fmla="*/ 13 w 69"/>
                <a:gd name="T9" fmla="*/ 70 h 70"/>
                <a:gd name="T10" fmla="*/ 56 w 69"/>
                <a:gd name="T11" fmla="*/ 70 h 70"/>
                <a:gd name="T12" fmla="*/ 69 w 69"/>
                <a:gd name="T13" fmla="*/ 57 h 70"/>
                <a:gd name="T14" fmla="*/ 69 w 69"/>
                <a:gd name="T15" fmla="*/ 13 h 70"/>
                <a:gd name="T16" fmla="*/ 56 w 69"/>
                <a:gd name="T17" fmla="*/ 0 h 70"/>
                <a:gd name="T18" fmla="*/ 68 w 69"/>
                <a:gd name="T19" fmla="*/ 57 h 70"/>
                <a:gd name="T20" fmla="*/ 56 w 69"/>
                <a:gd name="T21" fmla="*/ 68 h 70"/>
                <a:gd name="T22" fmla="*/ 13 w 69"/>
                <a:gd name="T23" fmla="*/ 68 h 70"/>
                <a:gd name="T24" fmla="*/ 1 w 69"/>
                <a:gd name="T25" fmla="*/ 57 h 70"/>
                <a:gd name="T26" fmla="*/ 1 w 69"/>
                <a:gd name="T27" fmla="*/ 13 h 70"/>
                <a:gd name="T28" fmla="*/ 13 w 69"/>
                <a:gd name="T29" fmla="*/ 2 h 70"/>
                <a:gd name="T30" fmla="*/ 56 w 69"/>
                <a:gd name="T31" fmla="*/ 2 h 70"/>
                <a:gd name="T32" fmla="*/ 68 w 69"/>
                <a:gd name="T33" fmla="*/ 13 h 70"/>
                <a:gd name="T34" fmla="*/ 68 w 69"/>
                <a:gd name="T35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" h="70">
                  <a:moveTo>
                    <a:pt x="5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4"/>
                    <a:pt x="6" y="70"/>
                    <a:pt x="13" y="70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64" y="70"/>
                    <a:pt x="69" y="64"/>
                    <a:pt x="69" y="57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9" y="6"/>
                    <a:pt x="64" y="0"/>
                    <a:pt x="56" y="0"/>
                  </a:cubicBezTo>
                  <a:close/>
                  <a:moveTo>
                    <a:pt x="68" y="57"/>
                  </a:moveTo>
                  <a:cubicBezTo>
                    <a:pt x="68" y="63"/>
                    <a:pt x="63" y="68"/>
                    <a:pt x="56" y="68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6" y="68"/>
                    <a:pt x="1" y="63"/>
                    <a:pt x="1" y="5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7"/>
                    <a:pt x="6" y="2"/>
                    <a:pt x="13" y="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63" y="2"/>
                    <a:pt x="68" y="7"/>
                    <a:pt x="68" y="13"/>
                  </a:cubicBezTo>
                  <a:lnTo>
                    <a:pt x="6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55">
              <a:extLst>
                <a:ext uri="{FF2B5EF4-FFF2-40B4-BE49-F238E27FC236}">
                  <a16:creationId xmlns:a16="http://schemas.microsoft.com/office/drawing/2014/main" id="{3D533BA3-E85E-49EE-8D37-0364EA3D48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7013" y="2063750"/>
              <a:ext cx="209550" cy="209550"/>
            </a:xfrm>
            <a:custGeom>
              <a:avLst/>
              <a:gdLst>
                <a:gd name="T0" fmla="*/ 38 w 47"/>
                <a:gd name="T1" fmla="*/ 0 h 47"/>
                <a:gd name="T2" fmla="*/ 9 w 47"/>
                <a:gd name="T3" fmla="*/ 0 h 47"/>
                <a:gd name="T4" fmla="*/ 0 w 47"/>
                <a:gd name="T5" fmla="*/ 9 h 47"/>
                <a:gd name="T6" fmla="*/ 0 w 47"/>
                <a:gd name="T7" fmla="*/ 38 h 47"/>
                <a:gd name="T8" fmla="*/ 9 w 47"/>
                <a:gd name="T9" fmla="*/ 47 h 47"/>
                <a:gd name="T10" fmla="*/ 38 w 47"/>
                <a:gd name="T11" fmla="*/ 47 h 47"/>
                <a:gd name="T12" fmla="*/ 47 w 47"/>
                <a:gd name="T13" fmla="*/ 38 h 47"/>
                <a:gd name="T14" fmla="*/ 47 w 47"/>
                <a:gd name="T15" fmla="*/ 9 h 47"/>
                <a:gd name="T16" fmla="*/ 38 w 47"/>
                <a:gd name="T17" fmla="*/ 0 h 47"/>
                <a:gd name="T18" fmla="*/ 45 w 47"/>
                <a:gd name="T19" fmla="*/ 38 h 47"/>
                <a:gd name="T20" fmla="*/ 38 w 47"/>
                <a:gd name="T21" fmla="*/ 45 h 47"/>
                <a:gd name="T22" fmla="*/ 9 w 47"/>
                <a:gd name="T23" fmla="*/ 45 h 47"/>
                <a:gd name="T24" fmla="*/ 2 w 47"/>
                <a:gd name="T25" fmla="*/ 38 h 47"/>
                <a:gd name="T26" fmla="*/ 2 w 47"/>
                <a:gd name="T27" fmla="*/ 9 h 47"/>
                <a:gd name="T28" fmla="*/ 9 w 47"/>
                <a:gd name="T29" fmla="*/ 2 h 47"/>
                <a:gd name="T30" fmla="*/ 38 w 47"/>
                <a:gd name="T31" fmla="*/ 2 h 47"/>
                <a:gd name="T32" fmla="*/ 45 w 47"/>
                <a:gd name="T33" fmla="*/ 9 h 47"/>
                <a:gd name="T34" fmla="*/ 45 w 47"/>
                <a:gd name="T35" fmla="*/ 3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47">
                  <a:moveTo>
                    <a:pt x="3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3"/>
                    <a:pt x="4" y="47"/>
                    <a:pt x="9" y="47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43" y="47"/>
                    <a:pt x="47" y="43"/>
                    <a:pt x="47" y="38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4"/>
                    <a:pt x="43" y="0"/>
                    <a:pt x="38" y="0"/>
                  </a:cubicBezTo>
                  <a:close/>
                  <a:moveTo>
                    <a:pt x="45" y="38"/>
                  </a:moveTo>
                  <a:cubicBezTo>
                    <a:pt x="45" y="42"/>
                    <a:pt x="42" y="45"/>
                    <a:pt x="38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5" y="45"/>
                    <a:pt x="2" y="42"/>
                    <a:pt x="2" y="3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42" y="2"/>
                    <a:pt x="45" y="5"/>
                    <a:pt x="45" y="9"/>
                  </a:cubicBezTo>
                  <a:lnTo>
                    <a:pt x="45" y="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56">
              <a:extLst>
                <a:ext uri="{FF2B5EF4-FFF2-40B4-BE49-F238E27FC236}">
                  <a16:creationId xmlns:a16="http://schemas.microsoft.com/office/drawing/2014/main" id="{3F8AFF3E-2A48-40CB-AC88-C11023896E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0025" y="1825625"/>
              <a:ext cx="169863" cy="163513"/>
            </a:xfrm>
            <a:custGeom>
              <a:avLst/>
              <a:gdLst>
                <a:gd name="T0" fmla="*/ 31 w 38"/>
                <a:gd name="T1" fmla="*/ 0 h 37"/>
                <a:gd name="T2" fmla="*/ 8 w 38"/>
                <a:gd name="T3" fmla="*/ 0 h 37"/>
                <a:gd name="T4" fmla="*/ 0 w 38"/>
                <a:gd name="T5" fmla="*/ 7 h 37"/>
                <a:gd name="T6" fmla="*/ 0 w 38"/>
                <a:gd name="T7" fmla="*/ 30 h 37"/>
                <a:gd name="T8" fmla="*/ 8 w 38"/>
                <a:gd name="T9" fmla="*/ 37 h 37"/>
                <a:gd name="T10" fmla="*/ 31 w 38"/>
                <a:gd name="T11" fmla="*/ 37 h 37"/>
                <a:gd name="T12" fmla="*/ 38 w 38"/>
                <a:gd name="T13" fmla="*/ 30 h 37"/>
                <a:gd name="T14" fmla="*/ 38 w 38"/>
                <a:gd name="T15" fmla="*/ 7 h 37"/>
                <a:gd name="T16" fmla="*/ 31 w 38"/>
                <a:gd name="T17" fmla="*/ 0 h 37"/>
                <a:gd name="T18" fmla="*/ 36 w 38"/>
                <a:gd name="T19" fmla="*/ 30 h 37"/>
                <a:gd name="T20" fmla="*/ 31 w 38"/>
                <a:gd name="T21" fmla="*/ 36 h 37"/>
                <a:gd name="T22" fmla="*/ 8 w 38"/>
                <a:gd name="T23" fmla="*/ 36 h 37"/>
                <a:gd name="T24" fmla="*/ 2 w 38"/>
                <a:gd name="T25" fmla="*/ 30 h 37"/>
                <a:gd name="T26" fmla="*/ 2 w 38"/>
                <a:gd name="T27" fmla="*/ 7 h 37"/>
                <a:gd name="T28" fmla="*/ 8 w 38"/>
                <a:gd name="T29" fmla="*/ 1 h 37"/>
                <a:gd name="T30" fmla="*/ 31 w 38"/>
                <a:gd name="T31" fmla="*/ 1 h 37"/>
                <a:gd name="T32" fmla="*/ 36 w 38"/>
                <a:gd name="T33" fmla="*/ 7 h 37"/>
                <a:gd name="T34" fmla="*/ 36 w 38"/>
                <a:gd name="T35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1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4"/>
                    <a:pt x="4" y="37"/>
                    <a:pt x="8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5" y="37"/>
                    <a:pt x="38" y="34"/>
                    <a:pt x="38" y="30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3"/>
                    <a:pt x="35" y="0"/>
                    <a:pt x="31" y="0"/>
                  </a:cubicBezTo>
                  <a:close/>
                  <a:moveTo>
                    <a:pt x="36" y="30"/>
                  </a:moveTo>
                  <a:cubicBezTo>
                    <a:pt x="36" y="33"/>
                    <a:pt x="34" y="36"/>
                    <a:pt x="31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36"/>
                    <a:pt x="2" y="33"/>
                    <a:pt x="2" y="30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4"/>
                    <a:pt x="4" y="1"/>
                    <a:pt x="8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4" y="1"/>
                    <a:pt x="36" y="4"/>
                    <a:pt x="36" y="7"/>
                  </a:cubicBezTo>
                  <a:lnTo>
                    <a:pt x="36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57">
              <a:extLst>
                <a:ext uri="{FF2B5EF4-FFF2-40B4-BE49-F238E27FC236}">
                  <a16:creationId xmlns:a16="http://schemas.microsoft.com/office/drawing/2014/main" id="{B4206200-2338-49E6-818D-9AA31A9E9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3063" y="2001838"/>
              <a:ext cx="115888" cy="115888"/>
            </a:xfrm>
            <a:custGeom>
              <a:avLst/>
              <a:gdLst>
                <a:gd name="T0" fmla="*/ 21 w 26"/>
                <a:gd name="T1" fmla="*/ 0 h 26"/>
                <a:gd name="T2" fmla="*/ 5 w 26"/>
                <a:gd name="T3" fmla="*/ 0 h 26"/>
                <a:gd name="T4" fmla="*/ 0 w 26"/>
                <a:gd name="T5" fmla="*/ 5 h 26"/>
                <a:gd name="T6" fmla="*/ 0 w 26"/>
                <a:gd name="T7" fmla="*/ 21 h 26"/>
                <a:gd name="T8" fmla="*/ 5 w 26"/>
                <a:gd name="T9" fmla="*/ 26 h 26"/>
                <a:gd name="T10" fmla="*/ 21 w 26"/>
                <a:gd name="T11" fmla="*/ 26 h 26"/>
                <a:gd name="T12" fmla="*/ 26 w 26"/>
                <a:gd name="T13" fmla="*/ 21 h 26"/>
                <a:gd name="T14" fmla="*/ 26 w 26"/>
                <a:gd name="T15" fmla="*/ 5 h 26"/>
                <a:gd name="T16" fmla="*/ 21 w 26"/>
                <a:gd name="T17" fmla="*/ 0 h 26"/>
                <a:gd name="T18" fmla="*/ 25 w 26"/>
                <a:gd name="T19" fmla="*/ 21 h 26"/>
                <a:gd name="T20" fmla="*/ 21 w 26"/>
                <a:gd name="T21" fmla="*/ 25 h 26"/>
                <a:gd name="T22" fmla="*/ 5 w 26"/>
                <a:gd name="T23" fmla="*/ 25 h 26"/>
                <a:gd name="T24" fmla="*/ 2 w 26"/>
                <a:gd name="T25" fmla="*/ 21 h 26"/>
                <a:gd name="T26" fmla="*/ 2 w 26"/>
                <a:gd name="T27" fmla="*/ 5 h 26"/>
                <a:gd name="T28" fmla="*/ 5 w 26"/>
                <a:gd name="T29" fmla="*/ 2 h 26"/>
                <a:gd name="T30" fmla="*/ 21 w 26"/>
                <a:gd name="T31" fmla="*/ 2 h 26"/>
                <a:gd name="T32" fmla="*/ 25 w 26"/>
                <a:gd name="T33" fmla="*/ 5 h 26"/>
                <a:gd name="T34" fmla="*/ 25 w 26"/>
                <a:gd name="T35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6">
                  <a:moveTo>
                    <a:pt x="2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2" y="26"/>
                    <a:pt x="5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4" y="26"/>
                    <a:pt x="26" y="24"/>
                    <a:pt x="26" y="21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3"/>
                    <a:pt x="24" y="0"/>
                    <a:pt x="21" y="0"/>
                  </a:cubicBezTo>
                  <a:close/>
                  <a:moveTo>
                    <a:pt x="25" y="21"/>
                  </a:moveTo>
                  <a:cubicBezTo>
                    <a:pt x="25" y="23"/>
                    <a:pt x="23" y="25"/>
                    <a:pt x="21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3" y="25"/>
                    <a:pt x="2" y="23"/>
                    <a:pt x="2" y="2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3" y="2"/>
                    <a:pt x="5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2"/>
                    <a:pt x="25" y="3"/>
                    <a:pt x="25" y="5"/>
                  </a:cubicBezTo>
                  <a:lnTo>
                    <a:pt x="25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58">
              <a:extLst>
                <a:ext uri="{FF2B5EF4-FFF2-40B4-BE49-F238E27FC236}">
                  <a16:creationId xmlns:a16="http://schemas.microsoft.com/office/drawing/2014/main" id="{FC33FCD7-6204-417D-B919-73D8769E4A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3063" y="1731963"/>
              <a:ext cx="90488" cy="88900"/>
            </a:xfrm>
            <a:custGeom>
              <a:avLst/>
              <a:gdLst>
                <a:gd name="T0" fmla="*/ 16 w 20"/>
                <a:gd name="T1" fmla="*/ 0 h 20"/>
                <a:gd name="T2" fmla="*/ 5 w 20"/>
                <a:gd name="T3" fmla="*/ 0 h 20"/>
                <a:gd name="T4" fmla="*/ 0 w 20"/>
                <a:gd name="T5" fmla="*/ 5 h 20"/>
                <a:gd name="T6" fmla="*/ 0 w 20"/>
                <a:gd name="T7" fmla="*/ 16 h 20"/>
                <a:gd name="T8" fmla="*/ 5 w 20"/>
                <a:gd name="T9" fmla="*/ 20 h 20"/>
                <a:gd name="T10" fmla="*/ 16 w 20"/>
                <a:gd name="T11" fmla="*/ 20 h 20"/>
                <a:gd name="T12" fmla="*/ 20 w 20"/>
                <a:gd name="T13" fmla="*/ 16 h 20"/>
                <a:gd name="T14" fmla="*/ 20 w 20"/>
                <a:gd name="T15" fmla="*/ 5 h 20"/>
                <a:gd name="T16" fmla="*/ 16 w 20"/>
                <a:gd name="T17" fmla="*/ 0 h 20"/>
                <a:gd name="T18" fmla="*/ 19 w 20"/>
                <a:gd name="T19" fmla="*/ 16 h 20"/>
                <a:gd name="T20" fmla="*/ 16 w 20"/>
                <a:gd name="T21" fmla="*/ 19 h 20"/>
                <a:gd name="T22" fmla="*/ 5 w 20"/>
                <a:gd name="T23" fmla="*/ 19 h 20"/>
                <a:gd name="T24" fmla="*/ 2 w 20"/>
                <a:gd name="T25" fmla="*/ 16 h 20"/>
                <a:gd name="T26" fmla="*/ 2 w 20"/>
                <a:gd name="T27" fmla="*/ 5 h 20"/>
                <a:gd name="T28" fmla="*/ 5 w 20"/>
                <a:gd name="T29" fmla="*/ 2 h 20"/>
                <a:gd name="T30" fmla="*/ 16 w 20"/>
                <a:gd name="T31" fmla="*/ 2 h 20"/>
                <a:gd name="T32" fmla="*/ 19 w 20"/>
                <a:gd name="T33" fmla="*/ 5 h 20"/>
                <a:gd name="T34" fmla="*/ 19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8"/>
                    <a:pt x="2" y="20"/>
                    <a:pt x="5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8" y="20"/>
                    <a:pt x="20" y="18"/>
                    <a:pt x="20" y="1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  <a:moveTo>
                    <a:pt x="19" y="16"/>
                  </a:moveTo>
                  <a:cubicBezTo>
                    <a:pt x="19" y="18"/>
                    <a:pt x="18" y="19"/>
                    <a:pt x="16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3" y="19"/>
                    <a:pt x="2" y="18"/>
                    <a:pt x="2" y="1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3" y="2"/>
                    <a:pt x="5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8" y="2"/>
                    <a:pt x="19" y="3"/>
                    <a:pt x="19" y="5"/>
                  </a:cubicBezTo>
                  <a:lnTo>
                    <a:pt x="19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Oval 59">
              <a:extLst>
                <a:ext uri="{FF2B5EF4-FFF2-40B4-BE49-F238E27FC236}">
                  <a16:creationId xmlns:a16="http://schemas.microsoft.com/office/drawing/2014/main" id="{4A2C05C7-3E0C-4860-80FF-8BD28BABF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175" y="2024063"/>
              <a:ext cx="58738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60">
              <a:extLst>
                <a:ext uri="{FF2B5EF4-FFF2-40B4-BE49-F238E27FC236}">
                  <a16:creationId xmlns:a16="http://schemas.microsoft.com/office/drawing/2014/main" id="{CE2AC7E8-9888-4A57-8904-D49387B7FA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0000" y="2016125"/>
              <a:ext cx="71438" cy="69850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3 h 16"/>
                <a:gd name="T12" fmla="*/ 3 w 16"/>
                <a:gd name="T13" fmla="*/ 8 h 16"/>
                <a:gd name="T14" fmla="*/ 8 w 16"/>
                <a:gd name="T15" fmla="*/ 3 h 16"/>
                <a:gd name="T16" fmla="*/ 13 w 16"/>
                <a:gd name="T17" fmla="*/ 8 h 16"/>
                <a:gd name="T18" fmla="*/ 8 w 16"/>
                <a:gd name="T1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lose/>
                  <a:moveTo>
                    <a:pt x="8" y="13"/>
                  </a:moveTo>
                  <a:cubicBezTo>
                    <a:pt x="5" y="13"/>
                    <a:pt x="3" y="11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3" y="5"/>
                    <a:pt x="13" y="8"/>
                  </a:cubicBezTo>
                  <a:cubicBezTo>
                    <a:pt x="13" y="11"/>
                    <a:pt x="10" y="13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61">
              <a:extLst>
                <a:ext uri="{FF2B5EF4-FFF2-40B4-BE49-F238E27FC236}">
                  <a16:creationId xmlns:a16="http://schemas.microsoft.com/office/drawing/2014/main" id="{923DFF13-BCAB-4CA9-BA6C-DD5A6F579B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3125" y="2184400"/>
              <a:ext cx="146050" cy="146050"/>
            </a:xfrm>
            <a:custGeom>
              <a:avLst/>
              <a:gdLst>
                <a:gd name="T0" fmla="*/ 26 w 33"/>
                <a:gd name="T1" fmla="*/ 0 h 33"/>
                <a:gd name="T2" fmla="*/ 6 w 33"/>
                <a:gd name="T3" fmla="*/ 0 h 33"/>
                <a:gd name="T4" fmla="*/ 0 w 33"/>
                <a:gd name="T5" fmla="*/ 7 h 33"/>
                <a:gd name="T6" fmla="*/ 0 w 33"/>
                <a:gd name="T7" fmla="*/ 27 h 33"/>
                <a:gd name="T8" fmla="*/ 6 w 33"/>
                <a:gd name="T9" fmla="*/ 33 h 33"/>
                <a:gd name="T10" fmla="*/ 26 w 33"/>
                <a:gd name="T11" fmla="*/ 33 h 33"/>
                <a:gd name="T12" fmla="*/ 33 w 33"/>
                <a:gd name="T13" fmla="*/ 27 h 33"/>
                <a:gd name="T14" fmla="*/ 33 w 33"/>
                <a:gd name="T15" fmla="*/ 7 h 33"/>
                <a:gd name="T16" fmla="*/ 26 w 33"/>
                <a:gd name="T17" fmla="*/ 0 h 33"/>
                <a:gd name="T18" fmla="*/ 31 w 33"/>
                <a:gd name="T19" fmla="*/ 27 h 33"/>
                <a:gd name="T20" fmla="*/ 26 w 33"/>
                <a:gd name="T21" fmla="*/ 32 h 33"/>
                <a:gd name="T22" fmla="*/ 6 w 33"/>
                <a:gd name="T23" fmla="*/ 32 h 33"/>
                <a:gd name="T24" fmla="*/ 1 w 33"/>
                <a:gd name="T25" fmla="*/ 27 h 33"/>
                <a:gd name="T26" fmla="*/ 1 w 33"/>
                <a:gd name="T27" fmla="*/ 7 h 33"/>
                <a:gd name="T28" fmla="*/ 6 w 33"/>
                <a:gd name="T29" fmla="*/ 2 h 33"/>
                <a:gd name="T30" fmla="*/ 26 w 33"/>
                <a:gd name="T31" fmla="*/ 2 h 33"/>
                <a:gd name="T32" fmla="*/ 31 w 33"/>
                <a:gd name="T33" fmla="*/ 7 h 33"/>
                <a:gd name="T34" fmla="*/ 31 w 33"/>
                <a:gd name="T3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1"/>
                    <a:pt x="3" y="33"/>
                    <a:pt x="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1"/>
                    <a:pt x="33" y="2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7"/>
                  </a:moveTo>
                  <a:cubicBezTo>
                    <a:pt x="31" y="30"/>
                    <a:pt x="29" y="32"/>
                    <a:pt x="2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3" y="32"/>
                    <a:pt x="1" y="30"/>
                    <a:pt x="1" y="2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3" y="2"/>
                    <a:pt x="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9" y="2"/>
                    <a:pt x="31" y="4"/>
                    <a:pt x="31" y="7"/>
                  </a:cubicBezTo>
                  <a:lnTo>
                    <a:pt x="31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62">
              <a:extLst>
                <a:ext uri="{FF2B5EF4-FFF2-40B4-BE49-F238E27FC236}">
                  <a16:creationId xmlns:a16="http://schemas.microsoft.com/office/drawing/2014/main" id="{4E5118A9-7F66-4FB5-B3D2-64C9D68F8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9325" y="1887538"/>
              <a:ext cx="212725" cy="212725"/>
            </a:xfrm>
            <a:custGeom>
              <a:avLst/>
              <a:gdLst>
                <a:gd name="T0" fmla="*/ 39 w 48"/>
                <a:gd name="T1" fmla="*/ 0 h 48"/>
                <a:gd name="T2" fmla="*/ 9 w 48"/>
                <a:gd name="T3" fmla="*/ 0 h 48"/>
                <a:gd name="T4" fmla="*/ 0 w 48"/>
                <a:gd name="T5" fmla="*/ 9 h 48"/>
                <a:gd name="T6" fmla="*/ 0 w 48"/>
                <a:gd name="T7" fmla="*/ 39 h 48"/>
                <a:gd name="T8" fmla="*/ 9 w 48"/>
                <a:gd name="T9" fmla="*/ 48 h 48"/>
                <a:gd name="T10" fmla="*/ 39 w 48"/>
                <a:gd name="T11" fmla="*/ 48 h 48"/>
                <a:gd name="T12" fmla="*/ 48 w 48"/>
                <a:gd name="T13" fmla="*/ 39 h 48"/>
                <a:gd name="T14" fmla="*/ 48 w 48"/>
                <a:gd name="T15" fmla="*/ 9 h 48"/>
                <a:gd name="T16" fmla="*/ 39 w 48"/>
                <a:gd name="T17" fmla="*/ 0 h 48"/>
                <a:gd name="T18" fmla="*/ 46 w 48"/>
                <a:gd name="T19" fmla="*/ 39 h 48"/>
                <a:gd name="T20" fmla="*/ 39 w 48"/>
                <a:gd name="T21" fmla="*/ 46 h 48"/>
                <a:gd name="T22" fmla="*/ 9 w 48"/>
                <a:gd name="T23" fmla="*/ 46 h 48"/>
                <a:gd name="T24" fmla="*/ 2 w 48"/>
                <a:gd name="T25" fmla="*/ 39 h 48"/>
                <a:gd name="T26" fmla="*/ 2 w 48"/>
                <a:gd name="T27" fmla="*/ 9 h 48"/>
                <a:gd name="T28" fmla="*/ 9 w 48"/>
                <a:gd name="T29" fmla="*/ 2 h 48"/>
                <a:gd name="T30" fmla="*/ 39 w 48"/>
                <a:gd name="T31" fmla="*/ 2 h 48"/>
                <a:gd name="T32" fmla="*/ 46 w 48"/>
                <a:gd name="T33" fmla="*/ 9 h 48"/>
                <a:gd name="T34" fmla="*/ 46 w 48"/>
                <a:gd name="T35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8">
                  <a:moveTo>
                    <a:pt x="3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4"/>
                    <a:pt x="4" y="48"/>
                    <a:pt x="9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4" y="48"/>
                    <a:pt x="48" y="44"/>
                    <a:pt x="48" y="3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4"/>
                    <a:pt x="44" y="0"/>
                    <a:pt x="39" y="0"/>
                  </a:cubicBezTo>
                  <a:close/>
                  <a:moveTo>
                    <a:pt x="46" y="39"/>
                  </a:moveTo>
                  <a:cubicBezTo>
                    <a:pt x="46" y="43"/>
                    <a:pt x="43" y="46"/>
                    <a:pt x="3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2" y="43"/>
                    <a:pt x="2" y="3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3" y="2"/>
                    <a:pt x="46" y="5"/>
                    <a:pt x="46" y="9"/>
                  </a:cubicBezTo>
                  <a:lnTo>
                    <a:pt x="4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63">
              <a:extLst>
                <a:ext uri="{FF2B5EF4-FFF2-40B4-BE49-F238E27FC236}">
                  <a16:creationId xmlns:a16="http://schemas.microsoft.com/office/drawing/2014/main" id="{D4B26FFB-8B18-4A8E-BD49-7513104826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84900" y="2144713"/>
              <a:ext cx="200025" cy="203200"/>
            </a:xfrm>
            <a:custGeom>
              <a:avLst/>
              <a:gdLst>
                <a:gd name="T0" fmla="*/ 37 w 45"/>
                <a:gd name="T1" fmla="*/ 0 h 46"/>
                <a:gd name="T2" fmla="*/ 8 w 45"/>
                <a:gd name="T3" fmla="*/ 0 h 46"/>
                <a:gd name="T4" fmla="*/ 0 w 45"/>
                <a:gd name="T5" fmla="*/ 9 h 46"/>
                <a:gd name="T6" fmla="*/ 0 w 45"/>
                <a:gd name="T7" fmla="*/ 37 h 46"/>
                <a:gd name="T8" fmla="*/ 8 w 45"/>
                <a:gd name="T9" fmla="*/ 46 h 46"/>
                <a:gd name="T10" fmla="*/ 37 w 45"/>
                <a:gd name="T11" fmla="*/ 46 h 46"/>
                <a:gd name="T12" fmla="*/ 45 w 45"/>
                <a:gd name="T13" fmla="*/ 37 h 46"/>
                <a:gd name="T14" fmla="*/ 45 w 45"/>
                <a:gd name="T15" fmla="*/ 9 h 46"/>
                <a:gd name="T16" fmla="*/ 37 w 45"/>
                <a:gd name="T17" fmla="*/ 0 h 46"/>
                <a:gd name="T18" fmla="*/ 44 w 45"/>
                <a:gd name="T19" fmla="*/ 37 h 46"/>
                <a:gd name="T20" fmla="*/ 37 w 45"/>
                <a:gd name="T21" fmla="*/ 44 h 46"/>
                <a:gd name="T22" fmla="*/ 8 w 45"/>
                <a:gd name="T23" fmla="*/ 44 h 46"/>
                <a:gd name="T24" fmla="*/ 1 w 45"/>
                <a:gd name="T25" fmla="*/ 37 h 46"/>
                <a:gd name="T26" fmla="*/ 1 w 45"/>
                <a:gd name="T27" fmla="*/ 9 h 46"/>
                <a:gd name="T28" fmla="*/ 8 w 45"/>
                <a:gd name="T29" fmla="*/ 2 h 46"/>
                <a:gd name="T30" fmla="*/ 37 w 45"/>
                <a:gd name="T31" fmla="*/ 2 h 46"/>
                <a:gd name="T32" fmla="*/ 44 w 45"/>
                <a:gd name="T33" fmla="*/ 9 h 46"/>
                <a:gd name="T34" fmla="*/ 44 w 45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6">
                  <a:moveTo>
                    <a:pt x="3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41" y="46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1"/>
                    <a:pt x="41" y="44"/>
                    <a:pt x="37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4" y="44"/>
                    <a:pt x="1" y="41"/>
                    <a:pt x="1" y="37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4" y="2"/>
                    <a:pt x="8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1" y="2"/>
                    <a:pt x="44" y="5"/>
                    <a:pt x="44" y="9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64">
              <a:extLst>
                <a:ext uri="{FF2B5EF4-FFF2-40B4-BE49-F238E27FC236}">
                  <a16:creationId xmlns:a16="http://schemas.microsoft.com/office/drawing/2014/main" id="{5F1E4ED8-B845-480F-AFE0-C2B7D9E78D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45213" y="1944688"/>
              <a:ext cx="320675" cy="323850"/>
            </a:xfrm>
            <a:custGeom>
              <a:avLst/>
              <a:gdLst>
                <a:gd name="T0" fmla="*/ 59 w 72"/>
                <a:gd name="T1" fmla="*/ 0 h 73"/>
                <a:gd name="T2" fmla="*/ 13 w 72"/>
                <a:gd name="T3" fmla="*/ 0 h 73"/>
                <a:gd name="T4" fmla="*/ 0 w 72"/>
                <a:gd name="T5" fmla="*/ 14 h 73"/>
                <a:gd name="T6" fmla="*/ 0 w 72"/>
                <a:gd name="T7" fmla="*/ 59 h 73"/>
                <a:gd name="T8" fmla="*/ 13 w 72"/>
                <a:gd name="T9" fmla="*/ 73 h 73"/>
                <a:gd name="T10" fmla="*/ 59 w 72"/>
                <a:gd name="T11" fmla="*/ 73 h 73"/>
                <a:gd name="T12" fmla="*/ 72 w 72"/>
                <a:gd name="T13" fmla="*/ 59 h 73"/>
                <a:gd name="T14" fmla="*/ 72 w 72"/>
                <a:gd name="T15" fmla="*/ 14 h 73"/>
                <a:gd name="T16" fmla="*/ 59 w 72"/>
                <a:gd name="T17" fmla="*/ 0 h 73"/>
                <a:gd name="T18" fmla="*/ 70 w 72"/>
                <a:gd name="T19" fmla="*/ 59 h 73"/>
                <a:gd name="T20" fmla="*/ 59 w 72"/>
                <a:gd name="T21" fmla="*/ 70 h 73"/>
                <a:gd name="T22" fmla="*/ 13 w 72"/>
                <a:gd name="T23" fmla="*/ 70 h 73"/>
                <a:gd name="T24" fmla="*/ 2 w 72"/>
                <a:gd name="T25" fmla="*/ 59 h 73"/>
                <a:gd name="T26" fmla="*/ 2 w 72"/>
                <a:gd name="T27" fmla="*/ 14 h 73"/>
                <a:gd name="T28" fmla="*/ 13 w 72"/>
                <a:gd name="T29" fmla="*/ 2 h 73"/>
                <a:gd name="T30" fmla="*/ 59 w 72"/>
                <a:gd name="T31" fmla="*/ 2 h 73"/>
                <a:gd name="T32" fmla="*/ 70 w 72"/>
                <a:gd name="T33" fmla="*/ 14 h 73"/>
                <a:gd name="T34" fmla="*/ 70 w 72"/>
                <a:gd name="T35" fmla="*/ 5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73">
                  <a:moveTo>
                    <a:pt x="59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6"/>
                    <a:pt x="6" y="73"/>
                    <a:pt x="13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6" y="73"/>
                    <a:pt x="72" y="66"/>
                    <a:pt x="72" y="59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2" y="6"/>
                    <a:pt x="66" y="0"/>
                    <a:pt x="59" y="0"/>
                  </a:cubicBezTo>
                  <a:close/>
                  <a:moveTo>
                    <a:pt x="70" y="59"/>
                  </a:moveTo>
                  <a:cubicBezTo>
                    <a:pt x="70" y="65"/>
                    <a:pt x="65" y="70"/>
                    <a:pt x="59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7" y="70"/>
                    <a:pt x="2" y="65"/>
                    <a:pt x="2" y="59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7"/>
                    <a:pt x="7" y="2"/>
                    <a:pt x="13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5" y="2"/>
                    <a:pt x="70" y="7"/>
                    <a:pt x="70" y="14"/>
                  </a:cubicBezTo>
                  <a:lnTo>
                    <a:pt x="70" y="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65">
              <a:extLst>
                <a:ext uri="{FF2B5EF4-FFF2-40B4-BE49-F238E27FC236}">
                  <a16:creationId xmlns:a16="http://schemas.microsoft.com/office/drawing/2014/main" id="{F01B8844-BECC-45EE-B249-E15B089CE3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45213" y="2298700"/>
              <a:ext cx="84138" cy="84138"/>
            </a:xfrm>
            <a:custGeom>
              <a:avLst/>
              <a:gdLst>
                <a:gd name="T0" fmla="*/ 15 w 19"/>
                <a:gd name="T1" fmla="*/ 0 h 19"/>
                <a:gd name="T2" fmla="*/ 4 w 19"/>
                <a:gd name="T3" fmla="*/ 0 h 19"/>
                <a:gd name="T4" fmla="*/ 0 w 19"/>
                <a:gd name="T5" fmla="*/ 4 h 19"/>
                <a:gd name="T6" fmla="*/ 0 w 19"/>
                <a:gd name="T7" fmla="*/ 15 h 19"/>
                <a:gd name="T8" fmla="*/ 4 w 19"/>
                <a:gd name="T9" fmla="*/ 19 h 19"/>
                <a:gd name="T10" fmla="*/ 15 w 19"/>
                <a:gd name="T11" fmla="*/ 19 h 19"/>
                <a:gd name="T12" fmla="*/ 19 w 19"/>
                <a:gd name="T13" fmla="*/ 15 h 19"/>
                <a:gd name="T14" fmla="*/ 19 w 19"/>
                <a:gd name="T15" fmla="*/ 4 h 19"/>
                <a:gd name="T16" fmla="*/ 15 w 19"/>
                <a:gd name="T17" fmla="*/ 0 h 19"/>
                <a:gd name="T18" fmla="*/ 17 w 19"/>
                <a:gd name="T19" fmla="*/ 15 h 19"/>
                <a:gd name="T20" fmla="*/ 15 w 19"/>
                <a:gd name="T21" fmla="*/ 17 h 19"/>
                <a:gd name="T22" fmla="*/ 4 w 19"/>
                <a:gd name="T23" fmla="*/ 17 h 19"/>
                <a:gd name="T24" fmla="*/ 2 w 19"/>
                <a:gd name="T25" fmla="*/ 15 h 19"/>
                <a:gd name="T26" fmla="*/ 2 w 19"/>
                <a:gd name="T27" fmla="*/ 4 h 19"/>
                <a:gd name="T28" fmla="*/ 4 w 19"/>
                <a:gd name="T29" fmla="*/ 1 h 19"/>
                <a:gd name="T30" fmla="*/ 15 w 19"/>
                <a:gd name="T31" fmla="*/ 1 h 19"/>
                <a:gd name="T32" fmla="*/ 17 w 19"/>
                <a:gd name="T33" fmla="*/ 4 h 19"/>
                <a:gd name="T34" fmla="*/ 17 w 19"/>
                <a:gd name="T3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19">
                  <a:moveTo>
                    <a:pt x="1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7"/>
                    <a:pt x="2" y="19"/>
                    <a:pt x="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7" y="19"/>
                    <a:pt x="19" y="17"/>
                    <a:pt x="19" y="15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2"/>
                    <a:pt x="17" y="0"/>
                    <a:pt x="15" y="0"/>
                  </a:cubicBezTo>
                  <a:close/>
                  <a:moveTo>
                    <a:pt x="17" y="15"/>
                  </a:moveTo>
                  <a:cubicBezTo>
                    <a:pt x="17" y="16"/>
                    <a:pt x="16" y="17"/>
                    <a:pt x="15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7"/>
                    <a:pt x="2" y="16"/>
                    <a:pt x="2" y="1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3" y="1"/>
                    <a:pt x="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7" y="3"/>
                    <a:pt x="17" y="4"/>
                  </a:cubicBezTo>
                  <a:lnTo>
                    <a:pt x="17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66">
              <a:extLst>
                <a:ext uri="{FF2B5EF4-FFF2-40B4-BE49-F238E27FC236}">
                  <a16:creationId xmlns:a16="http://schemas.microsoft.com/office/drawing/2014/main" id="{241A19D7-5497-46E1-9974-0740A726B2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73775" y="2038350"/>
              <a:ext cx="119063" cy="119063"/>
            </a:xfrm>
            <a:custGeom>
              <a:avLst/>
              <a:gdLst>
                <a:gd name="T0" fmla="*/ 22 w 27"/>
                <a:gd name="T1" fmla="*/ 0 h 27"/>
                <a:gd name="T2" fmla="*/ 6 w 27"/>
                <a:gd name="T3" fmla="*/ 0 h 27"/>
                <a:gd name="T4" fmla="*/ 0 w 27"/>
                <a:gd name="T5" fmla="*/ 6 h 27"/>
                <a:gd name="T6" fmla="*/ 0 w 27"/>
                <a:gd name="T7" fmla="*/ 22 h 27"/>
                <a:gd name="T8" fmla="*/ 6 w 27"/>
                <a:gd name="T9" fmla="*/ 27 h 27"/>
                <a:gd name="T10" fmla="*/ 22 w 27"/>
                <a:gd name="T11" fmla="*/ 27 h 27"/>
                <a:gd name="T12" fmla="*/ 27 w 27"/>
                <a:gd name="T13" fmla="*/ 22 h 27"/>
                <a:gd name="T14" fmla="*/ 27 w 27"/>
                <a:gd name="T15" fmla="*/ 6 h 27"/>
                <a:gd name="T16" fmla="*/ 22 w 27"/>
                <a:gd name="T17" fmla="*/ 0 h 27"/>
                <a:gd name="T18" fmla="*/ 25 w 27"/>
                <a:gd name="T19" fmla="*/ 22 h 27"/>
                <a:gd name="T20" fmla="*/ 22 w 27"/>
                <a:gd name="T21" fmla="*/ 25 h 27"/>
                <a:gd name="T22" fmla="*/ 6 w 27"/>
                <a:gd name="T23" fmla="*/ 25 h 27"/>
                <a:gd name="T24" fmla="*/ 2 w 27"/>
                <a:gd name="T25" fmla="*/ 22 h 27"/>
                <a:gd name="T26" fmla="*/ 2 w 27"/>
                <a:gd name="T27" fmla="*/ 6 h 27"/>
                <a:gd name="T28" fmla="*/ 6 w 27"/>
                <a:gd name="T29" fmla="*/ 2 h 27"/>
                <a:gd name="T30" fmla="*/ 22 w 27"/>
                <a:gd name="T31" fmla="*/ 2 h 27"/>
                <a:gd name="T32" fmla="*/ 25 w 27"/>
                <a:gd name="T33" fmla="*/ 6 h 27"/>
                <a:gd name="T34" fmla="*/ 25 w 27"/>
                <a:gd name="T3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7">
                  <a:moveTo>
                    <a:pt x="22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3" y="27"/>
                    <a:pt x="6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5" y="27"/>
                    <a:pt x="27" y="25"/>
                    <a:pt x="27" y="22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3"/>
                    <a:pt x="25" y="0"/>
                    <a:pt x="22" y="0"/>
                  </a:cubicBezTo>
                  <a:close/>
                  <a:moveTo>
                    <a:pt x="25" y="22"/>
                  </a:moveTo>
                  <a:cubicBezTo>
                    <a:pt x="25" y="23"/>
                    <a:pt x="24" y="25"/>
                    <a:pt x="22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4" y="25"/>
                    <a:pt x="2" y="23"/>
                    <a:pt x="2" y="2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4" y="2"/>
                    <a:pt x="25" y="4"/>
                    <a:pt x="25" y="6"/>
                  </a:cubicBezTo>
                  <a:lnTo>
                    <a:pt x="25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67">
              <a:extLst>
                <a:ext uri="{FF2B5EF4-FFF2-40B4-BE49-F238E27FC236}">
                  <a16:creationId xmlns:a16="http://schemas.microsoft.com/office/drawing/2014/main" id="{C2CF0561-02E0-499D-81BB-004B976921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3125" y="1808163"/>
              <a:ext cx="76200" cy="79375"/>
            </a:xfrm>
            <a:custGeom>
              <a:avLst/>
              <a:gdLst>
                <a:gd name="T0" fmla="*/ 13 w 17"/>
                <a:gd name="T1" fmla="*/ 0 h 18"/>
                <a:gd name="T2" fmla="*/ 3 w 17"/>
                <a:gd name="T3" fmla="*/ 0 h 18"/>
                <a:gd name="T4" fmla="*/ 0 w 17"/>
                <a:gd name="T5" fmla="*/ 4 h 18"/>
                <a:gd name="T6" fmla="*/ 0 w 17"/>
                <a:gd name="T7" fmla="*/ 14 h 18"/>
                <a:gd name="T8" fmla="*/ 3 w 17"/>
                <a:gd name="T9" fmla="*/ 18 h 18"/>
                <a:gd name="T10" fmla="*/ 13 w 17"/>
                <a:gd name="T11" fmla="*/ 18 h 18"/>
                <a:gd name="T12" fmla="*/ 17 w 17"/>
                <a:gd name="T13" fmla="*/ 14 h 18"/>
                <a:gd name="T14" fmla="*/ 17 w 17"/>
                <a:gd name="T15" fmla="*/ 4 h 18"/>
                <a:gd name="T16" fmla="*/ 13 w 17"/>
                <a:gd name="T17" fmla="*/ 0 h 18"/>
                <a:gd name="T18" fmla="*/ 16 w 17"/>
                <a:gd name="T19" fmla="*/ 14 h 18"/>
                <a:gd name="T20" fmla="*/ 13 w 17"/>
                <a:gd name="T21" fmla="*/ 17 h 18"/>
                <a:gd name="T22" fmla="*/ 3 w 17"/>
                <a:gd name="T23" fmla="*/ 17 h 18"/>
                <a:gd name="T24" fmla="*/ 1 w 17"/>
                <a:gd name="T25" fmla="*/ 14 h 18"/>
                <a:gd name="T26" fmla="*/ 1 w 17"/>
                <a:gd name="T27" fmla="*/ 4 h 18"/>
                <a:gd name="T28" fmla="*/ 3 w 17"/>
                <a:gd name="T29" fmla="*/ 2 h 18"/>
                <a:gd name="T30" fmla="*/ 13 w 17"/>
                <a:gd name="T31" fmla="*/ 2 h 18"/>
                <a:gd name="T32" fmla="*/ 16 w 17"/>
                <a:gd name="T33" fmla="*/ 4 h 18"/>
                <a:gd name="T34" fmla="*/ 16 w 17"/>
                <a:gd name="T35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8">
                  <a:moveTo>
                    <a:pt x="1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1" y="18"/>
                    <a:pt x="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6" y="18"/>
                    <a:pt x="17" y="16"/>
                    <a:pt x="17" y="1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2"/>
                    <a:pt x="16" y="0"/>
                    <a:pt x="13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7"/>
                    <a:pt x="1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1" y="15"/>
                    <a:pt x="1" y="1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5" y="2"/>
                    <a:pt x="16" y="3"/>
                    <a:pt x="16" y="4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68">
              <a:extLst>
                <a:ext uri="{FF2B5EF4-FFF2-40B4-BE49-F238E27FC236}">
                  <a16:creationId xmlns:a16="http://schemas.microsoft.com/office/drawing/2014/main" id="{61BD1049-ED7C-4FDA-A1B1-BB9928EC9E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94388" y="2139950"/>
              <a:ext cx="98425" cy="96838"/>
            </a:xfrm>
            <a:custGeom>
              <a:avLst/>
              <a:gdLst>
                <a:gd name="T0" fmla="*/ 17 w 22"/>
                <a:gd name="T1" fmla="*/ 0 h 22"/>
                <a:gd name="T2" fmla="*/ 4 w 22"/>
                <a:gd name="T3" fmla="*/ 0 h 22"/>
                <a:gd name="T4" fmla="*/ 0 w 22"/>
                <a:gd name="T5" fmla="*/ 5 h 22"/>
                <a:gd name="T6" fmla="*/ 0 w 22"/>
                <a:gd name="T7" fmla="*/ 18 h 22"/>
                <a:gd name="T8" fmla="*/ 4 w 22"/>
                <a:gd name="T9" fmla="*/ 22 h 22"/>
                <a:gd name="T10" fmla="*/ 17 w 22"/>
                <a:gd name="T11" fmla="*/ 22 h 22"/>
                <a:gd name="T12" fmla="*/ 22 w 22"/>
                <a:gd name="T13" fmla="*/ 18 h 22"/>
                <a:gd name="T14" fmla="*/ 22 w 22"/>
                <a:gd name="T15" fmla="*/ 5 h 22"/>
                <a:gd name="T16" fmla="*/ 17 w 22"/>
                <a:gd name="T17" fmla="*/ 0 h 22"/>
                <a:gd name="T18" fmla="*/ 20 w 22"/>
                <a:gd name="T19" fmla="*/ 18 h 22"/>
                <a:gd name="T20" fmla="*/ 17 w 22"/>
                <a:gd name="T21" fmla="*/ 21 h 22"/>
                <a:gd name="T22" fmla="*/ 4 w 22"/>
                <a:gd name="T23" fmla="*/ 21 h 22"/>
                <a:gd name="T24" fmla="*/ 1 w 22"/>
                <a:gd name="T25" fmla="*/ 18 h 22"/>
                <a:gd name="T26" fmla="*/ 1 w 22"/>
                <a:gd name="T27" fmla="*/ 5 h 22"/>
                <a:gd name="T28" fmla="*/ 4 w 22"/>
                <a:gd name="T29" fmla="*/ 2 h 22"/>
                <a:gd name="T30" fmla="*/ 17 w 22"/>
                <a:gd name="T31" fmla="*/ 2 h 22"/>
                <a:gd name="T32" fmla="*/ 20 w 22"/>
                <a:gd name="T33" fmla="*/ 5 h 22"/>
                <a:gd name="T34" fmla="*/ 20 w 22"/>
                <a:gd name="T35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22">
                  <a:moveTo>
                    <a:pt x="1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0"/>
                    <a:pt x="2" y="22"/>
                    <a:pt x="4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20" y="22"/>
                    <a:pt x="22" y="20"/>
                    <a:pt x="22" y="18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2"/>
                    <a:pt x="20" y="0"/>
                    <a:pt x="17" y="0"/>
                  </a:cubicBezTo>
                  <a:close/>
                  <a:moveTo>
                    <a:pt x="20" y="18"/>
                  </a:moveTo>
                  <a:cubicBezTo>
                    <a:pt x="20" y="19"/>
                    <a:pt x="19" y="21"/>
                    <a:pt x="17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1"/>
                    <a:pt x="1" y="19"/>
                    <a:pt x="1" y="1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2"/>
                    <a:pt x="4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9" y="2"/>
                    <a:pt x="20" y="3"/>
                    <a:pt x="20" y="5"/>
                  </a:cubicBezTo>
                  <a:lnTo>
                    <a:pt x="20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69">
              <a:extLst>
                <a:ext uri="{FF2B5EF4-FFF2-40B4-BE49-F238E27FC236}">
                  <a16:creationId xmlns:a16="http://schemas.microsoft.com/office/drawing/2014/main" id="{0BEAD26B-7B9A-4DDB-9E57-980FABA148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2950" y="2281238"/>
              <a:ext cx="201613" cy="204788"/>
            </a:xfrm>
            <a:custGeom>
              <a:avLst/>
              <a:gdLst>
                <a:gd name="T0" fmla="*/ 36 w 45"/>
                <a:gd name="T1" fmla="*/ 0 h 46"/>
                <a:gd name="T2" fmla="*/ 9 w 45"/>
                <a:gd name="T3" fmla="*/ 0 h 46"/>
                <a:gd name="T4" fmla="*/ 0 w 45"/>
                <a:gd name="T5" fmla="*/ 9 h 46"/>
                <a:gd name="T6" fmla="*/ 0 w 45"/>
                <a:gd name="T7" fmla="*/ 37 h 46"/>
                <a:gd name="T8" fmla="*/ 9 w 45"/>
                <a:gd name="T9" fmla="*/ 46 h 46"/>
                <a:gd name="T10" fmla="*/ 36 w 45"/>
                <a:gd name="T11" fmla="*/ 46 h 46"/>
                <a:gd name="T12" fmla="*/ 45 w 45"/>
                <a:gd name="T13" fmla="*/ 37 h 46"/>
                <a:gd name="T14" fmla="*/ 45 w 45"/>
                <a:gd name="T15" fmla="*/ 9 h 46"/>
                <a:gd name="T16" fmla="*/ 36 w 45"/>
                <a:gd name="T17" fmla="*/ 0 h 46"/>
                <a:gd name="T18" fmla="*/ 43 w 45"/>
                <a:gd name="T19" fmla="*/ 37 h 46"/>
                <a:gd name="T20" fmla="*/ 36 w 45"/>
                <a:gd name="T21" fmla="*/ 44 h 46"/>
                <a:gd name="T22" fmla="*/ 9 w 45"/>
                <a:gd name="T23" fmla="*/ 44 h 46"/>
                <a:gd name="T24" fmla="*/ 2 w 45"/>
                <a:gd name="T25" fmla="*/ 37 h 46"/>
                <a:gd name="T26" fmla="*/ 2 w 45"/>
                <a:gd name="T27" fmla="*/ 9 h 46"/>
                <a:gd name="T28" fmla="*/ 9 w 45"/>
                <a:gd name="T29" fmla="*/ 2 h 46"/>
                <a:gd name="T30" fmla="*/ 36 w 45"/>
                <a:gd name="T31" fmla="*/ 2 h 46"/>
                <a:gd name="T32" fmla="*/ 43 w 45"/>
                <a:gd name="T33" fmla="*/ 9 h 46"/>
                <a:gd name="T34" fmla="*/ 43 w 45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6">
                  <a:moveTo>
                    <a:pt x="3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9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41" y="46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6" y="0"/>
                  </a:cubicBezTo>
                  <a:close/>
                  <a:moveTo>
                    <a:pt x="43" y="37"/>
                  </a:moveTo>
                  <a:cubicBezTo>
                    <a:pt x="43" y="41"/>
                    <a:pt x="40" y="44"/>
                    <a:pt x="36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1"/>
                    <a:pt x="2" y="3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40" y="2"/>
                    <a:pt x="43" y="5"/>
                    <a:pt x="43" y="9"/>
                  </a:cubicBezTo>
                  <a:lnTo>
                    <a:pt x="43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70">
              <a:extLst>
                <a:ext uri="{FF2B5EF4-FFF2-40B4-BE49-F238E27FC236}">
                  <a16:creationId xmlns:a16="http://schemas.microsoft.com/office/drawing/2014/main" id="{B9AF9526-13C9-4A84-9230-62859FDECF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8500" y="2405063"/>
              <a:ext cx="138113" cy="138113"/>
            </a:xfrm>
            <a:custGeom>
              <a:avLst/>
              <a:gdLst>
                <a:gd name="T0" fmla="*/ 25 w 31"/>
                <a:gd name="T1" fmla="*/ 0 h 31"/>
                <a:gd name="T2" fmla="*/ 6 w 31"/>
                <a:gd name="T3" fmla="*/ 0 h 31"/>
                <a:gd name="T4" fmla="*/ 0 w 31"/>
                <a:gd name="T5" fmla="*/ 6 h 31"/>
                <a:gd name="T6" fmla="*/ 0 w 31"/>
                <a:gd name="T7" fmla="*/ 25 h 31"/>
                <a:gd name="T8" fmla="*/ 6 w 31"/>
                <a:gd name="T9" fmla="*/ 31 h 31"/>
                <a:gd name="T10" fmla="*/ 25 w 31"/>
                <a:gd name="T11" fmla="*/ 31 h 31"/>
                <a:gd name="T12" fmla="*/ 31 w 31"/>
                <a:gd name="T13" fmla="*/ 25 h 31"/>
                <a:gd name="T14" fmla="*/ 31 w 31"/>
                <a:gd name="T15" fmla="*/ 6 h 31"/>
                <a:gd name="T16" fmla="*/ 25 w 31"/>
                <a:gd name="T17" fmla="*/ 0 h 31"/>
                <a:gd name="T18" fmla="*/ 29 w 31"/>
                <a:gd name="T19" fmla="*/ 25 h 31"/>
                <a:gd name="T20" fmla="*/ 25 w 31"/>
                <a:gd name="T21" fmla="*/ 30 h 31"/>
                <a:gd name="T22" fmla="*/ 6 w 31"/>
                <a:gd name="T23" fmla="*/ 30 h 31"/>
                <a:gd name="T24" fmla="*/ 1 w 31"/>
                <a:gd name="T25" fmla="*/ 25 h 31"/>
                <a:gd name="T26" fmla="*/ 1 w 31"/>
                <a:gd name="T27" fmla="*/ 6 h 31"/>
                <a:gd name="T28" fmla="*/ 6 w 31"/>
                <a:gd name="T29" fmla="*/ 1 h 31"/>
                <a:gd name="T30" fmla="*/ 25 w 31"/>
                <a:gd name="T31" fmla="*/ 1 h 31"/>
                <a:gd name="T32" fmla="*/ 29 w 31"/>
                <a:gd name="T33" fmla="*/ 6 h 31"/>
                <a:gd name="T34" fmla="*/ 29 w 31"/>
                <a:gd name="T35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1">
                  <a:moveTo>
                    <a:pt x="2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2" y="31"/>
                    <a:pt x="6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8" y="31"/>
                    <a:pt x="31" y="28"/>
                    <a:pt x="31" y="2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3"/>
                    <a:pt x="28" y="0"/>
                    <a:pt x="25" y="0"/>
                  </a:cubicBezTo>
                  <a:close/>
                  <a:moveTo>
                    <a:pt x="29" y="25"/>
                  </a:moveTo>
                  <a:cubicBezTo>
                    <a:pt x="29" y="28"/>
                    <a:pt x="27" y="30"/>
                    <a:pt x="25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3" y="30"/>
                    <a:pt x="1" y="28"/>
                    <a:pt x="1" y="2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3" y="1"/>
                    <a:pt x="6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7" y="1"/>
                    <a:pt x="29" y="4"/>
                    <a:pt x="29" y="6"/>
                  </a:cubicBezTo>
                  <a:lnTo>
                    <a:pt x="29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71">
              <a:extLst>
                <a:ext uri="{FF2B5EF4-FFF2-40B4-BE49-F238E27FC236}">
                  <a16:creationId xmlns:a16="http://schemas.microsoft.com/office/drawing/2014/main" id="{155F384A-F149-4B54-A770-F1F106039C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68988" y="2436813"/>
              <a:ext cx="182563" cy="176213"/>
            </a:xfrm>
            <a:custGeom>
              <a:avLst/>
              <a:gdLst>
                <a:gd name="T0" fmla="*/ 33 w 41"/>
                <a:gd name="T1" fmla="*/ 0 h 40"/>
                <a:gd name="T2" fmla="*/ 8 w 41"/>
                <a:gd name="T3" fmla="*/ 0 h 40"/>
                <a:gd name="T4" fmla="*/ 0 w 41"/>
                <a:gd name="T5" fmla="*/ 7 h 40"/>
                <a:gd name="T6" fmla="*/ 0 w 41"/>
                <a:gd name="T7" fmla="*/ 32 h 40"/>
                <a:gd name="T8" fmla="*/ 8 w 41"/>
                <a:gd name="T9" fmla="*/ 40 h 40"/>
                <a:gd name="T10" fmla="*/ 33 w 41"/>
                <a:gd name="T11" fmla="*/ 40 h 40"/>
                <a:gd name="T12" fmla="*/ 41 w 41"/>
                <a:gd name="T13" fmla="*/ 32 h 40"/>
                <a:gd name="T14" fmla="*/ 41 w 41"/>
                <a:gd name="T15" fmla="*/ 7 h 40"/>
                <a:gd name="T16" fmla="*/ 33 w 41"/>
                <a:gd name="T17" fmla="*/ 0 h 40"/>
                <a:gd name="T18" fmla="*/ 39 w 41"/>
                <a:gd name="T19" fmla="*/ 32 h 40"/>
                <a:gd name="T20" fmla="*/ 33 w 41"/>
                <a:gd name="T21" fmla="*/ 39 h 40"/>
                <a:gd name="T22" fmla="*/ 8 w 41"/>
                <a:gd name="T23" fmla="*/ 39 h 40"/>
                <a:gd name="T24" fmla="*/ 2 w 41"/>
                <a:gd name="T25" fmla="*/ 32 h 40"/>
                <a:gd name="T26" fmla="*/ 2 w 41"/>
                <a:gd name="T27" fmla="*/ 7 h 40"/>
                <a:gd name="T28" fmla="*/ 8 w 41"/>
                <a:gd name="T29" fmla="*/ 1 h 40"/>
                <a:gd name="T30" fmla="*/ 33 w 41"/>
                <a:gd name="T31" fmla="*/ 1 h 40"/>
                <a:gd name="T32" fmla="*/ 39 w 41"/>
                <a:gd name="T33" fmla="*/ 7 h 40"/>
                <a:gd name="T34" fmla="*/ 39 w 41"/>
                <a:gd name="T35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40">
                  <a:moveTo>
                    <a:pt x="33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7"/>
                    <a:pt x="4" y="40"/>
                    <a:pt x="8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7" y="40"/>
                    <a:pt x="41" y="37"/>
                    <a:pt x="41" y="32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3"/>
                    <a:pt x="37" y="0"/>
                    <a:pt x="33" y="0"/>
                  </a:cubicBezTo>
                  <a:close/>
                  <a:moveTo>
                    <a:pt x="39" y="32"/>
                  </a:moveTo>
                  <a:cubicBezTo>
                    <a:pt x="39" y="36"/>
                    <a:pt x="36" y="39"/>
                    <a:pt x="33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2" y="36"/>
                    <a:pt x="2" y="32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4"/>
                    <a:pt x="4" y="1"/>
                    <a:pt x="8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6" y="1"/>
                    <a:pt x="39" y="4"/>
                    <a:pt x="39" y="7"/>
                  </a:cubicBezTo>
                  <a:lnTo>
                    <a:pt x="39" y="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72">
              <a:extLst>
                <a:ext uri="{FF2B5EF4-FFF2-40B4-BE49-F238E27FC236}">
                  <a16:creationId xmlns:a16="http://schemas.microsoft.com/office/drawing/2014/main" id="{8C9BDFC6-115D-43EB-91F7-80410720C9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8363" y="2520950"/>
              <a:ext cx="231775" cy="234950"/>
            </a:xfrm>
            <a:custGeom>
              <a:avLst/>
              <a:gdLst>
                <a:gd name="T0" fmla="*/ 42 w 52"/>
                <a:gd name="T1" fmla="*/ 0 h 53"/>
                <a:gd name="T2" fmla="*/ 9 w 52"/>
                <a:gd name="T3" fmla="*/ 0 h 53"/>
                <a:gd name="T4" fmla="*/ 0 w 52"/>
                <a:gd name="T5" fmla="*/ 10 h 53"/>
                <a:gd name="T6" fmla="*/ 0 w 52"/>
                <a:gd name="T7" fmla="*/ 43 h 53"/>
                <a:gd name="T8" fmla="*/ 9 w 52"/>
                <a:gd name="T9" fmla="*/ 53 h 53"/>
                <a:gd name="T10" fmla="*/ 42 w 52"/>
                <a:gd name="T11" fmla="*/ 53 h 53"/>
                <a:gd name="T12" fmla="*/ 52 w 52"/>
                <a:gd name="T13" fmla="*/ 43 h 53"/>
                <a:gd name="T14" fmla="*/ 52 w 52"/>
                <a:gd name="T15" fmla="*/ 10 h 53"/>
                <a:gd name="T16" fmla="*/ 42 w 52"/>
                <a:gd name="T17" fmla="*/ 0 h 53"/>
                <a:gd name="T18" fmla="*/ 51 w 52"/>
                <a:gd name="T19" fmla="*/ 43 h 53"/>
                <a:gd name="T20" fmla="*/ 42 w 52"/>
                <a:gd name="T21" fmla="*/ 51 h 53"/>
                <a:gd name="T22" fmla="*/ 9 w 52"/>
                <a:gd name="T23" fmla="*/ 51 h 53"/>
                <a:gd name="T24" fmla="*/ 1 w 52"/>
                <a:gd name="T25" fmla="*/ 43 h 53"/>
                <a:gd name="T26" fmla="*/ 1 w 52"/>
                <a:gd name="T27" fmla="*/ 10 h 53"/>
                <a:gd name="T28" fmla="*/ 9 w 52"/>
                <a:gd name="T29" fmla="*/ 2 h 53"/>
                <a:gd name="T30" fmla="*/ 42 w 52"/>
                <a:gd name="T31" fmla="*/ 2 h 53"/>
                <a:gd name="T32" fmla="*/ 51 w 52"/>
                <a:gd name="T33" fmla="*/ 10 h 53"/>
                <a:gd name="T34" fmla="*/ 51 w 52"/>
                <a:gd name="T35" fmla="*/ 4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" h="53">
                  <a:moveTo>
                    <a:pt x="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8"/>
                    <a:pt x="4" y="53"/>
                    <a:pt x="9" y="53"/>
                  </a:cubicBezTo>
                  <a:cubicBezTo>
                    <a:pt x="42" y="53"/>
                    <a:pt x="42" y="53"/>
                    <a:pt x="42" y="53"/>
                  </a:cubicBezTo>
                  <a:cubicBezTo>
                    <a:pt x="48" y="53"/>
                    <a:pt x="52" y="48"/>
                    <a:pt x="52" y="43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2" y="5"/>
                    <a:pt x="48" y="0"/>
                    <a:pt x="42" y="0"/>
                  </a:cubicBezTo>
                  <a:close/>
                  <a:moveTo>
                    <a:pt x="51" y="43"/>
                  </a:moveTo>
                  <a:cubicBezTo>
                    <a:pt x="51" y="48"/>
                    <a:pt x="47" y="51"/>
                    <a:pt x="42" y="51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5" y="51"/>
                    <a:pt x="1" y="48"/>
                    <a:pt x="1" y="43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7" y="2"/>
                    <a:pt x="51" y="5"/>
                    <a:pt x="51" y="10"/>
                  </a:cubicBezTo>
                  <a:lnTo>
                    <a:pt x="51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73">
              <a:extLst>
                <a:ext uri="{FF2B5EF4-FFF2-40B4-BE49-F238E27FC236}">
                  <a16:creationId xmlns:a16="http://schemas.microsoft.com/office/drawing/2014/main" id="{AB42F681-8C25-4623-8C11-40FBB02A53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99175" y="2698750"/>
              <a:ext cx="161925" cy="158750"/>
            </a:xfrm>
            <a:custGeom>
              <a:avLst/>
              <a:gdLst>
                <a:gd name="T0" fmla="*/ 29 w 36"/>
                <a:gd name="T1" fmla="*/ 0 h 36"/>
                <a:gd name="T2" fmla="*/ 7 w 36"/>
                <a:gd name="T3" fmla="*/ 0 h 36"/>
                <a:gd name="T4" fmla="*/ 0 w 36"/>
                <a:gd name="T5" fmla="*/ 7 h 36"/>
                <a:gd name="T6" fmla="*/ 0 w 36"/>
                <a:gd name="T7" fmla="*/ 29 h 36"/>
                <a:gd name="T8" fmla="*/ 7 w 36"/>
                <a:gd name="T9" fmla="*/ 36 h 36"/>
                <a:gd name="T10" fmla="*/ 29 w 36"/>
                <a:gd name="T11" fmla="*/ 36 h 36"/>
                <a:gd name="T12" fmla="*/ 36 w 36"/>
                <a:gd name="T13" fmla="*/ 29 h 36"/>
                <a:gd name="T14" fmla="*/ 36 w 36"/>
                <a:gd name="T15" fmla="*/ 7 h 36"/>
                <a:gd name="T16" fmla="*/ 29 w 36"/>
                <a:gd name="T17" fmla="*/ 0 h 36"/>
                <a:gd name="T18" fmla="*/ 34 w 36"/>
                <a:gd name="T19" fmla="*/ 29 h 36"/>
                <a:gd name="T20" fmla="*/ 29 w 36"/>
                <a:gd name="T21" fmla="*/ 34 h 36"/>
                <a:gd name="T22" fmla="*/ 7 w 36"/>
                <a:gd name="T23" fmla="*/ 34 h 36"/>
                <a:gd name="T24" fmla="*/ 1 w 36"/>
                <a:gd name="T25" fmla="*/ 29 h 36"/>
                <a:gd name="T26" fmla="*/ 1 w 36"/>
                <a:gd name="T27" fmla="*/ 7 h 36"/>
                <a:gd name="T28" fmla="*/ 7 w 36"/>
                <a:gd name="T29" fmla="*/ 1 h 36"/>
                <a:gd name="T30" fmla="*/ 29 w 36"/>
                <a:gd name="T31" fmla="*/ 1 h 36"/>
                <a:gd name="T32" fmla="*/ 34 w 36"/>
                <a:gd name="T33" fmla="*/ 7 h 36"/>
                <a:gd name="T34" fmla="*/ 34 w 36"/>
                <a:gd name="T35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36">
                  <a:moveTo>
                    <a:pt x="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3"/>
                    <a:pt x="3" y="36"/>
                    <a:pt x="7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3" y="36"/>
                    <a:pt x="36" y="33"/>
                    <a:pt x="36" y="2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3"/>
                    <a:pt x="33" y="0"/>
                    <a:pt x="29" y="0"/>
                  </a:cubicBezTo>
                  <a:close/>
                  <a:moveTo>
                    <a:pt x="34" y="29"/>
                  </a:moveTo>
                  <a:cubicBezTo>
                    <a:pt x="34" y="32"/>
                    <a:pt x="32" y="34"/>
                    <a:pt x="29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4" y="34"/>
                    <a:pt x="1" y="32"/>
                    <a:pt x="1" y="2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2" y="1"/>
                    <a:pt x="34" y="4"/>
                    <a:pt x="34" y="7"/>
                  </a:cubicBezTo>
                  <a:lnTo>
                    <a:pt x="34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74">
              <a:extLst>
                <a:ext uri="{FF2B5EF4-FFF2-40B4-BE49-F238E27FC236}">
                  <a16:creationId xmlns:a16="http://schemas.microsoft.com/office/drawing/2014/main" id="{8CE9D59E-F1DD-4196-9434-C49612CCCD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42050" y="2379663"/>
              <a:ext cx="111125" cy="106363"/>
            </a:xfrm>
            <a:custGeom>
              <a:avLst/>
              <a:gdLst>
                <a:gd name="T0" fmla="*/ 20 w 25"/>
                <a:gd name="T1" fmla="*/ 0 h 24"/>
                <a:gd name="T2" fmla="*/ 5 w 25"/>
                <a:gd name="T3" fmla="*/ 0 h 24"/>
                <a:gd name="T4" fmla="*/ 0 w 25"/>
                <a:gd name="T5" fmla="*/ 5 h 24"/>
                <a:gd name="T6" fmla="*/ 0 w 25"/>
                <a:gd name="T7" fmla="*/ 19 h 24"/>
                <a:gd name="T8" fmla="*/ 5 w 25"/>
                <a:gd name="T9" fmla="*/ 24 h 24"/>
                <a:gd name="T10" fmla="*/ 20 w 25"/>
                <a:gd name="T11" fmla="*/ 24 h 24"/>
                <a:gd name="T12" fmla="*/ 25 w 25"/>
                <a:gd name="T13" fmla="*/ 19 h 24"/>
                <a:gd name="T14" fmla="*/ 25 w 25"/>
                <a:gd name="T15" fmla="*/ 5 h 24"/>
                <a:gd name="T16" fmla="*/ 20 w 25"/>
                <a:gd name="T17" fmla="*/ 0 h 24"/>
                <a:gd name="T18" fmla="*/ 23 w 25"/>
                <a:gd name="T19" fmla="*/ 19 h 24"/>
                <a:gd name="T20" fmla="*/ 20 w 25"/>
                <a:gd name="T21" fmla="*/ 23 h 24"/>
                <a:gd name="T22" fmla="*/ 5 w 25"/>
                <a:gd name="T23" fmla="*/ 23 h 24"/>
                <a:gd name="T24" fmla="*/ 2 w 25"/>
                <a:gd name="T25" fmla="*/ 19 h 24"/>
                <a:gd name="T26" fmla="*/ 2 w 25"/>
                <a:gd name="T27" fmla="*/ 5 h 24"/>
                <a:gd name="T28" fmla="*/ 5 w 25"/>
                <a:gd name="T29" fmla="*/ 1 h 24"/>
                <a:gd name="T30" fmla="*/ 20 w 25"/>
                <a:gd name="T31" fmla="*/ 1 h 24"/>
                <a:gd name="T32" fmla="*/ 23 w 25"/>
                <a:gd name="T33" fmla="*/ 5 h 24"/>
                <a:gd name="T34" fmla="*/ 23 w 25"/>
                <a:gd name="T35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4">
                  <a:moveTo>
                    <a:pt x="2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3" y="24"/>
                    <a:pt x="5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3" y="24"/>
                    <a:pt x="25" y="22"/>
                    <a:pt x="25" y="19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2"/>
                    <a:pt x="23" y="0"/>
                    <a:pt x="20" y="0"/>
                  </a:cubicBezTo>
                  <a:close/>
                  <a:moveTo>
                    <a:pt x="23" y="19"/>
                  </a:moveTo>
                  <a:cubicBezTo>
                    <a:pt x="23" y="21"/>
                    <a:pt x="22" y="23"/>
                    <a:pt x="20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4" y="23"/>
                    <a:pt x="2" y="21"/>
                    <a:pt x="2" y="19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4" y="1"/>
                    <a:pt x="5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2" y="1"/>
                    <a:pt x="23" y="3"/>
                    <a:pt x="23" y="5"/>
                  </a:cubicBezTo>
                  <a:lnTo>
                    <a:pt x="23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75">
              <a:extLst>
                <a:ext uri="{FF2B5EF4-FFF2-40B4-BE49-F238E27FC236}">
                  <a16:creationId xmlns:a16="http://schemas.microsoft.com/office/drawing/2014/main" id="{3118E4D6-88D2-410A-9AAF-CB99614DE9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69013" y="2471738"/>
              <a:ext cx="76200" cy="79375"/>
            </a:xfrm>
            <a:custGeom>
              <a:avLst/>
              <a:gdLst>
                <a:gd name="T0" fmla="*/ 14 w 17"/>
                <a:gd name="T1" fmla="*/ 0 h 18"/>
                <a:gd name="T2" fmla="*/ 4 w 17"/>
                <a:gd name="T3" fmla="*/ 0 h 18"/>
                <a:gd name="T4" fmla="*/ 0 w 17"/>
                <a:gd name="T5" fmla="*/ 4 h 18"/>
                <a:gd name="T6" fmla="*/ 0 w 17"/>
                <a:gd name="T7" fmla="*/ 14 h 18"/>
                <a:gd name="T8" fmla="*/ 4 w 17"/>
                <a:gd name="T9" fmla="*/ 18 h 18"/>
                <a:gd name="T10" fmla="*/ 14 w 17"/>
                <a:gd name="T11" fmla="*/ 18 h 18"/>
                <a:gd name="T12" fmla="*/ 17 w 17"/>
                <a:gd name="T13" fmla="*/ 14 h 18"/>
                <a:gd name="T14" fmla="*/ 17 w 17"/>
                <a:gd name="T15" fmla="*/ 4 h 18"/>
                <a:gd name="T16" fmla="*/ 14 w 17"/>
                <a:gd name="T17" fmla="*/ 0 h 18"/>
                <a:gd name="T18" fmla="*/ 16 w 17"/>
                <a:gd name="T19" fmla="*/ 14 h 18"/>
                <a:gd name="T20" fmla="*/ 14 w 17"/>
                <a:gd name="T21" fmla="*/ 16 h 18"/>
                <a:gd name="T22" fmla="*/ 4 w 17"/>
                <a:gd name="T23" fmla="*/ 16 h 18"/>
                <a:gd name="T24" fmla="*/ 1 w 17"/>
                <a:gd name="T25" fmla="*/ 14 h 18"/>
                <a:gd name="T26" fmla="*/ 1 w 17"/>
                <a:gd name="T27" fmla="*/ 4 h 18"/>
                <a:gd name="T28" fmla="*/ 4 w 17"/>
                <a:gd name="T29" fmla="*/ 2 h 18"/>
                <a:gd name="T30" fmla="*/ 14 w 17"/>
                <a:gd name="T31" fmla="*/ 2 h 18"/>
                <a:gd name="T32" fmla="*/ 16 w 17"/>
                <a:gd name="T33" fmla="*/ 4 h 18"/>
                <a:gd name="T34" fmla="*/ 16 w 17"/>
                <a:gd name="T35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8">
                  <a:moveTo>
                    <a:pt x="1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6" y="18"/>
                    <a:pt x="17" y="16"/>
                    <a:pt x="17" y="1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2"/>
                    <a:pt x="16" y="0"/>
                    <a:pt x="14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6"/>
                    <a:pt x="1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1" y="15"/>
                    <a:pt x="1" y="1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6" y="3"/>
                    <a:pt x="16" y="4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Oval 76">
              <a:extLst>
                <a:ext uri="{FF2B5EF4-FFF2-40B4-BE49-F238E27FC236}">
                  <a16:creationId xmlns:a16="http://schemas.microsoft.com/office/drawing/2014/main" id="{A1B9F86A-18C6-4605-9A6A-04C4EFA08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7125" y="1922463"/>
              <a:ext cx="57150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77">
              <a:extLst>
                <a:ext uri="{FF2B5EF4-FFF2-40B4-BE49-F238E27FC236}">
                  <a16:creationId xmlns:a16="http://schemas.microsoft.com/office/drawing/2014/main" id="{10CD45F8-0D2A-4A53-8242-02F7CF11F3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2363" y="1914525"/>
              <a:ext cx="71438" cy="69850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2 h 16"/>
                <a:gd name="T12" fmla="*/ 3 w 16"/>
                <a:gd name="T13" fmla="*/ 8 h 16"/>
                <a:gd name="T14" fmla="*/ 8 w 16"/>
                <a:gd name="T15" fmla="*/ 3 h 16"/>
                <a:gd name="T16" fmla="*/ 12 w 16"/>
                <a:gd name="T17" fmla="*/ 8 h 16"/>
                <a:gd name="T18" fmla="*/ 8 w 16"/>
                <a:gd name="T1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2" y="5"/>
                    <a:pt x="12" y="8"/>
                  </a:cubicBezTo>
                  <a:cubicBezTo>
                    <a:pt x="12" y="10"/>
                    <a:pt x="10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Oval 78">
              <a:extLst>
                <a:ext uri="{FF2B5EF4-FFF2-40B4-BE49-F238E27FC236}">
                  <a16:creationId xmlns:a16="http://schemas.microsoft.com/office/drawing/2014/main" id="{1A177284-BB8A-41FE-958B-8F5FA442E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2219325"/>
              <a:ext cx="84138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79">
              <a:extLst>
                <a:ext uri="{FF2B5EF4-FFF2-40B4-BE49-F238E27FC236}">
                  <a16:creationId xmlns:a16="http://schemas.microsoft.com/office/drawing/2014/main" id="{0623981E-2284-42C2-B328-0F47AA547B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35713" y="2214563"/>
              <a:ext cx="93663" cy="93663"/>
            </a:xfrm>
            <a:custGeom>
              <a:avLst/>
              <a:gdLst>
                <a:gd name="T0" fmla="*/ 10 w 21"/>
                <a:gd name="T1" fmla="*/ 0 h 21"/>
                <a:gd name="T2" fmla="*/ 0 w 21"/>
                <a:gd name="T3" fmla="*/ 10 h 21"/>
                <a:gd name="T4" fmla="*/ 10 w 21"/>
                <a:gd name="T5" fmla="*/ 21 h 21"/>
                <a:gd name="T6" fmla="*/ 21 w 21"/>
                <a:gd name="T7" fmla="*/ 10 h 21"/>
                <a:gd name="T8" fmla="*/ 10 w 21"/>
                <a:gd name="T9" fmla="*/ 0 h 21"/>
                <a:gd name="T10" fmla="*/ 10 w 21"/>
                <a:gd name="T11" fmla="*/ 18 h 21"/>
                <a:gd name="T12" fmla="*/ 3 w 21"/>
                <a:gd name="T13" fmla="*/ 10 h 21"/>
                <a:gd name="T14" fmla="*/ 10 w 21"/>
                <a:gd name="T15" fmla="*/ 3 h 21"/>
                <a:gd name="T16" fmla="*/ 18 w 21"/>
                <a:gd name="T17" fmla="*/ 10 h 21"/>
                <a:gd name="T18" fmla="*/ 10 w 21"/>
                <a:gd name="T1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10" y="0"/>
                  </a:moveTo>
                  <a:cubicBezTo>
                    <a:pt x="5" y="0"/>
                    <a:pt x="0" y="4"/>
                    <a:pt x="0" y="10"/>
                  </a:cubicBezTo>
                  <a:cubicBezTo>
                    <a:pt x="0" y="16"/>
                    <a:pt x="5" y="21"/>
                    <a:pt x="10" y="21"/>
                  </a:cubicBezTo>
                  <a:cubicBezTo>
                    <a:pt x="16" y="21"/>
                    <a:pt x="21" y="16"/>
                    <a:pt x="21" y="10"/>
                  </a:cubicBezTo>
                  <a:cubicBezTo>
                    <a:pt x="21" y="4"/>
                    <a:pt x="16" y="0"/>
                    <a:pt x="10" y="0"/>
                  </a:cubicBezTo>
                  <a:close/>
                  <a:moveTo>
                    <a:pt x="10" y="18"/>
                  </a:moveTo>
                  <a:cubicBezTo>
                    <a:pt x="6" y="18"/>
                    <a:pt x="3" y="15"/>
                    <a:pt x="3" y="10"/>
                  </a:cubicBezTo>
                  <a:cubicBezTo>
                    <a:pt x="3" y="6"/>
                    <a:pt x="6" y="3"/>
                    <a:pt x="10" y="3"/>
                  </a:cubicBezTo>
                  <a:cubicBezTo>
                    <a:pt x="15" y="3"/>
                    <a:pt x="18" y="6"/>
                    <a:pt x="18" y="10"/>
                  </a:cubicBezTo>
                  <a:cubicBezTo>
                    <a:pt x="18" y="15"/>
                    <a:pt x="15" y="18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80">
              <a:extLst>
                <a:ext uri="{FF2B5EF4-FFF2-40B4-BE49-F238E27FC236}">
                  <a16:creationId xmlns:a16="http://schemas.microsoft.com/office/drawing/2014/main" id="{C875366B-9D31-4391-B33F-8B5BD55CCE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19463" y="3965575"/>
              <a:ext cx="201613" cy="198438"/>
            </a:xfrm>
            <a:custGeom>
              <a:avLst/>
              <a:gdLst>
                <a:gd name="T0" fmla="*/ 37 w 45"/>
                <a:gd name="T1" fmla="*/ 0 h 45"/>
                <a:gd name="T2" fmla="*/ 9 w 45"/>
                <a:gd name="T3" fmla="*/ 0 h 45"/>
                <a:gd name="T4" fmla="*/ 0 w 45"/>
                <a:gd name="T5" fmla="*/ 9 h 45"/>
                <a:gd name="T6" fmla="*/ 0 w 45"/>
                <a:gd name="T7" fmla="*/ 36 h 45"/>
                <a:gd name="T8" fmla="*/ 9 w 45"/>
                <a:gd name="T9" fmla="*/ 45 h 45"/>
                <a:gd name="T10" fmla="*/ 37 w 45"/>
                <a:gd name="T11" fmla="*/ 45 h 45"/>
                <a:gd name="T12" fmla="*/ 45 w 45"/>
                <a:gd name="T13" fmla="*/ 36 h 45"/>
                <a:gd name="T14" fmla="*/ 45 w 45"/>
                <a:gd name="T15" fmla="*/ 9 h 45"/>
                <a:gd name="T16" fmla="*/ 37 w 45"/>
                <a:gd name="T17" fmla="*/ 0 h 45"/>
                <a:gd name="T18" fmla="*/ 44 w 45"/>
                <a:gd name="T19" fmla="*/ 36 h 45"/>
                <a:gd name="T20" fmla="*/ 37 w 45"/>
                <a:gd name="T21" fmla="*/ 44 h 45"/>
                <a:gd name="T22" fmla="*/ 9 w 45"/>
                <a:gd name="T23" fmla="*/ 44 h 45"/>
                <a:gd name="T24" fmla="*/ 2 w 45"/>
                <a:gd name="T25" fmla="*/ 36 h 45"/>
                <a:gd name="T26" fmla="*/ 2 w 45"/>
                <a:gd name="T27" fmla="*/ 9 h 45"/>
                <a:gd name="T28" fmla="*/ 9 w 45"/>
                <a:gd name="T29" fmla="*/ 2 h 45"/>
                <a:gd name="T30" fmla="*/ 37 w 45"/>
                <a:gd name="T31" fmla="*/ 2 h 45"/>
                <a:gd name="T32" fmla="*/ 44 w 45"/>
                <a:gd name="T33" fmla="*/ 9 h 45"/>
                <a:gd name="T34" fmla="*/ 44 w 45"/>
                <a:gd name="T35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5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1"/>
                    <a:pt x="4" y="45"/>
                    <a:pt x="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1" y="45"/>
                    <a:pt x="45" y="41"/>
                    <a:pt x="45" y="36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7" y="0"/>
                  </a:cubicBezTo>
                  <a:close/>
                  <a:moveTo>
                    <a:pt x="44" y="36"/>
                  </a:moveTo>
                  <a:cubicBezTo>
                    <a:pt x="44" y="40"/>
                    <a:pt x="40" y="44"/>
                    <a:pt x="37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0"/>
                    <a:pt x="2" y="36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0" y="2"/>
                    <a:pt x="44" y="5"/>
                    <a:pt x="44" y="9"/>
                  </a:cubicBezTo>
                  <a:lnTo>
                    <a:pt x="44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81">
              <a:extLst>
                <a:ext uri="{FF2B5EF4-FFF2-40B4-BE49-F238E27FC236}">
                  <a16:creationId xmlns:a16="http://schemas.microsoft.com/office/drawing/2014/main" id="{FFEE0680-DEA3-45AB-8B1C-AEB2844DE0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5188" y="3654425"/>
              <a:ext cx="284163" cy="284163"/>
            </a:xfrm>
            <a:custGeom>
              <a:avLst/>
              <a:gdLst>
                <a:gd name="T0" fmla="*/ 52 w 64"/>
                <a:gd name="T1" fmla="*/ 0 h 64"/>
                <a:gd name="T2" fmla="*/ 12 w 64"/>
                <a:gd name="T3" fmla="*/ 0 h 64"/>
                <a:gd name="T4" fmla="*/ 0 w 64"/>
                <a:gd name="T5" fmla="*/ 12 h 64"/>
                <a:gd name="T6" fmla="*/ 0 w 64"/>
                <a:gd name="T7" fmla="*/ 52 h 64"/>
                <a:gd name="T8" fmla="*/ 12 w 64"/>
                <a:gd name="T9" fmla="*/ 64 h 64"/>
                <a:gd name="T10" fmla="*/ 52 w 64"/>
                <a:gd name="T11" fmla="*/ 64 h 64"/>
                <a:gd name="T12" fmla="*/ 64 w 64"/>
                <a:gd name="T13" fmla="*/ 52 h 64"/>
                <a:gd name="T14" fmla="*/ 64 w 64"/>
                <a:gd name="T15" fmla="*/ 12 h 64"/>
                <a:gd name="T16" fmla="*/ 52 w 64"/>
                <a:gd name="T17" fmla="*/ 0 h 64"/>
                <a:gd name="T18" fmla="*/ 63 w 64"/>
                <a:gd name="T19" fmla="*/ 52 h 64"/>
                <a:gd name="T20" fmla="*/ 52 w 64"/>
                <a:gd name="T21" fmla="*/ 62 h 64"/>
                <a:gd name="T22" fmla="*/ 12 w 64"/>
                <a:gd name="T23" fmla="*/ 62 h 64"/>
                <a:gd name="T24" fmla="*/ 2 w 64"/>
                <a:gd name="T25" fmla="*/ 52 h 64"/>
                <a:gd name="T26" fmla="*/ 2 w 64"/>
                <a:gd name="T27" fmla="*/ 12 h 64"/>
                <a:gd name="T28" fmla="*/ 12 w 64"/>
                <a:gd name="T29" fmla="*/ 1 h 64"/>
                <a:gd name="T30" fmla="*/ 52 w 64"/>
                <a:gd name="T31" fmla="*/ 1 h 64"/>
                <a:gd name="T32" fmla="*/ 63 w 64"/>
                <a:gd name="T33" fmla="*/ 12 h 64"/>
                <a:gd name="T34" fmla="*/ 63 w 64"/>
                <a:gd name="T35" fmla="*/ 5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" h="64">
                  <a:moveTo>
                    <a:pt x="5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8"/>
                    <a:pt x="6" y="64"/>
                    <a:pt x="12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9" y="64"/>
                    <a:pt x="64" y="58"/>
                    <a:pt x="64" y="5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5"/>
                    <a:pt x="59" y="0"/>
                    <a:pt x="52" y="0"/>
                  </a:cubicBezTo>
                  <a:close/>
                  <a:moveTo>
                    <a:pt x="63" y="52"/>
                  </a:moveTo>
                  <a:cubicBezTo>
                    <a:pt x="63" y="58"/>
                    <a:pt x="58" y="62"/>
                    <a:pt x="52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6" y="62"/>
                    <a:pt x="2" y="58"/>
                    <a:pt x="2" y="5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6"/>
                    <a:pt x="6" y="1"/>
                    <a:pt x="12" y="1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8" y="1"/>
                    <a:pt x="63" y="6"/>
                    <a:pt x="63" y="12"/>
                  </a:cubicBezTo>
                  <a:lnTo>
                    <a:pt x="63" y="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82">
              <a:extLst>
                <a:ext uri="{FF2B5EF4-FFF2-40B4-BE49-F238E27FC236}">
                  <a16:creationId xmlns:a16="http://schemas.microsoft.com/office/drawing/2014/main" id="{472E5044-1801-48CC-A5B7-03A32DA21D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3463" y="3783013"/>
              <a:ext cx="214313" cy="212725"/>
            </a:xfrm>
            <a:custGeom>
              <a:avLst/>
              <a:gdLst>
                <a:gd name="T0" fmla="*/ 39 w 48"/>
                <a:gd name="T1" fmla="*/ 0 h 48"/>
                <a:gd name="T2" fmla="*/ 9 w 48"/>
                <a:gd name="T3" fmla="*/ 0 h 48"/>
                <a:gd name="T4" fmla="*/ 0 w 48"/>
                <a:gd name="T5" fmla="*/ 9 h 48"/>
                <a:gd name="T6" fmla="*/ 0 w 48"/>
                <a:gd name="T7" fmla="*/ 39 h 48"/>
                <a:gd name="T8" fmla="*/ 9 w 48"/>
                <a:gd name="T9" fmla="*/ 48 h 48"/>
                <a:gd name="T10" fmla="*/ 39 w 48"/>
                <a:gd name="T11" fmla="*/ 48 h 48"/>
                <a:gd name="T12" fmla="*/ 48 w 48"/>
                <a:gd name="T13" fmla="*/ 39 h 48"/>
                <a:gd name="T14" fmla="*/ 48 w 48"/>
                <a:gd name="T15" fmla="*/ 9 h 48"/>
                <a:gd name="T16" fmla="*/ 39 w 48"/>
                <a:gd name="T17" fmla="*/ 0 h 48"/>
                <a:gd name="T18" fmla="*/ 46 w 48"/>
                <a:gd name="T19" fmla="*/ 39 h 48"/>
                <a:gd name="T20" fmla="*/ 39 w 48"/>
                <a:gd name="T21" fmla="*/ 46 h 48"/>
                <a:gd name="T22" fmla="*/ 9 w 48"/>
                <a:gd name="T23" fmla="*/ 46 h 48"/>
                <a:gd name="T24" fmla="*/ 2 w 48"/>
                <a:gd name="T25" fmla="*/ 39 h 48"/>
                <a:gd name="T26" fmla="*/ 2 w 48"/>
                <a:gd name="T27" fmla="*/ 9 h 48"/>
                <a:gd name="T28" fmla="*/ 9 w 48"/>
                <a:gd name="T29" fmla="*/ 2 h 48"/>
                <a:gd name="T30" fmla="*/ 39 w 48"/>
                <a:gd name="T31" fmla="*/ 2 h 48"/>
                <a:gd name="T32" fmla="*/ 46 w 48"/>
                <a:gd name="T33" fmla="*/ 9 h 48"/>
                <a:gd name="T34" fmla="*/ 46 w 48"/>
                <a:gd name="T35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8">
                  <a:moveTo>
                    <a:pt x="3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4"/>
                    <a:pt x="4" y="48"/>
                    <a:pt x="9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4" y="48"/>
                    <a:pt x="48" y="44"/>
                    <a:pt x="48" y="3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4"/>
                    <a:pt x="44" y="0"/>
                    <a:pt x="39" y="0"/>
                  </a:cubicBezTo>
                  <a:close/>
                  <a:moveTo>
                    <a:pt x="46" y="39"/>
                  </a:moveTo>
                  <a:cubicBezTo>
                    <a:pt x="46" y="43"/>
                    <a:pt x="43" y="46"/>
                    <a:pt x="3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2" y="43"/>
                    <a:pt x="2" y="3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3" y="2"/>
                    <a:pt x="46" y="5"/>
                    <a:pt x="46" y="9"/>
                  </a:cubicBezTo>
                  <a:lnTo>
                    <a:pt x="4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83">
              <a:extLst>
                <a:ext uri="{FF2B5EF4-FFF2-40B4-BE49-F238E27FC236}">
                  <a16:creationId xmlns:a16="http://schemas.microsoft.com/office/drawing/2014/main" id="{8B0F15B8-38C0-410A-A20E-BB4A753740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1863" y="3876675"/>
              <a:ext cx="146050" cy="146050"/>
            </a:xfrm>
            <a:custGeom>
              <a:avLst/>
              <a:gdLst>
                <a:gd name="T0" fmla="*/ 27 w 33"/>
                <a:gd name="T1" fmla="*/ 0 h 33"/>
                <a:gd name="T2" fmla="*/ 7 w 33"/>
                <a:gd name="T3" fmla="*/ 0 h 33"/>
                <a:gd name="T4" fmla="*/ 0 w 33"/>
                <a:gd name="T5" fmla="*/ 7 h 33"/>
                <a:gd name="T6" fmla="*/ 0 w 33"/>
                <a:gd name="T7" fmla="*/ 27 h 33"/>
                <a:gd name="T8" fmla="*/ 7 w 33"/>
                <a:gd name="T9" fmla="*/ 33 h 33"/>
                <a:gd name="T10" fmla="*/ 27 w 33"/>
                <a:gd name="T11" fmla="*/ 33 h 33"/>
                <a:gd name="T12" fmla="*/ 33 w 33"/>
                <a:gd name="T13" fmla="*/ 27 h 33"/>
                <a:gd name="T14" fmla="*/ 33 w 33"/>
                <a:gd name="T15" fmla="*/ 7 h 33"/>
                <a:gd name="T16" fmla="*/ 27 w 33"/>
                <a:gd name="T17" fmla="*/ 0 h 33"/>
                <a:gd name="T18" fmla="*/ 31 w 33"/>
                <a:gd name="T19" fmla="*/ 27 h 33"/>
                <a:gd name="T20" fmla="*/ 27 w 33"/>
                <a:gd name="T21" fmla="*/ 31 h 33"/>
                <a:gd name="T22" fmla="*/ 7 w 33"/>
                <a:gd name="T23" fmla="*/ 31 h 33"/>
                <a:gd name="T24" fmla="*/ 3 w 33"/>
                <a:gd name="T25" fmla="*/ 27 h 33"/>
                <a:gd name="T26" fmla="*/ 3 w 33"/>
                <a:gd name="T27" fmla="*/ 7 h 33"/>
                <a:gd name="T28" fmla="*/ 7 w 33"/>
                <a:gd name="T29" fmla="*/ 3 h 33"/>
                <a:gd name="T30" fmla="*/ 27 w 33"/>
                <a:gd name="T31" fmla="*/ 3 h 33"/>
                <a:gd name="T32" fmla="*/ 31 w 33"/>
                <a:gd name="T33" fmla="*/ 7 h 33"/>
                <a:gd name="T34" fmla="*/ 31 w 33"/>
                <a:gd name="T3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3" y="33"/>
                    <a:pt x="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30" y="33"/>
                    <a:pt x="33" y="30"/>
                    <a:pt x="33" y="2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0" y="0"/>
                    <a:pt x="27" y="0"/>
                  </a:cubicBezTo>
                  <a:close/>
                  <a:moveTo>
                    <a:pt x="31" y="27"/>
                  </a:moveTo>
                  <a:cubicBezTo>
                    <a:pt x="31" y="29"/>
                    <a:pt x="29" y="31"/>
                    <a:pt x="2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5" y="31"/>
                    <a:pt x="3" y="29"/>
                    <a:pt x="3" y="2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5" y="3"/>
                    <a:pt x="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3"/>
                    <a:pt x="31" y="5"/>
                    <a:pt x="31" y="7"/>
                  </a:cubicBezTo>
                  <a:lnTo>
                    <a:pt x="31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84">
              <a:extLst>
                <a:ext uri="{FF2B5EF4-FFF2-40B4-BE49-F238E27FC236}">
                  <a16:creationId xmlns:a16="http://schemas.microsoft.com/office/drawing/2014/main" id="{FE74FAC1-65E9-4952-B8F6-6652435406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1075" y="3757613"/>
              <a:ext cx="88900" cy="87313"/>
            </a:xfrm>
            <a:custGeom>
              <a:avLst/>
              <a:gdLst>
                <a:gd name="T0" fmla="*/ 16 w 20"/>
                <a:gd name="T1" fmla="*/ 0 h 20"/>
                <a:gd name="T2" fmla="*/ 4 w 20"/>
                <a:gd name="T3" fmla="*/ 0 h 20"/>
                <a:gd name="T4" fmla="*/ 0 w 20"/>
                <a:gd name="T5" fmla="*/ 4 h 20"/>
                <a:gd name="T6" fmla="*/ 0 w 20"/>
                <a:gd name="T7" fmla="*/ 15 h 20"/>
                <a:gd name="T8" fmla="*/ 4 w 20"/>
                <a:gd name="T9" fmla="*/ 20 h 20"/>
                <a:gd name="T10" fmla="*/ 16 w 20"/>
                <a:gd name="T11" fmla="*/ 20 h 20"/>
                <a:gd name="T12" fmla="*/ 20 w 20"/>
                <a:gd name="T13" fmla="*/ 15 h 20"/>
                <a:gd name="T14" fmla="*/ 20 w 20"/>
                <a:gd name="T15" fmla="*/ 4 h 20"/>
                <a:gd name="T16" fmla="*/ 16 w 20"/>
                <a:gd name="T17" fmla="*/ 0 h 20"/>
                <a:gd name="T18" fmla="*/ 18 w 20"/>
                <a:gd name="T19" fmla="*/ 15 h 20"/>
                <a:gd name="T20" fmla="*/ 16 w 20"/>
                <a:gd name="T21" fmla="*/ 18 h 20"/>
                <a:gd name="T22" fmla="*/ 4 w 20"/>
                <a:gd name="T23" fmla="*/ 18 h 20"/>
                <a:gd name="T24" fmla="*/ 1 w 20"/>
                <a:gd name="T25" fmla="*/ 15 h 20"/>
                <a:gd name="T26" fmla="*/ 1 w 20"/>
                <a:gd name="T27" fmla="*/ 4 h 20"/>
                <a:gd name="T28" fmla="*/ 4 w 20"/>
                <a:gd name="T29" fmla="*/ 1 h 20"/>
                <a:gd name="T30" fmla="*/ 16 w 20"/>
                <a:gd name="T31" fmla="*/ 1 h 20"/>
                <a:gd name="T32" fmla="*/ 18 w 20"/>
                <a:gd name="T33" fmla="*/ 4 h 20"/>
                <a:gd name="T34" fmla="*/ 18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2" y="20"/>
                    <a:pt x="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8" y="20"/>
                    <a:pt x="20" y="18"/>
                    <a:pt x="20" y="1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1"/>
                    <a:pt x="18" y="0"/>
                    <a:pt x="16" y="0"/>
                  </a:cubicBezTo>
                  <a:close/>
                  <a:moveTo>
                    <a:pt x="18" y="15"/>
                  </a:moveTo>
                  <a:cubicBezTo>
                    <a:pt x="18" y="17"/>
                    <a:pt x="17" y="18"/>
                    <a:pt x="16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7"/>
                    <a:pt x="1" y="1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3" y="1"/>
                    <a:pt x="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1"/>
                    <a:pt x="18" y="2"/>
                    <a:pt x="18" y="4"/>
                  </a:cubicBezTo>
                  <a:lnTo>
                    <a:pt x="18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85">
              <a:extLst>
                <a:ext uri="{FF2B5EF4-FFF2-40B4-BE49-F238E27FC236}">
                  <a16:creationId xmlns:a16="http://schemas.microsoft.com/office/drawing/2014/main" id="{978D7BD2-ADD9-4844-860E-3CCD7A257F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6813" y="3933825"/>
              <a:ext cx="169863" cy="168275"/>
            </a:xfrm>
            <a:custGeom>
              <a:avLst/>
              <a:gdLst>
                <a:gd name="T0" fmla="*/ 30 w 38"/>
                <a:gd name="T1" fmla="*/ 0 h 38"/>
                <a:gd name="T2" fmla="*/ 7 w 38"/>
                <a:gd name="T3" fmla="*/ 0 h 38"/>
                <a:gd name="T4" fmla="*/ 0 w 38"/>
                <a:gd name="T5" fmla="*/ 8 h 38"/>
                <a:gd name="T6" fmla="*/ 0 w 38"/>
                <a:gd name="T7" fmla="*/ 31 h 38"/>
                <a:gd name="T8" fmla="*/ 7 w 38"/>
                <a:gd name="T9" fmla="*/ 38 h 38"/>
                <a:gd name="T10" fmla="*/ 30 w 38"/>
                <a:gd name="T11" fmla="*/ 38 h 38"/>
                <a:gd name="T12" fmla="*/ 38 w 38"/>
                <a:gd name="T13" fmla="*/ 31 h 38"/>
                <a:gd name="T14" fmla="*/ 38 w 38"/>
                <a:gd name="T15" fmla="*/ 8 h 38"/>
                <a:gd name="T16" fmla="*/ 30 w 38"/>
                <a:gd name="T17" fmla="*/ 0 h 38"/>
                <a:gd name="T18" fmla="*/ 36 w 38"/>
                <a:gd name="T19" fmla="*/ 31 h 38"/>
                <a:gd name="T20" fmla="*/ 30 w 38"/>
                <a:gd name="T21" fmla="*/ 37 h 38"/>
                <a:gd name="T22" fmla="*/ 7 w 38"/>
                <a:gd name="T23" fmla="*/ 37 h 38"/>
                <a:gd name="T24" fmla="*/ 1 w 38"/>
                <a:gd name="T25" fmla="*/ 31 h 38"/>
                <a:gd name="T26" fmla="*/ 1 w 38"/>
                <a:gd name="T27" fmla="*/ 8 h 38"/>
                <a:gd name="T28" fmla="*/ 7 w 38"/>
                <a:gd name="T29" fmla="*/ 2 h 38"/>
                <a:gd name="T30" fmla="*/ 30 w 38"/>
                <a:gd name="T31" fmla="*/ 2 h 38"/>
                <a:gd name="T32" fmla="*/ 36 w 38"/>
                <a:gd name="T33" fmla="*/ 8 h 38"/>
                <a:gd name="T34" fmla="*/ 36 w 38"/>
                <a:gd name="T35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8">
                  <a:moveTo>
                    <a:pt x="3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5"/>
                    <a:pt x="3" y="38"/>
                    <a:pt x="7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4" y="38"/>
                    <a:pt x="38" y="35"/>
                    <a:pt x="38" y="31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4"/>
                    <a:pt x="34" y="0"/>
                    <a:pt x="30" y="0"/>
                  </a:cubicBezTo>
                  <a:close/>
                  <a:moveTo>
                    <a:pt x="36" y="31"/>
                  </a:moveTo>
                  <a:cubicBezTo>
                    <a:pt x="36" y="34"/>
                    <a:pt x="34" y="37"/>
                    <a:pt x="30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4" y="37"/>
                    <a:pt x="1" y="34"/>
                    <a:pt x="1" y="31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5"/>
                    <a:pt x="4" y="2"/>
                    <a:pt x="7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4" y="2"/>
                    <a:pt x="36" y="5"/>
                    <a:pt x="36" y="8"/>
                  </a:cubicBezTo>
                  <a:lnTo>
                    <a:pt x="36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86">
              <a:extLst>
                <a:ext uri="{FF2B5EF4-FFF2-40B4-BE49-F238E27FC236}">
                  <a16:creationId xmlns:a16="http://schemas.microsoft.com/office/drawing/2014/main" id="{8F09F973-CA39-41E7-8F8B-85CF0CD730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9775" y="3060700"/>
              <a:ext cx="147638" cy="146050"/>
            </a:xfrm>
            <a:custGeom>
              <a:avLst/>
              <a:gdLst>
                <a:gd name="T0" fmla="*/ 26 w 33"/>
                <a:gd name="T1" fmla="*/ 0 h 33"/>
                <a:gd name="T2" fmla="*/ 6 w 33"/>
                <a:gd name="T3" fmla="*/ 0 h 33"/>
                <a:gd name="T4" fmla="*/ 0 w 33"/>
                <a:gd name="T5" fmla="*/ 6 h 33"/>
                <a:gd name="T6" fmla="*/ 0 w 33"/>
                <a:gd name="T7" fmla="*/ 26 h 33"/>
                <a:gd name="T8" fmla="*/ 6 w 33"/>
                <a:gd name="T9" fmla="*/ 33 h 33"/>
                <a:gd name="T10" fmla="*/ 26 w 33"/>
                <a:gd name="T11" fmla="*/ 33 h 33"/>
                <a:gd name="T12" fmla="*/ 33 w 33"/>
                <a:gd name="T13" fmla="*/ 26 h 33"/>
                <a:gd name="T14" fmla="*/ 33 w 33"/>
                <a:gd name="T15" fmla="*/ 6 h 33"/>
                <a:gd name="T16" fmla="*/ 26 w 33"/>
                <a:gd name="T17" fmla="*/ 0 h 33"/>
                <a:gd name="T18" fmla="*/ 31 w 33"/>
                <a:gd name="T19" fmla="*/ 26 h 33"/>
                <a:gd name="T20" fmla="*/ 26 w 33"/>
                <a:gd name="T21" fmla="*/ 31 h 33"/>
                <a:gd name="T22" fmla="*/ 6 w 33"/>
                <a:gd name="T23" fmla="*/ 31 h 33"/>
                <a:gd name="T24" fmla="*/ 1 w 33"/>
                <a:gd name="T25" fmla="*/ 26 h 33"/>
                <a:gd name="T26" fmla="*/ 1 w 33"/>
                <a:gd name="T27" fmla="*/ 6 h 33"/>
                <a:gd name="T28" fmla="*/ 6 w 33"/>
                <a:gd name="T29" fmla="*/ 1 h 33"/>
                <a:gd name="T30" fmla="*/ 26 w 33"/>
                <a:gd name="T31" fmla="*/ 1 h 33"/>
                <a:gd name="T32" fmla="*/ 31 w 33"/>
                <a:gd name="T33" fmla="*/ 6 h 33"/>
                <a:gd name="T34" fmla="*/ 31 w 33"/>
                <a:gd name="T35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3" y="33"/>
                    <a:pt x="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6"/>
                  </a:moveTo>
                  <a:cubicBezTo>
                    <a:pt x="31" y="29"/>
                    <a:pt x="29" y="31"/>
                    <a:pt x="2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1"/>
                    <a:pt x="1" y="29"/>
                    <a:pt x="1" y="2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4" y="1"/>
                    <a:pt x="6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9" y="1"/>
                    <a:pt x="31" y="3"/>
                    <a:pt x="31" y="6"/>
                  </a:cubicBezTo>
                  <a:lnTo>
                    <a:pt x="31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87">
              <a:extLst>
                <a:ext uri="{FF2B5EF4-FFF2-40B4-BE49-F238E27FC236}">
                  <a16:creationId xmlns:a16="http://schemas.microsoft.com/office/drawing/2014/main" id="{A95E295F-1674-4247-AA4C-ED09783B77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563" y="2919413"/>
              <a:ext cx="214313" cy="207963"/>
            </a:xfrm>
            <a:custGeom>
              <a:avLst/>
              <a:gdLst>
                <a:gd name="T0" fmla="*/ 39 w 48"/>
                <a:gd name="T1" fmla="*/ 0 h 47"/>
                <a:gd name="T2" fmla="*/ 9 w 48"/>
                <a:gd name="T3" fmla="*/ 0 h 47"/>
                <a:gd name="T4" fmla="*/ 0 w 48"/>
                <a:gd name="T5" fmla="*/ 9 h 47"/>
                <a:gd name="T6" fmla="*/ 0 w 48"/>
                <a:gd name="T7" fmla="*/ 38 h 47"/>
                <a:gd name="T8" fmla="*/ 9 w 48"/>
                <a:gd name="T9" fmla="*/ 47 h 47"/>
                <a:gd name="T10" fmla="*/ 39 w 48"/>
                <a:gd name="T11" fmla="*/ 47 h 47"/>
                <a:gd name="T12" fmla="*/ 48 w 48"/>
                <a:gd name="T13" fmla="*/ 38 h 47"/>
                <a:gd name="T14" fmla="*/ 48 w 48"/>
                <a:gd name="T15" fmla="*/ 9 h 47"/>
                <a:gd name="T16" fmla="*/ 39 w 48"/>
                <a:gd name="T17" fmla="*/ 0 h 47"/>
                <a:gd name="T18" fmla="*/ 47 w 48"/>
                <a:gd name="T19" fmla="*/ 38 h 47"/>
                <a:gd name="T20" fmla="*/ 39 w 48"/>
                <a:gd name="T21" fmla="*/ 46 h 47"/>
                <a:gd name="T22" fmla="*/ 9 w 48"/>
                <a:gd name="T23" fmla="*/ 46 h 47"/>
                <a:gd name="T24" fmla="*/ 2 w 48"/>
                <a:gd name="T25" fmla="*/ 38 h 47"/>
                <a:gd name="T26" fmla="*/ 2 w 48"/>
                <a:gd name="T27" fmla="*/ 9 h 47"/>
                <a:gd name="T28" fmla="*/ 9 w 48"/>
                <a:gd name="T29" fmla="*/ 1 h 47"/>
                <a:gd name="T30" fmla="*/ 39 w 48"/>
                <a:gd name="T31" fmla="*/ 1 h 47"/>
                <a:gd name="T32" fmla="*/ 47 w 48"/>
                <a:gd name="T33" fmla="*/ 9 h 47"/>
                <a:gd name="T34" fmla="*/ 47 w 48"/>
                <a:gd name="T35" fmla="*/ 3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7">
                  <a:moveTo>
                    <a:pt x="3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3"/>
                    <a:pt x="5" y="47"/>
                    <a:pt x="9" y="47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44" y="47"/>
                    <a:pt x="48" y="43"/>
                    <a:pt x="48" y="38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4"/>
                    <a:pt x="44" y="0"/>
                    <a:pt x="39" y="0"/>
                  </a:cubicBezTo>
                  <a:close/>
                  <a:moveTo>
                    <a:pt x="47" y="38"/>
                  </a:moveTo>
                  <a:cubicBezTo>
                    <a:pt x="47" y="42"/>
                    <a:pt x="43" y="46"/>
                    <a:pt x="3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2" y="42"/>
                    <a:pt x="2" y="3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1"/>
                    <a:pt x="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3" y="1"/>
                    <a:pt x="47" y="5"/>
                    <a:pt x="47" y="9"/>
                  </a:cubicBezTo>
                  <a:lnTo>
                    <a:pt x="47" y="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88">
              <a:extLst>
                <a:ext uri="{FF2B5EF4-FFF2-40B4-BE49-F238E27FC236}">
                  <a16:creationId xmlns:a16="http://schemas.microsoft.com/office/drawing/2014/main" id="{C5BC958F-6B33-41CC-8513-43A2F9AC73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0088" y="2773363"/>
              <a:ext cx="200025" cy="203200"/>
            </a:xfrm>
            <a:custGeom>
              <a:avLst/>
              <a:gdLst>
                <a:gd name="T0" fmla="*/ 37 w 45"/>
                <a:gd name="T1" fmla="*/ 0 h 46"/>
                <a:gd name="T2" fmla="*/ 8 w 45"/>
                <a:gd name="T3" fmla="*/ 0 h 46"/>
                <a:gd name="T4" fmla="*/ 0 w 45"/>
                <a:gd name="T5" fmla="*/ 9 h 46"/>
                <a:gd name="T6" fmla="*/ 0 w 45"/>
                <a:gd name="T7" fmla="*/ 37 h 46"/>
                <a:gd name="T8" fmla="*/ 8 w 45"/>
                <a:gd name="T9" fmla="*/ 46 h 46"/>
                <a:gd name="T10" fmla="*/ 37 w 45"/>
                <a:gd name="T11" fmla="*/ 46 h 46"/>
                <a:gd name="T12" fmla="*/ 45 w 45"/>
                <a:gd name="T13" fmla="*/ 37 h 46"/>
                <a:gd name="T14" fmla="*/ 45 w 45"/>
                <a:gd name="T15" fmla="*/ 9 h 46"/>
                <a:gd name="T16" fmla="*/ 37 w 45"/>
                <a:gd name="T17" fmla="*/ 0 h 46"/>
                <a:gd name="T18" fmla="*/ 44 w 45"/>
                <a:gd name="T19" fmla="*/ 37 h 46"/>
                <a:gd name="T20" fmla="*/ 37 w 45"/>
                <a:gd name="T21" fmla="*/ 44 h 46"/>
                <a:gd name="T22" fmla="*/ 8 w 45"/>
                <a:gd name="T23" fmla="*/ 44 h 46"/>
                <a:gd name="T24" fmla="*/ 1 w 45"/>
                <a:gd name="T25" fmla="*/ 37 h 46"/>
                <a:gd name="T26" fmla="*/ 1 w 45"/>
                <a:gd name="T27" fmla="*/ 9 h 46"/>
                <a:gd name="T28" fmla="*/ 8 w 45"/>
                <a:gd name="T29" fmla="*/ 2 h 46"/>
                <a:gd name="T30" fmla="*/ 37 w 45"/>
                <a:gd name="T31" fmla="*/ 2 h 46"/>
                <a:gd name="T32" fmla="*/ 44 w 45"/>
                <a:gd name="T33" fmla="*/ 9 h 46"/>
                <a:gd name="T34" fmla="*/ 44 w 45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6">
                  <a:moveTo>
                    <a:pt x="3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3" y="46"/>
                    <a:pt x="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41" y="46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1"/>
                    <a:pt x="40" y="44"/>
                    <a:pt x="37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4" y="44"/>
                    <a:pt x="1" y="41"/>
                    <a:pt x="1" y="37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4" y="2"/>
                    <a:pt x="8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0" y="2"/>
                    <a:pt x="44" y="5"/>
                    <a:pt x="44" y="9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89">
              <a:extLst>
                <a:ext uri="{FF2B5EF4-FFF2-40B4-BE49-F238E27FC236}">
                  <a16:creationId xmlns:a16="http://schemas.microsoft.com/office/drawing/2014/main" id="{29920DAB-7DCA-456C-97B7-85EC4AF83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5300" y="2693988"/>
              <a:ext cx="323850" cy="322263"/>
            </a:xfrm>
            <a:custGeom>
              <a:avLst/>
              <a:gdLst>
                <a:gd name="T0" fmla="*/ 59 w 73"/>
                <a:gd name="T1" fmla="*/ 0 h 73"/>
                <a:gd name="T2" fmla="*/ 14 w 73"/>
                <a:gd name="T3" fmla="*/ 0 h 73"/>
                <a:gd name="T4" fmla="*/ 0 w 73"/>
                <a:gd name="T5" fmla="*/ 14 h 73"/>
                <a:gd name="T6" fmla="*/ 0 w 73"/>
                <a:gd name="T7" fmla="*/ 59 h 73"/>
                <a:gd name="T8" fmla="*/ 14 w 73"/>
                <a:gd name="T9" fmla="*/ 73 h 73"/>
                <a:gd name="T10" fmla="*/ 59 w 73"/>
                <a:gd name="T11" fmla="*/ 73 h 73"/>
                <a:gd name="T12" fmla="*/ 73 w 73"/>
                <a:gd name="T13" fmla="*/ 59 h 73"/>
                <a:gd name="T14" fmla="*/ 73 w 73"/>
                <a:gd name="T15" fmla="*/ 14 h 73"/>
                <a:gd name="T16" fmla="*/ 59 w 73"/>
                <a:gd name="T17" fmla="*/ 0 h 73"/>
                <a:gd name="T18" fmla="*/ 71 w 73"/>
                <a:gd name="T19" fmla="*/ 59 h 73"/>
                <a:gd name="T20" fmla="*/ 59 w 73"/>
                <a:gd name="T21" fmla="*/ 71 h 73"/>
                <a:gd name="T22" fmla="*/ 14 w 73"/>
                <a:gd name="T23" fmla="*/ 71 h 73"/>
                <a:gd name="T24" fmla="*/ 3 w 73"/>
                <a:gd name="T25" fmla="*/ 59 h 73"/>
                <a:gd name="T26" fmla="*/ 3 w 73"/>
                <a:gd name="T27" fmla="*/ 14 h 73"/>
                <a:gd name="T28" fmla="*/ 14 w 73"/>
                <a:gd name="T29" fmla="*/ 2 h 73"/>
                <a:gd name="T30" fmla="*/ 59 w 73"/>
                <a:gd name="T31" fmla="*/ 2 h 73"/>
                <a:gd name="T32" fmla="*/ 71 w 73"/>
                <a:gd name="T33" fmla="*/ 14 h 73"/>
                <a:gd name="T34" fmla="*/ 71 w 73"/>
                <a:gd name="T35" fmla="*/ 5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73">
                  <a:moveTo>
                    <a:pt x="59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7"/>
                    <a:pt x="6" y="73"/>
                    <a:pt x="14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7" y="73"/>
                    <a:pt x="73" y="67"/>
                    <a:pt x="73" y="59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3" y="6"/>
                    <a:pt x="67" y="0"/>
                    <a:pt x="59" y="0"/>
                  </a:cubicBezTo>
                  <a:close/>
                  <a:moveTo>
                    <a:pt x="71" y="59"/>
                  </a:moveTo>
                  <a:cubicBezTo>
                    <a:pt x="71" y="65"/>
                    <a:pt x="66" y="71"/>
                    <a:pt x="59" y="71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8" y="71"/>
                    <a:pt x="3" y="65"/>
                    <a:pt x="3" y="59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7"/>
                    <a:pt x="8" y="2"/>
                    <a:pt x="14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6" y="2"/>
                    <a:pt x="71" y="7"/>
                    <a:pt x="71" y="14"/>
                  </a:cubicBezTo>
                  <a:lnTo>
                    <a:pt x="71" y="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90">
              <a:extLst>
                <a:ext uri="{FF2B5EF4-FFF2-40B4-BE49-F238E27FC236}">
                  <a16:creationId xmlns:a16="http://schemas.microsoft.com/office/drawing/2014/main" id="{10F0B485-670C-4048-944D-359D8419D4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0900" y="2932113"/>
              <a:ext cx="84138" cy="80963"/>
            </a:xfrm>
            <a:custGeom>
              <a:avLst/>
              <a:gdLst>
                <a:gd name="T0" fmla="*/ 15 w 19"/>
                <a:gd name="T1" fmla="*/ 0 h 18"/>
                <a:gd name="T2" fmla="*/ 4 w 19"/>
                <a:gd name="T3" fmla="*/ 0 h 18"/>
                <a:gd name="T4" fmla="*/ 0 w 19"/>
                <a:gd name="T5" fmla="*/ 4 h 18"/>
                <a:gd name="T6" fmla="*/ 0 w 19"/>
                <a:gd name="T7" fmla="*/ 14 h 18"/>
                <a:gd name="T8" fmla="*/ 4 w 19"/>
                <a:gd name="T9" fmla="*/ 18 h 18"/>
                <a:gd name="T10" fmla="*/ 15 w 19"/>
                <a:gd name="T11" fmla="*/ 18 h 18"/>
                <a:gd name="T12" fmla="*/ 19 w 19"/>
                <a:gd name="T13" fmla="*/ 14 h 18"/>
                <a:gd name="T14" fmla="*/ 19 w 19"/>
                <a:gd name="T15" fmla="*/ 4 h 18"/>
                <a:gd name="T16" fmla="*/ 15 w 19"/>
                <a:gd name="T17" fmla="*/ 0 h 18"/>
                <a:gd name="T18" fmla="*/ 17 w 19"/>
                <a:gd name="T19" fmla="*/ 14 h 18"/>
                <a:gd name="T20" fmla="*/ 15 w 19"/>
                <a:gd name="T21" fmla="*/ 17 h 18"/>
                <a:gd name="T22" fmla="*/ 4 w 19"/>
                <a:gd name="T23" fmla="*/ 17 h 18"/>
                <a:gd name="T24" fmla="*/ 2 w 19"/>
                <a:gd name="T25" fmla="*/ 14 h 18"/>
                <a:gd name="T26" fmla="*/ 2 w 19"/>
                <a:gd name="T27" fmla="*/ 4 h 18"/>
                <a:gd name="T28" fmla="*/ 4 w 19"/>
                <a:gd name="T29" fmla="*/ 1 h 18"/>
                <a:gd name="T30" fmla="*/ 15 w 19"/>
                <a:gd name="T31" fmla="*/ 1 h 18"/>
                <a:gd name="T32" fmla="*/ 17 w 19"/>
                <a:gd name="T33" fmla="*/ 4 h 18"/>
                <a:gd name="T34" fmla="*/ 17 w 19"/>
                <a:gd name="T35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18">
                  <a:moveTo>
                    <a:pt x="1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4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7" y="18"/>
                    <a:pt x="19" y="16"/>
                    <a:pt x="19" y="1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1"/>
                    <a:pt x="17" y="0"/>
                    <a:pt x="15" y="0"/>
                  </a:cubicBezTo>
                  <a:close/>
                  <a:moveTo>
                    <a:pt x="17" y="14"/>
                  </a:moveTo>
                  <a:cubicBezTo>
                    <a:pt x="17" y="16"/>
                    <a:pt x="16" y="17"/>
                    <a:pt x="15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7"/>
                    <a:pt x="2" y="16"/>
                    <a:pt x="2" y="1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7" y="2"/>
                    <a:pt x="17" y="4"/>
                  </a:cubicBezTo>
                  <a:lnTo>
                    <a:pt x="17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91">
              <a:extLst>
                <a:ext uri="{FF2B5EF4-FFF2-40B4-BE49-F238E27FC236}">
                  <a16:creationId xmlns:a16="http://schemas.microsoft.com/office/drawing/2014/main" id="{01C1FE2C-9D21-44B9-BB70-66777CF64F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8963" y="2963863"/>
              <a:ext cx="123825" cy="119063"/>
            </a:xfrm>
            <a:custGeom>
              <a:avLst/>
              <a:gdLst>
                <a:gd name="T0" fmla="*/ 22 w 28"/>
                <a:gd name="T1" fmla="*/ 0 h 27"/>
                <a:gd name="T2" fmla="*/ 6 w 28"/>
                <a:gd name="T3" fmla="*/ 0 h 27"/>
                <a:gd name="T4" fmla="*/ 0 w 28"/>
                <a:gd name="T5" fmla="*/ 6 h 27"/>
                <a:gd name="T6" fmla="*/ 0 w 28"/>
                <a:gd name="T7" fmla="*/ 22 h 27"/>
                <a:gd name="T8" fmla="*/ 6 w 28"/>
                <a:gd name="T9" fmla="*/ 27 h 27"/>
                <a:gd name="T10" fmla="*/ 22 w 28"/>
                <a:gd name="T11" fmla="*/ 27 h 27"/>
                <a:gd name="T12" fmla="*/ 28 w 28"/>
                <a:gd name="T13" fmla="*/ 22 h 27"/>
                <a:gd name="T14" fmla="*/ 28 w 28"/>
                <a:gd name="T15" fmla="*/ 6 h 27"/>
                <a:gd name="T16" fmla="*/ 22 w 28"/>
                <a:gd name="T17" fmla="*/ 0 h 27"/>
                <a:gd name="T18" fmla="*/ 25 w 28"/>
                <a:gd name="T19" fmla="*/ 22 h 27"/>
                <a:gd name="T20" fmla="*/ 22 w 28"/>
                <a:gd name="T21" fmla="*/ 25 h 27"/>
                <a:gd name="T22" fmla="*/ 6 w 28"/>
                <a:gd name="T23" fmla="*/ 25 h 27"/>
                <a:gd name="T24" fmla="*/ 3 w 28"/>
                <a:gd name="T25" fmla="*/ 22 h 27"/>
                <a:gd name="T26" fmla="*/ 3 w 28"/>
                <a:gd name="T27" fmla="*/ 6 h 27"/>
                <a:gd name="T28" fmla="*/ 6 w 28"/>
                <a:gd name="T29" fmla="*/ 2 h 27"/>
                <a:gd name="T30" fmla="*/ 22 w 28"/>
                <a:gd name="T31" fmla="*/ 2 h 27"/>
                <a:gd name="T32" fmla="*/ 25 w 28"/>
                <a:gd name="T33" fmla="*/ 6 h 27"/>
                <a:gd name="T34" fmla="*/ 25 w 28"/>
                <a:gd name="T3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27">
                  <a:moveTo>
                    <a:pt x="22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3" y="27"/>
                    <a:pt x="6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5" y="27"/>
                    <a:pt x="28" y="25"/>
                    <a:pt x="28" y="22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3"/>
                    <a:pt x="25" y="0"/>
                    <a:pt x="22" y="0"/>
                  </a:cubicBezTo>
                  <a:close/>
                  <a:moveTo>
                    <a:pt x="25" y="22"/>
                  </a:moveTo>
                  <a:cubicBezTo>
                    <a:pt x="25" y="24"/>
                    <a:pt x="24" y="25"/>
                    <a:pt x="22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4" y="25"/>
                    <a:pt x="3" y="24"/>
                    <a:pt x="3" y="22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4"/>
                    <a:pt x="4" y="2"/>
                    <a:pt x="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4" y="2"/>
                    <a:pt x="25" y="4"/>
                    <a:pt x="25" y="6"/>
                  </a:cubicBezTo>
                  <a:lnTo>
                    <a:pt x="25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92">
              <a:extLst>
                <a:ext uri="{FF2B5EF4-FFF2-40B4-BE49-F238E27FC236}">
                  <a16:creationId xmlns:a16="http://schemas.microsoft.com/office/drawing/2014/main" id="{D05AB695-1337-4D3C-BF3E-003C77E7FD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0363" y="3127375"/>
              <a:ext cx="76200" cy="79375"/>
            </a:xfrm>
            <a:custGeom>
              <a:avLst/>
              <a:gdLst>
                <a:gd name="T0" fmla="*/ 14 w 17"/>
                <a:gd name="T1" fmla="*/ 0 h 18"/>
                <a:gd name="T2" fmla="*/ 3 w 17"/>
                <a:gd name="T3" fmla="*/ 0 h 18"/>
                <a:gd name="T4" fmla="*/ 0 w 17"/>
                <a:gd name="T5" fmla="*/ 4 h 18"/>
                <a:gd name="T6" fmla="*/ 0 w 17"/>
                <a:gd name="T7" fmla="*/ 14 h 18"/>
                <a:gd name="T8" fmla="*/ 3 w 17"/>
                <a:gd name="T9" fmla="*/ 18 h 18"/>
                <a:gd name="T10" fmla="*/ 14 w 17"/>
                <a:gd name="T11" fmla="*/ 18 h 18"/>
                <a:gd name="T12" fmla="*/ 17 w 17"/>
                <a:gd name="T13" fmla="*/ 14 h 18"/>
                <a:gd name="T14" fmla="*/ 17 w 17"/>
                <a:gd name="T15" fmla="*/ 4 h 18"/>
                <a:gd name="T16" fmla="*/ 14 w 17"/>
                <a:gd name="T17" fmla="*/ 0 h 18"/>
                <a:gd name="T18" fmla="*/ 16 w 17"/>
                <a:gd name="T19" fmla="*/ 14 h 18"/>
                <a:gd name="T20" fmla="*/ 14 w 17"/>
                <a:gd name="T21" fmla="*/ 16 h 18"/>
                <a:gd name="T22" fmla="*/ 3 w 17"/>
                <a:gd name="T23" fmla="*/ 16 h 18"/>
                <a:gd name="T24" fmla="*/ 1 w 17"/>
                <a:gd name="T25" fmla="*/ 14 h 18"/>
                <a:gd name="T26" fmla="*/ 1 w 17"/>
                <a:gd name="T27" fmla="*/ 4 h 18"/>
                <a:gd name="T28" fmla="*/ 3 w 17"/>
                <a:gd name="T29" fmla="*/ 2 h 18"/>
                <a:gd name="T30" fmla="*/ 14 w 17"/>
                <a:gd name="T31" fmla="*/ 2 h 18"/>
                <a:gd name="T32" fmla="*/ 16 w 17"/>
                <a:gd name="T33" fmla="*/ 4 h 18"/>
                <a:gd name="T34" fmla="*/ 16 w 17"/>
                <a:gd name="T35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8">
                  <a:moveTo>
                    <a:pt x="1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1" y="18"/>
                    <a:pt x="3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6" y="18"/>
                    <a:pt x="17" y="16"/>
                    <a:pt x="17" y="1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2"/>
                    <a:pt x="16" y="0"/>
                    <a:pt x="14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6"/>
                    <a:pt x="14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1" y="15"/>
                    <a:pt x="1" y="1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6" y="3"/>
                    <a:pt x="16" y="4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93">
              <a:extLst>
                <a:ext uri="{FF2B5EF4-FFF2-40B4-BE49-F238E27FC236}">
                  <a16:creationId xmlns:a16="http://schemas.microsoft.com/office/drawing/2014/main" id="{8CDDC0B8-AB42-4B9D-AE28-5CB36FCDB7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35325" y="3167063"/>
              <a:ext cx="98425" cy="93663"/>
            </a:xfrm>
            <a:custGeom>
              <a:avLst/>
              <a:gdLst>
                <a:gd name="T0" fmla="*/ 17 w 22"/>
                <a:gd name="T1" fmla="*/ 0 h 21"/>
                <a:gd name="T2" fmla="*/ 4 w 22"/>
                <a:gd name="T3" fmla="*/ 0 h 21"/>
                <a:gd name="T4" fmla="*/ 0 w 22"/>
                <a:gd name="T5" fmla="*/ 4 h 21"/>
                <a:gd name="T6" fmla="*/ 0 w 22"/>
                <a:gd name="T7" fmla="*/ 17 h 21"/>
                <a:gd name="T8" fmla="*/ 4 w 22"/>
                <a:gd name="T9" fmla="*/ 21 h 21"/>
                <a:gd name="T10" fmla="*/ 17 w 22"/>
                <a:gd name="T11" fmla="*/ 21 h 21"/>
                <a:gd name="T12" fmla="*/ 22 w 22"/>
                <a:gd name="T13" fmla="*/ 17 h 21"/>
                <a:gd name="T14" fmla="*/ 22 w 22"/>
                <a:gd name="T15" fmla="*/ 4 h 21"/>
                <a:gd name="T16" fmla="*/ 17 w 22"/>
                <a:gd name="T17" fmla="*/ 0 h 21"/>
                <a:gd name="T18" fmla="*/ 20 w 22"/>
                <a:gd name="T19" fmla="*/ 17 h 21"/>
                <a:gd name="T20" fmla="*/ 17 w 22"/>
                <a:gd name="T21" fmla="*/ 20 h 21"/>
                <a:gd name="T22" fmla="*/ 4 w 22"/>
                <a:gd name="T23" fmla="*/ 20 h 21"/>
                <a:gd name="T24" fmla="*/ 1 w 22"/>
                <a:gd name="T25" fmla="*/ 17 h 21"/>
                <a:gd name="T26" fmla="*/ 1 w 22"/>
                <a:gd name="T27" fmla="*/ 4 h 21"/>
                <a:gd name="T28" fmla="*/ 4 w 22"/>
                <a:gd name="T29" fmla="*/ 1 h 21"/>
                <a:gd name="T30" fmla="*/ 17 w 22"/>
                <a:gd name="T31" fmla="*/ 1 h 21"/>
                <a:gd name="T32" fmla="*/ 20 w 22"/>
                <a:gd name="T33" fmla="*/ 4 h 21"/>
                <a:gd name="T34" fmla="*/ 20 w 22"/>
                <a:gd name="T3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21">
                  <a:moveTo>
                    <a:pt x="1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2" y="21"/>
                    <a:pt x="4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20" y="21"/>
                    <a:pt x="22" y="19"/>
                    <a:pt x="22" y="17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2"/>
                    <a:pt x="20" y="0"/>
                    <a:pt x="17" y="0"/>
                  </a:cubicBezTo>
                  <a:close/>
                  <a:moveTo>
                    <a:pt x="20" y="17"/>
                  </a:moveTo>
                  <a:cubicBezTo>
                    <a:pt x="20" y="19"/>
                    <a:pt x="19" y="20"/>
                    <a:pt x="17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1" y="19"/>
                    <a:pt x="1" y="1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3" y="1"/>
                    <a:pt x="4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9" y="1"/>
                    <a:pt x="20" y="2"/>
                    <a:pt x="20" y="4"/>
                  </a:cubicBezTo>
                  <a:lnTo>
                    <a:pt x="20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94">
              <a:extLst>
                <a:ext uri="{FF2B5EF4-FFF2-40B4-BE49-F238E27FC236}">
                  <a16:creationId xmlns:a16="http://schemas.microsoft.com/office/drawing/2014/main" id="{84CE4416-2B4E-4AE6-8AC9-49E6DC102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8200" y="3132138"/>
              <a:ext cx="200025" cy="203200"/>
            </a:xfrm>
            <a:custGeom>
              <a:avLst/>
              <a:gdLst>
                <a:gd name="T0" fmla="*/ 36 w 45"/>
                <a:gd name="T1" fmla="*/ 0 h 46"/>
                <a:gd name="T2" fmla="*/ 9 w 45"/>
                <a:gd name="T3" fmla="*/ 0 h 46"/>
                <a:gd name="T4" fmla="*/ 0 w 45"/>
                <a:gd name="T5" fmla="*/ 9 h 46"/>
                <a:gd name="T6" fmla="*/ 0 w 45"/>
                <a:gd name="T7" fmla="*/ 37 h 46"/>
                <a:gd name="T8" fmla="*/ 9 w 45"/>
                <a:gd name="T9" fmla="*/ 46 h 46"/>
                <a:gd name="T10" fmla="*/ 36 w 45"/>
                <a:gd name="T11" fmla="*/ 46 h 46"/>
                <a:gd name="T12" fmla="*/ 45 w 45"/>
                <a:gd name="T13" fmla="*/ 37 h 46"/>
                <a:gd name="T14" fmla="*/ 45 w 45"/>
                <a:gd name="T15" fmla="*/ 9 h 46"/>
                <a:gd name="T16" fmla="*/ 36 w 45"/>
                <a:gd name="T17" fmla="*/ 0 h 46"/>
                <a:gd name="T18" fmla="*/ 43 w 45"/>
                <a:gd name="T19" fmla="*/ 37 h 46"/>
                <a:gd name="T20" fmla="*/ 36 w 45"/>
                <a:gd name="T21" fmla="*/ 43 h 46"/>
                <a:gd name="T22" fmla="*/ 9 w 45"/>
                <a:gd name="T23" fmla="*/ 43 h 46"/>
                <a:gd name="T24" fmla="*/ 2 w 45"/>
                <a:gd name="T25" fmla="*/ 37 h 46"/>
                <a:gd name="T26" fmla="*/ 2 w 45"/>
                <a:gd name="T27" fmla="*/ 9 h 46"/>
                <a:gd name="T28" fmla="*/ 9 w 45"/>
                <a:gd name="T29" fmla="*/ 2 h 46"/>
                <a:gd name="T30" fmla="*/ 36 w 45"/>
                <a:gd name="T31" fmla="*/ 2 h 46"/>
                <a:gd name="T32" fmla="*/ 43 w 45"/>
                <a:gd name="T33" fmla="*/ 9 h 46"/>
                <a:gd name="T34" fmla="*/ 43 w 45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6">
                  <a:moveTo>
                    <a:pt x="3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9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41" y="46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6" y="0"/>
                  </a:cubicBezTo>
                  <a:close/>
                  <a:moveTo>
                    <a:pt x="43" y="37"/>
                  </a:moveTo>
                  <a:cubicBezTo>
                    <a:pt x="43" y="40"/>
                    <a:pt x="40" y="43"/>
                    <a:pt x="36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5" y="43"/>
                    <a:pt x="2" y="40"/>
                    <a:pt x="2" y="3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40" y="2"/>
                    <a:pt x="43" y="5"/>
                    <a:pt x="43" y="9"/>
                  </a:cubicBezTo>
                  <a:lnTo>
                    <a:pt x="43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95">
              <a:extLst>
                <a:ext uri="{FF2B5EF4-FFF2-40B4-BE49-F238E27FC236}">
                  <a16:creationId xmlns:a16="http://schemas.microsoft.com/office/drawing/2014/main" id="{A0E388A1-A576-4E47-8400-CEC7EFF61C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263" y="3243263"/>
              <a:ext cx="142875" cy="136525"/>
            </a:xfrm>
            <a:custGeom>
              <a:avLst/>
              <a:gdLst>
                <a:gd name="T0" fmla="*/ 25 w 32"/>
                <a:gd name="T1" fmla="*/ 0 h 31"/>
                <a:gd name="T2" fmla="*/ 7 w 32"/>
                <a:gd name="T3" fmla="*/ 0 h 31"/>
                <a:gd name="T4" fmla="*/ 0 w 32"/>
                <a:gd name="T5" fmla="*/ 6 h 31"/>
                <a:gd name="T6" fmla="*/ 0 w 32"/>
                <a:gd name="T7" fmla="*/ 25 h 31"/>
                <a:gd name="T8" fmla="*/ 7 w 32"/>
                <a:gd name="T9" fmla="*/ 31 h 31"/>
                <a:gd name="T10" fmla="*/ 25 w 32"/>
                <a:gd name="T11" fmla="*/ 31 h 31"/>
                <a:gd name="T12" fmla="*/ 32 w 32"/>
                <a:gd name="T13" fmla="*/ 25 h 31"/>
                <a:gd name="T14" fmla="*/ 32 w 32"/>
                <a:gd name="T15" fmla="*/ 6 h 31"/>
                <a:gd name="T16" fmla="*/ 25 w 32"/>
                <a:gd name="T17" fmla="*/ 0 h 31"/>
                <a:gd name="T18" fmla="*/ 30 w 32"/>
                <a:gd name="T19" fmla="*/ 25 h 31"/>
                <a:gd name="T20" fmla="*/ 25 w 32"/>
                <a:gd name="T21" fmla="*/ 29 h 31"/>
                <a:gd name="T22" fmla="*/ 7 w 32"/>
                <a:gd name="T23" fmla="*/ 29 h 31"/>
                <a:gd name="T24" fmla="*/ 2 w 32"/>
                <a:gd name="T25" fmla="*/ 25 h 31"/>
                <a:gd name="T26" fmla="*/ 2 w 32"/>
                <a:gd name="T27" fmla="*/ 6 h 31"/>
                <a:gd name="T28" fmla="*/ 7 w 32"/>
                <a:gd name="T29" fmla="*/ 1 h 31"/>
                <a:gd name="T30" fmla="*/ 25 w 32"/>
                <a:gd name="T31" fmla="*/ 1 h 31"/>
                <a:gd name="T32" fmla="*/ 30 w 32"/>
                <a:gd name="T33" fmla="*/ 6 h 31"/>
                <a:gd name="T34" fmla="*/ 30 w 32"/>
                <a:gd name="T35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1">
                  <a:moveTo>
                    <a:pt x="25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3" y="31"/>
                    <a:pt x="7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9" y="31"/>
                    <a:pt x="32" y="28"/>
                    <a:pt x="32" y="25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2"/>
                    <a:pt x="29" y="0"/>
                    <a:pt x="25" y="0"/>
                  </a:cubicBezTo>
                  <a:close/>
                  <a:moveTo>
                    <a:pt x="30" y="25"/>
                  </a:moveTo>
                  <a:cubicBezTo>
                    <a:pt x="30" y="27"/>
                    <a:pt x="28" y="29"/>
                    <a:pt x="25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9"/>
                    <a:pt x="2" y="27"/>
                    <a:pt x="2" y="2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3"/>
                    <a:pt x="4" y="1"/>
                    <a:pt x="7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1"/>
                    <a:pt x="30" y="3"/>
                    <a:pt x="30" y="6"/>
                  </a:cubicBezTo>
                  <a:lnTo>
                    <a:pt x="30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96">
              <a:extLst>
                <a:ext uri="{FF2B5EF4-FFF2-40B4-BE49-F238E27FC236}">
                  <a16:creationId xmlns:a16="http://schemas.microsoft.com/office/drawing/2014/main" id="{4C152AD3-C53B-4905-B359-AECC43E822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9013" y="3109913"/>
              <a:ext cx="177800" cy="177800"/>
            </a:xfrm>
            <a:custGeom>
              <a:avLst/>
              <a:gdLst>
                <a:gd name="T0" fmla="*/ 33 w 40"/>
                <a:gd name="T1" fmla="*/ 0 h 40"/>
                <a:gd name="T2" fmla="*/ 8 w 40"/>
                <a:gd name="T3" fmla="*/ 0 h 40"/>
                <a:gd name="T4" fmla="*/ 0 w 40"/>
                <a:gd name="T5" fmla="*/ 8 h 40"/>
                <a:gd name="T6" fmla="*/ 0 w 40"/>
                <a:gd name="T7" fmla="*/ 33 h 40"/>
                <a:gd name="T8" fmla="*/ 8 w 40"/>
                <a:gd name="T9" fmla="*/ 40 h 40"/>
                <a:gd name="T10" fmla="*/ 33 w 40"/>
                <a:gd name="T11" fmla="*/ 40 h 40"/>
                <a:gd name="T12" fmla="*/ 40 w 40"/>
                <a:gd name="T13" fmla="*/ 33 h 40"/>
                <a:gd name="T14" fmla="*/ 40 w 40"/>
                <a:gd name="T15" fmla="*/ 8 h 40"/>
                <a:gd name="T16" fmla="*/ 33 w 40"/>
                <a:gd name="T17" fmla="*/ 0 h 40"/>
                <a:gd name="T18" fmla="*/ 39 w 40"/>
                <a:gd name="T19" fmla="*/ 33 h 40"/>
                <a:gd name="T20" fmla="*/ 33 w 40"/>
                <a:gd name="T21" fmla="*/ 39 h 40"/>
                <a:gd name="T22" fmla="*/ 8 w 40"/>
                <a:gd name="T23" fmla="*/ 39 h 40"/>
                <a:gd name="T24" fmla="*/ 1 w 40"/>
                <a:gd name="T25" fmla="*/ 33 h 40"/>
                <a:gd name="T26" fmla="*/ 1 w 40"/>
                <a:gd name="T27" fmla="*/ 8 h 40"/>
                <a:gd name="T28" fmla="*/ 8 w 40"/>
                <a:gd name="T29" fmla="*/ 1 h 40"/>
                <a:gd name="T30" fmla="*/ 33 w 40"/>
                <a:gd name="T31" fmla="*/ 1 h 40"/>
                <a:gd name="T32" fmla="*/ 39 w 40"/>
                <a:gd name="T33" fmla="*/ 8 h 40"/>
                <a:gd name="T34" fmla="*/ 39 w 40"/>
                <a:gd name="T35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0">
                  <a:moveTo>
                    <a:pt x="33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7"/>
                    <a:pt x="3" y="40"/>
                    <a:pt x="8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7" y="40"/>
                    <a:pt x="40" y="37"/>
                    <a:pt x="40" y="33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3"/>
                    <a:pt x="37" y="0"/>
                    <a:pt x="33" y="0"/>
                  </a:cubicBezTo>
                  <a:close/>
                  <a:moveTo>
                    <a:pt x="39" y="33"/>
                  </a:moveTo>
                  <a:cubicBezTo>
                    <a:pt x="39" y="36"/>
                    <a:pt x="36" y="39"/>
                    <a:pt x="33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1" y="36"/>
                    <a:pt x="1" y="33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4"/>
                    <a:pt x="4" y="1"/>
                    <a:pt x="8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6" y="1"/>
                    <a:pt x="39" y="4"/>
                    <a:pt x="39" y="8"/>
                  </a:cubicBezTo>
                  <a:lnTo>
                    <a:pt x="39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97">
              <a:extLst>
                <a:ext uri="{FF2B5EF4-FFF2-40B4-BE49-F238E27FC236}">
                  <a16:creationId xmlns:a16="http://schemas.microsoft.com/office/drawing/2014/main" id="{CDFAC0CD-19E5-4BF9-BDC0-E65F0A10EC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09975" y="2976563"/>
              <a:ext cx="234950" cy="234950"/>
            </a:xfrm>
            <a:custGeom>
              <a:avLst/>
              <a:gdLst>
                <a:gd name="T0" fmla="*/ 43 w 53"/>
                <a:gd name="T1" fmla="*/ 0 h 53"/>
                <a:gd name="T2" fmla="*/ 10 w 53"/>
                <a:gd name="T3" fmla="*/ 0 h 53"/>
                <a:gd name="T4" fmla="*/ 0 w 53"/>
                <a:gd name="T5" fmla="*/ 10 h 53"/>
                <a:gd name="T6" fmla="*/ 0 w 53"/>
                <a:gd name="T7" fmla="*/ 43 h 53"/>
                <a:gd name="T8" fmla="*/ 10 w 53"/>
                <a:gd name="T9" fmla="*/ 53 h 53"/>
                <a:gd name="T10" fmla="*/ 43 w 53"/>
                <a:gd name="T11" fmla="*/ 53 h 53"/>
                <a:gd name="T12" fmla="*/ 53 w 53"/>
                <a:gd name="T13" fmla="*/ 43 h 53"/>
                <a:gd name="T14" fmla="*/ 53 w 53"/>
                <a:gd name="T15" fmla="*/ 10 h 53"/>
                <a:gd name="T16" fmla="*/ 43 w 53"/>
                <a:gd name="T17" fmla="*/ 0 h 53"/>
                <a:gd name="T18" fmla="*/ 51 w 53"/>
                <a:gd name="T19" fmla="*/ 43 h 53"/>
                <a:gd name="T20" fmla="*/ 43 w 53"/>
                <a:gd name="T21" fmla="*/ 51 h 53"/>
                <a:gd name="T22" fmla="*/ 10 w 53"/>
                <a:gd name="T23" fmla="*/ 51 h 53"/>
                <a:gd name="T24" fmla="*/ 2 w 53"/>
                <a:gd name="T25" fmla="*/ 43 h 53"/>
                <a:gd name="T26" fmla="*/ 2 w 53"/>
                <a:gd name="T27" fmla="*/ 10 h 53"/>
                <a:gd name="T28" fmla="*/ 10 w 53"/>
                <a:gd name="T29" fmla="*/ 2 h 53"/>
                <a:gd name="T30" fmla="*/ 43 w 53"/>
                <a:gd name="T31" fmla="*/ 2 h 53"/>
                <a:gd name="T32" fmla="*/ 51 w 53"/>
                <a:gd name="T33" fmla="*/ 10 h 53"/>
                <a:gd name="T34" fmla="*/ 51 w 53"/>
                <a:gd name="T35" fmla="*/ 4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43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8"/>
                    <a:pt x="5" y="53"/>
                    <a:pt x="10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9" y="53"/>
                    <a:pt x="53" y="48"/>
                    <a:pt x="53" y="43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5"/>
                    <a:pt x="49" y="0"/>
                    <a:pt x="43" y="0"/>
                  </a:cubicBezTo>
                  <a:close/>
                  <a:moveTo>
                    <a:pt x="51" y="43"/>
                  </a:moveTo>
                  <a:cubicBezTo>
                    <a:pt x="51" y="48"/>
                    <a:pt x="48" y="51"/>
                    <a:pt x="43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5" y="51"/>
                    <a:pt x="2" y="48"/>
                    <a:pt x="2" y="4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5"/>
                    <a:pt x="5" y="2"/>
                    <a:pt x="10" y="2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8" y="2"/>
                    <a:pt x="51" y="5"/>
                    <a:pt x="51" y="10"/>
                  </a:cubicBezTo>
                  <a:lnTo>
                    <a:pt x="51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98">
              <a:extLst>
                <a:ext uri="{FF2B5EF4-FFF2-40B4-BE49-F238E27FC236}">
                  <a16:creationId xmlns:a16="http://schemas.microsoft.com/office/drawing/2014/main" id="{F9EB5DE9-ABA4-4DB0-9C75-61775BF2D1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2538" y="2897188"/>
              <a:ext cx="160338" cy="163513"/>
            </a:xfrm>
            <a:custGeom>
              <a:avLst/>
              <a:gdLst>
                <a:gd name="T0" fmla="*/ 29 w 36"/>
                <a:gd name="T1" fmla="*/ 0 h 37"/>
                <a:gd name="T2" fmla="*/ 7 w 36"/>
                <a:gd name="T3" fmla="*/ 0 h 37"/>
                <a:gd name="T4" fmla="*/ 0 w 36"/>
                <a:gd name="T5" fmla="*/ 8 h 37"/>
                <a:gd name="T6" fmla="*/ 0 w 36"/>
                <a:gd name="T7" fmla="*/ 30 h 37"/>
                <a:gd name="T8" fmla="*/ 7 w 36"/>
                <a:gd name="T9" fmla="*/ 37 h 37"/>
                <a:gd name="T10" fmla="*/ 29 w 36"/>
                <a:gd name="T11" fmla="*/ 37 h 37"/>
                <a:gd name="T12" fmla="*/ 36 w 36"/>
                <a:gd name="T13" fmla="*/ 30 h 37"/>
                <a:gd name="T14" fmla="*/ 36 w 36"/>
                <a:gd name="T15" fmla="*/ 8 h 37"/>
                <a:gd name="T16" fmla="*/ 29 w 36"/>
                <a:gd name="T17" fmla="*/ 0 h 37"/>
                <a:gd name="T18" fmla="*/ 35 w 36"/>
                <a:gd name="T19" fmla="*/ 30 h 37"/>
                <a:gd name="T20" fmla="*/ 29 w 36"/>
                <a:gd name="T21" fmla="*/ 35 h 37"/>
                <a:gd name="T22" fmla="*/ 7 w 36"/>
                <a:gd name="T23" fmla="*/ 35 h 37"/>
                <a:gd name="T24" fmla="*/ 2 w 36"/>
                <a:gd name="T25" fmla="*/ 30 h 37"/>
                <a:gd name="T26" fmla="*/ 2 w 36"/>
                <a:gd name="T27" fmla="*/ 8 h 37"/>
                <a:gd name="T28" fmla="*/ 7 w 36"/>
                <a:gd name="T29" fmla="*/ 2 h 37"/>
                <a:gd name="T30" fmla="*/ 29 w 36"/>
                <a:gd name="T31" fmla="*/ 2 h 37"/>
                <a:gd name="T32" fmla="*/ 35 w 36"/>
                <a:gd name="T33" fmla="*/ 8 h 37"/>
                <a:gd name="T34" fmla="*/ 35 w 36"/>
                <a:gd name="T35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37">
                  <a:moveTo>
                    <a:pt x="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3" y="37"/>
                    <a:pt x="7" y="3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3" y="37"/>
                    <a:pt x="36" y="33"/>
                    <a:pt x="36" y="30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4"/>
                    <a:pt x="33" y="0"/>
                    <a:pt x="29" y="0"/>
                  </a:cubicBezTo>
                  <a:close/>
                  <a:moveTo>
                    <a:pt x="35" y="30"/>
                  </a:moveTo>
                  <a:cubicBezTo>
                    <a:pt x="35" y="33"/>
                    <a:pt x="32" y="35"/>
                    <a:pt x="29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4" y="35"/>
                    <a:pt x="2" y="33"/>
                    <a:pt x="2" y="30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4"/>
                    <a:pt x="4" y="2"/>
                    <a:pt x="7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2" y="2"/>
                    <a:pt x="35" y="4"/>
                    <a:pt x="35" y="8"/>
                  </a:cubicBezTo>
                  <a:lnTo>
                    <a:pt x="35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99">
              <a:extLst>
                <a:ext uri="{FF2B5EF4-FFF2-40B4-BE49-F238E27FC236}">
                  <a16:creationId xmlns:a16="http://schemas.microsoft.com/office/drawing/2014/main" id="{0520A4EF-8E70-454F-846C-E51F3C109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1863" y="2808288"/>
              <a:ext cx="111125" cy="106363"/>
            </a:xfrm>
            <a:custGeom>
              <a:avLst/>
              <a:gdLst>
                <a:gd name="T0" fmla="*/ 20 w 25"/>
                <a:gd name="T1" fmla="*/ 0 h 24"/>
                <a:gd name="T2" fmla="*/ 5 w 25"/>
                <a:gd name="T3" fmla="*/ 0 h 24"/>
                <a:gd name="T4" fmla="*/ 0 w 25"/>
                <a:gd name="T5" fmla="*/ 5 h 24"/>
                <a:gd name="T6" fmla="*/ 0 w 25"/>
                <a:gd name="T7" fmla="*/ 19 h 24"/>
                <a:gd name="T8" fmla="*/ 5 w 25"/>
                <a:gd name="T9" fmla="*/ 24 h 24"/>
                <a:gd name="T10" fmla="*/ 20 w 25"/>
                <a:gd name="T11" fmla="*/ 24 h 24"/>
                <a:gd name="T12" fmla="*/ 25 w 25"/>
                <a:gd name="T13" fmla="*/ 19 h 24"/>
                <a:gd name="T14" fmla="*/ 25 w 25"/>
                <a:gd name="T15" fmla="*/ 5 h 24"/>
                <a:gd name="T16" fmla="*/ 20 w 25"/>
                <a:gd name="T17" fmla="*/ 0 h 24"/>
                <a:gd name="T18" fmla="*/ 23 w 25"/>
                <a:gd name="T19" fmla="*/ 19 h 24"/>
                <a:gd name="T20" fmla="*/ 20 w 25"/>
                <a:gd name="T21" fmla="*/ 22 h 24"/>
                <a:gd name="T22" fmla="*/ 5 w 25"/>
                <a:gd name="T23" fmla="*/ 22 h 24"/>
                <a:gd name="T24" fmla="*/ 2 w 25"/>
                <a:gd name="T25" fmla="*/ 19 h 24"/>
                <a:gd name="T26" fmla="*/ 2 w 25"/>
                <a:gd name="T27" fmla="*/ 5 h 24"/>
                <a:gd name="T28" fmla="*/ 5 w 25"/>
                <a:gd name="T29" fmla="*/ 1 h 24"/>
                <a:gd name="T30" fmla="*/ 20 w 25"/>
                <a:gd name="T31" fmla="*/ 1 h 24"/>
                <a:gd name="T32" fmla="*/ 23 w 25"/>
                <a:gd name="T33" fmla="*/ 5 h 24"/>
                <a:gd name="T34" fmla="*/ 23 w 25"/>
                <a:gd name="T35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4">
                  <a:moveTo>
                    <a:pt x="2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2" y="24"/>
                    <a:pt x="5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2" y="24"/>
                    <a:pt x="25" y="22"/>
                    <a:pt x="25" y="19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2"/>
                    <a:pt x="22" y="0"/>
                    <a:pt x="20" y="0"/>
                  </a:cubicBezTo>
                  <a:close/>
                  <a:moveTo>
                    <a:pt x="23" y="19"/>
                  </a:moveTo>
                  <a:cubicBezTo>
                    <a:pt x="23" y="21"/>
                    <a:pt x="22" y="22"/>
                    <a:pt x="2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" y="22"/>
                    <a:pt x="2" y="21"/>
                    <a:pt x="2" y="19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3" y="1"/>
                    <a:pt x="5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2" y="1"/>
                    <a:pt x="23" y="3"/>
                    <a:pt x="23" y="5"/>
                  </a:cubicBezTo>
                  <a:lnTo>
                    <a:pt x="23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100">
              <a:extLst>
                <a:ext uri="{FF2B5EF4-FFF2-40B4-BE49-F238E27FC236}">
                  <a16:creationId xmlns:a16="http://schemas.microsoft.com/office/drawing/2014/main" id="{7DFDCA24-5616-4233-AAA0-59B51EB64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5525" y="3013075"/>
              <a:ext cx="74613" cy="74613"/>
            </a:xfrm>
            <a:custGeom>
              <a:avLst/>
              <a:gdLst>
                <a:gd name="T0" fmla="*/ 13 w 17"/>
                <a:gd name="T1" fmla="*/ 0 h 17"/>
                <a:gd name="T2" fmla="*/ 3 w 17"/>
                <a:gd name="T3" fmla="*/ 0 h 17"/>
                <a:gd name="T4" fmla="*/ 0 w 17"/>
                <a:gd name="T5" fmla="*/ 4 h 17"/>
                <a:gd name="T6" fmla="*/ 0 w 17"/>
                <a:gd name="T7" fmla="*/ 14 h 17"/>
                <a:gd name="T8" fmla="*/ 3 w 17"/>
                <a:gd name="T9" fmla="*/ 17 h 17"/>
                <a:gd name="T10" fmla="*/ 13 w 17"/>
                <a:gd name="T11" fmla="*/ 17 h 17"/>
                <a:gd name="T12" fmla="*/ 17 w 17"/>
                <a:gd name="T13" fmla="*/ 14 h 17"/>
                <a:gd name="T14" fmla="*/ 17 w 17"/>
                <a:gd name="T15" fmla="*/ 4 h 17"/>
                <a:gd name="T16" fmla="*/ 13 w 17"/>
                <a:gd name="T17" fmla="*/ 0 h 17"/>
                <a:gd name="T18" fmla="*/ 15 w 17"/>
                <a:gd name="T19" fmla="*/ 14 h 17"/>
                <a:gd name="T20" fmla="*/ 13 w 17"/>
                <a:gd name="T21" fmla="*/ 16 h 17"/>
                <a:gd name="T22" fmla="*/ 3 w 17"/>
                <a:gd name="T23" fmla="*/ 16 h 17"/>
                <a:gd name="T24" fmla="*/ 1 w 17"/>
                <a:gd name="T25" fmla="*/ 14 h 17"/>
                <a:gd name="T26" fmla="*/ 1 w 17"/>
                <a:gd name="T27" fmla="*/ 4 h 17"/>
                <a:gd name="T28" fmla="*/ 3 w 17"/>
                <a:gd name="T29" fmla="*/ 1 h 17"/>
                <a:gd name="T30" fmla="*/ 13 w 17"/>
                <a:gd name="T31" fmla="*/ 1 h 17"/>
                <a:gd name="T32" fmla="*/ 15 w 17"/>
                <a:gd name="T33" fmla="*/ 4 h 17"/>
                <a:gd name="T34" fmla="*/ 15 w 17"/>
                <a:gd name="T35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7">
                  <a:moveTo>
                    <a:pt x="1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1" y="17"/>
                    <a:pt x="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7"/>
                    <a:pt x="17" y="16"/>
                    <a:pt x="17" y="1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2"/>
                    <a:pt x="15" y="0"/>
                    <a:pt x="13" y="0"/>
                  </a:cubicBezTo>
                  <a:close/>
                  <a:moveTo>
                    <a:pt x="15" y="14"/>
                  </a:moveTo>
                  <a:cubicBezTo>
                    <a:pt x="15" y="15"/>
                    <a:pt x="14" y="16"/>
                    <a:pt x="1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1" y="15"/>
                    <a:pt x="1" y="1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5" y="2"/>
                    <a:pt x="15" y="4"/>
                  </a:cubicBezTo>
                  <a:lnTo>
                    <a:pt x="15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Oval 101">
              <a:extLst>
                <a:ext uri="{FF2B5EF4-FFF2-40B4-BE49-F238E27FC236}">
                  <a16:creationId xmlns:a16="http://schemas.microsoft.com/office/drawing/2014/main" id="{ED188E04-B13C-4A00-9646-DA9CBDBA9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3075" y="2892425"/>
              <a:ext cx="57150" cy="587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102">
              <a:extLst>
                <a:ext uri="{FF2B5EF4-FFF2-40B4-BE49-F238E27FC236}">
                  <a16:creationId xmlns:a16="http://schemas.microsoft.com/office/drawing/2014/main" id="{3CAEC8ED-E630-4DB0-ADAA-B035C08FE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3550" y="2884488"/>
              <a:ext cx="71438" cy="74613"/>
            </a:xfrm>
            <a:custGeom>
              <a:avLst/>
              <a:gdLst>
                <a:gd name="T0" fmla="*/ 8 w 16"/>
                <a:gd name="T1" fmla="*/ 0 h 17"/>
                <a:gd name="T2" fmla="*/ 0 w 16"/>
                <a:gd name="T3" fmla="*/ 9 h 17"/>
                <a:gd name="T4" fmla="*/ 8 w 16"/>
                <a:gd name="T5" fmla="*/ 17 h 17"/>
                <a:gd name="T6" fmla="*/ 16 w 16"/>
                <a:gd name="T7" fmla="*/ 9 h 17"/>
                <a:gd name="T8" fmla="*/ 8 w 16"/>
                <a:gd name="T9" fmla="*/ 0 h 17"/>
                <a:gd name="T10" fmla="*/ 8 w 16"/>
                <a:gd name="T11" fmla="*/ 13 h 17"/>
                <a:gd name="T12" fmla="*/ 4 w 16"/>
                <a:gd name="T13" fmla="*/ 9 h 17"/>
                <a:gd name="T14" fmla="*/ 8 w 16"/>
                <a:gd name="T15" fmla="*/ 4 h 17"/>
                <a:gd name="T16" fmla="*/ 13 w 16"/>
                <a:gd name="T17" fmla="*/ 9 h 17"/>
                <a:gd name="T18" fmla="*/ 8 w 16"/>
                <a:gd name="T1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7">
                  <a:moveTo>
                    <a:pt x="8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13" y="17"/>
                    <a:pt x="16" y="13"/>
                    <a:pt x="16" y="9"/>
                  </a:cubicBezTo>
                  <a:cubicBezTo>
                    <a:pt x="16" y="4"/>
                    <a:pt x="13" y="0"/>
                    <a:pt x="8" y="0"/>
                  </a:cubicBezTo>
                  <a:close/>
                  <a:moveTo>
                    <a:pt x="8" y="13"/>
                  </a:moveTo>
                  <a:cubicBezTo>
                    <a:pt x="6" y="13"/>
                    <a:pt x="4" y="11"/>
                    <a:pt x="4" y="9"/>
                  </a:cubicBezTo>
                  <a:cubicBezTo>
                    <a:pt x="4" y="6"/>
                    <a:pt x="6" y="4"/>
                    <a:pt x="8" y="4"/>
                  </a:cubicBezTo>
                  <a:cubicBezTo>
                    <a:pt x="11" y="4"/>
                    <a:pt x="13" y="6"/>
                    <a:pt x="13" y="9"/>
                  </a:cubicBezTo>
                  <a:cubicBezTo>
                    <a:pt x="13" y="11"/>
                    <a:pt x="11" y="13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Oval 103">
              <a:extLst>
                <a:ext uri="{FF2B5EF4-FFF2-40B4-BE49-F238E27FC236}">
                  <a16:creationId xmlns:a16="http://schemas.microsoft.com/office/drawing/2014/main" id="{82D1A2ED-A8A3-45FC-A347-60FF1D8FC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188" y="3119438"/>
              <a:ext cx="39688" cy="396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104">
              <a:extLst>
                <a:ext uri="{FF2B5EF4-FFF2-40B4-BE49-F238E27FC236}">
                  <a16:creationId xmlns:a16="http://schemas.microsoft.com/office/drawing/2014/main" id="{0F34FB6D-8FD0-4B92-8B93-54E0BE59F5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5663" y="3114675"/>
              <a:ext cx="53975" cy="49213"/>
            </a:xfrm>
            <a:custGeom>
              <a:avLst/>
              <a:gdLst>
                <a:gd name="T0" fmla="*/ 6 w 12"/>
                <a:gd name="T1" fmla="*/ 0 h 11"/>
                <a:gd name="T2" fmla="*/ 0 w 12"/>
                <a:gd name="T3" fmla="*/ 5 h 11"/>
                <a:gd name="T4" fmla="*/ 6 w 12"/>
                <a:gd name="T5" fmla="*/ 11 h 11"/>
                <a:gd name="T6" fmla="*/ 12 w 12"/>
                <a:gd name="T7" fmla="*/ 5 h 11"/>
                <a:gd name="T8" fmla="*/ 6 w 12"/>
                <a:gd name="T9" fmla="*/ 0 h 11"/>
                <a:gd name="T10" fmla="*/ 6 w 12"/>
                <a:gd name="T11" fmla="*/ 9 h 11"/>
                <a:gd name="T12" fmla="*/ 3 w 12"/>
                <a:gd name="T13" fmla="*/ 5 h 11"/>
                <a:gd name="T14" fmla="*/ 6 w 12"/>
                <a:gd name="T15" fmla="*/ 2 h 11"/>
                <a:gd name="T16" fmla="*/ 9 w 12"/>
                <a:gd name="T17" fmla="*/ 5 h 11"/>
                <a:gd name="T18" fmla="*/ 6 w 12"/>
                <a:gd name="T1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1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1"/>
                    <a:pt x="6" y="11"/>
                  </a:cubicBezTo>
                  <a:cubicBezTo>
                    <a:pt x="9" y="11"/>
                    <a:pt x="12" y="8"/>
                    <a:pt x="12" y="5"/>
                  </a:cubicBezTo>
                  <a:cubicBezTo>
                    <a:pt x="12" y="2"/>
                    <a:pt x="9" y="0"/>
                    <a:pt x="6" y="0"/>
                  </a:cubicBezTo>
                  <a:close/>
                  <a:moveTo>
                    <a:pt x="6" y="9"/>
                  </a:moveTo>
                  <a:cubicBezTo>
                    <a:pt x="4" y="9"/>
                    <a:pt x="3" y="7"/>
                    <a:pt x="3" y="5"/>
                  </a:cubicBezTo>
                  <a:cubicBezTo>
                    <a:pt x="3" y="3"/>
                    <a:pt x="4" y="2"/>
                    <a:pt x="6" y="2"/>
                  </a:cubicBezTo>
                  <a:cubicBezTo>
                    <a:pt x="8" y="2"/>
                    <a:pt x="9" y="3"/>
                    <a:pt x="9" y="5"/>
                  </a:cubicBezTo>
                  <a:cubicBezTo>
                    <a:pt x="9" y="7"/>
                    <a:pt x="8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105">
              <a:extLst>
                <a:ext uri="{FF2B5EF4-FFF2-40B4-BE49-F238E27FC236}">
                  <a16:creationId xmlns:a16="http://schemas.microsoft.com/office/drawing/2014/main" id="{DFFC00D5-2211-4A38-9D88-587453B73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100" y="2166938"/>
              <a:ext cx="944563" cy="868363"/>
            </a:xfrm>
            <a:custGeom>
              <a:avLst/>
              <a:gdLst>
                <a:gd name="T0" fmla="*/ 161 w 212"/>
                <a:gd name="T1" fmla="*/ 190 h 196"/>
                <a:gd name="T2" fmla="*/ 161 w 212"/>
                <a:gd name="T3" fmla="*/ 60 h 196"/>
                <a:gd name="T4" fmla="*/ 164 w 212"/>
                <a:gd name="T5" fmla="*/ 57 h 196"/>
                <a:gd name="T6" fmla="*/ 194 w 212"/>
                <a:gd name="T7" fmla="*/ 57 h 196"/>
                <a:gd name="T8" fmla="*/ 204 w 212"/>
                <a:gd name="T9" fmla="*/ 47 h 196"/>
                <a:gd name="T10" fmla="*/ 204 w 212"/>
                <a:gd name="T11" fmla="*/ 10 h 196"/>
                <a:gd name="T12" fmla="*/ 194 w 212"/>
                <a:gd name="T13" fmla="*/ 0 h 196"/>
                <a:gd name="T14" fmla="*/ 124 w 212"/>
                <a:gd name="T15" fmla="*/ 0 h 196"/>
                <a:gd name="T16" fmla="*/ 114 w 212"/>
                <a:gd name="T17" fmla="*/ 10 h 196"/>
                <a:gd name="T18" fmla="*/ 114 w 212"/>
                <a:gd name="T19" fmla="*/ 117 h 196"/>
                <a:gd name="T20" fmla="*/ 110 w 212"/>
                <a:gd name="T21" fmla="*/ 121 h 196"/>
                <a:gd name="T22" fmla="*/ 64 w 212"/>
                <a:gd name="T23" fmla="*/ 121 h 196"/>
                <a:gd name="T24" fmla="*/ 61 w 212"/>
                <a:gd name="T25" fmla="*/ 117 h 196"/>
                <a:gd name="T26" fmla="*/ 61 w 212"/>
                <a:gd name="T27" fmla="*/ 79 h 196"/>
                <a:gd name="T28" fmla="*/ 51 w 212"/>
                <a:gd name="T29" fmla="*/ 69 h 196"/>
                <a:gd name="T30" fmla="*/ 0 w 212"/>
                <a:gd name="T31" fmla="*/ 69 h 196"/>
                <a:gd name="T32" fmla="*/ 0 w 212"/>
                <a:gd name="T33" fmla="*/ 71 h 196"/>
                <a:gd name="T34" fmla="*/ 51 w 212"/>
                <a:gd name="T35" fmla="*/ 71 h 196"/>
                <a:gd name="T36" fmla="*/ 59 w 212"/>
                <a:gd name="T37" fmla="*/ 79 h 196"/>
                <a:gd name="T38" fmla="*/ 59 w 212"/>
                <a:gd name="T39" fmla="*/ 117 h 196"/>
                <a:gd name="T40" fmla="*/ 64 w 212"/>
                <a:gd name="T41" fmla="*/ 123 h 196"/>
                <a:gd name="T42" fmla="*/ 110 w 212"/>
                <a:gd name="T43" fmla="*/ 123 h 196"/>
                <a:gd name="T44" fmla="*/ 116 w 212"/>
                <a:gd name="T45" fmla="*/ 117 h 196"/>
                <a:gd name="T46" fmla="*/ 116 w 212"/>
                <a:gd name="T47" fmla="*/ 10 h 196"/>
                <a:gd name="T48" fmla="*/ 124 w 212"/>
                <a:gd name="T49" fmla="*/ 2 h 196"/>
                <a:gd name="T50" fmla="*/ 194 w 212"/>
                <a:gd name="T51" fmla="*/ 2 h 196"/>
                <a:gd name="T52" fmla="*/ 202 w 212"/>
                <a:gd name="T53" fmla="*/ 10 h 196"/>
                <a:gd name="T54" fmla="*/ 202 w 212"/>
                <a:gd name="T55" fmla="*/ 47 h 196"/>
                <a:gd name="T56" fmla="*/ 194 w 212"/>
                <a:gd name="T57" fmla="*/ 55 h 196"/>
                <a:gd name="T58" fmla="*/ 164 w 212"/>
                <a:gd name="T59" fmla="*/ 55 h 196"/>
                <a:gd name="T60" fmla="*/ 159 w 212"/>
                <a:gd name="T61" fmla="*/ 60 h 196"/>
                <a:gd name="T62" fmla="*/ 159 w 212"/>
                <a:gd name="T63" fmla="*/ 190 h 196"/>
                <a:gd name="T64" fmla="*/ 164 w 212"/>
                <a:gd name="T65" fmla="*/ 196 h 196"/>
                <a:gd name="T66" fmla="*/ 212 w 212"/>
                <a:gd name="T67" fmla="*/ 196 h 196"/>
                <a:gd name="T68" fmla="*/ 212 w 212"/>
                <a:gd name="T69" fmla="*/ 194 h 196"/>
                <a:gd name="T70" fmla="*/ 164 w 212"/>
                <a:gd name="T71" fmla="*/ 194 h 196"/>
                <a:gd name="T72" fmla="*/ 161 w 212"/>
                <a:gd name="T73" fmla="*/ 19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2" h="196">
                  <a:moveTo>
                    <a:pt x="161" y="190"/>
                  </a:moveTo>
                  <a:cubicBezTo>
                    <a:pt x="161" y="60"/>
                    <a:pt x="161" y="60"/>
                    <a:pt x="161" y="60"/>
                  </a:cubicBezTo>
                  <a:cubicBezTo>
                    <a:pt x="161" y="58"/>
                    <a:pt x="162" y="57"/>
                    <a:pt x="164" y="57"/>
                  </a:cubicBezTo>
                  <a:cubicBezTo>
                    <a:pt x="194" y="57"/>
                    <a:pt x="194" y="57"/>
                    <a:pt x="194" y="57"/>
                  </a:cubicBezTo>
                  <a:cubicBezTo>
                    <a:pt x="199" y="57"/>
                    <a:pt x="204" y="52"/>
                    <a:pt x="204" y="47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5"/>
                    <a:pt x="199" y="0"/>
                    <a:pt x="194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8" y="0"/>
                    <a:pt x="114" y="5"/>
                    <a:pt x="114" y="10"/>
                  </a:cubicBezTo>
                  <a:cubicBezTo>
                    <a:pt x="114" y="117"/>
                    <a:pt x="114" y="117"/>
                    <a:pt x="114" y="117"/>
                  </a:cubicBezTo>
                  <a:cubicBezTo>
                    <a:pt x="114" y="119"/>
                    <a:pt x="112" y="121"/>
                    <a:pt x="110" y="121"/>
                  </a:cubicBezTo>
                  <a:cubicBezTo>
                    <a:pt x="64" y="121"/>
                    <a:pt x="64" y="121"/>
                    <a:pt x="64" y="121"/>
                  </a:cubicBezTo>
                  <a:cubicBezTo>
                    <a:pt x="62" y="121"/>
                    <a:pt x="61" y="119"/>
                    <a:pt x="61" y="117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1" y="74"/>
                    <a:pt x="56" y="69"/>
                    <a:pt x="51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55" y="71"/>
                    <a:pt x="59" y="75"/>
                    <a:pt x="59" y="79"/>
                  </a:cubicBezTo>
                  <a:cubicBezTo>
                    <a:pt x="59" y="117"/>
                    <a:pt x="59" y="117"/>
                    <a:pt x="59" y="117"/>
                  </a:cubicBezTo>
                  <a:cubicBezTo>
                    <a:pt x="59" y="120"/>
                    <a:pt x="61" y="123"/>
                    <a:pt x="64" y="123"/>
                  </a:cubicBezTo>
                  <a:cubicBezTo>
                    <a:pt x="110" y="123"/>
                    <a:pt x="110" y="123"/>
                    <a:pt x="110" y="123"/>
                  </a:cubicBezTo>
                  <a:cubicBezTo>
                    <a:pt x="113" y="123"/>
                    <a:pt x="116" y="120"/>
                    <a:pt x="116" y="117"/>
                  </a:cubicBezTo>
                  <a:cubicBezTo>
                    <a:pt x="116" y="10"/>
                    <a:pt x="116" y="10"/>
                    <a:pt x="116" y="10"/>
                  </a:cubicBezTo>
                  <a:cubicBezTo>
                    <a:pt x="116" y="6"/>
                    <a:pt x="119" y="2"/>
                    <a:pt x="124" y="2"/>
                  </a:cubicBezTo>
                  <a:cubicBezTo>
                    <a:pt x="194" y="2"/>
                    <a:pt x="194" y="2"/>
                    <a:pt x="194" y="2"/>
                  </a:cubicBezTo>
                  <a:cubicBezTo>
                    <a:pt x="198" y="2"/>
                    <a:pt x="202" y="6"/>
                    <a:pt x="202" y="10"/>
                  </a:cubicBezTo>
                  <a:cubicBezTo>
                    <a:pt x="202" y="47"/>
                    <a:pt x="202" y="47"/>
                    <a:pt x="202" y="47"/>
                  </a:cubicBezTo>
                  <a:cubicBezTo>
                    <a:pt x="202" y="51"/>
                    <a:pt x="198" y="55"/>
                    <a:pt x="194" y="55"/>
                  </a:cubicBezTo>
                  <a:cubicBezTo>
                    <a:pt x="164" y="55"/>
                    <a:pt x="164" y="55"/>
                    <a:pt x="164" y="55"/>
                  </a:cubicBezTo>
                  <a:cubicBezTo>
                    <a:pt x="161" y="55"/>
                    <a:pt x="159" y="57"/>
                    <a:pt x="159" y="60"/>
                  </a:cubicBezTo>
                  <a:cubicBezTo>
                    <a:pt x="159" y="190"/>
                    <a:pt x="159" y="190"/>
                    <a:pt x="159" y="190"/>
                  </a:cubicBezTo>
                  <a:cubicBezTo>
                    <a:pt x="159" y="193"/>
                    <a:pt x="161" y="196"/>
                    <a:pt x="164" y="196"/>
                  </a:cubicBezTo>
                  <a:cubicBezTo>
                    <a:pt x="212" y="196"/>
                    <a:pt x="212" y="196"/>
                    <a:pt x="212" y="196"/>
                  </a:cubicBezTo>
                  <a:cubicBezTo>
                    <a:pt x="212" y="194"/>
                    <a:pt x="212" y="194"/>
                    <a:pt x="212" y="194"/>
                  </a:cubicBezTo>
                  <a:cubicBezTo>
                    <a:pt x="164" y="194"/>
                    <a:pt x="164" y="194"/>
                    <a:pt x="164" y="194"/>
                  </a:cubicBezTo>
                  <a:cubicBezTo>
                    <a:pt x="162" y="194"/>
                    <a:pt x="161" y="192"/>
                    <a:pt x="161" y="19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106">
              <a:extLst>
                <a:ext uri="{FF2B5EF4-FFF2-40B4-BE49-F238E27FC236}">
                  <a16:creationId xmlns:a16="http://schemas.microsoft.com/office/drawing/2014/main" id="{ED7FF967-39EA-4558-BFAE-76E118FCB3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8225" y="2503488"/>
              <a:ext cx="254000" cy="252413"/>
            </a:xfrm>
            <a:custGeom>
              <a:avLst/>
              <a:gdLst>
                <a:gd name="T0" fmla="*/ 46 w 57"/>
                <a:gd name="T1" fmla="*/ 0 h 57"/>
                <a:gd name="T2" fmla="*/ 11 w 57"/>
                <a:gd name="T3" fmla="*/ 0 h 57"/>
                <a:gd name="T4" fmla="*/ 0 w 57"/>
                <a:gd name="T5" fmla="*/ 11 h 57"/>
                <a:gd name="T6" fmla="*/ 0 w 57"/>
                <a:gd name="T7" fmla="*/ 46 h 57"/>
                <a:gd name="T8" fmla="*/ 11 w 57"/>
                <a:gd name="T9" fmla="*/ 57 h 57"/>
                <a:gd name="T10" fmla="*/ 46 w 57"/>
                <a:gd name="T11" fmla="*/ 57 h 57"/>
                <a:gd name="T12" fmla="*/ 57 w 57"/>
                <a:gd name="T13" fmla="*/ 46 h 57"/>
                <a:gd name="T14" fmla="*/ 57 w 57"/>
                <a:gd name="T15" fmla="*/ 11 h 57"/>
                <a:gd name="T16" fmla="*/ 46 w 57"/>
                <a:gd name="T17" fmla="*/ 0 h 57"/>
                <a:gd name="T18" fmla="*/ 55 w 57"/>
                <a:gd name="T19" fmla="*/ 46 h 57"/>
                <a:gd name="T20" fmla="*/ 46 w 57"/>
                <a:gd name="T21" fmla="*/ 55 h 57"/>
                <a:gd name="T22" fmla="*/ 11 w 57"/>
                <a:gd name="T23" fmla="*/ 55 h 57"/>
                <a:gd name="T24" fmla="*/ 2 w 57"/>
                <a:gd name="T25" fmla="*/ 46 h 57"/>
                <a:gd name="T26" fmla="*/ 2 w 57"/>
                <a:gd name="T27" fmla="*/ 11 h 57"/>
                <a:gd name="T28" fmla="*/ 11 w 57"/>
                <a:gd name="T29" fmla="*/ 2 h 57"/>
                <a:gd name="T30" fmla="*/ 46 w 57"/>
                <a:gd name="T31" fmla="*/ 2 h 57"/>
                <a:gd name="T32" fmla="*/ 55 w 57"/>
                <a:gd name="T33" fmla="*/ 11 h 57"/>
                <a:gd name="T34" fmla="*/ 55 w 57"/>
                <a:gd name="T35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" h="57">
                  <a:moveTo>
                    <a:pt x="46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2"/>
                    <a:pt x="5" y="57"/>
                    <a:pt x="11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2" y="57"/>
                    <a:pt x="57" y="52"/>
                    <a:pt x="57" y="46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5"/>
                    <a:pt x="52" y="0"/>
                    <a:pt x="46" y="0"/>
                  </a:cubicBezTo>
                  <a:close/>
                  <a:moveTo>
                    <a:pt x="55" y="46"/>
                  </a:moveTo>
                  <a:cubicBezTo>
                    <a:pt x="55" y="51"/>
                    <a:pt x="51" y="55"/>
                    <a:pt x="46" y="55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6" y="55"/>
                    <a:pt x="2" y="51"/>
                    <a:pt x="2" y="46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6"/>
                    <a:pt x="6" y="2"/>
                    <a:pt x="11" y="2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51" y="2"/>
                    <a:pt x="55" y="6"/>
                    <a:pt x="55" y="11"/>
                  </a:cubicBezTo>
                  <a:lnTo>
                    <a:pt x="55" y="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Oval 107">
              <a:extLst>
                <a:ext uri="{FF2B5EF4-FFF2-40B4-BE49-F238E27FC236}">
                  <a16:creationId xmlns:a16="http://schemas.microsoft.com/office/drawing/2014/main" id="{522A047B-84D9-4592-97C3-15842F2825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4250" y="2392363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108">
              <a:extLst>
                <a:ext uri="{FF2B5EF4-FFF2-40B4-BE49-F238E27FC236}">
                  <a16:creationId xmlns:a16="http://schemas.microsoft.com/office/drawing/2014/main" id="{FB64D42B-82CF-4E34-A7CF-4443679FC8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9488" y="2387600"/>
              <a:ext cx="53975" cy="5397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9 h 12"/>
                <a:gd name="T12" fmla="*/ 3 w 12"/>
                <a:gd name="T13" fmla="*/ 6 h 12"/>
                <a:gd name="T14" fmla="*/ 6 w 12"/>
                <a:gd name="T15" fmla="*/ 2 h 12"/>
                <a:gd name="T16" fmla="*/ 10 w 12"/>
                <a:gd name="T17" fmla="*/ 6 h 12"/>
                <a:gd name="T18" fmla="*/ 6 w 12"/>
                <a:gd name="T1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10" y="12"/>
                    <a:pt x="12" y="9"/>
                    <a:pt x="12" y="6"/>
                  </a:cubicBezTo>
                  <a:cubicBezTo>
                    <a:pt x="12" y="3"/>
                    <a:pt x="10" y="0"/>
                    <a:pt x="6" y="0"/>
                  </a:cubicBezTo>
                  <a:close/>
                  <a:moveTo>
                    <a:pt x="6" y="9"/>
                  </a:moveTo>
                  <a:cubicBezTo>
                    <a:pt x="4" y="9"/>
                    <a:pt x="3" y="8"/>
                    <a:pt x="3" y="6"/>
                  </a:cubicBezTo>
                  <a:cubicBezTo>
                    <a:pt x="3" y="4"/>
                    <a:pt x="4" y="2"/>
                    <a:pt x="6" y="2"/>
                  </a:cubicBezTo>
                  <a:cubicBezTo>
                    <a:pt x="8" y="2"/>
                    <a:pt x="10" y="4"/>
                    <a:pt x="10" y="6"/>
                  </a:cubicBezTo>
                  <a:cubicBezTo>
                    <a:pt x="10" y="8"/>
                    <a:pt x="8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109">
              <a:extLst>
                <a:ext uri="{FF2B5EF4-FFF2-40B4-BE49-F238E27FC236}">
                  <a16:creationId xmlns:a16="http://schemas.microsoft.com/office/drawing/2014/main" id="{A95F86EA-1B2D-4928-B08E-147CFD9C34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8925" y="2609850"/>
              <a:ext cx="273050" cy="269875"/>
            </a:xfrm>
            <a:custGeom>
              <a:avLst/>
              <a:gdLst>
                <a:gd name="T0" fmla="*/ 49 w 61"/>
                <a:gd name="T1" fmla="*/ 0 h 61"/>
                <a:gd name="T2" fmla="*/ 11 w 61"/>
                <a:gd name="T3" fmla="*/ 0 h 61"/>
                <a:gd name="T4" fmla="*/ 0 w 61"/>
                <a:gd name="T5" fmla="*/ 11 h 61"/>
                <a:gd name="T6" fmla="*/ 0 w 61"/>
                <a:gd name="T7" fmla="*/ 50 h 61"/>
                <a:gd name="T8" fmla="*/ 11 w 61"/>
                <a:gd name="T9" fmla="*/ 61 h 61"/>
                <a:gd name="T10" fmla="*/ 49 w 61"/>
                <a:gd name="T11" fmla="*/ 61 h 61"/>
                <a:gd name="T12" fmla="*/ 61 w 61"/>
                <a:gd name="T13" fmla="*/ 50 h 61"/>
                <a:gd name="T14" fmla="*/ 61 w 61"/>
                <a:gd name="T15" fmla="*/ 11 h 61"/>
                <a:gd name="T16" fmla="*/ 49 w 61"/>
                <a:gd name="T17" fmla="*/ 0 h 61"/>
                <a:gd name="T18" fmla="*/ 59 w 61"/>
                <a:gd name="T19" fmla="*/ 50 h 61"/>
                <a:gd name="T20" fmla="*/ 49 w 61"/>
                <a:gd name="T21" fmla="*/ 60 h 61"/>
                <a:gd name="T22" fmla="*/ 11 w 61"/>
                <a:gd name="T23" fmla="*/ 60 h 61"/>
                <a:gd name="T24" fmla="*/ 1 w 61"/>
                <a:gd name="T25" fmla="*/ 50 h 61"/>
                <a:gd name="T26" fmla="*/ 1 w 61"/>
                <a:gd name="T27" fmla="*/ 11 h 61"/>
                <a:gd name="T28" fmla="*/ 11 w 61"/>
                <a:gd name="T29" fmla="*/ 1 h 61"/>
                <a:gd name="T30" fmla="*/ 49 w 61"/>
                <a:gd name="T31" fmla="*/ 1 h 61"/>
                <a:gd name="T32" fmla="*/ 59 w 61"/>
                <a:gd name="T33" fmla="*/ 11 h 61"/>
                <a:gd name="T34" fmla="*/ 59 w 61"/>
                <a:gd name="T35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" h="61">
                  <a:moveTo>
                    <a:pt x="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6"/>
                    <a:pt x="5" y="61"/>
                    <a:pt x="11" y="61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56" y="61"/>
                    <a:pt x="61" y="56"/>
                    <a:pt x="61" y="50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1" y="5"/>
                    <a:pt x="56" y="0"/>
                    <a:pt x="49" y="0"/>
                  </a:cubicBezTo>
                  <a:close/>
                  <a:moveTo>
                    <a:pt x="59" y="50"/>
                  </a:moveTo>
                  <a:cubicBezTo>
                    <a:pt x="59" y="55"/>
                    <a:pt x="55" y="60"/>
                    <a:pt x="49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5" y="60"/>
                    <a:pt x="1" y="55"/>
                    <a:pt x="1" y="5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6"/>
                    <a:pt x="5" y="1"/>
                    <a:pt x="11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55" y="1"/>
                    <a:pt x="59" y="6"/>
                    <a:pt x="59" y="11"/>
                  </a:cubicBezTo>
                  <a:lnTo>
                    <a:pt x="59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Oval 110">
              <a:extLst>
                <a:ext uri="{FF2B5EF4-FFF2-40B4-BE49-F238E27FC236}">
                  <a16:creationId xmlns:a16="http://schemas.microsoft.com/office/drawing/2014/main" id="{19184D50-B0F9-488D-86E1-5D5348555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113" y="2449513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Oval 111">
              <a:extLst>
                <a:ext uri="{FF2B5EF4-FFF2-40B4-BE49-F238E27FC236}">
                  <a16:creationId xmlns:a16="http://schemas.microsoft.com/office/drawing/2014/main" id="{B41BFDCF-AFA3-4C47-94DA-A50EF2B78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0988" y="2711450"/>
              <a:ext cx="61913" cy="666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112">
              <a:extLst>
                <a:ext uri="{FF2B5EF4-FFF2-40B4-BE49-F238E27FC236}">
                  <a16:creationId xmlns:a16="http://schemas.microsoft.com/office/drawing/2014/main" id="{607FCD7D-6161-4296-98C1-4AF9BD9ED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2738" y="2555875"/>
              <a:ext cx="1835150" cy="195263"/>
            </a:xfrm>
            <a:custGeom>
              <a:avLst/>
              <a:gdLst>
                <a:gd name="T0" fmla="*/ 217 w 412"/>
                <a:gd name="T1" fmla="*/ 10 h 44"/>
                <a:gd name="T2" fmla="*/ 217 w 412"/>
                <a:gd name="T3" fmla="*/ 24 h 44"/>
                <a:gd name="T4" fmla="*/ 201 w 412"/>
                <a:gd name="T5" fmla="*/ 41 h 44"/>
                <a:gd name="T6" fmla="*/ 0 w 412"/>
                <a:gd name="T7" fmla="*/ 41 h 44"/>
                <a:gd name="T8" fmla="*/ 0 w 412"/>
                <a:gd name="T9" fmla="*/ 44 h 44"/>
                <a:gd name="T10" fmla="*/ 201 w 412"/>
                <a:gd name="T11" fmla="*/ 44 h 44"/>
                <a:gd name="T12" fmla="*/ 220 w 412"/>
                <a:gd name="T13" fmla="*/ 24 h 44"/>
                <a:gd name="T14" fmla="*/ 220 w 412"/>
                <a:gd name="T15" fmla="*/ 10 h 44"/>
                <a:gd name="T16" fmla="*/ 228 w 412"/>
                <a:gd name="T17" fmla="*/ 2 h 44"/>
                <a:gd name="T18" fmla="*/ 412 w 412"/>
                <a:gd name="T19" fmla="*/ 2 h 44"/>
                <a:gd name="T20" fmla="*/ 412 w 412"/>
                <a:gd name="T21" fmla="*/ 0 h 44"/>
                <a:gd name="T22" fmla="*/ 228 w 412"/>
                <a:gd name="T23" fmla="*/ 0 h 44"/>
                <a:gd name="T24" fmla="*/ 217 w 412"/>
                <a:gd name="T25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2" h="44">
                  <a:moveTo>
                    <a:pt x="217" y="10"/>
                  </a:moveTo>
                  <a:cubicBezTo>
                    <a:pt x="217" y="24"/>
                    <a:pt x="217" y="24"/>
                    <a:pt x="217" y="24"/>
                  </a:cubicBezTo>
                  <a:cubicBezTo>
                    <a:pt x="217" y="33"/>
                    <a:pt x="210" y="41"/>
                    <a:pt x="201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01" y="44"/>
                    <a:pt x="201" y="44"/>
                    <a:pt x="201" y="44"/>
                  </a:cubicBezTo>
                  <a:cubicBezTo>
                    <a:pt x="212" y="44"/>
                    <a:pt x="220" y="35"/>
                    <a:pt x="220" y="24"/>
                  </a:cubicBezTo>
                  <a:cubicBezTo>
                    <a:pt x="220" y="10"/>
                    <a:pt x="220" y="10"/>
                    <a:pt x="220" y="10"/>
                  </a:cubicBezTo>
                  <a:cubicBezTo>
                    <a:pt x="220" y="6"/>
                    <a:pt x="224" y="2"/>
                    <a:pt x="228" y="2"/>
                  </a:cubicBezTo>
                  <a:cubicBezTo>
                    <a:pt x="412" y="2"/>
                    <a:pt x="412" y="2"/>
                    <a:pt x="412" y="2"/>
                  </a:cubicBezTo>
                  <a:cubicBezTo>
                    <a:pt x="412" y="0"/>
                    <a:pt x="412" y="0"/>
                    <a:pt x="412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2" y="0"/>
                    <a:pt x="217" y="4"/>
                    <a:pt x="217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Oval 113">
              <a:extLst>
                <a:ext uri="{FF2B5EF4-FFF2-40B4-BE49-F238E27FC236}">
                  <a16:creationId xmlns:a16="http://schemas.microsoft.com/office/drawing/2014/main" id="{DEE46BD7-E59D-4E92-B648-7217E1B0F5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488" y="1701800"/>
              <a:ext cx="41275" cy="396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Oval 114">
              <a:extLst>
                <a:ext uri="{FF2B5EF4-FFF2-40B4-BE49-F238E27FC236}">
                  <a16:creationId xmlns:a16="http://schemas.microsoft.com/office/drawing/2014/main" id="{B1AF3AC4-B6A7-4E1D-9E1E-3E0A6B084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0113" y="3898900"/>
              <a:ext cx="53975" cy="523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115">
              <a:extLst>
                <a:ext uri="{FF2B5EF4-FFF2-40B4-BE49-F238E27FC236}">
                  <a16:creationId xmlns:a16="http://schemas.microsoft.com/office/drawing/2014/main" id="{09C52114-5F71-4605-ACD8-F8CE4F1C4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475" y="1719263"/>
              <a:ext cx="508000" cy="2206625"/>
            </a:xfrm>
            <a:custGeom>
              <a:avLst/>
              <a:gdLst>
                <a:gd name="T0" fmla="*/ 112 w 114"/>
                <a:gd name="T1" fmla="*/ 125 h 498"/>
                <a:gd name="T2" fmla="*/ 103 w 114"/>
                <a:gd name="T3" fmla="*/ 134 h 498"/>
                <a:gd name="T4" fmla="*/ 100 w 114"/>
                <a:gd name="T5" fmla="*/ 134 h 498"/>
                <a:gd name="T6" fmla="*/ 79 w 114"/>
                <a:gd name="T7" fmla="*/ 154 h 498"/>
                <a:gd name="T8" fmla="*/ 79 w 114"/>
                <a:gd name="T9" fmla="*/ 312 h 498"/>
                <a:gd name="T10" fmla="*/ 71 w 114"/>
                <a:gd name="T11" fmla="*/ 320 h 498"/>
                <a:gd name="T12" fmla="*/ 19 w 114"/>
                <a:gd name="T13" fmla="*/ 321 h 498"/>
                <a:gd name="T14" fmla="*/ 0 w 114"/>
                <a:gd name="T15" fmla="*/ 340 h 498"/>
                <a:gd name="T16" fmla="*/ 0 w 114"/>
                <a:gd name="T17" fmla="*/ 373 h 498"/>
                <a:gd name="T18" fmla="*/ 19 w 114"/>
                <a:gd name="T19" fmla="*/ 392 h 498"/>
                <a:gd name="T20" fmla="*/ 30 w 114"/>
                <a:gd name="T21" fmla="*/ 392 h 498"/>
                <a:gd name="T22" fmla="*/ 38 w 114"/>
                <a:gd name="T23" fmla="*/ 400 h 498"/>
                <a:gd name="T24" fmla="*/ 38 w 114"/>
                <a:gd name="T25" fmla="*/ 498 h 498"/>
                <a:gd name="T26" fmla="*/ 40 w 114"/>
                <a:gd name="T27" fmla="*/ 498 h 498"/>
                <a:gd name="T28" fmla="*/ 40 w 114"/>
                <a:gd name="T29" fmla="*/ 400 h 498"/>
                <a:gd name="T30" fmla="*/ 30 w 114"/>
                <a:gd name="T31" fmla="*/ 390 h 498"/>
                <a:gd name="T32" fmla="*/ 19 w 114"/>
                <a:gd name="T33" fmla="*/ 390 h 498"/>
                <a:gd name="T34" fmla="*/ 2 w 114"/>
                <a:gd name="T35" fmla="*/ 373 h 498"/>
                <a:gd name="T36" fmla="*/ 2 w 114"/>
                <a:gd name="T37" fmla="*/ 340 h 498"/>
                <a:gd name="T38" fmla="*/ 19 w 114"/>
                <a:gd name="T39" fmla="*/ 323 h 498"/>
                <a:gd name="T40" fmla="*/ 71 w 114"/>
                <a:gd name="T41" fmla="*/ 322 h 498"/>
                <a:gd name="T42" fmla="*/ 81 w 114"/>
                <a:gd name="T43" fmla="*/ 312 h 498"/>
                <a:gd name="T44" fmla="*/ 81 w 114"/>
                <a:gd name="T45" fmla="*/ 154 h 498"/>
                <a:gd name="T46" fmla="*/ 100 w 114"/>
                <a:gd name="T47" fmla="*/ 136 h 498"/>
                <a:gd name="T48" fmla="*/ 103 w 114"/>
                <a:gd name="T49" fmla="*/ 136 h 498"/>
                <a:gd name="T50" fmla="*/ 114 w 114"/>
                <a:gd name="T51" fmla="*/ 125 h 498"/>
                <a:gd name="T52" fmla="*/ 114 w 114"/>
                <a:gd name="T53" fmla="*/ 0 h 498"/>
                <a:gd name="T54" fmla="*/ 112 w 114"/>
                <a:gd name="T55" fmla="*/ 0 h 498"/>
                <a:gd name="T56" fmla="*/ 112 w 114"/>
                <a:gd name="T57" fmla="*/ 125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4" h="498">
                  <a:moveTo>
                    <a:pt x="112" y="125"/>
                  </a:moveTo>
                  <a:cubicBezTo>
                    <a:pt x="112" y="130"/>
                    <a:pt x="108" y="134"/>
                    <a:pt x="103" y="134"/>
                  </a:cubicBezTo>
                  <a:cubicBezTo>
                    <a:pt x="100" y="134"/>
                    <a:pt x="100" y="134"/>
                    <a:pt x="100" y="134"/>
                  </a:cubicBezTo>
                  <a:cubicBezTo>
                    <a:pt x="89" y="134"/>
                    <a:pt x="79" y="143"/>
                    <a:pt x="79" y="154"/>
                  </a:cubicBezTo>
                  <a:cubicBezTo>
                    <a:pt x="79" y="312"/>
                    <a:pt x="79" y="312"/>
                    <a:pt x="79" y="312"/>
                  </a:cubicBezTo>
                  <a:cubicBezTo>
                    <a:pt x="79" y="316"/>
                    <a:pt x="76" y="320"/>
                    <a:pt x="71" y="320"/>
                  </a:cubicBezTo>
                  <a:cubicBezTo>
                    <a:pt x="19" y="321"/>
                    <a:pt x="19" y="321"/>
                    <a:pt x="19" y="321"/>
                  </a:cubicBezTo>
                  <a:cubicBezTo>
                    <a:pt x="8" y="321"/>
                    <a:pt x="0" y="329"/>
                    <a:pt x="0" y="340"/>
                  </a:cubicBezTo>
                  <a:cubicBezTo>
                    <a:pt x="0" y="373"/>
                    <a:pt x="0" y="373"/>
                    <a:pt x="0" y="373"/>
                  </a:cubicBezTo>
                  <a:cubicBezTo>
                    <a:pt x="0" y="384"/>
                    <a:pt x="8" y="392"/>
                    <a:pt x="19" y="392"/>
                  </a:cubicBezTo>
                  <a:cubicBezTo>
                    <a:pt x="30" y="392"/>
                    <a:pt x="30" y="392"/>
                    <a:pt x="30" y="392"/>
                  </a:cubicBezTo>
                  <a:cubicBezTo>
                    <a:pt x="35" y="392"/>
                    <a:pt x="38" y="396"/>
                    <a:pt x="38" y="400"/>
                  </a:cubicBezTo>
                  <a:cubicBezTo>
                    <a:pt x="38" y="498"/>
                    <a:pt x="38" y="498"/>
                    <a:pt x="38" y="498"/>
                  </a:cubicBezTo>
                  <a:cubicBezTo>
                    <a:pt x="40" y="498"/>
                    <a:pt x="40" y="498"/>
                    <a:pt x="40" y="498"/>
                  </a:cubicBezTo>
                  <a:cubicBezTo>
                    <a:pt x="40" y="400"/>
                    <a:pt x="40" y="400"/>
                    <a:pt x="40" y="400"/>
                  </a:cubicBezTo>
                  <a:cubicBezTo>
                    <a:pt x="40" y="395"/>
                    <a:pt x="36" y="390"/>
                    <a:pt x="30" y="390"/>
                  </a:cubicBezTo>
                  <a:cubicBezTo>
                    <a:pt x="19" y="390"/>
                    <a:pt x="19" y="390"/>
                    <a:pt x="19" y="390"/>
                  </a:cubicBezTo>
                  <a:cubicBezTo>
                    <a:pt x="9" y="390"/>
                    <a:pt x="2" y="383"/>
                    <a:pt x="2" y="373"/>
                  </a:cubicBezTo>
                  <a:cubicBezTo>
                    <a:pt x="2" y="340"/>
                    <a:pt x="2" y="340"/>
                    <a:pt x="2" y="340"/>
                  </a:cubicBezTo>
                  <a:cubicBezTo>
                    <a:pt x="2" y="330"/>
                    <a:pt x="9" y="323"/>
                    <a:pt x="19" y="323"/>
                  </a:cubicBezTo>
                  <a:cubicBezTo>
                    <a:pt x="71" y="322"/>
                    <a:pt x="71" y="322"/>
                    <a:pt x="71" y="322"/>
                  </a:cubicBezTo>
                  <a:cubicBezTo>
                    <a:pt x="77" y="322"/>
                    <a:pt x="81" y="318"/>
                    <a:pt x="81" y="312"/>
                  </a:cubicBezTo>
                  <a:cubicBezTo>
                    <a:pt x="81" y="154"/>
                    <a:pt x="81" y="154"/>
                    <a:pt x="81" y="154"/>
                  </a:cubicBezTo>
                  <a:cubicBezTo>
                    <a:pt x="81" y="144"/>
                    <a:pt x="90" y="136"/>
                    <a:pt x="100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9" y="136"/>
                    <a:pt x="114" y="131"/>
                    <a:pt x="114" y="125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2" y="0"/>
                    <a:pt x="112" y="0"/>
                    <a:pt x="112" y="0"/>
                  </a:cubicBezTo>
                  <a:lnTo>
                    <a:pt x="112" y="1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Oval 116">
              <a:extLst>
                <a:ext uri="{FF2B5EF4-FFF2-40B4-BE49-F238E27FC236}">
                  <a16:creationId xmlns:a16="http://schemas.microsoft.com/office/drawing/2014/main" id="{F8FFFB3B-2707-42F8-A98E-A95F0632C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250" y="2041525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117">
              <a:extLst>
                <a:ext uri="{FF2B5EF4-FFF2-40B4-BE49-F238E27FC236}">
                  <a16:creationId xmlns:a16="http://schemas.microsoft.com/office/drawing/2014/main" id="{F82987C2-991D-480D-AADE-ED6061F57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5300" y="2055813"/>
              <a:ext cx="1452563" cy="363538"/>
            </a:xfrm>
            <a:custGeom>
              <a:avLst/>
              <a:gdLst>
                <a:gd name="T0" fmla="*/ 278 w 326"/>
                <a:gd name="T1" fmla="*/ 62 h 82"/>
                <a:gd name="T2" fmla="*/ 278 w 326"/>
                <a:gd name="T3" fmla="*/ 56 h 82"/>
                <a:gd name="T4" fmla="*/ 267 w 326"/>
                <a:gd name="T5" fmla="*/ 45 h 82"/>
                <a:gd name="T6" fmla="*/ 251 w 326"/>
                <a:gd name="T7" fmla="*/ 45 h 82"/>
                <a:gd name="T8" fmla="*/ 241 w 326"/>
                <a:gd name="T9" fmla="*/ 56 h 82"/>
                <a:gd name="T10" fmla="*/ 241 w 326"/>
                <a:gd name="T11" fmla="*/ 62 h 82"/>
                <a:gd name="T12" fmla="*/ 223 w 326"/>
                <a:gd name="T13" fmla="*/ 80 h 82"/>
                <a:gd name="T14" fmla="*/ 89 w 326"/>
                <a:gd name="T15" fmla="*/ 80 h 82"/>
                <a:gd name="T16" fmla="*/ 81 w 326"/>
                <a:gd name="T17" fmla="*/ 72 h 82"/>
                <a:gd name="T18" fmla="*/ 80 w 326"/>
                <a:gd name="T19" fmla="*/ 19 h 82"/>
                <a:gd name="T20" fmla="*/ 61 w 326"/>
                <a:gd name="T21" fmla="*/ 0 h 82"/>
                <a:gd name="T22" fmla="*/ 0 w 326"/>
                <a:gd name="T23" fmla="*/ 0 h 82"/>
                <a:gd name="T24" fmla="*/ 0 w 326"/>
                <a:gd name="T25" fmla="*/ 2 h 82"/>
                <a:gd name="T26" fmla="*/ 61 w 326"/>
                <a:gd name="T27" fmla="*/ 2 h 82"/>
                <a:gd name="T28" fmla="*/ 78 w 326"/>
                <a:gd name="T29" fmla="*/ 19 h 82"/>
                <a:gd name="T30" fmla="*/ 79 w 326"/>
                <a:gd name="T31" fmla="*/ 72 h 82"/>
                <a:gd name="T32" fmla="*/ 89 w 326"/>
                <a:gd name="T33" fmla="*/ 82 h 82"/>
                <a:gd name="T34" fmla="*/ 223 w 326"/>
                <a:gd name="T35" fmla="*/ 82 h 82"/>
                <a:gd name="T36" fmla="*/ 243 w 326"/>
                <a:gd name="T37" fmla="*/ 62 h 82"/>
                <a:gd name="T38" fmla="*/ 243 w 326"/>
                <a:gd name="T39" fmla="*/ 56 h 82"/>
                <a:gd name="T40" fmla="*/ 251 w 326"/>
                <a:gd name="T41" fmla="*/ 47 h 82"/>
                <a:gd name="T42" fmla="*/ 267 w 326"/>
                <a:gd name="T43" fmla="*/ 47 h 82"/>
                <a:gd name="T44" fmla="*/ 276 w 326"/>
                <a:gd name="T45" fmla="*/ 56 h 82"/>
                <a:gd name="T46" fmla="*/ 276 w 326"/>
                <a:gd name="T47" fmla="*/ 62 h 82"/>
                <a:gd name="T48" fmla="*/ 296 w 326"/>
                <a:gd name="T49" fmla="*/ 82 h 82"/>
                <a:gd name="T50" fmla="*/ 326 w 326"/>
                <a:gd name="T51" fmla="*/ 82 h 82"/>
                <a:gd name="T52" fmla="*/ 326 w 326"/>
                <a:gd name="T53" fmla="*/ 80 h 82"/>
                <a:gd name="T54" fmla="*/ 296 w 326"/>
                <a:gd name="T55" fmla="*/ 80 h 82"/>
                <a:gd name="T56" fmla="*/ 278 w 326"/>
                <a:gd name="T57" fmla="*/ 6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26" h="82">
                  <a:moveTo>
                    <a:pt x="278" y="62"/>
                  </a:moveTo>
                  <a:cubicBezTo>
                    <a:pt x="278" y="56"/>
                    <a:pt x="278" y="56"/>
                    <a:pt x="278" y="56"/>
                  </a:cubicBezTo>
                  <a:cubicBezTo>
                    <a:pt x="278" y="50"/>
                    <a:pt x="273" y="45"/>
                    <a:pt x="267" y="45"/>
                  </a:cubicBezTo>
                  <a:cubicBezTo>
                    <a:pt x="251" y="45"/>
                    <a:pt x="251" y="45"/>
                    <a:pt x="251" y="45"/>
                  </a:cubicBezTo>
                  <a:cubicBezTo>
                    <a:pt x="246" y="45"/>
                    <a:pt x="241" y="50"/>
                    <a:pt x="241" y="56"/>
                  </a:cubicBezTo>
                  <a:cubicBezTo>
                    <a:pt x="241" y="62"/>
                    <a:pt x="241" y="62"/>
                    <a:pt x="241" y="62"/>
                  </a:cubicBezTo>
                  <a:cubicBezTo>
                    <a:pt x="241" y="72"/>
                    <a:pt x="233" y="80"/>
                    <a:pt x="223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84" y="80"/>
                    <a:pt x="81" y="76"/>
                    <a:pt x="81" y="72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0" y="9"/>
                    <a:pt x="72" y="0"/>
                    <a:pt x="6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71" y="2"/>
                    <a:pt x="78" y="10"/>
                    <a:pt x="78" y="19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9" y="77"/>
                    <a:pt x="83" y="82"/>
                    <a:pt x="89" y="82"/>
                  </a:cubicBezTo>
                  <a:cubicBezTo>
                    <a:pt x="223" y="82"/>
                    <a:pt x="223" y="82"/>
                    <a:pt x="223" y="82"/>
                  </a:cubicBezTo>
                  <a:cubicBezTo>
                    <a:pt x="234" y="82"/>
                    <a:pt x="243" y="73"/>
                    <a:pt x="243" y="62"/>
                  </a:cubicBezTo>
                  <a:cubicBezTo>
                    <a:pt x="243" y="56"/>
                    <a:pt x="243" y="56"/>
                    <a:pt x="243" y="56"/>
                  </a:cubicBezTo>
                  <a:cubicBezTo>
                    <a:pt x="243" y="51"/>
                    <a:pt x="247" y="47"/>
                    <a:pt x="251" y="47"/>
                  </a:cubicBezTo>
                  <a:cubicBezTo>
                    <a:pt x="267" y="47"/>
                    <a:pt x="267" y="47"/>
                    <a:pt x="267" y="47"/>
                  </a:cubicBezTo>
                  <a:cubicBezTo>
                    <a:pt x="272" y="47"/>
                    <a:pt x="276" y="51"/>
                    <a:pt x="276" y="56"/>
                  </a:cubicBezTo>
                  <a:cubicBezTo>
                    <a:pt x="276" y="62"/>
                    <a:pt x="276" y="62"/>
                    <a:pt x="276" y="62"/>
                  </a:cubicBezTo>
                  <a:cubicBezTo>
                    <a:pt x="276" y="73"/>
                    <a:pt x="285" y="82"/>
                    <a:pt x="296" y="82"/>
                  </a:cubicBezTo>
                  <a:cubicBezTo>
                    <a:pt x="326" y="82"/>
                    <a:pt x="326" y="82"/>
                    <a:pt x="326" y="82"/>
                  </a:cubicBezTo>
                  <a:cubicBezTo>
                    <a:pt x="326" y="80"/>
                    <a:pt x="326" y="80"/>
                    <a:pt x="326" y="80"/>
                  </a:cubicBezTo>
                  <a:cubicBezTo>
                    <a:pt x="296" y="80"/>
                    <a:pt x="296" y="80"/>
                    <a:pt x="296" y="80"/>
                  </a:cubicBezTo>
                  <a:cubicBezTo>
                    <a:pt x="286" y="80"/>
                    <a:pt x="278" y="72"/>
                    <a:pt x="278" y="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Oval 118">
              <a:extLst>
                <a:ext uri="{FF2B5EF4-FFF2-40B4-BE49-F238E27FC236}">
                  <a16:creationId xmlns:a16="http://schemas.microsoft.com/office/drawing/2014/main" id="{7EBD59FE-8203-414E-882F-74C91AA53F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200" y="2520950"/>
              <a:ext cx="74613" cy="793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119">
              <a:extLst>
                <a:ext uri="{FF2B5EF4-FFF2-40B4-BE49-F238E27FC236}">
                  <a16:creationId xmlns:a16="http://schemas.microsoft.com/office/drawing/2014/main" id="{5F78FF49-ED19-480F-A7D6-D4C8EE0975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8675" y="2516188"/>
              <a:ext cx="93663" cy="88900"/>
            </a:xfrm>
            <a:custGeom>
              <a:avLst/>
              <a:gdLst>
                <a:gd name="T0" fmla="*/ 11 w 21"/>
                <a:gd name="T1" fmla="*/ 0 h 20"/>
                <a:gd name="T2" fmla="*/ 0 w 21"/>
                <a:gd name="T3" fmla="*/ 10 h 20"/>
                <a:gd name="T4" fmla="*/ 11 w 21"/>
                <a:gd name="T5" fmla="*/ 20 h 20"/>
                <a:gd name="T6" fmla="*/ 21 w 21"/>
                <a:gd name="T7" fmla="*/ 10 h 20"/>
                <a:gd name="T8" fmla="*/ 11 w 21"/>
                <a:gd name="T9" fmla="*/ 0 h 20"/>
                <a:gd name="T10" fmla="*/ 11 w 21"/>
                <a:gd name="T11" fmla="*/ 18 h 20"/>
                <a:gd name="T12" fmla="*/ 3 w 21"/>
                <a:gd name="T13" fmla="*/ 10 h 20"/>
                <a:gd name="T14" fmla="*/ 11 w 21"/>
                <a:gd name="T15" fmla="*/ 3 h 20"/>
                <a:gd name="T16" fmla="*/ 18 w 21"/>
                <a:gd name="T17" fmla="*/ 10 h 20"/>
                <a:gd name="T18" fmla="*/ 11 w 21"/>
                <a:gd name="T19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cubicBezTo>
                    <a:pt x="5" y="0"/>
                    <a:pt x="0" y="5"/>
                    <a:pt x="0" y="10"/>
                  </a:cubicBezTo>
                  <a:cubicBezTo>
                    <a:pt x="0" y="16"/>
                    <a:pt x="5" y="20"/>
                    <a:pt x="11" y="20"/>
                  </a:cubicBezTo>
                  <a:cubicBezTo>
                    <a:pt x="16" y="20"/>
                    <a:pt x="21" y="16"/>
                    <a:pt x="21" y="10"/>
                  </a:cubicBezTo>
                  <a:cubicBezTo>
                    <a:pt x="21" y="5"/>
                    <a:pt x="16" y="0"/>
                    <a:pt x="11" y="0"/>
                  </a:cubicBezTo>
                  <a:close/>
                  <a:moveTo>
                    <a:pt x="11" y="18"/>
                  </a:moveTo>
                  <a:cubicBezTo>
                    <a:pt x="6" y="18"/>
                    <a:pt x="3" y="15"/>
                    <a:pt x="3" y="10"/>
                  </a:cubicBezTo>
                  <a:cubicBezTo>
                    <a:pt x="3" y="6"/>
                    <a:pt x="6" y="3"/>
                    <a:pt x="11" y="3"/>
                  </a:cubicBezTo>
                  <a:cubicBezTo>
                    <a:pt x="15" y="3"/>
                    <a:pt x="18" y="6"/>
                    <a:pt x="18" y="10"/>
                  </a:cubicBezTo>
                  <a:cubicBezTo>
                    <a:pt x="18" y="15"/>
                    <a:pt x="15" y="18"/>
                    <a:pt x="1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Oval 120">
              <a:extLst>
                <a:ext uri="{FF2B5EF4-FFF2-40B4-BE49-F238E27FC236}">
                  <a16:creationId xmlns:a16="http://schemas.microsoft.com/office/drawing/2014/main" id="{39792DF6-F5C4-46F7-83DE-AB222F9B7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813" y="2533650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121">
              <a:extLst>
                <a:ext uri="{FF2B5EF4-FFF2-40B4-BE49-F238E27FC236}">
                  <a16:creationId xmlns:a16="http://schemas.microsoft.com/office/drawing/2014/main" id="{69237E13-A5C1-4713-BFCC-5656CCF2FC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1638" y="2528888"/>
              <a:ext cx="61913" cy="63500"/>
            </a:xfrm>
            <a:custGeom>
              <a:avLst/>
              <a:gdLst>
                <a:gd name="T0" fmla="*/ 7 w 14"/>
                <a:gd name="T1" fmla="*/ 0 h 14"/>
                <a:gd name="T2" fmla="*/ 0 w 14"/>
                <a:gd name="T3" fmla="*/ 7 h 14"/>
                <a:gd name="T4" fmla="*/ 7 w 14"/>
                <a:gd name="T5" fmla="*/ 14 h 14"/>
                <a:gd name="T6" fmla="*/ 14 w 14"/>
                <a:gd name="T7" fmla="*/ 7 h 14"/>
                <a:gd name="T8" fmla="*/ 7 w 14"/>
                <a:gd name="T9" fmla="*/ 0 h 14"/>
                <a:gd name="T10" fmla="*/ 7 w 14"/>
                <a:gd name="T11" fmla="*/ 12 h 14"/>
                <a:gd name="T12" fmla="*/ 2 w 14"/>
                <a:gd name="T13" fmla="*/ 7 h 14"/>
                <a:gd name="T14" fmla="*/ 7 w 14"/>
                <a:gd name="T15" fmla="*/ 2 h 14"/>
                <a:gd name="T16" fmla="*/ 12 w 14"/>
                <a:gd name="T17" fmla="*/ 7 h 14"/>
                <a:gd name="T18" fmla="*/ 7 w 14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4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1" y="14"/>
                    <a:pt x="14" y="11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4" y="12"/>
                    <a:pt x="2" y="10"/>
                    <a:pt x="2" y="7"/>
                  </a:cubicBezTo>
                  <a:cubicBezTo>
                    <a:pt x="2" y="4"/>
                    <a:pt x="4" y="2"/>
                    <a:pt x="7" y="2"/>
                  </a:cubicBezTo>
                  <a:cubicBezTo>
                    <a:pt x="10" y="2"/>
                    <a:pt x="12" y="4"/>
                    <a:pt x="12" y="7"/>
                  </a:cubicBezTo>
                  <a:cubicBezTo>
                    <a:pt x="12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Oval 122">
              <a:extLst>
                <a:ext uri="{FF2B5EF4-FFF2-40B4-BE49-F238E27FC236}">
                  <a16:creationId xmlns:a16="http://schemas.microsoft.com/office/drawing/2014/main" id="{F4CB37B3-72C6-48DD-90DF-04081B299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0788" y="1939925"/>
              <a:ext cx="66675" cy="714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123">
              <a:extLst>
                <a:ext uri="{FF2B5EF4-FFF2-40B4-BE49-F238E27FC236}">
                  <a16:creationId xmlns:a16="http://schemas.microsoft.com/office/drawing/2014/main" id="{5750A351-C20E-4BA4-ACC5-AC98025E14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26025" y="1936750"/>
              <a:ext cx="76200" cy="79375"/>
            </a:xfrm>
            <a:custGeom>
              <a:avLst/>
              <a:gdLst>
                <a:gd name="T0" fmla="*/ 9 w 17"/>
                <a:gd name="T1" fmla="*/ 0 h 18"/>
                <a:gd name="T2" fmla="*/ 0 w 17"/>
                <a:gd name="T3" fmla="*/ 9 h 18"/>
                <a:gd name="T4" fmla="*/ 9 w 17"/>
                <a:gd name="T5" fmla="*/ 18 h 18"/>
                <a:gd name="T6" fmla="*/ 17 w 17"/>
                <a:gd name="T7" fmla="*/ 9 h 18"/>
                <a:gd name="T8" fmla="*/ 9 w 17"/>
                <a:gd name="T9" fmla="*/ 0 h 18"/>
                <a:gd name="T10" fmla="*/ 9 w 17"/>
                <a:gd name="T11" fmla="*/ 16 h 18"/>
                <a:gd name="T12" fmla="*/ 2 w 17"/>
                <a:gd name="T13" fmla="*/ 9 h 18"/>
                <a:gd name="T14" fmla="*/ 9 w 17"/>
                <a:gd name="T15" fmla="*/ 2 h 18"/>
                <a:gd name="T16" fmla="*/ 15 w 17"/>
                <a:gd name="T17" fmla="*/ 9 h 18"/>
                <a:gd name="T18" fmla="*/ 9 w 17"/>
                <a:gd name="T1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3" y="18"/>
                    <a:pt x="17" y="14"/>
                    <a:pt x="17" y="9"/>
                  </a:cubicBezTo>
                  <a:cubicBezTo>
                    <a:pt x="17" y="4"/>
                    <a:pt x="13" y="0"/>
                    <a:pt x="9" y="0"/>
                  </a:cubicBezTo>
                  <a:close/>
                  <a:moveTo>
                    <a:pt x="9" y="16"/>
                  </a:moveTo>
                  <a:cubicBezTo>
                    <a:pt x="5" y="16"/>
                    <a:pt x="2" y="13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12" y="2"/>
                    <a:pt x="15" y="5"/>
                    <a:pt x="15" y="9"/>
                  </a:cubicBezTo>
                  <a:cubicBezTo>
                    <a:pt x="15" y="13"/>
                    <a:pt x="12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124">
              <a:extLst>
                <a:ext uri="{FF2B5EF4-FFF2-40B4-BE49-F238E27FC236}">
                  <a16:creationId xmlns:a16="http://schemas.microsoft.com/office/drawing/2014/main" id="{F786E475-B9F6-4557-B1D7-CA713AC185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22763" y="2001838"/>
              <a:ext cx="222250" cy="222250"/>
            </a:xfrm>
            <a:custGeom>
              <a:avLst/>
              <a:gdLst>
                <a:gd name="T0" fmla="*/ 41 w 50"/>
                <a:gd name="T1" fmla="*/ 0 h 50"/>
                <a:gd name="T2" fmla="*/ 9 w 50"/>
                <a:gd name="T3" fmla="*/ 0 h 50"/>
                <a:gd name="T4" fmla="*/ 0 w 50"/>
                <a:gd name="T5" fmla="*/ 9 h 50"/>
                <a:gd name="T6" fmla="*/ 0 w 50"/>
                <a:gd name="T7" fmla="*/ 41 h 50"/>
                <a:gd name="T8" fmla="*/ 9 w 50"/>
                <a:gd name="T9" fmla="*/ 50 h 50"/>
                <a:gd name="T10" fmla="*/ 41 w 50"/>
                <a:gd name="T11" fmla="*/ 50 h 50"/>
                <a:gd name="T12" fmla="*/ 50 w 50"/>
                <a:gd name="T13" fmla="*/ 41 h 50"/>
                <a:gd name="T14" fmla="*/ 50 w 50"/>
                <a:gd name="T15" fmla="*/ 9 h 50"/>
                <a:gd name="T16" fmla="*/ 41 w 50"/>
                <a:gd name="T17" fmla="*/ 0 h 50"/>
                <a:gd name="T18" fmla="*/ 49 w 50"/>
                <a:gd name="T19" fmla="*/ 41 h 50"/>
                <a:gd name="T20" fmla="*/ 41 w 50"/>
                <a:gd name="T21" fmla="*/ 49 h 50"/>
                <a:gd name="T22" fmla="*/ 9 w 50"/>
                <a:gd name="T23" fmla="*/ 49 h 50"/>
                <a:gd name="T24" fmla="*/ 1 w 50"/>
                <a:gd name="T25" fmla="*/ 41 h 50"/>
                <a:gd name="T26" fmla="*/ 1 w 50"/>
                <a:gd name="T27" fmla="*/ 9 h 50"/>
                <a:gd name="T28" fmla="*/ 9 w 50"/>
                <a:gd name="T29" fmla="*/ 1 h 50"/>
                <a:gd name="T30" fmla="*/ 41 w 50"/>
                <a:gd name="T31" fmla="*/ 1 h 50"/>
                <a:gd name="T32" fmla="*/ 49 w 50"/>
                <a:gd name="T33" fmla="*/ 9 h 50"/>
                <a:gd name="T34" fmla="*/ 49 w 50"/>
                <a:gd name="T35" fmla="*/ 4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50">
                  <a:moveTo>
                    <a:pt x="41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6"/>
                    <a:pt x="4" y="50"/>
                    <a:pt x="9" y="5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46" y="50"/>
                    <a:pt x="50" y="46"/>
                    <a:pt x="50" y="41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4"/>
                    <a:pt x="46" y="0"/>
                    <a:pt x="41" y="0"/>
                  </a:cubicBezTo>
                  <a:close/>
                  <a:moveTo>
                    <a:pt x="49" y="41"/>
                  </a:moveTo>
                  <a:cubicBezTo>
                    <a:pt x="49" y="45"/>
                    <a:pt x="46" y="49"/>
                    <a:pt x="41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5" y="49"/>
                    <a:pt x="1" y="45"/>
                    <a:pt x="1" y="4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5" y="1"/>
                    <a:pt x="9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6" y="1"/>
                    <a:pt x="49" y="5"/>
                    <a:pt x="49" y="9"/>
                  </a:cubicBezTo>
                  <a:lnTo>
                    <a:pt x="49" y="4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125">
              <a:extLst>
                <a:ext uri="{FF2B5EF4-FFF2-40B4-BE49-F238E27FC236}">
                  <a16:creationId xmlns:a16="http://schemas.microsoft.com/office/drawing/2014/main" id="{E2EBA5C3-14C5-446F-B87D-0EB8E986B8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1038" y="1927225"/>
              <a:ext cx="152400" cy="150813"/>
            </a:xfrm>
            <a:custGeom>
              <a:avLst/>
              <a:gdLst>
                <a:gd name="T0" fmla="*/ 28 w 34"/>
                <a:gd name="T1" fmla="*/ 0 h 34"/>
                <a:gd name="T2" fmla="*/ 7 w 34"/>
                <a:gd name="T3" fmla="*/ 0 h 34"/>
                <a:gd name="T4" fmla="*/ 0 w 34"/>
                <a:gd name="T5" fmla="*/ 7 h 34"/>
                <a:gd name="T6" fmla="*/ 0 w 34"/>
                <a:gd name="T7" fmla="*/ 28 h 34"/>
                <a:gd name="T8" fmla="*/ 7 w 34"/>
                <a:gd name="T9" fmla="*/ 34 h 34"/>
                <a:gd name="T10" fmla="*/ 28 w 34"/>
                <a:gd name="T11" fmla="*/ 34 h 34"/>
                <a:gd name="T12" fmla="*/ 34 w 34"/>
                <a:gd name="T13" fmla="*/ 28 h 34"/>
                <a:gd name="T14" fmla="*/ 34 w 34"/>
                <a:gd name="T15" fmla="*/ 7 h 34"/>
                <a:gd name="T16" fmla="*/ 28 w 34"/>
                <a:gd name="T17" fmla="*/ 0 h 34"/>
                <a:gd name="T18" fmla="*/ 33 w 34"/>
                <a:gd name="T19" fmla="*/ 28 h 34"/>
                <a:gd name="T20" fmla="*/ 28 w 34"/>
                <a:gd name="T21" fmla="*/ 33 h 34"/>
                <a:gd name="T22" fmla="*/ 7 w 34"/>
                <a:gd name="T23" fmla="*/ 33 h 34"/>
                <a:gd name="T24" fmla="*/ 1 w 34"/>
                <a:gd name="T25" fmla="*/ 28 h 34"/>
                <a:gd name="T26" fmla="*/ 1 w 34"/>
                <a:gd name="T27" fmla="*/ 7 h 34"/>
                <a:gd name="T28" fmla="*/ 7 w 34"/>
                <a:gd name="T29" fmla="*/ 1 h 34"/>
                <a:gd name="T30" fmla="*/ 28 w 34"/>
                <a:gd name="T31" fmla="*/ 1 h 34"/>
                <a:gd name="T32" fmla="*/ 33 w 34"/>
                <a:gd name="T33" fmla="*/ 7 h 34"/>
                <a:gd name="T34" fmla="*/ 33 w 34"/>
                <a:gd name="T35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34">
                  <a:moveTo>
                    <a:pt x="2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1"/>
                    <a:pt x="3" y="34"/>
                    <a:pt x="7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31" y="34"/>
                    <a:pt x="34" y="31"/>
                    <a:pt x="34" y="28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3"/>
                    <a:pt x="31" y="0"/>
                    <a:pt x="28" y="0"/>
                  </a:cubicBezTo>
                  <a:close/>
                  <a:moveTo>
                    <a:pt x="33" y="28"/>
                  </a:moveTo>
                  <a:cubicBezTo>
                    <a:pt x="33" y="31"/>
                    <a:pt x="31" y="33"/>
                    <a:pt x="28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4" y="33"/>
                    <a:pt x="1" y="31"/>
                    <a:pt x="1" y="2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31" y="1"/>
                    <a:pt x="33" y="4"/>
                    <a:pt x="33" y="7"/>
                  </a:cubicBezTo>
                  <a:lnTo>
                    <a:pt x="33" y="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126">
              <a:extLst>
                <a:ext uri="{FF2B5EF4-FFF2-40B4-BE49-F238E27FC236}">
                  <a16:creationId xmlns:a16="http://schemas.microsoft.com/office/drawing/2014/main" id="{A4EA6CBF-DAEE-46B7-A492-443BDF9DA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900" y="2852738"/>
              <a:ext cx="53975" cy="141288"/>
            </a:xfrm>
            <a:custGeom>
              <a:avLst/>
              <a:gdLst>
                <a:gd name="T0" fmla="*/ 8 w 12"/>
                <a:gd name="T1" fmla="*/ 0 h 32"/>
                <a:gd name="T2" fmla="*/ 3 w 12"/>
                <a:gd name="T3" fmla="*/ 0 h 32"/>
                <a:gd name="T4" fmla="*/ 0 w 12"/>
                <a:gd name="T5" fmla="*/ 4 h 32"/>
                <a:gd name="T6" fmla="*/ 0 w 12"/>
                <a:gd name="T7" fmla="*/ 29 h 32"/>
                <a:gd name="T8" fmla="*/ 3 w 12"/>
                <a:gd name="T9" fmla="*/ 32 h 32"/>
                <a:gd name="T10" fmla="*/ 8 w 12"/>
                <a:gd name="T11" fmla="*/ 32 h 32"/>
                <a:gd name="T12" fmla="*/ 12 w 12"/>
                <a:gd name="T13" fmla="*/ 29 h 32"/>
                <a:gd name="T14" fmla="*/ 12 w 12"/>
                <a:gd name="T15" fmla="*/ 4 h 32"/>
                <a:gd name="T16" fmla="*/ 8 w 12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32">
                  <a:moveTo>
                    <a:pt x="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1"/>
                    <a:pt x="1" y="32"/>
                    <a:pt x="3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1"/>
                    <a:pt x="12" y="29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0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27">
              <a:extLst>
                <a:ext uri="{FF2B5EF4-FFF2-40B4-BE49-F238E27FC236}">
                  <a16:creationId xmlns:a16="http://schemas.microsoft.com/office/drawing/2014/main" id="{7ECA5F26-699D-4810-B003-5D5FF27FB0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51375" y="2847975"/>
              <a:ext cx="66675" cy="150813"/>
            </a:xfrm>
            <a:custGeom>
              <a:avLst/>
              <a:gdLst>
                <a:gd name="T0" fmla="*/ 10 w 15"/>
                <a:gd name="T1" fmla="*/ 0 h 34"/>
                <a:gd name="T2" fmla="*/ 5 w 15"/>
                <a:gd name="T3" fmla="*/ 0 h 34"/>
                <a:gd name="T4" fmla="*/ 0 w 15"/>
                <a:gd name="T5" fmla="*/ 5 h 34"/>
                <a:gd name="T6" fmla="*/ 0 w 15"/>
                <a:gd name="T7" fmla="*/ 30 h 34"/>
                <a:gd name="T8" fmla="*/ 5 w 15"/>
                <a:gd name="T9" fmla="*/ 34 h 34"/>
                <a:gd name="T10" fmla="*/ 10 w 15"/>
                <a:gd name="T11" fmla="*/ 34 h 34"/>
                <a:gd name="T12" fmla="*/ 15 w 15"/>
                <a:gd name="T13" fmla="*/ 30 h 34"/>
                <a:gd name="T14" fmla="*/ 15 w 15"/>
                <a:gd name="T15" fmla="*/ 5 h 34"/>
                <a:gd name="T16" fmla="*/ 10 w 15"/>
                <a:gd name="T17" fmla="*/ 0 h 34"/>
                <a:gd name="T18" fmla="*/ 13 w 15"/>
                <a:gd name="T19" fmla="*/ 30 h 34"/>
                <a:gd name="T20" fmla="*/ 10 w 15"/>
                <a:gd name="T21" fmla="*/ 32 h 34"/>
                <a:gd name="T22" fmla="*/ 5 w 15"/>
                <a:gd name="T23" fmla="*/ 32 h 34"/>
                <a:gd name="T24" fmla="*/ 3 w 15"/>
                <a:gd name="T25" fmla="*/ 30 h 34"/>
                <a:gd name="T26" fmla="*/ 3 w 15"/>
                <a:gd name="T27" fmla="*/ 5 h 34"/>
                <a:gd name="T28" fmla="*/ 5 w 15"/>
                <a:gd name="T29" fmla="*/ 2 h 34"/>
                <a:gd name="T30" fmla="*/ 10 w 15"/>
                <a:gd name="T31" fmla="*/ 2 h 34"/>
                <a:gd name="T32" fmla="*/ 13 w 15"/>
                <a:gd name="T33" fmla="*/ 5 h 34"/>
                <a:gd name="T34" fmla="*/ 13 w 15"/>
                <a:gd name="T35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34">
                  <a:moveTo>
                    <a:pt x="1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2" y="34"/>
                    <a:pt x="5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3" y="34"/>
                    <a:pt x="15" y="32"/>
                    <a:pt x="15" y="3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2"/>
                    <a:pt x="13" y="0"/>
                    <a:pt x="10" y="0"/>
                  </a:cubicBezTo>
                  <a:close/>
                  <a:moveTo>
                    <a:pt x="13" y="30"/>
                  </a:moveTo>
                  <a:cubicBezTo>
                    <a:pt x="13" y="31"/>
                    <a:pt x="12" y="32"/>
                    <a:pt x="10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2"/>
                    <a:pt x="3" y="31"/>
                    <a:pt x="3" y="30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4" y="2"/>
                    <a:pt x="5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2"/>
                    <a:pt x="13" y="3"/>
                    <a:pt x="13" y="5"/>
                  </a:cubicBezTo>
                  <a:lnTo>
                    <a:pt x="13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28">
              <a:extLst>
                <a:ext uri="{FF2B5EF4-FFF2-40B4-BE49-F238E27FC236}">
                  <a16:creationId xmlns:a16="http://schemas.microsoft.com/office/drawing/2014/main" id="{3C2F7B1E-F8C9-4FBA-933B-75CC16CC9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675" y="2197100"/>
              <a:ext cx="39688" cy="115888"/>
            </a:xfrm>
            <a:custGeom>
              <a:avLst/>
              <a:gdLst>
                <a:gd name="T0" fmla="*/ 7 w 9"/>
                <a:gd name="T1" fmla="*/ 0 h 26"/>
                <a:gd name="T2" fmla="*/ 2 w 9"/>
                <a:gd name="T3" fmla="*/ 0 h 26"/>
                <a:gd name="T4" fmla="*/ 0 w 9"/>
                <a:gd name="T5" fmla="*/ 2 h 26"/>
                <a:gd name="T6" fmla="*/ 0 w 9"/>
                <a:gd name="T7" fmla="*/ 24 h 26"/>
                <a:gd name="T8" fmla="*/ 2 w 9"/>
                <a:gd name="T9" fmla="*/ 26 h 26"/>
                <a:gd name="T10" fmla="*/ 7 w 9"/>
                <a:gd name="T11" fmla="*/ 26 h 26"/>
                <a:gd name="T12" fmla="*/ 9 w 9"/>
                <a:gd name="T13" fmla="*/ 24 h 26"/>
                <a:gd name="T14" fmla="*/ 9 w 9"/>
                <a:gd name="T15" fmla="*/ 2 h 26"/>
                <a:gd name="T16" fmla="*/ 7 w 9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6">
                  <a:moveTo>
                    <a:pt x="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6"/>
                    <a:pt x="9" y="25"/>
                    <a:pt x="9" y="2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29">
              <a:extLst>
                <a:ext uri="{FF2B5EF4-FFF2-40B4-BE49-F238E27FC236}">
                  <a16:creationId xmlns:a16="http://schemas.microsoft.com/office/drawing/2014/main" id="{E753C728-844E-48E4-BE49-A7D763775A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3913" y="2192338"/>
              <a:ext cx="49213" cy="125413"/>
            </a:xfrm>
            <a:custGeom>
              <a:avLst/>
              <a:gdLst>
                <a:gd name="T0" fmla="*/ 8 w 11"/>
                <a:gd name="T1" fmla="*/ 0 h 28"/>
                <a:gd name="T2" fmla="*/ 3 w 11"/>
                <a:gd name="T3" fmla="*/ 0 h 28"/>
                <a:gd name="T4" fmla="*/ 0 w 11"/>
                <a:gd name="T5" fmla="*/ 3 h 28"/>
                <a:gd name="T6" fmla="*/ 0 w 11"/>
                <a:gd name="T7" fmla="*/ 25 h 28"/>
                <a:gd name="T8" fmla="*/ 3 w 11"/>
                <a:gd name="T9" fmla="*/ 28 h 28"/>
                <a:gd name="T10" fmla="*/ 8 w 11"/>
                <a:gd name="T11" fmla="*/ 28 h 28"/>
                <a:gd name="T12" fmla="*/ 11 w 11"/>
                <a:gd name="T13" fmla="*/ 25 h 28"/>
                <a:gd name="T14" fmla="*/ 11 w 11"/>
                <a:gd name="T15" fmla="*/ 3 h 28"/>
                <a:gd name="T16" fmla="*/ 8 w 11"/>
                <a:gd name="T17" fmla="*/ 0 h 28"/>
                <a:gd name="T18" fmla="*/ 9 w 11"/>
                <a:gd name="T19" fmla="*/ 25 h 28"/>
                <a:gd name="T20" fmla="*/ 8 w 11"/>
                <a:gd name="T21" fmla="*/ 26 h 28"/>
                <a:gd name="T22" fmla="*/ 3 w 11"/>
                <a:gd name="T23" fmla="*/ 26 h 28"/>
                <a:gd name="T24" fmla="*/ 2 w 11"/>
                <a:gd name="T25" fmla="*/ 25 h 28"/>
                <a:gd name="T26" fmla="*/ 2 w 11"/>
                <a:gd name="T27" fmla="*/ 3 h 28"/>
                <a:gd name="T28" fmla="*/ 3 w 11"/>
                <a:gd name="T29" fmla="*/ 2 h 28"/>
                <a:gd name="T30" fmla="*/ 8 w 11"/>
                <a:gd name="T31" fmla="*/ 2 h 28"/>
                <a:gd name="T32" fmla="*/ 9 w 11"/>
                <a:gd name="T33" fmla="*/ 3 h 28"/>
                <a:gd name="T34" fmla="*/ 9 w 11"/>
                <a:gd name="T35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" h="28">
                  <a:moveTo>
                    <a:pt x="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1" y="28"/>
                    <a:pt x="3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7"/>
                    <a:pt x="11" y="2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10" y="0"/>
                    <a:pt x="8" y="0"/>
                  </a:cubicBezTo>
                  <a:close/>
                  <a:moveTo>
                    <a:pt x="9" y="25"/>
                  </a:moveTo>
                  <a:cubicBezTo>
                    <a:pt x="9" y="26"/>
                    <a:pt x="9" y="26"/>
                    <a:pt x="8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2" y="26"/>
                    <a:pt x="2" y="25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2"/>
                    <a:pt x="9" y="3"/>
                  </a:cubicBezTo>
                  <a:lnTo>
                    <a:pt x="9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Oval 130">
              <a:extLst>
                <a:ext uri="{FF2B5EF4-FFF2-40B4-BE49-F238E27FC236}">
                  <a16:creationId xmlns:a16="http://schemas.microsoft.com/office/drawing/2014/main" id="{A7743E7F-38E7-4D39-ABC3-17ED251E1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6588" y="2135188"/>
              <a:ext cx="98425" cy="1016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31">
              <a:extLst>
                <a:ext uri="{FF2B5EF4-FFF2-40B4-BE49-F238E27FC236}">
                  <a16:creationId xmlns:a16="http://schemas.microsoft.com/office/drawing/2014/main" id="{CE0FBFAE-7D03-4E36-AEAA-159284A86F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8650" y="2127250"/>
              <a:ext cx="115888" cy="119063"/>
            </a:xfrm>
            <a:custGeom>
              <a:avLst/>
              <a:gdLst>
                <a:gd name="T0" fmla="*/ 13 w 26"/>
                <a:gd name="T1" fmla="*/ 0 h 27"/>
                <a:gd name="T2" fmla="*/ 0 w 26"/>
                <a:gd name="T3" fmla="*/ 14 h 27"/>
                <a:gd name="T4" fmla="*/ 13 w 26"/>
                <a:gd name="T5" fmla="*/ 27 h 27"/>
                <a:gd name="T6" fmla="*/ 26 w 26"/>
                <a:gd name="T7" fmla="*/ 14 h 27"/>
                <a:gd name="T8" fmla="*/ 13 w 26"/>
                <a:gd name="T9" fmla="*/ 0 h 27"/>
                <a:gd name="T10" fmla="*/ 13 w 26"/>
                <a:gd name="T11" fmla="*/ 23 h 27"/>
                <a:gd name="T12" fmla="*/ 3 w 26"/>
                <a:gd name="T13" fmla="*/ 14 h 27"/>
                <a:gd name="T14" fmla="*/ 13 w 26"/>
                <a:gd name="T15" fmla="*/ 4 h 27"/>
                <a:gd name="T16" fmla="*/ 22 w 26"/>
                <a:gd name="T17" fmla="*/ 14 h 27"/>
                <a:gd name="T18" fmla="*/ 13 w 26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7">
                  <a:moveTo>
                    <a:pt x="13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21"/>
                    <a:pt x="6" y="27"/>
                    <a:pt x="13" y="27"/>
                  </a:cubicBezTo>
                  <a:cubicBezTo>
                    <a:pt x="20" y="27"/>
                    <a:pt x="26" y="21"/>
                    <a:pt x="26" y="14"/>
                  </a:cubicBezTo>
                  <a:cubicBezTo>
                    <a:pt x="26" y="6"/>
                    <a:pt x="20" y="0"/>
                    <a:pt x="13" y="0"/>
                  </a:cubicBezTo>
                  <a:close/>
                  <a:moveTo>
                    <a:pt x="13" y="23"/>
                  </a:moveTo>
                  <a:cubicBezTo>
                    <a:pt x="8" y="23"/>
                    <a:pt x="3" y="19"/>
                    <a:pt x="3" y="14"/>
                  </a:cubicBezTo>
                  <a:cubicBezTo>
                    <a:pt x="3" y="8"/>
                    <a:pt x="8" y="4"/>
                    <a:pt x="13" y="4"/>
                  </a:cubicBezTo>
                  <a:cubicBezTo>
                    <a:pt x="18" y="4"/>
                    <a:pt x="22" y="8"/>
                    <a:pt x="22" y="14"/>
                  </a:cubicBezTo>
                  <a:cubicBezTo>
                    <a:pt x="22" y="19"/>
                    <a:pt x="18" y="23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Oval 132">
              <a:extLst>
                <a:ext uri="{FF2B5EF4-FFF2-40B4-BE49-F238E27FC236}">
                  <a16:creationId xmlns:a16="http://schemas.microsoft.com/office/drawing/2014/main" id="{62732338-7002-438A-934A-A3765CD0A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0475" y="2587625"/>
              <a:ext cx="53975" cy="523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33">
              <a:extLst>
                <a:ext uri="{FF2B5EF4-FFF2-40B4-BE49-F238E27FC236}">
                  <a16:creationId xmlns:a16="http://schemas.microsoft.com/office/drawing/2014/main" id="{9F34D434-6378-4009-803B-763371CAD7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65713" y="2578100"/>
              <a:ext cx="63500" cy="66675"/>
            </a:xfrm>
            <a:custGeom>
              <a:avLst/>
              <a:gdLst>
                <a:gd name="T0" fmla="*/ 7 w 14"/>
                <a:gd name="T1" fmla="*/ 0 h 15"/>
                <a:gd name="T2" fmla="*/ 0 w 14"/>
                <a:gd name="T3" fmla="*/ 8 h 15"/>
                <a:gd name="T4" fmla="*/ 7 w 14"/>
                <a:gd name="T5" fmla="*/ 15 h 15"/>
                <a:gd name="T6" fmla="*/ 14 w 14"/>
                <a:gd name="T7" fmla="*/ 8 h 15"/>
                <a:gd name="T8" fmla="*/ 7 w 14"/>
                <a:gd name="T9" fmla="*/ 0 h 15"/>
                <a:gd name="T10" fmla="*/ 7 w 14"/>
                <a:gd name="T11" fmla="*/ 12 h 15"/>
                <a:gd name="T12" fmla="*/ 2 w 14"/>
                <a:gd name="T13" fmla="*/ 8 h 15"/>
                <a:gd name="T14" fmla="*/ 7 w 14"/>
                <a:gd name="T15" fmla="*/ 3 h 15"/>
                <a:gd name="T16" fmla="*/ 12 w 14"/>
                <a:gd name="T17" fmla="*/ 8 h 15"/>
                <a:gd name="T18" fmla="*/ 7 w 14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5">
                  <a:moveTo>
                    <a:pt x="7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1" y="15"/>
                    <a:pt x="14" y="12"/>
                    <a:pt x="14" y="8"/>
                  </a:cubicBezTo>
                  <a:cubicBezTo>
                    <a:pt x="14" y="4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4" y="12"/>
                    <a:pt x="2" y="10"/>
                    <a:pt x="2" y="8"/>
                  </a:cubicBezTo>
                  <a:cubicBezTo>
                    <a:pt x="2" y="5"/>
                    <a:pt x="4" y="3"/>
                    <a:pt x="7" y="3"/>
                  </a:cubicBezTo>
                  <a:cubicBezTo>
                    <a:pt x="10" y="3"/>
                    <a:pt x="12" y="5"/>
                    <a:pt x="12" y="8"/>
                  </a:cubicBezTo>
                  <a:cubicBezTo>
                    <a:pt x="12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Oval 134">
              <a:extLst>
                <a:ext uri="{FF2B5EF4-FFF2-40B4-BE49-F238E27FC236}">
                  <a16:creationId xmlns:a16="http://schemas.microsoft.com/office/drawing/2014/main" id="{0884237B-3151-4DB9-9288-A1444E0F5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050" y="2392363"/>
              <a:ext cx="46038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35">
              <a:extLst>
                <a:ext uri="{FF2B5EF4-FFF2-40B4-BE49-F238E27FC236}">
                  <a16:creationId xmlns:a16="http://schemas.microsoft.com/office/drawing/2014/main" id="{E4D03C0C-34C0-470A-BEE4-9F20B4A9D9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0875" y="2387600"/>
              <a:ext cx="52388" cy="5397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9 h 12"/>
                <a:gd name="T12" fmla="*/ 2 w 12"/>
                <a:gd name="T13" fmla="*/ 6 h 12"/>
                <a:gd name="T14" fmla="*/ 6 w 12"/>
                <a:gd name="T15" fmla="*/ 2 h 12"/>
                <a:gd name="T16" fmla="*/ 9 w 12"/>
                <a:gd name="T17" fmla="*/ 6 h 12"/>
                <a:gd name="T18" fmla="*/ 6 w 12"/>
                <a:gd name="T1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9"/>
                  </a:moveTo>
                  <a:cubicBezTo>
                    <a:pt x="4" y="9"/>
                    <a:pt x="2" y="8"/>
                    <a:pt x="2" y="6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8" y="2"/>
                    <a:pt x="9" y="4"/>
                    <a:pt x="9" y="6"/>
                  </a:cubicBezTo>
                  <a:cubicBezTo>
                    <a:pt x="9" y="8"/>
                    <a:pt x="8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6">
              <a:extLst>
                <a:ext uri="{FF2B5EF4-FFF2-40B4-BE49-F238E27FC236}">
                  <a16:creationId xmlns:a16="http://schemas.microsoft.com/office/drawing/2014/main" id="{7530ABCC-7D51-47F2-B62A-E99B037F8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638" y="1430338"/>
              <a:ext cx="444500" cy="1498600"/>
            </a:xfrm>
            <a:custGeom>
              <a:avLst/>
              <a:gdLst>
                <a:gd name="T0" fmla="*/ 88 w 100"/>
                <a:gd name="T1" fmla="*/ 328 h 338"/>
                <a:gd name="T2" fmla="*/ 88 w 100"/>
                <a:gd name="T3" fmla="*/ 105 h 338"/>
                <a:gd name="T4" fmla="*/ 82 w 100"/>
                <a:gd name="T5" fmla="*/ 91 h 338"/>
                <a:gd name="T6" fmla="*/ 67 w 100"/>
                <a:gd name="T7" fmla="*/ 85 h 338"/>
                <a:gd name="T8" fmla="*/ 11 w 100"/>
                <a:gd name="T9" fmla="*/ 85 h 338"/>
                <a:gd name="T10" fmla="*/ 2 w 100"/>
                <a:gd name="T11" fmla="*/ 77 h 338"/>
                <a:gd name="T12" fmla="*/ 2 w 100"/>
                <a:gd name="T13" fmla="*/ 0 h 338"/>
                <a:gd name="T14" fmla="*/ 0 w 100"/>
                <a:gd name="T15" fmla="*/ 0 h 338"/>
                <a:gd name="T16" fmla="*/ 0 w 100"/>
                <a:gd name="T17" fmla="*/ 77 h 338"/>
                <a:gd name="T18" fmla="*/ 11 w 100"/>
                <a:gd name="T19" fmla="*/ 87 h 338"/>
                <a:gd name="T20" fmla="*/ 67 w 100"/>
                <a:gd name="T21" fmla="*/ 87 h 338"/>
                <a:gd name="T22" fmla="*/ 80 w 100"/>
                <a:gd name="T23" fmla="*/ 93 h 338"/>
                <a:gd name="T24" fmla="*/ 85 w 100"/>
                <a:gd name="T25" fmla="*/ 105 h 338"/>
                <a:gd name="T26" fmla="*/ 85 w 100"/>
                <a:gd name="T27" fmla="*/ 328 h 338"/>
                <a:gd name="T28" fmla="*/ 96 w 100"/>
                <a:gd name="T29" fmla="*/ 338 h 338"/>
                <a:gd name="T30" fmla="*/ 100 w 100"/>
                <a:gd name="T31" fmla="*/ 338 h 338"/>
                <a:gd name="T32" fmla="*/ 100 w 100"/>
                <a:gd name="T33" fmla="*/ 336 h 338"/>
                <a:gd name="T34" fmla="*/ 96 w 100"/>
                <a:gd name="T35" fmla="*/ 336 h 338"/>
                <a:gd name="T36" fmla="*/ 88 w 100"/>
                <a:gd name="T37" fmla="*/ 32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0" h="338">
                  <a:moveTo>
                    <a:pt x="88" y="328"/>
                  </a:moveTo>
                  <a:cubicBezTo>
                    <a:pt x="88" y="105"/>
                    <a:pt x="88" y="105"/>
                    <a:pt x="88" y="105"/>
                  </a:cubicBezTo>
                  <a:cubicBezTo>
                    <a:pt x="88" y="100"/>
                    <a:pt x="86" y="95"/>
                    <a:pt x="82" y="91"/>
                  </a:cubicBezTo>
                  <a:cubicBezTo>
                    <a:pt x="78" y="87"/>
                    <a:pt x="73" y="85"/>
                    <a:pt x="67" y="85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6" y="85"/>
                    <a:pt x="2" y="81"/>
                    <a:pt x="2" y="77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83"/>
                    <a:pt x="5" y="87"/>
                    <a:pt x="11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72" y="87"/>
                    <a:pt x="77" y="89"/>
                    <a:pt x="80" y="93"/>
                  </a:cubicBezTo>
                  <a:cubicBezTo>
                    <a:pt x="83" y="96"/>
                    <a:pt x="85" y="101"/>
                    <a:pt x="85" y="105"/>
                  </a:cubicBezTo>
                  <a:cubicBezTo>
                    <a:pt x="85" y="328"/>
                    <a:pt x="85" y="328"/>
                    <a:pt x="85" y="328"/>
                  </a:cubicBezTo>
                  <a:cubicBezTo>
                    <a:pt x="85" y="334"/>
                    <a:pt x="90" y="338"/>
                    <a:pt x="96" y="338"/>
                  </a:cubicBezTo>
                  <a:cubicBezTo>
                    <a:pt x="100" y="338"/>
                    <a:pt x="100" y="338"/>
                    <a:pt x="100" y="338"/>
                  </a:cubicBezTo>
                  <a:cubicBezTo>
                    <a:pt x="100" y="336"/>
                    <a:pt x="100" y="336"/>
                    <a:pt x="100" y="336"/>
                  </a:cubicBezTo>
                  <a:cubicBezTo>
                    <a:pt x="96" y="336"/>
                    <a:pt x="96" y="336"/>
                    <a:pt x="96" y="336"/>
                  </a:cubicBezTo>
                  <a:cubicBezTo>
                    <a:pt x="91" y="336"/>
                    <a:pt x="88" y="332"/>
                    <a:pt x="88" y="3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Oval 137">
              <a:extLst>
                <a:ext uri="{FF2B5EF4-FFF2-40B4-BE49-F238E27FC236}">
                  <a16:creationId xmlns:a16="http://schemas.microsoft.com/office/drawing/2014/main" id="{AA27AE55-A17B-49B0-9661-AAD29AEAB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7825" y="1400175"/>
              <a:ext cx="53975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8">
              <a:extLst>
                <a:ext uri="{FF2B5EF4-FFF2-40B4-BE49-F238E27FC236}">
                  <a16:creationId xmlns:a16="http://schemas.microsoft.com/office/drawing/2014/main" id="{7549A8AC-4464-4AF0-BD13-3F6E86EA4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4650" y="1395413"/>
              <a:ext cx="61913" cy="66675"/>
            </a:xfrm>
            <a:custGeom>
              <a:avLst/>
              <a:gdLst>
                <a:gd name="T0" fmla="*/ 7 w 14"/>
                <a:gd name="T1" fmla="*/ 0 h 15"/>
                <a:gd name="T2" fmla="*/ 0 w 14"/>
                <a:gd name="T3" fmla="*/ 7 h 15"/>
                <a:gd name="T4" fmla="*/ 7 w 14"/>
                <a:gd name="T5" fmla="*/ 15 h 15"/>
                <a:gd name="T6" fmla="*/ 14 w 14"/>
                <a:gd name="T7" fmla="*/ 7 h 15"/>
                <a:gd name="T8" fmla="*/ 7 w 14"/>
                <a:gd name="T9" fmla="*/ 0 h 15"/>
                <a:gd name="T10" fmla="*/ 7 w 14"/>
                <a:gd name="T11" fmla="*/ 12 h 15"/>
                <a:gd name="T12" fmla="*/ 2 w 14"/>
                <a:gd name="T13" fmla="*/ 7 h 15"/>
                <a:gd name="T14" fmla="*/ 7 w 14"/>
                <a:gd name="T15" fmla="*/ 3 h 15"/>
                <a:gd name="T16" fmla="*/ 12 w 14"/>
                <a:gd name="T17" fmla="*/ 7 h 15"/>
                <a:gd name="T18" fmla="*/ 7 w 14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5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11" y="15"/>
                    <a:pt x="14" y="11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5" y="12"/>
                    <a:pt x="2" y="10"/>
                    <a:pt x="2" y="7"/>
                  </a:cubicBezTo>
                  <a:cubicBezTo>
                    <a:pt x="2" y="5"/>
                    <a:pt x="5" y="3"/>
                    <a:pt x="7" y="3"/>
                  </a:cubicBezTo>
                  <a:cubicBezTo>
                    <a:pt x="10" y="3"/>
                    <a:pt x="12" y="5"/>
                    <a:pt x="12" y="7"/>
                  </a:cubicBezTo>
                  <a:cubicBezTo>
                    <a:pt x="12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39">
              <a:extLst>
                <a:ext uri="{FF2B5EF4-FFF2-40B4-BE49-F238E27FC236}">
                  <a16:creationId xmlns:a16="http://schemas.microsoft.com/office/drawing/2014/main" id="{14B7ABF2-6A39-44F6-AAC7-E39DF834C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775" y="2414588"/>
              <a:ext cx="927100" cy="168275"/>
            </a:xfrm>
            <a:custGeom>
              <a:avLst/>
              <a:gdLst>
                <a:gd name="T0" fmla="*/ 206 w 208"/>
                <a:gd name="T1" fmla="*/ 0 h 38"/>
                <a:gd name="T2" fmla="*/ 206 w 208"/>
                <a:gd name="T3" fmla="*/ 28 h 38"/>
                <a:gd name="T4" fmla="*/ 198 w 208"/>
                <a:gd name="T5" fmla="*/ 36 h 38"/>
                <a:gd name="T6" fmla="*/ 0 w 208"/>
                <a:gd name="T7" fmla="*/ 36 h 38"/>
                <a:gd name="T8" fmla="*/ 0 w 208"/>
                <a:gd name="T9" fmla="*/ 38 h 38"/>
                <a:gd name="T10" fmla="*/ 198 w 208"/>
                <a:gd name="T11" fmla="*/ 38 h 38"/>
                <a:gd name="T12" fmla="*/ 208 w 208"/>
                <a:gd name="T13" fmla="*/ 28 h 38"/>
                <a:gd name="T14" fmla="*/ 208 w 208"/>
                <a:gd name="T15" fmla="*/ 0 h 38"/>
                <a:gd name="T16" fmla="*/ 206 w 208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38">
                  <a:moveTo>
                    <a:pt x="206" y="0"/>
                  </a:moveTo>
                  <a:cubicBezTo>
                    <a:pt x="206" y="28"/>
                    <a:pt x="206" y="28"/>
                    <a:pt x="206" y="28"/>
                  </a:cubicBezTo>
                  <a:cubicBezTo>
                    <a:pt x="206" y="32"/>
                    <a:pt x="202" y="36"/>
                    <a:pt x="198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204" y="38"/>
                    <a:pt x="208" y="34"/>
                    <a:pt x="208" y="28"/>
                  </a:cubicBezTo>
                  <a:cubicBezTo>
                    <a:pt x="208" y="0"/>
                    <a:pt x="208" y="0"/>
                    <a:pt x="208" y="0"/>
                  </a:cubicBezTo>
                  <a:lnTo>
                    <a:pt x="20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Oval 140">
              <a:extLst>
                <a:ext uri="{FF2B5EF4-FFF2-40B4-BE49-F238E27FC236}">
                  <a16:creationId xmlns:a16="http://schemas.microsoft.com/office/drawing/2014/main" id="{934BEAD6-F450-4774-9189-45A1CC6D0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125" y="2387600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41">
              <a:extLst>
                <a:ext uri="{FF2B5EF4-FFF2-40B4-BE49-F238E27FC236}">
                  <a16:creationId xmlns:a16="http://schemas.microsoft.com/office/drawing/2014/main" id="{7E928A29-824F-4083-972B-4D9466464E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2363" y="2382838"/>
              <a:ext cx="66675" cy="61913"/>
            </a:xfrm>
            <a:custGeom>
              <a:avLst/>
              <a:gdLst>
                <a:gd name="T0" fmla="*/ 7 w 15"/>
                <a:gd name="T1" fmla="*/ 0 h 14"/>
                <a:gd name="T2" fmla="*/ 0 w 15"/>
                <a:gd name="T3" fmla="*/ 7 h 14"/>
                <a:gd name="T4" fmla="*/ 7 w 15"/>
                <a:gd name="T5" fmla="*/ 14 h 14"/>
                <a:gd name="T6" fmla="*/ 15 w 15"/>
                <a:gd name="T7" fmla="*/ 7 h 14"/>
                <a:gd name="T8" fmla="*/ 7 w 15"/>
                <a:gd name="T9" fmla="*/ 0 h 14"/>
                <a:gd name="T10" fmla="*/ 7 w 15"/>
                <a:gd name="T11" fmla="*/ 12 h 14"/>
                <a:gd name="T12" fmla="*/ 2 w 15"/>
                <a:gd name="T13" fmla="*/ 7 h 14"/>
                <a:gd name="T14" fmla="*/ 7 w 15"/>
                <a:gd name="T15" fmla="*/ 2 h 14"/>
                <a:gd name="T16" fmla="*/ 12 w 15"/>
                <a:gd name="T17" fmla="*/ 7 h 14"/>
                <a:gd name="T18" fmla="*/ 7 w 15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4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1" y="14"/>
                    <a:pt x="15" y="11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5" y="12"/>
                    <a:pt x="2" y="10"/>
                    <a:pt x="2" y="7"/>
                  </a:cubicBezTo>
                  <a:cubicBezTo>
                    <a:pt x="2" y="4"/>
                    <a:pt x="5" y="2"/>
                    <a:pt x="7" y="2"/>
                  </a:cubicBezTo>
                  <a:cubicBezTo>
                    <a:pt x="10" y="2"/>
                    <a:pt x="12" y="4"/>
                    <a:pt x="12" y="7"/>
                  </a:cubicBezTo>
                  <a:cubicBezTo>
                    <a:pt x="12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Oval 142">
              <a:extLst>
                <a:ext uri="{FF2B5EF4-FFF2-40B4-BE49-F238E27FC236}">
                  <a16:creationId xmlns:a16="http://schemas.microsoft.com/office/drawing/2014/main" id="{BCF20F06-207B-47BC-8690-D7E989C73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7438" y="3008313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143">
              <a:extLst>
                <a:ext uri="{FF2B5EF4-FFF2-40B4-BE49-F238E27FC236}">
                  <a16:creationId xmlns:a16="http://schemas.microsoft.com/office/drawing/2014/main" id="{E7DCEBDD-5270-473F-9324-EF3B0BF28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2675" y="3003550"/>
              <a:ext cx="57150" cy="53975"/>
            </a:xfrm>
            <a:custGeom>
              <a:avLst/>
              <a:gdLst>
                <a:gd name="T0" fmla="*/ 6 w 13"/>
                <a:gd name="T1" fmla="*/ 0 h 12"/>
                <a:gd name="T2" fmla="*/ 0 w 13"/>
                <a:gd name="T3" fmla="*/ 6 h 12"/>
                <a:gd name="T4" fmla="*/ 6 w 13"/>
                <a:gd name="T5" fmla="*/ 12 h 12"/>
                <a:gd name="T6" fmla="*/ 13 w 13"/>
                <a:gd name="T7" fmla="*/ 6 h 12"/>
                <a:gd name="T8" fmla="*/ 6 w 13"/>
                <a:gd name="T9" fmla="*/ 0 h 12"/>
                <a:gd name="T10" fmla="*/ 6 w 13"/>
                <a:gd name="T11" fmla="*/ 10 h 12"/>
                <a:gd name="T12" fmla="*/ 2 w 13"/>
                <a:gd name="T13" fmla="*/ 6 h 12"/>
                <a:gd name="T14" fmla="*/ 6 w 13"/>
                <a:gd name="T15" fmla="*/ 2 h 12"/>
                <a:gd name="T16" fmla="*/ 10 w 13"/>
                <a:gd name="T17" fmla="*/ 6 h 12"/>
                <a:gd name="T18" fmla="*/ 6 w 13"/>
                <a:gd name="T1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2">
                  <a:moveTo>
                    <a:pt x="6" y="0"/>
                  </a:moveTo>
                  <a:cubicBezTo>
                    <a:pt x="3" y="0"/>
                    <a:pt x="0" y="2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10" y="12"/>
                    <a:pt x="13" y="9"/>
                    <a:pt x="13" y="6"/>
                  </a:cubicBezTo>
                  <a:cubicBezTo>
                    <a:pt x="13" y="2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4" y="10"/>
                    <a:pt x="2" y="8"/>
                    <a:pt x="2" y="6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9" y="2"/>
                    <a:pt x="10" y="4"/>
                    <a:pt x="10" y="6"/>
                  </a:cubicBezTo>
                  <a:cubicBezTo>
                    <a:pt x="10" y="8"/>
                    <a:pt x="9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Oval 144">
              <a:extLst>
                <a:ext uri="{FF2B5EF4-FFF2-40B4-BE49-F238E27FC236}">
                  <a16:creationId xmlns:a16="http://schemas.microsoft.com/office/drawing/2014/main" id="{8EF0E9B4-0558-420C-B3C6-B9F53EDC3D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9550" y="5086350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145">
              <a:extLst>
                <a:ext uri="{FF2B5EF4-FFF2-40B4-BE49-F238E27FC236}">
                  <a16:creationId xmlns:a16="http://schemas.microsoft.com/office/drawing/2014/main" id="{5D4FCCD9-9A46-4629-AB5B-F7A3427B5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1288" y="1258888"/>
              <a:ext cx="1168400" cy="1182688"/>
            </a:xfrm>
            <a:custGeom>
              <a:avLst/>
              <a:gdLst>
                <a:gd name="T0" fmla="*/ 201 w 262"/>
                <a:gd name="T1" fmla="*/ 185 h 267"/>
                <a:gd name="T2" fmla="*/ 201 w 262"/>
                <a:gd name="T3" fmla="*/ 145 h 267"/>
                <a:gd name="T4" fmla="*/ 195 w 262"/>
                <a:gd name="T5" fmla="*/ 139 h 267"/>
                <a:gd name="T6" fmla="*/ 147 w 262"/>
                <a:gd name="T7" fmla="*/ 139 h 267"/>
                <a:gd name="T8" fmla="*/ 141 w 262"/>
                <a:gd name="T9" fmla="*/ 145 h 267"/>
                <a:gd name="T10" fmla="*/ 141 w 262"/>
                <a:gd name="T11" fmla="*/ 256 h 267"/>
                <a:gd name="T12" fmla="*/ 133 w 262"/>
                <a:gd name="T13" fmla="*/ 265 h 267"/>
                <a:gd name="T14" fmla="*/ 60 w 262"/>
                <a:gd name="T15" fmla="*/ 265 h 267"/>
                <a:gd name="T16" fmla="*/ 52 w 262"/>
                <a:gd name="T17" fmla="*/ 256 h 267"/>
                <a:gd name="T18" fmla="*/ 52 w 262"/>
                <a:gd name="T19" fmla="*/ 219 h 267"/>
                <a:gd name="T20" fmla="*/ 60 w 262"/>
                <a:gd name="T21" fmla="*/ 210 h 267"/>
                <a:gd name="T22" fmla="*/ 91 w 262"/>
                <a:gd name="T23" fmla="*/ 210 h 267"/>
                <a:gd name="T24" fmla="*/ 97 w 262"/>
                <a:gd name="T25" fmla="*/ 204 h 267"/>
                <a:gd name="T26" fmla="*/ 97 w 262"/>
                <a:gd name="T27" fmla="*/ 69 h 267"/>
                <a:gd name="T28" fmla="*/ 91 w 262"/>
                <a:gd name="T29" fmla="*/ 63 h 267"/>
                <a:gd name="T30" fmla="*/ 29 w 262"/>
                <a:gd name="T31" fmla="*/ 63 h 267"/>
                <a:gd name="T32" fmla="*/ 23 w 262"/>
                <a:gd name="T33" fmla="*/ 69 h 267"/>
                <a:gd name="T34" fmla="*/ 23 w 262"/>
                <a:gd name="T35" fmla="*/ 93 h 267"/>
                <a:gd name="T36" fmla="*/ 15 w 262"/>
                <a:gd name="T37" fmla="*/ 101 h 267"/>
                <a:gd name="T38" fmla="*/ 11 w 262"/>
                <a:gd name="T39" fmla="*/ 101 h 267"/>
                <a:gd name="T40" fmla="*/ 2 w 262"/>
                <a:gd name="T41" fmla="*/ 93 h 267"/>
                <a:gd name="T42" fmla="*/ 2 w 262"/>
                <a:gd name="T43" fmla="*/ 0 h 267"/>
                <a:gd name="T44" fmla="*/ 0 w 262"/>
                <a:gd name="T45" fmla="*/ 0 h 267"/>
                <a:gd name="T46" fmla="*/ 0 w 262"/>
                <a:gd name="T47" fmla="*/ 93 h 267"/>
                <a:gd name="T48" fmla="*/ 11 w 262"/>
                <a:gd name="T49" fmla="*/ 103 h 267"/>
                <a:gd name="T50" fmla="*/ 15 w 262"/>
                <a:gd name="T51" fmla="*/ 103 h 267"/>
                <a:gd name="T52" fmla="*/ 25 w 262"/>
                <a:gd name="T53" fmla="*/ 93 h 267"/>
                <a:gd name="T54" fmla="*/ 25 w 262"/>
                <a:gd name="T55" fmla="*/ 69 h 267"/>
                <a:gd name="T56" fmla="*/ 29 w 262"/>
                <a:gd name="T57" fmla="*/ 65 h 267"/>
                <a:gd name="T58" fmla="*/ 91 w 262"/>
                <a:gd name="T59" fmla="*/ 65 h 267"/>
                <a:gd name="T60" fmla="*/ 95 w 262"/>
                <a:gd name="T61" fmla="*/ 69 h 267"/>
                <a:gd name="T62" fmla="*/ 95 w 262"/>
                <a:gd name="T63" fmla="*/ 204 h 267"/>
                <a:gd name="T64" fmla="*/ 91 w 262"/>
                <a:gd name="T65" fmla="*/ 208 h 267"/>
                <a:gd name="T66" fmla="*/ 60 w 262"/>
                <a:gd name="T67" fmla="*/ 208 h 267"/>
                <a:gd name="T68" fmla="*/ 50 w 262"/>
                <a:gd name="T69" fmla="*/ 219 h 267"/>
                <a:gd name="T70" fmla="*/ 50 w 262"/>
                <a:gd name="T71" fmla="*/ 256 h 267"/>
                <a:gd name="T72" fmla="*/ 60 w 262"/>
                <a:gd name="T73" fmla="*/ 267 h 267"/>
                <a:gd name="T74" fmla="*/ 133 w 262"/>
                <a:gd name="T75" fmla="*/ 267 h 267"/>
                <a:gd name="T76" fmla="*/ 144 w 262"/>
                <a:gd name="T77" fmla="*/ 256 h 267"/>
                <a:gd name="T78" fmla="*/ 144 w 262"/>
                <a:gd name="T79" fmla="*/ 145 h 267"/>
                <a:gd name="T80" fmla="*/ 147 w 262"/>
                <a:gd name="T81" fmla="*/ 141 h 267"/>
                <a:gd name="T82" fmla="*/ 195 w 262"/>
                <a:gd name="T83" fmla="*/ 141 h 267"/>
                <a:gd name="T84" fmla="*/ 199 w 262"/>
                <a:gd name="T85" fmla="*/ 145 h 267"/>
                <a:gd name="T86" fmla="*/ 199 w 262"/>
                <a:gd name="T87" fmla="*/ 185 h 267"/>
                <a:gd name="T88" fmla="*/ 209 w 262"/>
                <a:gd name="T89" fmla="*/ 195 h 267"/>
                <a:gd name="T90" fmla="*/ 262 w 262"/>
                <a:gd name="T91" fmla="*/ 195 h 267"/>
                <a:gd name="T92" fmla="*/ 262 w 262"/>
                <a:gd name="T93" fmla="*/ 193 h 267"/>
                <a:gd name="T94" fmla="*/ 209 w 262"/>
                <a:gd name="T95" fmla="*/ 193 h 267"/>
                <a:gd name="T96" fmla="*/ 201 w 262"/>
                <a:gd name="T97" fmla="*/ 185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2" h="267">
                  <a:moveTo>
                    <a:pt x="201" y="185"/>
                  </a:moveTo>
                  <a:cubicBezTo>
                    <a:pt x="201" y="145"/>
                    <a:pt x="201" y="145"/>
                    <a:pt x="201" y="145"/>
                  </a:cubicBezTo>
                  <a:cubicBezTo>
                    <a:pt x="201" y="142"/>
                    <a:pt x="198" y="139"/>
                    <a:pt x="195" y="139"/>
                  </a:cubicBezTo>
                  <a:cubicBezTo>
                    <a:pt x="147" y="139"/>
                    <a:pt x="147" y="139"/>
                    <a:pt x="147" y="139"/>
                  </a:cubicBezTo>
                  <a:cubicBezTo>
                    <a:pt x="144" y="139"/>
                    <a:pt x="141" y="142"/>
                    <a:pt x="141" y="145"/>
                  </a:cubicBezTo>
                  <a:cubicBezTo>
                    <a:pt x="141" y="256"/>
                    <a:pt x="141" y="256"/>
                    <a:pt x="141" y="256"/>
                  </a:cubicBezTo>
                  <a:cubicBezTo>
                    <a:pt x="141" y="261"/>
                    <a:pt x="138" y="265"/>
                    <a:pt x="133" y="265"/>
                  </a:cubicBezTo>
                  <a:cubicBezTo>
                    <a:pt x="60" y="265"/>
                    <a:pt x="60" y="265"/>
                    <a:pt x="60" y="265"/>
                  </a:cubicBezTo>
                  <a:cubicBezTo>
                    <a:pt x="55" y="265"/>
                    <a:pt x="52" y="261"/>
                    <a:pt x="52" y="256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14"/>
                    <a:pt x="55" y="210"/>
                    <a:pt x="60" y="210"/>
                  </a:cubicBezTo>
                  <a:cubicBezTo>
                    <a:pt x="91" y="210"/>
                    <a:pt x="91" y="210"/>
                    <a:pt x="91" y="210"/>
                  </a:cubicBezTo>
                  <a:cubicBezTo>
                    <a:pt x="94" y="210"/>
                    <a:pt x="97" y="208"/>
                    <a:pt x="97" y="204"/>
                  </a:cubicBezTo>
                  <a:cubicBezTo>
                    <a:pt x="97" y="69"/>
                    <a:pt x="97" y="69"/>
                    <a:pt x="97" y="69"/>
                  </a:cubicBezTo>
                  <a:cubicBezTo>
                    <a:pt x="97" y="66"/>
                    <a:pt x="94" y="63"/>
                    <a:pt x="91" y="63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26" y="63"/>
                    <a:pt x="23" y="66"/>
                    <a:pt x="23" y="69"/>
                  </a:cubicBezTo>
                  <a:cubicBezTo>
                    <a:pt x="23" y="93"/>
                    <a:pt x="23" y="93"/>
                    <a:pt x="23" y="93"/>
                  </a:cubicBezTo>
                  <a:cubicBezTo>
                    <a:pt x="23" y="97"/>
                    <a:pt x="19" y="101"/>
                    <a:pt x="15" y="101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6" y="101"/>
                    <a:pt x="2" y="97"/>
                    <a:pt x="2" y="9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9"/>
                    <a:pt x="5" y="103"/>
                    <a:pt x="11" y="103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20" y="103"/>
                    <a:pt x="25" y="99"/>
                    <a:pt x="25" y="93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5" y="67"/>
                    <a:pt x="27" y="65"/>
                    <a:pt x="29" y="65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3" y="65"/>
                    <a:pt x="95" y="67"/>
                    <a:pt x="95" y="69"/>
                  </a:cubicBezTo>
                  <a:cubicBezTo>
                    <a:pt x="95" y="204"/>
                    <a:pt x="95" y="204"/>
                    <a:pt x="95" y="204"/>
                  </a:cubicBezTo>
                  <a:cubicBezTo>
                    <a:pt x="95" y="206"/>
                    <a:pt x="93" y="208"/>
                    <a:pt x="91" y="208"/>
                  </a:cubicBezTo>
                  <a:cubicBezTo>
                    <a:pt x="60" y="208"/>
                    <a:pt x="60" y="208"/>
                    <a:pt x="60" y="208"/>
                  </a:cubicBezTo>
                  <a:cubicBezTo>
                    <a:pt x="54" y="208"/>
                    <a:pt x="50" y="213"/>
                    <a:pt x="50" y="219"/>
                  </a:cubicBezTo>
                  <a:cubicBezTo>
                    <a:pt x="50" y="256"/>
                    <a:pt x="50" y="256"/>
                    <a:pt x="50" y="256"/>
                  </a:cubicBezTo>
                  <a:cubicBezTo>
                    <a:pt x="50" y="262"/>
                    <a:pt x="54" y="267"/>
                    <a:pt x="60" y="267"/>
                  </a:cubicBezTo>
                  <a:cubicBezTo>
                    <a:pt x="133" y="267"/>
                    <a:pt x="133" y="267"/>
                    <a:pt x="133" y="267"/>
                  </a:cubicBezTo>
                  <a:cubicBezTo>
                    <a:pt x="139" y="267"/>
                    <a:pt x="144" y="262"/>
                    <a:pt x="144" y="256"/>
                  </a:cubicBezTo>
                  <a:cubicBezTo>
                    <a:pt x="144" y="145"/>
                    <a:pt x="144" y="145"/>
                    <a:pt x="144" y="145"/>
                  </a:cubicBezTo>
                  <a:cubicBezTo>
                    <a:pt x="144" y="143"/>
                    <a:pt x="145" y="141"/>
                    <a:pt x="147" y="141"/>
                  </a:cubicBezTo>
                  <a:cubicBezTo>
                    <a:pt x="195" y="141"/>
                    <a:pt x="195" y="141"/>
                    <a:pt x="195" y="141"/>
                  </a:cubicBezTo>
                  <a:cubicBezTo>
                    <a:pt x="197" y="141"/>
                    <a:pt x="199" y="143"/>
                    <a:pt x="199" y="145"/>
                  </a:cubicBezTo>
                  <a:cubicBezTo>
                    <a:pt x="199" y="185"/>
                    <a:pt x="199" y="185"/>
                    <a:pt x="199" y="185"/>
                  </a:cubicBezTo>
                  <a:cubicBezTo>
                    <a:pt x="199" y="191"/>
                    <a:pt x="203" y="195"/>
                    <a:pt x="209" y="195"/>
                  </a:cubicBezTo>
                  <a:cubicBezTo>
                    <a:pt x="262" y="195"/>
                    <a:pt x="262" y="195"/>
                    <a:pt x="262" y="195"/>
                  </a:cubicBezTo>
                  <a:cubicBezTo>
                    <a:pt x="262" y="193"/>
                    <a:pt x="262" y="193"/>
                    <a:pt x="262" y="193"/>
                  </a:cubicBezTo>
                  <a:cubicBezTo>
                    <a:pt x="209" y="193"/>
                    <a:pt x="209" y="193"/>
                    <a:pt x="209" y="193"/>
                  </a:cubicBezTo>
                  <a:cubicBezTo>
                    <a:pt x="205" y="193"/>
                    <a:pt x="201" y="189"/>
                    <a:pt x="201" y="1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Oval 146">
              <a:extLst>
                <a:ext uri="{FF2B5EF4-FFF2-40B4-BE49-F238E27FC236}">
                  <a16:creationId xmlns:a16="http://schemas.microsoft.com/office/drawing/2014/main" id="{AFD597E4-2798-4B48-8BF8-268D199AD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9575" y="216217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47">
              <a:extLst>
                <a:ext uri="{FF2B5EF4-FFF2-40B4-BE49-F238E27FC236}">
                  <a16:creationId xmlns:a16="http://schemas.microsoft.com/office/drawing/2014/main" id="{7F76152F-5B33-4501-98D9-F19AAF1506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4813" y="2157413"/>
              <a:ext cx="53975" cy="5397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9 h 12"/>
                <a:gd name="T12" fmla="*/ 2 w 12"/>
                <a:gd name="T13" fmla="*/ 6 h 12"/>
                <a:gd name="T14" fmla="*/ 6 w 12"/>
                <a:gd name="T15" fmla="*/ 2 h 12"/>
                <a:gd name="T16" fmla="*/ 9 w 12"/>
                <a:gd name="T17" fmla="*/ 6 h 12"/>
                <a:gd name="T18" fmla="*/ 6 w 12"/>
                <a:gd name="T1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2" y="0"/>
                    <a:pt x="0" y="2"/>
                    <a:pt x="0" y="6"/>
                  </a:cubicBezTo>
                  <a:cubicBezTo>
                    <a:pt x="0" y="9"/>
                    <a:pt x="2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2"/>
                    <a:pt x="9" y="0"/>
                    <a:pt x="6" y="0"/>
                  </a:cubicBezTo>
                  <a:close/>
                  <a:moveTo>
                    <a:pt x="6" y="9"/>
                  </a:moveTo>
                  <a:cubicBezTo>
                    <a:pt x="4" y="9"/>
                    <a:pt x="2" y="8"/>
                    <a:pt x="2" y="6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8" y="2"/>
                    <a:pt x="9" y="4"/>
                    <a:pt x="9" y="6"/>
                  </a:cubicBezTo>
                  <a:cubicBezTo>
                    <a:pt x="9" y="8"/>
                    <a:pt x="8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Oval 148">
              <a:extLst>
                <a:ext uri="{FF2B5EF4-FFF2-40B4-BE49-F238E27FC236}">
                  <a16:creationId xmlns:a16="http://schemas.microsoft.com/office/drawing/2014/main" id="{A79F822F-64F4-413A-9B62-17210AE231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1125" y="1217613"/>
              <a:ext cx="76200" cy="8096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49">
              <a:extLst>
                <a:ext uri="{FF2B5EF4-FFF2-40B4-BE49-F238E27FC236}">
                  <a16:creationId xmlns:a16="http://schemas.microsoft.com/office/drawing/2014/main" id="{7477DCBD-6A86-4A5A-A43D-FCC5EDCDD8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46838" y="1209675"/>
              <a:ext cx="98425" cy="96838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17 h 22"/>
                <a:gd name="T12" fmla="*/ 5 w 22"/>
                <a:gd name="T13" fmla="*/ 11 h 22"/>
                <a:gd name="T14" fmla="*/ 11 w 22"/>
                <a:gd name="T15" fmla="*/ 5 h 22"/>
                <a:gd name="T16" fmla="*/ 18 w 22"/>
                <a:gd name="T17" fmla="*/ 11 h 22"/>
                <a:gd name="T18" fmla="*/ 11 w 22"/>
                <a:gd name="T19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7"/>
                  </a:moveTo>
                  <a:cubicBezTo>
                    <a:pt x="8" y="17"/>
                    <a:pt x="5" y="15"/>
                    <a:pt x="5" y="11"/>
                  </a:cubicBezTo>
                  <a:cubicBezTo>
                    <a:pt x="5" y="7"/>
                    <a:pt x="8" y="5"/>
                    <a:pt x="11" y="5"/>
                  </a:cubicBezTo>
                  <a:cubicBezTo>
                    <a:pt x="15" y="5"/>
                    <a:pt x="18" y="7"/>
                    <a:pt x="18" y="11"/>
                  </a:cubicBezTo>
                  <a:cubicBezTo>
                    <a:pt x="18" y="15"/>
                    <a:pt x="15" y="17"/>
                    <a:pt x="11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Oval 150">
              <a:extLst>
                <a:ext uri="{FF2B5EF4-FFF2-40B4-BE49-F238E27FC236}">
                  <a16:creationId xmlns:a16="http://schemas.microsoft.com/office/drawing/2014/main" id="{CD6DD1CA-CAD1-4B2B-BCB7-578975AE4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2700" y="2090738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51">
              <a:extLst>
                <a:ext uri="{FF2B5EF4-FFF2-40B4-BE49-F238E27FC236}">
                  <a16:creationId xmlns:a16="http://schemas.microsoft.com/office/drawing/2014/main" id="{805CF6E9-07F3-4293-A951-222B91065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1811338"/>
              <a:ext cx="1839913" cy="209550"/>
            </a:xfrm>
            <a:custGeom>
              <a:avLst/>
              <a:gdLst>
                <a:gd name="T0" fmla="*/ 220 w 413"/>
                <a:gd name="T1" fmla="*/ 0 h 47"/>
                <a:gd name="T2" fmla="*/ 199 w 413"/>
                <a:gd name="T3" fmla="*/ 21 h 47"/>
                <a:gd name="T4" fmla="*/ 199 w 413"/>
                <a:gd name="T5" fmla="*/ 36 h 47"/>
                <a:gd name="T6" fmla="*/ 191 w 413"/>
                <a:gd name="T7" fmla="*/ 43 h 47"/>
                <a:gd name="T8" fmla="*/ 0 w 413"/>
                <a:gd name="T9" fmla="*/ 43 h 47"/>
                <a:gd name="T10" fmla="*/ 0 w 413"/>
                <a:gd name="T11" fmla="*/ 47 h 47"/>
                <a:gd name="T12" fmla="*/ 191 w 413"/>
                <a:gd name="T13" fmla="*/ 47 h 47"/>
                <a:gd name="T14" fmla="*/ 203 w 413"/>
                <a:gd name="T15" fmla="*/ 36 h 47"/>
                <a:gd name="T16" fmla="*/ 203 w 413"/>
                <a:gd name="T17" fmla="*/ 21 h 47"/>
                <a:gd name="T18" fmla="*/ 220 w 413"/>
                <a:gd name="T19" fmla="*/ 4 h 47"/>
                <a:gd name="T20" fmla="*/ 413 w 413"/>
                <a:gd name="T21" fmla="*/ 4 h 47"/>
                <a:gd name="T22" fmla="*/ 413 w 413"/>
                <a:gd name="T23" fmla="*/ 0 h 47"/>
                <a:gd name="T24" fmla="*/ 220 w 413"/>
                <a:gd name="T2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3" h="47">
                  <a:moveTo>
                    <a:pt x="220" y="0"/>
                  </a:moveTo>
                  <a:cubicBezTo>
                    <a:pt x="208" y="0"/>
                    <a:pt x="199" y="10"/>
                    <a:pt x="199" y="21"/>
                  </a:cubicBezTo>
                  <a:cubicBezTo>
                    <a:pt x="199" y="36"/>
                    <a:pt x="199" y="36"/>
                    <a:pt x="199" y="36"/>
                  </a:cubicBezTo>
                  <a:cubicBezTo>
                    <a:pt x="199" y="40"/>
                    <a:pt x="196" y="43"/>
                    <a:pt x="19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91" y="47"/>
                    <a:pt x="191" y="47"/>
                    <a:pt x="191" y="47"/>
                  </a:cubicBezTo>
                  <a:cubicBezTo>
                    <a:pt x="198" y="47"/>
                    <a:pt x="203" y="42"/>
                    <a:pt x="203" y="36"/>
                  </a:cubicBezTo>
                  <a:cubicBezTo>
                    <a:pt x="203" y="21"/>
                    <a:pt x="203" y="21"/>
                    <a:pt x="203" y="21"/>
                  </a:cubicBezTo>
                  <a:cubicBezTo>
                    <a:pt x="203" y="12"/>
                    <a:pt x="210" y="4"/>
                    <a:pt x="220" y="4"/>
                  </a:cubicBezTo>
                  <a:cubicBezTo>
                    <a:pt x="413" y="4"/>
                    <a:pt x="413" y="4"/>
                    <a:pt x="413" y="4"/>
                  </a:cubicBezTo>
                  <a:cubicBezTo>
                    <a:pt x="413" y="0"/>
                    <a:pt x="413" y="0"/>
                    <a:pt x="413" y="0"/>
                  </a:cubicBezTo>
                  <a:lnTo>
                    <a:pt x="2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Oval 152">
              <a:extLst>
                <a:ext uri="{FF2B5EF4-FFF2-40B4-BE49-F238E27FC236}">
                  <a16:creationId xmlns:a16="http://schemas.microsoft.com/office/drawing/2014/main" id="{247133A8-B8B2-46C6-AF39-527E200EE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2874963"/>
              <a:ext cx="57150" cy="6191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Oval 153">
              <a:extLst>
                <a:ext uri="{FF2B5EF4-FFF2-40B4-BE49-F238E27FC236}">
                  <a16:creationId xmlns:a16="http://schemas.microsoft.com/office/drawing/2014/main" id="{2D5ED9BA-26F2-4C62-A553-9828AF1E5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5775" y="447675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54">
              <a:extLst>
                <a:ext uri="{FF2B5EF4-FFF2-40B4-BE49-F238E27FC236}">
                  <a16:creationId xmlns:a16="http://schemas.microsoft.com/office/drawing/2014/main" id="{A96CAEC1-56B9-4722-8155-472899AC3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0675" y="477838"/>
              <a:ext cx="377825" cy="2428875"/>
            </a:xfrm>
            <a:custGeom>
              <a:avLst/>
              <a:gdLst>
                <a:gd name="T0" fmla="*/ 65 w 85"/>
                <a:gd name="T1" fmla="*/ 110 h 548"/>
                <a:gd name="T2" fmla="*/ 53 w 85"/>
                <a:gd name="T3" fmla="*/ 110 h 548"/>
                <a:gd name="T4" fmla="*/ 45 w 85"/>
                <a:gd name="T5" fmla="*/ 101 h 548"/>
                <a:gd name="T6" fmla="*/ 45 w 85"/>
                <a:gd name="T7" fmla="*/ 0 h 548"/>
                <a:gd name="T8" fmla="*/ 43 w 85"/>
                <a:gd name="T9" fmla="*/ 0 h 548"/>
                <a:gd name="T10" fmla="*/ 43 w 85"/>
                <a:gd name="T11" fmla="*/ 101 h 548"/>
                <a:gd name="T12" fmla="*/ 53 w 85"/>
                <a:gd name="T13" fmla="*/ 112 h 548"/>
                <a:gd name="T14" fmla="*/ 65 w 85"/>
                <a:gd name="T15" fmla="*/ 112 h 548"/>
                <a:gd name="T16" fmla="*/ 83 w 85"/>
                <a:gd name="T17" fmla="*/ 129 h 548"/>
                <a:gd name="T18" fmla="*/ 83 w 85"/>
                <a:gd name="T19" fmla="*/ 194 h 548"/>
                <a:gd name="T20" fmla="*/ 65 w 85"/>
                <a:gd name="T21" fmla="*/ 212 h 548"/>
                <a:gd name="T22" fmla="*/ 10 w 85"/>
                <a:gd name="T23" fmla="*/ 212 h 548"/>
                <a:gd name="T24" fmla="*/ 0 w 85"/>
                <a:gd name="T25" fmla="*/ 223 h 548"/>
                <a:gd name="T26" fmla="*/ 0 w 85"/>
                <a:gd name="T27" fmla="*/ 548 h 548"/>
                <a:gd name="T28" fmla="*/ 2 w 85"/>
                <a:gd name="T29" fmla="*/ 548 h 548"/>
                <a:gd name="T30" fmla="*/ 2 w 85"/>
                <a:gd name="T31" fmla="*/ 223 h 548"/>
                <a:gd name="T32" fmla="*/ 10 w 85"/>
                <a:gd name="T33" fmla="*/ 215 h 548"/>
                <a:gd name="T34" fmla="*/ 65 w 85"/>
                <a:gd name="T35" fmla="*/ 214 h 548"/>
                <a:gd name="T36" fmla="*/ 85 w 85"/>
                <a:gd name="T37" fmla="*/ 194 h 548"/>
                <a:gd name="T38" fmla="*/ 85 w 85"/>
                <a:gd name="T39" fmla="*/ 129 h 548"/>
                <a:gd name="T40" fmla="*/ 65 w 85"/>
                <a:gd name="T41" fmla="*/ 11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5" h="548">
                  <a:moveTo>
                    <a:pt x="65" y="110"/>
                  </a:moveTo>
                  <a:cubicBezTo>
                    <a:pt x="53" y="110"/>
                    <a:pt x="53" y="110"/>
                    <a:pt x="53" y="110"/>
                  </a:cubicBezTo>
                  <a:cubicBezTo>
                    <a:pt x="49" y="110"/>
                    <a:pt x="45" y="106"/>
                    <a:pt x="45" y="101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01"/>
                    <a:pt x="43" y="101"/>
                    <a:pt x="43" y="101"/>
                  </a:cubicBezTo>
                  <a:cubicBezTo>
                    <a:pt x="43" y="107"/>
                    <a:pt x="47" y="112"/>
                    <a:pt x="53" y="112"/>
                  </a:cubicBezTo>
                  <a:cubicBezTo>
                    <a:pt x="65" y="112"/>
                    <a:pt x="65" y="112"/>
                    <a:pt x="65" y="112"/>
                  </a:cubicBezTo>
                  <a:cubicBezTo>
                    <a:pt x="75" y="112"/>
                    <a:pt x="83" y="120"/>
                    <a:pt x="83" y="129"/>
                  </a:cubicBezTo>
                  <a:cubicBezTo>
                    <a:pt x="83" y="194"/>
                    <a:pt x="83" y="194"/>
                    <a:pt x="83" y="194"/>
                  </a:cubicBezTo>
                  <a:cubicBezTo>
                    <a:pt x="83" y="204"/>
                    <a:pt x="75" y="212"/>
                    <a:pt x="65" y="212"/>
                  </a:cubicBezTo>
                  <a:cubicBezTo>
                    <a:pt x="10" y="212"/>
                    <a:pt x="10" y="212"/>
                    <a:pt x="10" y="212"/>
                  </a:cubicBezTo>
                  <a:cubicBezTo>
                    <a:pt x="4" y="212"/>
                    <a:pt x="0" y="217"/>
                    <a:pt x="0" y="223"/>
                  </a:cubicBezTo>
                  <a:cubicBezTo>
                    <a:pt x="0" y="548"/>
                    <a:pt x="0" y="548"/>
                    <a:pt x="0" y="548"/>
                  </a:cubicBezTo>
                  <a:cubicBezTo>
                    <a:pt x="2" y="548"/>
                    <a:pt x="2" y="548"/>
                    <a:pt x="2" y="548"/>
                  </a:cubicBezTo>
                  <a:cubicBezTo>
                    <a:pt x="2" y="223"/>
                    <a:pt x="2" y="223"/>
                    <a:pt x="2" y="223"/>
                  </a:cubicBezTo>
                  <a:cubicBezTo>
                    <a:pt x="2" y="218"/>
                    <a:pt x="6" y="215"/>
                    <a:pt x="10" y="215"/>
                  </a:cubicBezTo>
                  <a:cubicBezTo>
                    <a:pt x="65" y="214"/>
                    <a:pt x="65" y="214"/>
                    <a:pt x="65" y="214"/>
                  </a:cubicBezTo>
                  <a:cubicBezTo>
                    <a:pt x="76" y="214"/>
                    <a:pt x="85" y="205"/>
                    <a:pt x="85" y="194"/>
                  </a:cubicBezTo>
                  <a:cubicBezTo>
                    <a:pt x="85" y="129"/>
                    <a:pt x="85" y="129"/>
                    <a:pt x="85" y="129"/>
                  </a:cubicBezTo>
                  <a:cubicBezTo>
                    <a:pt x="85" y="118"/>
                    <a:pt x="76" y="110"/>
                    <a:pt x="65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Oval 155">
              <a:extLst>
                <a:ext uri="{FF2B5EF4-FFF2-40B4-BE49-F238E27FC236}">
                  <a16:creationId xmlns:a16="http://schemas.microsoft.com/office/drawing/2014/main" id="{B3A46DE1-C00D-41C8-8141-AED6B7747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6950" y="2528888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56">
              <a:extLst>
                <a:ext uri="{FF2B5EF4-FFF2-40B4-BE49-F238E27FC236}">
                  <a16:creationId xmlns:a16="http://schemas.microsoft.com/office/drawing/2014/main" id="{F5939CDD-D926-4D02-B55D-E18BB9F1A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4700" y="2179638"/>
              <a:ext cx="1514475" cy="376238"/>
            </a:xfrm>
            <a:custGeom>
              <a:avLst/>
              <a:gdLst>
                <a:gd name="T0" fmla="*/ 259 w 340"/>
                <a:gd name="T1" fmla="*/ 65 h 85"/>
                <a:gd name="T2" fmla="*/ 258 w 340"/>
                <a:gd name="T3" fmla="*/ 10 h 85"/>
                <a:gd name="T4" fmla="*/ 248 w 340"/>
                <a:gd name="T5" fmla="*/ 0 h 85"/>
                <a:gd name="T6" fmla="*/ 0 w 340"/>
                <a:gd name="T7" fmla="*/ 0 h 85"/>
                <a:gd name="T8" fmla="*/ 0 w 340"/>
                <a:gd name="T9" fmla="*/ 2 h 85"/>
                <a:gd name="T10" fmla="*/ 248 w 340"/>
                <a:gd name="T11" fmla="*/ 2 h 85"/>
                <a:gd name="T12" fmla="*/ 256 w 340"/>
                <a:gd name="T13" fmla="*/ 10 h 85"/>
                <a:gd name="T14" fmla="*/ 257 w 340"/>
                <a:gd name="T15" fmla="*/ 65 h 85"/>
                <a:gd name="T16" fmla="*/ 277 w 340"/>
                <a:gd name="T17" fmla="*/ 85 h 85"/>
                <a:gd name="T18" fmla="*/ 340 w 340"/>
                <a:gd name="T19" fmla="*/ 85 h 85"/>
                <a:gd name="T20" fmla="*/ 340 w 340"/>
                <a:gd name="T21" fmla="*/ 83 h 85"/>
                <a:gd name="T22" fmla="*/ 277 w 340"/>
                <a:gd name="T23" fmla="*/ 83 h 85"/>
                <a:gd name="T24" fmla="*/ 259 w 340"/>
                <a:gd name="T25" fmla="*/ 6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0" h="85">
                  <a:moveTo>
                    <a:pt x="259" y="65"/>
                  </a:moveTo>
                  <a:cubicBezTo>
                    <a:pt x="258" y="10"/>
                    <a:pt x="258" y="10"/>
                    <a:pt x="258" y="10"/>
                  </a:cubicBezTo>
                  <a:cubicBezTo>
                    <a:pt x="258" y="4"/>
                    <a:pt x="253" y="0"/>
                    <a:pt x="24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48" y="2"/>
                    <a:pt x="248" y="2"/>
                    <a:pt x="248" y="2"/>
                  </a:cubicBezTo>
                  <a:cubicBezTo>
                    <a:pt x="252" y="2"/>
                    <a:pt x="256" y="6"/>
                    <a:pt x="256" y="10"/>
                  </a:cubicBezTo>
                  <a:cubicBezTo>
                    <a:pt x="257" y="65"/>
                    <a:pt x="257" y="65"/>
                    <a:pt x="257" y="65"/>
                  </a:cubicBezTo>
                  <a:cubicBezTo>
                    <a:pt x="257" y="76"/>
                    <a:pt x="266" y="85"/>
                    <a:pt x="277" y="85"/>
                  </a:cubicBezTo>
                  <a:cubicBezTo>
                    <a:pt x="340" y="85"/>
                    <a:pt x="340" y="85"/>
                    <a:pt x="340" y="85"/>
                  </a:cubicBezTo>
                  <a:cubicBezTo>
                    <a:pt x="340" y="83"/>
                    <a:pt x="340" y="83"/>
                    <a:pt x="340" y="83"/>
                  </a:cubicBezTo>
                  <a:cubicBezTo>
                    <a:pt x="277" y="83"/>
                    <a:pt x="277" y="83"/>
                    <a:pt x="277" y="83"/>
                  </a:cubicBezTo>
                  <a:cubicBezTo>
                    <a:pt x="267" y="83"/>
                    <a:pt x="259" y="75"/>
                    <a:pt x="259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Oval 157">
              <a:extLst>
                <a:ext uri="{FF2B5EF4-FFF2-40B4-BE49-F238E27FC236}">
                  <a16:creationId xmlns:a16="http://schemas.microsoft.com/office/drawing/2014/main" id="{47153CEF-A736-4DC7-A7A7-2C4D4EA72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0225" y="1971675"/>
              <a:ext cx="79375" cy="793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158">
              <a:extLst>
                <a:ext uri="{FF2B5EF4-FFF2-40B4-BE49-F238E27FC236}">
                  <a16:creationId xmlns:a16="http://schemas.microsoft.com/office/drawing/2014/main" id="{9ED74452-338F-4799-92E1-6B50E223AE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0700" y="1962150"/>
              <a:ext cx="98425" cy="98425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19 h 22"/>
                <a:gd name="T12" fmla="*/ 3 w 22"/>
                <a:gd name="T13" fmla="*/ 11 h 22"/>
                <a:gd name="T14" fmla="*/ 11 w 22"/>
                <a:gd name="T15" fmla="*/ 3 h 22"/>
                <a:gd name="T16" fmla="*/ 19 w 22"/>
                <a:gd name="T17" fmla="*/ 11 h 22"/>
                <a:gd name="T18" fmla="*/ 11 w 22"/>
                <a:gd name="T19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9"/>
                  </a:moveTo>
                  <a:cubicBezTo>
                    <a:pt x="7" y="19"/>
                    <a:pt x="3" y="15"/>
                    <a:pt x="3" y="11"/>
                  </a:cubicBezTo>
                  <a:cubicBezTo>
                    <a:pt x="3" y="7"/>
                    <a:pt x="7" y="3"/>
                    <a:pt x="11" y="3"/>
                  </a:cubicBezTo>
                  <a:cubicBezTo>
                    <a:pt x="15" y="3"/>
                    <a:pt x="19" y="7"/>
                    <a:pt x="19" y="11"/>
                  </a:cubicBezTo>
                  <a:cubicBezTo>
                    <a:pt x="19" y="15"/>
                    <a:pt x="15" y="19"/>
                    <a:pt x="11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Oval 159">
              <a:extLst>
                <a:ext uri="{FF2B5EF4-FFF2-40B4-BE49-F238E27FC236}">
                  <a16:creationId xmlns:a16="http://schemas.microsoft.com/office/drawing/2014/main" id="{CC8AC833-81CB-4A1B-BC73-6E82EF14DB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6475" y="1984375"/>
              <a:ext cx="53975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160">
              <a:extLst>
                <a:ext uri="{FF2B5EF4-FFF2-40B4-BE49-F238E27FC236}">
                  <a16:creationId xmlns:a16="http://schemas.microsoft.com/office/drawing/2014/main" id="{69ED7EDD-0F44-4731-8E18-44413AAA96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6950" y="1979613"/>
              <a:ext cx="66675" cy="66675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  <a:gd name="T10" fmla="*/ 8 w 15"/>
                <a:gd name="T11" fmla="*/ 12 h 15"/>
                <a:gd name="T12" fmla="*/ 3 w 15"/>
                <a:gd name="T13" fmla="*/ 7 h 15"/>
                <a:gd name="T14" fmla="*/ 8 w 15"/>
                <a:gd name="T15" fmla="*/ 2 h 15"/>
                <a:gd name="T16" fmla="*/ 13 w 15"/>
                <a:gd name="T17" fmla="*/ 7 h 15"/>
                <a:gd name="T18" fmla="*/ 8 w 15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5"/>
                    <a:pt x="8" y="15"/>
                  </a:cubicBezTo>
                  <a:cubicBezTo>
                    <a:pt x="12" y="15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7"/>
                  </a:cubicBezTo>
                  <a:cubicBezTo>
                    <a:pt x="3" y="4"/>
                    <a:pt x="5" y="2"/>
                    <a:pt x="8" y="2"/>
                  </a:cubicBezTo>
                  <a:cubicBezTo>
                    <a:pt x="11" y="2"/>
                    <a:pt x="13" y="4"/>
                    <a:pt x="13" y="7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Oval 161">
              <a:extLst>
                <a:ext uri="{FF2B5EF4-FFF2-40B4-BE49-F238E27FC236}">
                  <a16:creationId xmlns:a16="http://schemas.microsoft.com/office/drawing/2014/main" id="{C952A66C-895C-4986-A676-6E739DA3B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2463800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162">
              <a:extLst>
                <a:ext uri="{FF2B5EF4-FFF2-40B4-BE49-F238E27FC236}">
                  <a16:creationId xmlns:a16="http://schemas.microsoft.com/office/drawing/2014/main" id="{4D84F36F-DB42-43DD-AF30-DCFD0CE36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38925" y="2459038"/>
              <a:ext cx="66675" cy="66675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8 h 15"/>
                <a:gd name="T4" fmla="*/ 8 w 15"/>
                <a:gd name="T5" fmla="*/ 15 h 15"/>
                <a:gd name="T6" fmla="*/ 15 w 15"/>
                <a:gd name="T7" fmla="*/ 8 h 15"/>
                <a:gd name="T8" fmla="*/ 8 w 15"/>
                <a:gd name="T9" fmla="*/ 0 h 15"/>
                <a:gd name="T10" fmla="*/ 8 w 15"/>
                <a:gd name="T11" fmla="*/ 12 h 15"/>
                <a:gd name="T12" fmla="*/ 3 w 15"/>
                <a:gd name="T13" fmla="*/ 8 h 15"/>
                <a:gd name="T14" fmla="*/ 8 w 15"/>
                <a:gd name="T15" fmla="*/ 3 h 15"/>
                <a:gd name="T16" fmla="*/ 12 w 15"/>
                <a:gd name="T17" fmla="*/ 8 h 15"/>
                <a:gd name="T18" fmla="*/ 8 w 15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2" y="15"/>
                    <a:pt x="15" y="12"/>
                    <a:pt x="15" y="8"/>
                  </a:cubicBezTo>
                  <a:cubicBezTo>
                    <a:pt x="15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2" y="5"/>
                    <a:pt x="12" y="8"/>
                  </a:cubicBezTo>
                  <a:cubicBezTo>
                    <a:pt x="12" y="10"/>
                    <a:pt x="10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163">
              <a:extLst>
                <a:ext uri="{FF2B5EF4-FFF2-40B4-BE49-F238E27FC236}">
                  <a16:creationId xmlns:a16="http://schemas.microsoft.com/office/drawing/2014/main" id="{EFB67F9F-2A8B-44B6-890B-11586C717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1643063"/>
              <a:ext cx="58738" cy="150813"/>
            </a:xfrm>
            <a:custGeom>
              <a:avLst/>
              <a:gdLst>
                <a:gd name="T0" fmla="*/ 9 w 13"/>
                <a:gd name="T1" fmla="*/ 0 h 34"/>
                <a:gd name="T2" fmla="*/ 4 w 13"/>
                <a:gd name="T3" fmla="*/ 0 h 34"/>
                <a:gd name="T4" fmla="*/ 0 w 13"/>
                <a:gd name="T5" fmla="*/ 4 h 34"/>
                <a:gd name="T6" fmla="*/ 0 w 13"/>
                <a:gd name="T7" fmla="*/ 30 h 34"/>
                <a:gd name="T8" fmla="*/ 4 w 13"/>
                <a:gd name="T9" fmla="*/ 34 h 34"/>
                <a:gd name="T10" fmla="*/ 9 w 13"/>
                <a:gd name="T11" fmla="*/ 34 h 34"/>
                <a:gd name="T12" fmla="*/ 13 w 13"/>
                <a:gd name="T13" fmla="*/ 30 h 34"/>
                <a:gd name="T14" fmla="*/ 13 w 13"/>
                <a:gd name="T15" fmla="*/ 4 h 34"/>
                <a:gd name="T16" fmla="*/ 9 w 13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34">
                  <a:moveTo>
                    <a:pt x="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2" y="34"/>
                    <a:pt x="4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1" y="34"/>
                    <a:pt x="13" y="32"/>
                    <a:pt x="13" y="30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"/>
                    <a:pt x="11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164">
              <a:extLst>
                <a:ext uri="{FF2B5EF4-FFF2-40B4-BE49-F238E27FC236}">
                  <a16:creationId xmlns:a16="http://schemas.microsoft.com/office/drawing/2014/main" id="{6FD6F23E-4650-4DE8-A21F-94E850E4F6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83400" y="1639888"/>
              <a:ext cx="71438" cy="158750"/>
            </a:xfrm>
            <a:custGeom>
              <a:avLst/>
              <a:gdLst>
                <a:gd name="T0" fmla="*/ 10 w 16"/>
                <a:gd name="T1" fmla="*/ 0 h 36"/>
                <a:gd name="T2" fmla="*/ 5 w 16"/>
                <a:gd name="T3" fmla="*/ 0 h 36"/>
                <a:gd name="T4" fmla="*/ 0 w 16"/>
                <a:gd name="T5" fmla="*/ 5 h 36"/>
                <a:gd name="T6" fmla="*/ 0 w 16"/>
                <a:gd name="T7" fmla="*/ 31 h 36"/>
                <a:gd name="T8" fmla="*/ 5 w 16"/>
                <a:gd name="T9" fmla="*/ 36 h 36"/>
                <a:gd name="T10" fmla="*/ 10 w 16"/>
                <a:gd name="T11" fmla="*/ 36 h 36"/>
                <a:gd name="T12" fmla="*/ 16 w 16"/>
                <a:gd name="T13" fmla="*/ 31 h 36"/>
                <a:gd name="T14" fmla="*/ 16 w 16"/>
                <a:gd name="T15" fmla="*/ 5 h 36"/>
                <a:gd name="T16" fmla="*/ 10 w 16"/>
                <a:gd name="T17" fmla="*/ 0 h 36"/>
                <a:gd name="T18" fmla="*/ 13 w 16"/>
                <a:gd name="T19" fmla="*/ 31 h 36"/>
                <a:gd name="T20" fmla="*/ 10 w 16"/>
                <a:gd name="T21" fmla="*/ 33 h 36"/>
                <a:gd name="T22" fmla="*/ 5 w 16"/>
                <a:gd name="T23" fmla="*/ 33 h 36"/>
                <a:gd name="T24" fmla="*/ 3 w 16"/>
                <a:gd name="T25" fmla="*/ 31 h 36"/>
                <a:gd name="T26" fmla="*/ 3 w 16"/>
                <a:gd name="T27" fmla="*/ 5 h 36"/>
                <a:gd name="T28" fmla="*/ 5 w 16"/>
                <a:gd name="T29" fmla="*/ 3 h 36"/>
                <a:gd name="T30" fmla="*/ 10 w 16"/>
                <a:gd name="T31" fmla="*/ 3 h 36"/>
                <a:gd name="T32" fmla="*/ 13 w 16"/>
                <a:gd name="T33" fmla="*/ 5 h 36"/>
                <a:gd name="T34" fmla="*/ 13 w 16"/>
                <a:gd name="T35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36">
                  <a:moveTo>
                    <a:pt x="1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4"/>
                    <a:pt x="2" y="36"/>
                    <a:pt x="5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3" y="36"/>
                    <a:pt x="16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2"/>
                    <a:pt x="13" y="0"/>
                    <a:pt x="10" y="0"/>
                  </a:cubicBezTo>
                  <a:close/>
                  <a:moveTo>
                    <a:pt x="13" y="31"/>
                  </a:moveTo>
                  <a:cubicBezTo>
                    <a:pt x="13" y="32"/>
                    <a:pt x="12" y="33"/>
                    <a:pt x="10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4" y="33"/>
                    <a:pt x="3" y="32"/>
                    <a:pt x="3" y="31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2" y="3"/>
                    <a:pt x="13" y="4"/>
                    <a:pt x="13" y="5"/>
                  </a:cubicBezTo>
                  <a:lnTo>
                    <a:pt x="13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165">
              <a:extLst>
                <a:ext uri="{FF2B5EF4-FFF2-40B4-BE49-F238E27FC236}">
                  <a16:creationId xmlns:a16="http://schemas.microsoft.com/office/drawing/2014/main" id="{7D08AEEC-91E8-42AB-B17C-13E6BCB8C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1825" y="2290763"/>
              <a:ext cx="39688" cy="119063"/>
            </a:xfrm>
            <a:custGeom>
              <a:avLst/>
              <a:gdLst>
                <a:gd name="T0" fmla="*/ 7 w 9"/>
                <a:gd name="T1" fmla="*/ 0 h 27"/>
                <a:gd name="T2" fmla="*/ 2 w 9"/>
                <a:gd name="T3" fmla="*/ 0 h 27"/>
                <a:gd name="T4" fmla="*/ 0 w 9"/>
                <a:gd name="T5" fmla="*/ 2 h 27"/>
                <a:gd name="T6" fmla="*/ 0 w 9"/>
                <a:gd name="T7" fmla="*/ 25 h 27"/>
                <a:gd name="T8" fmla="*/ 2 w 9"/>
                <a:gd name="T9" fmla="*/ 27 h 27"/>
                <a:gd name="T10" fmla="*/ 7 w 9"/>
                <a:gd name="T11" fmla="*/ 27 h 27"/>
                <a:gd name="T12" fmla="*/ 9 w 9"/>
                <a:gd name="T13" fmla="*/ 25 h 27"/>
                <a:gd name="T14" fmla="*/ 9 w 9"/>
                <a:gd name="T15" fmla="*/ 2 h 27"/>
                <a:gd name="T16" fmla="*/ 7 w 9"/>
                <a:gd name="T1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7">
                  <a:moveTo>
                    <a:pt x="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166">
              <a:extLst>
                <a:ext uri="{FF2B5EF4-FFF2-40B4-BE49-F238E27FC236}">
                  <a16:creationId xmlns:a16="http://schemas.microsoft.com/office/drawing/2014/main" id="{C1B2265D-2D35-4C69-9E90-2A1EC619A4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47063" y="2281238"/>
              <a:ext cx="49213" cy="133350"/>
            </a:xfrm>
            <a:custGeom>
              <a:avLst/>
              <a:gdLst>
                <a:gd name="T0" fmla="*/ 8 w 11"/>
                <a:gd name="T1" fmla="*/ 0 h 30"/>
                <a:gd name="T2" fmla="*/ 3 w 11"/>
                <a:gd name="T3" fmla="*/ 0 h 30"/>
                <a:gd name="T4" fmla="*/ 0 w 11"/>
                <a:gd name="T5" fmla="*/ 4 h 30"/>
                <a:gd name="T6" fmla="*/ 0 w 11"/>
                <a:gd name="T7" fmla="*/ 27 h 30"/>
                <a:gd name="T8" fmla="*/ 3 w 11"/>
                <a:gd name="T9" fmla="*/ 30 h 30"/>
                <a:gd name="T10" fmla="*/ 8 w 11"/>
                <a:gd name="T11" fmla="*/ 30 h 30"/>
                <a:gd name="T12" fmla="*/ 11 w 11"/>
                <a:gd name="T13" fmla="*/ 27 h 30"/>
                <a:gd name="T14" fmla="*/ 11 w 11"/>
                <a:gd name="T15" fmla="*/ 4 h 30"/>
                <a:gd name="T16" fmla="*/ 8 w 11"/>
                <a:gd name="T17" fmla="*/ 0 h 30"/>
                <a:gd name="T18" fmla="*/ 9 w 11"/>
                <a:gd name="T19" fmla="*/ 27 h 30"/>
                <a:gd name="T20" fmla="*/ 8 w 11"/>
                <a:gd name="T21" fmla="*/ 28 h 30"/>
                <a:gd name="T22" fmla="*/ 3 w 11"/>
                <a:gd name="T23" fmla="*/ 28 h 30"/>
                <a:gd name="T24" fmla="*/ 2 w 11"/>
                <a:gd name="T25" fmla="*/ 27 h 30"/>
                <a:gd name="T26" fmla="*/ 2 w 11"/>
                <a:gd name="T27" fmla="*/ 4 h 30"/>
                <a:gd name="T28" fmla="*/ 3 w 11"/>
                <a:gd name="T29" fmla="*/ 3 h 30"/>
                <a:gd name="T30" fmla="*/ 8 w 11"/>
                <a:gd name="T31" fmla="*/ 3 h 30"/>
                <a:gd name="T32" fmla="*/ 9 w 11"/>
                <a:gd name="T33" fmla="*/ 4 h 30"/>
                <a:gd name="T34" fmla="*/ 9 w 11"/>
                <a:gd name="T35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" h="30">
                  <a:moveTo>
                    <a:pt x="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9"/>
                    <a:pt x="1" y="30"/>
                    <a:pt x="3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2"/>
                    <a:pt x="10" y="0"/>
                    <a:pt x="8" y="0"/>
                  </a:cubicBezTo>
                  <a:close/>
                  <a:moveTo>
                    <a:pt x="9" y="27"/>
                  </a:moveTo>
                  <a:cubicBezTo>
                    <a:pt x="9" y="28"/>
                    <a:pt x="8" y="28"/>
                    <a:pt x="8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8"/>
                    <a:pt x="2" y="28"/>
                    <a:pt x="2" y="27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9" y="3"/>
                    <a:pt x="9" y="4"/>
                  </a:cubicBezTo>
                  <a:lnTo>
                    <a:pt x="9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Oval 167">
              <a:extLst>
                <a:ext uri="{FF2B5EF4-FFF2-40B4-BE49-F238E27FC236}">
                  <a16:creationId xmlns:a16="http://schemas.microsoft.com/office/drawing/2014/main" id="{CCF77589-AF0A-4ADE-B3F1-A314D3B63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5488" y="2379663"/>
              <a:ext cx="84138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68">
              <a:extLst>
                <a:ext uri="{FF2B5EF4-FFF2-40B4-BE49-F238E27FC236}">
                  <a16:creationId xmlns:a16="http://schemas.microsoft.com/office/drawing/2014/main" id="{8947015E-A34F-40A9-85E0-70A7CCB6D8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67550" y="2370138"/>
              <a:ext cx="101600" cy="101600"/>
            </a:xfrm>
            <a:custGeom>
              <a:avLst/>
              <a:gdLst>
                <a:gd name="T0" fmla="*/ 11 w 23"/>
                <a:gd name="T1" fmla="*/ 0 h 23"/>
                <a:gd name="T2" fmla="*/ 0 w 23"/>
                <a:gd name="T3" fmla="*/ 11 h 23"/>
                <a:gd name="T4" fmla="*/ 11 w 23"/>
                <a:gd name="T5" fmla="*/ 23 h 23"/>
                <a:gd name="T6" fmla="*/ 23 w 23"/>
                <a:gd name="T7" fmla="*/ 11 h 23"/>
                <a:gd name="T8" fmla="*/ 11 w 23"/>
                <a:gd name="T9" fmla="*/ 0 h 23"/>
                <a:gd name="T10" fmla="*/ 11 w 23"/>
                <a:gd name="T11" fmla="*/ 19 h 23"/>
                <a:gd name="T12" fmla="*/ 4 w 23"/>
                <a:gd name="T13" fmla="*/ 11 h 23"/>
                <a:gd name="T14" fmla="*/ 11 w 23"/>
                <a:gd name="T15" fmla="*/ 4 h 23"/>
                <a:gd name="T16" fmla="*/ 19 w 23"/>
                <a:gd name="T17" fmla="*/ 11 h 23"/>
                <a:gd name="T18" fmla="*/ 11 w 23"/>
                <a:gd name="T1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23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3"/>
                    <a:pt x="11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5"/>
                    <a:pt x="18" y="0"/>
                    <a:pt x="11" y="0"/>
                  </a:cubicBezTo>
                  <a:close/>
                  <a:moveTo>
                    <a:pt x="11" y="19"/>
                  </a:moveTo>
                  <a:cubicBezTo>
                    <a:pt x="7" y="19"/>
                    <a:pt x="4" y="16"/>
                    <a:pt x="4" y="11"/>
                  </a:cubicBezTo>
                  <a:cubicBezTo>
                    <a:pt x="4" y="7"/>
                    <a:pt x="7" y="4"/>
                    <a:pt x="11" y="4"/>
                  </a:cubicBezTo>
                  <a:cubicBezTo>
                    <a:pt x="16" y="4"/>
                    <a:pt x="19" y="7"/>
                    <a:pt x="19" y="11"/>
                  </a:cubicBezTo>
                  <a:cubicBezTo>
                    <a:pt x="19" y="16"/>
                    <a:pt x="16" y="19"/>
                    <a:pt x="11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Oval 169">
              <a:extLst>
                <a:ext uri="{FF2B5EF4-FFF2-40B4-BE49-F238E27FC236}">
                  <a16:creationId xmlns:a16="http://schemas.microsoft.com/office/drawing/2014/main" id="{5EBF4769-65D1-4BE3-9B3E-C535BB6C9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2475" y="216217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70">
              <a:extLst>
                <a:ext uri="{FF2B5EF4-FFF2-40B4-BE49-F238E27FC236}">
                  <a16:creationId xmlns:a16="http://schemas.microsoft.com/office/drawing/2014/main" id="{676D13D6-39F1-4EE3-82FA-C5D4AAD955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97713" y="2152650"/>
              <a:ext cx="58738" cy="58738"/>
            </a:xfrm>
            <a:custGeom>
              <a:avLst/>
              <a:gdLst>
                <a:gd name="T0" fmla="*/ 6 w 13"/>
                <a:gd name="T1" fmla="*/ 0 h 13"/>
                <a:gd name="T2" fmla="*/ 0 w 13"/>
                <a:gd name="T3" fmla="*/ 7 h 13"/>
                <a:gd name="T4" fmla="*/ 6 w 13"/>
                <a:gd name="T5" fmla="*/ 13 h 13"/>
                <a:gd name="T6" fmla="*/ 13 w 13"/>
                <a:gd name="T7" fmla="*/ 7 h 13"/>
                <a:gd name="T8" fmla="*/ 6 w 13"/>
                <a:gd name="T9" fmla="*/ 0 h 13"/>
                <a:gd name="T10" fmla="*/ 6 w 13"/>
                <a:gd name="T11" fmla="*/ 10 h 13"/>
                <a:gd name="T12" fmla="*/ 3 w 13"/>
                <a:gd name="T13" fmla="*/ 7 h 13"/>
                <a:gd name="T14" fmla="*/ 6 w 13"/>
                <a:gd name="T15" fmla="*/ 3 h 13"/>
                <a:gd name="T16" fmla="*/ 10 w 13"/>
                <a:gd name="T17" fmla="*/ 7 h 13"/>
                <a:gd name="T18" fmla="*/ 6 w 13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10" y="13"/>
                    <a:pt x="13" y="10"/>
                    <a:pt x="13" y="7"/>
                  </a:cubicBezTo>
                  <a:cubicBezTo>
                    <a:pt x="13" y="3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5" y="10"/>
                    <a:pt x="3" y="9"/>
                    <a:pt x="3" y="7"/>
                  </a:cubicBezTo>
                  <a:cubicBezTo>
                    <a:pt x="3" y="5"/>
                    <a:pt x="5" y="3"/>
                    <a:pt x="6" y="3"/>
                  </a:cubicBezTo>
                  <a:cubicBezTo>
                    <a:pt x="8" y="3"/>
                    <a:pt x="10" y="5"/>
                    <a:pt x="10" y="7"/>
                  </a:cubicBezTo>
                  <a:cubicBezTo>
                    <a:pt x="10" y="9"/>
                    <a:pt x="8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71">
              <a:extLst>
                <a:ext uri="{FF2B5EF4-FFF2-40B4-BE49-F238E27FC236}">
                  <a16:creationId xmlns:a16="http://schemas.microsoft.com/office/drawing/2014/main" id="{1FC283A0-E8A0-4ACF-88AC-5D4C6111E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1663" y="1714500"/>
              <a:ext cx="271463" cy="1365250"/>
            </a:xfrm>
            <a:custGeom>
              <a:avLst/>
              <a:gdLst>
                <a:gd name="T0" fmla="*/ 15 w 61"/>
                <a:gd name="T1" fmla="*/ 287 h 308"/>
                <a:gd name="T2" fmla="*/ 15 w 61"/>
                <a:gd name="T3" fmla="*/ 10 h 308"/>
                <a:gd name="T4" fmla="*/ 4 w 61"/>
                <a:gd name="T5" fmla="*/ 0 h 308"/>
                <a:gd name="T6" fmla="*/ 0 w 61"/>
                <a:gd name="T7" fmla="*/ 0 h 308"/>
                <a:gd name="T8" fmla="*/ 0 w 61"/>
                <a:gd name="T9" fmla="*/ 2 h 308"/>
                <a:gd name="T10" fmla="*/ 4 w 61"/>
                <a:gd name="T11" fmla="*/ 2 h 308"/>
                <a:gd name="T12" fmla="*/ 12 w 61"/>
                <a:gd name="T13" fmla="*/ 10 h 308"/>
                <a:gd name="T14" fmla="*/ 12 w 61"/>
                <a:gd name="T15" fmla="*/ 287 h 308"/>
                <a:gd name="T16" fmla="*/ 33 w 61"/>
                <a:gd name="T17" fmla="*/ 308 h 308"/>
                <a:gd name="T18" fmla="*/ 61 w 61"/>
                <a:gd name="T19" fmla="*/ 308 h 308"/>
                <a:gd name="T20" fmla="*/ 61 w 61"/>
                <a:gd name="T21" fmla="*/ 305 h 308"/>
                <a:gd name="T22" fmla="*/ 33 w 61"/>
                <a:gd name="T23" fmla="*/ 305 h 308"/>
                <a:gd name="T24" fmla="*/ 15 w 61"/>
                <a:gd name="T25" fmla="*/ 287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308">
                  <a:moveTo>
                    <a:pt x="15" y="287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5" y="4"/>
                    <a:pt x="10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9" y="2"/>
                    <a:pt x="12" y="6"/>
                    <a:pt x="12" y="10"/>
                  </a:cubicBezTo>
                  <a:cubicBezTo>
                    <a:pt x="12" y="287"/>
                    <a:pt x="12" y="287"/>
                    <a:pt x="12" y="287"/>
                  </a:cubicBezTo>
                  <a:cubicBezTo>
                    <a:pt x="12" y="298"/>
                    <a:pt x="22" y="308"/>
                    <a:pt x="33" y="308"/>
                  </a:cubicBezTo>
                  <a:cubicBezTo>
                    <a:pt x="61" y="308"/>
                    <a:pt x="61" y="308"/>
                    <a:pt x="61" y="308"/>
                  </a:cubicBezTo>
                  <a:cubicBezTo>
                    <a:pt x="61" y="305"/>
                    <a:pt x="61" y="305"/>
                    <a:pt x="61" y="305"/>
                  </a:cubicBezTo>
                  <a:cubicBezTo>
                    <a:pt x="33" y="305"/>
                    <a:pt x="33" y="305"/>
                    <a:pt x="33" y="305"/>
                  </a:cubicBezTo>
                  <a:cubicBezTo>
                    <a:pt x="23" y="305"/>
                    <a:pt x="15" y="297"/>
                    <a:pt x="15" y="2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Oval 172">
              <a:extLst>
                <a:ext uri="{FF2B5EF4-FFF2-40B4-BE49-F238E27FC236}">
                  <a16:creationId xmlns:a16="http://schemas.microsoft.com/office/drawing/2014/main" id="{D6E66BA2-6AFB-41EC-B2F3-0410015F9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8675" y="3025775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173">
              <a:extLst>
                <a:ext uri="{FF2B5EF4-FFF2-40B4-BE49-F238E27FC236}">
                  <a16:creationId xmlns:a16="http://schemas.microsoft.com/office/drawing/2014/main" id="{87C20A9E-6623-4647-9A76-3B5DCCFC04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3913" y="3021013"/>
              <a:ext cx="98425" cy="98425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20 h 22"/>
                <a:gd name="T12" fmla="*/ 2 w 22"/>
                <a:gd name="T13" fmla="*/ 11 h 22"/>
                <a:gd name="T14" fmla="*/ 11 w 22"/>
                <a:gd name="T15" fmla="*/ 2 h 22"/>
                <a:gd name="T16" fmla="*/ 20 w 22"/>
                <a:gd name="T17" fmla="*/ 11 h 22"/>
                <a:gd name="T18" fmla="*/ 11 w 22"/>
                <a:gd name="T19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20"/>
                  </a:moveTo>
                  <a:cubicBezTo>
                    <a:pt x="6" y="20"/>
                    <a:pt x="2" y="16"/>
                    <a:pt x="2" y="11"/>
                  </a:cubicBezTo>
                  <a:cubicBezTo>
                    <a:pt x="2" y="6"/>
                    <a:pt x="6" y="2"/>
                    <a:pt x="11" y="2"/>
                  </a:cubicBezTo>
                  <a:cubicBezTo>
                    <a:pt x="16" y="2"/>
                    <a:pt x="20" y="6"/>
                    <a:pt x="20" y="11"/>
                  </a:cubicBezTo>
                  <a:cubicBezTo>
                    <a:pt x="20" y="16"/>
                    <a:pt x="16" y="20"/>
                    <a:pt x="1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174">
              <a:extLst>
                <a:ext uri="{FF2B5EF4-FFF2-40B4-BE49-F238E27FC236}">
                  <a16:creationId xmlns:a16="http://schemas.microsoft.com/office/drawing/2014/main" id="{78B5DA04-816B-4678-8E21-22409A862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3850" y="2006600"/>
              <a:ext cx="815975" cy="177800"/>
            </a:xfrm>
            <a:custGeom>
              <a:avLst/>
              <a:gdLst>
                <a:gd name="T0" fmla="*/ 11 w 183"/>
                <a:gd name="T1" fmla="*/ 0 h 40"/>
                <a:gd name="T2" fmla="*/ 0 w 183"/>
                <a:gd name="T3" fmla="*/ 11 h 40"/>
                <a:gd name="T4" fmla="*/ 0 w 183"/>
                <a:gd name="T5" fmla="*/ 40 h 40"/>
                <a:gd name="T6" fmla="*/ 3 w 183"/>
                <a:gd name="T7" fmla="*/ 40 h 40"/>
                <a:gd name="T8" fmla="*/ 3 w 183"/>
                <a:gd name="T9" fmla="*/ 11 h 40"/>
                <a:gd name="T10" fmla="*/ 11 w 183"/>
                <a:gd name="T11" fmla="*/ 3 h 40"/>
                <a:gd name="T12" fmla="*/ 183 w 183"/>
                <a:gd name="T13" fmla="*/ 3 h 40"/>
                <a:gd name="T14" fmla="*/ 183 w 183"/>
                <a:gd name="T15" fmla="*/ 0 h 40"/>
                <a:gd name="T16" fmla="*/ 11 w 183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3" h="40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6"/>
                    <a:pt x="7" y="3"/>
                    <a:pt x="11" y="3"/>
                  </a:cubicBezTo>
                  <a:cubicBezTo>
                    <a:pt x="183" y="3"/>
                    <a:pt x="183" y="3"/>
                    <a:pt x="183" y="3"/>
                  </a:cubicBezTo>
                  <a:cubicBezTo>
                    <a:pt x="183" y="0"/>
                    <a:pt x="183" y="0"/>
                    <a:pt x="183" y="0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Oval 175">
              <a:extLst>
                <a:ext uri="{FF2B5EF4-FFF2-40B4-BE49-F238E27FC236}">
                  <a16:creationId xmlns:a16="http://schemas.microsoft.com/office/drawing/2014/main" id="{54A14950-9DDD-435B-9479-F15F84614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1625" y="2152650"/>
              <a:ext cx="58738" cy="587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176">
              <a:extLst>
                <a:ext uri="{FF2B5EF4-FFF2-40B4-BE49-F238E27FC236}">
                  <a16:creationId xmlns:a16="http://schemas.microsoft.com/office/drawing/2014/main" id="{316D5921-5DE9-4FB7-9563-0EA79AB189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18450" y="2147888"/>
              <a:ext cx="69850" cy="71438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3 h 16"/>
                <a:gd name="T12" fmla="*/ 3 w 16"/>
                <a:gd name="T13" fmla="*/ 8 h 16"/>
                <a:gd name="T14" fmla="*/ 8 w 16"/>
                <a:gd name="T15" fmla="*/ 3 h 16"/>
                <a:gd name="T16" fmla="*/ 13 w 16"/>
                <a:gd name="T17" fmla="*/ 8 h 16"/>
                <a:gd name="T18" fmla="*/ 8 w 16"/>
                <a:gd name="T1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3"/>
                  </a:moveTo>
                  <a:cubicBezTo>
                    <a:pt x="5" y="13"/>
                    <a:pt x="3" y="10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3" y="5"/>
                    <a:pt x="13" y="8"/>
                  </a:cubicBezTo>
                  <a:cubicBezTo>
                    <a:pt x="13" y="10"/>
                    <a:pt x="10" y="13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177">
              <a:extLst>
                <a:ext uri="{FF2B5EF4-FFF2-40B4-BE49-F238E27FC236}">
                  <a16:creationId xmlns:a16="http://schemas.microsoft.com/office/drawing/2014/main" id="{4FBF6FD6-2AA2-4DE1-ACCA-9C8A1B3A9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6475" y="2162175"/>
              <a:ext cx="1190625" cy="1160463"/>
            </a:xfrm>
            <a:custGeom>
              <a:avLst/>
              <a:gdLst>
                <a:gd name="T0" fmla="*/ 257 w 267"/>
                <a:gd name="T1" fmla="*/ 119 h 262"/>
                <a:gd name="T2" fmla="*/ 145 w 267"/>
                <a:gd name="T3" fmla="*/ 119 h 262"/>
                <a:gd name="T4" fmla="*/ 142 w 267"/>
                <a:gd name="T5" fmla="*/ 115 h 262"/>
                <a:gd name="T6" fmla="*/ 142 w 267"/>
                <a:gd name="T7" fmla="*/ 67 h 262"/>
                <a:gd name="T8" fmla="*/ 145 w 267"/>
                <a:gd name="T9" fmla="*/ 63 h 262"/>
                <a:gd name="T10" fmla="*/ 185 w 267"/>
                <a:gd name="T11" fmla="*/ 63 h 262"/>
                <a:gd name="T12" fmla="*/ 196 w 267"/>
                <a:gd name="T13" fmla="*/ 53 h 262"/>
                <a:gd name="T14" fmla="*/ 196 w 267"/>
                <a:gd name="T15" fmla="*/ 0 h 262"/>
                <a:gd name="T16" fmla="*/ 193 w 267"/>
                <a:gd name="T17" fmla="*/ 0 h 262"/>
                <a:gd name="T18" fmla="*/ 193 w 267"/>
                <a:gd name="T19" fmla="*/ 53 h 262"/>
                <a:gd name="T20" fmla="*/ 185 w 267"/>
                <a:gd name="T21" fmla="*/ 61 h 262"/>
                <a:gd name="T22" fmla="*/ 145 w 267"/>
                <a:gd name="T23" fmla="*/ 61 h 262"/>
                <a:gd name="T24" fmla="*/ 139 w 267"/>
                <a:gd name="T25" fmla="*/ 67 h 262"/>
                <a:gd name="T26" fmla="*/ 139 w 267"/>
                <a:gd name="T27" fmla="*/ 115 h 262"/>
                <a:gd name="T28" fmla="*/ 145 w 267"/>
                <a:gd name="T29" fmla="*/ 121 h 262"/>
                <a:gd name="T30" fmla="*/ 257 w 267"/>
                <a:gd name="T31" fmla="*/ 121 h 262"/>
                <a:gd name="T32" fmla="*/ 265 w 267"/>
                <a:gd name="T33" fmla="*/ 129 h 262"/>
                <a:gd name="T34" fmla="*/ 265 w 267"/>
                <a:gd name="T35" fmla="*/ 202 h 262"/>
                <a:gd name="T36" fmla="*/ 257 w 267"/>
                <a:gd name="T37" fmla="*/ 210 h 262"/>
                <a:gd name="T38" fmla="*/ 219 w 267"/>
                <a:gd name="T39" fmla="*/ 210 h 262"/>
                <a:gd name="T40" fmla="*/ 210 w 267"/>
                <a:gd name="T41" fmla="*/ 202 h 262"/>
                <a:gd name="T42" fmla="*/ 210 w 267"/>
                <a:gd name="T43" fmla="*/ 171 h 262"/>
                <a:gd name="T44" fmla="*/ 204 w 267"/>
                <a:gd name="T45" fmla="*/ 165 h 262"/>
                <a:gd name="T46" fmla="*/ 69 w 267"/>
                <a:gd name="T47" fmla="*/ 165 h 262"/>
                <a:gd name="T48" fmla="*/ 63 w 267"/>
                <a:gd name="T49" fmla="*/ 171 h 262"/>
                <a:gd name="T50" fmla="*/ 63 w 267"/>
                <a:gd name="T51" fmla="*/ 233 h 262"/>
                <a:gd name="T52" fmla="*/ 69 w 267"/>
                <a:gd name="T53" fmla="*/ 239 h 262"/>
                <a:gd name="T54" fmla="*/ 93 w 267"/>
                <a:gd name="T55" fmla="*/ 239 h 262"/>
                <a:gd name="T56" fmla="*/ 101 w 267"/>
                <a:gd name="T57" fmla="*/ 247 h 262"/>
                <a:gd name="T58" fmla="*/ 101 w 267"/>
                <a:gd name="T59" fmla="*/ 251 h 262"/>
                <a:gd name="T60" fmla="*/ 93 w 267"/>
                <a:gd name="T61" fmla="*/ 260 h 262"/>
                <a:gd name="T62" fmla="*/ 0 w 267"/>
                <a:gd name="T63" fmla="*/ 260 h 262"/>
                <a:gd name="T64" fmla="*/ 0 w 267"/>
                <a:gd name="T65" fmla="*/ 262 h 262"/>
                <a:gd name="T66" fmla="*/ 93 w 267"/>
                <a:gd name="T67" fmla="*/ 262 h 262"/>
                <a:gd name="T68" fmla="*/ 104 w 267"/>
                <a:gd name="T69" fmla="*/ 251 h 262"/>
                <a:gd name="T70" fmla="*/ 104 w 267"/>
                <a:gd name="T71" fmla="*/ 247 h 262"/>
                <a:gd name="T72" fmla="*/ 93 w 267"/>
                <a:gd name="T73" fmla="*/ 237 h 262"/>
                <a:gd name="T74" fmla="*/ 69 w 267"/>
                <a:gd name="T75" fmla="*/ 237 h 262"/>
                <a:gd name="T76" fmla="*/ 66 w 267"/>
                <a:gd name="T77" fmla="*/ 233 h 262"/>
                <a:gd name="T78" fmla="*/ 66 w 267"/>
                <a:gd name="T79" fmla="*/ 171 h 262"/>
                <a:gd name="T80" fmla="*/ 69 w 267"/>
                <a:gd name="T81" fmla="*/ 168 h 262"/>
                <a:gd name="T82" fmla="*/ 204 w 267"/>
                <a:gd name="T83" fmla="*/ 168 h 262"/>
                <a:gd name="T84" fmla="*/ 208 w 267"/>
                <a:gd name="T85" fmla="*/ 171 h 262"/>
                <a:gd name="T86" fmla="*/ 208 w 267"/>
                <a:gd name="T87" fmla="*/ 202 h 262"/>
                <a:gd name="T88" fmla="*/ 219 w 267"/>
                <a:gd name="T89" fmla="*/ 213 h 262"/>
                <a:gd name="T90" fmla="*/ 257 w 267"/>
                <a:gd name="T91" fmla="*/ 213 h 262"/>
                <a:gd name="T92" fmla="*/ 267 w 267"/>
                <a:gd name="T93" fmla="*/ 202 h 262"/>
                <a:gd name="T94" fmla="*/ 267 w 267"/>
                <a:gd name="T95" fmla="*/ 129 h 262"/>
                <a:gd name="T96" fmla="*/ 257 w 267"/>
                <a:gd name="T97" fmla="*/ 119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7" h="262">
                  <a:moveTo>
                    <a:pt x="257" y="119"/>
                  </a:moveTo>
                  <a:cubicBezTo>
                    <a:pt x="145" y="119"/>
                    <a:pt x="145" y="119"/>
                    <a:pt x="145" y="119"/>
                  </a:cubicBezTo>
                  <a:cubicBezTo>
                    <a:pt x="143" y="119"/>
                    <a:pt x="142" y="117"/>
                    <a:pt x="142" y="115"/>
                  </a:cubicBezTo>
                  <a:cubicBezTo>
                    <a:pt x="142" y="67"/>
                    <a:pt x="142" y="67"/>
                    <a:pt x="142" y="67"/>
                  </a:cubicBezTo>
                  <a:cubicBezTo>
                    <a:pt x="142" y="65"/>
                    <a:pt x="143" y="63"/>
                    <a:pt x="145" y="63"/>
                  </a:cubicBezTo>
                  <a:cubicBezTo>
                    <a:pt x="185" y="63"/>
                    <a:pt x="185" y="63"/>
                    <a:pt x="185" y="63"/>
                  </a:cubicBezTo>
                  <a:cubicBezTo>
                    <a:pt x="191" y="63"/>
                    <a:pt x="196" y="59"/>
                    <a:pt x="196" y="5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53"/>
                    <a:pt x="193" y="53"/>
                    <a:pt x="193" y="53"/>
                  </a:cubicBezTo>
                  <a:cubicBezTo>
                    <a:pt x="193" y="57"/>
                    <a:pt x="190" y="61"/>
                    <a:pt x="185" y="61"/>
                  </a:cubicBezTo>
                  <a:cubicBezTo>
                    <a:pt x="145" y="61"/>
                    <a:pt x="145" y="61"/>
                    <a:pt x="145" y="61"/>
                  </a:cubicBezTo>
                  <a:cubicBezTo>
                    <a:pt x="142" y="61"/>
                    <a:pt x="139" y="64"/>
                    <a:pt x="139" y="67"/>
                  </a:cubicBezTo>
                  <a:cubicBezTo>
                    <a:pt x="139" y="115"/>
                    <a:pt x="139" y="115"/>
                    <a:pt x="139" y="115"/>
                  </a:cubicBezTo>
                  <a:cubicBezTo>
                    <a:pt x="139" y="118"/>
                    <a:pt x="142" y="121"/>
                    <a:pt x="145" y="121"/>
                  </a:cubicBezTo>
                  <a:cubicBezTo>
                    <a:pt x="257" y="121"/>
                    <a:pt x="257" y="121"/>
                    <a:pt x="257" y="121"/>
                  </a:cubicBezTo>
                  <a:cubicBezTo>
                    <a:pt x="261" y="121"/>
                    <a:pt x="265" y="125"/>
                    <a:pt x="265" y="129"/>
                  </a:cubicBezTo>
                  <a:cubicBezTo>
                    <a:pt x="265" y="202"/>
                    <a:pt x="265" y="202"/>
                    <a:pt x="265" y="202"/>
                  </a:cubicBezTo>
                  <a:cubicBezTo>
                    <a:pt x="265" y="207"/>
                    <a:pt x="261" y="210"/>
                    <a:pt x="257" y="210"/>
                  </a:cubicBezTo>
                  <a:cubicBezTo>
                    <a:pt x="219" y="210"/>
                    <a:pt x="219" y="210"/>
                    <a:pt x="219" y="210"/>
                  </a:cubicBezTo>
                  <a:cubicBezTo>
                    <a:pt x="214" y="210"/>
                    <a:pt x="210" y="207"/>
                    <a:pt x="210" y="202"/>
                  </a:cubicBezTo>
                  <a:cubicBezTo>
                    <a:pt x="210" y="171"/>
                    <a:pt x="210" y="171"/>
                    <a:pt x="210" y="171"/>
                  </a:cubicBezTo>
                  <a:cubicBezTo>
                    <a:pt x="210" y="168"/>
                    <a:pt x="208" y="165"/>
                    <a:pt x="204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66" y="165"/>
                    <a:pt x="63" y="168"/>
                    <a:pt x="63" y="171"/>
                  </a:cubicBezTo>
                  <a:cubicBezTo>
                    <a:pt x="63" y="233"/>
                    <a:pt x="63" y="233"/>
                    <a:pt x="63" y="233"/>
                  </a:cubicBezTo>
                  <a:cubicBezTo>
                    <a:pt x="63" y="236"/>
                    <a:pt x="66" y="239"/>
                    <a:pt x="69" y="239"/>
                  </a:cubicBezTo>
                  <a:cubicBezTo>
                    <a:pt x="93" y="239"/>
                    <a:pt x="93" y="239"/>
                    <a:pt x="93" y="239"/>
                  </a:cubicBezTo>
                  <a:cubicBezTo>
                    <a:pt x="98" y="239"/>
                    <a:pt x="101" y="243"/>
                    <a:pt x="101" y="247"/>
                  </a:cubicBezTo>
                  <a:cubicBezTo>
                    <a:pt x="101" y="251"/>
                    <a:pt x="101" y="251"/>
                    <a:pt x="101" y="251"/>
                  </a:cubicBezTo>
                  <a:cubicBezTo>
                    <a:pt x="101" y="256"/>
                    <a:pt x="98" y="260"/>
                    <a:pt x="93" y="260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93" y="262"/>
                    <a:pt x="93" y="262"/>
                    <a:pt x="93" y="262"/>
                  </a:cubicBezTo>
                  <a:cubicBezTo>
                    <a:pt x="99" y="262"/>
                    <a:pt x="104" y="257"/>
                    <a:pt x="104" y="251"/>
                  </a:cubicBezTo>
                  <a:cubicBezTo>
                    <a:pt x="104" y="247"/>
                    <a:pt x="104" y="247"/>
                    <a:pt x="104" y="247"/>
                  </a:cubicBezTo>
                  <a:cubicBezTo>
                    <a:pt x="104" y="242"/>
                    <a:pt x="99" y="237"/>
                    <a:pt x="93" y="237"/>
                  </a:cubicBezTo>
                  <a:cubicBezTo>
                    <a:pt x="69" y="237"/>
                    <a:pt x="69" y="237"/>
                    <a:pt x="69" y="237"/>
                  </a:cubicBezTo>
                  <a:cubicBezTo>
                    <a:pt x="67" y="237"/>
                    <a:pt x="66" y="235"/>
                    <a:pt x="66" y="233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6" y="169"/>
                    <a:pt x="67" y="168"/>
                    <a:pt x="69" y="168"/>
                  </a:cubicBezTo>
                  <a:cubicBezTo>
                    <a:pt x="204" y="168"/>
                    <a:pt x="204" y="168"/>
                    <a:pt x="204" y="168"/>
                  </a:cubicBezTo>
                  <a:cubicBezTo>
                    <a:pt x="206" y="168"/>
                    <a:pt x="208" y="169"/>
                    <a:pt x="208" y="171"/>
                  </a:cubicBezTo>
                  <a:cubicBezTo>
                    <a:pt x="208" y="202"/>
                    <a:pt x="208" y="202"/>
                    <a:pt x="208" y="202"/>
                  </a:cubicBezTo>
                  <a:cubicBezTo>
                    <a:pt x="208" y="208"/>
                    <a:pt x="213" y="213"/>
                    <a:pt x="219" y="213"/>
                  </a:cubicBezTo>
                  <a:cubicBezTo>
                    <a:pt x="257" y="213"/>
                    <a:pt x="257" y="213"/>
                    <a:pt x="257" y="213"/>
                  </a:cubicBezTo>
                  <a:cubicBezTo>
                    <a:pt x="262" y="213"/>
                    <a:pt x="267" y="208"/>
                    <a:pt x="267" y="202"/>
                  </a:cubicBezTo>
                  <a:cubicBezTo>
                    <a:pt x="267" y="129"/>
                    <a:pt x="267" y="129"/>
                    <a:pt x="267" y="129"/>
                  </a:cubicBezTo>
                  <a:cubicBezTo>
                    <a:pt x="267" y="123"/>
                    <a:pt x="262" y="119"/>
                    <a:pt x="257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Oval 178">
              <a:extLst>
                <a:ext uri="{FF2B5EF4-FFF2-40B4-BE49-F238E27FC236}">
                  <a16:creationId xmlns:a16="http://schemas.microsoft.com/office/drawing/2014/main" id="{D9E82AD2-8962-4A51-9262-AC6D2BDBE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301307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79">
              <a:extLst>
                <a:ext uri="{FF2B5EF4-FFF2-40B4-BE49-F238E27FC236}">
                  <a16:creationId xmlns:a16="http://schemas.microsoft.com/office/drawing/2014/main" id="{F2DE28F7-3CE6-4927-83B3-78598DD660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21350" y="3008313"/>
              <a:ext cx="53975" cy="57150"/>
            </a:xfrm>
            <a:custGeom>
              <a:avLst/>
              <a:gdLst>
                <a:gd name="T0" fmla="*/ 6 w 12"/>
                <a:gd name="T1" fmla="*/ 0 h 13"/>
                <a:gd name="T2" fmla="*/ 0 w 12"/>
                <a:gd name="T3" fmla="*/ 6 h 13"/>
                <a:gd name="T4" fmla="*/ 6 w 12"/>
                <a:gd name="T5" fmla="*/ 13 h 13"/>
                <a:gd name="T6" fmla="*/ 12 w 12"/>
                <a:gd name="T7" fmla="*/ 6 h 13"/>
                <a:gd name="T8" fmla="*/ 6 w 12"/>
                <a:gd name="T9" fmla="*/ 0 h 13"/>
                <a:gd name="T10" fmla="*/ 6 w 12"/>
                <a:gd name="T11" fmla="*/ 10 h 13"/>
                <a:gd name="T12" fmla="*/ 3 w 12"/>
                <a:gd name="T13" fmla="*/ 6 h 13"/>
                <a:gd name="T14" fmla="*/ 6 w 12"/>
                <a:gd name="T15" fmla="*/ 3 h 13"/>
                <a:gd name="T16" fmla="*/ 9 w 12"/>
                <a:gd name="T17" fmla="*/ 6 h 13"/>
                <a:gd name="T18" fmla="*/ 6 w 12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3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10" y="13"/>
                    <a:pt x="12" y="10"/>
                    <a:pt x="12" y="6"/>
                  </a:cubicBezTo>
                  <a:cubicBezTo>
                    <a:pt x="12" y="3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4" y="10"/>
                    <a:pt x="3" y="8"/>
                    <a:pt x="3" y="6"/>
                  </a:cubicBezTo>
                  <a:cubicBezTo>
                    <a:pt x="3" y="4"/>
                    <a:pt x="4" y="3"/>
                    <a:pt x="6" y="3"/>
                  </a:cubicBezTo>
                  <a:cubicBezTo>
                    <a:pt x="8" y="3"/>
                    <a:pt x="9" y="4"/>
                    <a:pt x="9" y="6"/>
                  </a:cubicBezTo>
                  <a:cubicBezTo>
                    <a:pt x="9" y="8"/>
                    <a:pt x="8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Oval 180">
              <a:extLst>
                <a:ext uri="{FF2B5EF4-FFF2-40B4-BE49-F238E27FC236}">
                  <a16:creationId xmlns:a16="http://schemas.microsoft.com/office/drawing/2014/main" id="{AD1682F9-762E-43F8-8C4D-A6DDDD1EA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1550" y="3278188"/>
              <a:ext cx="74613" cy="762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81">
              <a:extLst>
                <a:ext uri="{FF2B5EF4-FFF2-40B4-BE49-F238E27FC236}">
                  <a16:creationId xmlns:a16="http://schemas.microsoft.com/office/drawing/2014/main" id="{6AF28D68-00EE-4E8D-8EFC-AA7CBC95B3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7263" y="3270250"/>
              <a:ext cx="98425" cy="96838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17 h 22"/>
                <a:gd name="T12" fmla="*/ 5 w 22"/>
                <a:gd name="T13" fmla="*/ 11 h 22"/>
                <a:gd name="T14" fmla="*/ 11 w 22"/>
                <a:gd name="T15" fmla="*/ 4 h 22"/>
                <a:gd name="T16" fmla="*/ 18 w 22"/>
                <a:gd name="T17" fmla="*/ 11 h 22"/>
                <a:gd name="T18" fmla="*/ 11 w 22"/>
                <a:gd name="T19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7"/>
                  </a:moveTo>
                  <a:cubicBezTo>
                    <a:pt x="8" y="17"/>
                    <a:pt x="5" y="14"/>
                    <a:pt x="5" y="11"/>
                  </a:cubicBezTo>
                  <a:cubicBezTo>
                    <a:pt x="5" y="7"/>
                    <a:pt x="8" y="4"/>
                    <a:pt x="11" y="4"/>
                  </a:cubicBezTo>
                  <a:cubicBezTo>
                    <a:pt x="15" y="4"/>
                    <a:pt x="18" y="7"/>
                    <a:pt x="18" y="11"/>
                  </a:cubicBezTo>
                  <a:cubicBezTo>
                    <a:pt x="18" y="14"/>
                    <a:pt x="15" y="17"/>
                    <a:pt x="11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Oval 182">
              <a:extLst>
                <a:ext uri="{FF2B5EF4-FFF2-40B4-BE49-F238E27FC236}">
                  <a16:creationId xmlns:a16="http://schemas.microsoft.com/office/drawing/2014/main" id="{F3A24E43-2CB0-4063-9D8C-C0A6B7F85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4675" y="2135188"/>
              <a:ext cx="57150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Oval 183">
              <a:extLst>
                <a:ext uri="{FF2B5EF4-FFF2-40B4-BE49-F238E27FC236}">
                  <a16:creationId xmlns:a16="http://schemas.microsoft.com/office/drawing/2014/main" id="{6C89DA0F-8536-4597-9C36-68BD78F19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1463" y="898525"/>
              <a:ext cx="66675" cy="666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184">
              <a:extLst>
                <a:ext uri="{FF2B5EF4-FFF2-40B4-BE49-F238E27FC236}">
                  <a16:creationId xmlns:a16="http://schemas.microsoft.com/office/drawing/2014/main" id="{AD92C10E-EC14-4792-B8DC-4DC6A89E7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935038"/>
              <a:ext cx="204788" cy="1962150"/>
            </a:xfrm>
            <a:custGeom>
              <a:avLst/>
              <a:gdLst>
                <a:gd name="T0" fmla="*/ 35 w 46"/>
                <a:gd name="T1" fmla="*/ 241 h 443"/>
                <a:gd name="T2" fmla="*/ 20 w 46"/>
                <a:gd name="T3" fmla="*/ 241 h 443"/>
                <a:gd name="T4" fmla="*/ 3 w 46"/>
                <a:gd name="T5" fmla="*/ 223 h 443"/>
                <a:gd name="T6" fmla="*/ 3 w 46"/>
                <a:gd name="T7" fmla="*/ 0 h 443"/>
                <a:gd name="T8" fmla="*/ 0 w 46"/>
                <a:gd name="T9" fmla="*/ 0 h 443"/>
                <a:gd name="T10" fmla="*/ 0 w 46"/>
                <a:gd name="T11" fmla="*/ 223 h 443"/>
                <a:gd name="T12" fmla="*/ 20 w 46"/>
                <a:gd name="T13" fmla="*/ 244 h 443"/>
                <a:gd name="T14" fmla="*/ 35 w 46"/>
                <a:gd name="T15" fmla="*/ 244 h 443"/>
                <a:gd name="T16" fmla="*/ 43 w 46"/>
                <a:gd name="T17" fmla="*/ 252 h 443"/>
                <a:gd name="T18" fmla="*/ 43 w 46"/>
                <a:gd name="T19" fmla="*/ 443 h 443"/>
                <a:gd name="T20" fmla="*/ 46 w 46"/>
                <a:gd name="T21" fmla="*/ 443 h 443"/>
                <a:gd name="T22" fmla="*/ 46 w 46"/>
                <a:gd name="T23" fmla="*/ 252 h 443"/>
                <a:gd name="T24" fmla="*/ 35 w 46"/>
                <a:gd name="T25" fmla="*/ 241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443">
                  <a:moveTo>
                    <a:pt x="35" y="241"/>
                  </a:moveTo>
                  <a:cubicBezTo>
                    <a:pt x="20" y="241"/>
                    <a:pt x="20" y="241"/>
                    <a:pt x="20" y="241"/>
                  </a:cubicBezTo>
                  <a:cubicBezTo>
                    <a:pt x="11" y="241"/>
                    <a:pt x="3" y="233"/>
                    <a:pt x="3" y="22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0" y="235"/>
                    <a:pt x="9" y="244"/>
                    <a:pt x="20" y="244"/>
                  </a:cubicBezTo>
                  <a:cubicBezTo>
                    <a:pt x="35" y="244"/>
                    <a:pt x="35" y="244"/>
                    <a:pt x="35" y="244"/>
                  </a:cubicBezTo>
                  <a:cubicBezTo>
                    <a:pt x="39" y="244"/>
                    <a:pt x="43" y="247"/>
                    <a:pt x="43" y="252"/>
                  </a:cubicBezTo>
                  <a:cubicBezTo>
                    <a:pt x="43" y="443"/>
                    <a:pt x="43" y="443"/>
                    <a:pt x="43" y="443"/>
                  </a:cubicBezTo>
                  <a:cubicBezTo>
                    <a:pt x="46" y="443"/>
                    <a:pt x="46" y="443"/>
                    <a:pt x="46" y="443"/>
                  </a:cubicBezTo>
                  <a:cubicBezTo>
                    <a:pt x="46" y="252"/>
                    <a:pt x="46" y="252"/>
                    <a:pt x="46" y="252"/>
                  </a:cubicBezTo>
                  <a:cubicBezTo>
                    <a:pt x="46" y="246"/>
                    <a:pt x="41" y="241"/>
                    <a:pt x="35" y="2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Oval 185">
              <a:extLst>
                <a:ext uri="{FF2B5EF4-FFF2-40B4-BE49-F238E27FC236}">
                  <a16:creationId xmlns:a16="http://schemas.microsoft.com/office/drawing/2014/main" id="{63532BE2-F0AB-4866-883A-17799DD56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2675" y="3379788"/>
              <a:ext cx="88900" cy="9366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Oval 186">
              <a:extLst>
                <a:ext uri="{FF2B5EF4-FFF2-40B4-BE49-F238E27FC236}">
                  <a16:creationId xmlns:a16="http://schemas.microsoft.com/office/drawing/2014/main" id="{7C0EBFBC-FDAB-4E2A-ABD0-BE7B53122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5263" y="2936875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187">
              <a:extLst>
                <a:ext uri="{FF2B5EF4-FFF2-40B4-BE49-F238E27FC236}">
                  <a16:creationId xmlns:a16="http://schemas.microsoft.com/office/drawing/2014/main" id="{94E09C95-504E-438B-A3BC-AB07BE179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250" y="2782888"/>
              <a:ext cx="2179638" cy="646113"/>
            </a:xfrm>
            <a:custGeom>
              <a:avLst/>
              <a:gdLst>
                <a:gd name="T0" fmla="*/ 469 w 489"/>
                <a:gd name="T1" fmla="*/ 83 h 146"/>
                <a:gd name="T2" fmla="*/ 223 w 489"/>
                <a:gd name="T3" fmla="*/ 83 h 146"/>
                <a:gd name="T4" fmla="*/ 215 w 489"/>
                <a:gd name="T5" fmla="*/ 75 h 146"/>
                <a:gd name="T6" fmla="*/ 214 w 489"/>
                <a:gd name="T7" fmla="*/ 20 h 146"/>
                <a:gd name="T8" fmla="*/ 194 w 489"/>
                <a:gd name="T9" fmla="*/ 0 h 146"/>
                <a:gd name="T10" fmla="*/ 130 w 489"/>
                <a:gd name="T11" fmla="*/ 0 h 146"/>
                <a:gd name="T12" fmla="*/ 110 w 489"/>
                <a:gd name="T13" fmla="*/ 20 h 146"/>
                <a:gd name="T14" fmla="*/ 110 w 489"/>
                <a:gd name="T15" fmla="*/ 32 h 146"/>
                <a:gd name="T16" fmla="*/ 101 w 489"/>
                <a:gd name="T17" fmla="*/ 40 h 146"/>
                <a:gd name="T18" fmla="*/ 0 w 489"/>
                <a:gd name="T19" fmla="*/ 40 h 146"/>
                <a:gd name="T20" fmla="*/ 0 w 489"/>
                <a:gd name="T21" fmla="*/ 42 h 146"/>
                <a:gd name="T22" fmla="*/ 101 w 489"/>
                <a:gd name="T23" fmla="*/ 42 h 146"/>
                <a:gd name="T24" fmla="*/ 112 w 489"/>
                <a:gd name="T25" fmla="*/ 32 h 146"/>
                <a:gd name="T26" fmla="*/ 112 w 489"/>
                <a:gd name="T27" fmla="*/ 20 h 146"/>
                <a:gd name="T28" fmla="*/ 130 w 489"/>
                <a:gd name="T29" fmla="*/ 2 h 146"/>
                <a:gd name="T30" fmla="*/ 194 w 489"/>
                <a:gd name="T31" fmla="*/ 2 h 146"/>
                <a:gd name="T32" fmla="*/ 212 w 489"/>
                <a:gd name="T33" fmla="*/ 20 h 146"/>
                <a:gd name="T34" fmla="*/ 213 w 489"/>
                <a:gd name="T35" fmla="*/ 75 h 146"/>
                <a:gd name="T36" fmla="*/ 223 w 489"/>
                <a:gd name="T37" fmla="*/ 85 h 146"/>
                <a:gd name="T38" fmla="*/ 469 w 489"/>
                <a:gd name="T39" fmla="*/ 85 h 146"/>
                <a:gd name="T40" fmla="*/ 487 w 489"/>
                <a:gd name="T41" fmla="*/ 103 h 146"/>
                <a:gd name="T42" fmla="*/ 487 w 489"/>
                <a:gd name="T43" fmla="*/ 146 h 146"/>
                <a:gd name="T44" fmla="*/ 489 w 489"/>
                <a:gd name="T45" fmla="*/ 146 h 146"/>
                <a:gd name="T46" fmla="*/ 489 w 489"/>
                <a:gd name="T47" fmla="*/ 103 h 146"/>
                <a:gd name="T48" fmla="*/ 469 w 489"/>
                <a:gd name="T49" fmla="*/ 8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9" h="146">
                  <a:moveTo>
                    <a:pt x="469" y="83"/>
                  </a:moveTo>
                  <a:cubicBezTo>
                    <a:pt x="223" y="83"/>
                    <a:pt x="223" y="83"/>
                    <a:pt x="223" y="83"/>
                  </a:cubicBezTo>
                  <a:cubicBezTo>
                    <a:pt x="219" y="83"/>
                    <a:pt x="215" y="79"/>
                    <a:pt x="215" y="75"/>
                  </a:cubicBezTo>
                  <a:cubicBezTo>
                    <a:pt x="214" y="20"/>
                    <a:pt x="214" y="20"/>
                    <a:pt x="214" y="20"/>
                  </a:cubicBezTo>
                  <a:cubicBezTo>
                    <a:pt x="214" y="9"/>
                    <a:pt x="205" y="0"/>
                    <a:pt x="194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19" y="0"/>
                    <a:pt x="110" y="9"/>
                    <a:pt x="110" y="20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10" y="36"/>
                    <a:pt x="106" y="40"/>
                    <a:pt x="101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7" y="42"/>
                    <a:pt x="112" y="37"/>
                    <a:pt x="112" y="32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2" y="10"/>
                    <a:pt x="120" y="2"/>
                    <a:pt x="130" y="2"/>
                  </a:cubicBezTo>
                  <a:cubicBezTo>
                    <a:pt x="194" y="2"/>
                    <a:pt x="194" y="2"/>
                    <a:pt x="194" y="2"/>
                  </a:cubicBezTo>
                  <a:cubicBezTo>
                    <a:pt x="204" y="2"/>
                    <a:pt x="212" y="10"/>
                    <a:pt x="212" y="20"/>
                  </a:cubicBezTo>
                  <a:cubicBezTo>
                    <a:pt x="213" y="75"/>
                    <a:pt x="213" y="75"/>
                    <a:pt x="213" y="75"/>
                  </a:cubicBezTo>
                  <a:cubicBezTo>
                    <a:pt x="213" y="80"/>
                    <a:pt x="217" y="85"/>
                    <a:pt x="223" y="85"/>
                  </a:cubicBezTo>
                  <a:cubicBezTo>
                    <a:pt x="469" y="85"/>
                    <a:pt x="469" y="85"/>
                    <a:pt x="469" y="85"/>
                  </a:cubicBezTo>
                  <a:cubicBezTo>
                    <a:pt x="479" y="85"/>
                    <a:pt x="487" y="93"/>
                    <a:pt x="487" y="103"/>
                  </a:cubicBezTo>
                  <a:cubicBezTo>
                    <a:pt x="487" y="146"/>
                    <a:pt x="487" y="146"/>
                    <a:pt x="487" y="146"/>
                  </a:cubicBezTo>
                  <a:cubicBezTo>
                    <a:pt x="489" y="146"/>
                    <a:pt x="489" y="146"/>
                    <a:pt x="489" y="146"/>
                  </a:cubicBezTo>
                  <a:cubicBezTo>
                    <a:pt x="489" y="103"/>
                    <a:pt x="489" y="103"/>
                    <a:pt x="489" y="103"/>
                  </a:cubicBezTo>
                  <a:cubicBezTo>
                    <a:pt x="489" y="92"/>
                    <a:pt x="480" y="83"/>
                    <a:pt x="469" y="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Oval 188">
              <a:extLst>
                <a:ext uri="{FF2B5EF4-FFF2-40B4-BE49-F238E27FC236}">
                  <a16:creationId xmlns:a16="http://schemas.microsoft.com/office/drawing/2014/main" id="{F5A1532C-5950-431A-A31C-058E3EBCD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9175" y="1165225"/>
              <a:ext cx="41275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189">
              <a:extLst>
                <a:ext uri="{FF2B5EF4-FFF2-40B4-BE49-F238E27FC236}">
                  <a16:creationId xmlns:a16="http://schemas.microsoft.com/office/drawing/2014/main" id="{C8D4B5B9-FD90-4E53-89E4-C2E0C5B90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3575" y="1187450"/>
              <a:ext cx="379413" cy="1506538"/>
            </a:xfrm>
            <a:custGeom>
              <a:avLst/>
              <a:gdLst>
                <a:gd name="T0" fmla="*/ 83 w 85"/>
                <a:gd name="T1" fmla="*/ 63 h 340"/>
                <a:gd name="T2" fmla="*/ 65 w 85"/>
                <a:gd name="T3" fmla="*/ 81 h 340"/>
                <a:gd name="T4" fmla="*/ 11 w 85"/>
                <a:gd name="T5" fmla="*/ 82 h 340"/>
                <a:gd name="T6" fmla="*/ 0 w 85"/>
                <a:gd name="T7" fmla="*/ 92 h 340"/>
                <a:gd name="T8" fmla="*/ 0 w 85"/>
                <a:gd name="T9" fmla="*/ 340 h 340"/>
                <a:gd name="T10" fmla="*/ 2 w 85"/>
                <a:gd name="T11" fmla="*/ 340 h 340"/>
                <a:gd name="T12" fmla="*/ 2 w 85"/>
                <a:gd name="T13" fmla="*/ 92 h 340"/>
                <a:gd name="T14" fmla="*/ 11 w 85"/>
                <a:gd name="T15" fmla="*/ 84 h 340"/>
                <a:gd name="T16" fmla="*/ 65 w 85"/>
                <a:gd name="T17" fmla="*/ 84 h 340"/>
                <a:gd name="T18" fmla="*/ 85 w 85"/>
                <a:gd name="T19" fmla="*/ 63 h 340"/>
                <a:gd name="T20" fmla="*/ 85 w 85"/>
                <a:gd name="T21" fmla="*/ 0 h 340"/>
                <a:gd name="T22" fmla="*/ 83 w 85"/>
                <a:gd name="T23" fmla="*/ 0 h 340"/>
                <a:gd name="T24" fmla="*/ 83 w 85"/>
                <a:gd name="T25" fmla="*/ 63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340">
                  <a:moveTo>
                    <a:pt x="83" y="63"/>
                  </a:moveTo>
                  <a:cubicBezTo>
                    <a:pt x="83" y="73"/>
                    <a:pt x="75" y="81"/>
                    <a:pt x="65" y="81"/>
                  </a:cubicBezTo>
                  <a:cubicBezTo>
                    <a:pt x="11" y="82"/>
                    <a:pt x="11" y="82"/>
                    <a:pt x="11" y="82"/>
                  </a:cubicBezTo>
                  <a:cubicBezTo>
                    <a:pt x="5" y="82"/>
                    <a:pt x="0" y="87"/>
                    <a:pt x="0" y="92"/>
                  </a:cubicBezTo>
                  <a:cubicBezTo>
                    <a:pt x="0" y="340"/>
                    <a:pt x="0" y="340"/>
                    <a:pt x="0" y="340"/>
                  </a:cubicBezTo>
                  <a:cubicBezTo>
                    <a:pt x="2" y="340"/>
                    <a:pt x="2" y="340"/>
                    <a:pt x="2" y="340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88"/>
                    <a:pt x="6" y="84"/>
                    <a:pt x="11" y="84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76" y="83"/>
                    <a:pt x="85" y="74"/>
                    <a:pt x="85" y="63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83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Oval 190">
              <a:extLst>
                <a:ext uri="{FF2B5EF4-FFF2-40B4-BE49-F238E27FC236}">
                  <a16:creationId xmlns:a16="http://schemas.microsoft.com/office/drawing/2014/main" id="{F220A114-C11D-454C-A437-EF91D81C5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4025" y="2857500"/>
              <a:ext cx="80963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191">
              <a:extLst>
                <a:ext uri="{FF2B5EF4-FFF2-40B4-BE49-F238E27FC236}">
                  <a16:creationId xmlns:a16="http://schemas.microsoft.com/office/drawing/2014/main" id="{31D401D1-EA9F-4466-AFA6-EBEEC690B1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4500" y="2852738"/>
              <a:ext cx="98425" cy="93663"/>
            </a:xfrm>
            <a:custGeom>
              <a:avLst/>
              <a:gdLst>
                <a:gd name="T0" fmla="*/ 11 w 22"/>
                <a:gd name="T1" fmla="*/ 0 h 21"/>
                <a:gd name="T2" fmla="*/ 0 w 22"/>
                <a:gd name="T3" fmla="*/ 10 h 21"/>
                <a:gd name="T4" fmla="*/ 11 w 22"/>
                <a:gd name="T5" fmla="*/ 21 h 21"/>
                <a:gd name="T6" fmla="*/ 22 w 22"/>
                <a:gd name="T7" fmla="*/ 10 h 21"/>
                <a:gd name="T8" fmla="*/ 11 w 22"/>
                <a:gd name="T9" fmla="*/ 0 h 21"/>
                <a:gd name="T10" fmla="*/ 11 w 22"/>
                <a:gd name="T11" fmla="*/ 18 h 21"/>
                <a:gd name="T12" fmla="*/ 3 w 22"/>
                <a:gd name="T13" fmla="*/ 10 h 21"/>
                <a:gd name="T14" fmla="*/ 11 w 22"/>
                <a:gd name="T15" fmla="*/ 2 h 21"/>
                <a:gd name="T16" fmla="*/ 19 w 22"/>
                <a:gd name="T17" fmla="*/ 10 h 21"/>
                <a:gd name="T18" fmla="*/ 11 w 22"/>
                <a:gd name="T1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1">
                  <a:moveTo>
                    <a:pt x="11" y="0"/>
                  </a:moveTo>
                  <a:cubicBezTo>
                    <a:pt x="5" y="0"/>
                    <a:pt x="0" y="4"/>
                    <a:pt x="0" y="10"/>
                  </a:cubicBezTo>
                  <a:cubicBezTo>
                    <a:pt x="0" y="16"/>
                    <a:pt x="5" y="21"/>
                    <a:pt x="11" y="21"/>
                  </a:cubicBezTo>
                  <a:cubicBezTo>
                    <a:pt x="17" y="21"/>
                    <a:pt x="22" y="16"/>
                    <a:pt x="22" y="10"/>
                  </a:cubicBezTo>
                  <a:cubicBezTo>
                    <a:pt x="22" y="4"/>
                    <a:pt x="17" y="0"/>
                    <a:pt x="11" y="0"/>
                  </a:cubicBezTo>
                  <a:close/>
                  <a:moveTo>
                    <a:pt x="11" y="18"/>
                  </a:moveTo>
                  <a:cubicBezTo>
                    <a:pt x="7" y="18"/>
                    <a:pt x="3" y="15"/>
                    <a:pt x="3" y="10"/>
                  </a:cubicBezTo>
                  <a:cubicBezTo>
                    <a:pt x="3" y="6"/>
                    <a:pt x="7" y="2"/>
                    <a:pt x="11" y="2"/>
                  </a:cubicBezTo>
                  <a:cubicBezTo>
                    <a:pt x="15" y="2"/>
                    <a:pt x="19" y="6"/>
                    <a:pt x="19" y="10"/>
                  </a:cubicBezTo>
                  <a:cubicBezTo>
                    <a:pt x="19" y="15"/>
                    <a:pt x="15" y="18"/>
                    <a:pt x="1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Oval 192">
              <a:extLst>
                <a:ext uri="{FF2B5EF4-FFF2-40B4-BE49-F238E27FC236}">
                  <a16:creationId xmlns:a16="http://schemas.microsoft.com/office/drawing/2014/main" id="{1F70867B-858E-4B74-A7C4-58F45CD2D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6725" y="2409825"/>
              <a:ext cx="58738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193">
              <a:extLst>
                <a:ext uri="{FF2B5EF4-FFF2-40B4-BE49-F238E27FC236}">
                  <a16:creationId xmlns:a16="http://schemas.microsoft.com/office/drawing/2014/main" id="{40E99C26-2DFF-4827-913E-80D3A952A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3550" y="2405063"/>
              <a:ext cx="66675" cy="66675"/>
            </a:xfrm>
            <a:custGeom>
              <a:avLst/>
              <a:gdLst>
                <a:gd name="T0" fmla="*/ 7 w 15"/>
                <a:gd name="T1" fmla="*/ 0 h 15"/>
                <a:gd name="T2" fmla="*/ 0 w 15"/>
                <a:gd name="T3" fmla="*/ 7 h 15"/>
                <a:gd name="T4" fmla="*/ 7 w 15"/>
                <a:gd name="T5" fmla="*/ 15 h 15"/>
                <a:gd name="T6" fmla="*/ 15 w 15"/>
                <a:gd name="T7" fmla="*/ 7 h 15"/>
                <a:gd name="T8" fmla="*/ 7 w 15"/>
                <a:gd name="T9" fmla="*/ 0 h 15"/>
                <a:gd name="T10" fmla="*/ 7 w 15"/>
                <a:gd name="T11" fmla="*/ 13 h 15"/>
                <a:gd name="T12" fmla="*/ 2 w 15"/>
                <a:gd name="T13" fmla="*/ 7 h 15"/>
                <a:gd name="T14" fmla="*/ 7 w 15"/>
                <a:gd name="T15" fmla="*/ 2 h 15"/>
                <a:gd name="T16" fmla="*/ 13 w 15"/>
                <a:gd name="T17" fmla="*/ 7 h 15"/>
                <a:gd name="T18" fmla="*/ 7 w 15"/>
                <a:gd name="T1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11" y="15"/>
                    <a:pt x="15" y="11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  <a:moveTo>
                    <a:pt x="7" y="13"/>
                  </a:moveTo>
                  <a:cubicBezTo>
                    <a:pt x="4" y="13"/>
                    <a:pt x="2" y="10"/>
                    <a:pt x="2" y="7"/>
                  </a:cubicBezTo>
                  <a:cubicBezTo>
                    <a:pt x="2" y="4"/>
                    <a:pt x="4" y="2"/>
                    <a:pt x="7" y="2"/>
                  </a:cubicBezTo>
                  <a:cubicBezTo>
                    <a:pt x="10" y="2"/>
                    <a:pt x="13" y="4"/>
                    <a:pt x="13" y="7"/>
                  </a:cubicBezTo>
                  <a:cubicBezTo>
                    <a:pt x="13" y="10"/>
                    <a:pt x="10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Oval 194">
              <a:extLst>
                <a:ext uri="{FF2B5EF4-FFF2-40B4-BE49-F238E27FC236}">
                  <a16:creationId xmlns:a16="http://schemas.microsoft.com/office/drawing/2014/main" id="{DD7E9206-B4A7-43BD-9F09-19898098AB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3119438"/>
              <a:ext cx="71438" cy="698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195">
              <a:extLst>
                <a:ext uri="{FF2B5EF4-FFF2-40B4-BE49-F238E27FC236}">
                  <a16:creationId xmlns:a16="http://schemas.microsoft.com/office/drawing/2014/main" id="{3B29C20F-E8DA-44AF-8673-329E85D32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2500" y="3114675"/>
              <a:ext cx="80963" cy="79375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9 w 18"/>
                <a:gd name="T5" fmla="*/ 18 h 18"/>
                <a:gd name="T6" fmla="*/ 18 w 18"/>
                <a:gd name="T7" fmla="*/ 9 h 18"/>
                <a:gd name="T8" fmla="*/ 9 w 18"/>
                <a:gd name="T9" fmla="*/ 0 h 18"/>
                <a:gd name="T10" fmla="*/ 9 w 18"/>
                <a:gd name="T11" fmla="*/ 16 h 18"/>
                <a:gd name="T12" fmla="*/ 2 w 18"/>
                <a:gd name="T13" fmla="*/ 9 h 18"/>
                <a:gd name="T14" fmla="*/ 9 w 18"/>
                <a:gd name="T15" fmla="*/ 2 h 18"/>
                <a:gd name="T16" fmla="*/ 16 w 18"/>
                <a:gd name="T17" fmla="*/ 9 h 18"/>
                <a:gd name="T18" fmla="*/ 9 w 18"/>
                <a:gd name="T1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lose/>
                  <a:moveTo>
                    <a:pt x="9" y="16"/>
                  </a:moveTo>
                  <a:cubicBezTo>
                    <a:pt x="5" y="16"/>
                    <a:pt x="2" y="13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13" y="2"/>
                    <a:pt x="16" y="5"/>
                    <a:pt x="16" y="9"/>
                  </a:cubicBezTo>
                  <a:cubicBezTo>
                    <a:pt x="16" y="13"/>
                    <a:pt x="13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196">
              <a:extLst>
                <a:ext uri="{FF2B5EF4-FFF2-40B4-BE49-F238E27FC236}">
                  <a16:creationId xmlns:a16="http://schemas.microsoft.com/office/drawing/2014/main" id="{33A56855-8C1A-4CCE-BECE-CAA052A5F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8588" y="2870200"/>
              <a:ext cx="147638" cy="58738"/>
            </a:xfrm>
            <a:custGeom>
              <a:avLst/>
              <a:gdLst>
                <a:gd name="T0" fmla="*/ 29 w 33"/>
                <a:gd name="T1" fmla="*/ 0 h 13"/>
                <a:gd name="T2" fmla="*/ 3 w 33"/>
                <a:gd name="T3" fmla="*/ 0 h 13"/>
                <a:gd name="T4" fmla="*/ 0 w 33"/>
                <a:gd name="T5" fmla="*/ 4 h 13"/>
                <a:gd name="T6" fmla="*/ 0 w 33"/>
                <a:gd name="T7" fmla="*/ 9 h 13"/>
                <a:gd name="T8" fmla="*/ 3 w 33"/>
                <a:gd name="T9" fmla="*/ 13 h 13"/>
                <a:gd name="T10" fmla="*/ 29 w 33"/>
                <a:gd name="T11" fmla="*/ 13 h 13"/>
                <a:gd name="T12" fmla="*/ 33 w 33"/>
                <a:gd name="T13" fmla="*/ 9 h 13"/>
                <a:gd name="T14" fmla="*/ 33 w 33"/>
                <a:gd name="T15" fmla="*/ 4 h 13"/>
                <a:gd name="T16" fmla="*/ 29 w 33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13">
                  <a:moveTo>
                    <a:pt x="2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1"/>
                    <a:pt x="1" y="13"/>
                    <a:pt x="3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1" y="13"/>
                    <a:pt x="33" y="11"/>
                    <a:pt x="33" y="9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2"/>
                    <a:pt x="31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197">
              <a:extLst>
                <a:ext uri="{FF2B5EF4-FFF2-40B4-BE49-F238E27FC236}">
                  <a16:creationId xmlns:a16="http://schemas.microsoft.com/office/drawing/2014/main" id="{DCCC99C4-2A96-45AB-8EB8-3B2E97E7E6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00650" y="2867025"/>
              <a:ext cx="160338" cy="65088"/>
            </a:xfrm>
            <a:custGeom>
              <a:avLst/>
              <a:gdLst>
                <a:gd name="T0" fmla="*/ 31 w 36"/>
                <a:gd name="T1" fmla="*/ 0 h 15"/>
                <a:gd name="T2" fmla="*/ 5 w 36"/>
                <a:gd name="T3" fmla="*/ 0 h 15"/>
                <a:gd name="T4" fmla="*/ 0 w 36"/>
                <a:gd name="T5" fmla="*/ 5 h 15"/>
                <a:gd name="T6" fmla="*/ 0 w 36"/>
                <a:gd name="T7" fmla="*/ 10 h 15"/>
                <a:gd name="T8" fmla="*/ 5 w 36"/>
                <a:gd name="T9" fmla="*/ 15 h 15"/>
                <a:gd name="T10" fmla="*/ 31 w 36"/>
                <a:gd name="T11" fmla="*/ 15 h 15"/>
                <a:gd name="T12" fmla="*/ 36 w 36"/>
                <a:gd name="T13" fmla="*/ 10 h 15"/>
                <a:gd name="T14" fmla="*/ 36 w 36"/>
                <a:gd name="T15" fmla="*/ 5 h 15"/>
                <a:gd name="T16" fmla="*/ 31 w 36"/>
                <a:gd name="T17" fmla="*/ 0 h 15"/>
                <a:gd name="T18" fmla="*/ 33 w 36"/>
                <a:gd name="T19" fmla="*/ 10 h 15"/>
                <a:gd name="T20" fmla="*/ 31 w 36"/>
                <a:gd name="T21" fmla="*/ 12 h 15"/>
                <a:gd name="T22" fmla="*/ 5 w 36"/>
                <a:gd name="T23" fmla="*/ 12 h 15"/>
                <a:gd name="T24" fmla="*/ 3 w 36"/>
                <a:gd name="T25" fmla="*/ 10 h 15"/>
                <a:gd name="T26" fmla="*/ 3 w 36"/>
                <a:gd name="T27" fmla="*/ 5 h 15"/>
                <a:gd name="T28" fmla="*/ 5 w 36"/>
                <a:gd name="T29" fmla="*/ 2 h 15"/>
                <a:gd name="T30" fmla="*/ 31 w 36"/>
                <a:gd name="T31" fmla="*/ 2 h 15"/>
                <a:gd name="T32" fmla="*/ 33 w 36"/>
                <a:gd name="T33" fmla="*/ 5 h 15"/>
                <a:gd name="T34" fmla="*/ 33 w 36"/>
                <a:gd name="T35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15">
                  <a:moveTo>
                    <a:pt x="3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3"/>
                    <a:pt x="2" y="15"/>
                    <a:pt x="5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4" y="15"/>
                    <a:pt x="36" y="13"/>
                    <a:pt x="36" y="10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2"/>
                    <a:pt x="34" y="0"/>
                    <a:pt x="31" y="0"/>
                  </a:cubicBezTo>
                  <a:close/>
                  <a:moveTo>
                    <a:pt x="33" y="10"/>
                  </a:moveTo>
                  <a:cubicBezTo>
                    <a:pt x="33" y="11"/>
                    <a:pt x="32" y="12"/>
                    <a:pt x="31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2"/>
                    <a:pt x="3" y="11"/>
                    <a:pt x="3" y="10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4" y="2"/>
                    <a:pt x="5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5"/>
                  </a:cubicBezTo>
                  <a:lnTo>
                    <a:pt x="33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198">
              <a:extLst>
                <a:ext uri="{FF2B5EF4-FFF2-40B4-BE49-F238E27FC236}">
                  <a16:creationId xmlns:a16="http://schemas.microsoft.com/office/drawing/2014/main" id="{4C182514-E147-4AB7-812B-6069431DB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700" y="1533525"/>
              <a:ext cx="120650" cy="39688"/>
            </a:xfrm>
            <a:custGeom>
              <a:avLst/>
              <a:gdLst>
                <a:gd name="T0" fmla="*/ 25 w 27"/>
                <a:gd name="T1" fmla="*/ 0 h 9"/>
                <a:gd name="T2" fmla="*/ 2 w 27"/>
                <a:gd name="T3" fmla="*/ 0 h 9"/>
                <a:gd name="T4" fmla="*/ 0 w 27"/>
                <a:gd name="T5" fmla="*/ 2 h 9"/>
                <a:gd name="T6" fmla="*/ 0 w 27"/>
                <a:gd name="T7" fmla="*/ 7 h 9"/>
                <a:gd name="T8" fmla="*/ 2 w 27"/>
                <a:gd name="T9" fmla="*/ 9 h 9"/>
                <a:gd name="T10" fmla="*/ 25 w 27"/>
                <a:gd name="T11" fmla="*/ 9 h 9"/>
                <a:gd name="T12" fmla="*/ 27 w 27"/>
                <a:gd name="T13" fmla="*/ 7 h 9"/>
                <a:gd name="T14" fmla="*/ 27 w 27"/>
                <a:gd name="T15" fmla="*/ 2 h 9"/>
                <a:gd name="T16" fmla="*/ 25 w 27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9">
                  <a:moveTo>
                    <a:pt x="2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1" y="9"/>
                    <a:pt x="2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9"/>
                    <a:pt x="27" y="8"/>
                    <a:pt x="27" y="7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1"/>
                    <a:pt x="26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199">
              <a:extLst>
                <a:ext uri="{FF2B5EF4-FFF2-40B4-BE49-F238E27FC236}">
                  <a16:creationId xmlns:a16="http://schemas.microsoft.com/office/drawing/2014/main" id="{70C9CEFB-8A89-4FA3-B6D4-D2CBEBFC08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9938" y="1528763"/>
              <a:ext cx="134938" cy="52388"/>
            </a:xfrm>
            <a:custGeom>
              <a:avLst/>
              <a:gdLst>
                <a:gd name="T0" fmla="*/ 26 w 30"/>
                <a:gd name="T1" fmla="*/ 0 h 12"/>
                <a:gd name="T2" fmla="*/ 3 w 30"/>
                <a:gd name="T3" fmla="*/ 0 h 12"/>
                <a:gd name="T4" fmla="*/ 0 w 30"/>
                <a:gd name="T5" fmla="*/ 3 h 12"/>
                <a:gd name="T6" fmla="*/ 0 w 30"/>
                <a:gd name="T7" fmla="*/ 8 h 12"/>
                <a:gd name="T8" fmla="*/ 3 w 30"/>
                <a:gd name="T9" fmla="*/ 12 h 12"/>
                <a:gd name="T10" fmla="*/ 26 w 30"/>
                <a:gd name="T11" fmla="*/ 12 h 12"/>
                <a:gd name="T12" fmla="*/ 30 w 30"/>
                <a:gd name="T13" fmla="*/ 8 h 12"/>
                <a:gd name="T14" fmla="*/ 30 w 30"/>
                <a:gd name="T15" fmla="*/ 3 h 12"/>
                <a:gd name="T16" fmla="*/ 26 w 30"/>
                <a:gd name="T17" fmla="*/ 0 h 12"/>
                <a:gd name="T18" fmla="*/ 27 w 30"/>
                <a:gd name="T19" fmla="*/ 8 h 12"/>
                <a:gd name="T20" fmla="*/ 26 w 30"/>
                <a:gd name="T21" fmla="*/ 9 h 12"/>
                <a:gd name="T22" fmla="*/ 3 w 30"/>
                <a:gd name="T23" fmla="*/ 9 h 12"/>
                <a:gd name="T24" fmla="*/ 2 w 30"/>
                <a:gd name="T25" fmla="*/ 8 h 12"/>
                <a:gd name="T26" fmla="*/ 2 w 30"/>
                <a:gd name="T27" fmla="*/ 3 h 12"/>
                <a:gd name="T28" fmla="*/ 3 w 30"/>
                <a:gd name="T29" fmla="*/ 2 h 12"/>
                <a:gd name="T30" fmla="*/ 26 w 30"/>
                <a:gd name="T31" fmla="*/ 2 h 12"/>
                <a:gd name="T32" fmla="*/ 27 w 30"/>
                <a:gd name="T33" fmla="*/ 3 h 12"/>
                <a:gd name="T34" fmla="*/ 27 w 30"/>
                <a:gd name="T35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12">
                  <a:moveTo>
                    <a:pt x="2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1" y="12"/>
                    <a:pt x="3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8" y="12"/>
                    <a:pt x="30" y="10"/>
                    <a:pt x="30" y="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1"/>
                    <a:pt x="28" y="0"/>
                    <a:pt x="26" y="0"/>
                  </a:cubicBezTo>
                  <a:close/>
                  <a:moveTo>
                    <a:pt x="27" y="8"/>
                  </a:moveTo>
                  <a:cubicBezTo>
                    <a:pt x="27" y="9"/>
                    <a:pt x="27" y="9"/>
                    <a:pt x="26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7" y="2"/>
                    <a:pt x="27" y="3"/>
                    <a:pt x="27" y="3"/>
                  </a:cubicBezTo>
                  <a:lnTo>
                    <a:pt x="27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Oval 200">
              <a:extLst>
                <a:ext uri="{FF2B5EF4-FFF2-40B4-BE49-F238E27FC236}">
                  <a16:creationId xmlns:a16="http://schemas.microsoft.com/office/drawing/2014/main" id="{209F1649-EFDC-4E0E-A1CC-4DD25C776B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0900" y="2644775"/>
              <a:ext cx="111125" cy="11112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201">
              <a:extLst>
                <a:ext uri="{FF2B5EF4-FFF2-40B4-BE49-F238E27FC236}">
                  <a16:creationId xmlns:a16="http://schemas.microsoft.com/office/drawing/2014/main" id="{D7C14D9F-A9BE-4BE9-BDF5-F0D35DF74D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21375" y="2635250"/>
              <a:ext cx="130175" cy="128588"/>
            </a:xfrm>
            <a:custGeom>
              <a:avLst/>
              <a:gdLst>
                <a:gd name="T0" fmla="*/ 15 w 29"/>
                <a:gd name="T1" fmla="*/ 0 h 29"/>
                <a:gd name="T2" fmla="*/ 0 w 29"/>
                <a:gd name="T3" fmla="*/ 15 h 29"/>
                <a:gd name="T4" fmla="*/ 15 w 29"/>
                <a:gd name="T5" fmla="*/ 29 h 29"/>
                <a:gd name="T6" fmla="*/ 29 w 29"/>
                <a:gd name="T7" fmla="*/ 15 h 29"/>
                <a:gd name="T8" fmla="*/ 15 w 29"/>
                <a:gd name="T9" fmla="*/ 0 h 29"/>
                <a:gd name="T10" fmla="*/ 15 w 29"/>
                <a:gd name="T11" fmla="*/ 25 h 29"/>
                <a:gd name="T12" fmla="*/ 5 w 29"/>
                <a:gd name="T13" fmla="*/ 15 h 29"/>
                <a:gd name="T14" fmla="*/ 15 w 29"/>
                <a:gd name="T15" fmla="*/ 5 h 29"/>
                <a:gd name="T16" fmla="*/ 25 w 29"/>
                <a:gd name="T17" fmla="*/ 15 h 29"/>
                <a:gd name="T18" fmla="*/ 15 w 29"/>
                <a:gd name="T19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23"/>
                    <a:pt x="6" y="29"/>
                    <a:pt x="15" y="29"/>
                  </a:cubicBezTo>
                  <a:cubicBezTo>
                    <a:pt x="23" y="29"/>
                    <a:pt x="29" y="23"/>
                    <a:pt x="29" y="15"/>
                  </a:cubicBezTo>
                  <a:cubicBezTo>
                    <a:pt x="29" y="7"/>
                    <a:pt x="23" y="0"/>
                    <a:pt x="15" y="0"/>
                  </a:cubicBezTo>
                  <a:close/>
                  <a:moveTo>
                    <a:pt x="15" y="25"/>
                  </a:moveTo>
                  <a:cubicBezTo>
                    <a:pt x="9" y="25"/>
                    <a:pt x="5" y="20"/>
                    <a:pt x="5" y="15"/>
                  </a:cubicBezTo>
                  <a:cubicBezTo>
                    <a:pt x="5" y="9"/>
                    <a:pt x="9" y="5"/>
                    <a:pt x="15" y="5"/>
                  </a:cubicBezTo>
                  <a:cubicBezTo>
                    <a:pt x="20" y="5"/>
                    <a:pt x="25" y="9"/>
                    <a:pt x="25" y="15"/>
                  </a:cubicBezTo>
                  <a:cubicBezTo>
                    <a:pt x="25" y="20"/>
                    <a:pt x="20" y="25"/>
                    <a:pt x="15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Oval 202">
              <a:extLst>
                <a:ext uri="{FF2B5EF4-FFF2-40B4-BE49-F238E27FC236}">
                  <a16:creationId xmlns:a16="http://schemas.microsoft.com/office/drawing/2014/main" id="{5C88F0D0-F2F2-4C4D-8AD7-1EA17C6C0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2671763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203">
              <a:extLst>
                <a:ext uri="{FF2B5EF4-FFF2-40B4-BE49-F238E27FC236}">
                  <a16:creationId xmlns:a16="http://schemas.microsoft.com/office/drawing/2014/main" id="{28922D3D-527C-40A2-9C2A-AF53E311D9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21350" y="2662238"/>
              <a:ext cx="57150" cy="57150"/>
            </a:xfrm>
            <a:custGeom>
              <a:avLst/>
              <a:gdLst>
                <a:gd name="T0" fmla="*/ 6 w 13"/>
                <a:gd name="T1" fmla="*/ 0 h 13"/>
                <a:gd name="T2" fmla="*/ 0 w 13"/>
                <a:gd name="T3" fmla="*/ 7 h 13"/>
                <a:gd name="T4" fmla="*/ 6 w 13"/>
                <a:gd name="T5" fmla="*/ 13 h 13"/>
                <a:gd name="T6" fmla="*/ 13 w 13"/>
                <a:gd name="T7" fmla="*/ 7 h 13"/>
                <a:gd name="T8" fmla="*/ 6 w 13"/>
                <a:gd name="T9" fmla="*/ 0 h 13"/>
                <a:gd name="T10" fmla="*/ 6 w 13"/>
                <a:gd name="T11" fmla="*/ 10 h 13"/>
                <a:gd name="T12" fmla="*/ 3 w 13"/>
                <a:gd name="T13" fmla="*/ 7 h 13"/>
                <a:gd name="T14" fmla="*/ 6 w 13"/>
                <a:gd name="T15" fmla="*/ 3 h 13"/>
                <a:gd name="T16" fmla="*/ 10 w 13"/>
                <a:gd name="T17" fmla="*/ 7 h 13"/>
                <a:gd name="T18" fmla="*/ 6 w 13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10" y="13"/>
                    <a:pt x="13" y="10"/>
                    <a:pt x="13" y="7"/>
                  </a:cubicBezTo>
                  <a:cubicBezTo>
                    <a:pt x="13" y="3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4" y="10"/>
                    <a:pt x="3" y="9"/>
                    <a:pt x="3" y="7"/>
                  </a:cubicBezTo>
                  <a:cubicBezTo>
                    <a:pt x="3" y="5"/>
                    <a:pt x="4" y="3"/>
                    <a:pt x="6" y="3"/>
                  </a:cubicBezTo>
                  <a:cubicBezTo>
                    <a:pt x="8" y="3"/>
                    <a:pt x="10" y="5"/>
                    <a:pt x="10" y="7"/>
                  </a:cubicBezTo>
                  <a:cubicBezTo>
                    <a:pt x="10" y="9"/>
                    <a:pt x="8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204">
              <a:extLst>
                <a:ext uri="{FF2B5EF4-FFF2-40B4-BE49-F238E27FC236}">
                  <a16:creationId xmlns:a16="http://schemas.microsoft.com/office/drawing/2014/main" id="{D4E61583-7829-47AC-9602-B5E5CA777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2609850"/>
              <a:ext cx="1550988" cy="257175"/>
            </a:xfrm>
            <a:custGeom>
              <a:avLst/>
              <a:gdLst>
                <a:gd name="T0" fmla="*/ 256 w 348"/>
                <a:gd name="T1" fmla="*/ 11 h 58"/>
                <a:gd name="T2" fmla="*/ 256 w 348"/>
                <a:gd name="T3" fmla="*/ 25 h 58"/>
                <a:gd name="T4" fmla="*/ 238 w 348"/>
                <a:gd name="T5" fmla="*/ 43 h 58"/>
                <a:gd name="T6" fmla="*/ 11 w 348"/>
                <a:gd name="T7" fmla="*/ 43 h 58"/>
                <a:gd name="T8" fmla="*/ 0 w 348"/>
                <a:gd name="T9" fmla="*/ 54 h 58"/>
                <a:gd name="T10" fmla="*/ 0 w 348"/>
                <a:gd name="T11" fmla="*/ 58 h 58"/>
                <a:gd name="T12" fmla="*/ 3 w 348"/>
                <a:gd name="T13" fmla="*/ 58 h 58"/>
                <a:gd name="T14" fmla="*/ 3 w 348"/>
                <a:gd name="T15" fmla="*/ 54 h 58"/>
                <a:gd name="T16" fmla="*/ 11 w 348"/>
                <a:gd name="T17" fmla="*/ 46 h 58"/>
                <a:gd name="T18" fmla="*/ 238 w 348"/>
                <a:gd name="T19" fmla="*/ 46 h 58"/>
                <a:gd name="T20" fmla="*/ 259 w 348"/>
                <a:gd name="T21" fmla="*/ 25 h 58"/>
                <a:gd name="T22" fmla="*/ 259 w 348"/>
                <a:gd name="T23" fmla="*/ 11 h 58"/>
                <a:gd name="T24" fmla="*/ 267 w 348"/>
                <a:gd name="T25" fmla="*/ 3 h 58"/>
                <a:gd name="T26" fmla="*/ 348 w 348"/>
                <a:gd name="T27" fmla="*/ 3 h 58"/>
                <a:gd name="T28" fmla="*/ 348 w 348"/>
                <a:gd name="T29" fmla="*/ 0 h 58"/>
                <a:gd name="T30" fmla="*/ 267 w 348"/>
                <a:gd name="T31" fmla="*/ 0 h 58"/>
                <a:gd name="T32" fmla="*/ 256 w 348"/>
                <a:gd name="T33" fmla="*/ 1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8" h="58">
                  <a:moveTo>
                    <a:pt x="256" y="11"/>
                  </a:moveTo>
                  <a:cubicBezTo>
                    <a:pt x="256" y="25"/>
                    <a:pt x="256" y="25"/>
                    <a:pt x="256" y="25"/>
                  </a:cubicBezTo>
                  <a:cubicBezTo>
                    <a:pt x="256" y="35"/>
                    <a:pt x="248" y="43"/>
                    <a:pt x="238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5" y="43"/>
                    <a:pt x="0" y="48"/>
                    <a:pt x="0" y="54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49"/>
                    <a:pt x="6" y="46"/>
                    <a:pt x="11" y="46"/>
                  </a:cubicBezTo>
                  <a:cubicBezTo>
                    <a:pt x="238" y="46"/>
                    <a:pt x="238" y="46"/>
                    <a:pt x="238" y="46"/>
                  </a:cubicBezTo>
                  <a:cubicBezTo>
                    <a:pt x="249" y="46"/>
                    <a:pt x="259" y="37"/>
                    <a:pt x="259" y="25"/>
                  </a:cubicBezTo>
                  <a:cubicBezTo>
                    <a:pt x="259" y="11"/>
                    <a:pt x="259" y="11"/>
                    <a:pt x="259" y="11"/>
                  </a:cubicBezTo>
                  <a:cubicBezTo>
                    <a:pt x="259" y="6"/>
                    <a:pt x="262" y="3"/>
                    <a:pt x="267" y="3"/>
                  </a:cubicBezTo>
                  <a:cubicBezTo>
                    <a:pt x="348" y="3"/>
                    <a:pt x="348" y="3"/>
                    <a:pt x="348" y="3"/>
                  </a:cubicBezTo>
                  <a:cubicBezTo>
                    <a:pt x="348" y="0"/>
                    <a:pt x="348" y="0"/>
                    <a:pt x="348" y="0"/>
                  </a:cubicBezTo>
                  <a:cubicBezTo>
                    <a:pt x="267" y="0"/>
                    <a:pt x="267" y="0"/>
                    <a:pt x="267" y="0"/>
                  </a:cubicBezTo>
                  <a:cubicBezTo>
                    <a:pt x="261" y="0"/>
                    <a:pt x="256" y="5"/>
                    <a:pt x="256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Oval 206">
              <a:extLst>
                <a:ext uri="{FF2B5EF4-FFF2-40B4-BE49-F238E27FC236}">
                  <a16:creationId xmlns:a16="http://schemas.microsoft.com/office/drawing/2014/main" id="{41F14477-6B83-469D-A533-9B1471725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1800" y="2570163"/>
              <a:ext cx="88900" cy="8731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207">
              <a:extLst>
                <a:ext uri="{FF2B5EF4-FFF2-40B4-BE49-F238E27FC236}">
                  <a16:creationId xmlns:a16="http://schemas.microsoft.com/office/drawing/2014/main" id="{23D4A685-A560-4B94-89E5-AD6B6BC3CA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7038" y="2565400"/>
              <a:ext cx="98425" cy="96838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20 h 22"/>
                <a:gd name="T12" fmla="*/ 2 w 22"/>
                <a:gd name="T13" fmla="*/ 11 h 22"/>
                <a:gd name="T14" fmla="*/ 11 w 22"/>
                <a:gd name="T15" fmla="*/ 2 h 22"/>
                <a:gd name="T16" fmla="*/ 20 w 22"/>
                <a:gd name="T17" fmla="*/ 11 h 22"/>
                <a:gd name="T18" fmla="*/ 11 w 22"/>
                <a:gd name="T19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20"/>
                  </a:moveTo>
                  <a:cubicBezTo>
                    <a:pt x="6" y="20"/>
                    <a:pt x="2" y="16"/>
                    <a:pt x="2" y="11"/>
                  </a:cubicBezTo>
                  <a:cubicBezTo>
                    <a:pt x="2" y="6"/>
                    <a:pt x="6" y="2"/>
                    <a:pt x="11" y="2"/>
                  </a:cubicBezTo>
                  <a:cubicBezTo>
                    <a:pt x="16" y="2"/>
                    <a:pt x="20" y="6"/>
                    <a:pt x="20" y="11"/>
                  </a:cubicBezTo>
                  <a:cubicBezTo>
                    <a:pt x="20" y="16"/>
                    <a:pt x="16" y="20"/>
                    <a:pt x="1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208">
              <a:extLst>
                <a:ext uri="{FF2B5EF4-FFF2-40B4-BE49-F238E27FC236}">
                  <a16:creationId xmlns:a16="http://schemas.microsoft.com/office/drawing/2014/main" id="{286A1B66-C3F8-4C4E-8B14-EAAD1F976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31750"/>
              <a:ext cx="369888" cy="1846263"/>
            </a:xfrm>
            <a:custGeom>
              <a:avLst/>
              <a:gdLst>
                <a:gd name="T0" fmla="*/ 46 w 83"/>
                <a:gd name="T1" fmla="*/ 406 h 417"/>
                <a:gd name="T2" fmla="*/ 46 w 83"/>
                <a:gd name="T3" fmla="*/ 144 h 417"/>
                <a:gd name="T4" fmla="*/ 26 w 83"/>
                <a:gd name="T5" fmla="*/ 124 h 417"/>
                <a:gd name="T6" fmla="*/ 11 w 83"/>
                <a:gd name="T7" fmla="*/ 124 h 417"/>
                <a:gd name="T8" fmla="*/ 3 w 83"/>
                <a:gd name="T9" fmla="*/ 116 h 417"/>
                <a:gd name="T10" fmla="*/ 3 w 83"/>
                <a:gd name="T11" fmla="*/ 0 h 417"/>
                <a:gd name="T12" fmla="*/ 0 w 83"/>
                <a:gd name="T13" fmla="*/ 0 h 417"/>
                <a:gd name="T14" fmla="*/ 0 w 83"/>
                <a:gd name="T15" fmla="*/ 116 h 417"/>
                <a:gd name="T16" fmla="*/ 11 w 83"/>
                <a:gd name="T17" fmla="*/ 127 h 417"/>
                <a:gd name="T18" fmla="*/ 26 w 83"/>
                <a:gd name="T19" fmla="*/ 127 h 417"/>
                <a:gd name="T20" fmla="*/ 43 w 83"/>
                <a:gd name="T21" fmla="*/ 144 h 417"/>
                <a:gd name="T22" fmla="*/ 43 w 83"/>
                <a:gd name="T23" fmla="*/ 406 h 417"/>
                <a:gd name="T24" fmla="*/ 54 w 83"/>
                <a:gd name="T25" fmla="*/ 417 h 417"/>
                <a:gd name="T26" fmla="*/ 83 w 83"/>
                <a:gd name="T27" fmla="*/ 417 h 417"/>
                <a:gd name="T28" fmla="*/ 83 w 83"/>
                <a:gd name="T29" fmla="*/ 414 h 417"/>
                <a:gd name="T30" fmla="*/ 54 w 83"/>
                <a:gd name="T31" fmla="*/ 414 h 417"/>
                <a:gd name="T32" fmla="*/ 46 w 83"/>
                <a:gd name="T33" fmla="*/ 406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417">
                  <a:moveTo>
                    <a:pt x="46" y="406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46" y="133"/>
                    <a:pt x="37" y="124"/>
                    <a:pt x="26" y="124"/>
                  </a:cubicBezTo>
                  <a:cubicBezTo>
                    <a:pt x="11" y="124"/>
                    <a:pt x="11" y="124"/>
                    <a:pt x="11" y="124"/>
                  </a:cubicBezTo>
                  <a:cubicBezTo>
                    <a:pt x="6" y="124"/>
                    <a:pt x="3" y="120"/>
                    <a:pt x="3" y="11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2"/>
                    <a:pt x="5" y="127"/>
                    <a:pt x="11" y="127"/>
                  </a:cubicBezTo>
                  <a:cubicBezTo>
                    <a:pt x="26" y="127"/>
                    <a:pt x="26" y="127"/>
                    <a:pt x="26" y="127"/>
                  </a:cubicBezTo>
                  <a:cubicBezTo>
                    <a:pt x="35" y="127"/>
                    <a:pt x="43" y="134"/>
                    <a:pt x="43" y="144"/>
                  </a:cubicBezTo>
                  <a:cubicBezTo>
                    <a:pt x="43" y="406"/>
                    <a:pt x="43" y="406"/>
                    <a:pt x="43" y="406"/>
                  </a:cubicBezTo>
                  <a:cubicBezTo>
                    <a:pt x="43" y="412"/>
                    <a:pt x="48" y="417"/>
                    <a:pt x="54" y="417"/>
                  </a:cubicBezTo>
                  <a:cubicBezTo>
                    <a:pt x="83" y="417"/>
                    <a:pt x="83" y="417"/>
                    <a:pt x="83" y="417"/>
                  </a:cubicBezTo>
                  <a:cubicBezTo>
                    <a:pt x="83" y="414"/>
                    <a:pt x="83" y="414"/>
                    <a:pt x="83" y="414"/>
                  </a:cubicBezTo>
                  <a:cubicBezTo>
                    <a:pt x="54" y="414"/>
                    <a:pt x="54" y="414"/>
                    <a:pt x="54" y="414"/>
                  </a:cubicBezTo>
                  <a:cubicBezTo>
                    <a:pt x="49" y="414"/>
                    <a:pt x="46" y="410"/>
                    <a:pt x="46" y="4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Oval 209">
              <a:extLst>
                <a:ext uri="{FF2B5EF4-FFF2-40B4-BE49-F238E27FC236}">
                  <a16:creationId xmlns:a16="http://schemas.microsoft.com/office/drawing/2014/main" id="{A7C416A9-FDAD-4B0A-8FC3-0B90D47B2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225" y="4763"/>
              <a:ext cx="57150" cy="523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210">
              <a:extLst>
                <a:ext uri="{FF2B5EF4-FFF2-40B4-BE49-F238E27FC236}">
                  <a16:creationId xmlns:a16="http://schemas.microsoft.com/office/drawing/2014/main" id="{85D7BEE3-5CF9-45CF-9724-747BD3F922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51463" y="0"/>
              <a:ext cx="66675" cy="66675"/>
            </a:xfrm>
            <a:custGeom>
              <a:avLst/>
              <a:gdLst>
                <a:gd name="T0" fmla="*/ 7 w 15"/>
                <a:gd name="T1" fmla="*/ 0 h 15"/>
                <a:gd name="T2" fmla="*/ 0 w 15"/>
                <a:gd name="T3" fmla="*/ 7 h 15"/>
                <a:gd name="T4" fmla="*/ 7 w 15"/>
                <a:gd name="T5" fmla="*/ 15 h 15"/>
                <a:gd name="T6" fmla="*/ 15 w 15"/>
                <a:gd name="T7" fmla="*/ 7 h 15"/>
                <a:gd name="T8" fmla="*/ 7 w 15"/>
                <a:gd name="T9" fmla="*/ 0 h 15"/>
                <a:gd name="T10" fmla="*/ 7 w 15"/>
                <a:gd name="T11" fmla="*/ 12 h 15"/>
                <a:gd name="T12" fmla="*/ 2 w 15"/>
                <a:gd name="T13" fmla="*/ 7 h 15"/>
                <a:gd name="T14" fmla="*/ 7 w 15"/>
                <a:gd name="T15" fmla="*/ 2 h 15"/>
                <a:gd name="T16" fmla="*/ 13 w 15"/>
                <a:gd name="T17" fmla="*/ 7 h 15"/>
                <a:gd name="T18" fmla="*/ 7 w 15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11" y="15"/>
                    <a:pt x="15" y="11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5" y="12"/>
                    <a:pt x="2" y="10"/>
                    <a:pt x="2" y="7"/>
                  </a:cubicBezTo>
                  <a:cubicBezTo>
                    <a:pt x="2" y="4"/>
                    <a:pt x="5" y="2"/>
                    <a:pt x="7" y="2"/>
                  </a:cubicBezTo>
                  <a:cubicBezTo>
                    <a:pt x="10" y="2"/>
                    <a:pt x="13" y="4"/>
                    <a:pt x="13" y="7"/>
                  </a:cubicBezTo>
                  <a:cubicBezTo>
                    <a:pt x="13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Oval 211">
              <a:extLst>
                <a:ext uri="{FF2B5EF4-FFF2-40B4-BE49-F238E27FC236}">
                  <a16:creationId xmlns:a16="http://schemas.microsoft.com/office/drawing/2014/main" id="{058364DF-020A-4687-8D72-C7284EA96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1350" y="1843088"/>
              <a:ext cx="53975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212">
              <a:extLst>
                <a:ext uri="{FF2B5EF4-FFF2-40B4-BE49-F238E27FC236}">
                  <a16:creationId xmlns:a16="http://schemas.microsoft.com/office/drawing/2014/main" id="{7C977700-EC1A-447C-8B8B-01097F41DE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1825" y="1838325"/>
              <a:ext cx="71438" cy="66675"/>
            </a:xfrm>
            <a:custGeom>
              <a:avLst/>
              <a:gdLst>
                <a:gd name="T0" fmla="*/ 8 w 16"/>
                <a:gd name="T1" fmla="*/ 0 h 15"/>
                <a:gd name="T2" fmla="*/ 0 w 16"/>
                <a:gd name="T3" fmla="*/ 7 h 15"/>
                <a:gd name="T4" fmla="*/ 8 w 16"/>
                <a:gd name="T5" fmla="*/ 15 h 15"/>
                <a:gd name="T6" fmla="*/ 16 w 16"/>
                <a:gd name="T7" fmla="*/ 7 h 15"/>
                <a:gd name="T8" fmla="*/ 8 w 16"/>
                <a:gd name="T9" fmla="*/ 0 h 15"/>
                <a:gd name="T10" fmla="*/ 8 w 16"/>
                <a:gd name="T11" fmla="*/ 12 h 15"/>
                <a:gd name="T12" fmla="*/ 3 w 16"/>
                <a:gd name="T13" fmla="*/ 7 h 15"/>
                <a:gd name="T14" fmla="*/ 8 w 16"/>
                <a:gd name="T15" fmla="*/ 3 h 15"/>
                <a:gd name="T16" fmla="*/ 13 w 16"/>
                <a:gd name="T17" fmla="*/ 7 h 15"/>
                <a:gd name="T18" fmla="*/ 8 w 16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2"/>
                    <a:pt x="4" y="15"/>
                    <a:pt x="8" y="15"/>
                  </a:cubicBezTo>
                  <a:cubicBezTo>
                    <a:pt x="12" y="15"/>
                    <a:pt x="16" y="12"/>
                    <a:pt x="16" y="7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7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1" y="3"/>
                    <a:pt x="13" y="5"/>
                    <a:pt x="13" y="7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213">
              <a:extLst>
                <a:ext uri="{FF2B5EF4-FFF2-40B4-BE49-F238E27FC236}">
                  <a16:creationId xmlns:a16="http://schemas.microsoft.com/office/drawing/2014/main" id="{75360E62-69A3-4A55-9BBE-1C22652DD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3149600"/>
              <a:ext cx="1166813" cy="1182688"/>
            </a:xfrm>
            <a:custGeom>
              <a:avLst/>
              <a:gdLst>
                <a:gd name="T0" fmla="*/ 252 w 262"/>
                <a:gd name="T1" fmla="*/ 164 h 267"/>
                <a:gd name="T2" fmla="*/ 248 w 262"/>
                <a:gd name="T3" fmla="*/ 164 h 267"/>
                <a:gd name="T4" fmla="*/ 237 w 262"/>
                <a:gd name="T5" fmla="*/ 175 h 267"/>
                <a:gd name="T6" fmla="*/ 237 w 262"/>
                <a:gd name="T7" fmla="*/ 198 h 267"/>
                <a:gd name="T8" fmla="*/ 234 w 262"/>
                <a:gd name="T9" fmla="*/ 202 h 267"/>
                <a:gd name="T10" fmla="*/ 172 w 262"/>
                <a:gd name="T11" fmla="*/ 202 h 267"/>
                <a:gd name="T12" fmla="*/ 168 w 262"/>
                <a:gd name="T13" fmla="*/ 198 h 267"/>
                <a:gd name="T14" fmla="*/ 168 w 262"/>
                <a:gd name="T15" fmla="*/ 63 h 267"/>
                <a:gd name="T16" fmla="*/ 172 w 262"/>
                <a:gd name="T17" fmla="*/ 59 h 267"/>
                <a:gd name="T18" fmla="*/ 202 w 262"/>
                <a:gd name="T19" fmla="*/ 59 h 267"/>
                <a:gd name="T20" fmla="*/ 213 w 262"/>
                <a:gd name="T21" fmla="*/ 49 h 267"/>
                <a:gd name="T22" fmla="*/ 213 w 262"/>
                <a:gd name="T23" fmla="*/ 11 h 267"/>
                <a:gd name="T24" fmla="*/ 202 w 262"/>
                <a:gd name="T25" fmla="*/ 0 h 267"/>
                <a:gd name="T26" fmla="*/ 130 w 262"/>
                <a:gd name="T27" fmla="*/ 0 h 267"/>
                <a:gd name="T28" fmla="*/ 119 w 262"/>
                <a:gd name="T29" fmla="*/ 11 h 267"/>
                <a:gd name="T30" fmla="*/ 119 w 262"/>
                <a:gd name="T31" fmla="*/ 122 h 267"/>
                <a:gd name="T32" fmla="*/ 115 w 262"/>
                <a:gd name="T33" fmla="*/ 126 h 267"/>
                <a:gd name="T34" fmla="*/ 67 w 262"/>
                <a:gd name="T35" fmla="*/ 126 h 267"/>
                <a:gd name="T36" fmla="*/ 64 w 262"/>
                <a:gd name="T37" fmla="*/ 122 h 267"/>
                <a:gd name="T38" fmla="*/ 64 w 262"/>
                <a:gd name="T39" fmla="*/ 82 h 267"/>
                <a:gd name="T40" fmla="*/ 53 w 262"/>
                <a:gd name="T41" fmla="*/ 72 h 267"/>
                <a:gd name="T42" fmla="*/ 0 w 262"/>
                <a:gd name="T43" fmla="*/ 72 h 267"/>
                <a:gd name="T44" fmla="*/ 0 w 262"/>
                <a:gd name="T45" fmla="*/ 74 h 267"/>
                <a:gd name="T46" fmla="*/ 53 w 262"/>
                <a:gd name="T47" fmla="*/ 74 h 267"/>
                <a:gd name="T48" fmla="*/ 62 w 262"/>
                <a:gd name="T49" fmla="*/ 82 h 267"/>
                <a:gd name="T50" fmla="*/ 62 w 262"/>
                <a:gd name="T51" fmla="*/ 122 h 267"/>
                <a:gd name="T52" fmla="*/ 67 w 262"/>
                <a:gd name="T53" fmla="*/ 128 h 267"/>
                <a:gd name="T54" fmla="*/ 115 w 262"/>
                <a:gd name="T55" fmla="*/ 128 h 267"/>
                <a:gd name="T56" fmla="*/ 121 w 262"/>
                <a:gd name="T57" fmla="*/ 122 h 267"/>
                <a:gd name="T58" fmla="*/ 121 w 262"/>
                <a:gd name="T59" fmla="*/ 11 h 267"/>
                <a:gd name="T60" fmla="*/ 130 w 262"/>
                <a:gd name="T61" fmla="*/ 2 h 267"/>
                <a:gd name="T62" fmla="*/ 202 w 262"/>
                <a:gd name="T63" fmla="*/ 2 h 267"/>
                <a:gd name="T64" fmla="*/ 211 w 262"/>
                <a:gd name="T65" fmla="*/ 11 h 267"/>
                <a:gd name="T66" fmla="*/ 211 w 262"/>
                <a:gd name="T67" fmla="*/ 49 h 267"/>
                <a:gd name="T68" fmla="*/ 202 w 262"/>
                <a:gd name="T69" fmla="*/ 57 h 267"/>
                <a:gd name="T70" fmla="*/ 172 w 262"/>
                <a:gd name="T71" fmla="*/ 57 h 267"/>
                <a:gd name="T72" fmla="*/ 166 w 262"/>
                <a:gd name="T73" fmla="*/ 63 h 267"/>
                <a:gd name="T74" fmla="*/ 166 w 262"/>
                <a:gd name="T75" fmla="*/ 198 h 267"/>
                <a:gd name="T76" fmla="*/ 172 w 262"/>
                <a:gd name="T77" fmla="*/ 204 h 267"/>
                <a:gd name="T78" fmla="*/ 234 w 262"/>
                <a:gd name="T79" fmla="*/ 204 h 267"/>
                <a:gd name="T80" fmla="*/ 239 w 262"/>
                <a:gd name="T81" fmla="*/ 198 h 267"/>
                <a:gd name="T82" fmla="*/ 239 w 262"/>
                <a:gd name="T83" fmla="*/ 175 h 267"/>
                <a:gd name="T84" fmla="*/ 248 w 262"/>
                <a:gd name="T85" fmla="*/ 166 h 267"/>
                <a:gd name="T86" fmla="*/ 252 w 262"/>
                <a:gd name="T87" fmla="*/ 166 h 267"/>
                <a:gd name="T88" fmla="*/ 260 w 262"/>
                <a:gd name="T89" fmla="*/ 175 h 267"/>
                <a:gd name="T90" fmla="*/ 260 w 262"/>
                <a:gd name="T91" fmla="*/ 267 h 267"/>
                <a:gd name="T92" fmla="*/ 262 w 262"/>
                <a:gd name="T93" fmla="*/ 267 h 267"/>
                <a:gd name="T94" fmla="*/ 262 w 262"/>
                <a:gd name="T95" fmla="*/ 175 h 267"/>
                <a:gd name="T96" fmla="*/ 252 w 262"/>
                <a:gd name="T97" fmla="*/ 16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2" h="267">
                  <a:moveTo>
                    <a:pt x="252" y="164"/>
                  </a:moveTo>
                  <a:cubicBezTo>
                    <a:pt x="248" y="164"/>
                    <a:pt x="248" y="164"/>
                    <a:pt x="248" y="164"/>
                  </a:cubicBezTo>
                  <a:cubicBezTo>
                    <a:pt x="242" y="164"/>
                    <a:pt x="237" y="169"/>
                    <a:pt x="237" y="175"/>
                  </a:cubicBezTo>
                  <a:cubicBezTo>
                    <a:pt x="237" y="198"/>
                    <a:pt x="237" y="198"/>
                    <a:pt x="237" y="198"/>
                  </a:cubicBezTo>
                  <a:cubicBezTo>
                    <a:pt x="237" y="200"/>
                    <a:pt x="236" y="202"/>
                    <a:pt x="234" y="202"/>
                  </a:cubicBezTo>
                  <a:cubicBezTo>
                    <a:pt x="172" y="202"/>
                    <a:pt x="172" y="202"/>
                    <a:pt x="172" y="202"/>
                  </a:cubicBezTo>
                  <a:cubicBezTo>
                    <a:pt x="170" y="202"/>
                    <a:pt x="168" y="200"/>
                    <a:pt x="168" y="198"/>
                  </a:cubicBezTo>
                  <a:cubicBezTo>
                    <a:pt x="168" y="63"/>
                    <a:pt x="168" y="63"/>
                    <a:pt x="168" y="63"/>
                  </a:cubicBezTo>
                  <a:cubicBezTo>
                    <a:pt x="168" y="61"/>
                    <a:pt x="170" y="59"/>
                    <a:pt x="172" y="59"/>
                  </a:cubicBezTo>
                  <a:cubicBezTo>
                    <a:pt x="202" y="59"/>
                    <a:pt x="202" y="59"/>
                    <a:pt x="202" y="59"/>
                  </a:cubicBezTo>
                  <a:cubicBezTo>
                    <a:pt x="208" y="59"/>
                    <a:pt x="213" y="54"/>
                    <a:pt x="213" y="49"/>
                  </a:cubicBezTo>
                  <a:cubicBezTo>
                    <a:pt x="213" y="11"/>
                    <a:pt x="213" y="11"/>
                    <a:pt x="213" y="11"/>
                  </a:cubicBezTo>
                  <a:cubicBezTo>
                    <a:pt x="213" y="5"/>
                    <a:pt x="208" y="0"/>
                    <a:pt x="202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4" y="0"/>
                    <a:pt x="119" y="5"/>
                    <a:pt x="119" y="11"/>
                  </a:cubicBezTo>
                  <a:cubicBezTo>
                    <a:pt x="119" y="122"/>
                    <a:pt x="119" y="122"/>
                    <a:pt x="119" y="122"/>
                  </a:cubicBezTo>
                  <a:cubicBezTo>
                    <a:pt x="119" y="124"/>
                    <a:pt x="117" y="126"/>
                    <a:pt x="115" y="126"/>
                  </a:cubicBezTo>
                  <a:cubicBezTo>
                    <a:pt x="67" y="126"/>
                    <a:pt x="67" y="126"/>
                    <a:pt x="67" y="126"/>
                  </a:cubicBezTo>
                  <a:cubicBezTo>
                    <a:pt x="65" y="126"/>
                    <a:pt x="64" y="124"/>
                    <a:pt x="64" y="12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77"/>
                    <a:pt x="59" y="72"/>
                    <a:pt x="53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8" y="74"/>
                    <a:pt x="62" y="78"/>
                    <a:pt x="62" y="82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2" y="125"/>
                    <a:pt x="64" y="128"/>
                    <a:pt x="67" y="128"/>
                  </a:cubicBezTo>
                  <a:cubicBezTo>
                    <a:pt x="115" y="128"/>
                    <a:pt x="115" y="128"/>
                    <a:pt x="115" y="128"/>
                  </a:cubicBezTo>
                  <a:cubicBezTo>
                    <a:pt x="119" y="128"/>
                    <a:pt x="121" y="125"/>
                    <a:pt x="121" y="122"/>
                  </a:cubicBezTo>
                  <a:cubicBezTo>
                    <a:pt x="121" y="11"/>
                    <a:pt x="121" y="11"/>
                    <a:pt x="121" y="11"/>
                  </a:cubicBezTo>
                  <a:cubicBezTo>
                    <a:pt x="121" y="6"/>
                    <a:pt x="125" y="2"/>
                    <a:pt x="130" y="2"/>
                  </a:cubicBezTo>
                  <a:cubicBezTo>
                    <a:pt x="202" y="2"/>
                    <a:pt x="202" y="2"/>
                    <a:pt x="202" y="2"/>
                  </a:cubicBezTo>
                  <a:cubicBezTo>
                    <a:pt x="207" y="2"/>
                    <a:pt x="211" y="6"/>
                    <a:pt x="211" y="11"/>
                  </a:cubicBezTo>
                  <a:cubicBezTo>
                    <a:pt x="211" y="49"/>
                    <a:pt x="211" y="49"/>
                    <a:pt x="211" y="49"/>
                  </a:cubicBezTo>
                  <a:cubicBezTo>
                    <a:pt x="211" y="53"/>
                    <a:pt x="207" y="57"/>
                    <a:pt x="202" y="57"/>
                  </a:cubicBezTo>
                  <a:cubicBezTo>
                    <a:pt x="172" y="57"/>
                    <a:pt x="172" y="57"/>
                    <a:pt x="172" y="57"/>
                  </a:cubicBezTo>
                  <a:cubicBezTo>
                    <a:pt x="168" y="57"/>
                    <a:pt x="166" y="60"/>
                    <a:pt x="166" y="63"/>
                  </a:cubicBezTo>
                  <a:cubicBezTo>
                    <a:pt x="166" y="198"/>
                    <a:pt x="166" y="198"/>
                    <a:pt x="166" y="198"/>
                  </a:cubicBezTo>
                  <a:cubicBezTo>
                    <a:pt x="166" y="201"/>
                    <a:pt x="168" y="204"/>
                    <a:pt x="172" y="204"/>
                  </a:cubicBezTo>
                  <a:cubicBezTo>
                    <a:pt x="234" y="204"/>
                    <a:pt x="234" y="204"/>
                    <a:pt x="234" y="204"/>
                  </a:cubicBezTo>
                  <a:cubicBezTo>
                    <a:pt x="237" y="204"/>
                    <a:pt x="239" y="201"/>
                    <a:pt x="239" y="198"/>
                  </a:cubicBezTo>
                  <a:cubicBezTo>
                    <a:pt x="239" y="175"/>
                    <a:pt x="239" y="175"/>
                    <a:pt x="239" y="175"/>
                  </a:cubicBezTo>
                  <a:cubicBezTo>
                    <a:pt x="239" y="170"/>
                    <a:pt x="243" y="166"/>
                    <a:pt x="248" y="166"/>
                  </a:cubicBezTo>
                  <a:cubicBezTo>
                    <a:pt x="252" y="166"/>
                    <a:pt x="252" y="166"/>
                    <a:pt x="252" y="166"/>
                  </a:cubicBezTo>
                  <a:cubicBezTo>
                    <a:pt x="256" y="166"/>
                    <a:pt x="260" y="170"/>
                    <a:pt x="260" y="175"/>
                  </a:cubicBezTo>
                  <a:cubicBezTo>
                    <a:pt x="260" y="267"/>
                    <a:pt x="260" y="267"/>
                    <a:pt x="260" y="267"/>
                  </a:cubicBezTo>
                  <a:cubicBezTo>
                    <a:pt x="262" y="267"/>
                    <a:pt x="262" y="267"/>
                    <a:pt x="262" y="267"/>
                  </a:cubicBezTo>
                  <a:cubicBezTo>
                    <a:pt x="262" y="175"/>
                    <a:pt x="262" y="175"/>
                    <a:pt x="262" y="175"/>
                  </a:cubicBezTo>
                  <a:cubicBezTo>
                    <a:pt x="262" y="169"/>
                    <a:pt x="257" y="164"/>
                    <a:pt x="252" y="1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Oval 214">
              <a:extLst>
                <a:ext uri="{FF2B5EF4-FFF2-40B4-BE49-F238E27FC236}">
                  <a16:creationId xmlns:a16="http://schemas.microsoft.com/office/drawing/2014/main" id="{F4A4429B-4FC6-4C39-A835-133E411C3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3213" y="3384550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215">
              <a:extLst>
                <a:ext uri="{FF2B5EF4-FFF2-40B4-BE49-F238E27FC236}">
                  <a16:creationId xmlns:a16="http://schemas.microsoft.com/office/drawing/2014/main" id="{AC02CAD3-8576-4D6D-AEEF-83CE6305F6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3688" y="3379788"/>
              <a:ext cx="58738" cy="58738"/>
            </a:xfrm>
            <a:custGeom>
              <a:avLst/>
              <a:gdLst>
                <a:gd name="T0" fmla="*/ 7 w 13"/>
                <a:gd name="T1" fmla="*/ 0 h 13"/>
                <a:gd name="T2" fmla="*/ 0 w 13"/>
                <a:gd name="T3" fmla="*/ 6 h 13"/>
                <a:gd name="T4" fmla="*/ 7 w 13"/>
                <a:gd name="T5" fmla="*/ 13 h 13"/>
                <a:gd name="T6" fmla="*/ 13 w 13"/>
                <a:gd name="T7" fmla="*/ 6 h 13"/>
                <a:gd name="T8" fmla="*/ 7 w 13"/>
                <a:gd name="T9" fmla="*/ 0 h 13"/>
                <a:gd name="T10" fmla="*/ 7 w 13"/>
                <a:gd name="T11" fmla="*/ 10 h 13"/>
                <a:gd name="T12" fmla="*/ 3 w 13"/>
                <a:gd name="T13" fmla="*/ 6 h 13"/>
                <a:gd name="T14" fmla="*/ 7 w 13"/>
                <a:gd name="T15" fmla="*/ 3 h 13"/>
                <a:gd name="T16" fmla="*/ 10 w 13"/>
                <a:gd name="T17" fmla="*/ 6 h 13"/>
                <a:gd name="T18" fmla="*/ 7 w 13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7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10" y="13"/>
                    <a:pt x="13" y="10"/>
                    <a:pt x="13" y="6"/>
                  </a:cubicBezTo>
                  <a:cubicBezTo>
                    <a:pt x="13" y="3"/>
                    <a:pt x="10" y="0"/>
                    <a:pt x="7" y="0"/>
                  </a:cubicBezTo>
                  <a:close/>
                  <a:moveTo>
                    <a:pt x="7" y="10"/>
                  </a:moveTo>
                  <a:cubicBezTo>
                    <a:pt x="5" y="10"/>
                    <a:pt x="3" y="8"/>
                    <a:pt x="3" y="6"/>
                  </a:cubicBezTo>
                  <a:cubicBezTo>
                    <a:pt x="3" y="4"/>
                    <a:pt x="5" y="3"/>
                    <a:pt x="7" y="3"/>
                  </a:cubicBezTo>
                  <a:cubicBezTo>
                    <a:pt x="9" y="3"/>
                    <a:pt x="10" y="4"/>
                    <a:pt x="10" y="6"/>
                  </a:cubicBezTo>
                  <a:cubicBezTo>
                    <a:pt x="10" y="8"/>
                    <a:pt x="9" y="10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Oval 216">
              <a:extLst>
                <a:ext uri="{FF2B5EF4-FFF2-40B4-BE49-F238E27FC236}">
                  <a16:creationId xmlns:a16="http://schemas.microsoft.com/office/drawing/2014/main" id="{C45A55E8-8CA1-4B23-865A-A563DFC46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4292600"/>
              <a:ext cx="80963" cy="793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217">
              <a:extLst>
                <a:ext uri="{FF2B5EF4-FFF2-40B4-BE49-F238E27FC236}">
                  <a16:creationId xmlns:a16="http://schemas.microsoft.com/office/drawing/2014/main" id="{5E3A54FA-352B-45E4-AFD9-E56EA182BC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71975" y="4287838"/>
              <a:ext cx="88900" cy="88900"/>
            </a:xfrm>
            <a:custGeom>
              <a:avLst/>
              <a:gdLst>
                <a:gd name="T0" fmla="*/ 10 w 20"/>
                <a:gd name="T1" fmla="*/ 0 h 20"/>
                <a:gd name="T2" fmla="*/ 0 w 20"/>
                <a:gd name="T3" fmla="*/ 10 h 20"/>
                <a:gd name="T4" fmla="*/ 10 w 20"/>
                <a:gd name="T5" fmla="*/ 20 h 20"/>
                <a:gd name="T6" fmla="*/ 20 w 20"/>
                <a:gd name="T7" fmla="*/ 10 h 20"/>
                <a:gd name="T8" fmla="*/ 10 w 20"/>
                <a:gd name="T9" fmla="*/ 0 h 20"/>
                <a:gd name="T10" fmla="*/ 10 w 20"/>
                <a:gd name="T11" fmla="*/ 17 h 20"/>
                <a:gd name="T12" fmla="*/ 3 w 20"/>
                <a:gd name="T13" fmla="*/ 10 h 20"/>
                <a:gd name="T14" fmla="*/ 10 w 20"/>
                <a:gd name="T15" fmla="*/ 3 h 20"/>
                <a:gd name="T16" fmla="*/ 17 w 20"/>
                <a:gd name="T17" fmla="*/ 10 h 20"/>
                <a:gd name="T18" fmla="*/ 10 w 20"/>
                <a:gd name="T1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5" y="0"/>
                    <a:pt x="0" y="5"/>
                    <a:pt x="0" y="10"/>
                  </a:cubicBezTo>
                  <a:cubicBezTo>
                    <a:pt x="0" y="16"/>
                    <a:pt x="5" y="20"/>
                    <a:pt x="10" y="20"/>
                  </a:cubicBezTo>
                  <a:cubicBezTo>
                    <a:pt x="16" y="20"/>
                    <a:pt x="20" y="16"/>
                    <a:pt x="20" y="10"/>
                  </a:cubicBezTo>
                  <a:cubicBezTo>
                    <a:pt x="20" y="5"/>
                    <a:pt x="16" y="0"/>
                    <a:pt x="10" y="0"/>
                  </a:cubicBezTo>
                  <a:close/>
                  <a:moveTo>
                    <a:pt x="10" y="17"/>
                  </a:moveTo>
                  <a:cubicBezTo>
                    <a:pt x="6" y="17"/>
                    <a:pt x="3" y="14"/>
                    <a:pt x="3" y="10"/>
                  </a:cubicBezTo>
                  <a:cubicBezTo>
                    <a:pt x="3" y="6"/>
                    <a:pt x="6" y="3"/>
                    <a:pt x="10" y="3"/>
                  </a:cubicBezTo>
                  <a:cubicBezTo>
                    <a:pt x="14" y="3"/>
                    <a:pt x="17" y="6"/>
                    <a:pt x="17" y="10"/>
                  </a:cubicBezTo>
                  <a:cubicBezTo>
                    <a:pt x="17" y="14"/>
                    <a:pt x="14" y="17"/>
                    <a:pt x="10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Oval 218">
              <a:extLst>
                <a:ext uri="{FF2B5EF4-FFF2-40B4-BE49-F238E27FC236}">
                  <a16:creationId xmlns:a16="http://schemas.microsoft.com/office/drawing/2014/main" id="{2C93C633-EF3C-4E21-9EB1-2254AEB30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5800" y="3446463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219">
              <a:extLst>
                <a:ext uri="{FF2B5EF4-FFF2-40B4-BE49-F238E27FC236}">
                  <a16:creationId xmlns:a16="http://schemas.microsoft.com/office/drawing/2014/main" id="{6A08E195-FDD0-42A4-B67A-D5B9942D4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775" y="3570288"/>
              <a:ext cx="1225550" cy="207963"/>
            </a:xfrm>
            <a:custGeom>
              <a:avLst/>
              <a:gdLst>
                <a:gd name="T0" fmla="*/ 83 w 275"/>
                <a:gd name="T1" fmla="*/ 0 h 47"/>
                <a:gd name="T2" fmla="*/ 72 w 275"/>
                <a:gd name="T3" fmla="*/ 11 h 47"/>
                <a:gd name="T4" fmla="*/ 72 w 275"/>
                <a:gd name="T5" fmla="*/ 26 h 47"/>
                <a:gd name="T6" fmla="*/ 55 w 275"/>
                <a:gd name="T7" fmla="*/ 43 h 47"/>
                <a:gd name="T8" fmla="*/ 0 w 275"/>
                <a:gd name="T9" fmla="*/ 43 h 47"/>
                <a:gd name="T10" fmla="*/ 0 w 275"/>
                <a:gd name="T11" fmla="*/ 47 h 47"/>
                <a:gd name="T12" fmla="*/ 55 w 275"/>
                <a:gd name="T13" fmla="*/ 47 h 47"/>
                <a:gd name="T14" fmla="*/ 75 w 275"/>
                <a:gd name="T15" fmla="*/ 26 h 47"/>
                <a:gd name="T16" fmla="*/ 75 w 275"/>
                <a:gd name="T17" fmla="*/ 11 h 47"/>
                <a:gd name="T18" fmla="*/ 83 w 275"/>
                <a:gd name="T19" fmla="*/ 4 h 47"/>
                <a:gd name="T20" fmla="*/ 275 w 275"/>
                <a:gd name="T21" fmla="*/ 4 h 47"/>
                <a:gd name="T22" fmla="*/ 275 w 275"/>
                <a:gd name="T23" fmla="*/ 0 h 47"/>
                <a:gd name="T24" fmla="*/ 83 w 275"/>
                <a:gd name="T2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47">
                  <a:moveTo>
                    <a:pt x="83" y="0"/>
                  </a:moveTo>
                  <a:cubicBezTo>
                    <a:pt x="77" y="0"/>
                    <a:pt x="72" y="5"/>
                    <a:pt x="72" y="11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36"/>
                    <a:pt x="64" y="43"/>
                    <a:pt x="55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66" y="47"/>
                    <a:pt x="75" y="38"/>
                    <a:pt x="75" y="26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5" y="7"/>
                    <a:pt x="79" y="4"/>
                    <a:pt x="83" y="4"/>
                  </a:cubicBezTo>
                  <a:cubicBezTo>
                    <a:pt x="275" y="4"/>
                    <a:pt x="275" y="4"/>
                    <a:pt x="275" y="4"/>
                  </a:cubicBezTo>
                  <a:cubicBezTo>
                    <a:pt x="275" y="0"/>
                    <a:pt x="275" y="0"/>
                    <a:pt x="275" y="0"/>
                  </a:cubicBezTo>
                  <a:lnTo>
                    <a:pt x="8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Oval 220">
              <a:extLst>
                <a:ext uri="{FF2B5EF4-FFF2-40B4-BE49-F238E27FC236}">
                  <a16:creationId xmlns:a16="http://schemas.microsoft.com/office/drawing/2014/main" id="{E14326AF-95F5-42F1-9DAA-68E2AA9F2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875" y="2649538"/>
              <a:ext cx="71438" cy="698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221">
              <a:extLst>
                <a:ext uri="{FF2B5EF4-FFF2-40B4-BE49-F238E27FC236}">
                  <a16:creationId xmlns:a16="http://schemas.microsoft.com/office/drawing/2014/main" id="{85C2F527-A1DA-44CC-8607-840D69C36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7150" y="2684463"/>
              <a:ext cx="379413" cy="2427288"/>
            </a:xfrm>
            <a:custGeom>
              <a:avLst/>
              <a:gdLst>
                <a:gd name="T0" fmla="*/ 83 w 85"/>
                <a:gd name="T1" fmla="*/ 325 h 548"/>
                <a:gd name="T2" fmla="*/ 74 w 85"/>
                <a:gd name="T3" fmla="*/ 334 h 548"/>
                <a:gd name="T4" fmla="*/ 19 w 85"/>
                <a:gd name="T5" fmla="*/ 334 h 548"/>
                <a:gd name="T6" fmla="*/ 0 w 85"/>
                <a:gd name="T7" fmla="*/ 354 h 548"/>
                <a:gd name="T8" fmla="*/ 0 w 85"/>
                <a:gd name="T9" fmla="*/ 419 h 548"/>
                <a:gd name="T10" fmla="*/ 19 w 85"/>
                <a:gd name="T11" fmla="*/ 439 h 548"/>
                <a:gd name="T12" fmla="*/ 31 w 85"/>
                <a:gd name="T13" fmla="*/ 439 h 548"/>
                <a:gd name="T14" fmla="*/ 40 w 85"/>
                <a:gd name="T15" fmla="*/ 447 h 548"/>
                <a:gd name="T16" fmla="*/ 40 w 85"/>
                <a:gd name="T17" fmla="*/ 548 h 548"/>
                <a:gd name="T18" fmla="*/ 42 w 85"/>
                <a:gd name="T19" fmla="*/ 548 h 548"/>
                <a:gd name="T20" fmla="*/ 42 w 85"/>
                <a:gd name="T21" fmla="*/ 447 h 548"/>
                <a:gd name="T22" fmla="*/ 31 w 85"/>
                <a:gd name="T23" fmla="*/ 436 h 548"/>
                <a:gd name="T24" fmla="*/ 19 w 85"/>
                <a:gd name="T25" fmla="*/ 436 h 548"/>
                <a:gd name="T26" fmla="*/ 2 w 85"/>
                <a:gd name="T27" fmla="*/ 419 h 548"/>
                <a:gd name="T28" fmla="*/ 2 w 85"/>
                <a:gd name="T29" fmla="*/ 354 h 548"/>
                <a:gd name="T30" fmla="*/ 19 w 85"/>
                <a:gd name="T31" fmla="*/ 336 h 548"/>
                <a:gd name="T32" fmla="*/ 74 w 85"/>
                <a:gd name="T33" fmla="*/ 336 h 548"/>
                <a:gd name="T34" fmla="*/ 85 w 85"/>
                <a:gd name="T35" fmla="*/ 325 h 548"/>
                <a:gd name="T36" fmla="*/ 85 w 85"/>
                <a:gd name="T37" fmla="*/ 0 h 548"/>
                <a:gd name="T38" fmla="*/ 83 w 85"/>
                <a:gd name="T39" fmla="*/ 0 h 548"/>
                <a:gd name="T40" fmla="*/ 83 w 85"/>
                <a:gd name="T41" fmla="*/ 325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5" h="548">
                  <a:moveTo>
                    <a:pt x="83" y="325"/>
                  </a:moveTo>
                  <a:cubicBezTo>
                    <a:pt x="83" y="330"/>
                    <a:pt x="79" y="333"/>
                    <a:pt x="74" y="334"/>
                  </a:cubicBezTo>
                  <a:cubicBezTo>
                    <a:pt x="19" y="334"/>
                    <a:pt x="19" y="334"/>
                    <a:pt x="19" y="334"/>
                  </a:cubicBezTo>
                  <a:cubicBezTo>
                    <a:pt x="8" y="334"/>
                    <a:pt x="0" y="343"/>
                    <a:pt x="0" y="354"/>
                  </a:cubicBezTo>
                  <a:cubicBezTo>
                    <a:pt x="0" y="419"/>
                    <a:pt x="0" y="419"/>
                    <a:pt x="0" y="419"/>
                  </a:cubicBezTo>
                  <a:cubicBezTo>
                    <a:pt x="0" y="430"/>
                    <a:pt x="8" y="439"/>
                    <a:pt x="19" y="439"/>
                  </a:cubicBezTo>
                  <a:cubicBezTo>
                    <a:pt x="31" y="439"/>
                    <a:pt x="31" y="439"/>
                    <a:pt x="31" y="439"/>
                  </a:cubicBezTo>
                  <a:cubicBezTo>
                    <a:pt x="36" y="439"/>
                    <a:pt x="40" y="442"/>
                    <a:pt x="40" y="447"/>
                  </a:cubicBezTo>
                  <a:cubicBezTo>
                    <a:pt x="40" y="548"/>
                    <a:pt x="40" y="548"/>
                    <a:pt x="40" y="548"/>
                  </a:cubicBezTo>
                  <a:cubicBezTo>
                    <a:pt x="42" y="548"/>
                    <a:pt x="42" y="548"/>
                    <a:pt x="42" y="548"/>
                  </a:cubicBezTo>
                  <a:cubicBezTo>
                    <a:pt x="42" y="447"/>
                    <a:pt x="42" y="447"/>
                    <a:pt x="42" y="447"/>
                  </a:cubicBezTo>
                  <a:cubicBezTo>
                    <a:pt x="42" y="441"/>
                    <a:pt x="37" y="436"/>
                    <a:pt x="31" y="436"/>
                  </a:cubicBezTo>
                  <a:cubicBezTo>
                    <a:pt x="19" y="436"/>
                    <a:pt x="19" y="436"/>
                    <a:pt x="19" y="436"/>
                  </a:cubicBezTo>
                  <a:cubicBezTo>
                    <a:pt x="10" y="436"/>
                    <a:pt x="2" y="428"/>
                    <a:pt x="2" y="419"/>
                  </a:cubicBezTo>
                  <a:cubicBezTo>
                    <a:pt x="2" y="354"/>
                    <a:pt x="2" y="354"/>
                    <a:pt x="2" y="354"/>
                  </a:cubicBezTo>
                  <a:cubicBezTo>
                    <a:pt x="2" y="344"/>
                    <a:pt x="10" y="336"/>
                    <a:pt x="19" y="336"/>
                  </a:cubicBezTo>
                  <a:cubicBezTo>
                    <a:pt x="74" y="336"/>
                    <a:pt x="74" y="336"/>
                    <a:pt x="74" y="336"/>
                  </a:cubicBezTo>
                  <a:cubicBezTo>
                    <a:pt x="80" y="336"/>
                    <a:pt x="85" y="331"/>
                    <a:pt x="85" y="325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83" y="3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Rectangle 222">
              <a:extLst>
                <a:ext uri="{FF2B5EF4-FFF2-40B4-BE49-F238E27FC236}">
                  <a16:creationId xmlns:a16="http://schemas.microsoft.com/office/drawing/2014/main" id="{135D8165-68B5-46D9-99D8-429693EF8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1775" y="3402013"/>
              <a:ext cx="1016000" cy="95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Oval 223">
              <a:extLst>
                <a:ext uri="{FF2B5EF4-FFF2-40B4-BE49-F238E27FC236}">
                  <a16:creationId xmlns:a16="http://schemas.microsoft.com/office/drawing/2014/main" id="{ACCF095A-6EC7-4551-ACF4-BA0BD34CF8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3540125"/>
              <a:ext cx="84138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224">
              <a:extLst>
                <a:ext uri="{FF2B5EF4-FFF2-40B4-BE49-F238E27FC236}">
                  <a16:creationId xmlns:a16="http://schemas.microsoft.com/office/drawing/2014/main" id="{661FECCE-7F86-4448-92EA-D2C8F377F9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8113" y="3535363"/>
              <a:ext cx="93663" cy="93663"/>
            </a:xfrm>
            <a:custGeom>
              <a:avLst/>
              <a:gdLst>
                <a:gd name="T0" fmla="*/ 11 w 21"/>
                <a:gd name="T1" fmla="*/ 0 h 21"/>
                <a:gd name="T2" fmla="*/ 0 w 21"/>
                <a:gd name="T3" fmla="*/ 10 h 21"/>
                <a:gd name="T4" fmla="*/ 11 w 21"/>
                <a:gd name="T5" fmla="*/ 21 h 21"/>
                <a:gd name="T6" fmla="*/ 21 w 21"/>
                <a:gd name="T7" fmla="*/ 10 h 21"/>
                <a:gd name="T8" fmla="*/ 11 w 21"/>
                <a:gd name="T9" fmla="*/ 0 h 21"/>
                <a:gd name="T10" fmla="*/ 11 w 21"/>
                <a:gd name="T11" fmla="*/ 18 h 21"/>
                <a:gd name="T12" fmla="*/ 3 w 21"/>
                <a:gd name="T13" fmla="*/ 10 h 21"/>
                <a:gd name="T14" fmla="*/ 11 w 21"/>
                <a:gd name="T15" fmla="*/ 3 h 21"/>
                <a:gd name="T16" fmla="*/ 18 w 21"/>
                <a:gd name="T17" fmla="*/ 10 h 21"/>
                <a:gd name="T18" fmla="*/ 11 w 21"/>
                <a:gd name="T1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11" y="0"/>
                  </a:moveTo>
                  <a:cubicBezTo>
                    <a:pt x="5" y="0"/>
                    <a:pt x="0" y="4"/>
                    <a:pt x="0" y="10"/>
                  </a:cubicBezTo>
                  <a:cubicBezTo>
                    <a:pt x="0" y="16"/>
                    <a:pt x="5" y="21"/>
                    <a:pt x="11" y="21"/>
                  </a:cubicBezTo>
                  <a:cubicBezTo>
                    <a:pt x="17" y="21"/>
                    <a:pt x="21" y="16"/>
                    <a:pt x="21" y="10"/>
                  </a:cubicBezTo>
                  <a:cubicBezTo>
                    <a:pt x="21" y="4"/>
                    <a:pt x="17" y="0"/>
                    <a:pt x="11" y="0"/>
                  </a:cubicBezTo>
                  <a:close/>
                  <a:moveTo>
                    <a:pt x="11" y="18"/>
                  </a:moveTo>
                  <a:cubicBezTo>
                    <a:pt x="6" y="18"/>
                    <a:pt x="3" y="15"/>
                    <a:pt x="3" y="10"/>
                  </a:cubicBezTo>
                  <a:cubicBezTo>
                    <a:pt x="3" y="6"/>
                    <a:pt x="6" y="3"/>
                    <a:pt x="11" y="3"/>
                  </a:cubicBezTo>
                  <a:cubicBezTo>
                    <a:pt x="15" y="3"/>
                    <a:pt x="18" y="6"/>
                    <a:pt x="18" y="10"/>
                  </a:cubicBezTo>
                  <a:cubicBezTo>
                    <a:pt x="18" y="15"/>
                    <a:pt x="15" y="18"/>
                    <a:pt x="1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Oval 225">
              <a:extLst>
                <a:ext uri="{FF2B5EF4-FFF2-40B4-BE49-F238E27FC236}">
                  <a16:creationId xmlns:a16="http://schemas.microsoft.com/office/drawing/2014/main" id="{83DAAB79-DF7E-4289-8AF9-D25DF7AC4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2025" y="3552825"/>
              <a:ext cx="58738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226">
              <a:extLst>
                <a:ext uri="{FF2B5EF4-FFF2-40B4-BE49-F238E27FC236}">
                  <a16:creationId xmlns:a16="http://schemas.microsoft.com/office/drawing/2014/main" id="{26887E86-DBFF-4955-8E5A-F8191688A4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263" y="3548063"/>
              <a:ext cx="68263" cy="61913"/>
            </a:xfrm>
            <a:custGeom>
              <a:avLst/>
              <a:gdLst>
                <a:gd name="T0" fmla="*/ 8 w 15"/>
                <a:gd name="T1" fmla="*/ 0 h 14"/>
                <a:gd name="T2" fmla="*/ 0 w 15"/>
                <a:gd name="T3" fmla="*/ 7 h 14"/>
                <a:gd name="T4" fmla="*/ 8 w 15"/>
                <a:gd name="T5" fmla="*/ 14 h 14"/>
                <a:gd name="T6" fmla="*/ 15 w 15"/>
                <a:gd name="T7" fmla="*/ 7 h 14"/>
                <a:gd name="T8" fmla="*/ 8 w 15"/>
                <a:gd name="T9" fmla="*/ 0 h 14"/>
                <a:gd name="T10" fmla="*/ 8 w 15"/>
                <a:gd name="T11" fmla="*/ 12 h 14"/>
                <a:gd name="T12" fmla="*/ 2 w 15"/>
                <a:gd name="T13" fmla="*/ 7 h 14"/>
                <a:gd name="T14" fmla="*/ 8 w 15"/>
                <a:gd name="T15" fmla="*/ 2 h 14"/>
                <a:gd name="T16" fmla="*/ 13 w 15"/>
                <a:gd name="T17" fmla="*/ 7 h 14"/>
                <a:gd name="T18" fmla="*/ 8 w 15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4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2" y="10"/>
                    <a:pt x="2" y="7"/>
                  </a:cubicBezTo>
                  <a:cubicBezTo>
                    <a:pt x="2" y="4"/>
                    <a:pt x="5" y="2"/>
                    <a:pt x="8" y="2"/>
                  </a:cubicBezTo>
                  <a:cubicBezTo>
                    <a:pt x="11" y="2"/>
                    <a:pt x="13" y="4"/>
                    <a:pt x="13" y="7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Oval 227">
              <a:extLst>
                <a:ext uri="{FF2B5EF4-FFF2-40B4-BE49-F238E27FC236}">
                  <a16:creationId xmlns:a16="http://schemas.microsoft.com/office/drawing/2014/main" id="{7F63F91B-B023-4D1C-B935-5520FC25F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875" y="2928938"/>
              <a:ext cx="71438" cy="698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Freeform 228">
              <a:extLst>
                <a:ext uri="{FF2B5EF4-FFF2-40B4-BE49-F238E27FC236}">
                  <a16:creationId xmlns:a16="http://schemas.microsoft.com/office/drawing/2014/main" id="{E392F7D1-41FD-4681-B74E-EA4A71216A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2924175"/>
              <a:ext cx="79375" cy="79375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9 w 18"/>
                <a:gd name="T5" fmla="*/ 18 h 18"/>
                <a:gd name="T6" fmla="*/ 18 w 18"/>
                <a:gd name="T7" fmla="*/ 9 h 18"/>
                <a:gd name="T8" fmla="*/ 9 w 18"/>
                <a:gd name="T9" fmla="*/ 0 h 18"/>
                <a:gd name="T10" fmla="*/ 9 w 18"/>
                <a:gd name="T11" fmla="*/ 16 h 18"/>
                <a:gd name="T12" fmla="*/ 2 w 18"/>
                <a:gd name="T13" fmla="*/ 9 h 18"/>
                <a:gd name="T14" fmla="*/ 9 w 18"/>
                <a:gd name="T15" fmla="*/ 2 h 18"/>
                <a:gd name="T16" fmla="*/ 16 w 18"/>
                <a:gd name="T17" fmla="*/ 9 h 18"/>
                <a:gd name="T18" fmla="*/ 9 w 18"/>
                <a:gd name="T1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lose/>
                  <a:moveTo>
                    <a:pt x="9" y="16"/>
                  </a:moveTo>
                  <a:cubicBezTo>
                    <a:pt x="5" y="16"/>
                    <a:pt x="2" y="13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13" y="2"/>
                    <a:pt x="16" y="5"/>
                    <a:pt x="16" y="9"/>
                  </a:cubicBezTo>
                  <a:cubicBezTo>
                    <a:pt x="16" y="13"/>
                    <a:pt x="13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229">
              <a:extLst>
                <a:ext uri="{FF2B5EF4-FFF2-40B4-BE49-F238E27FC236}">
                  <a16:creationId xmlns:a16="http://schemas.microsoft.com/office/drawing/2014/main" id="{404497B3-D5D0-414D-962A-7DCF4BBA7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5" y="3800475"/>
              <a:ext cx="58738" cy="147638"/>
            </a:xfrm>
            <a:custGeom>
              <a:avLst/>
              <a:gdLst>
                <a:gd name="T0" fmla="*/ 10 w 13"/>
                <a:gd name="T1" fmla="*/ 0 h 33"/>
                <a:gd name="T2" fmla="*/ 4 w 13"/>
                <a:gd name="T3" fmla="*/ 0 h 33"/>
                <a:gd name="T4" fmla="*/ 0 w 13"/>
                <a:gd name="T5" fmla="*/ 3 h 33"/>
                <a:gd name="T6" fmla="*/ 0 w 13"/>
                <a:gd name="T7" fmla="*/ 29 h 33"/>
                <a:gd name="T8" fmla="*/ 4 w 13"/>
                <a:gd name="T9" fmla="*/ 33 h 33"/>
                <a:gd name="T10" fmla="*/ 10 w 13"/>
                <a:gd name="T11" fmla="*/ 33 h 33"/>
                <a:gd name="T12" fmla="*/ 13 w 13"/>
                <a:gd name="T13" fmla="*/ 29 h 33"/>
                <a:gd name="T14" fmla="*/ 13 w 13"/>
                <a:gd name="T15" fmla="*/ 3 h 33"/>
                <a:gd name="T16" fmla="*/ 10 w 13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33">
                  <a:moveTo>
                    <a:pt x="1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1"/>
                    <a:pt x="2" y="33"/>
                    <a:pt x="4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1"/>
                    <a:pt x="13" y="29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1"/>
                    <a:pt x="12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230">
              <a:extLst>
                <a:ext uri="{FF2B5EF4-FFF2-40B4-BE49-F238E27FC236}">
                  <a16:creationId xmlns:a16="http://schemas.microsoft.com/office/drawing/2014/main" id="{B0872CA4-1FF4-478C-8CB8-0D5440D6BE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60813" y="3792538"/>
              <a:ext cx="71438" cy="158750"/>
            </a:xfrm>
            <a:custGeom>
              <a:avLst/>
              <a:gdLst>
                <a:gd name="T0" fmla="*/ 11 w 16"/>
                <a:gd name="T1" fmla="*/ 0 h 36"/>
                <a:gd name="T2" fmla="*/ 5 w 16"/>
                <a:gd name="T3" fmla="*/ 0 h 36"/>
                <a:gd name="T4" fmla="*/ 0 w 16"/>
                <a:gd name="T5" fmla="*/ 5 h 36"/>
                <a:gd name="T6" fmla="*/ 0 w 16"/>
                <a:gd name="T7" fmla="*/ 31 h 36"/>
                <a:gd name="T8" fmla="*/ 5 w 16"/>
                <a:gd name="T9" fmla="*/ 36 h 36"/>
                <a:gd name="T10" fmla="*/ 11 w 16"/>
                <a:gd name="T11" fmla="*/ 36 h 36"/>
                <a:gd name="T12" fmla="*/ 16 w 16"/>
                <a:gd name="T13" fmla="*/ 31 h 36"/>
                <a:gd name="T14" fmla="*/ 16 w 16"/>
                <a:gd name="T15" fmla="*/ 5 h 36"/>
                <a:gd name="T16" fmla="*/ 11 w 16"/>
                <a:gd name="T17" fmla="*/ 0 h 36"/>
                <a:gd name="T18" fmla="*/ 13 w 16"/>
                <a:gd name="T19" fmla="*/ 31 h 36"/>
                <a:gd name="T20" fmla="*/ 11 w 16"/>
                <a:gd name="T21" fmla="*/ 33 h 36"/>
                <a:gd name="T22" fmla="*/ 5 w 16"/>
                <a:gd name="T23" fmla="*/ 33 h 36"/>
                <a:gd name="T24" fmla="*/ 3 w 16"/>
                <a:gd name="T25" fmla="*/ 31 h 36"/>
                <a:gd name="T26" fmla="*/ 3 w 16"/>
                <a:gd name="T27" fmla="*/ 5 h 36"/>
                <a:gd name="T28" fmla="*/ 5 w 16"/>
                <a:gd name="T29" fmla="*/ 3 h 36"/>
                <a:gd name="T30" fmla="*/ 11 w 16"/>
                <a:gd name="T31" fmla="*/ 3 h 36"/>
                <a:gd name="T32" fmla="*/ 13 w 16"/>
                <a:gd name="T33" fmla="*/ 5 h 36"/>
                <a:gd name="T34" fmla="*/ 13 w 16"/>
                <a:gd name="T35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36">
                  <a:moveTo>
                    <a:pt x="1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4"/>
                    <a:pt x="2" y="36"/>
                    <a:pt x="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4" y="36"/>
                    <a:pt x="16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2"/>
                    <a:pt x="14" y="0"/>
                    <a:pt x="11" y="0"/>
                  </a:cubicBezTo>
                  <a:close/>
                  <a:moveTo>
                    <a:pt x="13" y="31"/>
                  </a:moveTo>
                  <a:cubicBezTo>
                    <a:pt x="13" y="32"/>
                    <a:pt x="12" y="33"/>
                    <a:pt x="11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4" y="33"/>
                    <a:pt x="3" y="32"/>
                    <a:pt x="3" y="31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4"/>
                    <a:pt x="13" y="5"/>
                  </a:cubicBezTo>
                  <a:lnTo>
                    <a:pt x="13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Oval 231">
              <a:extLst>
                <a:ext uri="{FF2B5EF4-FFF2-40B4-BE49-F238E27FC236}">
                  <a16:creationId xmlns:a16="http://schemas.microsoft.com/office/drawing/2014/main" id="{E97EF355-436F-44BC-BDC5-522F49A92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6025" y="3127375"/>
              <a:ext cx="85725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232">
              <a:extLst>
                <a:ext uri="{FF2B5EF4-FFF2-40B4-BE49-F238E27FC236}">
                  <a16:creationId xmlns:a16="http://schemas.microsoft.com/office/drawing/2014/main" id="{006DD85A-BE07-42F6-B270-2C6AE0C73B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48088" y="3119438"/>
              <a:ext cx="96838" cy="101600"/>
            </a:xfrm>
            <a:custGeom>
              <a:avLst/>
              <a:gdLst>
                <a:gd name="T0" fmla="*/ 11 w 22"/>
                <a:gd name="T1" fmla="*/ 0 h 23"/>
                <a:gd name="T2" fmla="*/ 0 w 22"/>
                <a:gd name="T3" fmla="*/ 12 h 23"/>
                <a:gd name="T4" fmla="*/ 11 w 22"/>
                <a:gd name="T5" fmla="*/ 23 h 23"/>
                <a:gd name="T6" fmla="*/ 22 w 22"/>
                <a:gd name="T7" fmla="*/ 12 h 23"/>
                <a:gd name="T8" fmla="*/ 11 w 22"/>
                <a:gd name="T9" fmla="*/ 0 h 23"/>
                <a:gd name="T10" fmla="*/ 11 w 22"/>
                <a:gd name="T11" fmla="*/ 19 h 23"/>
                <a:gd name="T12" fmla="*/ 3 w 22"/>
                <a:gd name="T13" fmla="*/ 12 h 23"/>
                <a:gd name="T14" fmla="*/ 11 w 22"/>
                <a:gd name="T15" fmla="*/ 4 h 23"/>
                <a:gd name="T16" fmla="*/ 19 w 22"/>
                <a:gd name="T17" fmla="*/ 12 h 23"/>
                <a:gd name="T18" fmla="*/ 11 w 22"/>
                <a:gd name="T1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3">
                  <a:moveTo>
                    <a:pt x="11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8"/>
                    <a:pt x="5" y="23"/>
                    <a:pt x="11" y="23"/>
                  </a:cubicBezTo>
                  <a:cubicBezTo>
                    <a:pt x="17" y="23"/>
                    <a:pt x="22" y="18"/>
                    <a:pt x="22" y="12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9"/>
                  </a:moveTo>
                  <a:cubicBezTo>
                    <a:pt x="7" y="19"/>
                    <a:pt x="3" y="16"/>
                    <a:pt x="3" y="12"/>
                  </a:cubicBezTo>
                  <a:cubicBezTo>
                    <a:pt x="3" y="7"/>
                    <a:pt x="7" y="4"/>
                    <a:pt x="11" y="4"/>
                  </a:cubicBezTo>
                  <a:cubicBezTo>
                    <a:pt x="15" y="4"/>
                    <a:pt x="19" y="7"/>
                    <a:pt x="19" y="12"/>
                  </a:cubicBezTo>
                  <a:cubicBezTo>
                    <a:pt x="19" y="16"/>
                    <a:pt x="15" y="19"/>
                    <a:pt x="11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Oval 233">
              <a:extLst>
                <a:ext uri="{FF2B5EF4-FFF2-40B4-BE49-F238E27FC236}">
                  <a16:creationId xmlns:a16="http://schemas.microsoft.com/office/drawing/2014/main" id="{AFFB7354-D1A6-4952-ACF3-4DEB5D009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5550" y="3384550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Freeform 234">
              <a:extLst>
                <a:ext uri="{FF2B5EF4-FFF2-40B4-BE49-F238E27FC236}">
                  <a16:creationId xmlns:a16="http://schemas.microsoft.com/office/drawing/2014/main" id="{4AFD009B-8446-4851-A173-95356C0FBE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0788" y="3379788"/>
              <a:ext cx="58738" cy="58738"/>
            </a:xfrm>
            <a:custGeom>
              <a:avLst/>
              <a:gdLst>
                <a:gd name="T0" fmla="*/ 6 w 13"/>
                <a:gd name="T1" fmla="*/ 0 h 13"/>
                <a:gd name="T2" fmla="*/ 0 w 13"/>
                <a:gd name="T3" fmla="*/ 6 h 13"/>
                <a:gd name="T4" fmla="*/ 6 w 13"/>
                <a:gd name="T5" fmla="*/ 13 h 13"/>
                <a:gd name="T6" fmla="*/ 13 w 13"/>
                <a:gd name="T7" fmla="*/ 6 h 13"/>
                <a:gd name="T8" fmla="*/ 6 w 13"/>
                <a:gd name="T9" fmla="*/ 0 h 13"/>
                <a:gd name="T10" fmla="*/ 6 w 13"/>
                <a:gd name="T11" fmla="*/ 10 h 13"/>
                <a:gd name="T12" fmla="*/ 3 w 13"/>
                <a:gd name="T13" fmla="*/ 6 h 13"/>
                <a:gd name="T14" fmla="*/ 6 w 13"/>
                <a:gd name="T15" fmla="*/ 3 h 13"/>
                <a:gd name="T16" fmla="*/ 10 w 13"/>
                <a:gd name="T17" fmla="*/ 6 h 13"/>
                <a:gd name="T18" fmla="*/ 6 w 13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cubicBezTo>
                    <a:pt x="2" y="0"/>
                    <a:pt x="0" y="3"/>
                    <a:pt x="0" y="6"/>
                  </a:cubicBezTo>
                  <a:cubicBezTo>
                    <a:pt x="0" y="10"/>
                    <a:pt x="2" y="13"/>
                    <a:pt x="6" y="13"/>
                  </a:cubicBezTo>
                  <a:cubicBezTo>
                    <a:pt x="10" y="13"/>
                    <a:pt x="13" y="10"/>
                    <a:pt x="13" y="6"/>
                  </a:cubicBezTo>
                  <a:cubicBezTo>
                    <a:pt x="13" y="3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4" y="10"/>
                    <a:pt x="3" y="8"/>
                    <a:pt x="3" y="6"/>
                  </a:cubicBezTo>
                  <a:cubicBezTo>
                    <a:pt x="3" y="4"/>
                    <a:pt x="4" y="3"/>
                    <a:pt x="6" y="3"/>
                  </a:cubicBezTo>
                  <a:cubicBezTo>
                    <a:pt x="8" y="3"/>
                    <a:pt x="10" y="4"/>
                    <a:pt x="10" y="6"/>
                  </a:cubicBezTo>
                  <a:cubicBezTo>
                    <a:pt x="10" y="8"/>
                    <a:pt x="8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235">
              <a:extLst>
                <a:ext uri="{FF2B5EF4-FFF2-40B4-BE49-F238E27FC236}">
                  <a16:creationId xmlns:a16="http://schemas.microsoft.com/office/drawing/2014/main" id="{199DA2CB-542F-4674-8085-3951D7A54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2401888"/>
              <a:ext cx="71438" cy="1479550"/>
            </a:xfrm>
            <a:custGeom>
              <a:avLst/>
              <a:gdLst>
                <a:gd name="T0" fmla="*/ 3 w 16"/>
                <a:gd name="T1" fmla="*/ 323 h 334"/>
                <a:gd name="T2" fmla="*/ 3 w 16"/>
                <a:gd name="T3" fmla="*/ 0 h 334"/>
                <a:gd name="T4" fmla="*/ 0 w 16"/>
                <a:gd name="T5" fmla="*/ 0 h 334"/>
                <a:gd name="T6" fmla="*/ 0 w 16"/>
                <a:gd name="T7" fmla="*/ 323 h 334"/>
                <a:gd name="T8" fmla="*/ 11 w 16"/>
                <a:gd name="T9" fmla="*/ 334 h 334"/>
                <a:gd name="T10" fmla="*/ 16 w 16"/>
                <a:gd name="T11" fmla="*/ 334 h 334"/>
                <a:gd name="T12" fmla="*/ 16 w 16"/>
                <a:gd name="T13" fmla="*/ 331 h 334"/>
                <a:gd name="T14" fmla="*/ 11 w 16"/>
                <a:gd name="T15" fmla="*/ 331 h 334"/>
                <a:gd name="T16" fmla="*/ 3 w 16"/>
                <a:gd name="T17" fmla="*/ 32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34">
                  <a:moveTo>
                    <a:pt x="3" y="323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9"/>
                    <a:pt x="5" y="334"/>
                    <a:pt x="11" y="334"/>
                  </a:cubicBezTo>
                  <a:cubicBezTo>
                    <a:pt x="16" y="334"/>
                    <a:pt x="16" y="334"/>
                    <a:pt x="16" y="334"/>
                  </a:cubicBezTo>
                  <a:cubicBezTo>
                    <a:pt x="16" y="331"/>
                    <a:pt x="16" y="331"/>
                    <a:pt x="16" y="331"/>
                  </a:cubicBezTo>
                  <a:cubicBezTo>
                    <a:pt x="11" y="331"/>
                    <a:pt x="11" y="331"/>
                    <a:pt x="11" y="331"/>
                  </a:cubicBezTo>
                  <a:cubicBezTo>
                    <a:pt x="7" y="331"/>
                    <a:pt x="3" y="327"/>
                    <a:pt x="3" y="3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Oval 236">
              <a:extLst>
                <a:ext uri="{FF2B5EF4-FFF2-40B4-BE49-F238E27FC236}">
                  <a16:creationId xmlns:a16="http://schemas.microsoft.com/office/drawing/2014/main" id="{3A75032D-6D39-45E9-AD7E-ECB73F569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9213" y="2360613"/>
              <a:ext cx="88900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Freeform 237">
              <a:extLst>
                <a:ext uri="{FF2B5EF4-FFF2-40B4-BE49-F238E27FC236}">
                  <a16:creationId xmlns:a16="http://schemas.microsoft.com/office/drawing/2014/main" id="{30887CA5-9FF3-4513-AD99-5A4B94E5B2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4450" y="2352675"/>
              <a:ext cx="98425" cy="101600"/>
            </a:xfrm>
            <a:custGeom>
              <a:avLst/>
              <a:gdLst>
                <a:gd name="T0" fmla="*/ 11 w 22"/>
                <a:gd name="T1" fmla="*/ 0 h 23"/>
                <a:gd name="T2" fmla="*/ 0 w 22"/>
                <a:gd name="T3" fmla="*/ 12 h 23"/>
                <a:gd name="T4" fmla="*/ 11 w 22"/>
                <a:gd name="T5" fmla="*/ 23 h 23"/>
                <a:gd name="T6" fmla="*/ 22 w 22"/>
                <a:gd name="T7" fmla="*/ 12 h 23"/>
                <a:gd name="T8" fmla="*/ 11 w 22"/>
                <a:gd name="T9" fmla="*/ 0 h 23"/>
                <a:gd name="T10" fmla="*/ 11 w 22"/>
                <a:gd name="T11" fmla="*/ 20 h 23"/>
                <a:gd name="T12" fmla="*/ 2 w 22"/>
                <a:gd name="T13" fmla="*/ 12 h 23"/>
                <a:gd name="T14" fmla="*/ 11 w 22"/>
                <a:gd name="T15" fmla="*/ 3 h 23"/>
                <a:gd name="T16" fmla="*/ 20 w 22"/>
                <a:gd name="T17" fmla="*/ 12 h 23"/>
                <a:gd name="T18" fmla="*/ 11 w 22"/>
                <a:gd name="T19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3">
                  <a:moveTo>
                    <a:pt x="11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8"/>
                    <a:pt x="5" y="23"/>
                    <a:pt x="11" y="23"/>
                  </a:cubicBezTo>
                  <a:cubicBezTo>
                    <a:pt x="17" y="23"/>
                    <a:pt x="22" y="18"/>
                    <a:pt x="22" y="12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20"/>
                  </a:moveTo>
                  <a:cubicBezTo>
                    <a:pt x="6" y="20"/>
                    <a:pt x="2" y="16"/>
                    <a:pt x="2" y="12"/>
                  </a:cubicBezTo>
                  <a:cubicBezTo>
                    <a:pt x="2" y="7"/>
                    <a:pt x="6" y="3"/>
                    <a:pt x="11" y="3"/>
                  </a:cubicBezTo>
                  <a:cubicBezTo>
                    <a:pt x="16" y="3"/>
                    <a:pt x="20" y="7"/>
                    <a:pt x="20" y="12"/>
                  </a:cubicBezTo>
                  <a:cubicBezTo>
                    <a:pt x="20" y="16"/>
                    <a:pt x="16" y="20"/>
                    <a:pt x="1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Freeform 238">
              <a:extLst>
                <a:ext uri="{FF2B5EF4-FFF2-40B4-BE49-F238E27FC236}">
                  <a16:creationId xmlns:a16="http://schemas.microsoft.com/office/drawing/2014/main" id="{052C1BA3-A33D-4B6C-8F1F-40FB5BA5A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775" y="3406775"/>
              <a:ext cx="195263" cy="177800"/>
            </a:xfrm>
            <a:custGeom>
              <a:avLst/>
              <a:gdLst>
                <a:gd name="T0" fmla="*/ 41 w 44"/>
                <a:gd name="T1" fmla="*/ 0 h 40"/>
                <a:gd name="T2" fmla="*/ 41 w 44"/>
                <a:gd name="T3" fmla="*/ 30 h 40"/>
                <a:gd name="T4" fmla="*/ 33 w 44"/>
                <a:gd name="T5" fmla="*/ 38 h 40"/>
                <a:gd name="T6" fmla="*/ 0 w 44"/>
                <a:gd name="T7" fmla="*/ 38 h 40"/>
                <a:gd name="T8" fmla="*/ 0 w 44"/>
                <a:gd name="T9" fmla="*/ 40 h 40"/>
                <a:gd name="T10" fmla="*/ 33 w 44"/>
                <a:gd name="T11" fmla="*/ 40 h 40"/>
                <a:gd name="T12" fmla="*/ 44 w 44"/>
                <a:gd name="T13" fmla="*/ 30 h 40"/>
                <a:gd name="T14" fmla="*/ 44 w 44"/>
                <a:gd name="T15" fmla="*/ 0 h 40"/>
                <a:gd name="T16" fmla="*/ 41 w 44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40">
                  <a:moveTo>
                    <a:pt x="41" y="0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1" y="34"/>
                    <a:pt x="38" y="38"/>
                    <a:pt x="33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9" y="40"/>
                    <a:pt x="44" y="36"/>
                    <a:pt x="44" y="30"/>
                  </a:cubicBezTo>
                  <a:cubicBezTo>
                    <a:pt x="44" y="0"/>
                    <a:pt x="44" y="0"/>
                    <a:pt x="44" y="0"/>
                  </a:cubicBezTo>
                  <a:lnTo>
                    <a:pt x="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Oval 239">
              <a:extLst>
                <a:ext uri="{FF2B5EF4-FFF2-40B4-BE49-F238E27FC236}">
                  <a16:creationId xmlns:a16="http://schemas.microsoft.com/office/drawing/2014/main" id="{6A066750-AAC0-43B3-A333-2039C51438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2113" y="3379788"/>
              <a:ext cx="58738" cy="587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Freeform 240">
              <a:extLst>
                <a:ext uri="{FF2B5EF4-FFF2-40B4-BE49-F238E27FC236}">
                  <a16:creationId xmlns:a16="http://schemas.microsoft.com/office/drawing/2014/main" id="{A3ACAFFB-913F-418C-A743-4DA5411668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27350" y="3376613"/>
              <a:ext cx="71438" cy="65088"/>
            </a:xfrm>
            <a:custGeom>
              <a:avLst/>
              <a:gdLst>
                <a:gd name="T0" fmla="*/ 8 w 16"/>
                <a:gd name="T1" fmla="*/ 0 h 15"/>
                <a:gd name="T2" fmla="*/ 0 w 16"/>
                <a:gd name="T3" fmla="*/ 7 h 15"/>
                <a:gd name="T4" fmla="*/ 8 w 16"/>
                <a:gd name="T5" fmla="*/ 15 h 15"/>
                <a:gd name="T6" fmla="*/ 16 w 16"/>
                <a:gd name="T7" fmla="*/ 7 h 15"/>
                <a:gd name="T8" fmla="*/ 8 w 16"/>
                <a:gd name="T9" fmla="*/ 0 h 15"/>
                <a:gd name="T10" fmla="*/ 8 w 16"/>
                <a:gd name="T11" fmla="*/ 12 h 15"/>
                <a:gd name="T12" fmla="*/ 3 w 16"/>
                <a:gd name="T13" fmla="*/ 7 h 15"/>
                <a:gd name="T14" fmla="*/ 8 w 16"/>
                <a:gd name="T15" fmla="*/ 3 h 15"/>
                <a:gd name="T16" fmla="*/ 13 w 16"/>
                <a:gd name="T17" fmla="*/ 7 h 15"/>
                <a:gd name="T18" fmla="*/ 8 w 16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5">
                  <a:moveTo>
                    <a:pt x="8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2" y="15"/>
                    <a:pt x="16" y="12"/>
                    <a:pt x="16" y="7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7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3" y="5"/>
                    <a:pt x="13" y="7"/>
                  </a:cubicBezTo>
                  <a:cubicBezTo>
                    <a:pt x="13" y="10"/>
                    <a:pt x="10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IT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D01F2C6-8219-4D15-A40A-4A698052A50F}"/>
              </a:ext>
            </a:extLst>
          </p:cNvPr>
          <p:cNvGrpSpPr/>
          <p:nvPr/>
        </p:nvGrpSpPr>
        <p:grpSpPr>
          <a:xfrm>
            <a:off x="494809" y="1162833"/>
            <a:ext cx="8166630" cy="706028"/>
            <a:chOff x="494809" y="1162833"/>
            <a:chExt cx="8166630" cy="706028"/>
          </a:xfrm>
        </p:grpSpPr>
        <p:sp>
          <p:nvSpPr>
            <p:cNvPr id="86" name="Rectangle: Single Corner Snipped 85">
              <a:extLst>
                <a:ext uri="{FF2B5EF4-FFF2-40B4-BE49-F238E27FC236}">
                  <a16:creationId xmlns:a16="http://schemas.microsoft.com/office/drawing/2014/main" id="{B9990A70-05CD-4A60-A8E5-CE7F8F7A7039}"/>
                </a:ext>
              </a:extLst>
            </p:cNvPr>
            <p:cNvSpPr/>
            <p:nvPr/>
          </p:nvSpPr>
          <p:spPr>
            <a:xfrm>
              <a:off x="494809" y="1162834"/>
              <a:ext cx="2307362" cy="706027"/>
            </a:xfrm>
            <a:prstGeom prst="snip1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663D74E-3A5C-4290-92F0-94C5D325A6BA}"/>
                </a:ext>
              </a:extLst>
            </p:cNvPr>
            <p:cNvSpPr txBox="1"/>
            <p:nvPr/>
          </p:nvSpPr>
          <p:spPr>
            <a:xfrm>
              <a:off x="1250838" y="1336314"/>
              <a:ext cx="1542437" cy="359067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txBody>
            <a:bodyPr wrap="square" lIns="68580" tIns="34290" rIns="68580" bIns="34290" rtlCol="0" anchor="ctr">
              <a:no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+mj-lt"/>
                </a:rPr>
                <a:t>Why</a:t>
              </a:r>
              <a:endParaRPr lang="en-US" sz="1100" dirty="0">
                <a:solidFill>
                  <a:schemeClr val="tx2"/>
                </a:solidFill>
                <a:latin typeface="+mj-lt"/>
              </a:endParaRPr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A5336656-39B7-440E-A524-8B1440FC0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527" y="1245421"/>
              <a:ext cx="540853" cy="540853"/>
            </a:xfrm>
            <a:prstGeom prst="rect">
              <a:avLst/>
            </a:prstGeom>
          </p:spPr>
        </p:pic>
        <p:sp>
          <p:nvSpPr>
            <p:cNvPr id="104" name="Rectangle: Top Corners Rounded 103">
              <a:extLst>
                <a:ext uri="{FF2B5EF4-FFF2-40B4-BE49-F238E27FC236}">
                  <a16:creationId xmlns:a16="http://schemas.microsoft.com/office/drawing/2014/main" id="{F4A80C2E-DAE6-4088-A1E4-6EBA8DA9E049}"/>
                </a:ext>
              </a:extLst>
            </p:cNvPr>
            <p:cNvSpPr/>
            <p:nvPr/>
          </p:nvSpPr>
          <p:spPr>
            <a:xfrm rot="5400000">
              <a:off x="5399312" y="-1393266"/>
              <a:ext cx="706027" cy="58182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D8AA835-50D3-409E-B524-1D63D0C8869B}"/>
                </a:ext>
              </a:extLst>
            </p:cNvPr>
            <p:cNvSpPr txBox="1"/>
            <p:nvPr/>
          </p:nvSpPr>
          <p:spPr>
            <a:xfrm>
              <a:off x="3236907" y="1200376"/>
              <a:ext cx="1741233" cy="6309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r" defTabSz="457189" rtl="0" eaLnBrk="1" fontAlgn="base" latinLnBrk="0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+mn-cs"/>
                </a:rPr>
                <a:t>Business </a:t>
              </a:r>
            </a:p>
            <a:p>
              <a:pPr marL="0" marR="0" lvl="0" indent="0" algn="r" defTabSz="457189" rtl="0" eaLnBrk="1" fontAlgn="base" latinLnBrk="0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+mn-cs"/>
                </a:rPr>
                <a:t>Strategy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8BBE0212-372D-4250-BB56-A8748FDFA489}"/>
                </a:ext>
              </a:extLst>
            </p:cNvPr>
            <p:cNvSpPr txBox="1"/>
            <p:nvPr/>
          </p:nvSpPr>
          <p:spPr>
            <a:xfrm>
              <a:off x="5357808" y="1192682"/>
              <a:ext cx="2947995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171450" marR="0" lvl="0" indent="-171450" algn="l" defTabSz="457189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  <a:cs typeface="+mn-cs"/>
                </a:rPr>
                <a:t>Accelerate innovation</a:t>
              </a:r>
            </a:p>
            <a:p>
              <a:pPr marL="171450" marR="0" lvl="0" indent="-171450" algn="l" defTabSz="457189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  <a:cs typeface="+mn-cs"/>
                </a:rPr>
                <a:t>Customer and partner value</a:t>
              </a:r>
            </a:p>
            <a:p>
              <a:pPr marL="171450" marR="0" lvl="0" indent="-171450" algn="l" defTabSz="457189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E2E digital company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CD01482-1059-4EF9-AC74-DE551C8F45BB}"/>
              </a:ext>
            </a:extLst>
          </p:cNvPr>
          <p:cNvGrpSpPr/>
          <p:nvPr/>
        </p:nvGrpSpPr>
        <p:grpSpPr>
          <a:xfrm>
            <a:off x="494809" y="2817814"/>
            <a:ext cx="4496291" cy="430887"/>
            <a:chOff x="494809" y="2813524"/>
            <a:chExt cx="8166630" cy="782621"/>
          </a:xfrm>
        </p:grpSpPr>
        <p:sp>
          <p:nvSpPr>
            <p:cNvPr id="96" name="Rectangle: Single Corner Snipped 95">
              <a:extLst>
                <a:ext uri="{FF2B5EF4-FFF2-40B4-BE49-F238E27FC236}">
                  <a16:creationId xmlns:a16="http://schemas.microsoft.com/office/drawing/2014/main" id="{ECFC90F5-8BD9-4E86-A874-575A8BB0EAF4}"/>
                </a:ext>
              </a:extLst>
            </p:cNvPr>
            <p:cNvSpPr/>
            <p:nvPr/>
          </p:nvSpPr>
          <p:spPr>
            <a:xfrm>
              <a:off x="494809" y="2855304"/>
              <a:ext cx="2307362" cy="706027"/>
            </a:xfrm>
            <a:prstGeom prst="snip1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sz="1000" dirty="0">
                <a:latin typeface="+mj-lt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736DB22-2492-4CA9-B0AA-7578F24B4407}"/>
                </a:ext>
              </a:extLst>
            </p:cNvPr>
            <p:cNvSpPr txBox="1"/>
            <p:nvPr/>
          </p:nvSpPr>
          <p:spPr>
            <a:xfrm>
              <a:off x="1250838" y="3028784"/>
              <a:ext cx="1542437" cy="359067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txBody>
            <a:bodyPr wrap="square" lIns="68580" tIns="34290" rIns="68580" bIns="34290" rtlCol="0" anchor="ctr">
              <a:noAutofit/>
            </a:bodyPr>
            <a:lstStyle/>
            <a:p>
              <a:r>
                <a:rPr lang="en-US" sz="1100" dirty="0">
                  <a:solidFill>
                    <a:schemeClr val="tx2"/>
                  </a:solidFill>
                  <a:latin typeface="+mj-lt"/>
                </a:rPr>
                <a:t>What</a:t>
              </a:r>
              <a:endParaRPr lang="en-US" sz="6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15" name="Rectangle: Top Corners Rounded 114">
              <a:extLst>
                <a:ext uri="{FF2B5EF4-FFF2-40B4-BE49-F238E27FC236}">
                  <a16:creationId xmlns:a16="http://schemas.microsoft.com/office/drawing/2014/main" id="{A6C25438-6F4C-4C94-A165-4DFA68CE0C99}"/>
                </a:ext>
              </a:extLst>
            </p:cNvPr>
            <p:cNvSpPr/>
            <p:nvPr/>
          </p:nvSpPr>
          <p:spPr>
            <a:xfrm rot="5400000">
              <a:off x="5399312" y="295723"/>
              <a:ext cx="706027" cy="58182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sz="1000" dirty="0">
                <a:latin typeface="+mj-lt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C54BDCD-D416-41D2-AA4E-FDC7AB4C0BDF}"/>
                </a:ext>
              </a:extLst>
            </p:cNvPr>
            <p:cNvSpPr txBox="1"/>
            <p:nvPr/>
          </p:nvSpPr>
          <p:spPr>
            <a:xfrm>
              <a:off x="3236906" y="2813524"/>
              <a:ext cx="1741232" cy="7826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r" defTabSz="457189">
                <a:defRPr/>
              </a:pPr>
              <a:r>
                <a:rPr lang="en-US" sz="1050" dirty="0">
                  <a:solidFill>
                    <a:schemeClr val="accent1"/>
                  </a:solidFill>
                  <a:latin typeface="+mn-lt"/>
                  <a:cs typeface="+mn-cs"/>
                </a:rPr>
                <a:t>Strategic Investments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C1D8A79-5F41-4C24-BE29-7C437341EB5E}"/>
                </a:ext>
              </a:extLst>
            </p:cNvPr>
            <p:cNvSpPr txBox="1"/>
            <p:nvPr/>
          </p:nvSpPr>
          <p:spPr>
            <a:xfrm>
              <a:off x="5357808" y="2881671"/>
              <a:ext cx="2947995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114300" lvl="0" indent="-114300" defTabSz="457189"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schemeClr val="bg2"/>
                  </a:solidFill>
                  <a:latin typeface="CiscoSansTT ExtraLight"/>
                  <a:cs typeface="+mn-cs"/>
                </a:rPr>
                <a:t>Data, Analytics &amp; AI</a:t>
              </a:r>
            </a:p>
            <a:p>
              <a:pPr marL="114300" lvl="0" indent="-114300" defTabSz="457189"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schemeClr val="bg2"/>
                  </a:solidFill>
                  <a:latin typeface="CiscoSansTT ExtraLight"/>
                  <a:cs typeface="+mn-cs"/>
                </a:rPr>
                <a:t>Secure Digital Platform</a:t>
              </a:r>
            </a:p>
            <a:p>
              <a:pPr marL="114300" lvl="0" indent="-114300" defTabSz="457189"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schemeClr val="bg2"/>
                  </a:solidFill>
                  <a:latin typeface="CiscoSansTT ExtraLight"/>
                  <a:cs typeface="+mn-cs"/>
                </a:rPr>
                <a:t>Self-Driving Operations</a:t>
              </a:r>
            </a:p>
          </p:txBody>
        </p:sp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705859AF-4BE9-4210-B7DF-F39719578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884" y="2939248"/>
              <a:ext cx="539496" cy="539496"/>
            </a:xfrm>
            <a:prstGeom prst="rect">
              <a:avLst/>
            </a:prstGeom>
          </p:spPr>
        </p:pic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8B9086EF-3C00-4D59-AA2F-B5303D028603}"/>
              </a:ext>
            </a:extLst>
          </p:cNvPr>
          <p:cNvGrpSpPr/>
          <p:nvPr/>
        </p:nvGrpSpPr>
        <p:grpSpPr>
          <a:xfrm>
            <a:off x="494809" y="3270516"/>
            <a:ext cx="4496291" cy="430887"/>
            <a:chOff x="494809" y="3669693"/>
            <a:chExt cx="8166630" cy="782620"/>
          </a:xfrm>
        </p:grpSpPr>
        <p:sp>
          <p:nvSpPr>
            <p:cNvPr id="100" name="Rectangle: Single Corner Snipped 99">
              <a:extLst>
                <a:ext uri="{FF2B5EF4-FFF2-40B4-BE49-F238E27FC236}">
                  <a16:creationId xmlns:a16="http://schemas.microsoft.com/office/drawing/2014/main" id="{79AD3F43-8CE3-43E0-BDD8-761D0F2B7512}"/>
                </a:ext>
              </a:extLst>
            </p:cNvPr>
            <p:cNvSpPr/>
            <p:nvPr/>
          </p:nvSpPr>
          <p:spPr>
            <a:xfrm>
              <a:off x="494809" y="3707993"/>
              <a:ext cx="2307362" cy="706027"/>
            </a:xfrm>
            <a:prstGeom prst="snip1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sz="1000" dirty="0">
                <a:latin typeface="+mj-lt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03A7CAEE-E2A2-4075-8CE8-A5F8A5F1DF70}"/>
                </a:ext>
              </a:extLst>
            </p:cNvPr>
            <p:cNvSpPr txBox="1"/>
            <p:nvPr/>
          </p:nvSpPr>
          <p:spPr>
            <a:xfrm>
              <a:off x="1250838" y="3881473"/>
              <a:ext cx="1542437" cy="359067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txBody>
            <a:bodyPr wrap="square" lIns="68580" tIns="34290" rIns="68580" bIns="34290" rtlCol="0" anchor="ctr">
              <a:noAutofit/>
            </a:bodyPr>
            <a:lstStyle/>
            <a:p>
              <a:r>
                <a:rPr lang="en-US" sz="1100" dirty="0">
                  <a:solidFill>
                    <a:schemeClr val="tx2"/>
                  </a:solidFill>
                  <a:latin typeface="+mj-lt"/>
                </a:rPr>
                <a:t>Who</a:t>
              </a:r>
              <a:endParaRPr lang="en-US" sz="6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20" name="Rectangle: Top Corners Rounded 119">
              <a:extLst>
                <a:ext uri="{FF2B5EF4-FFF2-40B4-BE49-F238E27FC236}">
                  <a16:creationId xmlns:a16="http://schemas.microsoft.com/office/drawing/2014/main" id="{ED26F8CE-B148-485A-BC28-FFA92DF84E37}"/>
                </a:ext>
              </a:extLst>
            </p:cNvPr>
            <p:cNvSpPr/>
            <p:nvPr/>
          </p:nvSpPr>
          <p:spPr>
            <a:xfrm rot="5400000">
              <a:off x="5399312" y="1151892"/>
              <a:ext cx="706027" cy="58182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sz="1000" dirty="0">
                <a:latin typeface="+mj-lt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34535B1A-CF30-4121-873F-5E3BB1F056E8}"/>
                </a:ext>
              </a:extLst>
            </p:cNvPr>
            <p:cNvSpPr txBox="1"/>
            <p:nvPr/>
          </p:nvSpPr>
          <p:spPr>
            <a:xfrm>
              <a:off x="3236906" y="3669693"/>
              <a:ext cx="1741232" cy="7826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r" defTabSz="457189">
                <a:defRPr/>
              </a:pPr>
              <a:r>
                <a:rPr lang="en-US" sz="1050" dirty="0">
                  <a:solidFill>
                    <a:schemeClr val="accent1"/>
                  </a:solidFill>
                  <a:latin typeface="+mn-lt"/>
                  <a:cs typeface="+mn-cs"/>
                </a:rPr>
                <a:t>Best People &amp; Teams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20B179E-1F92-4661-8B45-7DAEFEC8CFB9}"/>
                </a:ext>
              </a:extLst>
            </p:cNvPr>
            <p:cNvSpPr txBox="1"/>
            <p:nvPr/>
          </p:nvSpPr>
          <p:spPr>
            <a:xfrm>
              <a:off x="5357808" y="3737840"/>
              <a:ext cx="2947995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114300" lvl="0" indent="-114300" defTabSz="457189"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schemeClr val="bg2"/>
                  </a:solidFill>
                  <a:latin typeface="CiscoSansTT ExtraLight"/>
                  <a:cs typeface="+mn-cs"/>
                </a:rPr>
                <a:t>Future Skills</a:t>
              </a:r>
            </a:p>
            <a:p>
              <a:pPr marL="114300" lvl="0" indent="-114300" defTabSz="457189"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schemeClr val="bg2"/>
                  </a:solidFill>
                  <a:latin typeface="CiscoSansTT ExtraLight"/>
                  <a:cs typeface="+mn-cs"/>
                </a:rPr>
                <a:t>Open Culture </a:t>
              </a:r>
            </a:p>
            <a:p>
              <a:pPr marL="114300" lvl="0" indent="-114300" defTabSz="457189"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schemeClr val="bg2"/>
                  </a:solidFill>
                  <a:latin typeface="CiscoSansTT ExtraLight"/>
                  <a:cs typeface="+mn-cs"/>
                </a:rPr>
                <a:t>Best Place to Work</a:t>
              </a:r>
            </a:p>
          </p:txBody>
        </p:sp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53DD2E2E-CA77-4FE5-908C-DCFC9EF19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527" y="3791937"/>
              <a:ext cx="539496" cy="539496"/>
            </a:xfrm>
            <a:prstGeom prst="rect">
              <a:avLst/>
            </a:prstGeom>
          </p:spPr>
        </p:pic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5EA73A8D-1FA0-4608-9558-283FE48A8274}"/>
              </a:ext>
            </a:extLst>
          </p:cNvPr>
          <p:cNvGrpSpPr/>
          <p:nvPr/>
        </p:nvGrpSpPr>
        <p:grpSpPr>
          <a:xfrm>
            <a:off x="494809" y="2002614"/>
            <a:ext cx="8166630" cy="706029"/>
            <a:chOff x="494809" y="2002614"/>
            <a:chExt cx="8166630" cy="706029"/>
          </a:xfrm>
        </p:grpSpPr>
        <p:sp>
          <p:nvSpPr>
            <p:cNvPr id="368" name="Rectangle: Single Corner Snipped 367">
              <a:extLst>
                <a:ext uri="{FF2B5EF4-FFF2-40B4-BE49-F238E27FC236}">
                  <a16:creationId xmlns:a16="http://schemas.microsoft.com/office/drawing/2014/main" id="{F7A55ADB-96B5-4086-B24C-AC4E9F5F0C76}"/>
                </a:ext>
              </a:extLst>
            </p:cNvPr>
            <p:cNvSpPr/>
            <p:nvPr/>
          </p:nvSpPr>
          <p:spPr>
            <a:xfrm>
              <a:off x="494809" y="2002616"/>
              <a:ext cx="2307362" cy="706027"/>
            </a:xfrm>
            <a:prstGeom prst="snip1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69" name="TextBox 368">
              <a:extLst>
                <a:ext uri="{FF2B5EF4-FFF2-40B4-BE49-F238E27FC236}">
                  <a16:creationId xmlns:a16="http://schemas.microsoft.com/office/drawing/2014/main" id="{A3EEC1FD-750D-42DD-8009-B194BDB24B36}"/>
                </a:ext>
              </a:extLst>
            </p:cNvPr>
            <p:cNvSpPr txBox="1"/>
            <p:nvPr/>
          </p:nvSpPr>
          <p:spPr>
            <a:xfrm>
              <a:off x="1250838" y="2176096"/>
              <a:ext cx="1542437" cy="359067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txBody>
            <a:bodyPr wrap="square" lIns="68580" tIns="34290" rIns="68580" bIns="34290" rtlCol="0" anchor="ctr">
              <a:no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+mj-lt"/>
                </a:rPr>
                <a:t>How</a:t>
              </a:r>
              <a:endParaRPr lang="en-US" sz="11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370" name="Rectangle: Top Corners Rounded 369">
              <a:extLst>
                <a:ext uri="{FF2B5EF4-FFF2-40B4-BE49-F238E27FC236}">
                  <a16:creationId xmlns:a16="http://schemas.microsoft.com/office/drawing/2014/main" id="{0EDF6143-9F97-4A9F-84CB-61D646C00208}"/>
                </a:ext>
              </a:extLst>
            </p:cNvPr>
            <p:cNvSpPr/>
            <p:nvPr/>
          </p:nvSpPr>
          <p:spPr>
            <a:xfrm rot="5400000">
              <a:off x="5399312" y="-553485"/>
              <a:ext cx="706027" cy="58182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71" name="TextBox 370">
              <a:extLst>
                <a:ext uri="{FF2B5EF4-FFF2-40B4-BE49-F238E27FC236}">
                  <a16:creationId xmlns:a16="http://schemas.microsoft.com/office/drawing/2014/main" id="{A91C3B91-66E2-4BB4-A969-F34CA8646B46}"/>
                </a:ext>
              </a:extLst>
            </p:cNvPr>
            <p:cNvSpPr txBox="1"/>
            <p:nvPr/>
          </p:nvSpPr>
          <p:spPr>
            <a:xfrm>
              <a:off x="3236907" y="2174809"/>
              <a:ext cx="1741233" cy="36163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r" defTabSz="457189">
                <a:lnSpc>
                  <a:spcPts val="2100"/>
                </a:lnSpc>
                <a:defRPr/>
              </a:pPr>
              <a:r>
                <a:rPr lang="en-US" sz="2000" dirty="0">
                  <a:solidFill>
                    <a:schemeClr val="accent1"/>
                  </a:solidFill>
                  <a:latin typeface="+mn-lt"/>
                  <a:cs typeface="+mn-cs"/>
                </a:rPr>
                <a:t>Modernize IT</a:t>
              </a:r>
            </a:p>
          </p:txBody>
        </p:sp>
        <p:sp>
          <p:nvSpPr>
            <p:cNvPr id="372" name="TextBox 371">
              <a:extLst>
                <a:ext uri="{FF2B5EF4-FFF2-40B4-BE49-F238E27FC236}">
                  <a16:creationId xmlns:a16="http://schemas.microsoft.com/office/drawing/2014/main" id="{DFE4F45B-A95C-47C6-BDBB-5108970652F8}"/>
                </a:ext>
              </a:extLst>
            </p:cNvPr>
            <p:cNvSpPr txBox="1"/>
            <p:nvPr/>
          </p:nvSpPr>
          <p:spPr>
            <a:xfrm>
              <a:off x="5357808" y="2032463"/>
              <a:ext cx="2947995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IT Service Management</a:t>
              </a:r>
            </a:p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Agile / Continuous Delivery</a:t>
              </a:r>
            </a:p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 err="1">
                  <a:solidFill>
                    <a:schemeClr val="bg2"/>
                  </a:solidFill>
                  <a:latin typeface="CiscoSansTT ExtraLight"/>
                  <a:cs typeface="+mn-cs"/>
                </a:rPr>
                <a:t>DevSecOps</a:t>
              </a:r>
              <a:endParaRPr lang="en-US" sz="1200" dirty="0">
                <a:solidFill>
                  <a:schemeClr val="bg2"/>
                </a:solidFill>
                <a:latin typeface="CiscoSansTT ExtraLight"/>
                <a:cs typeface="+mn-cs"/>
              </a:endParaRPr>
            </a:p>
          </p:txBody>
        </p:sp>
        <p:pic>
          <p:nvPicPr>
            <p:cNvPr id="373" name="Picture 372">
              <a:extLst>
                <a:ext uri="{FF2B5EF4-FFF2-40B4-BE49-F238E27FC236}">
                  <a16:creationId xmlns:a16="http://schemas.microsoft.com/office/drawing/2014/main" id="{144863EC-2E26-4D1A-A320-4155F0C1F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527" y="2086560"/>
              <a:ext cx="539496" cy="539496"/>
            </a:xfrm>
            <a:prstGeom prst="rect">
              <a:avLst/>
            </a:prstGeom>
          </p:spPr>
        </p:pic>
      </p:grpSp>
      <p:sp>
        <p:nvSpPr>
          <p:cNvPr id="374" name="Rectangle 373">
            <a:extLst>
              <a:ext uri="{FF2B5EF4-FFF2-40B4-BE49-F238E27FC236}">
                <a16:creationId xmlns:a16="http://schemas.microsoft.com/office/drawing/2014/main" id="{2FAD889B-4A81-45CC-B804-B7DC2BE939A6}"/>
              </a:ext>
            </a:extLst>
          </p:cNvPr>
          <p:cNvSpPr/>
          <p:nvPr/>
        </p:nvSpPr>
        <p:spPr>
          <a:xfrm>
            <a:off x="236220" y="2792586"/>
            <a:ext cx="4934744" cy="1447800"/>
          </a:xfrm>
          <a:prstGeom prst="rect">
            <a:avLst/>
          </a:prstGeom>
          <a:solidFill>
            <a:schemeClr val="bg2">
              <a:alpha val="7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36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: Top Corners Rounded 187">
            <a:extLst>
              <a:ext uri="{FF2B5EF4-FFF2-40B4-BE49-F238E27FC236}">
                <a16:creationId xmlns:a16="http://schemas.microsoft.com/office/drawing/2014/main" id="{F63F3FE1-40BD-4AF0-91DB-82292A9048F6}"/>
              </a:ext>
            </a:extLst>
          </p:cNvPr>
          <p:cNvSpPr/>
          <p:nvPr/>
        </p:nvSpPr>
        <p:spPr>
          <a:xfrm>
            <a:off x="533400" y="1201738"/>
            <a:ext cx="8084957" cy="3391827"/>
          </a:xfrm>
          <a:prstGeom prst="round2SameRect">
            <a:avLst>
              <a:gd name="adj1" fmla="val 5247"/>
              <a:gd name="adj2" fmla="val 0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9" name="Rectangle 90">
            <a:extLst>
              <a:ext uri="{FF2B5EF4-FFF2-40B4-BE49-F238E27FC236}">
                <a16:creationId xmlns:a16="http://schemas.microsoft.com/office/drawing/2014/main" id="{3C284E64-4849-4E3F-8B38-93BA74C26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1503" y="3074433"/>
            <a:ext cx="1547668" cy="677872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 eaLnBrk="0" hangingPunct="0">
              <a:lnSpc>
                <a:spcPct val="90000"/>
              </a:lnSpc>
            </a:pPr>
            <a:endParaRPr lang="en-US" sz="1000" dirty="0">
              <a:solidFill>
                <a:schemeClr val="bg1">
                  <a:lumMod val="75000"/>
                </a:schemeClr>
              </a:solidFill>
              <a:latin typeface="+mn-lt"/>
              <a:cs typeface="CiscoSansTT Heavy" panose="020B0903020201020303" pitchFamily="34" charset="0"/>
            </a:endParaRPr>
          </a:p>
        </p:txBody>
      </p:sp>
      <p:sp>
        <p:nvSpPr>
          <p:cNvPr id="190" name="Rectangle 90">
            <a:extLst>
              <a:ext uri="{FF2B5EF4-FFF2-40B4-BE49-F238E27FC236}">
                <a16:creationId xmlns:a16="http://schemas.microsoft.com/office/drawing/2014/main" id="{C2F9193F-CE44-4143-BEB7-A3965CE23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166" y="3074433"/>
            <a:ext cx="1547668" cy="677872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 eaLnBrk="0" hangingPunct="0">
              <a:lnSpc>
                <a:spcPct val="90000"/>
              </a:lnSpc>
            </a:pPr>
            <a:endParaRPr lang="en-US" sz="1000" dirty="0">
              <a:solidFill>
                <a:schemeClr val="bg1">
                  <a:lumMod val="75000"/>
                </a:schemeClr>
              </a:solidFill>
              <a:latin typeface="+mn-lt"/>
              <a:cs typeface="CiscoSansTT Heavy" panose="020B0903020201020303" pitchFamily="34" charset="0"/>
            </a:endParaRPr>
          </a:p>
        </p:txBody>
      </p:sp>
      <p:sp>
        <p:nvSpPr>
          <p:cNvPr id="191" name="Rectangle 90">
            <a:extLst>
              <a:ext uri="{FF2B5EF4-FFF2-40B4-BE49-F238E27FC236}">
                <a16:creationId xmlns:a16="http://schemas.microsoft.com/office/drawing/2014/main" id="{93830D20-8708-4268-BD14-38FF97FCE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4829" y="3074433"/>
            <a:ext cx="1547668" cy="677872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 eaLnBrk="0" hangingPunct="0">
              <a:lnSpc>
                <a:spcPct val="90000"/>
              </a:lnSpc>
            </a:pPr>
            <a:endParaRPr lang="en-US" sz="1000" dirty="0">
              <a:solidFill>
                <a:schemeClr val="bg1">
                  <a:lumMod val="75000"/>
                </a:schemeClr>
              </a:solidFill>
              <a:latin typeface="+mn-lt"/>
              <a:cs typeface="CiscoSansTT Heavy" panose="020B0903020201020303" pitchFamily="34" charset="0"/>
            </a:endParaRPr>
          </a:p>
        </p:txBody>
      </p:sp>
      <p:sp>
        <p:nvSpPr>
          <p:cNvPr id="192" name="Rectangle 90">
            <a:extLst>
              <a:ext uri="{FF2B5EF4-FFF2-40B4-BE49-F238E27FC236}">
                <a16:creationId xmlns:a16="http://schemas.microsoft.com/office/drawing/2014/main" id="{1EE35C0E-832C-44A1-9957-124168D30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" y="3074433"/>
            <a:ext cx="1547668" cy="67787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 eaLnBrk="0" hangingPunct="0">
              <a:lnSpc>
                <a:spcPct val="90000"/>
              </a:lnSpc>
            </a:pPr>
            <a:endParaRPr lang="en-US" sz="1000" dirty="0">
              <a:solidFill>
                <a:schemeClr val="bg1">
                  <a:lumMod val="75000"/>
                </a:schemeClr>
              </a:solidFill>
              <a:latin typeface="+mn-lt"/>
              <a:cs typeface="CiscoSansTT Heavy" panose="020B0903020201020303" pitchFamily="34" charset="0"/>
            </a:endParaRPr>
          </a:p>
        </p:txBody>
      </p:sp>
      <p:sp>
        <p:nvSpPr>
          <p:cNvPr id="193" name="Rectangle 90">
            <a:extLst>
              <a:ext uri="{FF2B5EF4-FFF2-40B4-BE49-F238E27FC236}">
                <a16:creationId xmlns:a16="http://schemas.microsoft.com/office/drawing/2014/main" id="{A112C618-C6B8-4FEC-87ED-23F3C37C0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1492" y="3074433"/>
            <a:ext cx="1547668" cy="67787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 eaLnBrk="0" hangingPunct="0">
              <a:lnSpc>
                <a:spcPct val="90000"/>
              </a:lnSpc>
            </a:pPr>
            <a:endParaRPr lang="en-US" sz="1000" dirty="0">
              <a:solidFill>
                <a:schemeClr val="bg1">
                  <a:lumMod val="75000"/>
                </a:schemeClr>
              </a:solidFill>
              <a:latin typeface="+mn-lt"/>
              <a:cs typeface="CiscoSansTT Heavy" panose="020B09030202010203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C209FC-2C75-48FE-B400-48615E699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Cisco IT Operating Model</a:t>
            </a:r>
            <a:br>
              <a:rPr lang="en-GB" dirty="0"/>
            </a:br>
            <a:r>
              <a:rPr lang="en-GB" sz="1600" dirty="0">
                <a:latin typeface="CiscoSansTT" panose="020B0503020201020303" pitchFamily="34" charset="0"/>
                <a:cs typeface="CiscoSansTT" panose="020B0503020201020303" pitchFamily="34" charset="0"/>
              </a:rPr>
              <a:t>(2006-2013) </a:t>
            </a: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CE366DBA-797E-4EB9-B6DA-3AA4B4D29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1502" y="3979729"/>
            <a:ext cx="4715791" cy="536487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050" dirty="0">
              <a:solidFill>
                <a:srgbClr val="FFFFFF"/>
              </a:solidFill>
            </a:endParaRPr>
          </a:p>
        </p:txBody>
      </p:sp>
      <p:sp>
        <p:nvSpPr>
          <p:cNvPr id="14" name="Text Box 19">
            <a:extLst>
              <a:ext uri="{FF2B5EF4-FFF2-40B4-BE49-F238E27FC236}">
                <a16:creationId xmlns:a16="http://schemas.microsoft.com/office/drawing/2014/main" id="{572A188E-711F-475E-A558-E319359C8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6841" y="4261601"/>
            <a:ext cx="1733589" cy="2283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ctr" anchorCtr="1">
            <a:spAutoFit/>
          </a:bodyPr>
          <a:lstStyle/>
          <a:p>
            <a:pPr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FFFFFF"/>
                </a:solidFill>
                <a:latin typeface="+mn-lt"/>
              </a:rPr>
              <a:t>IT Operations / IT Support</a:t>
            </a:r>
          </a:p>
        </p:txBody>
      </p:sp>
      <p:sp>
        <p:nvSpPr>
          <p:cNvPr id="15" name="Freeform 20">
            <a:extLst>
              <a:ext uri="{FF2B5EF4-FFF2-40B4-BE49-F238E27FC236}">
                <a16:creationId xmlns:a16="http://schemas.microsoft.com/office/drawing/2014/main" id="{6DE0EF69-FF06-4C05-BE97-4406F9274163}"/>
              </a:ext>
            </a:extLst>
          </p:cNvPr>
          <p:cNvSpPr>
            <a:spLocks/>
          </p:cNvSpPr>
          <p:nvPr/>
        </p:nvSpPr>
        <p:spPr bwMode="auto">
          <a:xfrm>
            <a:off x="2707151" y="3659974"/>
            <a:ext cx="5303635" cy="602576"/>
          </a:xfrm>
          <a:custGeom>
            <a:avLst/>
            <a:gdLst/>
            <a:ahLst/>
            <a:cxnLst>
              <a:cxn ang="0">
                <a:pos x="1492" y="221"/>
              </a:cxn>
              <a:cxn ang="0">
                <a:pos x="1086" y="221"/>
              </a:cxn>
              <a:cxn ang="0">
                <a:pos x="1086" y="123"/>
              </a:cxn>
              <a:cxn ang="0">
                <a:pos x="1107" y="123"/>
              </a:cxn>
              <a:cxn ang="0">
                <a:pos x="1041" y="55"/>
              </a:cxn>
              <a:cxn ang="0">
                <a:pos x="976" y="123"/>
              </a:cxn>
              <a:cxn ang="0">
                <a:pos x="997" y="123"/>
              </a:cxn>
              <a:cxn ang="0">
                <a:pos x="997" y="221"/>
              </a:cxn>
              <a:cxn ang="0">
                <a:pos x="595" y="221"/>
              </a:cxn>
              <a:cxn ang="0">
                <a:pos x="595" y="123"/>
              </a:cxn>
              <a:cxn ang="0">
                <a:pos x="616" y="123"/>
              </a:cxn>
              <a:cxn ang="0">
                <a:pos x="550" y="55"/>
              </a:cxn>
              <a:cxn ang="0">
                <a:pos x="485" y="123"/>
              </a:cxn>
              <a:cxn ang="0">
                <a:pos x="506" y="123"/>
              </a:cxn>
              <a:cxn ang="0">
                <a:pos x="506" y="221"/>
              </a:cxn>
              <a:cxn ang="0">
                <a:pos x="109" y="221"/>
              </a:cxn>
              <a:cxn ang="0">
                <a:pos x="109" y="123"/>
              </a:cxn>
              <a:cxn ang="0">
                <a:pos x="130" y="123"/>
              </a:cxn>
              <a:cxn ang="0">
                <a:pos x="65" y="55"/>
              </a:cxn>
              <a:cxn ang="0">
                <a:pos x="0" y="123"/>
              </a:cxn>
              <a:cxn ang="0">
                <a:pos x="21" y="123"/>
              </a:cxn>
              <a:cxn ang="0">
                <a:pos x="21" y="227"/>
              </a:cxn>
              <a:cxn ang="0">
                <a:pos x="101" y="309"/>
              </a:cxn>
              <a:cxn ang="0">
                <a:pos x="1500" y="309"/>
              </a:cxn>
              <a:cxn ang="0">
                <a:pos x="1580" y="227"/>
              </a:cxn>
              <a:cxn ang="0">
                <a:pos x="1580" y="55"/>
              </a:cxn>
              <a:cxn ang="0">
                <a:pos x="1492" y="55"/>
              </a:cxn>
              <a:cxn ang="0">
                <a:pos x="1492" y="221"/>
              </a:cxn>
            </a:cxnLst>
            <a:rect l="0" t="0" r="r" b="b"/>
            <a:pathLst>
              <a:path w="1580" h="309">
                <a:moveTo>
                  <a:pt x="1492" y="221"/>
                </a:moveTo>
                <a:cubicBezTo>
                  <a:pt x="1086" y="221"/>
                  <a:pt x="1086" y="221"/>
                  <a:pt x="1086" y="221"/>
                </a:cubicBezTo>
                <a:cubicBezTo>
                  <a:pt x="1086" y="91"/>
                  <a:pt x="1086" y="123"/>
                  <a:pt x="1086" y="123"/>
                </a:cubicBezTo>
                <a:cubicBezTo>
                  <a:pt x="1107" y="123"/>
                  <a:pt x="1107" y="123"/>
                  <a:pt x="1107" y="123"/>
                </a:cubicBezTo>
                <a:cubicBezTo>
                  <a:pt x="1041" y="55"/>
                  <a:pt x="1041" y="55"/>
                  <a:pt x="1041" y="55"/>
                </a:cubicBezTo>
                <a:cubicBezTo>
                  <a:pt x="976" y="123"/>
                  <a:pt x="976" y="123"/>
                  <a:pt x="976" y="123"/>
                </a:cubicBezTo>
                <a:cubicBezTo>
                  <a:pt x="997" y="123"/>
                  <a:pt x="997" y="123"/>
                  <a:pt x="997" y="123"/>
                </a:cubicBezTo>
                <a:cubicBezTo>
                  <a:pt x="997" y="252"/>
                  <a:pt x="997" y="221"/>
                  <a:pt x="997" y="221"/>
                </a:cubicBezTo>
                <a:cubicBezTo>
                  <a:pt x="595" y="221"/>
                  <a:pt x="595" y="221"/>
                  <a:pt x="595" y="221"/>
                </a:cubicBezTo>
                <a:cubicBezTo>
                  <a:pt x="595" y="91"/>
                  <a:pt x="595" y="123"/>
                  <a:pt x="595" y="123"/>
                </a:cubicBezTo>
                <a:cubicBezTo>
                  <a:pt x="616" y="123"/>
                  <a:pt x="616" y="123"/>
                  <a:pt x="616" y="123"/>
                </a:cubicBezTo>
                <a:cubicBezTo>
                  <a:pt x="550" y="55"/>
                  <a:pt x="550" y="55"/>
                  <a:pt x="550" y="55"/>
                </a:cubicBezTo>
                <a:cubicBezTo>
                  <a:pt x="485" y="123"/>
                  <a:pt x="485" y="123"/>
                  <a:pt x="485" y="123"/>
                </a:cubicBezTo>
                <a:cubicBezTo>
                  <a:pt x="506" y="123"/>
                  <a:pt x="506" y="123"/>
                  <a:pt x="506" y="123"/>
                </a:cubicBezTo>
                <a:cubicBezTo>
                  <a:pt x="506" y="252"/>
                  <a:pt x="506" y="221"/>
                  <a:pt x="506" y="221"/>
                </a:cubicBezTo>
                <a:cubicBezTo>
                  <a:pt x="109" y="221"/>
                  <a:pt x="109" y="221"/>
                  <a:pt x="109" y="221"/>
                </a:cubicBezTo>
                <a:cubicBezTo>
                  <a:pt x="109" y="91"/>
                  <a:pt x="109" y="123"/>
                  <a:pt x="109" y="123"/>
                </a:cubicBezTo>
                <a:cubicBezTo>
                  <a:pt x="130" y="123"/>
                  <a:pt x="130" y="123"/>
                  <a:pt x="130" y="123"/>
                </a:cubicBezTo>
                <a:cubicBezTo>
                  <a:pt x="65" y="55"/>
                  <a:pt x="65" y="55"/>
                  <a:pt x="65" y="55"/>
                </a:cubicBezTo>
                <a:cubicBezTo>
                  <a:pt x="0" y="123"/>
                  <a:pt x="0" y="123"/>
                  <a:pt x="0" y="123"/>
                </a:cubicBezTo>
                <a:cubicBezTo>
                  <a:pt x="21" y="123"/>
                  <a:pt x="21" y="123"/>
                  <a:pt x="21" y="123"/>
                </a:cubicBezTo>
                <a:cubicBezTo>
                  <a:pt x="21" y="259"/>
                  <a:pt x="21" y="227"/>
                  <a:pt x="21" y="227"/>
                </a:cubicBezTo>
                <a:cubicBezTo>
                  <a:pt x="21" y="273"/>
                  <a:pt x="57" y="309"/>
                  <a:pt x="101" y="309"/>
                </a:cubicBezTo>
                <a:cubicBezTo>
                  <a:pt x="1500" y="309"/>
                  <a:pt x="1500" y="309"/>
                  <a:pt x="1500" y="309"/>
                </a:cubicBezTo>
                <a:cubicBezTo>
                  <a:pt x="1544" y="309"/>
                  <a:pt x="1580" y="273"/>
                  <a:pt x="1580" y="227"/>
                </a:cubicBezTo>
                <a:cubicBezTo>
                  <a:pt x="1580" y="0"/>
                  <a:pt x="1580" y="55"/>
                  <a:pt x="1580" y="55"/>
                </a:cubicBezTo>
                <a:cubicBezTo>
                  <a:pt x="1492" y="55"/>
                  <a:pt x="1492" y="55"/>
                  <a:pt x="1492" y="55"/>
                </a:cubicBezTo>
                <a:lnTo>
                  <a:pt x="1492" y="221"/>
                </a:lnTo>
                <a:close/>
              </a:path>
            </a:pathLst>
          </a:custGeom>
          <a:gradFill rotWithShape="1">
            <a:gsLst>
              <a:gs pos="0">
                <a:srgbClr val="73737B"/>
              </a:gs>
              <a:gs pos="100000">
                <a:srgbClr val="73737B">
                  <a:gamma/>
                  <a:shade val="89020"/>
                  <a:invGamma/>
                </a:srgbClr>
              </a:gs>
            </a:gsLst>
            <a:lin ang="540000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73025" tIns="36511" rIns="73025" bIns="36511" anchor="ctr"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050" dirty="0">
              <a:solidFill>
                <a:srgbClr val="FFFFFF"/>
              </a:solidFill>
            </a:endParaRPr>
          </a:p>
        </p:txBody>
      </p:sp>
      <p:sp>
        <p:nvSpPr>
          <p:cNvPr id="16" name="Text Box 21">
            <a:extLst>
              <a:ext uri="{FF2B5EF4-FFF2-40B4-BE49-F238E27FC236}">
                <a16:creationId xmlns:a16="http://schemas.microsoft.com/office/drawing/2014/main" id="{40DD9ABD-BC96-4501-8047-FDE8B21E4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100" y="4061390"/>
            <a:ext cx="4778458" cy="2283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ctr" anchorCtr="1">
            <a:spAutoFit/>
          </a:bodyPr>
          <a:lstStyle/>
          <a:p>
            <a:pPr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FEBC16"/>
                </a:solidFill>
                <a:latin typeface="+mn-lt"/>
              </a:rPr>
              <a:t>Operational Requirements    </a:t>
            </a:r>
            <a:r>
              <a:rPr lang="en-US" sz="1050" b="1" dirty="0">
                <a:solidFill>
                  <a:srgbClr val="FEBC16"/>
                </a:solidFill>
                <a:latin typeface="+mn-lt"/>
                <a:sym typeface="Wingdings" pitchFamily="2" charset="2"/>
              </a:rPr>
              <a:t>   Information</a:t>
            </a:r>
          </a:p>
        </p:txBody>
      </p:sp>
      <p:sp>
        <p:nvSpPr>
          <p:cNvPr id="80" name="Rectangle 90">
            <a:extLst>
              <a:ext uri="{FF2B5EF4-FFF2-40B4-BE49-F238E27FC236}">
                <a16:creationId xmlns:a16="http://schemas.microsoft.com/office/drawing/2014/main" id="{215F700E-28E6-4FD1-9D01-B9D20A244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" y="1532410"/>
            <a:ext cx="1547668" cy="76242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1200" dirty="0">
                <a:solidFill>
                  <a:srgbClr val="FFFFFF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Vision</a:t>
            </a:r>
          </a:p>
        </p:txBody>
      </p:sp>
      <p:sp>
        <p:nvSpPr>
          <p:cNvPr id="170" name="Rectangle 90">
            <a:extLst>
              <a:ext uri="{FF2B5EF4-FFF2-40B4-BE49-F238E27FC236}">
                <a16:creationId xmlns:a16="http://schemas.microsoft.com/office/drawing/2014/main" id="{BEB980EF-8FF9-4565-AA59-7C409B37C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" y="2319484"/>
            <a:ext cx="1547668" cy="76242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1200" dirty="0">
                <a:solidFill>
                  <a:srgbClr val="FFFFFF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Strategy</a:t>
            </a:r>
          </a:p>
        </p:txBody>
      </p:sp>
      <p:sp>
        <p:nvSpPr>
          <p:cNvPr id="171" name="Rectangle 90">
            <a:extLst>
              <a:ext uri="{FF2B5EF4-FFF2-40B4-BE49-F238E27FC236}">
                <a16:creationId xmlns:a16="http://schemas.microsoft.com/office/drawing/2014/main" id="{34197FF0-8222-4527-98D3-5E1EBF0CF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1503" y="1532410"/>
            <a:ext cx="1547668" cy="572164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1200" dirty="0">
                <a:solidFill>
                  <a:srgbClr val="FFFFFF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Architecture</a:t>
            </a:r>
          </a:p>
        </p:txBody>
      </p:sp>
      <p:sp>
        <p:nvSpPr>
          <p:cNvPr id="172" name="Rectangle 90">
            <a:extLst>
              <a:ext uri="{FF2B5EF4-FFF2-40B4-BE49-F238E27FC236}">
                <a16:creationId xmlns:a16="http://schemas.microsoft.com/office/drawing/2014/main" id="{0F7CC2DB-F747-491E-A61F-2AD6FAB30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1503" y="2136957"/>
            <a:ext cx="1547668" cy="462396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CiscoSansTT Heavy" panose="020B0903020201020303" pitchFamily="34" charset="0"/>
              </a:rPr>
              <a:t>Business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CiscoSansTT Heavy" panose="020B0903020201020303" pitchFamily="34" charset="0"/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CiscoSansTT Heavy" panose="020B0903020201020303" pitchFamily="34" charset="0"/>
              </a:rPr>
              <a:t>Architecture</a:t>
            </a:r>
          </a:p>
        </p:txBody>
      </p:sp>
      <p:sp>
        <p:nvSpPr>
          <p:cNvPr id="173" name="Rectangle 90">
            <a:extLst>
              <a:ext uri="{FF2B5EF4-FFF2-40B4-BE49-F238E27FC236}">
                <a16:creationId xmlns:a16="http://schemas.microsoft.com/office/drawing/2014/main" id="{038FBDC2-7356-4F89-97B4-11DB2F43B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1503" y="2617063"/>
            <a:ext cx="1547668" cy="462396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CiscoSansTT Heavy" panose="020B0903020201020303" pitchFamily="34" charset="0"/>
              </a:rPr>
              <a:t>Technical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CiscoSansTT Heavy" panose="020B0903020201020303" pitchFamily="34" charset="0"/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CiscoSansTT Heavy" panose="020B0903020201020303" pitchFamily="34" charset="0"/>
              </a:rPr>
              <a:t>Architecture</a:t>
            </a:r>
          </a:p>
        </p:txBody>
      </p:sp>
      <p:sp>
        <p:nvSpPr>
          <p:cNvPr id="175" name="Rectangle 90">
            <a:extLst>
              <a:ext uri="{FF2B5EF4-FFF2-40B4-BE49-F238E27FC236}">
                <a16:creationId xmlns:a16="http://schemas.microsoft.com/office/drawing/2014/main" id="{871511A0-FD24-4DD2-A054-07CB69F03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166" y="1532410"/>
            <a:ext cx="1547668" cy="572164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1200" dirty="0">
                <a:solidFill>
                  <a:srgbClr val="FFFFFF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Planning</a:t>
            </a:r>
          </a:p>
        </p:txBody>
      </p:sp>
      <p:sp>
        <p:nvSpPr>
          <p:cNvPr id="176" name="Rectangle 90">
            <a:extLst>
              <a:ext uri="{FF2B5EF4-FFF2-40B4-BE49-F238E27FC236}">
                <a16:creationId xmlns:a16="http://schemas.microsoft.com/office/drawing/2014/main" id="{C2DBFBEB-1DCA-4448-9EDD-C90561900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166" y="2136957"/>
            <a:ext cx="1547668" cy="462396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CiscoSansTT Heavy" panose="020B0903020201020303" pitchFamily="34" charset="0"/>
              </a:rPr>
              <a:t>Portfolio Program/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CiscoSansTT Heavy" panose="020B0903020201020303" pitchFamily="34" charset="0"/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CiscoSansTT Heavy" panose="020B0903020201020303" pitchFamily="34" charset="0"/>
              </a:rPr>
              <a:t>Project Definition</a:t>
            </a:r>
          </a:p>
        </p:txBody>
      </p:sp>
      <p:sp>
        <p:nvSpPr>
          <p:cNvPr id="177" name="Rectangle 90">
            <a:extLst>
              <a:ext uri="{FF2B5EF4-FFF2-40B4-BE49-F238E27FC236}">
                <a16:creationId xmlns:a16="http://schemas.microsoft.com/office/drawing/2014/main" id="{C7559341-D3AA-4046-BC0A-F5A5E4339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166" y="2617063"/>
            <a:ext cx="1547668" cy="462396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CiscoSansTT Heavy" panose="020B0903020201020303" pitchFamily="34" charset="0"/>
              </a:rPr>
              <a:t>Demand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CiscoSansTT Heavy" panose="020B0903020201020303" pitchFamily="34" charset="0"/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CiscoSansTT Heavy" panose="020B0903020201020303" pitchFamily="34" charset="0"/>
              </a:rPr>
              <a:t>Clearing</a:t>
            </a:r>
          </a:p>
        </p:txBody>
      </p:sp>
      <p:sp>
        <p:nvSpPr>
          <p:cNvPr id="179" name="Rectangle 90">
            <a:extLst>
              <a:ext uri="{FF2B5EF4-FFF2-40B4-BE49-F238E27FC236}">
                <a16:creationId xmlns:a16="http://schemas.microsoft.com/office/drawing/2014/main" id="{D54E336C-FA6E-4B03-9E5E-E97E89BA3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4829" y="1532410"/>
            <a:ext cx="1547668" cy="572164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1200" dirty="0">
                <a:solidFill>
                  <a:srgbClr val="FFFFFF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Release</a:t>
            </a:r>
            <a:br>
              <a:rPr lang="en-US" sz="1200" dirty="0">
                <a:solidFill>
                  <a:srgbClr val="FFFFFF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</a:br>
            <a:r>
              <a:rPr lang="en-US" sz="1200" dirty="0">
                <a:solidFill>
                  <a:srgbClr val="FFFFFF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Management</a:t>
            </a:r>
          </a:p>
        </p:txBody>
      </p:sp>
      <p:sp>
        <p:nvSpPr>
          <p:cNvPr id="180" name="Rectangle 90">
            <a:extLst>
              <a:ext uri="{FF2B5EF4-FFF2-40B4-BE49-F238E27FC236}">
                <a16:creationId xmlns:a16="http://schemas.microsoft.com/office/drawing/2014/main" id="{26DF1358-7AC4-4873-A174-5D44D96DB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4829" y="2136957"/>
            <a:ext cx="1547668" cy="462396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CiscoSansTT Heavy" panose="020B0903020201020303" pitchFamily="34" charset="0"/>
              </a:rPr>
              <a:t>Build</a:t>
            </a:r>
          </a:p>
        </p:txBody>
      </p:sp>
      <p:sp>
        <p:nvSpPr>
          <p:cNvPr id="181" name="Rectangle 90">
            <a:extLst>
              <a:ext uri="{FF2B5EF4-FFF2-40B4-BE49-F238E27FC236}">
                <a16:creationId xmlns:a16="http://schemas.microsoft.com/office/drawing/2014/main" id="{6FC9228A-07DE-4962-871A-A6AA8CF23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4829" y="2617063"/>
            <a:ext cx="1547668" cy="462396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CiscoSansTT Heavy" panose="020B0903020201020303" pitchFamily="34" charset="0"/>
              </a:rPr>
              <a:t>Deliver</a:t>
            </a:r>
          </a:p>
        </p:txBody>
      </p:sp>
      <p:sp>
        <p:nvSpPr>
          <p:cNvPr id="182" name="Rectangle 90">
            <a:extLst>
              <a:ext uri="{FF2B5EF4-FFF2-40B4-BE49-F238E27FC236}">
                <a16:creationId xmlns:a16="http://schemas.microsoft.com/office/drawing/2014/main" id="{F665F177-6E21-4460-B5B5-06290C8E7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1492" y="2136957"/>
            <a:ext cx="1547668" cy="456214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1200" dirty="0">
                <a:solidFill>
                  <a:srgbClr val="FFFFFF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Business</a:t>
            </a:r>
            <a:br>
              <a:rPr lang="en-US" sz="1200" dirty="0">
                <a:solidFill>
                  <a:srgbClr val="FFFFFF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</a:br>
            <a:r>
              <a:rPr lang="en-US" sz="1200" dirty="0">
                <a:solidFill>
                  <a:srgbClr val="FFFFFF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Capabilities</a:t>
            </a:r>
          </a:p>
        </p:txBody>
      </p:sp>
      <p:sp>
        <p:nvSpPr>
          <p:cNvPr id="183" name="Rectangle 90">
            <a:extLst>
              <a:ext uri="{FF2B5EF4-FFF2-40B4-BE49-F238E27FC236}">
                <a16:creationId xmlns:a16="http://schemas.microsoft.com/office/drawing/2014/main" id="{944FC201-A24B-4CCB-8516-9223DFBBC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1492" y="2617063"/>
            <a:ext cx="1547668" cy="46484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1200" dirty="0">
                <a:solidFill>
                  <a:srgbClr val="FFFFFF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IT Infrastructure</a:t>
            </a:r>
          </a:p>
        </p:txBody>
      </p:sp>
      <p:sp>
        <p:nvSpPr>
          <p:cNvPr id="185" name="Rectangle 90">
            <a:extLst>
              <a:ext uri="{FF2B5EF4-FFF2-40B4-BE49-F238E27FC236}">
                <a16:creationId xmlns:a16="http://schemas.microsoft.com/office/drawing/2014/main" id="{F7639447-4D02-425E-80DA-7D13741C1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1492" y="1532410"/>
            <a:ext cx="1547668" cy="57211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1200" dirty="0">
                <a:solidFill>
                  <a:srgbClr val="FFFFFF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IT  Services</a:t>
            </a:r>
          </a:p>
        </p:txBody>
      </p:sp>
      <p:sp>
        <p:nvSpPr>
          <p:cNvPr id="194" name="Arrow: Right 193">
            <a:extLst>
              <a:ext uri="{FF2B5EF4-FFF2-40B4-BE49-F238E27FC236}">
                <a16:creationId xmlns:a16="http://schemas.microsoft.com/office/drawing/2014/main" id="{4C632F3B-A913-4E45-927A-FEFB3C2AE86A}"/>
              </a:ext>
            </a:extLst>
          </p:cNvPr>
          <p:cNvSpPr/>
          <p:nvPr/>
        </p:nvSpPr>
        <p:spPr>
          <a:xfrm>
            <a:off x="678180" y="3291892"/>
            <a:ext cx="2299920" cy="396509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Arrow: Chevron 194">
            <a:extLst>
              <a:ext uri="{FF2B5EF4-FFF2-40B4-BE49-F238E27FC236}">
                <a16:creationId xmlns:a16="http://schemas.microsoft.com/office/drawing/2014/main" id="{5208670C-179E-4F0A-BA0F-00DD16E0DEE2}"/>
              </a:ext>
            </a:extLst>
          </p:cNvPr>
          <p:cNvSpPr/>
          <p:nvPr/>
        </p:nvSpPr>
        <p:spPr>
          <a:xfrm>
            <a:off x="2866567" y="3291892"/>
            <a:ext cx="1780971" cy="396509"/>
          </a:xfrm>
          <a:prstGeom prst="chevron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" name="Arrow: Chevron 196">
            <a:extLst>
              <a:ext uri="{FF2B5EF4-FFF2-40B4-BE49-F238E27FC236}">
                <a16:creationId xmlns:a16="http://schemas.microsoft.com/office/drawing/2014/main" id="{CE062F2B-01B1-458B-B4B6-42915D668746}"/>
              </a:ext>
            </a:extLst>
          </p:cNvPr>
          <p:cNvSpPr/>
          <p:nvPr/>
        </p:nvSpPr>
        <p:spPr>
          <a:xfrm>
            <a:off x="4536005" y="3291892"/>
            <a:ext cx="1780971" cy="396509"/>
          </a:xfrm>
          <a:prstGeom prst="chevron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Arrow: Chevron 197">
            <a:extLst>
              <a:ext uri="{FF2B5EF4-FFF2-40B4-BE49-F238E27FC236}">
                <a16:creationId xmlns:a16="http://schemas.microsoft.com/office/drawing/2014/main" id="{E087B2CF-088A-4570-8DE0-5DC4DE0D1E49}"/>
              </a:ext>
            </a:extLst>
          </p:cNvPr>
          <p:cNvSpPr/>
          <p:nvPr/>
        </p:nvSpPr>
        <p:spPr>
          <a:xfrm>
            <a:off x="6205443" y="3291892"/>
            <a:ext cx="1780971" cy="396509"/>
          </a:xfrm>
          <a:prstGeom prst="chevron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9" name="Rectangle 90">
            <a:extLst>
              <a:ext uri="{FF2B5EF4-FFF2-40B4-BE49-F238E27FC236}">
                <a16:creationId xmlns:a16="http://schemas.microsoft.com/office/drawing/2014/main" id="{08845E0F-B853-4343-9185-8B8F9605B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655" y="3346215"/>
            <a:ext cx="1780971" cy="2878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900" dirty="0">
                <a:solidFill>
                  <a:schemeClr val="bg2"/>
                </a:solidFill>
                <a:latin typeface="+mn-lt"/>
                <a:cs typeface="CiscoSansTT Heavy" panose="020B0903020201020303" pitchFamily="34" charset="0"/>
              </a:rPr>
              <a:t>Business Model Assessment</a:t>
            </a:r>
          </a:p>
        </p:txBody>
      </p:sp>
      <p:sp>
        <p:nvSpPr>
          <p:cNvPr id="201" name="Rectangle 90">
            <a:extLst>
              <a:ext uri="{FF2B5EF4-FFF2-40B4-BE49-F238E27FC236}">
                <a16:creationId xmlns:a16="http://schemas.microsoft.com/office/drawing/2014/main" id="{F3FA60A9-C4CF-42E2-89B4-F409E0D02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3122" y="3346215"/>
            <a:ext cx="1586663" cy="2878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900" dirty="0">
                <a:solidFill>
                  <a:schemeClr val="bg2"/>
                </a:solidFill>
                <a:latin typeface="+mn-lt"/>
                <a:cs typeface="CiscoSansTT Heavy" panose="020B0903020201020303" pitchFamily="34" charset="0"/>
              </a:rPr>
              <a:t>Integrated Roadmaps</a:t>
            </a:r>
          </a:p>
        </p:txBody>
      </p:sp>
      <p:sp>
        <p:nvSpPr>
          <p:cNvPr id="202" name="Rectangle 90">
            <a:extLst>
              <a:ext uri="{FF2B5EF4-FFF2-40B4-BE49-F238E27FC236}">
                <a16:creationId xmlns:a16="http://schemas.microsoft.com/office/drawing/2014/main" id="{46E2829B-7576-44EF-8AAE-FD663CA74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1880" y="3346215"/>
            <a:ext cx="1586663" cy="2878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900" dirty="0">
                <a:solidFill>
                  <a:schemeClr val="bg2"/>
                </a:solidFill>
                <a:latin typeface="+mn-lt"/>
                <a:cs typeface="CiscoSansTT Heavy" panose="020B0903020201020303" pitchFamily="34" charset="0"/>
              </a:rPr>
              <a:t>Committed Plans</a:t>
            </a:r>
          </a:p>
        </p:txBody>
      </p:sp>
      <p:sp>
        <p:nvSpPr>
          <p:cNvPr id="203" name="Rectangle 90">
            <a:extLst>
              <a:ext uri="{FF2B5EF4-FFF2-40B4-BE49-F238E27FC236}">
                <a16:creationId xmlns:a16="http://schemas.microsoft.com/office/drawing/2014/main" id="{87509D82-4D6C-4967-B858-8B5FA0F27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8642" y="3346215"/>
            <a:ext cx="1586663" cy="2878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900" dirty="0">
                <a:solidFill>
                  <a:schemeClr val="bg2"/>
                </a:solidFill>
                <a:latin typeface="+mn-lt"/>
                <a:cs typeface="CiscoSansTT Heavy" panose="020B0903020201020303" pitchFamily="34" charset="0"/>
              </a:rPr>
              <a:t>Execute</a:t>
            </a: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76D836B4-C022-4747-BEF4-6AC815EDCCFF}"/>
              </a:ext>
            </a:extLst>
          </p:cNvPr>
          <p:cNvSpPr/>
          <p:nvPr/>
        </p:nvSpPr>
        <p:spPr>
          <a:xfrm>
            <a:off x="3799192" y="1223325"/>
            <a:ext cx="1545615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4388" eaLnBrk="0" hangingPunct="0">
              <a:lnSpc>
                <a:spcPct val="90000"/>
              </a:lnSpc>
            </a:pPr>
            <a:r>
              <a:rPr lang="en-US" sz="1200" dirty="0">
                <a:latin typeface="CiscoSansTT Heavy" panose="020B0903020201020303" pitchFamily="34" charset="0"/>
                <a:cs typeface="CiscoSansTT Heavy" panose="020B0903020201020303" pitchFamily="34" charset="0"/>
              </a:rPr>
              <a:t>Workforce Agility</a:t>
            </a:r>
          </a:p>
        </p:txBody>
      </p:sp>
    </p:spTree>
    <p:extLst>
      <p:ext uri="{BB962C8B-B14F-4D97-AF65-F5344CB8AC3E}">
        <p14:creationId xmlns:p14="http://schemas.microsoft.com/office/powerpoint/2010/main" val="19699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rallelogram 21">
            <a:extLst>
              <a:ext uri="{FF2B5EF4-FFF2-40B4-BE49-F238E27FC236}">
                <a16:creationId xmlns:a16="http://schemas.microsoft.com/office/drawing/2014/main" id="{1A0E9813-AF80-4027-9C3E-074A944637B5}"/>
              </a:ext>
            </a:extLst>
          </p:cNvPr>
          <p:cNvSpPr/>
          <p:nvPr/>
        </p:nvSpPr>
        <p:spPr>
          <a:xfrm flipH="1">
            <a:off x="2984816" y="1167546"/>
            <a:ext cx="851969" cy="1996556"/>
          </a:xfrm>
          <a:prstGeom prst="flowChartProcess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3" name="Parallelogram 21">
            <a:extLst>
              <a:ext uri="{FF2B5EF4-FFF2-40B4-BE49-F238E27FC236}">
                <a16:creationId xmlns:a16="http://schemas.microsoft.com/office/drawing/2014/main" id="{5D738935-EA61-45B8-8AA8-7B13C1721338}"/>
              </a:ext>
            </a:extLst>
          </p:cNvPr>
          <p:cNvSpPr/>
          <p:nvPr/>
        </p:nvSpPr>
        <p:spPr>
          <a:xfrm flipH="1">
            <a:off x="3855902" y="1167546"/>
            <a:ext cx="851969" cy="1996556"/>
          </a:xfrm>
          <a:prstGeom prst="flowChartProcess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5073"/>
              </a:solidFill>
            </a:endParaRPr>
          </a:p>
        </p:txBody>
      </p:sp>
      <p:sp>
        <p:nvSpPr>
          <p:cNvPr id="95" name="Parallelogram 21">
            <a:extLst>
              <a:ext uri="{FF2B5EF4-FFF2-40B4-BE49-F238E27FC236}">
                <a16:creationId xmlns:a16="http://schemas.microsoft.com/office/drawing/2014/main" id="{C8737DB0-4B59-4160-A83B-81B6A4C7522C}"/>
              </a:ext>
            </a:extLst>
          </p:cNvPr>
          <p:cNvSpPr/>
          <p:nvPr/>
        </p:nvSpPr>
        <p:spPr>
          <a:xfrm flipH="1">
            <a:off x="4726988" y="1167546"/>
            <a:ext cx="851969" cy="1996556"/>
          </a:xfrm>
          <a:prstGeom prst="flowChartProcess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5073"/>
              </a:solidFill>
            </a:endParaRPr>
          </a:p>
        </p:txBody>
      </p:sp>
      <p:sp>
        <p:nvSpPr>
          <p:cNvPr id="109" name="Parallelogram 21">
            <a:extLst>
              <a:ext uri="{FF2B5EF4-FFF2-40B4-BE49-F238E27FC236}">
                <a16:creationId xmlns:a16="http://schemas.microsoft.com/office/drawing/2014/main" id="{F84CC017-87B4-4867-A862-B637346B81BD}"/>
              </a:ext>
            </a:extLst>
          </p:cNvPr>
          <p:cNvSpPr/>
          <p:nvPr/>
        </p:nvSpPr>
        <p:spPr>
          <a:xfrm flipH="1">
            <a:off x="5598074" y="1167546"/>
            <a:ext cx="851969" cy="1996556"/>
          </a:xfrm>
          <a:prstGeom prst="flowChartProcess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5073"/>
              </a:solidFill>
            </a:endParaRPr>
          </a:p>
        </p:txBody>
      </p:sp>
      <p:sp>
        <p:nvSpPr>
          <p:cNvPr id="112" name="Parallelogram 21">
            <a:extLst>
              <a:ext uri="{FF2B5EF4-FFF2-40B4-BE49-F238E27FC236}">
                <a16:creationId xmlns:a16="http://schemas.microsoft.com/office/drawing/2014/main" id="{5C5C3211-614B-4CFA-BA3A-2481E3558AB7}"/>
              </a:ext>
            </a:extLst>
          </p:cNvPr>
          <p:cNvSpPr/>
          <p:nvPr/>
        </p:nvSpPr>
        <p:spPr>
          <a:xfrm flipH="1">
            <a:off x="6469160" y="1167546"/>
            <a:ext cx="851969" cy="1996556"/>
          </a:xfrm>
          <a:prstGeom prst="flowChartProcess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5073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C209FC-2C75-48FE-B400-48615E699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Cisco IT Operating Model</a:t>
            </a:r>
            <a:br>
              <a:rPr lang="en-GB" dirty="0"/>
            </a:br>
            <a:r>
              <a:rPr lang="en-GB" sz="1600" dirty="0">
                <a:latin typeface="CiscoSansTT" panose="020B0503020201020303" pitchFamily="34" charset="0"/>
                <a:cs typeface="CiscoSansTT" panose="020B0503020201020303" pitchFamily="34" charset="0"/>
              </a:rPr>
              <a:t>(2018) </a:t>
            </a:r>
            <a:endParaRPr lang="en-GB" dirty="0">
              <a:latin typeface="CiscoSansTT" panose="020B0503020201020303" pitchFamily="34" charset="0"/>
              <a:cs typeface="CiscoSansTT" panose="020B0503020201020303" pitchFamily="34" charset="0"/>
            </a:endParaRPr>
          </a:p>
        </p:txBody>
      </p:sp>
      <p:sp>
        <p:nvSpPr>
          <p:cNvPr id="48" name="Flowchart: Manual Operation 47">
            <a:extLst>
              <a:ext uri="{FF2B5EF4-FFF2-40B4-BE49-F238E27FC236}">
                <a16:creationId xmlns:a16="http://schemas.microsoft.com/office/drawing/2014/main" id="{DE1E9642-CB07-431B-8948-83AC29710262}"/>
              </a:ext>
            </a:extLst>
          </p:cNvPr>
          <p:cNvSpPr/>
          <p:nvPr/>
        </p:nvSpPr>
        <p:spPr>
          <a:xfrm rot="10800000">
            <a:off x="1565551" y="3872759"/>
            <a:ext cx="6151197" cy="31149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570 w 10000"/>
              <a:gd name="connsiteY3" fmla="*/ 9626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9365 w 10000"/>
              <a:gd name="connsiteY2" fmla="*/ 10000 h 10000"/>
              <a:gd name="connsiteX3" fmla="*/ 570 w 10000"/>
              <a:gd name="connsiteY3" fmla="*/ 9626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cubicBezTo>
                  <a:pt x="9788" y="3333"/>
                  <a:pt x="9577" y="6667"/>
                  <a:pt x="9365" y="10000"/>
                </a:cubicBezTo>
                <a:lnTo>
                  <a:pt x="570" y="962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9" name="Flowchart: Manual Operation 47">
            <a:extLst>
              <a:ext uri="{FF2B5EF4-FFF2-40B4-BE49-F238E27FC236}">
                <a16:creationId xmlns:a16="http://schemas.microsoft.com/office/drawing/2014/main" id="{7BAD2E55-FEB8-4858-8FD5-612CB5BEA362}"/>
              </a:ext>
            </a:extLst>
          </p:cNvPr>
          <p:cNvSpPr/>
          <p:nvPr/>
        </p:nvSpPr>
        <p:spPr>
          <a:xfrm rot="10800000">
            <a:off x="1117739" y="4224628"/>
            <a:ext cx="6994424" cy="366422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570 w 10000"/>
              <a:gd name="connsiteY3" fmla="*/ 9626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9365 w 10000"/>
              <a:gd name="connsiteY2" fmla="*/ 10000 h 10000"/>
              <a:gd name="connsiteX3" fmla="*/ 570 w 10000"/>
              <a:gd name="connsiteY3" fmla="*/ 9626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cubicBezTo>
                  <a:pt x="9788" y="3333"/>
                  <a:pt x="9577" y="6667"/>
                  <a:pt x="9365" y="10000"/>
                </a:cubicBezTo>
                <a:lnTo>
                  <a:pt x="570" y="962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1" name="Text Box 81">
            <a:extLst>
              <a:ext uri="{FF2B5EF4-FFF2-40B4-BE49-F238E27FC236}">
                <a16:creationId xmlns:a16="http://schemas.microsoft.com/office/drawing/2014/main" id="{3D963EBD-FA41-4E7D-9D9A-4C3739B77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5775" y="1253444"/>
            <a:ext cx="770732" cy="7261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defTabSz="814388" rtl="0" eaLnBrk="0" fontAlgn="base" latinLnBrk="0" hangingPunct="0">
              <a:lnSpc>
                <a:spcPct val="95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0"/>
              </a:rPr>
              <a:t>Architect</a:t>
            </a:r>
          </a:p>
          <a:p>
            <a:pPr marL="88900" lvl="0" indent="-88900" defTabSz="814388" eaLnBrk="0" hangingPunct="0">
              <a:lnSpc>
                <a:spcPct val="95000"/>
              </a:lnSpc>
              <a:spcBef>
                <a:spcPts val="200"/>
              </a:spcBef>
              <a:buClr>
                <a:srgbClr val="282828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srgbClr val="282828"/>
                </a:solidFill>
                <a:latin typeface="CiscoSansTT ExtraLight"/>
              </a:rPr>
              <a:t>Strategy</a:t>
            </a:r>
          </a:p>
          <a:p>
            <a:pPr marL="88900" lvl="0" indent="-88900" defTabSz="814388" eaLnBrk="0" hangingPunct="0">
              <a:lnSpc>
                <a:spcPct val="95000"/>
              </a:lnSpc>
              <a:spcBef>
                <a:spcPts val="200"/>
              </a:spcBef>
              <a:buClr>
                <a:srgbClr val="282828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srgbClr val="282828"/>
                </a:solidFill>
                <a:latin typeface="CiscoSansTT ExtraLight"/>
              </a:rPr>
              <a:t>Portfolio</a:t>
            </a:r>
          </a:p>
          <a:p>
            <a:pPr marL="88900" lvl="0" indent="-88900" defTabSz="814388" eaLnBrk="0" hangingPunct="0">
              <a:lnSpc>
                <a:spcPct val="95000"/>
              </a:lnSpc>
              <a:spcBef>
                <a:spcPts val="200"/>
              </a:spcBef>
              <a:buClr>
                <a:srgbClr val="282828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srgbClr val="282828"/>
                </a:solidFill>
                <a:latin typeface="CiscoSansTT ExtraLight"/>
              </a:rPr>
              <a:t>Demand</a:t>
            </a:r>
          </a:p>
          <a:p>
            <a:pPr marL="88900" lvl="0" indent="-88900" defTabSz="814388" eaLnBrk="0" hangingPunct="0">
              <a:lnSpc>
                <a:spcPct val="95000"/>
              </a:lnSpc>
              <a:spcBef>
                <a:spcPts val="200"/>
              </a:spcBef>
              <a:buClr>
                <a:srgbClr val="282828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srgbClr val="282828"/>
                </a:solidFill>
                <a:latin typeface="CiscoSansTT ExtraLight"/>
              </a:rPr>
              <a:t>Selection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E70224-260F-4C7F-8B67-22DFFF573398}"/>
              </a:ext>
            </a:extLst>
          </p:cNvPr>
          <p:cNvSpPr/>
          <p:nvPr/>
        </p:nvSpPr>
        <p:spPr>
          <a:xfrm>
            <a:off x="4113633" y="3173226"/>
            <a:ext cx="376296" cy="359990"/>
          </a:xfrm>
          <a:custGeom>
            <a:avLst/>
            <a:gdLst>
              <a:gd name="connsiteX0" fmla="*/ 57699 w 376296"/>
              <a:gd name="connsiteY0" fmla="*/ 359990 h 359990"/>
              <a:gd name="connsiteX1" fmla="*/ 318598 w 376296"/>
              <a:gd name="connsiteY1" fmla="*/ 358736 h 359990"/>
              <a:gd name="connsiteX2" fmla="*/ 319852 w 376296"/>
              <a:gd name="connsiteY2" fmla="*/ 137976 h 359990"/>
              <a:gd name="connsiteX3" fmla="*/ 376296 w 376296"/>
              <a:gd name="connsiteY3" fmla="*/ 139230 h 359990"/>
              <a:gd name="connsiteX4" fmla="*/ 186894 w 376296"/>
              <a:gd name="connsiteY4" fmla="*/ 0 h 359990"/>
              <a:gd name="connsiteX5" fmla="*/ 0 w 376296"/>
              <a:gd name="connsiteY5" fmla="*/ 136721 h 359990"/>
              <a:gd name="connsiteX6" fmla="*/ 53936 w 376296"/>
              <a:gd name="connsiteY6" fmla="*/ 136721 h 359990"/>
              <a:gd name="connsiteX7" fmla="*/ 57699 w 376296"/>
              <a:gd name="connsiteY7" fmla="*/ 359990 h 35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6296" h="359990">
                <a:moveTo>
                  <a:pt x="57699" y="359990"/>
                </a:moveTo>
                <a:lnTo>
                  <a:pt x="318598" y="358736"/>
                </a:lnTo>
                <a:lnTo>
                  <a:pt x="319852" y="137976"/>
                </a:lnTo>
                <a:lnTo>
                  <a:pt x="376296" y="139230"/>
                </a:lnTo>
                <a:lnTo>
                  <a:pt x="186894" y="0"/>
                </a:lnTo>
                <a:lnTo>
                  <a:pt x="0" y="136721"/>
                </a:lnTo>
                <a:lnTo>
                  <a:pt x="53936" y="136721"/>
                </a:lnTo>
                <a:cubicBezTo>
                  <a:pt x="55190" y="211144"/>
                  <a:pt x="56445" y="285567"/>
                  <a:pt x="57699" y="359990"/>
                </a:cubicBezTo>
                <a:close/>
              </a:path>
            </a:pathLst>
          </a:custGeom>
          <a:gradFill rotWithShape="1">
            <a:gsLst>
              <a:gs pos="0">
                <a:srgbClr val="73737B"/>
              </a:gs>
              <a:gs pos="100000">
                <a:srgbClr val="73737B">
                  <a:gamma/>
                  <a:shade val="89020"/>
                  <a:invGamma/>
                </a:srgbClr>
              </a:gs>
            </a:gsLst>
            <a:lin ang="540000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73025" tIns="36511" rIns="73025" bIns="36511" anchor="ctr"/>
          <a:lstStyle/>
          <a:p>
            <a:pPr marL="0" marR="0" lvl="0" indent="0" algn="ctr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05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C6DC2F9-C617-47AA-97AC-6D73885F1F12}"/>
              </a:ext>
            </a:extLst>
          </p:cNvPr>
          <p:cNvSpPr/>
          <p:nvPr/>
        </p:nvSpPr>
        <p:spPr>
          <a:xfrm>
            <a:off x="4944944" y="3173226"/>
            <a:ext cx="376296" cy="359990"/>
          </a:xfrm>
          <a:custGeom>
            <a:avLst/>
            <a:gdLst>
              <a:gd name="connsiteX0" fmla="*/ 57699 w 376296"/>
              <a:gd name="connsiteY0" fmla="*/ 359990 h 359990"/>
              <a:gd name="connsiteX1" fmla="*/ 318598 w 376296"/>
              <a:gd name="connsiteY1" fmla="*/ 358736 h 359990"/>
              <a:gd name="connsiteX2" fmla="*/ 319852 w 376296"/>
              <a:gd name="connsiteY2" fmla="*/ 137976 h 359990"/>
              <a:gd name="connsiteX3" fmla="*/ 376296 w 376296"/>
              <a:gd name="connsiteY3" fmla="*/ 139230 h 359990"/>
              <a:gd name="connsiteX4" fmla="*/ 186894 w 376296"/>
              <a:gd name="connsiteY4" fmla="*/ 0 h 359990"/>
              <a:gd name="connsiteX5" fmla="*/ 0 w 376296"/>
              <a:gd name="connsiteY5" fmla="*/ 136721 h 359990"/>
              <a:gd name="connsiteX6" fmla="*/ 53936 w 376296"/>
              <a:gd name="connsiteY6" fmla="*/ 136721 h 359990"/>
              <a:gd name="connsiteX7" fmla="*/ 57699 w 376296"/>
              <a:gd name="connsiteY7" fmla="*/ 359990 h 35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6296" h="359990">
                <a:moveTo>
                  <a:pt x="57699" y="359990"/>
                </a:moveTo>
                <a:lnTo>
                  <a:pt x="318598" y="358736"/>
                </a:lnTo>
                <a:lnTo>
                  <a:pt x="319852" y="137976"/>
                </a:lnTo>
                <a:lnTo>
                  <a:pt x="376296" y="139230"/>
                </a:lnTo>
                <a:lnTo>
                  <a:pt x="186894" y="0"/>
                </a:lnTo>
                <a:lnTo>
                  <a:pt x="0" y="136721"/>
                </a:lnTo>
                <a:lnTo>
                  <a:pt x="53936" y="136721"/>
                </a:lnTo>
                <a:cubicBezTo>
                  <a:pt x="55190" y="211144"/>
                  <a:pt x="56445" y="285567"/>
                  <a:pt x="57699" y="359990"/>
                </a:cubicBezTo>
                <a:close/>
              </a:path>
            </a:pathLst>
          </a:custGeom>
          <a:gradFill rotWithShape="1">
            <a:gsLst>
              <a:gs pos="0">
                <a:srgbClr val="73737B"/>
              </a:gs>
              <a:gs pos="100000">
                <a:srgbClr val="73737B">
                  <a:gamma/>
                  <a:shade val="89020"/>
                  <a:invGamma/>
                </a:srgbClr>
              </a:gs>
            </a:gsLst>
            <a:lin ang="540000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73025" tIns="36511" rIns="73025" bIns="36511" anchor="ctr"/>
          <a:lstStyle/>
          <a:p>
            <a:pPr marL="0" marR="0" lvl="0" indent="0" algn="ctr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05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30CFDC5-8664-4F1C-A1FD-171C7E8C0752}"/>
              </a:ext>
            </a:extLst>
          </p:cNvPr>
          <p:cNvSpPr/>
          <p:nvPr/>
        </p:nvSpPr>
        <p:spPr>
          <a:xfrm>
            <a:off x="5798333" y="3173226"/>
            <a:ext cx="376296" cy="359990"/>
          </a:xfrm>
          <a:custGeom>
            <a:avLst/>
            <a:gdLst>
              <a:gd name="connsiteX0" fmla="*/ 57699 w 376296"/>
              <a:gd name="connsiteY0" fmla="*/ 359990 h 359990"/>
              <a:gd name="connsiteX1" fmla="*/ 318598 w 376296"/>
              <a:gd name="connsiteY1" fmla="*/ 358736 h 359990"/>
              <a:gd name="connsiteX2" fmla="*/ 319852 w 376296"/>
              <a:gd name="connsiteY2" fmla="*/ 137976 h 359990"/>
              <a:gd name="connsiteX3" fmla="*/ 376296 w 376296"/>
              <a:gd name="connsiteY3" fmla="*/ 139230 h 359990"/>
              <a:gd name="connsiteX4" fmla="*/ 186894 w 376296"/>
              <a:gd name="connsiteY4" fmla="*/ 0 h 359990"/>
              <a:gd name="connsiteX5" fmla="*/ 0 w 376296"/>
              <a:gd name="connsiteY5" fmla="*/ 136721 h 359990"/>
              <a:gd name="connsiteX6" fmla="*/ 53936 w 376296"/>
              <a:gd name="connsiteY6" fmla="*/ 136721 h 359990"/>
              <a:gd name="connsiteX7" fmla="*/ 57699 w 376296"/>
              <a:gd name="connsiteY7" fmla="*/ 359990 h 35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6296" h="359990">
                <a:moveTo>
                  <a:pt x="57699" y="359990"/>
                </a:moveTo>
                <a:lnTo>
                  <a:pt x="318598" y="358736"/>
                </a:lnTo>
                <a:lnTo>
                  <a:pt x="319852" y="137976"/>
                </a:lnTo>
                <a:lnTo>
                  <a:pt x="376296" y="139230"/>
                </a:lnTo>
                <a:lnTo>
                  <a:pt x="186894" y="0"/>
                </a:lnTo>
                <a:lnTo>
                  <a:pt x="0" y="136721"/>
                </a:lnTo>
                <a:lnTo>
                  <a:pt x="53936" y="136721"/>
                </a:lnTo>
                <a:cubicBezTo>
                  <a:pt x="55190" y="211144"/>
                  <a:pt x="56445" y="285567"/>
                  <a:pt x="57699" y="359990"/>
                </a:cubicBezTo>
                <a:close/>
              </a:path>
            </a:pathLst>
          </a:custGeom>
          <a:gradFill rotWithShape="1">
            <a:gsLst>
              <a:gs pos="0">
                <a:srgbClr val="73737B"/>
              </a:gs>
              <a:gs pos="100000">
                <a:srgbClr val="73737B">
                  <a:gamma/>
                  <a:shade val="89020"/>
                  <a:invGamma/>
                </a:srgbClr>
              </a:gs>
            </a:gsLst>
            <a:lin ang="540000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73025" tIns="36511" rIns="73025" bIns="36511" anchor="ctr"/>
          <a:lstStyle/>
          <a:p>
            <a:pPr marL="0" marR="0" lvl="0" indent="0" algn="ctr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05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0"/>
            </a:endParaRPr>
          </a:p>
        </p:txBody>
      </p:sp>
      <p:sp>
        <p:nvSpPr>
          <p:cNvPr id="28" name="Freeform 20">
            <a:extLst>
              <a:ext uri="{FF2B5EF4-FFF2-40B4-BE49-F238E27FC236}">
                <a16:creationId xmlns:a16="http://schemas.microsoft.com/office/drawing/2014/main" id="{F2EF3370-16AA-4A87-8700-1FD995D166AA}"/>
              </a:ext>
            </a:extLst>
          </p:cNvPr>
          <p:cNvSpPr>
            <a:spLocks/>
          </p:cNvSpPr>
          <p:nvPr/>
        </p:nvSpPr>
        <p:spPr bwMode="auto">
          <a:xfrm>
            <a:off x="1297844" y="3204474"/>
            <a:ext cx="5819374" cy="445927"/>
          </a:xfrm>
          <a:custGeom>
            <a:avLst/>
            <a:gdLst>
              <a:gd name="connsiteX0" fmla="*/ 9443 w 10000"/>
              <a:gd name="connsiteY0" fmla="*/ 5372 h 8220"/>
              <a:gd name="connsiteX1" fmla="*/ 6873 w 10000"/>
              <a:gd name="connsiteY1" fmla="*/ 5372 h 8220"/>
              <a:gd name="connsiteX2" fmla="*/ 6873 w 10000"/>
              <a:gd name="connsiteY2" fmla="*/ 2201 h 8220"/>
              <a:gd name="connsiteX3" fmla="*/ 7006 w 10000"/>
              <a:gd name="connsiteY3" fmla="*/ 2201 h 8220"/>
              <a:gd name="connsiteX4" fmla="*/ 6589 w 10000"/>
              <a:gd name="connsiteY4" fmla="*/ 0 h 8220"/>
              <a:gd name="connsiteX5" fmla="*/ 6177 w 10000"/>
              <a:gd name="connsiteY5" fmla="*/ 2201 h 8220"/>
              <a:gd name="connsiteX6" fmla="*/ 6310 w 10000"/>
              <a:gd name="connsiteY6" fmla="*/ 2201 h 8220"/>
              <a:gd name="connsiteX7" fmla="*/ 6310 w 10000"/>
              <a:gd name="connsiteY7" fmla="*/ 5372 h 8220"/>
              <a:gd name="connsiteX8" fmla="*/ 3766 w 10000"/>
              <a:gd name="connsiteY8" fmla="*/ 5372 h 8220"/>
              <a:gd name="connsiteX9" fmla="*/ 3766 w 10000"/>
              <a:gd name="connsiteY9" fmla="*/ 2201 h 8220"/>
              <a:gd name="connsiteX10" fmla="*/ 3899 w 10000"/>
              <a:gd name="connsiteY10" fmla="*/ 2201 h 8220"/>
              <a:gd name="connsiteX11" fmla="*/ 3481 w 10000"/>
              <a:gd name="connsiteY11" fmla="*/ 0 h 8220"/>
              <a:gd name="connsiteX12" fmla="*/ 3070 w 10000"/>
              <a:gd name="connsiteY12" fmla="*/ 2201 h 8220"/>
              <a:gd name="connsiteX13" fmla="*/ 3203 w 10000"/>
              <a:gd name="connsiteY13" fmla="*/ 5372 h 8220"/>
              <a:gd name="connsiteX14" fmla="*/ 690 w 10000"/>
              <a:gd name="connsiteY14" fmla="*/ 5372 h 8220"/>
              <a:gd name="connsiteX15" fmla="*/ 690 w 10000"/>
              <a:gd name="connsiteY15" fmla="*/ 2201 h 8220"/>
              <a:gd name="connsiteX16" fmla="*/ 823 w 10000"/>
              <a:gd name="connsiteY16" fmla="*/ 2201 h 8220"/>
              <a:gd name="connsiteX17" fmla="*/ 411 w 10000"/>
              <a:gd name="connsiteY17" fmla="*/ 0 h 8220"/>
              <a:gd name="connsiteX18" fmla="*/ 0 w 10000"/>
              <a:gd name="connsiteY18" fmla="*/ 2201 h 8220"/>
              <a:gd name="connsiteX19" fmla="*/ 133 w 10000"/>
              <a:gd name="connsiteY19" fmla="*/ 2201 h 8220"/>
              <a:gd name="connsiteX20" fmla="*/ 133 w 10000"/>
              <a:gd name="connsiteY20" fmla="*/ 5566 h 8220"/>
              <a:gd name="connsiteX21" fmla="*/ 639 w 10000"/>
              <a:gd name="connsiteY21" fmla="*/ 8220 h 8220"/>
              <a:gd name="connsiteX22" fmla="*/ 9494 w 10000"/>
              <a:gd name="connsiteY22" fmla="*/ 8220 h 8220"/>
              <a:gd name="connsiteX23" fmla="*/ 10000 w 10000"/>
              <a:gd name="connsiteY23" fmla="*/ 5566 h 8220"/>
              <a:gd name="connsiteX24" fmla="*/ 10000 w 10000"/>
              <a:gd name="connsiteY24" fmla="*/ 0 h 8220"/>
              <a:gd name="connsiteX25" fmla="*/ 9443 w 10000"/>
              <a:gd name="connsiteY25" fmla="*/ 0 h 8220"/>
              <a:gd name="connsiteX26" fmla="*/ 9443 w 10000"/>
              <a:gd name="connsiteY26" fmla="*/ 5372 h 8220"/>
              <a:gd name="connsiteX0" fmla="*/ 9443 w 10000"/>
              <a:gd name="connsiteY0" fmla="*/ 6535 h 10000"/>
              <a:gd name="connsiteX1" fmla="*/ 6873 w 10000"/>
              <a:gd name="connsiteY1" fmla="*/ 6535 h 10000"/>
              <a:gd name="connsiteX2" fmla="*/ 6873 w 10000"/>
              <a:gd name="connsiteY2" fmla="*/ 2678 h 10000"/>
              <a:gd name="connsiteX3" fmla="*/ 7006 w 10000"/>
              <a:gd name="connsiteY3" fmla="*/ 2678 h 10000"/>
              <a:gd name="connsiteX4" fmla="*/ 6589 w 10000"/>
              <a:gd name="connsiteY4" fmla="*/ 0 h 10000"/>
              <a:gd name="connsiteX5" fmla="*/ 6177 w 10000"/>
              <a:gd name="connsiteY5" fmla="*/ 2678 h 10000"/>
              <a:gd name="connsiteX6" fmla="*/ 6310 w 10000"/>
              <a:gd name="connsiteY6" fmla="*/ 2678 h 10000"/>
              <a:gd name="connsiteX7" fmla="*/ 6310 w 10000"/>
              <a:gd name="connsiteY7" fmla="*/ 6535 h 10000"/>
              <a:gd name="connsiteX8" fmla="*/ 3766 w 10000"/>
              <a:gd name="connsiteY8" fmla="*/ 6535 h 10000"/>
              <a:gd name="connsiteX9" fmla="*/ 3766 w 10000"/>
              <a:gd name="connsiteY9" fmla="*/ 2678 h 10000"/>
              <a:gd name="connsiteX10" fmla="*/ 3899 w 10000"/>
              <a:gd name="connsiteY10" fmla="*/ 2678 h 10000"/>
              <a:gd name="connsiteX11" fmla="*/ 3481 w 10000"/>
              <a:gd name="connsiteY11" fmla="*/ 0 h 10000"/>
              <a:gd name="connsiteX12" fmla="*/ 3203 w 10000"/>
              <a:gd name="connsiteY12" fmla="*/ 6535 h 10000"/>
              <a:gd name="connsiteX13" fmla="*/ 690 w 10000"/>
              <a:gd name="connsiteY13" fmla="*/ 6535 h 10000"/>
              <a:gd name="connsiteX14" fmla="*/ 690 w 10000"/>
              <a:gd name="connsiteY14" fmla="*/ 2678 h 10000"/>
              <a:gd name="connsiteX15" fmla="*/ 823 w 10000"/>
              <a:gd name="connsiteY15" fmla="*/ 2678 h 10000"/>
              <a:gd name="connsiteX16" fmla="*/ 411 w 10000"/>
              <a:gd name="connsiteY16" fmla="*/ 0 h 10000"/>
              <a:gd name="connsiteX17" fmla="*/ 0 w 10000"/>
              <a:gd name="connsiteY17" fmla="*/ 2678 h 10000"/>
              <a:gd name="connsiteX18" fmla="*/ 133 w 10000"/>
              <a:gd name="connsiteY18" fmla="*/ 2678 h 10000"/>
              <a:gd name="connsiteX19" fmla="*/ 133 w 10000"/>
              <a:gd name="connsiteY19" fmla="*/ 6771 h 10000"/>
              <a:gd name="connsiteX20" fmla="*/ 639 w 10000"/>
              <a:gd name="connsiteY20" fmla="*/ 10000 h 10000"/>
              <a:gd name="connsiteX21" fmla="*/ 9494 w 10000"/>
              <a:gd name="connsiteY21" fmla="*/ 10000 h 10000"/>
              <a:gd name="connsiteX22" fmla="*/ 10000 w 10000"/>
              <a:gd name="connsiteY22" fmla="*/ 6771 h 10000"/>
              <a:gd name="connsiteX23" fmla="*/ 10000 w 10000"/>
              <a:gd name="connsiteY23" fmla="*/ 0 h 10000"/>
              <a:gd name="connsiteX24" fmla="*/ 9443 w 10000"/>
              <a:gd name="connsiteY24" fmla="*/ 0 h 10000"/>
              <a:gd name="connsiteX25" fmla="*/ 9443 w 10000"/>
              <a:gd name="connsiteY25" fmla="*/ 6535 h 10000"/>
              <a:gd name="connsiteX0" fmla="*/ 9443 w 10000"/>
              <a:gd name="connsiteY0" fmla="*/ 6535 h 10000"/>
              <a:gd name="connsiteX1" fmla="*/ 6873 w 10000"/>
              <a:gd name="connsiteY1" fmla="*/ 6535 h 10000"/>
              <a:gd name="connsiteX2" fmla="*/ 6873 w 10000"/>
              <a:gd name="connsiteY2" fmla="*/ 2678 h 10000"/>
              <a:gd name="connsiteX3" fmla="*/ 7006 w 10000"/>
              <a:gd name="connsiteY3" fmla="*/ 2678 h 10000"/>
              <a:gd name="connsiteX4" fmla="*/ 6589 w 10000"/>
              <a:gd name="connsiteY4" fmla="*/ 0 h 10000"/>
              <a:gd name="connsiteX5" fmla="*/ 6177 w 10000"/>
              <a:gd name="connsiteY5" fmla="*/ 2678 h 10000"/>
              <a:gd name="connsiteX6" fmla="*/ 6310 w 10000"/>
              <a:gd name="connsiteY6" fmla="*/ 2678 h 10000"/>
              <a:gd name="connsiteX7" fmla="*/ 6310 w 10000"/>
              <a:gd name="connsiteY7" fmla="*/ 6535 h 10000"/>
              <a:gd name="connsiteX8" fmla="*/ 3766 w 10000"/>
              <a:gd name="connsiteY8" fmla="*/ 6535 h 10000"/>
              <a:gd name="connsiteX9" fmla="*/ 3766 w 10000"/>
              <a:gd name="connsiteY9" fmla="*/ 2678 h 10000"/>
              <a:gd name="connsiteX10" fmla="*/ 3899 w 10000"/>
              <a:gd name="connsiteY10" fmla="*/ 2678 h 10000"/>
              <a:gd name="connsiteX11" fmla="*/ 3203 w 10000"/>
              <a:gd name="connsiteY11" fmla="*/ 6535 h 10000"/>
              <a:gd name="connsiteX12" fmla="*/ 690 w 10000"/>
              <a:gd name="connsiteY12" fmla="*/ 6535 h 10000"/>
              <a:gd name="connsiteX13" fmla="*/ 690 w 10000"/>
              <a:gd name="connsiteY13" fmla="*/ 2678 h 10000"/>
              <a:gd name="connsiteX14" fmla="*/ 823 w 10000"/>
              <a:gd name="connsiteY14" fmla="*/ 2678 h 10000"/>
              <a:gd name="connsiteX15" fmla="*/ 411 w 10000"/>
              <a:gd name="connsiteY15" fmla="*/ 0 h 10000"/>
              <a:gd name="connsiteX16" fmla="*/ 0 w 10000"/>
              <a:gd name="connsiteY16" fmla="*/ 2678 h 10000"/>
              <a:gd name="connsiteX17" fmla="*/ 133 w 10000"/>
              <a:gd name="connsiteY17" fmla="*/ 2678 h 10000"/>
              <a:gd name="connsiteX18" fmla="*/ 133 w 10000"/>
              <a:gd name="connsiteY18" fmla="*/ 6771 h 10000"/>
              <a:gd name="connsiteX19" fmla="*/ 639 w 10000"/>
              <a:gd name="connsiteY19" fmla="*/ 10000 h 10000"/>
              <a:gd name="connsiteX20" fmla="*/ 9494 w 10000"/>
              <a:gd name="connsiteY20" fmla="*/ 10000 h 10000"/>
              <a:gd name="connsiteX21" fmla="*/ 10000 w 10000"/>
              <a:gd name="connsiteY21" fmla="*/ 6771 h 10000"/>
              <a:gd name="connsiteX22" fmla="*/ 10000 w 10000"/>
              <a:gd name="connsiteY22" fmla="*/ 0 h 10000"/>
              <a:gd name="connsiteX23" fmla="*/ 9443 w 10000"/>
              <a:gd name="connsiteY23" fmla="*/ 0 h 10000"/>
              <a:gd name="connsiteX24" fmla="*/ 9443 w 10000"/>
              <a:gd name="connsiteY24" fmla="*/ 6535 h 10000"/>
              <a:gd name="connsiteX0" fmla="*/ 9443 w 10000"/>
              <a:gd name="connsiteY0" fmla="*/ 6535 h 10000"/>
              <a:gd name="connsiteX1" fmla="*/ 6873 w 10000"/>
              <a:gd name="connsiteY1" fmla="*/ 6535 h 10000"/>
              <a:gd name="connsiteX2" fmla="*/ 6873 w 10000"/>
              <a:gd name="connsiteY2" fmla="*/ 2678 h 10000"/>
              <a:gd name="connsiteX3" fmla="*/ 7006 w 10000"/>
              <a:gd name="connsiteY3" fmla="*/ 2678 h 10000"/>
              <a:gd name="connsiteX4" fmla="*/ 6589 w 10000"/>
              <a:gd name="connsiteY4" fmla="*/ 0 h 10000"/>
              <a:gd name="connsiteX5" fmla="*/ 6177 w 10000"/>
              <a:gd name="connsiteY5" fmla="*/ 2678 h 10000"/>
              <a:gd name="connsiteX6" fmla="*/ 6310 w 10000"/>
              <a:gd name="connsiteY6" fmla="*/ 2678 h 10000"/>
              <a:gd name="connsiteX7" fmla="*/ 6310 w 10000"/>
              <a:gd name="connsiteY7" fmla="*/ 6535 h 10000"/>
              <a:gd name="connsiteX8" fmla="*/ 3766 w 10000"/>
              <a:gd name="connsiteY8" fmla="*/ 6535 h 10000"/>
              <a:gd name="connsiteX9" fmla="*/ 3899 w 10000"/>
              <a:gd name="connsiteY9" fmla="*/ 2678 h 10000"/>
              <a:gd name="connsiteX10" fmla="*/ 3203 w 10000"/>
              <a:gd name="connsiteY10" fmla="*/ 6535 h 10000"/>
              <a:gd name="connsiteX11" fmla="*/ 690 w 10000"/>
              <a:gd name="connsiteY11" fmla="*/ 6535 h 10000"/>
              <a:gd name="connsiteX12" fmla="*/ 690 w 10000"/>
              <a:gd name="connsiteY12" fmla="*/ 2678 h 10000"/>
              <a:gd name="connsiteX13" fmla="*/ 823 w 10000"/>
              <a:gd name="connsiteY13" fmla="*/ 2678 h 10000"/>
              <a:gd name="connsiteX14" fmla="*/ 411 w 10000"/>
              <a:gd name="connsiteY14" fmla="*/ 0 h 10000"/>
              <a:gd name="connsiteX15" fmla="*/ 0 w 10000"/>
              <a:gd name="connsiteY15" fmla="*/ 2678 h 10000"/>
              <a:gd name="connsiteX16" fmla="*/ 133 w 10000"/>
              <a:gd name="connsiteY16" fmla="*/ 2678 h 10000"/>
              <a:gd name="connsiteX17" fmla="*/ 133 w 10000"/>
              <a:gd name="connsiteY17" fmla="*/ 6771 h 10000"/>
              <a:gd name="connsiteX18" fmla="*/ 639 w 10000"/>
              <a:gd name="connsiteY18" fmla="*/ 10000 h 10000"/>
              <a:gd name="connsiteX19" fmla="*/ 9494 w 10000"/>
              <a:gd name="connsiteY19" fmla="*/ 10000 h 10000"/>
              <a:gd name="connsiteX20" fmla="*/ 10000 w 10000"/>
              <a:gd name="connsiteY20" fmla="*/ 6771 h 10000"/>
              <a:gd name="connsiteX21" fmla="*/ 10000 w 10000"/>
              <a:gd name="connsiteY21" fmla="*/ 0 h 10000"/>
              <a:gd name="connsiteX22" fmla="*/ 9443 w 10000"/>
              <a:gd name="connsiteY22" fmla="*/ 0 h 10000"/>
              <a:gd name="connsiteX23" fmla="*/ 9443 w 10000"/>
              <a:gd name="connsiteY23" fmla="*/ 6535 h 10000"/>
              <a:gd name="connsiteX0" fmla="*/ 9443 w 10000"/>
              <a:gd name="connsiteY0" fmla="*/ 6535 h 10000"/>
              <a:gd name="connsiteX1" fmla="*/ 6873 w 10000"/>
              <a:gd name="connsiteY1" fmla="*/ 6535 h 10000"/>
              <a:gd name="connsiteX2" fmla="*/ 6873 w 10000"/>
              <a:gd name="connsiteY2" fmla="*/ 2678 h 10000"/>
              <a:gd name="connsiteX3" fmla="*/ 7006 w 10000"/>
              <a:gd name="connsiteY3" fmla="*/ 2678 h 10000"/>
              <a:gd name="connsiteX4" fmla="*/ 6589 w 10000"/>
              <a:gd name="connsiteY4" fmla="*/ 0 h 10000"/>
              <a:gd name="connsiteX5" fmla="*/ 6177 w 10000"/>
              <a:gd name="connsiteY5" fmla="*/ 2678 h 10000"/>
              <a:gd name="connsiteX6" fmla="*/ 6310 w 10000"/>
              <a:gd name="connsiteY6" fmla="*/ 2678 h 10000"/>
              <a:gd name="connsiteX7" fmla="*/ 6310 w 10000"/>
              <a:gd name="connsiteY7" fmla="*/ 6535 h 10000"/>
              <a:gd name="connsiteX8" fmla="*/ 3766 w 10000"/>
              <a:gd name="connsiteY8" fmla="*/ 6535 h 10000"/>
              <a:gd name="connsiteX9" fmla="*/ 3203 w 10000"/>
              <a:gd name="connsiteY9" fmla="*/ 6535 h 10000"/>
              <a:gd name="connsiteX10" fmla="*/ 690 w 10000"/>
              <a:gd name="connsiteY10" fmla="*/ 6535 h 10000"/>
              <a:gd name="connsiteX11" fmla="*/ 690 w 10000"/>
              <a:gd name="connsiteY11" fmla="*/ 2678 h 10000"/>
              <a:gd name="connsiteX12" fmla="*/ 823 w 10000"/>
              <a:gd name="connsiteY12" fmla="*/ 2678 h 10000"/>
              <a:gd name="connsiteX13" fmla="*/ 411 w 10000"/>
              <a:gd name="connsiteY13" fmla="*/ 0 h 10000"/>
              <a:gd name="connsiteX14" fmla="*/ 0 w 10000"/>
              <a:gd name="connsiteY14" fmla="*/ 2678 h 10000"/>
              <a:gd name="connsiteX15" fmla="*/ 133 w 10000"/>
              <a:gd name="connsiteY15" fmla="*/ 2678 h 10000"/>
              <a:gd name="connsiteX16" fmla="*/ 133 w 10000"/>
              <a:gd name="connsiteY16" fmla="*/ 6771 h 10000"/>
              <a:gd name="connsiteX17" fmla="*/ 639 w 10000"/>
              <a:gd name="connsiteY17" fmla="*/ 10000 h 10000"/>
              <a:gd name="connsiteX18" fmla="*/ 9494 w 10000"/>
              <a:gd name="connsiteY18" fmla="*/ 10000 h 10000"/>
              <a:gd name="connsiteX19" fmla="*/ 10000 w 10000"/>
              <a:gd name="connsiteY19" fmla="*/ 6771 h 10000"/>
              <a:gd name="connsiteX20" fmla="*/ 10000 w 10000"/>
              <a:gd name="connsiteY20" fmla="*/ 0 h 10000"/>
              <a:gd name="connsiteX21" fmla="*/ 9443 w 10000"/>
              <a:gd name="connsiteY21" fmla="*/ 0 h 10000"/>
              <a:gd name="connsiteX22" fmla="*/ 9443 w 10000"/>
              <a:gd name="connsiteY22" fmla="*/ 6535 h 10000"/>
              <a:gd name="connsiteX0" fmla="*/ 9443 w 10000"/>
              <a:gd name="connsiteY0" fmla="*/ 6535 h 10000"/>
              <a:gd name="connsiteX1" fmla="*/ 6873 w 10000"/>
              <a:gd name="connsiteY1" fmla="*/ 6535 h 10000"/>
              <a:gd name="connsiteX2" fmla="*/ 6873 w 10000"/>
              <a:gd name="connsiteY2" fmla="*/ 2678 h 10000"/>
              <a:gd name="connsiteX3" fmla="*/ 7006 w 10000"/>
              <a:gd name="connsiteY3" fmla="*/ 2678 h 10000"/>
              <a:gd name="connsiteX4" fmla="*/ 6589 w 10000"/>
              <a:gd name="connsiteY4" fmla="*/ 0 h 10000"/>
              <a:gd name="connsiteX5" fmla="*/ 6177 w 10000"/>
              <a:gd name="connsiteY5" fmla="*/ 2678 h 10000"/>
              <a:gd name="connsiteX6" fmla="*/ 6310 w 10000"/>
              <a:gd name="connsiteY6" fmla="*/ 2678 h 10000"/>
              <a:gd name="connsiteX7" fmla="*/ 6310 w 10000"/>
              <a:gd name="connsiteY7" fmla="*/ 6535 h 10000"/>
              <a:gd name="connsiteX8" fmla="*/ 3203 w 10000"/>
              <a:gd name="connsiteY8" fmla="*/ 6535 h 10000"/>
              <a:gd name="connsiteX9" fmla="*/ 690 w 10000"/>
              <a:gd name="connsiteY9" fmla="*/ 6535 h 10000"/>
              <a:gd name="connsiteX10" fmla="*/ 690 w 10000"/>
              <a:gd name="connsiteY10" fmla="*/ 2678 h 10000"/>
              <a:gd name="connsiteX11" fmla="*/ 823 w 10000"/>
              <a:gd name="connsiteY11" fmla="*/ 2678 h 10000"/>
              <a:gd name="connsiteX12" fmla="*/ 411 w 10000"/>
              <a:gd name="connsiteY12" fmla="*/ 0 h 10000"/>
              <a:gd name="connsiteX13" fmla="*/ 0 w 10000"/>
              <a:gd name="connsiteY13" fmla="*/ 2678 h 10000"/>
              <a:gd name="connsiteX14" fmla="*/ 133 w 10000"/>
              <a:gd name="connsiteY14" fmla="*/ 2678 h 10000"/>
              <a:gd name="connsiteX15" fmla="*/ 133 w 10000"/>
              <a:gd name="connsiteY15" fmla="*/ 6771 h 10000"/>
              <a:gd name="connsiteX16" fmla="*/ 639 w 10000"/>
              <a:gd name="connsiteY16" fmla="*/ 10000 h 10000"/>
              <a:gd name="connsiteX17" fmla="*/ 9494 w 10000"/>
              <a:gd name="connsiteY17" fmla="*/ 10000 h 10000"/>
              <a:gd name="connsiteX18" fmla="*/ 10000 w 10000"/>
              <a:gd name="connsiteY18" fmla="*/ 6771 h 10000"/>
              <a:gd name="connsiteX19" fmla="*/ 10000 w 10000"/>
              <a:gd name="connsiteY19" fmla="*/ 0 h 10000"/>
              <a:gd name="connsiteX20" fmla="*/ 9443 w 10000"/>
              <a:gd name="connsiteY20" fmla="*/ 0 h 10000"/>
              <a:gd name="connsiteX21" fmla="*/ 9443 w 10000"/>
              <a:gd name="connsiteY21" fmla="*/ 6535 h 10000"/>
              <a:gd name="connsiteX0" fmla="*/ 9443 w 10000"/>
              <a:gd name="connsiteY0" fmla="*/ 6535 h 10000"/>
              <a:gd name="connsiteX1" fmla="*/ 6873 w 10000"/>
              <a:gd name="connsiteY1" fmla="*/ 6535 h 10000"/>
              <a:gd name="connsiteX2" fmla="*/ 6873 w 10000"/>
              <a:gd name="connsiteY2" fmla="*/ 2678 h 10000"/>
              <a:gd name="connsiteX3" fmla="*/ 7006 w 10000"/>
              <a:gd name="connsiteY3" fmla="*/ 2678 h 10000"/>
              <a:gd name="connsiteX4" fmla="*/ 6589 w 10000"/>
              <a:gd name="connsiteY4" fmla="*/ 0 h 10000"/>
              <a:gd name="connsiteX5" fmla="*/ 6177 w 10000"/>
              <a:gd name="connsiteY5" fmla="*/ 2678 h 10000"/>
              <a:gd name="connsiteX6" fmla="*/ 6310 w 10000"/>
              <a:gd name="connsiteY6" fmla="*/ 2678 h 10000"/>
              <a:gd name="connsiteX7" fmla="*/ 6310 w 10000"/>
              <a:gd name="connsiteY7" fmla="*/ 6535 h 10000"/>
              <a:gd name="connsiteX8" fmla="*/ 690 w 10000"/>
              <a:gd name="connsiteY8" fmla="*/ 6535 h 10000"/>
              <a:gd name="connsiteX9" fmla="*/ 690 w 10000"/>
              <a:gd name="connsiteY9" fmla="*/ 2678 h 10000"/>
              <a:gd name="connsiteX10" fmla="*/ 823 w 10000"/>
              <a:gd name="connsiteY10" fmla="*/ 2678 h 10000"/>
              <a:gd name="connsiteX11" fmla="*/ 411 w 10000"/>
              <a:gd name="connsiteY11" fmla="*/ 0 h 10000"/>
              <a:gd name="connsiteX12" fmla="*/ 0 w 10000"/>
              <a:gd name="connsiteY12" fmla="*/ 2678 h 10000"/>
              <a:gd name="connsiteX13" fmla="*/ 133 w 10000"/>
              <a:gd name="connsiteY13" fmla="*/ 2678 h 10000"/>
              <a:gd name="connsiteX14" fmla="*/ 133 w 10000"/>
              <a:gd name="connsiteY14" fmla="*/ 6771 h 10000"/>
              <a:gd name="connsiteX15" fmla="*/ 639 w 10000"/>
              <a:gd name="connsiteY15" fmla="*/ 10000 h 10000"/>
              <a:gd name="connsiteX16" fmla="*/ 9494 w 10000"/>
              <a:gd name="connsiteY16" fmla="*/ 10000 h 10000"/>
              <a:gd name="connsiteX17" fmla="*/ 10000 w 10000"/>
              <a:gd name="connsiteY17" fmla="*/ 6771 h 10000"/>
              <a:gd name="connsiteX18" fmla="*/ 10000 w 10000"/>
              <a:gd name="connsiteY18" fmla="*/ 0 h 10000"/>
              <a:gd name="connsiteX19" fmla="*/ 9443 w 10000"/>
              <a:gd name="connsiteY19" fmla="*/ 0 h 10000"/>
              <a:gd name="connsiteX20" fmla="*/ 9443 w 10000"/>
              <a:gd name="connsiteY20" fmla="*/ 6535 h 10000"/>
              <a:gd name="connsiteX0" fmla="*/ 9443 w 10000"/>
              <a:gd name="connsiteY0" fmla="*/ 6535 h 10000"/>
              <a:gd name="connsiteX1" fmla="*/ 6873 w 10000"/>
              <a:gd name="connsiteY1" fmla="*/ 6535 h 10000"/>
              <a:gd name="connsiteX2" fmla="*/ 6873 w 10000"/>
              <a:gd name="connsiteY2" fmla="*/ 2678 h 10000"/>
              <a:gd name="connsiteX3" fmla="*/ 7006 w 10000"/>
              <a:gd name="connsiteY3" fmla="*/ 2678 h 10000"/>
              <a:gd name="connsiteX4" fmla="*/ 6589 w 10000"/>
              <a:gd name="connsiteY4" fmla="*/ 0 h 10000"/>
              <a:gd name="connsiteX5" fmla="*/ 6177 w 10000"/>
              <a:gd name="connsiteY5" fmla="*/ 2678 h 10000"/>
              <a:gd name="connsiteX6" fmla="*/ 6310 w 10000"/>
              <a:gd name="connsiteY6" fmla="*/ 2678 h 10000"/>
              <a:gd name="connsiteX7" fmla="*/ 690 w 10000"/>
              <a:gd name="connsiteY7" fmla="*/ 6535 h 10000"/>
              <a:gd name="connsiteX8" fmla="*/ 690 w 10000"/>
              <a:gd name="connsiteY8" fmla="*/ 2678 h 10000"/>
              <a:gd name="connsiteX9" fmla="*/ 823 w 10000"/>
              <a:gd name="connsiteY9" fmla="*/ 2678 h 10000"/>
              <a:gd name="connsiteX10" fmla="*/ 411 w 10000"/>
              <a:gd name="connsiteY10" fmla="*/ 0 h 10000"/>
              <a:gd name="connsiteX11" fmla="*/ 0 w 10000"/>
              <a:gd name="connsiteY11" fmla="*/ 2678 h 10000"/>
              <a:gd name="connsiteX12" fmla="*/ 133 w 10000"/>
              <a:gd name="connsiteY12" fmla="*/ 2678 h 10000"/>
              <a:gd name="connsiteX13" fmla="*/ 133 w 10000"/>
              <a:gd name="connsiteY13" fmla="*/ 6771 h 10000"/>
              <a:gd name="connsiteX14" fmla="*/ 639 w 10000"/>
              <a:gd name="connsiteY14" fmla="*/ 10000 h 10000"/>
              <a:gd name="connsiteX15" fmla="*/ 9494 w 10000"/>
              <a:gd name="connsiteY15" fmla="*/ 10000 h 10000"/>
              <a:gd name="connsiteX16" fmla="*/ 10000 w 10000"/>
              <a:gd name="connsiteY16" fmla="*/ 6771 h 10000"/>
              <a:gd name="connsiteX17" fmla="*/ 10000 w 10000"/>
              <a:gd name="connsiteY17" fmla="*/ 0 h 10000"/>
              <a:gd name="connsiteX18" fmla="*/ 9443 w 10000"/>
              <a:gd name="connsiteY18" fmla="*/ 0 h 10000"/>
              <a:gd name="connsiteX19" fmla="*/ 9443 w 10000"/>
              <a:gd name="connsiteY19" fmla="*/ 6535 h 10000"/>
              <a:gd name="connsiteX0" fmla="*/ 9443 w 10000"/>
              <a:gd name="connsiteY0" fmla="*/ 6535 h 10000"/>
              <a:gd name="connsiteX1" fmla="*/ 6873 w 10000"/>
              <a:gd name="connsiteY1" fmla="*/ 6535 h 10000"/>
              <a:gd name="connsiteX2" fmla="*/ 6873 w 10000"/>
              <a:gd name="connsiteY2" fmla="*/ 2678 h 10000"/>
              <a:gd name="connsiteX3" fmla="*/ 7006 w 10000"/>
              <a:gd name="connsiteY3" fmla="*/ 2678 h 10000"/>
              <a:gd name="connsiteX4" fmla="*/ 6589 w 10000"/>
              <a:gd name="connsiteY4" fmla="*/ 0 h 10000"/>
              <a:gd name="connsiteX5" fmla="*/ 6177 w 10000"/>
              <a:gd name="connsiteY5" fmla="*/ 2678 h 10000"/>
              <a:gd name="connsiteX6" fmla="*/ 690 w 10000"/>
              <a:gd name="connsiteY6" fmla="*/ 6535 h 10000"/>
              <a:gd name="connsiteX7" fmla="*/ 690 w 10000"/>
              <a:gd name="connsiteY7" fmla="*/ 2678 h 10000"/>
              <a:gd name="connsiteX8" fmla="*/ 823 w 10000"/>
              <a:gd name="connsiteY8" fmla="*/ 2678 h 10000"/>
              <a:gd name="connsiteX9" fmla="*/ 411 w 10000"/>
              <a:gd name="connsiteY9" fmla="*/ 0 h 10000"/>
              <a:gd name="connsiteX10" fmla="*/ 0 w 10000"/>
              <a:gd name="connsiteY10" fmla="*/ 2678 h 10000"/>
              <a:gd name="connsiteX11" fmla="*/ 133 w 10000"/>
              <a:gd name="connsiteY11" fmla="*/ 2678 h 10000"/>
              <a:gd name="connsiteX12" fmla="*/ 133 w 10000"/>
              <a:gd name="connsiteY12" fmla="*/ 6771 h 10000"/>
              <a:gd name="connsiteX13" fmla="*/ 639 w 10000"/>
              <a:gd name="connsiteY13" fmla="*/ 10000 h 10000"/>
              <a:gd name="connsiteX14" fmla="*/ 9494 w 10000"/>
              <a:gd name="connsiteY14" fmla="*/ 10000 h 10000"/>
              <a:gd name="connsiteX15" fmla="*/ 10000 w 10000"/>
              <a:gd name="connsiteY15" fmla="*/ 6771 h 10000"/>
              <a:gd name="connsiteX16" fmla="*/ 10000 w 10000"/>
              <a:gd name="connsiteY16" fmla="*/ 0 h 10000"/>
              <a:gd name="connsiteX17" fmla="*/ 9443 w 10000"/>
              <a:gd name="connsiteY17" fmla="*/ 0 h 10000"/>
              <a:gd name="connsiteX18" fmla="*/ 9443 w 10000"/>
              <a:gd name="connsiteY18" fmla="*/ 6535 h 10000"/>
              <a:gd name="connsiteX0" fmla="*/ 9443 w 10000"/>
              <a:gd name="connsiteY0" fmla="*/ 6641 h 10106"/>
              <a:gd name="connsiteX1" fmla="*/ 6873 w 10000"/>
              <a:gd name="connsiteY1" fmla="*/ 6641 h 10106"/>
              <a:gd name="connsiteX2" fmla="*/ 6873 w 10000"/>
              <a:gd name="connsiteY2" fmla="*/ 2784 h 10106"/>
              <a:gd name="connsiteX3" fmla="*/ 7006 w 10000"/>
              <a:gd name="connsiteY3" fmla="*/ 2784 h 10106"/>
              <a:gd name="connsiteX4" fmla="*/ 6589 w 10000"/>
              <a:gd name="connsiteY4" fmla="*/ 106 h 10106"/>
              <a:gd name="connsiteX5" fmla="*/ 690 w 10000"/>
              <a:gd name="connsiteY5" fmla="*/ 6641 h 10106"/>
              <a:gd name="connsiteX6" fmla="*/ 690 w 10000"/>
              <a:gd name="connsiteY6" fmla="*/ 2784 h 10106"/>
              <a:gd name="connsiteX7" fmla="*/ 823 w 10000"/>
              <a:gd name="connsiteY7" fmla="*/ 2784 h 10106"/>
              <a:gd name="connsiteX8" fmla="*/ 411 w 10000"/>
              <a:gd name="connsiteY8" fmla="*/ 106 h 10106"/>
              <a:gd name="connsiteX9" fmla="*/ 0 w 10000"/>
              <a:gd name="connsiteY9" fmla="*/ 2784 h 10106"/>
              <a:gd name="connsiteX10" fmla="*/ 133 w 10000"/>
              <a:gd name="connsiteY10" fmla="*/ 2784 h 10106"/>
              <a:gd name="connsiteX11" fmla="*/ 133 w 10000"/>
              <a:gd name="connsiteY11" fmla="*/ 6877 h 10106"/>
              <a:gd name="connsiteX12" fmla="*/ 639 w 10000"/>
              <a:gd name="connsiteY12" fmla="*/ 10106 h 10106"/>
              <a:gd name="connsiteX13" fmla="*/ 9494 w 10000"/>
              <a:gd name="connsiteY13" fmla="*/ 10106 h 10106"/>
              <a:gd name="connsiteX14" fmla="*/ 10000 w 10000"/>
              <a:gd name="connsiteY14" fmla="*/ 6877 h 10106"/>
              <a:gd name="connsiteX15" fmla="*/ 10000 w 10000"/>
              <a:gd name="connsiteY15" fmla="*/ 106 h 10106"/>
              <a:gd name="connsiteX16" fmla="*/ 9443 w 10000"/>
              <a:gd name="connsiteY16" fmla="*/ 106 h 10106"/>
              <a:gd name="connsiteX17" fmla="*/ 9443 w 10000"/>
              <a:gd name="connsiteY17" fmla="*/ 6641 h 10106"/>
              <a:gd name="connsiteX0" fmla="*/ 9443 w 10000"/>
              <a:gd name="connsiteY0" fmla="*/ 6535 h 10000"/>
              <a:gd name="connsiteX1" fmla="*/ 6873 w 10000"/>
              <a:gd name="connsiteY1" fmla="*/ 6535 h 10000"/>
              <a:gd name="connsiteX2" fmla="*/ 6873 w 10000"/>
              <a:gd name="connsiteY2" fmla="*/ 2678 h 10000"/>
              <a:gd name="connsiteX3" fmla="*/ 7006 w 10000"/>
              <a:gd name="connsiteY3" fmla="*/ 2678 h 10000"/>
              <a:gd name="connsiteX4" fmla="*/ 690 w 10000"/>
              <a:gd name="connsiteY4" fmla="*/ 6535 h 10000"/>
              <a:gd name="connsiteX5" fmla="*/ 690 w 10000"/>
              <a:gd name="connsiteY5" fmla="*/ 2678 h 10000"/>
              <a:gd name="connsiteX6" fmla="*/ 823 w 10000"/>
              <a:gd name="connsiteY6" fmla="*/ 2678 h 10000"/>
              <a:gd name="connsiteX7" fmla="*/ 411 w 10000"/>
              <a:gd name="connsiteY7" fmla="*/ 0 h 10000"/>
              <a:gd name="connsiteX8" fmla="*/ 0 w 10000"/>
              <a:gd name="connsiteY8" fmla="*/ 2678 h 10000"/>
              <a:gd name="connsiteX9" fmla="*/ 133 w 10000"/>
              <a:gd name="connsiteY9" fmla="*/ 2678 h 10000"/>
              <a:gd name="connsiteX10" fmla="*/ 133 w 10000"/>
              <a:gd name="connsiteY10" fmla="*/ 6771 h 10000"/>
              <a:gd name="connsiteX11" fmla="*/ 639 w 10000"/>
              <a:gd name="connsiteY11" fmla="*/ 10000 h 10000"/>
              <a:gd name="connsiteX12" fmla="*/ 9494 w 10000"/>
              <a:gd name="connsiteY12" fmla="*/ 10000 h 10000"/>
              <a:gd name="connsiteX13" fmla="*/ 10000 w 10000"/>
              <a:gd name="connsiteY13" fmla="*/ 6771 h 10000"/>
              <a:gd name="connsiteX14" fmla="*/ 10000 w 10000"/>
              <a:gd name="connsiteY14" fmla="*/ 0 h 10000"/>
              <a:gd name="connsiteX15" fmla="*/ 9443 w 10000"/>
              <a:gd name="connsiteY15" fmla="*/ 0 h 10000"/>
              <a:gd name="connsiteX16" fmla="*/ 9443 w 10000"/>
              <a:gd name="connsiteY16" fmla="*/ 6535 h 10000"/>
              <a:gd name="connsiteX0" fmla="*/ 9443 w 10000"/>
              <a:gd name="connsiteY0" fmla="*/ 6535 h 10000"/>
              <a:gd name="connsiteX1" fmla="*/ 6873 w 10000"/>
              <a:gd name="connsiteY1" fmla="*/ 6535 h 10000"/>
              <a:gd name="connsiteX2" fmla="*/ 7006 w 10000"/>
              <a:gd name="connsiteY2" fmla="*/ 2678 h 10000"/>
              <a:gd name="connsiteX3" fmla="*/ 690 w 10000"/>
              <a:gd name="connsiteY3" fmla="*/ 6535 h 10000"/>
              <a:gd name="connsiteX4" fmla="*/ 690 w 10000"/>
              <a:gd name="connsiteY4" fmla="*/ 2678 h 10000"/>
              <a:gd name="connsiteX5" fmla="*/ 823 w 10000"/>
              <a:gd name="connsiteY5" fmla="*/ 2678 h 10000"/>
              <a:gd name="connsiteX6" fmla="*/ 411 w 10000"/>
              <a:gd name="connsiteY6" fmla="*/ 0 h 10000"/>
              <a:gd name="connsiteX7" fmla="*/ 0 w 10000"/>
              <a:gd name="connsiteY7" fmla="*/ 2678 h 10000"/>
              <a:gd name="connsiteX8" fmla="*/ 133 w 10000"/>
              <a:gd name="connsiteY8" fmla="*/ 2678 h 10000"/>
              <a:gd name="connsiteX9" fmla="*/ 133 w 10000"/>
              <a:gd name="connsiteY9" fmla="*/ 6771 h 10000"/>
              <a:gd name="connsiteX10" fmla="*/ 639 w 10000"/>
              <a:gd name="connsiteY10" fmla="*/ 10000 h 10000"/>
              <a:gd name="connsiteX11" fmla="*/ 9494 w 10000"/>
              <a:gd name="connsiteY11" fmla="*/ 10000 h 10000"/>
              <a:gd name="connsiteX12" fmla="*/ 10000 w 10000"/>
              <a:gd name="connsiteY12" fmla="*/ 6771 h 10000"/>
              <a:gd name="connsiteX13" fmla="*/ 10000 w 10000"/>
              <a:gd name="connsiteY13" fmla="*/ 0 h 10000"/>
              <a:gd name="connsiteX14" fmla="*/ 9443 w 10000"/>
              <a:gd name="connsiteY14" fmla="*/ 0 h 10000"/>
              <a:gd name="connsiteX15" fmla="*/ 9443 w 10000"/>
              <a:gd name="connsiteY15" fmla="*/ 6535 h 10000"/>
              <a:gd name="connsiteX0" fmla="*/ 9443 w 10000"/>
              <a:gd name="connsiteY0" fmla="*/ 6535 h 10000"/>
              <a:gd name="connsiteX1" fmla="*/ 6873 w 10000"/>
              <a:gd name="connsiteY1" fmla="*/ 6535 h 10000"/>
              <a:gd name="connsiteX2" fmla="*/ 690 w 10000"/>
              <a:gd name="connsiteY2" fmla="*/ 6535 h 10000"/>
              <a:gd name="connsiteX3" fmla="*/ 690 w 10000"/>
              <a:gd name="connsiteY3" fmla="*/ 2678 h 10000"/>
              <a:gd name="connsiteX4" fmla="*/ 823 w 10000"/>
              <a:gd name="connsiteY4" fmla="*/ 2678 h 10000"/>
              <a:gd name="connsiteX5" fmla="*/ 411 w 10000"/>
              <a:gd name="connsiteY5" fmla="*/ 0 h 10000"/>
              <a:gd name="connsiteX6" fmla="*/ 0 w 10000"/>
              <a:gd name="connsiteY6" fmla="*/ 2678 h 10000"/>
              <a:gd name="connsiteX7" fmla="*/ 133 w 10000"/>
              <a:gd name="connsiteY7" fmla="*/ 2678 h 10000"/>
              <a:gd name="connsiteX8" fmla="*/ 133 w 10000"/>
              <a:gd name="connsiteY8" fmla="*/ 6771 h 10000"/>
              <a:gd name="connsiteX9" fmla="*/ 639 w 10000"/>
              <a:gd name="connsiteY9" fmla="*/ 10000 h 10000"/>
              <a:gd name="connsiteX10" fmla="*/ 9494 w 10000"/>
              <a:gd name="connsiteY10" fmla="*/ 10000 h 10000"/>
              <a:gd name="connsiteX11" fmla="*/ 10000 w 10000"/>
              <a:gd name="connsiteY11" fmla="*/ 6771 h 10000"/>
              <a:gd name="connsiteX12" fmla="*/ 10000 w 10000"/>
              <a:gd name="connsiteY12" fmla="*/ 0 h 10000"/>
              <a:gd name="connsiteX13" fmla="*/ 9443 w 10000"/>
              <a:gd name="connsiteY13" fmla="*/ 0 h 10000"/>
              <a:gd name="connsiteX14" fmla="*/ 9443 w 10000"/>
              <a:gd name="connsiteY14" fmla="*/ 6535 h 10000"/>
              <a:gd name="connsiteX0" fmla="*/ 9443 w 10000"/>
              <a:gd name="connsiteY0" fmla="*/ 6535 h 10000"/>
              <a:gd name="connsiteX1" fmla="*/ 690 w 10000"/>
              <a:gd name="connsiteY1" fmla="*/ 6535 h 10000"/>
              <a:gd name="connsiteX2" fmla="*/ 690 w 10000"/>
              <a:gd name="connsiteY2" fmla="*/ 2678 h 10000"/>
              <a:gd name="connsiteX3" fmla="*/ 823 w 10000"/>
              <a:gd name="connsiteY3" fmla="*/ 2678 h 10000"/>
              <a:gd name="connsiteX4" fmla="*/ 411 w 10000"/>
              <a:gd name="connsiteY4" fmla="*/ 0 h 10000"/>
              <a:gd name="connsiteX5" fmla="*/ 0 w 10000"/>
              <a:gd name="connsiteY5" fmla="*/ 2678 h 10000"/>
              <a:gd name="connsiteX6" fmla="*/ 133 w 10000"/>
              <a:gd name="connsiteY6" fmla="*/ 2678 h 10000"/>
              <a:gd name="connsiteX7" fmla="*/ 133 w 10000"/>
              <a:gd name="connsiteY7" fmla="*/ 6771 h 10000"/>
              <a:gd name="connsiteX8" fmla="*/ 639 w 10000"/>
              <a:gd name="connsiteY8" fmla="*/ 10000 h 10000"/>
              <a:gd name="connsiteX9" fmla="*/ 9494 w 10000"/>
              <a:gd name="connsiteY9" fmla="*/ 10000 h 10000"/>
              <a:gd name="connsiteX10" fmla="*/ 10000 w 10000"/>
              <a:gd name="connsiteY10" fmla="*/ 6771 h 10000"/>
              <a:gd name="connsiteX11" fmla="*/ 10000 w 10000"/>
              <a:gd name="connsiteY11" fmla="*/ 0 h 10000"/>
              <a:gd name="connsiteX12" fmla="*/ 9443 w 10000"/>
              <a:gd name="connsiteY12" fmla="*/ 0 h 10000"/>
              <a:gd name="connsiteX13" fmla="*/ 9443 w 10000"/>
              <a:gd name="connsiteY13" fmla="*/ 6535 h 10000"/>
              <a:gd name="connsiteX0" fmla="*/ 9443 w 10000"/>
              <a:gd name="connsiteY0" fmla="*/ 6535 h 10000"/>
              <a:gd name="connsiteX1" fmla="*/ 690 w 10000"/>
              <a:gd name="connsiteY1" fmla="*/ 6535 h 10000"/>
              <a:gd name="connsiteX2" fmla="*/ 690 w 10000"/>
              <a:gd name="connsiteY2" fmla="*/ 2678 h 10000"/>
              <a:gd name="connsiteX3" fmla="*/ 823 w 10000"/>
              <a:gd name="connsiteY3" fmla="*/ 2678 h 10000"/>
              <a:gd name="connsiteX4" fmla="*/ 411 w 10000"/>
              <a:gd name="connsiteY4" fmla="*/ 0 h 10000"/>
              <a:gd name="connsiteX5" fmla="*/ 0 w 10000"/>
              <a:gd name="connsiteY5" fmla="*/ 2678 h 10000"/>
              <a:gd name="connsiteX6" fmla="*/ 133 w 10000"/>
              <a:gd name="connsiteY6" fmla="*/ 2678 h 10000"/>
              <a:gd name="connsiteX7" fmla="*/ 133 w 10000"/>
              <a:gd name="connsiteY7" fmla="*/ 6771 h 10000"/>
              <a:gd name="connsiteX8" fmla="*/ 639 w 10000"/>
              <a:gd name="connsiteY8" fmla="*/ 10000 h 10000"/>
              <a:gd name="connsiteX9" fmla="*/ 9494 w 10000"/>
              <a:gd name="connsiteY9" fmla="*/ 10000 h 10000"/>
              <a:gd name="connsiteX10" fmla="*/ 10000 w 10000"/>
              <a:gd name="connsiteY10" fmla="*/ 6771 h 10000"/>
              <a:gd name="connsiteX11" fmla="*/ 10000 w 10000"/>
              <a:gd name="connsiteY11" fmla="*/ 0 h 10000"/>
              <a:gd name="connsiteX12" fmla="*/ 9443 w 10000"/>
              <a:gd name="connsiteY12" fmla="*/ 0 h 10000"/>
              <a:gd name="connsiteX13" fmla="*/ 9443 w 10000"/>
              <a:gd name="connsiteY13" fmla="*/ 6535 h 10000"/>
              <a:gd name="connsiteX0" fmla="*/ 9443 w 10000"/>
              <a:gd name="connsiteY0" fmla="*/ 6535 h 10000"/>
              <a:gd name="connsiteX1" fmla="*/ 594 w 10000"/>
              <a:gd name="connsiteY1" fmla="*/ 6490 h 10000"/>
              <a:gd name="connsiteX2" fmla="*/ 690 w 10000"/>
              <a:gd name="connsiteY2" fmla="*/ 2678 h 10000"/>
              <a:gd name="connsiteX3" fmla="*/ 823 w 10000"/>
              <a:gd name="connsiteY3" fmla="*/ 2678 h 10000"/>
              <a:gd name="connsiteX4" fmla="*/ 411 w 10000"/>
              <a:gd name="connsiteY4" fmla="*/ 0 h 10000"/>
              <a:gd name="connsiteX5" fmla="*/ 0 w 10000"/>
              <a:gd name="connsiteY5" fmla="*/ 2678 h 10000"/>
              <a:gd name="connsiteX6" fmla="*/ 133 w 10000"/>
              <a:gd name="connsiteY6" fmla="*/ 2678 h 10000"/>
              <a:gd name="connsiteX7" fmla="*/ 133 w 10000"/>
              <a:gd name="connsiteY7" fmla="*/ 6771 h 10000"/>
              <a:gd name="connsiteX8" fmla="*/ 639 w 10000"/>
              <a:gd name="connsiteY8" fmla="*/ 10000 h 10000"/>
              <a:gd name="connsiteX9" fmla="*/ 9494 w 10000"/>
              <a:gd name="connsiteY9" fmla="*/ 10000 h 10000"/>
              <a:gd name="connsiteX10" fmla="*/ 10000 w 10000"/>
              <a:gd name="connsiteY10" fmla="*/ 6771 h 10000"/>
              <a:gd name="connsiteX11" fmla="*/ 10000 w 10000"/>
              <a:gd name="connsiteY11" fmla="*/ 0 h 10000"/>
              <a:gd name="connsiteX12" fmla="*/ 9443 w 10000"/>
              <a:gd name="connsiteY12" fmla="*/ 0 h 10000"/>
              <a:gd name="connsiteX13" fmla="*/ 9443 w 10000"/>
              <a:gd name="connsiteY13" fmla="*/ 6535 h 10000"/>
              <a:gd name="connsiteX0" fmla="*/ 9443 w 10000"/>
              <a:gd name="connsiteY0" fmla="*/ 6535 h 10000"/>
              <a:gd name="connsiteX1" fmla="*/ 594 w 10000"/>
              <a:gd name="connsiteY1" fmla="*/ 6490 h 10000"/>
              <a:gd name="connsiteX2" fmla="*/ 611 w 10000"/>
              <a:gd name="connsiteY2" fmla="*/ 2858 h 10000"/>
              <a:gd name="connsiteX3" fmla="*/ 823 w 10000"/>
              <a:gd name="connsiteY3" fmla="*/ 2678 h 10000"/>
              <a:gd name="connsiteX4" fmla="*/ 411 w 10000"/>
              <a:gd name="connsiteY4" fmla="*/ 0 h 10000"/>
              <a:gd name="connsiteX5" fmla="*/ 0 w 10000"/>
              <a:gd name="connsiteY5" fmla="*/ 2678 h 10000"/>
              <a:gd name="connsiteX6" fmla="*/ 133 w 10000"/>
              <a:gd name="connsiteY6" fmla="*/ 2678 h 10000"/>
              <a:gd name="connsiteX7" fmla="*/ 133 w 10000"/>
              <a:gd name="connsiteY7" fmla="*/ 6771 h 10000"/>
              <a:gd name="connsiteX8" fmla="*/ 639 w 10000"/>
              <a:gd name="connsiteY8" fmla="*/ 10000 h 10000"/>
              <a:gd name="connsiteX9" fmla="*/ 9494 w 10000"/>
              <a:gd name="connsiteY9" fmla="*/ 10000 h 10000"/>
              <a:gd name="connsiteX10" fmla="*/ 10000 w 10000"/>
              <a:gd name="connsiteY10" fmla="*/ 6771 h 10000"/>
              <a:gd name="connsiteX11" fmla="*/ 10000 w 10000"/>
              <a:gd name="connsiteY11" fmla="*/ 0 h 10000"/>
              <a:gd name="connsiteX12" fmla="*/ 9443 w 10000"/>
              <a:gd name="connsiteY12" fmla="*/ 0 h 10000"/>
              <a:gd name="connsiteX13" fmla="*/ 9443 w 10000"/>
              <a:gd name="connsiteY13" fmla="*/ 6535 h 10000"/>
              <a:gd name="connsiteX0" fmla="*/ 9443 w 10000"/>
              <a:gd name="connsiteY0" fmla="*/ 6535 h 10000"/>
              <a:gd name="connsiteX1" fmla="*/ 594 w 10000"/>
              <a:gd name="connsiteY1" fmla="*/ 6490 h 10000"/>
              <a:gd name="connsiteX2" fmla="*/ 611 w 10000"/>
              <a:gd name="connsiteY2" fmla="*/ 2858 h 10000"/>
              <a:gd name="connsiteX3" fmla="*/ 744 w 10000"/>
              <a:gd name="connsiteY3" fmla="*/ 2678 h 10000"/>
              <a:gd name="connsiteX4" fmla="*/ 411 w 10000"/>
              <a:gd name="connsiteY4" fmla="*/ 0 h 10000"/>
              <a:gd name="connsiteX5" fmla="*/ 0 w 10000"/>
              <a:gd name="connsiteY5" fmla="*/ 2678 h 10000"/>
              <a:gd name="connsiteX6" fmla="*/ 133 w 10000"/>
              <a:gd name="connsiteY6" fmla="*/ 2678 h 10000"/>
              <a:gd name="connsiteX7" fmla="*/ 133 w 10000"/>
              <a:gd name="connsiteY7" fmla="*/ 6771 h 10000"/>
              <a:gd name="connsiteX8" fmla="*/ 639 w 10000"/>
              <a:gd name="connsiteY8" fmla="*/ 10000 h 10000"/>
              <a:gd name="connsiteX9" fmla="*/ 9494 w 10000"/>
              <a:gd name="connsiteY9" fmla="*/ 10000 h 10000"/>
              <a:gd name="connsiteX10" fmla="*/ 10000 w 10000"/>
              <a:gd name="connsiteY10" fmla="*/ 6771 h 10000"/>
              <a:gd name="connsiteX11" fmla="*/ 10000 w 10000"/>
              <a:gd name="connsiteY11" fmla="*/ 0 h 10000"/>
              <a:gd name="connsiteX12" fmla="*/ 9443 w 10000"/>
              <a:gd name="connsiteY12" fmla="*/ 0 h 10000"/>
              <a:gd name="connsiteX13" fmla="*/ 9443 w 10000"/>
              <a:gd name="connsiteY13" fmla="*/ 6535 h 10000"/>
              <a:gd name="connsiteX0" fmla="*/ 9443 w 10000"/>
              <a:gd name="connsiteY0" fmla="*/ 6535 h 10000"/>
              <a:gd name="connsiteX1" fmla="*/ 594 w 10000"/>
              <a:gd name="connsiteY1" fmla="*/ 6490 h 10000"/>
              <a:gd name="connsiteX2" fmla="*/ 611 w 10000"/>
              <a:gd name="connsiteY2" fmla="*/ 2858 h 10000"/>
              <a:gd name="connsiteX3" fmla="*/ 744 w 10000"/>
              <a:gd name="connsiteY3" fmla="*/ 2678 h 10000"/>
              <a:gd name="connsiteX4" fmla="*/ 377 w 10000"/>
              <a:gd name="connsiteY4" fmla="*/ 0 h 10000"/>
              <a:gd name="connsiteX5" fmla="*/ 0 w 10000"/>
              <a:gd name="connsiteY5" fmla="*/ 2678 h 10000"/>
              <a:gd name="connsiteX6" fmla="*/ 133 w 10000"/>
              <a:gd name="connsiteY6" fmla="*/ 2678 h 10000"/>
              <a:gd name="connsiteX7" fmla="*/ 133 w 10000"/>
              <a:gd name="connsiteY7" fmla="*/ 6771 h 10000"/>
              <a:gd name="connsiteX8" fmla="*/ 639 w 10000"/>
              <a:gd name="connsiteY8" fmla="*/ 10000 h 10000"/>
              <a:gd name="connsiteX9" fmla="*/ 9494 w 10000"/>
              <a:gd name="connsiteY9" fmla="*/ 10000 h 10000"/>
              <a:gd name="connsiteX10" fmla="*/ 10000 w 10000"/>
              <a:gd name="connsiteY10" fmla="*/ 6771 h 10000"/>
              <a:gd name="connsiteX11" fmla="*/ 10000 w 10000"/>
              <a:gd name="connsiteY11" fmla="*/ 0 h 10000"/>
              <a:gd name="connsiteX12" fmla="*/ 9443 w 10000"/>
              <a:gd name="connsiteY12" fmla="*/ 0 h 10000"/>
              <a:gd name="connsiteX13" fmla="*/ 9443 w 10000"/>
              <a:gd name="connsiteY13" fmla="*/ 6535 h 10000"/>
              <a:gd name="connsiteX0" fmla="*/ 9443 w 10000"/>
              <a:gd name="connsiteY0" fmla="*/ 6535 h 10000"/>
              <a:gd name="connsiteX1" fmla="*/ 594 w 10000"/>
              <a:gd name="connsiteY1" fmla="*/ 6490 h 10000"/>
              <a:gd name="connsiteX2" fmla="*/ 611 w 10000"/>
              <a:gd name="connsiteY2" fmla="*/ 2858 h 10000"/>
              <a:gd name="connsiteX3" fmla="*/ 744 w 10000"/>
              <a:gd name="connsiteY3" fmla="*/ 2678 h 10000"/>
              <a:gd name="connsiteX4" fmla="*/ 377 w 10000"/>
              <a:gd name="connsiteY4" fmla="*/ 0 h 10000"/>
              <a:gd name="connsiteX5" fmla="*/ 0 w 10000"/>
              <a:gd name="connsiteY5" fmla="*/ 2678 h 10000"/>
              <a:gd name="connsiteX6" fmla="*/ 133 w 10000"/>
              <a:gd name="connsiteY6" fmla="*/ 2678 h 10000"/>
              <a:gd name="connsiteX7" fmla="*/ 133 w 10000"/>
              <a:gd name="connsiteY7" fmla="*/ 6771 h 10000"/>
              <a:gd name="connsiteX8" fmla="*/ 639 w 10000"/>
              <a:gd name="connsiteY8" fmla="*/ 10000 h 10000"/>
              <a:gd name="connsiteX9" fmla="*/ 9494 w 10000"/>
              <a:gd name="connsiteY9" fmla="*/ 10000 h 10000"/>
              <a:gd name="connsiteX10" fmla="*/ 10000 w 10000"/>
              <a:gd name="connsiteY10" fmla="*/ 6771 h 10000"/>
              <a:gd name="connsiteX11" fmla="*/ 10000 w 10000"/>
              <a:gd name="connsiteY11" fmla="*/ 0 h 10000"/>
              <a:gd name="connsiteX12" fmla="*/ 9443 w 10000"/>
              <a:gd name="connsiteY12" fmla="*/ 0 h 10000"/>
              <a:gd name="connsiteX13" fmla="*/ 9443 w 10000"/>
              <a:gd name="connsiteY13" fmla="*/ 6535 h 10000"/>
              <a:gd name="connsiteX0" fmla="*/ 9443 w 10000"/>
              <a:gd name="connsiteY0" fmla="*/ 6535 h 10000"/>
              <a:gd name="connsiteX1" fmla="*/ 594 w 10000"/>
              <a:gd name="connsiteY1" fmla="*/ 6490 h 10000"/>
              <a:gd name="connsiteX2" fmla="*/ 579 w 10000"/>
              <a:gd name="connsiteY2" fmla="*/ 2829 h 10000"/>
              <a:gd name="connsiteX3" fmla="*/ 744 w 10000"/>
              <a:gd name="connsiteY3" fmla="*/ 2678 h 10000"/>
              <a:gd name="connsiteX4" fmla="*/ 377 w 10000"/>
              <a:gd name="connsiteY4" fmla="*/ 0 h 10000"/>
              <a:gd name="connsiteX5" fmla="*/ 0 w 10000"/>
              <a:gd name="connsiteY5" fmla="*/ 2678 h 10000"/>
              <a:gd name="connsiteX6" fmla="*/ 133 w 10000"/>
              <a:gd name="connsiteY6" fmla="*/ 2678 h 10000"/>
              <a:gd name="connsiteX7" fmla="*/ 133 w 10000"/>
              <a:gd name="connsiteY7" fmla="*/ 6771 h 10000"/>
              <a:gd name="connsiteX8" fmla="*/ 639 w 10000"/>
              <a:gd name="connsiteY8" fmla="*/ 10000 h 10000"/>
              <a:gd name="connsiteX9" fmla="*/ 9494 w 10000"/>
              <a:gd name="connsiteY9" fmla="*/ 10000 h 10000"/>
              <a:gd name="connsiteX10" fmla="*/ 10000 w 10000"/>
              <a:gd name="connsiteY10" fmla="*/ 6771 h 10000"/>
              <a:gd name="connsiteX11" fmla="*/ 10000 w 10000"/>
              <a:gd name="connsiteY11" fmla="*/ 0 h 10000"/>
              <a:gd name="connsiteX12" fmla="*/ 9443 w 10000"/>
              <a:gd name="connsiteY12" fmla="*/ 0 h 10000"/>
              <a:gd name="connsiteX13" fmla="*/ 9443 w 10000"/>
              <a:gd name="connsiteY13" fmla="*/ 6535 h 10000"/>
              <a:gd name="connsiteX0" fmla="*/ 9443 w 10000"/>
              <a:gd name="connsiteY0" fmla="*/ 6535 h 10000"/>
              <a:gd name="connsiteX1" fmla="*/ 594 w 10000"/>
              <a:gd name="connsiteY1" fmla="*/ 6490 h 10000"/>
              <a:gd name="connsiteX2" fmla="*/ 593 w 10000"/>
              <a:gd name="connsiteY2" fmla="*/ 2829 h 10000"/>
              <a:gd name="connsiteX3" fmla="*/ 744 w 10000"/>
              <a:gd name="connsiteY3" fmla="*/ 2678 h 10000"/>
              <a:gd name="connsiteX4" fmla="*/ 377 w 10000"/>
              <a:gd name="connsiteY4" fmla="*/ 0 h 10000"/>
              <a:gd name="connsiteX5" fmla="*/ 0 w 10000"/>
              <a:gd name="connsiteY5" fmla="*/ 2678 h 10000"/>
              <a:gd name="connsiteX6" fmla="*/ 133 w 10000"/>
              <a:gd name="connsiteY6" fmla="*/ 2678 h 10000"/>
              <a:gd name="connsiteX7" fmla="*/ 133 w 10000"/>
              <a:gd name="connsiteY7" fmla="*/ 6771 h 10000"/>
              <a:gd name="connsiteX8" fmla="*/ 639 w 10000"/>
              <a:gd name="connsiteY8" fmla="*/ 10000 h 10000"/>
              <a:gd name="connsiteX9" fmla="*/ 9494 w 10000"/>
              <a:gd name="connsiteY9" fmla="*/ 10000 h 10000"/>
              <a:gd name="connsiteX10" fmla="*/ 10000 w 10000"/>
              <a:gd name="connsiteY10" fmla="*/ 6771 h 10000"/>
              <a:gd name="connsiteX11" fmla="*/ 10000 w 10000"/>
              <a:gd name="connsiteY11" fmla="*/ 0 h 10000"/>
              <a:gd name="connsiteX12" fmla="*/ 9443 w 10000"/>
              <a:gd name="connsiteY12" fmla="*/ 0 h 10000"/>
              <a:gd name="connsiteX13" fmla="*/ 9443 w 10000"/>
              <a:gd name="connsiteY13" fmla="*/ 6535 h 10000"/>
              <a:gd name="connsiteX0" fmla="*/ 9443 w 10000"/>
              <a:gd name="connsiteY0" fmla="*/ 6535 h 10000"/>
              <a:gd name="connsiteX1" fmla="*/ 594 w 10000"/>
              <a:gd name="connsiteY1" fmla="*/ 6490 h 10000"/>
              <a:gd name="connsiteX2" fmla="*/ 593 w 10000"/>
              <a:gd name="connsiteY2" fmla="*/ 2829 h 10000"/>
              <a:gd name="connsiteX3" fmla="*/ 744 w 10000"/>
              <a:gd name="connsiteY3" fmla="*/ 2678 h 10000"/>
              <a:gd name="connsiteX4" fmla="*/ 377 w 10000"/>
              <a:gd name="connsiteY4" fmla="*/ 0 h 10000"/>
              <a:gd name="connsiteX5" fmla="*/ 0 w 10000"/>
              <a:gd name="connsiteY5" fmla="*/ 2678 h 10000"/>
              <a:gd name="connsiteX6" fmla="*/ 133 w 10000"/>
              <a:gd name="connsiteY6" fmla="*/ 2678 h 10000"/>
              <a:gd name="connsiteX7" fmla="*/ 133 w 10000"/>
              <a:gd name="connsiteY7" fmla="*/ 6771 h 10000"/>
              <a:gd name="connsiteX8" fmla="*/ 639 w 10000"/>
              <a:gd name="connsiteY8" fmla="*/ 10000 h 10000"/>
              <a:gd name="connsiteX9" fmla="*/ 9494 w 10000"/>
              <a:gd name="connsiteY9" fmla="*/ 10000 h 10000"/>
              <a:gd name="connsiteX10" fmla="*/ 10000 w 10000"/>
              <a:gd name="connsiteY10" fmla="*/ 6771 h 10000"/>
              <a:gd name="connsiteX11" fmla="*/ 10000 w 10000"/>
              <a:gd name="connsiteY11" fmla="*/ 0 h 10000"/>
              <a:gd name="connsiteX12" fmla="*/ 9443 w 10000"/>
              <a:gd name="connsiteY12" fmla="*/ 0 h 10000"/>
              <a:gd name="connsiteX13" fmla="*/ 9443 w 10000"/>
              <a:gd name="connsiteY13" fmla="*/ 6535 h 10000"/>
              <a:gd name="connsiteX0" fmla="*/ 9443 w 10000"/>
              <a:gd name="connsiteY0" fmla="*/ 6535 h 10000"/>
              <a:gd name="connsiteX1" fmla="*/ 594 w 10000"/>
              <a:gd name="connsiteY1" fmla="*/ 6490 h 10000"/>
              <a:gd name="connsiteX2" fmla="*/ 593 w 10000"/>
              <a:gd name="connsiteY2" fmla="*/ 2829 h 10000"/>
              <a:gd name="connsiteX3" fmla="*/ 749 w 10000"/>
              <a:gd name="connsiteY3" fmla="*/ 2796 h 10000"/>
              <a:gd name="connsiteX4" fmla="*/ 377 w 10000"/>
              <a:gd name="connsiteY4" fmla="*/ 0 h 10000"/>
              <a:gd name="connsiteX5" fmla="*/ 0 w 10000"/>
              <a:gd name="connsiteY5" fmla="*/ 2678 h 10000"/>
              <a:gd name="connsiteX6" fmla="*/ 133 w 10000"/>
              <a:gd name="connsiteY6" fmla="*/ 2678 h 10000"/>
              <a:gd name="connsiteX7" fmla="*/ 133 w 10000"/>
              <a:gd name="connsiteY7" fmla="*/ 6771 h 10000"/>
              <a:gd name="connsiteX8" fmla="*/ 639 w 10000"/>
              <a:gd name="connsiteY8" fmla="*/ 10000 h 10000"/>
              <a:gd name="connsiteX9" fmla="*/ 9494 w 10000"/>
              <a:gd name="connsiteY9" fmla="*/ 10000 h 10000"/>
              <a:gd name="connsiteX10" fmla="*/ 10000 w 10000"/>
              <a:gd name="connsiteY10" fmla="*/ 6771 h 10000"/>
              <a:gd name="connsiteX11" fmla="*/ 10000 w 10000"/>
              <a:gd name="connsiteY11" fmla="*/ 0 h 10000"/>
              <a:gd name="connsiteX12" fmla="*/ 9443 w 10000"/>
              <a:gd name="connsiteY12" fmla="*/ 0 h 10000"/>
              <a:gd name="connsiteX13" fmla="*/ 9443 w 10000"/>
              <a:gd name="connsiteY13" fmla="*/ 653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000" h="10000">
                <a:moveTo>
                  <a:pt x="9443" y="6535"/>
                </a:moveTo>
                <a:lnTo>
                  <a:pt x="594" y="6490"/>
                </a:lnTo>
                <a:cubicBezTo>
                  <a:pt x="594" y="5270"/>
                  <a:pt x="593" y="4049"/>
                  <a:pt x="593" y="2829"/>
                </a:cubicBezTo>
                <a:cubicBezTo>
                  <a:pt x="637" y="2769"/>
                  <a:pt x="705" y="2856"/>
                  <a:pt x="749" y="2796"/>
                </a:cubicBezTo>
                <a:cubicBezTo>
                  <a:pt x="612" y="1903"/>
                  <a:pt x="514" y="893"/>
                  <a:pt x="377" y="0"/>
                </a:cubicBezTo>
                <a:cubicBezTo>
                  <a:pt x="251" y="893"/>
                  <a:pt x="126" y="1785"/>
                  <a:pt x="0" y="2678"/>
                </a:cubicBezTo>
                <a:lnTo>
                  <a:pt x="133" y="2678"/>
                </a:lnTo>
                <a:lnTo>
                  <a:pt x="133" y="6771"/>
                </a:lnTo>
                <a:cubicBezTo>
                  <a:pt x="133" y="8583"/>
                  <a:pt x="361" y="10000"/>
                  <a:pt x="639" y="10000"/>
                </a:cubicBezTo>
                <a:lnTo>
                  <a:pt x="9494" y="10000"/>
                </a:lnTo>
                <a:cubicBezTo>
                  <a:pt x="9772" y="10000"/>
                  <a:pt x="10000" y="8583"/>
                  <a:pt x="10000" y="6771"/>
                </a:cubicBezTo>
                <a:lnTo>
                  <a:pt x="10000" y="0"/>
                </a:lnTo>
                <a:lnTo>
                  <a:pt x="9443" y="0"/>
                </a:lnTo>
                <a:lnTo>
                  <a:pt x="9443" y="6535"/>
                </a:lnTo>
                <a:close/>
              </a:path>
            </a:pathLst>
          </a:custGeom>
          <a:gradFill rotWithShape="1">
            <a:gsLst>
              <a:gs pos="0">
                <a:srgbClr val="73737B"/>
              </a:gs>
              <a:gs pos="100000">
                <a:srgbClr val="73737B">
                  <a:gamma/>
                  <a:shade val="89020"/>
                  <a:invGamma/>
                </a:srgbClr>
              </a:gs>
            </a:gsLst>
            <a:lin ang="540000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73025" tIns="36511" rIns="73025" bIns="36511" anchor="ctr"/>
          <a:lstStyle/>
          <a:p>
            <a:pPr marL="0" marR="0" lvl="0" indent="0" algn="ctr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0"/>
            </a:endParaRPr>
          </a:p>
        </p:txBody>
      </p:sp>
      <p:sp>
        <p:nvSpPr>
          <p:cNvPr id="10" name="AutoShape 50">
            <a:extLst>
              <a:ext uri="{FF2B5EF4-FFF2-40B4-BE49-F238E27FC236}">
                <a16:creationId xmlns:a16="http://schemas.microsoft.com/office/drawing/2014/main" id="{0B3FC511-D2F2-4474-BD0A-01E4DD310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523" y="2106889"/>
            <a:ext cx="5340008" cy="297875"/>
          </a:xfrm>
          <a:prstGeom prst="homePlate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pPr algn="ctr" eaLnBrk="0" hangingPunct="0">
              <a:lnSpc>
                <a:spcPct val="90000"/>
              </a:lnSpc>
            </a:pPr>
            <a:endParaRPr lang="en-US" sz="105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05" name="AutoShape 50">
            <a:extLst>
              <a:ext uri="{FF2B5EF4-FFF2-40B4-BE49-F238E27FC236}">
                <a16:creationId xmlns:a16="http://schemas.microsoft.com/office/drawing/2014/main" id="{EF0BB34C-B128-4C6E-93C5-B38093AB9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523" y="2442612"/>
            <a:ext cx="5340008" cy="297875"/>
          </a:xfrm>
          <a:prstGeom prst="homePlate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pPr algn="ctr" eaLnBrk="0" hangingPunct="0">
              <a:lnSpc>
                <a:spcPct val="90000"/>
              </a:lnSpc>
            </a:pPr>
            <a:endParaRPr lang="en-US" sz="105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0" name="Text Box 68">
            <a:extLst>
              <a:ext uri="{FF2B5EF4-FFF2-40B4-BE49-F238E27FC236}">
                <a16:creationId xmlns:a16="http://schemas.microsoft.com/office/drawing/2014/main" id="{EE534B6E-025A-4FE2-B4AE-AE6828648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2771" y="4279627"/>
            <a:ext cx="1834979" cy="2364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ctr" anchorCtr="1">
            <a:spAutoFit/>
          </a:bodyPr>
          <a:lstStyle/>
          <a:p>
            <a:pPr marL="0" marR="0" lvl="0" indent="0" algn="ctr" defTabSz="814388" rtl="0" eaLnBrk="0" fontAlgn="base" latinLnBrk="0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ＭＳ Ｐゴシック" charset="0"/>
              </a:rPr>
              <a:t>IT Service Management</a:t>
            </a:r>
          </a:p>
        </p:txBody>
      </p:sp>
      <p:sp>
        <p:nvSpPr>
          <p:cNvPr id="46" name="Text Box 68">
            <a:extLst>
              <a:ext uri="{FF2B5EF4-FFF2-40B4-BE49-F238E27FC236}">
                <a16:creationId xmlns:a16="http://schemas.microsoft.com/office/drawing/2014/main" id="{EA40D612-B45B-429D-94A1-3B2050EDD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773" y="3915714"/>
            <a:ext cx="1055101" cy="2364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ctr" anchorCtr="1">
            <a:spAutoFit/>
          </a:bodyPr>
          <a:lstStyle/>
          <a:p>
            <a:pPr marL="0" marR="0" lvl="0" indent="0" algn="ctr" defTabSz="814388" rtl="0" eaLnBrk="0" fontAlgn="base" latinLnBrk="0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ＭＳ Ｐゴシック" charset="0"/>
              </a:rPr>
              <a:t>API’s</a:t>
            </a:r>
          </a:p>
        </p:txBody>
      </p:sp>
      <p:sp>
        <p:nvSpPr>
          <p:cNvPr id="47" name="Text Box 68">
            <a:extLst>
              <a:ext uri="{FF2B5EF4-FFF2-40B4-BE49-F238E27FC236}">
                <a16:creationId xmlns:a16="http://schemas.microsoft.com/office/drawing/2014/main" id="{390567D3-1038-4303-8400-DC012D341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5042" y="4279627"/>
            <a:ext cx="1247157" cy="2364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ctr" anchorCtr="1">
            <a:spAutoFit/>
          </a:bodyPr>
          <a:lstStyle/>
          <a:p>
            <a:pPr marL="0" marR="0" lvl="0" indent="0" algn="ctr" defTabSz="814388" rtl="0" eaLnBrk="0" fontAlgn="base" latinLnBrk="0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ＭＳ Ｐゴシック" charset="0"/>
              </a:rPr>
              <a:t>Culture</a:t>
            </a:r>
          </a:p>
        </p:txBody>
      </p:sp>
      <p:sp>
        <p:nvSpPr>
          <p:cNvPr id="45" name="Text Box 68">
            <a:extLst>
              <a:ext uri="{FF2B5EF4-FFF2-40B4-BE49-F238E27FC236}">
                <a16:creationId xmlns:a16="http://schemas.microsoft.com/office/drawing/2014/main" id="{5212679A-4782-45B5-ADA4-E8B70F077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458" y="4279627"/>
            <a:ext cx="808653" cy="2364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ctr" anchorCtr="1">
            <a:spAutoFit/>
          </a:bodyPr>
          <a:lstStyle/>
          <a:p>
            <a:pPr marL="0" marR="0" lvl="0" indent="0" algn="ctr" defTabSz="814388" rtl="0" eaLnBrk="0" fontAlgn="base" latinLnBrk="0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ＭＳ Ｐゴシック" charset="0"/>
              </a:rPr>
              <a:t>Security</a:t>
            </a:r>
          </a:p>
        </p:txBody>
      </p:sp>
      <p:sp>
        <p:nvSpPr>
          <p:cNvPr id="51" name="Text Box 68">
            <a:extLst>
              <a:ext uri="{FF2B5EF4-FFF2-40B4-BE49-F238E27FC236}">
                <a16:creationId xmlns:a16="http://schemas.microsoft.com/office/drawing/2014/main" id="{8DEA0DDA-FF9B-4B6D-A28C-8A5605952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7827" y="3915714"/>
            <a:ext cx="926829" cy="2364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ctr" anchorCtr="1">
            <a:spAutoFit/>
          </a:bodyPr>
          <a:lstStyle/>
          <a:p>
            <a:pPr marL="0" marR="0" lvl="0" indent="0" algn="ctr" defTabSz="814388" rtl="0" eaLnBrk="0" fontAlgn="base" latinLnBrk="0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ＭＳ Ｐゴシック" charset="0"/>
              </a:rPr>
              <a:t>Automation</a:t>
            </a:r>
          </a:p>
        </p:txBody>
      </p:sp>
      <p:sp>
        <p:nvSpPr>
          <p:cNvPr id="53" name="Text Box 68">
            <a:extLst>
              <a:ext uri="{FF2B5EF4-FFF2-40B4-BE49-F238E27FC236}">
                <a16:creationId xmlns:a16="http://schemas.microsoft.com/office/drawing/2014/main" id="{9583F436-203A-4E5B-8F0B-38E2DDC37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4896" y="3915714"/>
            <a:ext cx="605500" cy="2364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ctr" anchorCtr="1">
            <a:spAutoFit/>
          </a:bodyPr>
          <a:lstStyle/>
          <a:p>
            <a:pPr marL="0" marR="0" lvl="0" indent="0" algn="ctr" defTabSz="814388" rtl="0" eaLnBrk="0" fontAlgn="base" latinLnBrk="0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ＭＳ Ｐゴシック" charset="0"/>
              </a:rPr>
              <a:t>Cloud</a:t>
            </a:r>
          </a:p>
        </p:txBody>
      </p:sp>
      <p:sp>
        <p:nvSpPr>
          <p:cNvPr id="7" name="Flowchart: Manual Operation 6">
            <a:extLst>
              <a:ext uri="{FF2B5EF4-FFF2-40B4-BE49-F238E27FC236}">
                <a16:creationId xmlns:a16="http://schemas.microsoft.com/office/drawing/2014/main" id="{8C3232C9-FD38-43AC-9E5D-6E11E18F9794}"/>
              </a:ext>
            </a:extLst>
          </p:cNvPr>
          <p:cNvSpPr/>
          <p:nvPr/>
        </p:nvSpPr>
        <p:spPr>
          <a:xfrm rot="16200000">
            <a:off x="355591" y="1963752"/>
            <a:ext cx="1604959" cy="1249336"/>
          </a:xfrm>
          <a:prstGeom prst="flowChartManualOperation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Text Box 68">
            <a:extLst>
              <a:ext uri="{FF2B5EF4-FFF2-40B4-BE49-F238E27FC236}">
                <a16:creationId xmlns:a16="http://schemas.microsoft.com/office/drawing/2014/main" id="{B1FADDC4-C53F-42F9-98C5-CD3CDD23749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80866" y="2471465"/>
            <a:ext cx="1055101" cy="2339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defTabSz="814388" rtl="0" eaLnBrk="0" fontAlgn="base" latinLnBrk="0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ＭＳ Ｐゴシック" charset="0"/>
              </a:rPr>
              <a:t>Vision</a:t>
            </a:r>
          </a:p>
        </p:txBody>
      </p:sp>
      <p:sp>
        <p:nvSpPr>
          <p:cNvPr id="17" name="Text Box 81">
            <a:extLst>
              <a:ext uri="{FF2B5EF4-FFF2-40B4-BE49-F238E27FC236}">
                <a16:creationId xmlns:a16="http://schemas.microsoft.com/office/drawing/2014/main" id="{0B26A226-56B9-4270-9228-E9327D9DCF3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73613" y="2471465"/>
            <a:ext cx="1146798" cy="2339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defTabSz="814388" rtl="0" eaLnBrk="0" fontAlgn="base" latinLnBrk="0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ＭＳ Ｐゴシック" charset="0"/>
              </a:rPr>
              <a:t>Strategy</a:t>
            </a:r>
          </a:p>
        </p:txBody>
      </p:sp>
      <p:sp>
        <p:nvSpPr>
          <p:cNvPr id="54" name="Text Box 68">
            <a:extLst>
              <a:ext uri="{FF2B5EF4-FFF2-40B4-BE49-F238E27FC236}">
                <a16:creationId xmlns:a16="http://schemas.microsoft.com/office/drawing/2014/main" id="{878AC3C2-DCDB-4D3C-8EAC-1A7DBE33D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105" y="4279627"/>
            <a:ext cx="1672478" cy="2364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ctr" anchorCtr="1">
            <a:spAutoFit/>
          </a:bodyPr>
          <a:lstStyle/>
          <a:p>
            <a:pPr marL="0" marR="0" lvl="0" indent="0" algn="ctr" defTabSz="814388" rtl="0" eaLnBrk="0" fontAlgn="base" latinLnBrk="0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ＭＳ Ｐゴシック" charset="0"/>
              </a:rPr>
              <a:t>Operational Excellence</a:t>
            </a:r>
          </a:p>
        </p:txBody>
      </p:sp>
      <p:sp>
        <p:nvSpPr>
          <p:cNvPr id="55" name="Text Box 68">
            <a:extLst>
              <a:ext uri="{FF2B5EF4-FFF2-40B4-BE49-F238E27FC236}">
                <a16:creationId xmlns:a16="http://schemas.microsoft.com/office/drawing/2014/main" id="{86354FEB-1062-4067-9D41-B12FB0973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3377" y="4279627"/>
            <a:ext cx="1055101" cy="2364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ctr" anchorCtr="1">
            <a:spAutoFit/>
          </a:bodyPr>
          <a:lstStyle/>
          <a:p>
            <a:pPr marL="0" marR="0" lvl="0" indent="0" algn="ctr" defTabSz="814388" rtl="0" eaLnBrk="0" fontAlgn="base" latinLnBrk="0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ＭＳ Ｐゴシック" charset="0"/>
              </a:rPr>
              <a:t>People</a:t>
            </a:r>
          </a:p>
        </p:txBody>
      </p:sp>
      <p:sp>
        <p:nvSpPr>
          <p:cNvPr id="11" name="AutoShape 50">
            <a:extLst>
              <a:ext uri="{FF2B5EF4-FFF2-40B4-BE49-F238E27FC236}">
                <a16:creationId xmlns:a16="http://schemas.microsoft.com/office/drawing/2014/main" id="{8BF52407-8CD5-4B04-B6AD-BAEE35B18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523" y="2777514"/>
            <a:ext cx="5340008" cy="297875"/>
          </a:xfrm>
          <a:prstGeom prst="homePlate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pPr marL="0" marR="0" lvl="0" indent="0" algn="ctr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C5189A-DB13-4DA5-B11D-0938F88EC257}"/>
              </a:ext>
            </a:extLst>
          </p:cNvPr>
          <p:cNvSpPr/>
          <p:nvPr/>
        </p:nvSpPr>
        <p:spPr>
          <a:xfrm>
            <a:off x="1782404" y="2106890"/>
            <a:ext cx="483119" cy="968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2" name="Text Box 85">
            <a:extLst>
              <a:ext uri="{FF2B5EF4-FFF2-40B4-BE49-F238E27FC236}">
                <a16:creationId xmlns:a16="http://schemas.microsoft.com/office/drawing/2014/main" id="{623F79A4-BA7B-4F31-8DD1-33F6B448E16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556641" y="2461961"/>
            <a:ext cx="968500" cy="2583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ctr" anchorCtr="1">
            <a:spAutoFit/>
          </a:bodyPr>
          <a:lstStyle/>
          <a:p>
            <a:pPr marL="0" marR="0" lvl="0" indent="0" algn="l" defTabSz="814388" rtl="0" eaLnBrk="0" fontAlgn="base" latinLnBrk="0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IT Priorities</a:t>
            </a:r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CF196A39-E321-4B61-B569-3EC24451AEE5}"/>
              </a:ext>
            </a:extLst>
          </p:cNvPr>
          <p:cNvSpPr/>
          <p:nvPr/>
        </p:nvSpPr>
        <p:spPr>
          <a:xfrm>
            <a:off x="3241564" y="3173226"/>
            <a:ext cx="376296" cy="359990"/>
          </a:xfrm>
          <a:custGeom>
            <a:avLst/>
            <a:gdLst>
              <a:gd name="connsiteX0" fmla="*/ 57699 w 376296"/>
              <a:gd name="connsiteY0" fmla="*/ 359990 h 359990"/>
              <a:gd name="connsiteX1" fmla="*/ 318598 w 376296"/>
              <a:gd name="connsiteY1" fmla="*/ 358736 h 359990"/>
              <a:gd name="connsiteX2" fmla="*/ 319852 w 376296"/>
              <a:gd name="connsiteY2" fmla="*/ 137976 h 359990"/>
              <a:gd name="connsiteX3" fmla="*/ 376296 w 376296"/>
              <a:gd name="connsiteY3" fmla="*/ 139230 h 359990"/>
              <a:gd name="connsiteX4" fmla="*/ 186894 w 376296"/>
              <a:gd name="connsiteY4" fmla="*/ 0 h 359990"/>
              <a:gd name="connsiteX5" fmla="*/ 0 w 376296"/>
              <a:gd name="connsiteY5" fmla="*/ 136721 h 359990"/>
              <a:gd name="connsiteX6" fmla="*/ 53936 w 376296"/>
              <a:gd name="connsiteY6" fmla="*/ 136721 h 359990"/>
              <a:gd name="connsiteX7" fmla="*/ 57699 w 376296"/>
              <a:gd name="connsiteY7" fmla="*/ 359990 h 35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6296" h="359990">
                <a:moveTo>
                  <a:pt x="57699" y="359990"/>
                </a:moveTo>
                <a:lnTo>
                  <a:pt x="318598" y="358736"/>
                </a:lnTo>
                <a:lnTo>
                  <a:pt x="319852" y="137976"/>
                </a:lnTo>
                <a:lnTo>
                  <a:pt x="376296" y="139230"/>
                </a:lnTo>
                <a:lnTo>
                  <a:pt x="186894" y="0"/>
                </a:lnTo>
                <a:lnTo>
                  <a:pt x="0" y="136721"/>
                </a:lnTo>
                <a:lnTo>
                  <a:pt x="53936" y="136721"/>
                </a:lnTo>
                <a:cubicBezTo>
                  <a:pt x="55190" y="211144"/>
                  <a:pt x="56445" y="285567"/>
                  <a:pt x="57699" y="359990"/>
                </a:cubicBezTo>
                <a:close/>
              </a:path>
            </a:pathLst>
          </a:custGeom>
          <a:gradFill rotWithShape="1">
            <a:gsLst>
              <a:gs pos="0">
                <a:srgbClr val="73737B"/>
              </a:gs>
              <a:gs pos="100000">
                <a:srgbClr val="73737B">
                  <a:gamma/>
                  <a:shade val="89020"/>
                  <a:invGamma/>
                </a:srgbClr>
              </a:gs>
            </a:gsLst>
            <a:lin ang="5400000" scaled="1"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73025" tIns="36511" rIns="73025" bIns="36511" anchor="ctr"/>
          <a:lstStyle/>
          <a:p>
            <a:pPr marL="0" marR="0" lvl="0" indent="0" algn="ctr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05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6174AC7-3A92-4FD3-932F-3D0FA641E968}"/>
              </a:ext>
            </a:extLst>
          </p:cNvPr>
          <p:cNvSpPr txBox="1"/>
          <p:nvPr/>
        </p:nvSpPr>
        <p:spPr>
          <a:xfrm>
            <a:off x="3443923" y="2140410"/>
            <a:ext cx="30396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</a:rPr>
              <a:t>e.g. Design Thinking, Lean </a:t>
            </a:r>
            <a:r>
              <a:rPr kumimoji="0" lang="en-GB" sz="90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</a:rPr>
              <a:t>Startup</a:t>
            </a:r>
            <a:r>
              <a:rPr kumimoji="0" lang="en-GB" sz="9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</a:rPr>
              <a:t>, CD/CI, </a:t>
            </a:r>
            <a:r>
              <a:rPr kumimoji="0" lang="en-GB" sz="90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</a:rPr>
              <a:t>DevSecOps</a:t>
            </a:r>
            <a:endParaRPr kumimoji="0" lang="en-GB" sz="90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3A41EA5-FB30-46F4-941B-664D0C6752CD}"/>
              </a:ext>
            </a:extLst>
          </p:cNvPr>
          <p:cNvSpPr txBox="1"/>
          <p:nvPr/>
        </p:nvSpPr>
        <p:spPr>
          <a:xfrm>
            <a:off x="3443923" y="2476133"/>
            <a:ext cx="31422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</a:rPr>
              <a:t>e.g. Scaled Agile Framework (</a:t>
            </a:r>
            <a:r>
              <a:rPr kumimoji="0" lang="en-GB" sz="90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</a:rPr>
              <a:t>SAFe</a:t>
            </a:r>
            <a:r>
              <a:rPr kumimoji="0" lang="en-GB" sz="9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</a:rPr>
              <a:t>), CD/CI, </a:t>
            </a:r>
            <a:r>
              <a:rPr kumimoji="0" lang="en-GB" sz="90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</a:rPr>
              <a:t>DevSecOps</a:t>
            </a:r>
            <a:endParaRPr kumimoji="0" lang="en-GB" sz="90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32BBE23-97D9-4DF3-AFEE-EC4942A69DA4}"/>
              </a:ext>
            </a:extLst>
          </p:cNvPr>
          <p:cNvSpPr txBox="1"/>
          <p:nvPr/>
        </p:nvSpPr>
        <p:spPr>
          <a:xfrm>
            <a:off x="3443923" y="2811035"/>
            <a:ext cx="11256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</a:rPr>
              <a:t>e.g. Waterfall, ITIL</a:t>
            </a:r>
          </a:p>
        </p:txBody>
      </p:sp>
      <p:sp>
        <p:nvSpPr>
          <p:cNvPr id="71" name="Text Box 68">
            <a:extLst>
              <a:ext uri="{FF2B5EF4-FFF2-40B4-BE49-F238E27FC236}">
                <a16:creationId xmlns:a16="http://schemas.microsoft.com/office/drawing/2014/main" id="{4A4FEAC8-F152-4AAF-B28E-B5F86D766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7654" y="3915714"/>
            <a:ext cx="926829" cy="2364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ctr" anchorCtr="1">
            <a:spAutoFit/>
          </a:bodyPr>
          <a:lstStyle/>
          <a:p>
            <a:pPr marL="0" marR="0" lvl="0" indent="0" algn="ctr" defTabSz="814388" rtl="0" eaLnBrk="0" fontAlgn="base" latinLnBrk="0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ＭＳ Ｐゴシック" charset="0"/>
              </a:rPr>
              <a:t>Analytics</a:t>
            </a:r>
          </a:p>
        </p:txBody>
      </p:sp>
      <p:sp>
        <p:nvSpPr>
          <p:cNvPr id="72" name="Text Box 68">
            <a:extLst>
              <a:ext uri="{FF2B5EF4-FFF2-40B4-BE49-F238E27FC236}">
                <a16:creationId xmlns:a16="http://schemas.microsoft.com/office/drawing/2014/main" id="{ACD405DC-C504-4A71-8B33-F727B2CAF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3816" y="3915714"/>
            <a:ext cx="1055101" cy="2364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ctr" anchorCtr="1">
            <a:spAutoFit/>
          </a:bodyPr>
          <a:lstStyle/>
          <a:p>
            <a:pPr marL="0" marR="0" lvl="0" indent="0" algn="ctr" defTabSz="814388" rtl="0" eaLnBrk="0" fontAlgn="base" latinLnBrk="0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ＭＳ Ｐゴシック" charset="0"/>
              </a:rPr>
              <a:t>Experience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E9CE39D-CFD3-41BF-9DAF-FA319CA34EA6}"/>
              </a:ext>
            </a:extLst>
          </p:cNvPr>
          <p:cNvSpPr txBox="1"/>
          <p:nvPr/>
        </p:nvSpPr>
        <p:spPr>
          <a:xfrm rot="19273384">
            <a:off x="855418" y="4237513"/>
            <a:ext cx="7601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</a:rPr>
              <a:t>Foundation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D5C31CC-211B-4F78-B147-B15A6B2562CF}"/>
              </a:ext>
            </a:extLst>
          </p:cNvPr>
          <p:cNvSpPr txBox="1"/>
          <p:nvPr/>
        </p:nvSpPr>
        <p:spPr>
          <a:xfrm rot="19203010">
            <a:off x="1412002" y="3858316"/>
            <a:ext cx="5341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</a:rPr>
              <a:t>Levers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823DAB3-788F-46BC-9269-4DA84DF272B5}"/>
              </a:ext>
            </a:extLst>
          </p:cNvPr>
          <p:cNvSpPr txBox="1"/>
          <p:nvPr/>
        </p:nvSpPr>
        <p:spPr>
          <a:xfrm>
            <a:off x="2291531" y="2140410"/>
            <a:ext cx="950901" cy="2308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</a:rPr>
              <a:t>Innovation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A1765AF-000E-4351-A63A-8417414EE5B3}"/>
              </a:ext>
            </a:extLst>
          </p:cNvPr>
          <p:cNvSpPr txBox="1"/>
          <p:nvPr/>
        </p:nvSpPr>
        <p:spPr>
          <a:xfrm>
            <a:off x="2291531" y="2476133"/>
            <a:ext cx="500458" cy="2308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</a:rPr>
              <a:t>Fast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A6C1E6F-E226-4337-AD6C-3C0C0DF4064A}"/>
              </a:ext>
            </a:extLst>
          </p:cNvPr>
          <p:cNvSpPr txBox="1"/>
          <p:nvPr/>
        </p:nvSpPr>
        <p:spPr>
          <a:xfrm>
            <a:off x="2291531" y="2811035"/>
            <a:ext cx="957313" cy="230832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</a:rPr>
              <a:t>Traditional</a:t>
            </a:r>
          </a:p>
        </p:txBody>
      </p:sp>
      <p:sp>
        <p:nvSpPr>
          <p:cNvPr id="114" name="Text Box 81">
            <a:extLst>
              <a:ext uri="{FF2B5EF4-FFF2-40B4-BE49-F238E27FC236}">
                <a16:creationId xmlns:a16="http://schemas.microsoft.com/office/drawing/2014/main" id="{E833EC51-5F00-401E-842C-00DED9768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140" y="1253444"/>
            <a:ext cx="770732" cy="7261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lvl="0" defTabSz="814388" eaLnBrk="0" hangingPunct="0">
              <a:lnSpc>
                <a:spcPct val="95000"/>
              </a:lnSpc>
              <a:spcBef>
                <a:spcPts val="200"/>
              </a:spcBef>
              <a:defRPr/>
            </a:pPr>
            <a:r>
              <a:rPr lang="en-US" sz="1100" dirty="0">
                <a:latin typeface="+mn-lt"/>
              </a:rPr>
              <a:t>Build</a:t>
            </a:r>
            <a:endParaRPr kumimoji="0" lang="en-US" sz="11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ＭＳ Ｐゴシック" charset="0"/>
            </a:endParaRPr>
          </a:p>
          <a:p>
            <a:pPr marL="88900" lvl="0" indent="-88900" defTabSz="814388" eaLnBrk="0" hangingPunct="0">
              <a:lnSpc>
                <a:spcPct val="95000"/>
              </a:lnSpc>
              <a:spcBef>
                <a:spcPts val="200"/>
              </a:spcBef>
              <a:buClr>
                <a:srgbClr val="282828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srgbClr val="282828"/>
                </a:solidFill>
                <a:latin typeface="CiscoSansTT ExtraLight"/>
              </a:rPr>
              <a:t>Design</a:t>
            </a:r>
          </a:p>
          <a:p>
            <a:pPr marL="88900" lvl="0" indent="-88900" defTabSz="814388" eaLnBrk="0" hangingPunct="0">
              <a:lnSpc>
                <a:spcPct val="95000"/>
              </a:lnSpc>
              <a:spcBef>
                <a:spcPts val="200"/>
              </a:spcBef>
              <a:buClr>
                <a:srgbClr val="282828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srgbClr val="282828"/>
                </a:solidFill>
                <a:latin typeface="CiscoSansTT ExtraLight"/>
              </a:rPr>
              <a:t>Develop</a:t>
            </a:r>
          </a:p>
          <a:p>
            <a:pPr marL="88900" lvl="0" indent="-88900" defTabSz="814388" eaLnBrk="0" hangingPunct="0">
              <a:lnSpc>
                <a:spcPct val="95000"/>
              </a:lnSpc>
              <a:spcBef>
                <a:spcPts val="200"/>
              </a:spcBef>
              <a:buClr>
                <a:srgbClr val="282828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srgbClr val="282828"/>
                </a:solidFill>
                <a:latin typeface="CiscoSansTT ExtraLight"/>
              </a:rPr>
              <a:t>Test</a:t>
            </a:r>
          </a:p>
          <a:p>
            <a:pPr marL="88900" lvl="0" indent="-88900" defTabSz="814388" eaLnBrk="0" hangingPunct="0">
              <a:lnSpc>
                <a:spcPct val="95000"/>
              </a:lnSpc>
              <a:spcBef>
                <a:spcPts val="200"/>
              </a:spcBef>
              <a:buClr>
                <a:srgbClr val="282828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srgbClr val="282828"/>
                </a:solidFill>
                <a:latin typeface="CiscoSansTT ExtraLight"/>
              </a:rPr>
              <a:t>Deploy</a:t>
            </a:r>
          </a:p>
        </p:txBody>
      </p:sp>
      <p:sp>
        <p:nvSpPr>
          <p:cNvPr id="115" name="Text Box 81">
            <a:extLst>
              <a:ext uri="{FF2B5EF4-FFF2-40B4-BE49-F238E27FC236}">
                <a16:creationId xmlns:a16="http://schemas.microsoft.com/office/drawing/2014/main" id="{1CEE51B8-166C-4203-AF5D-105DA002C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9626" y="1253444"/>
            <a:ext cx="770732" cy="7261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lvl="0" defTabSz="814388" eaLnBrk="0" hangingPunct="0">
              <a:lnSpc>
                <a:spcPct val="95000"/>
              </a:lnSpc>
              <a:spcBef>
                <a:spcPts val="200"/>
              </a:spcBef>
              <a:defRPr/>
            </a:pPr>
            <a:r>
              <a:rPr lang="en-US" sz="1100" dirty="0">
                <a:latin typeface="+mn-lt"/>
              </a:rPr>
              <a:t>Deliver</a:t>
            </a:r>
          </a:p>
          <a:p>
            <a:pPr marL="88900" lvl="0" indent="-88900" defTabSz="814388" eaLnBrk="0" hangingPunct="0">
              <a:lnSpc>
                <a:spcPct val="95000"/>
              </a:lnSpc>
              <a:spcBef>
                <a:spcPts val="200"/>
              </a:spcBef>
              <a:buClr>
                <a:srgbClr val="282828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srgbClr val="282828"/>
                </a:solidFill>
                <a:latin typeface="CiscoSansTT ExtraLight"/>
              </a:rPr>
              <a:t>Publish</a:t>
            </a:r>
          </a:p>
          <a:p>
            <a:pPr marL="88900" lvl="0" indent="-88900" defTabSz="814388" eaLnBrk="0" hangingPunct="0">
              <a:lnSpc>
                <a:spcPct val="95000"/>
              </a:lnSpc>
              <a:spcBef>
                <a:spcPts val="200"/>
              </a:spcBef>
              <a:buClr>
                <a:srgbClr val="282828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srgbClr val="282828"/>
                </a:solidFill>
                <a:latin typeface="CiscoSansTT ExtraLight"/>
              </a:rPr>
              <a:t>Subscribe</a:t>
            </a:r>
          </a:p>
          <a:p>
            <a:pPr marL="88900" lvl="0" indent="-88900" defTabSz="814388" eaLnBrk="0" hangingPunct="0">
              <a:lnSpc>
                <a:spcPct val="95000"/>
              </a:lnSpc>
              <a:spcBef>
                <a:spcPts val="200"/>
              </a:spcBef>
              <a:buClr>
                <a:srgbClr val="282828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srgbClr val="282828"/>
                </a:solidFill>
                <a:latin typeface="CiscoSansTT ExtraLight"/>
              </a:rPr>
              <a:t>Fulfill</a:t>
            </a:r>
          </a:p>
          <a:p>
            <a:pPr marL="88900" lvl="0" indent="-88900" defTabSz="814388" eaLnBrk="0" hangingPunct="0">
              <a:lnSpc>
                <a:spcPct val="95000"/>
              </a:lnSpc>
              <a:spcBef>
                <a:spcPts val="200"/>
              </a:spcBef>
              <a:buClr>
                <a:srgbClr val="282828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srgbClr val="282828"/>
                </a:solidFill>
                <a:latin typeface="CiscoSansTT ExtraLight"/>
              </a:rPr>
              <a:t>Usage</a:t>
            </a:r>
          </a:p>
        </p:txBody>
      </p:sp>
      <p:sp>
        <p:nvSpPr>
          <p:cNvPr id="116" name="Text Box 81">
            <a:extLst>
              <a:ext uri="{FF2B5EF4-FFF2-40B4-BE49-F238E27FC236}">
                <a16:creationId xmlns:a16="http://schemas.microsoft.com/office/drawing/2014/main" id="{959F2E66-A593-4CFD-934C-BE1487070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8252" y="1253444"/>
            <a:ext cx="770732" cy="7261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lvl="0" defTabSz="814388" eaLnBrk="0" hangingPunct="0">
              <a:lnSpc>
                <a:spcPct val="95000"/>
              </a:lnSpc>
              <a:spcBef>
                <a:spcPts val="200"/>
              </a:spcBef>
              <a:defRPr/>
            </a:pPr>
            <a:r>
              <a:rPr lang="en-US" sz="1100" dirty="0">
                <a:latin typeface="+mn-lt"/>
              </a:rPr>
              <a:t>Operate</a:t>
            </a:r>
          </a:p>
          <a:p>
            <a:pPr marL="88900" lvl="0" indent="-88900" defTabSz="814388" eaLnBrk="0" hangingPunct="0">
              <a:lnSpc>
                <a:spcPct val="95000"/>
              </a:lnSpc>
              <a:spcBef>
                <a:spcPts val="200"/>
              </a:spcBef>
              <a:buClr>
                <a:srgbClr val="282828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srgbClr val="282828"/>
                </a:solidFill>
                <a:latin typeface="CiscoSansTT ExtraLight"/>
              </a:rPr>
              <a:t>Detect</a:t>
            </a:r>
          </a:p>
          <a:p>
            <a:pPr marL="88900" lvl="0" indent="-88900" defTabSz="814388" eaLnBrk="0" hangingPunct="0">
              <a:lnSpc>
                <a:spcPct val="95000"/>
              </a:lnSpc>
              <a:spcBef>
                <a:spcPts val="200"/>
              </a:spcBef>
              <a:buClr>
                <a:srgbClr val="282828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srgbClr val="282828"/>
                </a:solidFill>
                <a:latin typeface="CiscoSansTT ExtraLight"/>
              </a:rPr>
              <a:t>Diagnose</a:t>
            </a:r>
          </a:p>
          <a:p>
            <a:pPr marL="88900" lvl="0" indent="-88900" defTabSz="814388" eaLnBrk="0" hangingPunct="0">
              <a:lnSpc>
                <a:spcPct val="95000"/>
              </a:lnSpc>
              <a:spcBef>
                <a:spcPts val="200"/>
              </a:spcBef>
              <a:buClr>
                <a:srgbClr val="282828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srgbClr val="282828"/>
                </a:solidFill>
                <a:latin typeface="CiscoSansTT ExtraLight"/>
              </a:rPr>
              <a:t>Change</a:t>
            </a:r>
          </a:p>
          <a:p>
            <a:pPr marL="88900" lvl="0" indent="-88900" defTabSz="814388" eaLnBrk="0" hangingPunct="0">
              <a:lnSpc>
                <a:spcPct val="95000"/>
              </a:lnSpc>
              <a:spcBef>
                <a:spcPts val="200"/>
              </a:spcBef>
              <a:buClr>
                <a:srgbClr val="282828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srgbClr val="282828"/>
                </a:solidFill>
                <a:latin typeface="CiscoSansTT ExtraLight"/>
              </a:rPr>
              <a:t>Resolve</a:t>
            </a:r>
          </a:p>
        </p:txBody>
      </p:sp>
      <p:sp>
        <p:nvSpPr>
          <p:cNvPr id="117" name="Text Box 81">
            <a:extLst>
              <a:ext uri="{FF2B5EF4-FFF2-40B4-BE49-F238E27FC236}">
                <a16:creationId xmlns:a16="http://schemas.microsoft.com/office/drawing/2014/main" id="{E8B85C83-AA2D-41AB-B47F-2A19705A5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5132" y="1253444"/>
            <a:ext cx="770732" cy="7261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lvl="0" defTabSz="814388" eaLnBrk="0" hangingPunct="0">
              <a:lnSpc>
                <a:spcPct val="95000"/>
              </a:lnSpc>
              <a:spcBef>
                <a:spcPts val="200"/>
              </a:spcBef>
              <a:defRPr/>
            </a:pPr>
            <a:r>
              <a:rPr lang="en-US" sz="1100" dirty="0">
                <a:latin typeface="+mn-lt"/>
              </a:rPr>
              <a:t>Improve</a:t>
            </a:r>
          </a:p>
          <a:p>
            <a:pPr marL="88900" lvl="0" indent="-88900" defTabSz="814388" eaLnBrk="0" hangingPunct="0">
              <a:lnSpc>
                <a:spcPct val="95000"/>
              </a:lnSpc>
              <a:spcBef>
                <a:spcPts val="200"/>
              </a:spcBef>
              <a:buClr>
                <a:srgbClr val="282828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srgbClr val="282828"/>
                </a:solidFill>
                <a:latin typeface="CiscoSansTT ExtraLight"/>
              </a:rPr>
              <a:t>Measure</a:t>
            </a:r>
          </a:p>
          <a:p>
            <a:pPr marL="88900" lvl="0" indent="-88900" defTabSz="814388" eaLnBrk="0" hangingPunct="0">
              <a:lnSpc>
                <a:spcPct val="95000"/>
              </a:lnSpc>
              <a:spcBef>
                <a:spcPts val="200"/>
              </a:spcBef>
              <a:buClr>
                <a:srgbClr val="282828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srgbClr val="282828"/>
                </a:solidFill>
                <a:latin typeface="CiscoSansTT ExtraLight"/>
              </a:rPr>
              <a:t>Learn</a:t>
            </a:r>
          </a:p>
          <a:p>
            <a:pPr marL="88900" lvl="0" indent="-88900" defTabSz="814388" eaLnBrk="0" hangingPunct="0">
              <a:lnSpc>
                <a:spcPct val="95000"/>
              </a:lnSpc>
              <a:spcBef>
                <a:spcPts val="200"/>
              </a:spcBef>
              <a:buClr>
                <a:srgbClr val="282828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srgbClr val="282828"/>
                </a:solidFill>
                <a:latin typeface="CiscoSansTT ExtraLight"/>
              </a:rPr>
              <a:t>Persevere</a:t>
            </a:r>
          </a:p>
          <a:p>
            <a:pPr marL="88900" lvl="0" indent="-88900" defTabSz="814388" eaLnBrk="0" hangingPunct="0">
              <a:lnSpc>
                <a:spcPct val="95000"/>
              </a:lnSpc>
              <a:spcBef>
                <a:spcPts val="200"/>
              </a:spcBef>
              <a:buClr>
                <a:srgbClr val="282828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srgbClr val="282828"/>
                </a:solidFill>
                <a:latin typeface="CiscoSansTT ExtraLight"/>
              </a:rPr>
              <a:t>Pivot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2248CF3-5C33-4508-B6B9-CDC2F2F10C0D}"/>
              </a:ext>
            </a:extLst>
          </p:cNvPr>
          <p:cNvSpPr/>
          <p:nvPr/>
        </p:nvSpPr>
        <p:spPr>
          <a:xfrm>
            <a:off x="7682196" y="2137463"/>
            <a:ext cx="909364" cy="90936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Outcomes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202398B-4C02-4BE1-85F7-7935EA50F0A5}"/>
              </a:ext>
            </a:extLst>
          </p:cNvPr>
          <p:cNvGrpSpPr/>
          <p:nvPr/>
        </p:nvGrpSpPr>
        <p:grpSpPr>
          <a:xfrm>
            <a:off x="1722074" y="2106890"/>
            <a:ext cx="140448" cy="968500"/>
            <a:chOff x="1722074" y="2106890"/>
            <a:chExt cx="140448" cy="968500"/>
          </a:xfrm>
          <a:solidFill>
            <a:schemeClr val="bg1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0A52F72-B94F-4F67-95E7-CBE45929589F}"/>
                </a:ext>
              </a:extLst>
            </p:cNvPr>
            <p:cNvSpPr/>
            <p:nvPr/>
          </p:nvSpPr>
          <p:spPr>
            <a:xfrm>
              <a:off x="1722074" y="3026826"/>
              <a:ext cx="140448" cy="485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BC4BD69B-A3D8-4E7D-8C24-3C33D5CD4A3E}"/>
                </a:ext>
              </a:extLst>
            </p:cNvPr>
            <p:cNvSpPr/>
            <p:nvPr/>
          </p:nvSpPr>
          <p:spPr>
            <a:xfrm>
              <a:off x="1722074" y="2106890"/>
              <a:ext cx="140448" cy="485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C4A8589C-A8A8-405E-9C12-B5E1678206D4}"/>
                </a:ext>
              </a:extLst>
            </p:cNvPr>
            <p:cNvSpPr/>
            <p:nvPr/>
          </p:nvSpPr>
          <p:spPr>
            <a:xfrm>
              <a:off x="1722074" y="2198884"/>
              <a:ext cx="140448" cy="485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D4DC19D-2C2E-4D4B-B679-11E326CE674A}"/>
                </a:ext>
              </a:extLst>
            </p:cNvPr>
            <p:cNvSpPr/>
            <p:nvPr/>
          </p:nvSpPr>
          <p:spPr>
            <a:xfrm>
              <a:off x="1722074" y="2290878"/>
              <a:ext cx="140448" cy="485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F9A00541-6239-4E27-89A7-31A0EF94FCD4}"/>
                </a:ext>
              </a:extLst>
            </p:cNvPr>
            <p:cNvSpPr/>
            <p:nvPr/>
          </p:nvSpPr>
          <p:spPr>
            <a:xfrm>
              <a:off x="1722074" y="2382872"/>
              <a:ext cx="140448" cy="485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EE9F3FA0-7508-42E1-9F1D-1E15F176AF20}"/>
                </a:ext>
              </a:extLst>
            </p:cNvPr>
            <p:cNvSpPr/>
            <p:nvPr/>
          </p:nvSpPr>
          <p:spPr>
            <a:xfrm>
              <a:off x="1722074" y="2474866"/>
              <a:ext cx="140448" cy="485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7135FCFD-A963-4D2D-867F-9E2ED3B98105}"/>
                </a:ext>
              </a:extLst>
            </p:cNvPr>
            <p:cNvSpPr/>
            <p:nvPr/>
          </p:nvSpPr>
          <p:spPr>
            <a:xfrm>
              <a:off x="1722074" y="2566860"/>
              <a:ext cx="140448" cy="485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353F84A8-6D26-4FFB-8F07-FA3C8E19B89A}"/>
                </a:ext>
              </a:extLst>
            </p:cNvPr>
            <p:cNvSpPr/>
            <p:nvPr/>
          </p:nvSpPr>
          <p:spPr>
            <a:xfrm>
              <a:off x="1722074" y="2658854"/>
              <a:ext cx="140448" cy="485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A41539F3-88CE-4C8A-847A-2ED960EB9D33}"/>
                </a:ext>
              </a:extLst>
            </p:cNvPr>
            <p:cNvSpPr/>
            <p:nvPr/>
          </p:nvSpPr>
          <p:spPr>
            <a:xfrm>
              <a:off x="1722074" y="2750848"/>
              <a:ext cx="140448" cy="485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2879C228-C6DE-44A0-B665-9EB8128C2B5F}"/>
                </a:ext>
              </a:extLst>
            </p:cNvPr>
            <p:cNvSpPr/>
            <p:nvPr/>
          </p:nvSpPr>
          <p:spPr>
            <a:xfrm>
              <a:off x="1722074" y="2842842"/>
              <a:ext cx="140448" cy="485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1CC092E3-6EE8-4B20-B5B3-2F0688A27228}"/>
                </a:ext>
              </a:extLst>
            </p:cNvPr>
            <p:cNvSpPr/>
            <p:nvPr/>
          </p:nvSpPr>
          <p:spPr>
            <a:xfrm>
              <a:off x="1722074" y="2934836"/>
              <a:ext cx="140448" cy="485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8" name="Text Box 68">
            <a:extLst>
              <a:ext uri="{FF2B5EF4-FFF2-40B4-BE49-F238E27FC236}">
                <a16:creationId xmlns:a16="http://schemas.microsoft.com/office/drawing/2014/main" id="{E274537A-840F-4D80-8978-8C09FD841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602" y="920247"/>
            <a:ext cx="1055101" cy="2364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ctr" anchorCtr="1">
            <a:spAutoFit/>
          </a:bodyPr>
          <a:lstStyle/>
          <a:p>
            <a:pPr lvl="0" algn="ctr" defTabSz="814388" eaLnBrk="0" hangingPunct="0">
              <a:lnSpc>
                <a:spcPct val="95000"/>
              </a:lnSpc>
              <a:spcBef>
                <a:spcPct val="50000"/>
              </a:spcBef>
              <a:defRPr/>
            </a:pPr>
            <a:r>
              <a:rPr lang="en-US" sz="1050" dirty="0">
                <a:latin typeface="+mn-lt"/>
              </a:rPr>
              <a:t>Value Streams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D48C773-CF92-4450-8F0E-F977A3EC8934}"/>
              </a:ext>
            </a:extLst>
          </p:cNvPr>
          <p:cNvCxnSpPr>
            <a:stCxn id="128" idx="1"/>
          </p:cNvCxnSpPr>
          <p:nvPr/>
        </p:nvCxnSpPr>
        <p:spPr>
          <a:xfrm flipH="1" flipV="1">
            <a:off x="2984816" y="1029146"/>
            <a:ext cx="1633786" cy="0"/>
          </a:xfrm>
          <a:prstGeom prst="straightConnector1">
            <a:avLst/>
          </a:prstGeom>
          <a:ln w="95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3477C54-E1E7-4E82-A56E-4432F7634162}"/>
              </a:ext>
            </a:extLst>
          </p:cNvPr>
          <p:cNvCxnSpPr>
            <a:stCxn id="128" idx="3"/>
          </p:cNvCxnSpPr>
          <p:nvPr/>
        </p:nvCxnSpPr>
        <p:spPr>
          <a:xfrm>
            <a:off x="5673703" y="1038461"/>
            <a:ext cx="1642161" cy="0"/>
          </a:xfrm>
          <a:prstGeom prst="straightConnector1">
            <a:avLst/>
          </a:prstGeom>
          <a:ln w="95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19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871CA1C0-6C0A-44E6-ACD3-FEF2C4007CB4}"/>
              </a:ext>
            </a:extLst>
          </p:cNvPr>
          <p:cNvSpPr/>
          <p:nvPr/>
        </p:nvSpPr>
        <p:spPr>
          <a:xfrm>
            <a:off x="5729552" y="3599049"/>
            <a:ext cx="2315103" cy="98248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Our transformation journey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78797" y="2559851"/>
            <a:ext cx="8586407" cy="351294"/>
          </a:xfrm>
          <a:prstGeom prst="roundRect">
            <a:avLst>
              <a:gd name="adj" fmla="val 50000"/>
            </a:avLst>
          </a:prstGeom>
          <a:solidFill>
            <a:schemeClr val="tx1">
              <a:lumMod val="10000"/>
              <a:lumOff val="90000"/>
            </a:schemeClr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2" rIns="91204" bIns="45602" rtlCol="0" anchor="ctr"/>
          <a:lstStyle/>
          <a:p>
            <a:pPr marL="0" marR="0" lvl="0" indent="0" algn="ctr" defTabSz="4560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9346" y="2559851"/>
            <a:ext cx="2315103" cy="351294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2" rIns="91204" bIns="45602" rtlCol="0" anchor="ctr"/>
          <a:lstStyle/>
          <a:p>
            <a:pPr lvl="0" algn="ctr" defTabSz="4560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</a:rPr>
              <a:t>2007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14449" y="2559851"/>
            <a:ext cx="2315103" cy="351294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2" rIns="91204" bIns="45602" rtlCol="0" anchor="ctr"/>
          <a:lstStyle/>
          <a:p>
            <a:pPr lvl="0" algn="ctr" defTabSz="4560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</a:rPr>
              <a:t>2014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29552" y="2559851"/>
            <a:ext cx="2315103" cy="351294"/>
          </a:xfrm>
          <a:prstGeom prst="rect">
            <a:avLst/>
          </a:prstGeom>
          <a:solidFill>
            <a:schemeClr val="accent5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2" rIns="91204" bIns="45602" rtlCol="0" anchor="ctr"/>
          <a:lstStyle/>
          <a:p>
            <a:pPr lvl="0" algn="ctr" defTabSz="4560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FFFFFF"/>
                </a:solidFill>
              </a:rPr>
              <a:t>2018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87282" y="2038765"/>
            <a:ext cx="1599641" cy="469121"/>
          </a:xfrm>
          <a:prstGeom prst="rect">
            <a:avLst/>
          </a:prstGeom>
          <a:noFill/>
        </p:spPr>
        <p:txBody>
          <a:bodyPr wrap="none" lIns="91204" tIns="45602" rIns="91204" bIns="45602" rtlCol="0">
            <a:spAutoFit/>
          </a:bodyPr>
          <a:lstStyle/>
          <a:p>
            <a:pPr marL="0" marR="0" lvl="0" indent="0" algn="ctr" defTabSz="342006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iscoSansTT Heavy" panose="020B0903020201020303" pitchFamily="34" charset="0"/>
                <a:ea typeface="MS PGothic" pitchFamily="34" charset="-128"/>
                <a:cs typeface="CiscoSansTT Heavy" panose="020B0903020201020303" pitchFamily="34" charset="0"/>
              </a:rPr>
              <a:t>DevSecOps</a:t>
            </a:r>
            <a:br>
              <a:rPr kumimoji="0" lang="en-US" sz="1425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MS PGothic" pitchFamily="34" charset="-128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MS PGothic" pitchFamily="34" charset="-128"/>
              </a:rPr>
              <a:t>Secure Digital Business</a:t>
            </a:r>
            <a:endParaRPr kumimoji="0" lang="en-US" sz="1425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MS PGothic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5552" y="2971804"/>
            <a:ext cx="1972895" cy="461427"/>
          </a:xfrm>
          <a:prstGeom prst="rect">
            <a:avLst/>
          </a:prstGeom>
          <a:noFill/>
        </p:spPr>
        <p:txBody>
          <a:bodyPr wrap="square" lIns="91204" tIns="45602" rIns="91204" bIns="45602" rtlCol="0">
            <a:spAutoFit/>
          </a:bodyPr>
          <a:lstStyle/>
          <a:p>
            <a:pPr marL="0" marR="0" lvl="0" indent="0" algn="ctr" defTabSz="342006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iscoSansTT Heavy" panose="020B0903020201020303" pitchFamily="34" charset="0"/>
                <a:ea typeface="MS PGothic" pitchFamily="34" charset="-128"/>
                <a:cs typeface="CiscoSansTT Heavy" panose="020B0903020201020303" pitchFamily="34" charset="0"/>
              </a:rPr>
              <a:t>Accelerate</a:t>
            </a:r>
            <a:br>
              <a:rPr kumimoji="0" lang="en-US" sz="1425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MS PGothic" pitchFamily="34" charset="-128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MS PGothic" pitchFamily="34" charset="-128"/>
              </a:rPr>
              <a:t>Pervasive Agile Mindset</a:t>
            </a:r>
            <a:endParaRPr kumimoji="0" lang="en-US" sz="1425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MS PGothic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6118" y="2046459"/>
            <a:ext cx="2861558" cy="461427"/>
          </a:xfrm>
          <a:prstGeom prst="rect">
            <a:avLst/>
          </a:prstGeom>
          <a:noFill/>
        </p:spPr>
        <p:txBody>
          <a:bodyPr wrap="square" lIns="91204" tIns="45602" rIns="91204" bIns="45602" rtlCol="0">
            <a:spAutoFit/>
          </a:bodyPr>
          <a:lstStyle/>
          <a:p>
            <a:pPr marL="0" marR="0" lvl="0" indent="0" algn="ctr" defTabSz="342006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scoSansTT Heavy" panose="020B0903020201020303" pitchFamily="34" charset="0"/>
                <a:ea typeface="MS PGothic" pitchFamily="34" charset="-128"/>
                <a:cs typeface="CiscoSansTT Heavy" panose="020B0903020201020303" pitchFamily="34" charset="0"/>
              </a:rPr>
              <a:t>Foundation</a:t>
            </a:r>
            <a:br>
              <a:rPr kumimoji="0" lang="en-US" sz="1425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MS PGothic" pitchFamily="34" charset="-128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MS PGothic" pitchFamily="34" charset="-128"/>
              </a:rPr>
              <a:t>Architecture Led; Services Oriented</a:t>
            </a:r>
            <a:endParaRPr kumimoji="0" lang="en-US" sz="825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MS PGothic" pitchFamily="34" charset="-128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827" y="1206624"/>
            <a:ext cx="1938346" cy="7457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061" y="3671121"/>
            <a:ext cx="1584852" cy="85737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9209F06-B080-410E-BA40-E823A798CAD6}"/>
              </a:ext>
            </a:extLst>
          </p:cNvPr>
          <p:cNvSpPr/>
          <p:nvPr/>
        </p:nvSpPr>
        <p:spPr>
          <a:xfrm>
            <a:off x="1099346" y="3599049"/>
            <a:ext cx="2315103" cy="982480"/>
          </a:xfrm>
          <a:prstGeom prst="rect">
            <a:avLst/>
          </a:prstGeom>
          <a:noFill/>
          <a:ln w="1270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2805A21-96FB-47BC-B740-E05533DE3C0C}"/>
              </a:ext>
            </a:extLst>
          </p:cNvPr>
          <p:cNvCxnSpPr>
            <a:stCxn id="15" idx="0"/>
            <a:endCxn id="7" idx="2"/>
          </p:cNvCxnSpPr>
          <p:nvPr/>
        </p:nvCxnSpPr>
        <p:spPr>
          <a:xfrm flipV="1">
            <a:off x="2256898" y="2911145"/>
            <a:ext cx="0" cy="687904"/>
          </a:xfrm>
          <a:prstGeom prst="line">
            <a:avLst/>
          </a:prstGeom>
          <a:ln w="635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F14B7241-FF66-4E02-8471-F60ED092A354}"/>
              </a:ext>
            </a:extLst>
          </p:cNvPr>
          <p:cNvSpPr/>
          <p:nvPr/>
        </p:nvSpPr>
        <p:spPr>
          <a:xfrm>
            <a:off x="3414447" y="1108052"/>
            <a:ext cx="2315103" cy="982480"/>
          </a:xfrm>
          <a:prstGeom prst="rect">
            <a:avLst/>
          </a:prstGeom>
          <a:noFill/>
          <a:ln w="1270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5FCEA48-64B5-4032-88E4-7D0A457F3FE7}"/>
              </a:ext>
            </a:extLst>
          </p:cNvPr>
          <p:cNvCxnSpPr>
            <a:stCxn id="28" idx="2"/>
            <a:endCxn id="8" idx="0"/>
          </p:cNvCxnSpPr>
          <p:nvPr/>
        </p:nvCxnSpPr>
        <p:spPr>
          <a:xfrm>
            <a:off x="4571999" y="2090532"/>
            <a:ext cx="2" cy="469319"/>
          </a:xfrm>
          <a:prstGeom prst="line">
            <a:avLst/>
          </a:prstGeom>
          <a:ln w="635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55E720E-F3AF-46EA-B489-D65E288D2D3B}"/>
              </a:ext>
            </a:extLst>
          </p:cNvPr>
          <p:cNvCxnSpPr>
            <a:stCxn id="34" idx="0"/>
            <a:endCxn id="9" idx="2"/>
          </p:cNvCxnSpPr>
          <p:nvPr/>
        </p:nvCxnSpPr>
        <p:spPr>
          <a:xfrm flipV="1">
            <a:off x="6887104" y="2911145"/>
            <a:ext cx="0" cy="687904"/>
          </a:xfrm>
          <a:prstGeom prst="line">
            <a:avLst/>
          </a:prstGeom>
          <a:ln w="635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40A3C79-B184-4960-84FC-9B1E54510A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643"/>
          <a:stretch/>
        </p:blipFill>
        <p:spPr>
          <a:xfrm>
            <a:off x="6081348" y="3599049"/>
            <a:ext cx="1582587" cy="9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4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B64CA8-F133-42DF-97E6-410022628274}"/>
              </a:ext>
            </a:extLst>
          </p:cNvPr>
          <p:cNvSpPr/>
          <p:nvPr/>
        </p:nvSpPr>
        <p:spPr>
          <a:xfrm>
            <a:off x="436820" y="1908961"/>
            <a:ext cx="2160000" cy="216000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Architecture led; service oriented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B97C2F-25F4-428A-90CE-B65B5220D6F4}"/>
              </a:ext>
            </a:extLst>
          </p:cNvPr>
          <p:cNvGrpSpPr/>
          <p:nvPr/>
        </p:nvGrpSpPr>
        <p:grpSpPr>
          <a:xfrm>
            <a:off x="6228028" y="2593581"/>
            <a:ext cx="1080000" cy="1080000"/>
            <a:chOff x="457200" y="3242776"/>
            <a:chExt cx="640080" cy="640080"/>
          </a:xfrm>
        </p:grpSpPr>
        <p:grpSp>
          <p:nvGrpSpPr>
            <p:cNvPr id="282" name="Group 258"/>
            <p:cNvGrpSpPr>
              <a:grpSpLocks noChangeAspect="1"/>
            </p:cNvGrpSpPr>
            <p:nvPr/>
          </p:nvGrpSpPr>
          <p:grpSpPr bwMode="auto">
            <a:xfrm>
              <a:off x="561440" y="3358081"/>
              <a:ext cx="429160" cy="400656"/>
              <a:chOff x="3525" y="1319"/>
              <a:chExt cx="813" cy="759"/>
            </a:xfrm>
          </p:grpSpPr>
          <p:sp>
            <p:nvSpPr>
              <p:cNvPr id="283" name="Line 259"/>
              <p:cNvSpPr>
                <a:spLocks noChangeShapeType="1"/>
              </p:cNvSpPr>
              <p:nvPr/>
            </p:nvSpPr>
            <p:spPr bwMode="auto">
              <a:xfrm>
                <a:off x="3775" y="1429"/>
                <a:ext cx="312" cy="539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4" name="Line 260"/>
              <p:cNvSpPr>
                <a:spLocks noChangeShapeType="1"/>
              </p:cNvSpPr>
              <p:nvPr/>
            </p:nvSpPr>
            <p:spPr bwMode="auto">
              <a:xfrm>
                <a:off x="3618" y="1699"/>
                <a:ext cx="624" cy="0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5" name="Line 261"/>
              <p:cNvSpPr>
                <a:spLocks noChangeShapeType="1"/>
              </p:cNvSpPr>
              <p:nvPr/>
            </p:nvSpPr>
            <p:spPr bwMode="auto">
              <a:xfrm flipV="1">
                <a:off x="3775" y="1429"/>
                <a:ext cx="312" cy="539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6" name="Line 262"/>
              <p:cNvSpPr>
                <a:spLocks noChangeShapeType="1"/>
              </p:cNvSpPr>
              <p:nvPr/>
            </p:nvSpPr>
            <p:spPr bwMode="auto">
              <a:xfrm flipH="1">
                <a:off x="3618" y="1429"/>
                <a:ext cx="157" cy="270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7" name="Line 263"/>
              <p:cNvSpPr>
                <a:spLocks noChangeShapeType="1"/>
              </p:cNvSpPr>
              <p:nvPr/>
            </p:nvSpPr>
            <p:spPr bwMode="auto">
              <a:xfrm flipH="1">
                <a:off x="4087" y="1699"/>
                <a:ext cx="155" cy="269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8" name="Line 264"/>
              <p:cNvSpPr>
                <a:spLocks noChangeShapeType="1"/>
              </p:cNvSpPr>
              <p:nvPr/>
            </p:nvSpPr>
            <p:spPr bwMode="auto">
              <a:xfrm>
                <a:off x="3618" y="1699"/>
                <a:ext cx="157" cy="269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9" name="Line 265"/>
              <p:cNvSpPr>
                <a:spLocks noChangeShapeType="1"/>
              </p:cNvSpPr>
              <p:nvPr/>
            </p:nvSpPr>
            <p:spPr bwMode="auto">
              <a:xfrm>
                <a:off x="4087" y="1429"/>
                <a:ext cx="155" cy="270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0" name="Line 266"/>
              <p:cNvSpPr>
                <a:spLocks noChangeShapeType="1"/>
              </p:cNvSpPr>
              <p:nvPr/>
            </p:nvSpPr>
            <p:spPr bwMode="auto">
              <a:xfrm>
                <a:off x="3775" y="1968"/>
                <a:ext cx="312" cy="0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1" name="Line 267"/>
              <p:cNvSpPr>
                <a:spLocks noChangeShapeType="1"/>
              </p:cNvSpPr>
              <p:nvPr/>
            </p:nvSpPr>
            <p:spPr bwMode="auto">
              <a:xfrm>
                <a:off x="3775" y="1429"/>
                <a:ext cx="312" cy="0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2" name="Freeform 268"/>
              <p:cNvSpPr>
                <a:spLocks/>
              </p:cNvSpPr>
              <p:nvPr/>
            </p:nvSpPr>
            <p:spPr bwMode="auto">
              <a:xfrm>
                <a:off x="3823" y="1591"/>
                <a:ext cx="214" cy="215"/>
              </a:xfrm>
              <a:custGeom>
                <a:avLst/>
                <a:gdLst>
                  <a:gd name="T0" fmla="*/ 79 w 90"/>
                  <a:gd name="T1" fmla="*/ 25 h 90"/>
                  <a:gd name="T2" fmla="*/ 65 w 90"/>
                  <a:gd name="T3" fmla="*/ 79 h 90"/>
                  <a:gd name="T4" fmla="*/ 11 w 90"/>
                  <a:gd name="T5" fmla="*/ 65 h 90"/>
                  <a:gd name="T6" fmla="*/ 25 w 90"/>
                  <a:gd name="T7" fmla="*/ 11 h 90"/>
                  <a:gd name="T8" fmla="*/ 79 w 90"/>
                  <a:gd name="T9" fmla="*/ 2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90">
                    <a:moveTo>
                      <a:pt x="79" y="25"/>
                    </a:moveTo>
                    <a:cubicBezTo>
                      <a:pt x="90" y="44"/>
                      <a:pt x="84" y="68"/>
                      <a:pt x="65" y="79"/>
                    </a:cubicBezTo>
                    <a:cubicBezTo>
                      <a:pt x="46" y="90"/>
                      <a:pt x="22" y="84"/>
                      <a:pt x="11" y="65"/>
                    </a:cubicBezTo>
                    <a:cubicBezTo>
                      <a:pt x="0" y="46"/>
                      <a:pt x="6" y="22"/>
                      <a:pt x="25" y="11"/>
                    </a:cubicBezTo>
                    <a:cubicBezTo>
                      <a:pt x="44" y="0"/>
                      <a:pt x="68" y="6"/>
                      <a:pt x="79" y="25"/>
                    </a:cubicBezTo>
                  </a:path>
                </a:pathLst>
              </a:custGeom>
              <a:solidFill>
                <a:srgbClr val="FB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3" name="Freeform 269"/>
              <p:cNvSpPr>
                <a:spLocks/>
              </p:cNvSpPr>
              <p:nvPr/>
            </p:nvSpPr>
            <p:spPr bwMode="auto">
              <a:xfrm>
                <a:off x="3666" y="1319"/>
                <a:ext cx="216" cy="218"/>
              </a:xfrm>
              <a:custGeom>
                <a:avLst/>
                <a:gdLst>
                  <a:gd name="T0" fmla="*/ 80 w 91"/>
                  <a:gd name="T1" fmla="*/ 26 h 91"/>
                  <a:gd name="T2" fmla="*/ 65 w 91"/>
                  <a:gd name="T3" fmla="*/ 80 h 91"/>
                  <a:gd name="T4" fmla="*/ 11 w 91"/>
                  <a:gd name="T5" fmla="*/ 65 h 91"/>
                  <a:gd name="T6" fmla="*/ 26 w 91"/>
                  <a:gd name="T7" fmla="*/ 11 h 91"/>
                  <a:gd name="T8" fmla="*/ 80 w 91"/>
                  <a:gd name="T9" fmla="*/ 26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91">
                    <a:moveTo>
                      <a:pt x="80" y="26"/>
                    </a:moveTo>
                    <a:cubicBezTo>
                      <a:pt x="91" y="45"/>
                      <a:pt x="84" y="69"/>
                      <a:pt x="65" y="80"/>
                    </a:cubicBezTo>
                    <a:cubicBezTo>
                      <a:pt x="46" y="91"/>
                      <a:pt x="22" y="84"/>
                      <a:pt x="11" y="65"/>
                    </a:cubicBezTo>
                    <a:cubicBezTo>
                      <a:pt x="0" y="46"/>
                      <a:pt x="7" y="22"/>
                      <a:pt x="26" y="11"/>
                    </a:cubicBezTo>
                    <a:cubicBezTo>
                      <a:pt x="45" y="0"/>
                      <a:pt x="69" y="7"/>
                      <a:pt x="80" y="26"/>
                    </a:cubicBezTo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4" name="Freeform 270"/>
              <p:cNvSpPr>
                <a:spLocks/>
              </p:cNvSpPr>
              <p:nvPr/>
            </p:nvSpPr>
            <p:spPr bwMode="auto">
              <a:xfrm>
                <a:off x="3978" y="1861"/>
                <a:ext cx="217" cy="217"/>
              </a:xfrm>
              <a:custGeom>
                <a:avLst/>
                <a:gdLst>
                  <a:gd name="T0" fmla="*/ 80 w 91"/>
                  <a:gd name="T1" fmla="*/ 26 h 91"/>
                  <a:gd name="T2" fmla="*/ 65 w 91"/>
                  <a:gd name="T3" fmla="*/ 80 h 91"/>
                  <a:gd name="T4" fmla="*/ 11 w 91"/>
                  <a:gd name="T5" fmla="*/ 65 h 91"/>
                  <a:gd name="T6" fmla="*/ 26 w 91"/>
                  <a:gd name="T7" fmla="*/ 11 h 91"/>
                  <a:gd name="T8" fmla="*/ 80 w 91"/>
                  <a:gd name="T9" fmla="*/ 26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91">
                    <a:moveTo>
                      <a:pt x="80" y="26"/>
                    </a:moveTo>
                    <a:cubicBezTo>
                      <a:pt x="91" y="45"/>
                      <a:pt x="84" y="69"/>
                      <a:pt x="65" y="80"/>
                    </a:cubicBezTo>
                    <a:cubicBezTo>
                      <a:pt x="46" y="91"/>
                      <a:pt x="22" y="84"/>
                      <a:pt x="11" y="65"/>
                    </a:cubicBezTo>
                    <a:cubicBezTo>
                      <a:pt x="0" y="46"/>
                      <a:pt x="7" y="22"/>
                      <a:pt x="26" y="11"/>
                    </a:cubicBezTo>
                    <a:cubicBezTo>
                      <a:pt x="45" y="0"/>
                      <a:pt x="69" y="7"/>
                      <a:pt x="80" y="26"/>
                    </a:cubicBezTo>
                  </a:path>
                </a:pathLst>
              </a:custGeom>
              <a:solidFill>
                <a:srgbClr val="6EBE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5" name="Oval 271"/>
              <p:cNvSpPr>
                <a:spLocks noChangeArrowheads="1"/>
              </p:cNvSpPr>
              <p:nvPr/>
            </p:nvSpPr>
            <p:spPr bwMode="auto">
              <a:xfrm>
                <a:off x="3525" y="1603"/>
                <a:ext cx="188" cy="191"/>
              </a:xfrm>
              <a:prstGeom prst="ellipse">
                <a:avLst/>
              </a:prstGeom>
              <a:solidFill>
                <a:srgbClr val="6EBE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6" name="Oval 272"/>
              <p:cNvSpPr>
                <a:spLocks noChangeArrowheads="1"/>
              </p:cNvSpPr>
              <p:nvPr/>
            </p:nvSpPr>
            <p:spPr bwMode="auto">
              <a:xfrm>
                <a:off x="4147" y="1603"/>
                <a:ext cx="191" cy="191"/>
              </a:xfrm>
              <a:prstGeom prst="ellipse">
                <a:avLst/>
              </a:pr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7" name="Freeform 273"/>
              <p:cNvSpPr>
                <a:spLocks/>
              </p:cNvSpPr>
              <p:nvPr/>
            </p:nvSpPr>
            <p:spPr bwMode="auto">
              <a:xfrm>
                <a:off x="3978" y="1319"/>
                <a:ext cx="217" cy="218"/>
              </a:xfrm>
              <a:custGeom>
                <a:avLst/>
                <a:gdLst>
                  <a:gd name="T0" fmla="*/ 11 w 91"/>
                  <a:gd name="T1" fmla="*/ 26 h 91"/>
                  <a:gd name="T2" fmla="*/ 26 w 91"/>
                  <a:gd name="T3" fmla="*/ 80 h 91"/>
                  <a:gd name="T4" fmla="*/ 80 w 91"/>
                  <a:gd name="T5" fmla="*/ 65 h 91"/>
                  <a:gd name="T6" fmla="*/ 65 w 91"/>
                  <a:gd name="T7" fmla="*/ 11 h 91"/>
                  <a:gd name="T8" fmla="*/ 11 w 91"/>
                  <a:gd name="T9" fmla="*/ 26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91">
                    <a:moveTo>
                      <a:pt x="11" y="26"/>
                    </a:moveTo>
                    <a:cubicBezTo>
                      <a:pt x="0" y="45"/>
                      <a:pt x="7" y="69"/>
                      <a:pt x="26" y="80"/>
                    </a:cubicBezTo>
                    <a:cubicBezTo>
                      <a:pt x="45" y="91"/>
                      <a:pt x="69" y="84"/>
                      <a:pt x="80" y="65"/>
                    </a:cubicBezTo>
                    <a:cubicBezTo>
                      <a:pt x="91" y="46"/>
                      <a:pt x="84" y="22"/>
                      <a:pt x="65" y="11"/>
                    </a:cubicBezTo>
                    <a:cubicBezTo>
                      <a:pt x="46" y="0"/>
                      <a:pt x="22" y="7"/>
                      <a:pt x="11" y="26"/>
                    </a:cubicBezTo>
                  </a:path>
                </a:pathLst>
              </a:custGeom>
              <a:solidFill>
                <a:srgbClr val="6EBE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8" name="Freeform 274"/>
              <p:cNvSpPr>
                <a:spLocks/>
              </p:cNvSpPr>
              <p:nvPr/>
            </p:nvSpPr>
            <p:spPr bwMode="auto">
              <a:xfrm>
                <a:off x="3666" y="1861"/>
                <a:ext cx="216" cy="217"/>
              </a:xfrm>
              <a:custGeom>
                <a:avLst/>
                <a:gdLst>
                  <a:gd name="T0" fmla="*/ 11 w 91"/>
                  <a:gd name="T1" fmla="*/ 26 h 91"/>
                  <a:gd name="T2" fmla="*/ 26 w 91"/>
                  <a:gd name="T3" fmla="*/ 80 h 91"/>
                  <a:gd name="T4" fmla="*/ 80 w 91"/>
                  <a:gd name="T5" fmla="*/ 65 h 91"/>
                  <a:gd name="T6" fmla="*/ 65 w 91"/>
                  <a:gd name="T7" fmla="*/ 11 h 91"/>
                  <a:gd name="T8" fmla="*/ 11 w 91"/>
                  <a:gd name="T9" fmla="*/ 26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91">
                    <a:moveTo>
                      <a:pt x="11" y="26"/>
                    </a:moveTo>
                    <a:cubicBezTo>
                      <a:pt x="0" y="45"/>
                      <a:pt x="7" y="69"/>
                      <a:pt x="26" y="80"/>
                    </a:cubicBezTo>
                    <a:cubicBezTo>
                      <a:pt x="45" y="91"/>
                      <a:pt x="69" y="84"/>
                      <a:pt x="80" y="65"/>
                    </a:cubicBezTo>
                    <a:cubicBezTo>
                      <a:pt x="91" y="46"/>
                      <a:pt x="84" y="22"/>
                      <a:pt x="65" y="11"/>
                    </a:cubicBezTo>
                    <a:cubicBezTo>
                      <a:pt x="46" y="0"/>
                      <a:pt x="22" y="7"/>
                      <a:pt x="11" y="26"/>
                    </a:cubicBezTo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20" name="Group 319"/>
            <p:cNvGrpSpPr/>
            <p:nvPr/>
          </p:nvGrpSpPr>
          <p:grpSpPr>
            <a:xfrm>
              <a:off x="457200" y="3242776"/>
              <a:ext cx="640080" cy="640080"/>
              <a:chOff x="3709988" y="7054056"/>
              <a:chExt cx="725488" cy="725488"/>
            </a:xfrm>
          </p:grpSpPr>
          <p:sp>
            <p:nvSpPr>
              <p:cNvPr id="321" name="Oval 165"/>
              <p:cNvSpPr>
                <a:spLocks noChangeArrowheads="1"/>
              </p:cNvSpPr>
              <p:nvPr/>
            </p:nvSpPr>
            <p:spPr bwMode="auto">
              <a:xfrm>
                <a:off x="3709988" y="7054056"/>
                <a:ext cx="725488" cy="725488"/>
              </a:xfrm>
              <a:prstGeom prst="ellipse">
                <a:avLst/>
              </a:prstGeom>
              <a:noFill/>
              <a:ln w="50800">
                <a:solidFill>
                  <a:srgbClr val="FFFFFF">
                    <a:lumMod val="85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2" name="Freeform 166"/>
              <p:cNvSpPr>
                <a:spLocks/>
              </p:cNvSpPr>
              <p:nvPr/>
            </p:nvSpPr>
            <p:spPr bwMode="auto">
              <a:xfrm>
                <a:off x="3709988" y="7054056"/>
                <a:ext cx="722313" cy="723900"/>
              </a:xfrm>
              <a:custGeom>
                <a:avLst/>
                <a:gdLst>
                  <a:gd name="T0" fmla="*/ 132 w 265"/>
                  <a:gd name="T1" fmla="*/ 0 h 265"/>
                  <a:gd name="T2" fmla="*/ 265 w 265"/>
                  <a:gd name="T3" fmla="*/ 133 h 265"/>
                  <a:gd name="T4" fmla="*/ 132 w 265"/>
                  <a:gd name="T5" fmla="*/ 265 h 265"/>
                  <a:gd name="T6" fmla="*/ 0 w 265"/>
                  <a:gd name="T7" fmla="*/ 133 h 265"/>
                  <a:gd name="T8" fmla="*/ 0 w 265"/>
                  <a:gd name="T9" fmla="*/ 133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5" h="265">
                    <a:moveTo>
                      <a:pt x="132" y="0"/>
                    </a:moveTo>
                    <a:cubicBezTo>
                      <a:pt x="205" y="0"/>
                      <a:pt x="265" y="60"/>
                      <a:pt x="265" y="133"/>
                    </a:cubicBezTo>
                    <a:cubicBezTo>
                      <a:pt x="265" y="206"/>
                      <a:pt x="205" y="265"/>
                      <a:pt x="132" y="265"/>
                    </a:cubicBezTo>
                    <a:cubicBezTo>
                      <a:pt x="59" y="265"/>
                      <a:pt x="0" y="206"/>
                      <a:pt x="0" y="133"/>
                    </a:cubicBezTo>
                    <a:cubicBezTo>
                      <a:pt x="0" y="133"/>
                      <a:pt x="0" y="133"/>
                      <a:pt x="0" y="133"/>
                    </a:cubicBezTo>
                  </a:path>
                </a:pathLst>
              </a:custGeom>
              <a:noFill/>
              <a:ln w="50800" cap="rnd">
                <a:solidFill>
                  <a:srgbClr val="FBAB1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FEE27E67-AAC2-405A-B03A-BF9556A1A10F}"/>
              </a:ext>
            </a:extLst>
          </p:cNvPr>
          <p:cNvSpPr txBox="1"/>
          <p:nvPr/>
        </p:nvSpPr>
        <p:spPr>
          <a:xfrm>
            <a:off x="6904469" y="3678545"/>
            <a:ext cx="1941870" cy="1179297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lvl="0">
              <a:lnSpc>
                <a:spcPct val="95000"/>
              </a:lnSpc>
              <a:spcBef>
                <a:spcPts val="700"/>
              </a:spcBef>
              <a:defRPr/>
            </a:pPr>
            <a:r>
              <a:rPr lang="en-US" sz="2400" dirty="0">
                <a:solidFill>
                  <a:schemeClr val="accent5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Technology</a:t>
            </a:r>
          </a:p>
          <a:p>
            <a:pPr lvl="0">
              <a:spcBef>
                <a:spcPts val="700"/>
              </a:spcBef>
              <a:defRPr/>
            </a:pPr>
            <a:r>
              <a:rPr lang="en-US" sz="1400" dirty="0">
                <a:latin typeface="+mn-lt"/>
              </a:rPr>
              <a:t>ITSM Platform</a:t>
            </a:r>
          </a:p>
          <a:p>
            <a:pPr lvl="0">
              <a:spcBef>
                <a:spcPts val="0"/>
              </a:spcBef>
              <a:defRPr/>
            </a:pPr>
            <a:r>
              <a:rPr lang="en-US" sz="1400" dirty="0">
                <a:latin typeface="+mn-lt"/>
              </a:rPr>
              <a:t>Metrics Dashboards</a:t>
            </a:r>
          </a:p>
          <a:p>
            <a:pPr lvl="0">
              <a:spcBef>
                <a:spcPts val="0"/>
              </a:spcBef>
              <a:defRPr/>
            </a:pPr>
            <a:r>
              <a:rPr lang="en-US" sz="1400" dirty="0">
                <a:latin typeface="+mn-lt"/>
              </a:rPr>
              <a:t>Self Service Store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051ED1F-ECB4-4D62-8C70-A52D300C987A}"/>
              </a:ext>
            </a:extLst>
          </p:cNvPr>
          <p:cNvSpPr txBox="1"/>
          <p:nvPr/>
        </p:nvSpPr>
        <p:spPr>
          <a:xfrm>
            <a:off x="3315395" y="1155918"/>
            <a:ext cx="2203884" cy="1157753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lvl="0" algn="r">
              <a:lnSpc>
                <a:spcPct val="95000"/>
              </a:lnSpc>
              <a:spcBef>
                <a:spcPts val="700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People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iscoSansTT Heavy" panose="020B0903020201020303" pitchFamily="34" charset="0"/>
              <a:cs typeface="CiscoSansTT Heavy" panose="020B0903020201020303" pitchFamily="34" charset="0"/>
            </a:endParaRPr>
          </a:p>
          <a:p>
            <a:pPr lvl="0" algn="r">
              <a:lnSpc>
                <a:spcPct val="95000"/>
              </a:lnSpc>
              <a:spcBef>
                <a:spcPts val="700"/>
              </a:spcBef>
              <a:defRPr/>
            </a:pPr>
            <a:r>
              <a:rPr lang="en-US" sz="1400" dirty="0">
                <a:latin typeface="+mn-lt"/>
                <a:cs typeface="CiscoSansTT" panose="020B0503020201020303" pitchFamily="34" charset="0"/>
              </a:rPr>
              <a:t>Culture: GM Mindset</a:t>
            </a:r>
            <a:br>
              <a:rPr lang="en-US" sz="1400" dirty="0">
                <a:latin typeface="+mn-lt"/>
              </a:rPr>
            </a:br>
            <a:r>
              <a:rPr lang="en-US" sz="1400" dirty="0">
                <a:latin typeface="+mn-lt"/>
              </a:rPr>
              <a:t>Service Roles</a:t>
            </a:r>
          </a:p>
          <a:p>
            <a:pPr lvl="0" algn="r">
              <a:spcBef>
                <a:spcPts val="0"/>
              </a:spcBef>
              <a:defRPr/>
            </a:pPr>
            <a:r>
              <a:rPr lang="en-US" sz="1400" dirty="0">
                <a:latin typeface="+mn-lt"/>
              </a:rPr>
              <a:t>Outcome Focused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CC5C1DB-F4C8-4CE0-B431-CC8D9CAB810E}"/>
              </a:ext>
            </a:extLst>
          </p:cNvPr>
          <p:cNvSpPr txBox="1"/>
          <p:nvPr/>
        </p:nvSpPr>
        <p:spPr>
          <a:xfrm>
            <a:off x="3548593" y="3678546"/>
            <a:ext cx="1941870" cy="114698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lvl="0" algn="r">
              <a:lnSpc>
                <a:spcPct val="95000"/>
              </a:lnSpc>
              <a:spcBef>
                <a:spcPts val="700"/>
              </a:spcBef>
              <a:defRPr/>
            </a:pPr>
            <a:r>
              <a:rPr lang="en-US" sz="2400" dirty="0">
                <a:solidFill>
                  <a:schemeClr val="accent1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Process</a:t>
            </a:r>
          </a:p>
          <a:p>
            <a:pPr lvl="0" algn="r">
              <a:lnSpc>
                <a:spcPct val="95000"/>
              </a:lnSpc>
              <a:spcBef>
                <a:spcPts val="700"/>
              </a:spcBef>
              <a:defRPr/>
            </a:pPr>
            <a:r>
              <a:rPr lang="en-US" sz="1400" dirty="0">
                <a:latin typeface="+mn-lt"/>
                <a:cs typeface="CiscoSansTT" panose="020B0503020201020303" pitchFamily="34" charset="0"/>
              </a:rPr>
              <a:t>Portfolio Management</a:t>
            </a:r>
          </a:p>
          <a:p>
            <a:pPr lvl="0" algn="r">
              <a:lnSpc>
                <a:spcPct val="95000"/>
              </a:lnSpc>
              <a:spcBef>
                <a:spcPts val="0"/>
              </a:spcBef>
              <a:defRPr/>
            </a:pPr>
            <a:r>
              <a:rPr lang="en-US" sz="1400" dirty="0">
                <a:latin typeface="+mn-lt"/>
                <a:cs typeface="CiscoSansTT" panose="020B0503020201020303" pitchFamily="34" charset="0"/>
              </a:rPr>
              <a:t>Architecture Lead</a:t>
            </a:r>
            <a:br>
              <a:rPr lang="en-US" sz="1400" dirty="0">
                <a:latin typeface="+mn-lt"/>
                <a:cs typeface="CiscoSansTT" panose="020B0503020201020303" pitchFamily="34" charset="0"/>
              </a:rPr>
            </a:br>
            <a:r>
              <a:rPr lang="en-US" sz="1400" dirty="0">
                <a:latin typeface="+mn-lt"/>
                <a:cs typeface="CiscoSansTT" panose="020B0503020201020303" pitchFamily="34" charset="0"/>
              </a:rPr>
              <a:t>Checkpoint Reviews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6E53DA-61DB-4AC6-8A83-4134C74AC921}"/>
              </a:ext>
            </a:extLst>
          </p:cNvPr>
          <p:cNvGrpSpPr/>
          <p:nvPr/>
        </p:nvGrpSpPr>
        <p:grpSpPr>
          <a:xfrm>
            <a:off x="5190118" y="2617658"/>
            <a:ext cx="1080000" cy="1080000"/>
            <a:chOff x="7894320" y="3242776"/>
            <a:chExt cx="640080" cy="640080"/>
          </a:xfrm>
        </p:grpSpPr>
        <p:grpSp>
          <p:nvGrpSpPr>
            <p:cNvPr id="267" name="Group 266"/>
            <p:cNvGrpSpPr>
              <a:grpSpLocks noChangeAspect="1"/>
            </p:cNvGrpSpPr>
            <p:nvPr/>
          </p:nvGrpSpPr>
          <p:grpSpPr>
            <a:xfrm>
              <a:off x="8033055" y="3375531"/>
              <a:ext cx="362610" cy="365760"/>
              <a:chOff x="12587345" y="2301556"/>
              <a:chExt cx="114999" cy="115998"/>
            </a:xfrm>
            <a:solidFill>
              <a:srgbClr val="005073"/>
            </a:solidFill>
          </p:grpSpPr>
          <p:sp>
            <p:nvSpPr>
              <p:cNvPr id="268" name="Freeform 36"/>
              <p:cNvSpPr>
                <a:spLocks noChangeAspect="1"/>
              </p:cNvSpPr>
              <p:nvPr/>
            </p:nvSpPr>
            <p:spPr bwMode="auto">
              <a:xfrm>
                <a:off x="12634348" y="2325555"/>
                <a:ext cx="20999" cy="22999"/>
              </a:xfrm>
              <a:custGeom>
                <a:avLst/>
                <a:gdLst>
                  <a:gd name="T0" fmla="*/ 9 w 9"/>
                  <a:gd name="T1" fmla="*/ 0 h 10"/>
                  <a:gd name="T2" fmla="*/ 7 w 9"/>
                  <a:gd name="T3" fmla="*/ 0 h 10"/>
                  <a:gd name="T4" fmla="*/ 0 w 9"/>
                  <a:gd name="T5" fmla="*/ 0 h 10"/>
                  <a:gd name="T6" fmla="*/ 0 w 9"/>
                  <a:gd name="T7" fmla="*/ 10 h 10"/>
                  <a:gd name="T8" fmla="*/ 9 w 9"/>
                  <a:gd name="T9" fmla="*/ 10 h 10"/>
                  <a:gd name="T10" fmla="*/ 9 w 9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0">
                    <a:moveTo>
                      <a:pt x="9" y="0"/>
                    </a:moveTo>
                    <a:cubicBezTo>
                      <a:pt x="9" y="0"/>
                      <a:pt x="8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9" name="Freeform 37"/>
              <p:cNvSpPr>
                <a:spLocks noChangeAspect="1"/>
              </p:cNvSpPr>
              <p:nvPr/>
            </p:nvSpPr>
            <p:spPr bwMode="auto">
              <a:xfrm>
                <a:off x="12634348" y="2301556"/>
                <a:ext cx="20999" cy="23999"/>
              </a:xfrm>
              <a:custGeom>
                <a:avLst/>
                <a:gdLst>
                  <a:gd name="T0" fmla="*/ 4 w 9"/>
                  <a:gd name="T1" fmla="*/ 0 h 10"/>
                  <a:gd name="T2" fmla="*/ 0 w 9"/>
                  <a:gd name="T3" fmla="*/ 5 h 10"/>
                  <a:gd name="T4" fmla="*/ 0 w 9"/>
                  <a:gd name="T5" fmla="*/ 10 h 10"/>
                  <a:gd name="T6" fmla="*/ 7 w 9"/>
                  <a:gd name="T7" fmla="*/ 10 h 10"/>
                  <a:gd name="T8" fmla="*/ 9 w 9"/>
                  <a:gd name="T9" fmla="*/ 10 h 10"/>
                  <a:gd name="T10" fmla="*/ 9 w 9"/>
                  <a:gd name="T11" fmla="*/ 5 h 10"/>
                  <a:gd name="T12" fmla="*/ 4 w 9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0">
                    <a:moveTo>
                      <a:pt x="4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9" y="10"/>
                      <a:pt x="9" y="10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7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0" name="Freeform 38"/>
              <p:cNvSpPr>
                <a:spLocks noChangeAspect="1"/>
              </p:cNvSpPr>
              <p:nvPr/>
            </p:nvSpPr>
            <p:spPr bwMode="auto">
              <a:xfrm>
                <a:off x="12634348" y="2377554"/>
                <a:ext cx="20999" cy="39999"/>
              </a:xfrm>
              <a:custGeom>
                <a:avLst/>
                <a:gdLst>
                  <a:gd name="T0" fmla="*/ 9 w 9"/>
                  <a:gd name="T1" fmla="*/ 0 h 17"/>
                  <a:gd name="T2" fmla="*/ 0 w 9"/>
                  <a:gd name="T3" fmla="*/ 0 h 17"/>
                  <a:gd name="T4" fmla="*/ 0 w 9"/>
                  <a:gd name="T5" fmla="*/ 13 h 17"/>
                  <a:gd name="T6" fmla="*/ 4 w 9"/>
                  <a:gd name="T7" fmla="*/ 17 h 17"/>
                  <a:gd name="T8" fmla="*/ 9 w 9"/>
                  <a:gd name="T9" fmla="*/ 13 h 17"/>
                  <a:gd name="T10" fmla="*/ 9 w 9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7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7" y="17"/>
                      <a:pt x="9" y="15"/>
                      <a:pt x="9" y="13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1" name="Rectangle 39"/>
              <p:cNvSpPr>
                <a:spLocks noChangeAspect="1" noChangeArrowheads="1"/>
              </p:cNvSpPr>
              <p:nvPr/>
            </p:nvSpPr>
            <p:spPr bwMode="auto">
              <a:xfrm>
                <a:off x="12634348" y="2370554"/>
                <a:ext cx="20999" cy="70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2" name="Rectangle 40"/>
              <p:cNvSpPr>
                <a:spLocks noChangeAspect="1" noChangeArrowheads="1"/>
              </p:cNvSpPr>
              <p:nvPr/>
            </p:nvSpPr>
            <p:spPr bwMode="auto">
              <a:xfrm>
                <a:off x="12634348" y="2370554"/>
                <a:ext cx="20999" cy="70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3" name="Freeform 41"/>
              <p:cNvSpPr>
                <a:spLocks noChangeAspect="1" noEditPoints="1"/>
              </p:cNvSpPr>
              <p:nvPr/>
            </p:nvSpPr>
            <p:spPr bwMode="auto">
              <a:xfrm>
                <a:off x="12587348" y="2348555"/>
                <a:ext cx="114996" cy="21999"/>
              </a:xfrm>
              <a:custGeom>
                <a:avLst/>
                <a:gdLst>
                  <a:gd name="T0" fmla="*/ 20 w 49"/>
                  <a:gd name="T1" fmla="*/ 0 h 9"/>
                  <a:gd name="T2" fmla="*/ 4 w 49"/>
                  <a:gd name="T3" fmla="*/ 0 h 9"/>
                  <a:gd name="T4" fmla="*/ 0 w 49"/>
                  <a:gd name="T5" fmla="*/ 5 h 9"/>
                  <a:gd name="T6" fmla="*/ 4 w 49"/>
                  <a:gd name="T7" fmla="*/ 9 h 9"/>
                  <a:gd name="T8" fmla="*/ 20 w 49"/>
                  <a:gd name="T9" fmla="*/ 9 h 9"/>
                  <a:gd name="T10" fmla="*/ 20 w 49"/>
                  <a:gd name="T11" fmla="*/ 0 h 9"/>
                  <a:gd name="T12" fmla="*/ 44 w 49"/>
                  <a:gd name="T13" fmla="*/ 0 h 9"/>
                  <a:gd name="T14" fmla="*/ 29 w 49"/>
                  <a:gd name="T15" fmla="*/ 0 h 9"/>
                  <a:gd name="T16" fmla="*/ 29 w 49"/>
                  <a:gd name="T17" fmla="*/ 9 h 9"/>
                  <a:gd name="T18" fmla="*/ 44 w 49"/>
                  <a:gd name="T19" fmla="*/ 9 h 9"/>
                  <a:gd name="T20" fmla="*/ 49 w 49"/>
                  <a:gd name="T21" fmla="*/ 5 h 9"/>
                  <a:gd name="T22" fmla="*/ 44 w 49"/>
                  <a:gd name="T2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" h="9">
                    <a:moveTo>
                      <a:pt x="2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2" y="9"/>
                      <a:pt x="4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0"/>
                      <a:pt x="20" y="0"/>
                      <a:pt x="20" y="0"/>
                    </a:cubicBezTo>
                    <a:moveTo>
                      <a:pt x="44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7" y="9"/>
                      <a:pt x="49" y="7"/>
                      <a:pt x="49" y="5"/>
                    </a:cubicBezTo>
                    <a:cubicBezTo>
                      <a:pt x="49" y="2"/>
                      <a:pt x="47" y="0"/>
                      <a:pt x="4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4" name="Rectangle 42"/>
              <p:cNvSpPr>
                <a:spLocks noChangeAspect="1" noChangeArrowheads="1"/>
              </p:cNvSpPr>
              <p:nvPr/>
            </p:nvSpPr>
            <p:spPr bwMode="auto">
              <a:xfrm>
                <a:off x="12634347" y="2348555"/>
                <a:ext cx="20999" cy="2199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5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12634347" y="2348555"/>
                <a:ext cx="20999" cy="2199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6" name="Freeform 44"/>
              <p:cNvSpPr>
                <a:spLocks noChangeAspect="1"/>
              </p:cNvSpPr>
              <p:nvPr/>
            </p:nvSpPr>
            <p:spPr bwMode="auto">
              <a:xfrm>
                <a:off x="12634347" y="2301558"/>
                <a:ext cx="20999" cy="115996"/>
              </a:xfrm>
              <a:custGeom>
                <a:avLst/>
                <a:gdLst>
                  <a:gd name="T0" fmla="*/ 0 w 9"/>
                  <a:gd name="T1" fmla="*/ 45 h 49"/>
                  <a:gd name="T2" fmla="*/ 0 w 9"/>
                  <a:gd name="T3" fmla="*/ 5 h 49"/>
                  <a:gd name="T4" fmla="*/ 4 w 9"/>
                  <a:gd name="T5" fmla="*/ 0 h 49"/>
                  <a:gd name="T6" fmla="*/ 9 w 9"/>
                  <a:gd name="T7" fmla="*/ 5 h 49"/>
                  <a:gd name="T8" fmla="*/ 9 w 9"/>
                  <a:gd name="T9" fmla="*/ 45 h 49"/>
                  <a:gd name="T10" fmla="*/ 4 w 9"/>
                  <a:gd name="T11" fmla="*/ 49 h 49"/>
                  <a:gd name="T12" fmla="*/ 0 w 9"/>
                  <a:gd name="T13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49">
                    <a:moveTo>
                      <a:pt x="0" y="4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9" y="2"/>
                      <a:pt x="9" y="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7"/>
                      <a:pt x="7" y="49"/>
                      <a:pt x="4" y="49"/>
                    </a:cubicBezTo>
                    <a:cubicBezTo>
                      <a:pt x="2" y="49"/>
                      <a:pt x="0" y="47"/>
                      <a:pt x="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7" name="Freeform 45"/>
              <p:cNvSpPr>
                <a:spLocks noChangeAspect="1"/>
              </p:cNvSpPr>
              <p:nvPr/>
            </p:nvSpPr>
            <p:spPr bwMode="auto">
              <a:xfrm>
                <a:off x="12587373" y="2348557"/>
                <a:ext cx="114996" cy="21999"/>
              </a:xfrm>
              <a:custGeom>
                <a:avLst/>
                <a:gdLst>
                  <a:gd name="T0" fmla="*/ 4 w 49"/>
                  <a:gd name="T1" fmla="*/ 0 h 9"/>
                  <a:gd name="T2" fmla="*/ 44 w 49"/>
                  <a:gd name="T3" fmla="*/ 0 h 9"/>
                  <a:gd name="T4" fmla="*/ 49 w 49"/>
                  <a:gd name="T5" fmla="*/ 5 h 9"/>
                  <a:gd name="T6" fmla="*/ 44 w 49"/>
                  <a:gd name="T7" fmla="*/ 9 h 9"/>
                  <a:gd name="T8" fmla="*/ 4 w 49"/>
                  <a:gd name="T9" fmla="*/ 9 h 9"/>
                  <a:gd name="T10" fmla="*/ 0 w 49"/>
                  <a:gd name="T11" fmla="*/ 5 h 9"/>
                  <a:gd name="T12" fmla="*/ 4 w 49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9">
                    <a:moveTo>
                      <a:pt x="4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7" y="0"/>
                      <a:pt x="49" y="2"/>
                      <a:pt x="49" y="5"/>
                    </a:cubicBezTo>
                    <a:cubicBezTo>
                      <a:pt x="49" y="7"/>
                      <a:pt x="47" y="9"/>
                      <a:pt x="4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8" name="Freeform 46"/>
              <p:cNvSpPr>
                <a:spLocks noChangeAspect="1"/>
              </p:cNvSpPr>
              <p:nvPr/>
            </p:nvSpPr>
            <p:spPr bwMode="auto">
              <a:xfrm>
                <a:off x="12598381" y="2313558"/>
                <a:ext cx="92997" cy="91997"/>
              </a:xfrm>
              <a:custGeom>
                <a:avLst/>
                <a:gdLst>
                  <a:gd name="T0" fmla="*/ 2 w 39"/>
                  <a:gd name="T1" fmla="*/ 30 h 39"/>
                  <a:gd name="T2" fmla="*/ 30 w 39"/>
                  <a:gd name="T3" fmla="*/ 2 h 39"/>
                  <a:gd name="T4" fmla="*/ 37 w 39"/>
                  <a:gd name="T5" fmla="*/ 2 h 39"/>
                  <a:gd name="T6" fmla="*/ 37 w 39"/>
                  <a:gd name="T7" fmla="*/ 9 h 39"/>
                  <a:gd name="T8" fmla="*/ 9 w 39"/>
                  <a:gd name="T9" fmla="*/ 37 h 39"/>
                  <a:gd name="T10" fmla="*/ 2 w 39"/>
                  <a:gd name="T11" fmla="*/ 37 h 39"/>
                  <a:gd name="T12" fmla="*/ 2 w 39"/>
                  <a:gd name="T13" fmla="*/ 3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39">
                    <a:moveTo>
                      <a:pt x="2" y="30"/>
                    </a:moveTo>
                    <a:cubicBezTo>
                      <a:pt x="30" y="2"/>
                      <a:pt x="30" y="2"/>
                      <a:pt x="30" y="2"/>
                    </a:cubicBezTo>
                    <a:cubicBezTo>
                      <a:pt x="32" y="0"/>
                      <a:pt x="35" y="0"/>
                      <a:pt x="37" y="2"/>
                    </a:cubicBezTo>
                    <a:cubicBezTo>
                      <a:pt x="39" y="4"/>
                      <a:pt x="39" y="7"/>
                      <a:pt x="37" y="9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7" y="39"/>
                      <a:pt x="4" y="39"/>
                      <a:pt x="2" y="37"/>
                    </a:cubicBezTo>
                    <a:cubicBezTo>
                      <a:pt x="0" y="35"/>
                      <a:pt x="0" y="32"/>
                      <a:pt x="2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9" name="Freeform 47"/>
              <p:cNvSpPr>
                <a:spLocks noChangeAspect="1"/>
              </p:cNvSpPr>
              <p:nvPr/>
            </p:nvSpPr>
            <p:spPr bwMode="auto">
              <a:xfrm>
                <a:off x="12598373" y="2313558"/>
                <a:ext cx="92997" cy="91997"/>
              </a:xfrm>
              <a:custGeom>
                <a:avLst/>
                <a:gdLst>
                  <a:gd name="T0" fmla="*/ 9 w 39"/>
                  <a:gd name="T1" fmla="*/ 2 h 39"/>
                  <a:gd name="T2" fmla="*/ 37 w 39"/>
                  <a:gd name="T3" fmla="*/ 30 h 39"/>
                  <a:gd name="T4" fmla="*/ 37 w 39"/>
                  <a:gd name="T5" fmla="*/ 37 h 39"/>
                  <a:gd name="T6" fmla="*/ 30 w 39"/>
                  <a:gd name="T7" fmla="*/ 37 h 39"/>
                  <a:gd name="T8" fmla="*/ 2 w 39"/>
                  <a:gd name="T9" fmla="*/ 9 h 39"/>
                  <a:gd name="T10" fmla="*/ 2 w 39"/>
                  <a:gd name="T11" fmla="*/ 2 h 39"/>
                  <a:gd name="T12" fmla="*/ 9 w 39"/>
                  <a:gd name="T13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39">
                    <a:moveTo>
                      <a:pt x="9" y="2"/>
                    </a:moveTo>
                    <a:cubicBezTo>
                      <a:pt x="37" y="30"/>
                      <a:pt x="37" y="30"/>
                      <a:pt x="37" y="30"/>
                    </a:cubicBezTo>
                    <a:cubicBezTo>
                      <a:pt x="39" y="32"/>
                      <a:pt x="39" y="35"/>
                      <a:pt x="37" y="37"/>
                    </a:cubicBezTo>
                    <a:cubicBezTo>
                      <a:pt x="35" y="39"/>
                      <a:pt x="32" y="39"/>
                      <a:pt x="30" y="3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0" y="7"/>
                      <a:pt x="0" y="4"/>
                      <a:pt x="2" y="2"/>
                    </a:cubicBezTo>
                    <a:cubicBezTo>
                      <a:pt x="4" y="0"/>
                      <a:pt x="7" y="0"/>
                      <a:pt x="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0" name="Oval 48"/>
              <p:cNvSpPr>
                <a:spLocks noChangeAspect="1" noChangeArrowheads="1"/>
              </p:cNvSpPr>
              <p:nvPr/>
            </p:nvSpPr>
            <p:spPr bwMode="auto">
              <a:xfrm>
                <a:off x="12627372" y="2341557"/>
                <a:ext cx="34999" cy="3599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1" name="Freeform 49"/>
              <p:cNvSpPr>
                <a:spLocks noChangeAspect="1" noEditPoints="1"/>
              </p:cNvSpPr>
              <p:nvPr/>
            </p:nvSpPr>
            <p:spPr bwMode="auto">
              <a:xfrm>
                <a:off x="12608373" y="2325559"/>
                <a:ext cx="70998" cy="70998"/>
              </a:xfrm>
              <a:custGeom>
                <a:avLst/>
                <a:gdLst>
                  <a:gd name="T0" fmla="*/ 15 w 30"/>
                  <a:gd name="T1" fmla="*/ 7 h 30"/>
                  <a:gd name="T2" fmla="*/ 23 w 30"/>
                  <a:gd name="T3" fmla="*/ 15 h 30"/>
                  <a:gd name="T4" fmla="*/ 15 w 30"/>
                  <a:gd name="T5" fmla="*/ 22 h 30"/>
                  <a:gd name="T6" fmla="*/ 8 w 30"/>
                  <a:gd name="T7" fmla="*/ 15 h 30"/>
                  <a:gd name="T8" fmla="*/ 15 w 30"/>
                  <a:gd name="T9" fmla="*/ 7 h 30"/>
                  <a:gd name="T10" fmla="*/ 15 w 30"/>
                  <a:gd name="T11" fmla="*/ 0 h 30"/>
                  <a:gd name="T12" fmla="*/ 0 w 30"/>
                  <a:gd name="T13" fmla="*/ 15 h 30"/>
                  <a:gd name="T14" fmla="*/ 15 w 30"/>
                  <a:gd name="T15" fmla="*/ 30 h 30"/>
                  <a:gd name="T16" fmla="*/ 30 w 30"/>
                  <a:gd name="T17" fmla="*/ 15 h 30"/>
                  <a:gd name="T18" fmla="*/ 15 w 30"/>
                  <a:gd name="T1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30">
                    <a:moveTo>
                      <a:pt x="15" y="7"/>
                    </a:moveTo>
                    <a:cubicBezTo>
                      <a:pt x="20" y="7"/>
                      <a:pt x="23" y="10"/>
                      <a:pt x="23" y="15"/>
                    </a:cubicBezTo>
                    <a:cubicBezTo>
                      <a:pt x="23" y="19"/>
                      <a:pt x="20" y="22"/>
                      <a:pt x="15" y="22"/>
                    </a:cubicBezTo>
                    <a:cubicBezTo>
                      <a:pt x="11" y="22"/>
                      <a:pt x="8" y="19"/>
                      <a:pt x="8" y="15"/>
                    </a:cubicBezTo>
                    <a:cubicBezTo>
                      <a:pt x="8" y="10"/>
                      <a:pt x="11" y="7"/>
                      <a:pt x="15" y="7"/>
                    </a:cubicBezTo>
                    <a:moveTo>
                      <a:pt x="15" y="0"/>
                    </a:moveTo>
                    <a:cubicBezTo>
                      <a:pt x="7" y="0"/>
                      <a:pt x="0" y="6"/>
                      <a:pt x="0" y="15"/>
                    </a:cubicBezTo>
                    <a:cubicBezTo>
                      <a:pt x="0" y="23"/>
                      <a:pt x="7" y="30"/>
                      <a:pt x="15" y="30"/>
                    </a:cubicBezTo>
                    <a:cubicBezTo>
                      <a:pt x="24" y="30"/>
                      <a:pt x="30" y="23"/>
                      <a:pt x="30" y="15"/>
                    </a:cubicBezTo>
                    <a:cubicBezTo>
                      <a:pt x="30" y="6"/>
                      <a:pt x="24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17" name="Group 316"/>
            <p:cNvGrpSpPr/>
            <p:nvPr/>
          </p:nvGrpSpPr>
          <p:grpSpPr>
            <a:xfrm>
              <a:off x="7894320" y="3242776"/>
              <a:ext cx="640080" cy="640080"/>
              <a:chOff x="7842250" y="4325144"/>
              <a:chExt cx="727075" cy="727075"/>
            </a:xfrm>
          </p:grpSpPr>
          <p:sp>
            <p:nvSpPr>
              <p:cNvPr id="318" name="Oval 236"/>
              <p:cNvSpPr>
                <a:spLocks noChangeArrowheads="1"/>
              </p:cNvSpPr>
              <p:nvPr/>
            </p:nvSpPr>
            <p:spPr bwMode="auto">
              <a:xfrm>
                <a:off x="7842250" y="4325144"/>
                <a:ext cx="727075" cy="727075"/>
              </a:xfrm>
              <a:prstGeom prst="ellipse">
                <a:avLst/>
              </a:prstGeom>
              <a:noFill/>
              <a:ln w="50800">
                <a:solidFill>
                  <a:srgbClr val="FFFFFF">
                    <a:lumMod val="85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9" name="Freeform 237"/>
              <p:cNvSpPr>
                <a:spLocks/>
              </p:cNvSpPr>
              <p:nvPr/>
            </p:nvSpPr>
            <p:spPr bwMode="auto">
              <a:xfrm>
                <a:off x="8205788" y="4325144"/>
                <a:ext cx="360363" cy="723900"/>
              </a:xfrm>
              <a:custGeom>
                <a:avLst/>
                <a:gdLst>
                  <a:gd name="T0" fmla="*/ 0 w 132"/>
                  <a:gd name="T1" fmla="*/ 0 h 265"/>
                  <a:gd name="T2" fmla="*/ 132 w 132"/>
                  <a:gd name="T3" fmla="*/ 133 h 265"/>
                  <a:gd name="T4" fmla="*/ 0 w 132"/>
                  <a:gd name="T5" fmla="*/ 265 h 265"/>
                  <a:gd name="T6" fmla="*/ 0 w 132"/>
                  <a:gd name="T7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2" h="265">
                    <a:moveTo>
                      <a:pt x="0" y="0"/>
                    </a:moveTo>
                    <a:cubicBezTo>
                      <a:pt x="73" y="0"/>
                      <a:pt x="132" y="60"/>
                      <a:pt x="132" y="133"/>
                    </a:cubicBezTo>
                    <a:cubicBezTo>
                      <a:pt x="132" y="206"/>
                      <a:pt x="73" y="265"/>
                      <a:pt x="0" y="265"/>
                    </a:cubicBezTo>
                    <a:cubicBezTo>
                      <a:pt x="0" y="265"/>
                      <a:pt x="0" y="265"/>
                      <a:pt x="0" y="265"/>
                    </a:cubicBezTo>
                  </a:path>
                </a:pathLst>
              </a:custGeom>
              <a:noFill/>
              <a:ln w="50800" cap="rnd">
                <a:solidFill>
                  <a:srgbClr val="00BCEB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96E8298-4C4F-433A-9558-3A99DC7EBD81}"/>
              </a:ext>
            </a:extLst>
          </p:cNvPr>
          <p:cNvGrpSpPr/>
          <p:nvPr/>
        </p:nvGrpSpPr>
        <p:grpSpPr>
          <a:xfrm>
            <a:off x="5689210" y="1722585"/>
            <a:ext cx="1080000" cy="1080000"/>
            <a:chOff x="7888414" y="1643849"/>
            <a:chExt cx="640080" cy="640080"/>
          </a:xfrm>
        </p:grpSpPr>
        <p:grpSp>
          <p:nvGrpSpPr>
            <p:cNvPr id="260" name="Group 259"/>
            <p:cNvGrpSpPr/>
            <p:nvPr/>
          </p:nvGrpSpPr>
          <p:grpSpPr>
            <a:xfrm>
              <a:off x="8055126" y="1763225"/>
              <a:ext cx="306656" cy="401328"/>
              <a:chOff x="6052740" y="2246889"/>
              <a:chExt cx="595982" cy="779976"/>
            </a:xfrm>
          </p:grpSpPr>
          <p:sp>
            <p:nvSpPr>
              <p:cNvPr id="261" name="Freeform 642"/>
              <p:cNvSpPr>
                <a:spLocks noChangeAspect="1"/>
              </p:cNvSpPr>
              <p:nvPr/>
            </p:nvSpPr>
            <p:spPr bwMode="auto">
              <a:xfrm>
                <a:off x="6449728" y="2478882"/>
                <a:ext cx="198994" cy="398988"/>
              </a:xfrm>
              <a:custGeom>
                <a:avLst/>
                <a:gdLst>
                  <a:gd name="T0" fmla="*/ 42 w 84"/>
                  <a:gd name="T1" fmla="*/ 169 h 169"/>
                  <a:gd name="T2" fmla="*/ 42 w 84"/>
                  <a:gd name="T3" fmla="*/ 169 h 169"/>
                  <a:gd name="T4" fmla="*/ 0 w 84"/>
                  <a:gd name="T5" fmla="*/ 127 h 169"/>
                  <a:gd name="T6" fmla="*/ 0 w 84"/>
                  <a:gd name="T7" fmla="*/ 42 h 169"/>
                  <a:gd name="T8" fmla="*/ 42 w 84"/>
                  <a:gd name="T9" fmla="*/ 0 h 169"/>
                  <a:gd name="T10" fmla="*/ 84 w 84"/>
                  <a:gd name="T11" fmla="*/ 42 h 169"/>
                  <a:gd name="T12" fmla="*/ 84 w 84"/>
                  <a:gd name="T13" fmla="*/ 127 h 169"/>
                  <a:gd name="T14" fmla="*/ 42 w 84"/>
                  <a:gd name="T15" fmla="*/ 16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4" h="169">
                    <a:moveTo>
                      <a:pt x="42" y="169"/>
                    </a:moveTo>
                    <a:cubicBezTo>
                      <a:pt x="42" y="169"/>
                      <a:pt x="42" y="169"/>
                      <a:pt x="42" y="169"/>
                    </a:cubicBezTo>
                    <a:cubicBezTo>
                      <a:pt x="19" y="169"/>
                      <a:pt x="0" y="150"/>
                      <a:pt x="0" y="127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19"/>
                      <a:pt x="19" y="0"/>
                      <a:pt x="42" y="0"/>
                    </a:cubicBezTo>
                    <a:cubicBezTo>
                      <a:pt x="65" y="0"/>
                      <a:pt x="84" y="19"/>
                      <a:pt x="84" y="42"/>
                    </a:cubicBezTo>
                    <a:cubicBezTo>
                      <a:pt x="84" y="127"/>
                      <a:pt x="84" y="127"/>
                      <a:pt x="84" y="127"/>
                    </a:cubicBezTo>
                    <a:cubicBezTo>
                      <a:pt x="84" y="150"/>
                      <a:pt x="65" y="169"/>
                      <a:pt x="42" y="169"/>
                    </a:cubicBezTo>
                  </a:path>
                </a:pathLst>
              </a:custGeom>
              <a:solidFill>
                <a:srgbClr val="00BB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2" name="Oval 643"/>
              <p:cNvSpPr>
                <a:spLocks noChangeAspect="1" noChangeArrowheads="1"/>
              </p:cNvSpPr>
              <p:nvPr/>
            </p:nvSpPr>
            <p:spPr bwMode="auto">
              <a:xfrm>
                <a:off x="6494727" y="2352886"/>
                <a:ext cx="108997" cy="106997"/>
              </a:xfrm>
              <a:prstGeom prst="ellipse">
                <a:avLst/>
              </a:prstGeom>
              <a:solidFill>
                <a:srgbClr val="00BB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3" name="Freeform 644"/>
              <p:cNvSpPr>
                <a:spLocks noChangeAspect="1"/>
              </p:cNvSpPr>
              <p:nvPr/>
            </p:nvSpPr>
            <p:spPr bwMode="auto">
              <a:xfrm>
                <a:off x="6052740" y="2478882"/>
                <a:ext cx="200994" cy="398988"/>
              </a:xfrm>
              <a:custGeom>
                <a:avLst/>
                <a:gdLst>
                  <a:gd name="T0" fmla="*/ 43 w 85"/>
                  <a:gd name="T1" fmla="*/ 169 h 169"/>
                  <a:gd name="T2" fmla="*/ 43 w 85"/>
                  <a:gd name="T3" fmla="*/ 169 h 169"/>
                  <a:gd name="T4" fmla="*/ 0 w 85"/>
                  <a:gd name="T5" fmla="*/ 127 h 169"/>
                  <a:gd name="T6" fmla="*/ 0 w 85"/>
                  <a:gd name="T7" fmla="*/ 42 h 169"/>
                  <a:gd name="T8" fmla="*/ 43 w 85"/>
                  <a:gd name="T9" fmla="*/ 0 h 169"/>
                  <a:gd name="T10" fmla="*/ 85 w 85"/>
                  <a:gd name="T11" fmla="*/ 42 h 169"/>
                  <a:gd name="T12" fmla="*/ 85 w 85"/>
                  <a:gd name="T13" fmla="*/ 127 h 169"/>
                  <a:gd name="T14" fmla="*/ 43 w 85"/>
                  <a:gd name="T15" fmla="*/ 16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5" h="169">
                    <a:moveTo>
                      <a:pt x="43" y="169"/>
                    </a:moveTo>
                    <a:cubicBezTo>
                      <a:pt x="43" y="169"/>
                      <a:pt x="43" y="169"/>
                      <a:pt x="43" y="169"/>
                    </a:cubicBezTo>
                    <a:cubicBezTo>
                      <a:pt x="19" y="169"/>
                      <a:pt x="0" y="150"/>
                      <a:pt x="0" y="127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19"/>
                      <a:pt x="19" y="0"/>
                      <a:pt x="43" y="0"/>
                    </a:cubicBezTo>
                    <a:cubicBezTo>
                      <a:pt x="66" y="0"/>
                      <a:pt x="85" y="19"/>
                      <a:pt x="85" y="42"/>
                    </a:cubicBezTo>
                    <a:cubicBezTo>
                      <a:pt x="85" y="127"/>
                      <a:pt x="85" y="127"/>
                      <a:pt x="85" y="127"/>
                    </a:cubicBezTo>
                    <a:cubicBezTo>
                      <a:pt x="85" y="150"/>
                      <a:pt x="66" y="169"/>
                      <a:pt x="43" y="169"/>
                    </a:cubicBezTo>
                  </a:path>
                </a:pathLst>
              </a:custGeom>
              <a:solidFill>
                <a:srgbClr val="6EBD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4" name="Oval 645"/>
              <p:cNvSpPr>
                <a:spLocks noChangeAspect="1" noChangeArrowheads="1"/>
              </p:cNvSpPr>
              <p:nvPr/>
            </p:nvSpPr>
            <p:spPr bwMode="auto">
              <a:xfrm>
                <a:off x="6100739" y="2352886"/>
                <a:ext cx="105997" cy="106997"/>
              </a:xfrm>
              <a:prstGeom prst="ellipse">
                <a:avLst/>
              </a:prstGeom>
              <a:solidFill>
                <a:srgbClr val="6EBD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5" name="Freeform 646"/>
              <p:cNvSpPr>
                <a:spLocks noChangeAspect="1"/>
              </p:cNvSpPr>
              <p:nvPr/>
            </p:nvSpPr>
            <p:spPr bwMode="auto">
              <a:xfrm>
                <a:off x="6204736" y="2433883"/>
                <a:ext cx="294991" cy="592982"/>
              </a:xfrm>
              <a:custGeom>
                <a:avLst/>
                <a:gdLst>
                  <a:gd name="T0" fmla="*/ 62 w 125"/>
                  <a:gd name="T1" fmla="*/ 251 h 251"/>
                  <a:gd name="T2" fmla="*/ 62 w 125"/>
                  <a:gd name="T3" fmla="*/ 251 h 251"/>
                  <a:gd name="T4" fmla="*/ 0 w 125"/>
                  <a:gd name="T5" fmla="*/ 188 h 251"/>
                  <a:gd name="T6" fmla="*/ 0 w 125"/>
                  <a:gd name="T7" fmla="*/ 62 h 251"/>
                  <a:gd name="T8" fmla="*/ 62 w 125"/>
                  <a:gd name="T9" fmla="*/ 0 h 251"/>
                  <a:gd name="T10" fmla="*/ 125 w 125"/>
                  <a:gd name="T11" fmla="*/ 62 h 251"/>
                  <a:gd name="T12" fmla="*/ 125 w 125"/>
                  <a:gd name="T13" fmla="*/ 188 h 251"/>
                  <a:gd name="T14" fmla="*/ 62 w 125"/>
                  <a:gd name="T15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251">
                    <a:moveTo>
                      <a:pt x="62" y="251"/>
                    </a:moveTo>
                    <a:cubicBezTo>
                      <a:pt x="62" y="251"/>
                      <a:pt x="62" y="251"/>
                      <a:pt x="62" y="251"/>
                    </a:cubicBezTo>
                    <a:cubicBezTo>
                      <a:pt x="28" y="251"/>
                      <a:pt x="0" y="223"/>
                      <a:pt x="0" y="188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28"/>
                      <a:pt x="28" y="0"/>
                      <a:pt x="62" y="0"/>
                    </a:cubicBezTo>
                    <a:cubicBezTo>
                      <a:pt x="97" y="0"/>
                      <a:pt x="125" y="28"/>
                      <a:pt x="125" y="62"/>
                    </a:cubicBezTo>
                    <a:cubicBezTo>
                      <a:pt x="125" y="188"/>
                      <a:pt x="125" y="188"/>
                      <a:pt x="125" y="188"/>
                    </a:cubicBezTo>
                    <a:cubicBezTo>
                      <a:pt x="125" y="223"/>
                      <a:pt x="97" y="251"/>
                      <a:pt x="62" y="251"/>
                    </a:cubicBezTo>
                  </a:path>
                </a:pathLst>
              </a:custGeom>
              <a:solidFill>
                <a:srgbClr val="FA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6" name="Oval 647"/>
              <p:cNvSpPr>
                <a:spLocks noChangeAspect="1" noChangeArrowheads="1"/>
              </p:cNvSpPr>
              <p:nvPr/>
            </p:nvSpPr>
            <p:spPr bwMode="auto">
              <a:xfrm>
                <a:off x="6272734" y="2246889"/>
                <a:ext cx="158995" cy="160995"/>
              </a:xfrm>
              <a:prstGeom prst="ellipse">
                <a:avLst/>
              </a:prstGeom>
              <a:solidFill>
                <a:srgbClr val="FA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10" name="Group 309"/>
            <p:cNvGrpSpPr/>
            <p:nvPr/>
          </p:nvGrpSpPr>
          <p:grpSpPr>
            <a:xfrm>
              <a:off x="7888414" y="1643849"/>
              <a:ext cx="640080" cy="640080"/>
              <a:chOff x="3709988" y="2510631"/>
              <a:chExt cx="725488" cy="725488"/>
            </a:xfrm>
          </p:grpSpPr>
          <p:sp>
            <p:nvSpPr>
              <p:cNvPr id="311" name="Oval 101"/>
              <p:cNvSpPr>
                <a:spLocks noChangeArrowheads="1"/>
              </p:cNvSpPr>
              <p:nvPr/>
            </p:nvSpPr>
            <p:spPr bwMode="auto">
              <a:xfrm>
                <a:off x="3709988" y="2510631"/>
                <a:ext cx="725488" cy="725488"/>
              </a:xfrm>
              <a:prstGeom prst="ellipse">
                <a:avLst/>
              </a:prstGeom>
              <a:noFill/>
              <a:ln w="50800">
                <a:solidFill>
                  <a:srgbClr val="FFFFFF">
                    <a:lumMod val="85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2" name="Line 102"/>
              <p:cNvSpPr>
                <a:spLocks noChangeShapeType="1"/>
              </p:cNvSpPr>
              <p:nvPr/>
            </p:nvSpPr>
            <p:spPr bwMode="auto">
              <a:xfrm>
                <a:off x="4432300" y="2510631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3" name="Line 103"/>
              <p:cNvSpPr>
                <a:spLocks noChangeShapeType="1"/>
              </p:cNvSpPr>
              <p:nvPr/>
            </p:nvSpPr>
            <p:spPr bwMode="auto">
              <a:xfrm>
                <a:off x="4432300" y="2510631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4" name="Line 104"/>
              <p:cNvSpPr>
                <a:spLocks noChangeShapeType="1"/>
              </p:cNvSpPr>
              <p:nvPr/>
            </p:nvSpPr>
            <p:spPr bwMode="auto">
              <a:xfrm>
                <a:off x="4071938" y="2510631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5" name="Line 105"/>
              <p:cNvSpPr>
                <a:spLocks noChangeShapeType="1"/>
              </p:cNvSpPr>
              <p:nvPr/>
            </p:nvSpPr>
            <p:spPr bwMode="auto">
              <a:xfrm>
                <a:off x="4071938" y="2510631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6" name="Freeform 106"/>
              <p:cNvSpPr>
                <a:spLocks/>
              </p:cNvSpPr>
              <p:nvPr/>
            </p:nvSpPr>
            <p:spPr bwMode="auto">
              <a:xfrm>
                <a:off x="4071938" y="2510631"/>
                <a:ext cx="360363" cy="361950"/>
              </a:xfrm>
              <a:custGeom>
                <a:avLst/>
                <a:gdLst>
                  <a:gd name="T0" fmla="*/ 0 w 132"/>
                  <a:gd name="T1" fmla="*/ 0 h 133"/>
                  <a:gd name="T2" fmla="*/ 132 w 132"/>
                  <a:gd name="T3" fmla="*/ 133 h 133"/>
                  <a:gd name="T4" fmla="*/ 132 w 132"/>
                  <a:gd name="T5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2" h="133">
                    <a:moveTo>
                      <a:pt x="0" y="0"/>
                    </a:moveTo>
                    <a:cubicBezTo>
                      <a:pt x="73" y="0"/>
                      <a:pt x="132" y="60"/>
                      <a:pt x="132" y="133"/>
                    </a:cubicBezTo>
                    <a:cubicBezTo>
                      <a:pt x="132" y="133"/>
                      <a:pt x="132" y="133"/>
                      <a:pt x="132" y="133"/>
                    </a:cubicBezTo>
                  </a:path>
                </a:pathLst>
              </a:custGeom>
              <a:noFill/>
              <a:ln w="50800" cap="rnd">
                <a:solidFill>
                  <a:srgbClr val="00507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A8D7F31-DEB5-4781-98A2-215820C980F7}"/>
              </a:ext>
            </a:extLst>
          </p:cNvPr>
          <p:cNvGrpSpPr/>
          <p:nvPr/>
        </p:nvGrpSpPr>
        <p:grpSpPr>
          <a:xfrm>
            <a:off x="7612291" y="103488"/>
            <a:ext cx="1444458" cy="539502"/>
            <a:chOff x="7612291" y="103488"/>
            <a:chExt cx="1444458" cy="539502"/>
          </a:xfrm>
          <a:effectLst/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5A1C9A6D-B063-4580-B390-ECD6F0BA3826}"/>
                </a:ext>
              </a:extLst>
            </p:cNvPr>
            <p:cNvSpPr/>
            <p:nvPr/>
          </p:nvSpPr>
          <p:spPr>
            <a:xfrm>
              <a:off x="7612292" y="423808"/>
              <a:ext cx="1444457" cy="219182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04" tIns="45602" rIns="91204" bIns="45602" rtlCol="0" anchor="ctr"/>
            <a:lstStyle/>
            <a:p>
              <a:pPr lvl="0" algn="ctr" defTabSz="4560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srgbClr val="FFFFFF"/>
                  </a:solidFill>
                </a:rPr>
                <a:t>2007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C8E30316-2189-4648-9697-AEA1F66D4326}"/>
                </a:ext>
              </a:extLst>
            </p:cNvPr>
            <p:cNvSpPr txBox="1"/>
            <p:nvPr/>
          </p:nvSpPr>
          <p:spPr>
            <a:xfrm>
              <a:off x="7612291" y="103488"/>
              <a:ext cx="1444457" cy="307538"/>
            </a:xfrm>
            <a:prstGeom prst="rect">
              <a:avLst/>
            </a:prstGeom>
            <a:noFill/>
          </p:spPr>
          <p:txBody>
            <a:bodyPr wrap="square" lIns="91204" tIns="45602" rIns="91204" bIns="45602" rtlCol="0">
              <a:spAutoFit/>
            </a:bodyPr>
            <a:lstStyle/>
            <a:p>
              <a:pPr marL="0" marR="0" lvl="0" indent="0" algn="ctr" defTabSz="342006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iscoSansTT Heavy" panose="020B0903020201020303" pitchFamily="34" charset="0"/>
                  <a:ea typeface="MS PGothic" pitchFamily="34" charset="-128"/>
                  <a:cs typeface="CiscoSansTT Heavy" panose="020B0903020201020303" pitchFamily="34" charset="0"/>
                </a:rPr>
                <a:t>Foundation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MS PGothic" pitchFamily="34" charset="-128"/>
                </a:rPr>
              </a:br>
              <a:r>
                <a:rPr kumimoji="0" lang="en-US" sz="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MS PGothic" pitchFamily="34" charset="-128"/>
                </a:rPr>
                <a:t>Architecture Led; Services Oriented</a:t>
              </a:r>
              <a:endParaRPr kumimoji="0" lang="en-US" sz="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MS PGothic" pitchFamily="34" charset="-128"/>
              </a:endParaRPr>
            </a:p>
          </p:txBody>
        </p:sp>
      </p:grpSp>
      <p:grpSp>
        <p:nvGrpSpPr>
          <p:cNvPr id="110" name="Group 185">
            <a:extLst>
              <a:ext uri="{FF2B5EF4-FFF2-40B4-BE49-F238E27FC236}">
                <a16:creationId xmlns:a16="http://schemas.microsoft.com/office/drawing/2014/main" id="{BA2E0096-5674-420F-8BAC-457A7F8FAFD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16765" y="3047993"/>
            <a:ext cx="1209145" cy="672917"/>
            <a:chOff x="2358" y="1331"/>
            <a:chExt cx="1035" cy="576"/>
          </a:xfrm>
        </p:grpSpPr>
        <p:sp>
          <p:nvSpPr>
            <p:cNvPr id="125" name="Line 186">
              <a:extLst>
                <a:ext uri="{FF2B5EF4-FFF2-40B4-BE49-F238E27FC236}">
                  <a16:creationId xmlns:a16="http://schemas.microsoft.com/office/drawing/2014/main" id="{DBC4CFD6-3A0D-4133-8C54-FF485807BB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2" y="1498"/>
              <a:ext cx="0" cy="251"/>
            </a:xfrm>
            <a:prstGeom prst="line">
              <a:avLst/>
            </a:prstGeom>
            <a:noFill/>
            <a:ln w="95250" cap="rnd">
              <a:solidFill>
                <a:srgbClr val="00BCE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6" name="Line 187">
              <a:extLst>
                <a:ext uri="{FF2B5EF4-FFF2-40B4-BE49-F238E27FC236}">
                  <a16:creationId xmlns:a16="http://schemas.microsoft.com/office/drawing/2014/main" id="{AE9C0A9F-A081-4CA3-8843-3E90F6A982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71" y="1524"/>
              <a:ext cx="0" cy="199"/>
            </a:xfrm>
            <a:prstGeom prst="line">
              <a:avLst/>
            </a:prstGeom>
            <a:noFill/>
            <a:ln w="95250" cap="rnd">
              <a:solidFill>
                <a:srgbClr val="6EBE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7" name="Line 188">
              <a:extLst>
                <a:ext uri="{FF2B5EF4-FFF2-40B4-BE49-F238E27FC236}">
                  <a16:creationId xmlns:a16="http://schemas.microsoft.com/office/drawing/2014/main" id="{B076C2F3-A2FE-42D2-8CF5-7571161052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3" y="1498"/>
              <a:ext cx="0" cy="251"/>
            </a:xfrm>
            <a:prstGeom prst="line">
              <a:avLst/>
            </a:prstGeom>
            <a:noFill/>
            <a:ln w="95250" cap="rnd">
              <a:solidFill>
                <a:srgbClr val="00BCE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8" name="Line 189">
              <a:extLst>
                <a:ext uri="{FF2B5EF4-FFF2-40B4-BE49-F238E27FC236}">
                  <a16:creationId xmlns:a16="http://schemas.microsoft.com/office/drawing/2014/main" id="{91ED5FA7-2899-4157-9DD6-45838DB174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86" y="1524"/>
              <a:ext cx="0" cy="199"/>
            </a:xfrm>
            <a:prstGeom prst="line">
              <a:avLst/>
            </a:prstGeom>
            <a:noFill/>
            <a:ln w="95250" cap="rnd">
              <a:solidFill>
                <a:srgbClr val="6EBE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9" name="Freeform 190">
              <a:extLst>
                <a:ext uri="{FF2B5EF4-FFF2-40B4-BE49-F238E27FC236}">
                  <a16:creationId xmlns:a16="http://schemas.microsoft.com/office/drawing/2014/main" id="{1A79BD3B-2DA6-4740-B404-12007D83E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7" y="1355"/>
              <a:ext cx="1026" cy="552"/>
            </a:xfrm>
            <a:custGeom>
              <a:avLst/>
              <a:gdLst>
                <a:gd name="T0" fmla="*/ 0 w 432"/>
                <a:gd name="T1" fmla="*/ 5 h 231"/>
                <a:gd name="T2" fmla="*/ 139 w 432"/>
                <a:gd name="T3" fmla="*/ 39 h 231"/>
                <a:gd name="T4" fmla="*/ 311 w 432"/>
                <a:gd name="T5" fmla="*/ 194 h 231"/>
                <a:gd name="T6" fmla="*/ 432 w 432"/>
                <a:gd name="T7" fmla="*/ 219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2" h="231">
                  <a:moveTo>
                    <a:pt x="0" y="5"/>
                  </a:moveTo>
                  <a:cubicBezTo>
                    <a:pt x="0" y="5"/>
                    <a:pt x="69" y="0"/>
                    <a:pt x="139" y="39"/>
                  </a:cubicBezTo>
                  <a:cubicBezTo>
                    <a:pt x="210" y="78"/>
                    <a:pt x="213" y="143"/>
                    <a:pt x="311" y="194"/>
                  </a:cubicBezTo>
                  <a:cubicBezTo>
                    <a:pt x="383" y="231"/>
                    <a:pt x="432" y="219"/>
                    <a:pt x="432" y="219"/>
                  </a:cubicBezTo>
                </a:path>
              </a:pathLst>
            </a:custGeom>
            <a:noFill/>
            <a:ln w="95250" cap="rnd">
              <a:solidFill>
                <a:srgbClr val="282828">
                  <a:lumMod val="50000"/>
                  <a:lumOff val="5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0" name="Freeform 191">
              <a:extLst>
                <a:ext uri="{FF2B5EF4-FFF2-40B4-BE49-F238E27FC236}">
                  <a16:creationId xmlns:a16="http://schemas.microsoft.com/office/drawing/2014/main" id="{2058F636-5BBA-4539-BEB8-EDC69112B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8" y="1331"/>
              <a:ext cx="1026" cy="552"/>
            </a:xfrm>
            <a:custGeom>
              <a:avLst/>
              <a:gdLst>
                <a:gd name="T0" fmla="*/ 0 w 432"/>
                <a:gd name="T1" fmla="*/ 226 h 231"/>
                <a:gd name="T2" fmla="*/ 139 w 432"/>
                <a:gd name="T3" fmla="*/ 192 h 231"/>
                <a:gd name="T4" fmla="*/ 311 w 432"/>
                <a:gd name="T5" fmla="*/ 37 h 231"/>
                <a:gd name="T6" fmla="*/ 432 w 432"/>
                <a:gd name="T7" fmla="*/ 12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2" h="231">
                  <a:moveTo>
                    <a:pt x="0" y="226"/>
                  </a:moveTo>
                  <a:cubicBezTo>
                    <a:pt x="0" y="226"/>
                    <a:pt x="69" y="231"/>
                    <a:pt x="139" y="192"/>
                  </a:cubicBezTo>
                  <a:cubicBezTo>
                    <a:pt x="210" y="153"/>
                    <a:pt x="213" y="87"/>
                    <a:pt x="311" y="37"/>
                  </a:cubicBezTo>
                  <a:cubicBezTo>
                    <a:pt x="383" y="0"/>
                    <a:pt x="432" y="12"/>
                    <a:pt x="432" y="12"/>
                  </a:cubicBezTo>
                </a:path>
              </a:pathLst>
            </a:custGeom>
            <a:solidFill>
              <a:srgbClr val="FFFFFF"/>
            </a:solidFill>
            <a:ln w="95250" cap="rnd">
              <a:solidFill>
                <a:srgbClr val="282828">
                  <a:lumMod val="50000"/>
                  <a:lumOff val="50000"/>
                </a:srgb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F8BBB76C-8FFC-403E-A5A2-0ED1B2212367}"/>
              </a:ext>
            </a:extLst>
          </p:cNvPr>
          <p:cNvSpPr txBox="1"/>
          <p:nvPr/>
        </p:nvSpPr>
        <p:spPr>
          <a:xfrm>
            <a:off x="218734" y="2137325"/>
            <a:ext cx="2607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rPr>
              <a:t>SERVICES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lumMod val="50000"/>
                    <a:lumOff val="50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rPr>
              <a:t>FOUNDATION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9C5DABC-9D60-492F-AD56-DFA55FD5A9A3}"/>
              </a:ext>
            </a:extLst>
          </p:cNvPr>
          <p:cNvSpPr/>
          <p:nvPr/>
        </p:nvSpPr>
        <p:spPr>
          <a:xfrm>
            <a:off x="2877274" y="2309828"/>
            <a:ext cx="477342" cy="1442175"/>
          </a:xfrm>
          <a:prstGeom prst="rightArrow">
            <a:avLst>
              <a:gd name="adj1" fmla="val 50000"/>
              <a:gd name="adj2" fmla="val 63044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92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Driving the “General Manager” mindset</a:t>
            </a:r>
          </a:p>
        </p:txBody>
      </p:sp>
      <p:sp>
        <p:nvSpPr>
          <p:cNvPr id="6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83638" y="4884738"/>
            <a:ext cx="360362" cy="27463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9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0277400-E5E3-4D99-9AA0-C1427CC73B48}"/>
              </a:ext>
            </a:extLst>
          </p:cNvPr>
          <p:cNvSpPr/>
          <p:nvPr/>
        </p:nvSpPr>
        <p:spPr>
          <a:xfrm>
            <a:off x="0" y="4411662"/>
            <a:ext cx="9144000" cy="7318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IT as a Service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3400" y="2841164"/>
            <a:ext cx="1619562" cy="738664"/>
          </a:xfrm>
          <a:prstGeom prst="rect">
            <a:avLst/>
          </a:prstGeom>
          <a:noFill/>
        </p:spPr>
        <p:txBody>
          <a:bodyPr wrap="square" lIns="27432" tIns="27432" rIns="27432" bIns="27432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rPr>
              <a:t>Business within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rPr>
              <a:t>a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rPr>
              <a:t>business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2FA88A0-7F58-42E1-B02B-3B7B4F548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032" y="1601825"/>
            <a:ext cx="1026298" cy="102629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7E6ED77-9690-427B-8A9F-390C7135B4A9}"/>
              </a:ext>
            </a:extLst>
          </p:cNvPr>
          <p:cNvCxnSpPr>
            <a:cxnSpLocks/>
          </p:cNvCxnSpPr>
          <p:nvPr/>
        </p:nvCxnSpPr>
        <p:spPr>
          <a:xfrm>
            <a:off x="2150386" y="2571750"/>
            <a:ext cx="0" cy="1008078"/>
          </a:xfrm>
          <a:prstGeom prst="line">
            <a:avLst/>
          </a:prstGeom>
          <a:ln w="6350" cap="rnd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7188899-F1AE-4F41-979C-D2ADFC8DABE5}"/>
              </a:ext>
            </a:extLst>
          </p:cNvPr>
          <p:cNvSpPr txBox="1"/>
          <p:nvPr/>
        </p:nvSpPr>
        <p:spPr>
          <a:xfrm>
            <a:off x="2147810" y="2841164"/>
            <a:ext cx="1619562" cy="738664"/>
          </a:xfrm>
          <a:prstGeom prst="rect">
            <a:avLst/>
          </a:prstGeom>
          <a:noFill/>
        </p:spPr>
        <p:txBody>
          <a:bodyPr wrap="square" lIns="27432" tIns="27432" rIns="27432" bIns="27432" rtlCol="0">
            <a:noAutofit/>
          </a:bodyPr>
          <a:lstStyle/>
          <a:p>
            <a:pPr lvl="0" algn="ctr">
              <a:defRPr/>
            </a:pPr>
            <a:r>
              <a:rPr lang="en-US" sz="1400" dirty="0">
                <a:solidFill>
                  <a:srgbClr val="282828"/>
                </a:solidFill>
                <a:latin typeface="CiscoSansTT ExtraLight"/>
              </a:rPr>
              <a:t>Service to customers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44DFE65-5B07-46C8-9017-6A6FBCE46B74}"/>
              </a:ext>
            </a:extLst>
          </p:cNvPr>
          <p:cNvSpPr txBox="1"/>
          <p:nvPr/>
        </p:nvSpPr>
        <p:spPr>
          <a:xfrm>
            <a:off x="3762220" y="2841164"/>
            <a:ext cx="1619562" cy="738664"/>
          </a:xfrm>
          <a:prstGeom prst="rect">
            <a:avLst/>
          </a:prstGeom>
          <a:noFill/>
        </p:spPr>
        <p:txBody>
          <a:bodyPr wrap="square" lIns="27432" tIns="27432" rIns="27432" bIns="27432" rtlCol="0">
            <a:noAutofit/>
          </a:bodyPr>
          <a:lstStyle/>
          <a:p>
            <a:pPr lvl="0" algn="ctr">
              <a:defRPr/>
            </a:pPr>
            <a:r>
              <a:rPr lang="en-US" sz="1400" dirty="0">
                <a:solidFill>
                  <a:srgbClr val="282828"/>
                </a:solidFill>
                <a:latin typeface="CiscoSansTT ExtraLight"/>
              </a:rPr>
              <a:t>Cost</a:t>
            </a:r>
            <a:br>
              <a:rPr lang="en-US" sz="1400" dirty="0">
                <a:solidFill>
                  <a:srgbClr val="282828"/>
                </a:solidFill>
                <a:latin typeface="CiscoSansTT ExtraLight"/>
              </a:rPr>
            </a:br>
            <a:r>
              <a:rPr lang="en-US" sz="1400" dirty="0">
                <a:solidFill>
                  <a:srgbClr val="282828"/>
                </a:solidFill>
                <a:latin typeface="CiscoSansTT ExtraLight"/>
              </a:rPr>
              <a:t>Transparency &amp; Investment Value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4774D50-89B1-40ED-8D40-FBBCF646EF4D}"/>
              </a:ext>
            </a:extLst>
          </p:cNvPr>
          <p:cNvSpPr txBox="1"/>
          <p:nvPr/>
        </p:nvSpPr>
        <p:spPr>
          <a:xfrm>
            <a:off x="5376630" y="2841164"/>
            <a:ext cx="1619562" cy="738664"/>
          </a:xfrm>
          <a:prstGeom prst="rect">
            <a:avLst/>
          </a:prstGeom>
          <a:noFill/>
        </p:spPr>
        <p:txBody>
          <a:bodyPr wrap="square" lIns="27432" tIns="27432" rIns="27432" bIns="27432" rtlCol="0">
            <a:noAutofit/>
          </a:bodyPr>
          <a:lstStyle/>
          <a:p>
            <a:pPr lvl="0" algn="ctr">
              <a:defRPr/>
            </a:pPr>
            <a:r>
              <a:rPr lang="en-US" sz="1400" dirty="0">
                <a:solidFill>
                  <a:srgbClr val="282828"/>
                </a:solidFill>
                <a:latin typeface="CiscoSansTT ExtraLight"/>
              </a:rPr>
              <a:t>Competition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8CCCD93-1489-4D2B-B8EC-058AC7EF3922}"/>
              </a:ext>
            </a:extLst>
          </p:cNvPr>
          <p:cNvSpPr txBox="1"/>
          <p:nvPr/>
        </p:nvSpPr>
        <p:spPr>
          <a:xfrm>
            <a:off x="6991038" y="2841164"/>
            <a:ext cx="1619562" cy="738664"/>
          </a:xfrm>
          <a:prstGeom prst="rect">
            <a:avLst/>
          </a:prstGeom>
          <a:noFill/>
        </p:spPr>
        <p:txBody>
          <a:bodyPr wrap="square" lIns="27432" tIns="27432" rIns="27432" bIns="27432" rtlCol="0">
            <a:noAutofit/>
          </a:bodyPr>
          <a:lstStyle/>
          <a:p>
            <a:pPr lvl="0" algn="ctr">
              <a:defRPr/>
            </a:pPr>
            <a:r>
              <a:rPr lang="en-US" sz="1400" dirty="0">
                <a:solidFill>
                  <a:srgbClr val="282828"/>
                </a:solidFill>
                <a:latin typeface="CiscoSansTT ExtraLight"/>
              </a:rPr>
              <a:t>Quality &amp; user experience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E26D816-A0B7-4DD1-AC91-5E1BD14B4519}"/>
              </a:ext>
            </a:extLst>
          </p:cNvPr>
          <p:cNvCxnSpPr>
            <a:cxnSpLocks/>
          </p:cNvCxnSpPr>
          <p:nvPr/>
        </p:nvCxnSpPr>
        <p:spPr>
          <a:xfrm>
            <a:off x="3764796" y="2571750"/>
            <a:ext cx="0" cy="1008078"/>
          </a:xfrm>
          <a:prstGeom prst="line">
            <a:avLst/>
          </a:prstGeom>
          <a:ln w="6350" cap="rnd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1465C9F-FBB8-4DA2-8BB4-AD6156242856}"/>
              </a:ext>
            </a:extLst>
          </p:cNvPr>
          <p:cNvCxnSpPr>
            <a:cxnSpLocks/>
          </p:cNvCxnSpPr>
          <p:nvPr/>
        </p:nvCxnSpPr>
        <p:spPr>
          <a:xfrm>
            <a:off x="5379206" y="2571750"/>
            <a:ext cx="0" cy="1008078"/>
          </a:xfrm>
          <a:prstGeom prst="line">
            <a:avLst/>
          </a:prstGeom>
          <a:ln w="6350" cap="rnd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824DC21-5547-43A5-986C-E35980B8D65D}"/>
              </a:ext>
            </a:extLst>
          </p:cNvPr>
          <p:cNvCxnSpPr>
            <a:cxnSpLocks/>
          </p:cNvCxnSpPr>
          <p:nvPr/>
        </p:nvCxnSpPr>
        <p:spPr>
          <a:xfrm>
            <a:off x="6993616" y="2571750"/>
            <a:ext cx="0" cy="1008078"/>
          </a:xfrm>
          <a:prstGeom prst="line">
            <a:avLst/>
          </a:prstGeom>
          <a:ln w="6350" cap="rnd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80">
            <a:extLst>
              <a:ext uri="{FF2B5EF4-FFF2-40B4-BE49-F238E27FC236}">
                <a16:creationId xmlns:a16="http://schemas.microsoft.com/office/drawing/2014/main" id="{A01BC1A3-E1D4-44C5-AEEF-5D3F9A110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6612" y="1603995"/>
            <a:ext cx="1024128" cy="102412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7FC6BF31-2F5E-4FFE-851F-673E894FE6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1022" y="1603995"/>
            <a:ext cx="1024128" cy="102412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47B813D-4221-43A1-9DEE-95826C6EA0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432" y="1603995"/>
            <a:ext cx="1024128" cy="102412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4595110-A23E-4B03-A702-0957D118B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840" y="1603995"/>
            <a:ext cx="1024128" cy="102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8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26FE82-5CBF-48C4-B05F-65BAF53D4B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772"/>
          <a:stretch/>
        </p:blipFill>
        <p:spPr>
          <a:xfrm flipH="1">
            <a:off x="0" y="-1"/>
            <a:ext cx="9144000" cy="51435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AAC860-A319-4120-B8F2-3D93D980DBDE}"/>
              </a:ext>
            </a:extLst>
          </p:cNvPr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3000"/>
                </a:schemeClr>
              </a:gs>
              <a:gs pos="71000">
                <a:schemeClr val="accent3">
                  <a:lumMod val="95000"/>
                  <a:lumOff val="5000"/>
                  <a:alpha val="59000"/>
                </a:schemeClr>
              </a:gs>
              <a:gs pos="100000">
                <a:schemeClr val="accent3">
                  <a:lumMod val="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Colin Seward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bg2"/>
                </a:solidFill>
              </a:rPr>
              <a:t>CIO EMEAR, Cisco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000" dirty="0">
                <a:solidFill>
                  <a:schemeClr val="bg2"/>
                </a:solidFill>
              </a:rPr>
              <a:t>April 4th, 2019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ACF2A49-E1CF-464A-9CB0-98080F78C6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Future IT and Strategies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dirty="0">
                <a:solidFill>
                  <a:schemeClr val="bg2"/>
                </a:solidFill>
              </a:rPr>
              <a:t>for Talent Growth</a:t>
            </a: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91C0E6FB-A3A9-4485-B9F2-32EC288550C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8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Culture: Empowered accountability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094184" y="1397724"/>
            <a:ext cx="3017520" cy="3017520"/>
          </a:xfrm>
          <a:prstGeom prst="rect">
            <a:avLst/>
          </a:prstGeom>
          <a:noFill/>
        </p:spPr>
        <p:txBody>
          <a:bodyPr spcFirstLastPara="1" wrap="none" lIns="51449" tIns="25725" rIns="51449" bIns="25725" numCol="1" rtlCol="0">
            <a:prstTxWarp prst="textArchUp">
              <a:avLst>
                <a:gd name="adj" fmla="val 12718607"/>
              </a:avLst>
            </a:prstTxWarp>
            <a:spAutoFit/>
          </a:bodyPr>
          <a:lstStyle/>
          <a:p>
            <a:pPr marL="0" marR="0" lvl="0" indent="0" algn="ctr" defTabSz="578783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0"/>
                <a:cs typeface=""/>
              </a:rPr>
              <a:t>Architecture Led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063240" y="1436370"/>
            <a:ext cx="3017520" cy="3017520"/>
          </a:xfrm>
          <a:prstGeom prst="rect">
            <a:avLst/>
          </a:prstGeom>
          <a:noFill/>
        </p:spPr>
        <p:txBody>
          <a:bodyPr spcFirstLastPara="1" wrap="none" lIns="51449" tIns="25725" rIns="51449" bIns="25725" numCol="1" rtlCol="0">
            <a:prstTxWarp prst="textArchDown">
              <a:avLst/>
            </a:prstTxWarp>
            <a:spAutoFit/>
          </a:bodyPr>
          <a:lstStyle/>
          <a:p>
            <a:pPr algn="ctr" defTabSz="578783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600" dirty="0">
                <a:latin typeface="+mn-lt"/>
              </a:rPr>
              <a:t>Services Oriented</a:t>
            </a:r>
          </a:p>
        </p:txBody>
      </p:sp>
      <p:sp>
        <p:nvSpPr>
          <p:cNvPr id="58" name="Rectangle 10"/>
          <p:cNvSpPr>
            <a:spLocks noChangeArrowheads="1"/>
          </p:cNvSpPr>
          <p:nvPr/>
        </p:nvSpPr>
        <p:spPr bwMode="auto">
          <a:xfrm>
            <a:off x="6203825" y="3226688"/>
            <a:ext cx="2457969" cy="677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58243" tIns="29121" rIns="58243" bIns="29121" anchor="ctr">
            <a:spAutoFit/>
          </a:bodyPr>
          <a:lstStyle/>
          <a:p>
            <a:pPr marL="0" marR="0" lvl="0" indent="0" defTabSz="578783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iscoSansTT Heavy" panose="020B0903020201020303" pitchFamily="34" charset="0"/>
                <a:cs typeface="CiscoSansTT Heavy" panose="020B0903020201020303" pitchFamily="34" charset="0"/>
              </a:rPr>
              <a:t>Organizational health</a:t>
            </a:r>
          </a:p>
          <a:p>
            <a:pPr marL="0" marR="0" lvl="0" indent="0" defTabSz="578783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  <a:cs typeface=""/>
              </a:rPr>
              <a:t>Workforce planning</a:t>
            </a:r>
            <a:br>
              <a:rPr lang="en-US" sz="1200" dirty="0">
                <a:latin typeface="+mn-lt"/>
                <a:cs typeface=""/>
              </a:rPr>
            </a:br>
            <a:r>
              <a:rPr lang="en-US" sz="1200" dirty="0">
                <a:latin typeface="+mn-lt"/>
                <a:cs typeface=""/>
              </a:rPr>
              <a:t>digital skills</a:t>
            </a:r>
          </a:p>
        </p:txBody>
      </p:sp>
      <p:sp>
        <p:nvSpPr>
          <p:cNvPr id="62" name="outer circle"/>
          <p:cNvSpPr/>
          <p:nvPr/>
        </p:nvSpPr>
        <p:spPr>
          <a:xfrm>
            <a:off x="3226384" y="1559318"/>
            <a:ext cx="2743200" cy="2743200"/>
          </a:xfrm>
          <a:prstGeom prst="ellipse">
            <a:avLst/>
          </a:prstGeom>
          <a:noFill/>
          <a:ln w="25400" cap="rnd" cmpd="sng" algn="ctr">
            <a:solidFill>
              <a:schemeClr val="accent1"/>
            </a:solidFill>
            <a:prstDash val="sysDot"/>
          </a:ln>
          <a:effectLst/>
        </p:spPr>
        <p:txBody>
          <a:bodyPr lIns="51449" tIns="25725" rIns="51449" bIns="25725"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96D6"/>
              </a:solidFill>
              <a:effectLst/>
              <a:uLnTx/>
              <a:uFillTx/>
              <a:latin typeface="CiscoSansTT ExtraLight"/>
              <a:ea typeface=""/>
              <a:cs typeface=""/>
            </a:endParaRPr>
          </a:p>
        </p:txBody>
      </p:sp>
      <p:grpSp>
        <p:nvGrpSpPr>
          <p:cNvPr id="68" name="Group 4"/>
          <p:cNvGrpSpPr>
            <a:grpSpLocks noChangeAspect="1"/>
          </p:cNvGrpSpPr>
          <p:nvPr/>
        </p:nvGrpSpPr>
        <p:grpSpPr bwMode="auto">
          <a:xfrm>
            <a:off x="5022376" y="3317153"/>
            <a:ext cx="546958" cy="554724"/>
            <a:chOff x="4316" y="2329"/>
            <a:chExt cx="493" cy="500"/>
          </a:xfrm>
        </p:grpSpPr>
        <p:sp>
          <p:nvSpPr>
            <p:cNvPr id="69" name="Freeform 5"/>
            <p:cNvSpPr>
              <a:spLocks noEditPoints="1"/>
            </p:cNvSpPr>
            <p:nvPr/>
          </p:nvSpPr>
          <p:spPr bwMode="auto">
            <a:xfrm>
              <a:off x="4316" y="2329"/>
              <a:ext cx="402" cy="500"/>
            </a:xfrm>
            <a:custGeom>
              <a:avLst/>
              <a:gdLst>
                <a:gd name="T0" fmla="*/ 285 w 469"/>
                <a:gd name="T1" fmla="*/ 584 h 584"/>
                <a:gd name="T2" fmla="*/ 312 w 469"/>
                <a:gd name="T3" fmla="*/ 575 h 584"/>
                <a:gd name="T4" fmla="*/ 304 w 469"/>
                <a:gd name="T5" fmla="*/ 580 h 584"/>
                <a:gd name="T6" fmla="*/ 260 w 469"/>
                <a:gd name="T7" fmla="*/ 571 h 584"/>
                <a:gd name="T8" fmla="*/ 260 w 469"/>
                <a:gd name="T9" fmla="*/ 571 h 584"/>
                <a:gd name="T10" fmla="*/ 260 w 469"/>
                <a:gd name="T11" fmla="*/ 571 h 584"/>
                <a:gd name="T12" fmla="*/ 106 w 469"/>
                <a:gd name="T13" fmla="*/ 379 h 584"/>
                <a:gd name="T14" fmla="*/ 260 w 469"/>
                <a:gd name="T15" fmla="*/ 571 h 584"/>
                <a:gd name="T16" fmla="*/ 260 w 469"/>
                <a:gd name="T17" fmla="*/ 571 h 584"/>
                <a:gd name="T18" fmla="*/ 413 w 469"/>
                <a:gd name="T19" fmla="*/ 335 h 584"/>
                <a:gd name="T20" fmla="*/ 313 w 469"/>
                <a:gd name="T21" fmla="*/ 460 h 584"/>
                <a:gd name="T22" fmla="*/ 311 w 469"/>
                <a:gd name="T23" fmla="*/ 521 h 584"/>
                <a:gd name="T24" fmla="*/ 315 w 469"/>
                <a:gd name="T25" fmla="*/ 526 h 584"/>
                <a:gd name="T26" fmla="*/ 469 w 469"/>
                <a:gd name="T27" fmla="*/ 379 h 584"/>
                <a:gd name="T28" fmla="*/ 419 w 469"/>
                <a:gd name="T29" fmla="*/ 385 h 584"/>
                <a:gd name="T30" fmla="*/ 276 w 469"/>
                <a:gd name="T31" fmla="*/ 186 h 584"/>
                <a:gd name="T32" fmla="*/ 280 w 469"/>
                <a:gd name="T33" fmla="*/ 187 h 584"/>
                <a:gd name="T34" fmla="*/ 303 w 469"/>
                <a:gd name="T35" fmla="*/ 184 h 584"/>
                <a:gd name="T36" fmla="*/ 303 w 469"/>
                <a:gd name="T37" fmla="*/ 184 h 584"/>
                <a:gd name="T38" fmla="*/ 303 w 469"/>
                <a:gd name="T39" fmla="*/ 184 h 584"/>
                <a:gd name="T40" fmla="*/ 255 w 469"/>
                <a:gd name="T41" fmla="*/ 166 h 584"/>
                <a:gd name="T42" fmla="*/ 255 w 469"/>
                <a:gd name="T43" fmla="*/ 166 h 584"/>
                <a:gd name="T44" fmla="*/ 46 w 469"/>
                <a:gd name="T45" fmla="*/ 44 h 584"/>
                <a:gd name="T46" fmla="*/ 0 w 469"/>
                <a:gd name="T47" fmla="*/ 154 h 584"/>
                <a:gd name="T48" fmla="*/ 71 w 469"/>
                <a:gd name="T49" fmla="*/ 154 h 584"/>
                <a:gd name="T50" fmla="*/ 78 w 469"/>
                <a:gd name="T51" fmla="*/ 121 h 584"/>
                <a:gd name="T52" fmla="*/ 158 w 469"/>
                <a:gd name="T53" fmla="*/ 71 h 584"/>
                <a:gd name="T54" fmla="*/ 229 w 469"/>
                <a:gd name="T55" fmla="*/ 110 h 584"/>
                <a:gd name="T56" fmla="*/ 253 w 469"/>
                <a:gd name="T57" fmla="*/ 144 h 584"/>
                <a:gd name="T58" fmla="*/ 244 w 469"/>
                <a:gd name="T59" fmla="*/ 27 h 584"/>
                <a:gd name="T60" fmla="*/ 158 w 469"/>
                <a:gd name="T61" fmla="*/ 0 h 584"/>
                <a:gd name="T62" fmla="*/ 157 w 469"/>
                <a:gd name="T63" fmla="*/ 0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9" h="584">
                  <a:moveTo>
                    <a:pt x="273" y="581"/>
                  </a:moveTo>
                  <a:cubicBezTo>
                    <a:pt x="277" y="583"/>
                    <a:pt x="281" y="584"/>
                    <a:pt x="285" y="584"/>
                  </a:cubicBezTo>
                  <a:cubicBezTo>
                    <a:pt x="281" y="584"/>
                    <a:pt x="277" y="583"/>
                    <a:pt x="273" y="581"/>
                  </a:cubicBezTo>
                  <a:moveTo>
                    <a:pt x="312" y="575"/>
                  </a:moveTo>
                  <a:cubicBezTo>
                    <a:pt x="311" y="575"/>
                    <a:pt x="310" y="576"/>
                    <a:pt x="310" y="576"/>
                  </a:cubicBezTo>
                  <a:cubicBezTo>
                    <a:pt x="308" y="578"/>
                    <a:pt x="306" y="579"/>
                    <a:pt x="304" y="580"/>
                  </a:cubicBezTo>
                  <a:cubicBezTo>
                    <a:pt x="307" y="579"/>
                    <a:pt x="309" y="577"/>
                    <a:pt x="312" y="575"/>
                  </a:cubicBezTo>
                  <a:moveTo>
                    <a:pt x="260" y="571"/>
                  </a:moveTo>
                  <a:cubicBezTo>
                    <a:pt x="260" y="571"/>
                    <a:pt x="260" y="571"/>
                    <a:pt x="260" y="571"/>
                  </a:cubicBezTo>
                  <a:cubicBezTo>
                    <a:pt x="260" y="571"/>
                    <a:pt x="260" y="571"/>
                    <a:pt x="260" y="571"/>
                  </a:cubicBezTo>
                  <a:moveTo>
                    <a:pt x="260" y="571"/>
                  </a:moveTo>
                  <a:cubicBezTo>
                    <a:pt x="260" y="571"/>
                    <a:pt x="260" y="571"/>
                    <a:pt x="260" y="571"/>
                  </a:cubicBezTo>
                  <a:cubicBezTo>
                    <a:pt x="260" y="571"/>
                    <a:pt x="260" y="571"/>
                    <a:pt x="260" y="571"/>
                  </a:cubicBezTo>
                  <a:moveTo>
                    <a:pt x="106" y="379"/>
                  </a:moveTo>
                  <a:cubicBezTo>
                    <a:pt x="106" y="379"/>
                    <a:pt x="106" y="379"/>
                    <a:pt x="106" y="379"/>
                  </a:cubicBezTo>
                  <a:cubicBezTo>
                    <a:pt x="168" y="458"/>
                    <a:pt x="260" y="571"/>
                    <a:pt x="260" y="571"/>
                  </a:cubicBezTo>
                  <a:cubicBezTo>
                    <a:pt x="260" y="571"/>
                    <a:pt x="260" y="571"/>
                    <a:pt x="260" y="571"/>
                  </a:cubicBezTo>
                  <a:cubicBezTo>
                    <a:pt x="260" y="571"/>
                    <a:pt x="260" y="571"/>
                    <a:pt x="260" y="571"/>
                  </a:cubicBezTo>
                  <a:cubicBezTo>
                    <a:pt x="260" y="571"/>
                    <a:pt x="168" y="458"/>
                    <a:pt x="106" y="379"/>
                  </a:cubicBezTo>
                  <a:moveTo>
                    <a:pt x="413" y="335"/>
                  </a:moveTo>
                  <a:cubicBezTo>
                    <a:pt x="413" y="335"/>
                    <a:pt x="413" y="335"/>
                    <a:pt x="413" y="335"/>
                  </a:cubicBezTo>
                  <a:cubicBezTo>
                    <a:pt x="382" y="374"/>
                    <a:pt x="344" y="422"/>
                    <a:pt x="313" y="460"/>
                  </a:cubicBezTo>
                  <a:cubicBezTo>
                    <a:pt x="304" y="472"/>
                    <a:pt x="295" y="483"/>
                    <a:pt x="287" y="492"/>
                  </a:cubicBezTo>
                  <a:cubicBezTo>
                    <a:pt x="298" y="505"/>
                    <a:pt x="307" y="516"/>
                    <a:pt x="311" y="521"/>
                  </a:cubicBezTo>
                  <a:cubicBezTo>
                    <a:pt x="314" y="525"/>
                    <a:pt x="315" y="526"/>
                    <a:pt x="315" y="526"/>
                  </a:cubicBezTo>
                  <a:cubicBezTo>
                    <a:pt x="315" y="526"/>
                    <a:pt x="315" y="526"/>
                    <a:pt x="315" y="526"/>
                  </a:cubicBezTo>
                  <a:cubicBezTo>
                    <a:pt x="326" y="539"/>
                    <a:pt x="325" y="558"/>
                    <a:pt x="316" y="570"/>
                  </a:cubicBezTo>
                  <a:cubicBezTo>
                    <a:pt x="323" y="561"/>
                    <a:pt x="409" y="454"/>
                    <a:pt x="469" y="379"/>
                  </a:cubicBezTo>
                  <a:cubicBezTo>
                    <a:pt x="461" y="388"/>
                    <a:pt x="451" y="393"/>
                    <a:pt x="441" y="393"/>
                  </a:cubicBezTo>
                  <a:cubicBezTo>
                    <a:pt x="433" y="393"/>
                    <a:pt x="425" y="390"/>
                    <a:pt x="419" y="385"/>
                  </a:cubicBezTo>
                  <a:cubicBezTo>
                    <a:pt x="403" y="373"/>
                    <a:pt x="401" y="350"/>
                    <a:pt x="413" y="335"/>
                  </a:cubicBezTo>
                  <a:moveTo>
                    <a:pt x="276" y="186"/>
                  </a:moveTo>
                  <a:cubicBezTo>
                    <a:pt x="278" y="186"/>
                    <a:pt x="280" y="187"/>
                    <a:pt x="283" y="187"/>
                  </a:cubicBezTo>
                  <a:cubicBezTo>
                    <a:pt x="282" y="187"/>
                    <a:pt x="281" y="187"/>
                    <a:pt x="280" y="187"/>
                  </a:cubicBezTo>
                  <a:cubicBezTo>
                    <a:pt x="278" y="186"/>
                    <a:pt x="277" y="186"/>
                    <a:pt x="276" y="186"/>
                  </a:cubicBezTo>
                  <a:moveTo>
                    <a:pt x="303" y="184"/>
                  </a:moveTo>
                  <a:cubicBezTo>
                    <a:pt x="303" y="184"/>
                    <a:pt x="303" y="184"/>
                    <a:pt x="303" y="184"/>
                  </a:cubicBezTo>
                  <a:cubicBezTo>
                    <a:pt x="303" y="184"/>
                    <a:pt x="303" y="184"/>
                    <a:pt x="303" y="184"/>
                  </a:cubicBezTo>
                  <a:moveTo>
                    <a:pt x="305" y="183"/>
                  </a:moveTo>
                  <a:cubicBezTo>
                    <a:pt x="304" y="183"/>
                    <a:pt x="304" y="184"/>
                    <a:pt x="303" y="184"/>
                  </a:cubicBezTo>
                  <a:cubicBezTo>
                    <a:pt x="304" y="184"/>
                    <a:pt x="304" y="183"/>
                    <a:pt x="305" y="183"/>
                  </a:cubicBezTo>
                  <a:moveTo>
                    <a:pt x="255" y="166"/>
                  </a:moveTo>
                  <a:cubicBezTo>
                    <a:pt x="256" y="169"/>
                    <a:pt x="258" y="172"/>
                    <a:pt x="260" y="174"/>
                  </a:cubicBezTo>
                  <a:cubicBezTo>
                    <a:pt x="258" y="172"/>
                    <a:pt x="256" y="169"/>
                    <a:pt x="255" y="166"/>
                  </a:cubicBezTo>
                  <a:moveTo>
                    <a:pt x="157" y="0"/>
                  </a:moveTo>
                  <a:cubicBezTo>
                    <a:pt x="114" y="0"/>
                    <a:pt x="75" y="16"/>
                    <a:pt x="46" y="44"/>
                  </a:cubicBezTo>
                  <a:cubicBezTo>
                    <a:pt x="32" y="58"/>
                    <a:pt x="20" y="74"/>
                    <a:pt x="12" y="93"/>
                  </a:cubicBezTo>
                  <a:cubicBezTo>
                    <a:pt x="4" y="112"/>
                    <a:pt x="0" y="133"/>
                    <a:pt x="0" y="154"/>
                  </a:cubicBezTo>
                  <a:cubicBezTo>
                    <a:pt x="0" y="135"/>
                    <a:pt x="16" y="119"/>
                    <a:pt x="36" y="119"/>
                  </a:cubicBezTo>
                  <a:cubicBezTo>
                    <a:pt x="55" y="119"/>
                    <a:pt x="71" y="135"/>
                    <a:pt x="71" y="154"/>
                  </a:cubicBezTo>
                  <a:cubicBezTo>
                    <a:pt x="71" y="154"/>
                    <a:pt x="71" y="154"/>
                    <a:pt x="71" y="154"/>
                  </a:cubicBezTo>
                  <a:cubicBezTo>
                    <a:pt x="71" y="142"/>
                    <a:pt x="74" y="131"/>
                    <a:pt x="78" y="121"/>
                  </a:cubicBezTo>
                  <a:cubicBezTo>
                    <a:pt x="84" y="106"/>
                    <a:pt x="94" y="94"/>
                    <a:pt x="108" y="85"/>
                  </a:cubicBezTo>
                  <a:cubicBezTo>
                    <a:pt x="122" y="77"/>
                    <a:pt x="138" y="71"/>
                    <a:pt x="158" y="71"/>
                  </a:cubicBezTo>
                  <a:cubicBezTo>
                    <a:pt x="169" y="71"/>
                    <a:pt x="179" y="74"/>
                    <a:pt x="189" y="78"/>
                  </a:cubicBezTo>
                  <a:cubicBezTo>
                    <a:pt x="204" y="84"/>
                    <a:pt x="218" y="96"/>
                    <a:pt x="229" y="110"/>
                  </a:cubicBezTo>
                  <a:cubicBezTo>
                    <a:pt x="240" y="124"/>
                    <a:pt x="249" y="142"/>
                    <a:pt x="253" y="159"/>
                  </a:cubicBezTo>
                  <a:cubicBezTo>
                    <a:pt x="252" y="154"/>
                    <a:pt x="252" y="149"/>
                    <a:pt x="253" y="144"/>
                  </a:cubicBezTo>
                  <a:cubicBezTo>
                    <a:pt x="259" y="117"/>
                    <a:pt x="271" y="91"/>
                    <a:pt x="287" y="69"/>
                  </a:cubicBezTo>
                  <a:cubicBezTo>
                    <a:pt x="275" y="53"/>
                    <a:pt x="261" y="38"/>
                    <a:pt x="244" y="27"/>
                  </a:cubicBezTo>
                  <a:cubicBezTo>
                    <a:pt x="231" y="19"/>
                    <a:pt x="218" y="12"/>
                    <a:pt x="203" y="7"/>
                  </a:cubicBezTo>
                  <a:cubicBezTo>
                    <a:pt x="189" y="3"/>
                    <a:pt x="174" y="0"/>
                    <a:pt x="158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7" y="0"/>
                    <a:pt x="157" y="0"/>
                    <a:pt x="157" y="0"/>
                  </a:cubicBezTo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"/>
              </a:endParaRPr>
            </a:p>
          </p:txBody>
        </p:sp>
        <p:sp>
          <p:nvSpPr>
            <p:cNvPr id="70" name="Freeform 6"/>
            <p:cNvSpPr>
              <a:spLocks/>
            </p:cNvSpPr>
            <p:nvPr/>
          </p:nvSpPr>
          <p:spPr bwMode="auto">
            <a:xfrm>
              <a:off x="4316" y="2431"/>
              <a:ext cx="280" cy="398"/>
            </a:xfrm>
            <a:custGeom>
              <a:avLst/>
              <a:gdLst>
                <a:gd name="T0" fmla="*/ 36 w 326"/>
                <a:gd name="T1" fmla="*/ 0 h 465"/>
                <a:gd name="T2" fmla="*/ 0 w 326"/>
                <a:gd name="T3" fmla="*/ 35 h 465"/>
                <a:gd name="T4" fmla="*/ 0 w 326"/>
                <a:gd name="T5" fmla="*/ 35 h 465"/>
                <a:gd name="T6" fmla="*/ 11 w 326"/>
                <a:gd name="T7" fmla="*/ 102 h 465"/>
                <a:gd name="T8" fmla="*/ 54 w 326"/>
                <a:gd name="T9" fmla="*/ 189 h 465"/>
                <a:gd name="T10" fmla="*/ 106 w 326"/>
                <a:gd name="T11" fmla="*/ 260 h 465"/>
                <a:gd name="T12" fmla="*/ 106 w 326"/>
                <a:gd name="T13" fmla="*/ 260 h 465"/>
                <a:gd name="T14" fmla="*/ 106 w 326"/>
                <a:gd name="T15" fmla="*/ 260 h 465"/>
                <a:gd name="T16" fmla="*/ 260 w 326"/>
                <a:gd name="T17" fmla="*/ 452 h 465"/>
                <a:gd name="T18" fmla="*/ 260 w 326"/>
                <a:gd name="T19" fmla="*/ 452 h 465"/>
                <a:gd name="T20" fmla="*/ 260 w 326"/>
                <a:gd name="T21" fmla="*/ 452 h 465"/>
                <a:gd name="T22" fmla="*/ 260 w 326"/>
                <a:gd name="T23" fmla="*/ 452 h 465"/>
                <a:gd name="T24" fmla="*/ 260 w 326"/>
                <a:gd name="T25" fmla="*/ 452 h 465"/>
                <a:gd name="T26" fmla="*/ 260 w 326"/>
                <a:gd name="T27" fmla="*/ 452 h 465"/>
                <a:gd name="T28" fmla="*/ 273 w 326"/>
                <a:gd name="T29" fmla="*/ 462 h 465"/>
                <a:gd name="T30" fmla="*/ 285 w 326"/>
                <a:gd name="T31" fmla="*/ 465 h 465"/>
                <a:gd name="T32" fmla="*/ 287 w 326"/>
                <a:gd name="T33" fmla="*/ 465 h 465"/>
                <a:gd name="T34" fmla="*/ 304 w 326"/>
                <a:gd name="T35" fmla="*/ 461 h 465"/>
                <a:gd name="T36" fmla="*/ 310 w 326"/>
                <a:gd name="T37" fmla="*/ 457 h 465"/>
                <a:gd name="T38" fmla="*/ 312 w 326"/>
                <a:gd name="T39" fmla="*/ 456 h 465"/>
                <a:gd name="T40" fmla="*/ 316 w 326"/>
                <a:gd name="T41" fmla="*/ 451 h 465"/>
                <a:gd name="T42" fmla="*/ 315 w 326"/>
                <a:gd name="T43" fmla="*/ 407 h 465"/>
                <a:gd name="T44" fmla="*/ 315 w 326"/>
                <a:gd name="T45" fmla="*/ 407 h 465"/>
                <a:gd name="T46" fmla="*/ 311 w 326"/>
                <a:gd name="T47" fmla="*/ 402 h 465"/>
                <a:gd name="T48" fmla="*/ 287 w 326"/>
                <a:gd name="T49" fmla="*/ 373 h 465"/>
                <a:gd name="T50" fmla="*/ 287 w 326"/>
                <a:gd name="T51" fmla="*/ 373 h 465"/>
                <a:gd name="T52" fmla="*/ 162 w 326"/>
                <a:gd name="T53" fmla="*/ 216 h 465"/>
                <a:gd name="T54" fmla="*/ 162 w 326"/>
                <a:gd name="T55" fmla="*/ 216 h 465"/>
                <a:gd name="T56" fmla="*/ 99 w 326"/>
                <a:gd name="T57" fmla="*/ 127 h 465"/>
                <a:gd name="T58" fmla="*/ 79 w 326"/>
                <a:gd name="T59" fmla="*/ 80 h 465"/>
                <a:gd name="T60" fmla="*/ 71 w 326"/>
                <a:gd name="T61" fmla="*/ 35 h 465"/>
                <a:gd name="T62" fmla="*/ 71 w 326"/>
                <a:gd name="T63" fmla="*/ 35 h 465"/>
                <a:gd name="T64" fmla="*/ 71 w 326"/>
                <a:gd name="T65" fmla="*/ 35 h 465"/>
                <a:gd name="T66" fmla="*/ 36 w 326"/>
                <a:gd name="T67" fmla="*/ 0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6" h="465">
                  <a:moveTo>
                    <a:pt x="36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58"/>
                    <a:pt x="4" y="81"/>
                    <a:pt x="11" y="102"/>
                  </a:cubicBezTo>
                  <a:cubicBezTo>
                    <a:pt x="21" y="133"/>
                    <a:pt x="36" y="162"/>
                    <a:pt x="54" y="189"/>
                  </a:cubicBezTo>
                  <a:cubicBezTo>
                    <a:pt x="71" y="215"/>
                    <a:pt x="89" y="239"/>
                    <a:pt x="106" y="260"/>
                  </a:cubicBezTo>
                  <a:cubicBezTo>
                    <a:pt x="106" y="260"/>
                    <a:pt x="106" y="260"/>
                    <a:pt x="106" y="260"/>
                  </a:cubicBezTo>
                  <a:cubicBezTo>
                    <a:pt x="106" y="260"/>
                    <a:pt x="106" y="260"/>
                    <a:pt x="106" y="260"/>
                  </a:cubicBezTo>
                  <a:cubicBezTo>
                    <a:pt x="168" y="339"/>
                    <a:pt x="260" y="452"/>
                    <a:pt x="260" y="452"/>
                  </a:cubicBezTo>
                  <a:cubicBezTo>
                    <a:pt x="260" y="452"/>
                    <a:pt x="260" y="452"/>
                    <a:pt x="260" y="452"/>
                  </a:cubicBezTo>
                  <a:cubicBezTo>
                    <a:pt x="260" y="452"/>
                    <a:pt x="260" y="452"/>
                    <a:pt x="260" y="452"/>
                  </a:cubicBezTo>
                  <a:cubicBezTo>
                    <a:pt x="260" y="452"/>
                    <a:pt x="260" y="452"/>
                    <a:pt x="260" y="452"/>
                  </a:cubicBezTo>
                  <a:cubicBezTo>
                    <a:pt x="260" y="452"/>
                    <a:pt x="260" y="452"/>
                    <a:pt x="260" y="452"/>
                  </a:cubicBezTo>
                  <a:cubicBezTo>
                    <a:pt x="260" y="452"/>
                    <a:pt x="260" y="452"/>
                    <a:pt x="260" y="452"/>
                  </a:cubicBezTo>
                  <a:cubicBezTo>
                    <a:pt x="263" y="457"/>
                    <a:pt x="268" y="460"/>
                    <a:pt x="273" y="462"/>
                  </a:cubicBezTo>
                  <a:cubicBezTo>
                    <a:pt x="277" y="464"/>
                    <a:pt x="281" y="465"/>
                    <a:pt x="285" y="465"/>
                  </a:cubicBezTo>
                  <a:cubicBezTo>
                    <a:pt x="286" y="465"/>
                    <a:pt x="287" y="465"/>
                    <a:pt x="287" y="465"/>
                  </a:cubicBezTo>
                  <a:cubicBezTo>
                    <a:pt x="293" y="465"/>
                    <a:pt x="299" y="464"/>
                    <a:pt x="304" y="461"/>
                  </a:cubicBezTo>
                  <a:cubicBezTo>
                    <a:pt x="306" y="460"/>
                    <a:pt x="308" y="459"/>
                    <a:pt x="310" y="457"/>
                  </a:cubicBezTo>
                  <a:cubicBezTo>
                    <a:pt x="310" y="457"/>
                    <a:pt x="311" y="456"/>
                    <a:pt x="312" y="456"/>
                  </a:cubicBezTo>
                  <a:cubicBezTo>
                    <a:pt x="313" y="454"/>
                    <a:pt x="315" y="453"/>
                    <a:pt x="316" y="451"/>
                  </a:cubicBezTo>
                  <a:cubicBezTo>
                    <a:pt x="325" y="439"/>
                    <a:pt x="326" y="420"/>
                    <a:pt x="315" y="407"/>
                  </a:cubicBezTo>
                  <a:cubicBezTo>
                    <a:pt x="315" y="407"/>
                    <a:pt x="315" y="407"/>
                    <a:pt x="315" y="407"/>
                  </a:cubicBezTo>
                  <a:cubicBezTo>
                    <a:pt x="315" y="407"/>
                    <a:pt x="314" y="406"/>
                    <a:pt x="311" y="402"/>
                  </a:cubicBezTo>
                  <a:cubicBezTo>
                    <a:pt x="307" y="397"/>
                    <a:pt x="298" y="386"/>
                    <a:pt x="287" y="373"/>
                  </a:cubicBezTo>
                  <a:cubicBezTo>
                    <a:pt x="287" y="373"/>
                    <a:pt x="287" y="373"/>
                    <a:pt x="287" y="373"/>
                  </a:cubicBezTo>
                  <a:cubicBezTo>
                    <a:pt x="256" y="333"/>
                    <a:pt x="203" y="267"/>
                    <a:pt x="162" y="216"/>
                  </a:cubicBezTo>
                  <a:cubicBezTo>
                    <a:pt x="162" y="216"/>
                    <a:pt x="162" y="216"/>
                    <a:pt x="162" y="216"/>
                  </a:cubicBezTo>
                  <a:cubicBezTo>
                    <a:pt x="140" y="188"/>
                    <a:pt x="117" y="158"/>
                    <a:pt x="99" y="127"/>
                  </a:cubicBezTo>
                  <a:cubicBezTo>
                    <a:pt x="91" y="111"/>
                    <a:pt x="84" y="95"/>
                    <a:pt x="79" y="80"/>
                  </a:cubicBezTo>
                  <a:cubicBezTo>
                    <a:pt x="74" y="65"/>
                    <a:pt x="71" y="50"/>
                    <a:pt x="71" y="35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1" y="16"/>
                    <a:pt x="55" y="0"/>
                    <a:pt x="36" y="0"/>
                  </a:cubicBezTo>
                </a:path>
              </a:pathLst>
            </a:custGeom>
            <a:solidFill>
              <a:srgbClr val="E324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"/>
              </a:endParaRPr>
            </a:p>
          </p:txBody>
        </p:sp>
        <p:sp>
          <p:nvSpPr>
            <p:cNvPr id="71" name="Freeform 7"/>
            <p:cNvSpPr>
              <a:spLocks noEditPoints="1"/>
            </p:cNvSpPr>
            <p:nvPr/>
          </p:nvSpPr>
          <p:spPr bwMode="auto">
            <a:xfrm>
              <a:off x="4533" y="2465"/>
              <a:ext cx="242" cy="188"/>
            </a:xfrm>
            <a:custGeom>
              <a:avLst/>
              <a:gdLst>
                <a:gd name="T0" fmla="*/ 283 w 283"/>
                <a:gd name="T1" fmla="*/ 125 h 220"/>
                <a:gd name="T2" fmla="*/ 216 w 283"/>
                <a:gd name="T3" fmla="*/ 220 h 220"/>
                <a:gd name="T4" fmla="*/ 216 w 283"/>
                <a:gd name="T5" fmla="*/ 220 h 220"/>
                <a:gd name="T6" fmla="*/ 216 w 283"/>
                <a:gd name="T7" fmla="*/ 220 h 220"/>
                <a:gd name="T8" fmla="*/ 216 w 283"/>
                <a:gd name="T9" fmla="*/ 220 h 220"/>
                <a:gd name="T10" fmla="*/ 283 w 283"/>
                <a:gd name="T11" fmla="*/ 125 h 220"/>
                <a:gd name="T12" fmla="*/ 50 w 283"/>
                <a:gd name="T13" fmla="*/ 25 h 220"/>
                <a:gd name="T14" fmla="*/ 34 w 283"/>
                <a:gd name="T15" fmla="*/ 29 h 220"/>
                <a:gd name="T16" fmla="*/ 30 w 283"/>
                <a:gd name="T17" fmla="*/ 28 h 220"/>
                <a:gd name="T18" fmla="*/ 34 w 283"/>
                <a:gd name="T19" fmla="*/ 29 h 220"/>
                <a:gd name="T20" fmla="*/ 50 w 283"/>
                <a:gd name="T21" fmla="*/ 25 h 220"/>
                <a:gd name="T22" fmla="*/ 50 w 283"/>
                <a:gd name="T23" fmla="*/ 25 h 220"/>
                <a:gd name="T24" fmla="*/ 50 w 283"/>
                <a:gd name="T25" fmla="*/ 25 h 220"/>
                <a:gd name="T26" fmla="*/ 50 w 283"/>
                <a:gd name="T27" fmla="*/ 25 h 220"/>
                <a:gd name="T28" fmla="*/ 7 w 283"/>
                <a:gd name="T29" fmla="*/ 15 h 220"/>
                <a:gd name="T30" fmla="*/ 23 w 283"/>
                <a:gd name="T31" fmla="*/ 27 h 220"/>
                <a:gd name="T32" fmla="*/ 7 w 283"/>
                <a:gd name="T33" fmla="*/ 15 h 220"/>
                <a:gd name="T34" fmla="*/ 69 w 283"/>
                <a:gd name="T35" fmla="*/ 1 h 220"/>
                <a:gd name="T36" fmla="*/ 52 w 283"/>
                <a:gd name="T37" fmla="*/ 24 h 220"/>
                <a:gd name="T38" fmla="*/ 69 w 283"/>
                <a:gd name="T39" fmla="*/ 1 h 220"/>
                <a:gd name="T40" fmla="*/ 69 w 283"/>
                <a:gd name="T41" fmla="*/ 1 h 220"/>
                <a:gd name="T42" fmla="*/ 69 w 283"/>
                <a:gd name="T43" fmla="*/ 1 h 220"/>
                <a:gd name="T44" fmla="*/ 0 w 283"/>
                <a:gd name="T45" fmla="*/ 0 h 220"/>
                <a:gd name="T46" fmla="*/ 2 w 283"/>
                <a:gd name="T47" fmla="*/ 7 h 220"/>
                <a:gd name="T48" fmla="*/ 0 w 283"/>
                <a:gd name="T49" fmla="*/ 1 h 220"/>
                <a:gd name="T50" fmla="*/ 0 w 283"/>
                <a:gd name="T51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83" h="220">
                  <a:moveTo>
                    <a:pt x="283" y="125"/>
                  </a:moveTo>
                  <a:cubicBezTo>
                    <a:pt x="262" y="161"/>
                    <a:pt x="237" y="193"/>
                    <a:pt x="216" y="220"/>
                  </a:cubicBezTo>
                  <a:cubicBezTo>
                    <a:pt x="216" y="220"/>
                    <a:pt x="216" y="220"/>
                    <a:pt x="216" y="220"/>
                  </a:cubicBezTo>
                  <a:cubicBezTo>
                    <a:pt x="216" y="220"/>
                    <a:pt x="216" y="220"/>
                    <a:pt x="216" y="220"/>
                  </a:cubicBezTo>
                  <a:cubicBezTo>
                    <a:pt x="216" y="220"/>
                    <a:pt x="216" y="220"/>
                    <a:pt x="216" y="220"/>
                  </a:cubicBezTo>
                  <a:cubicBezTo>
                    <a:pt x="237" y="193"/>
                    <a:pt x="262" y="161"/>
                    <a:pt x="283" y="125"/>
                  </a:cubicBezTo>
                  <a:moveTo>
                    <a:pt x="50" y="25"/>
                  </a:moveTo>
                  <a:cubicBezTo>
                    <a:pt x="45" y="27"/>
                    <a:pt x="40" y="29"/>
                    <a:pt x="34" y="29"/>
                  </a:cubicBezTo>
                  <a:cubicBezTo>
                    <a:pt x="33" y="29"/>
                    <a:pt x="31" y="28"/>
                    <a:pt x="30" y="28"/>
                  </a:cubicBezTo>
                  <a:cubicBezTo>
                    <a:pt x="31" y="28"/>
                    <a:pt x="33" y="29"/>
                    <a:pt x="34" y="29"/>
                  </a:cubicBezTo>
                  <a:cubicBezTo>
                    <a:pt x="40" y="29"/>
                    <a:pt x="45" y="27"/>
                    <a:pt x="50" y="25"/>
                  </a:cubicBezTo>
                  <a:moveTo>
                    <a:pt x="50" y="25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0" y="25"/>
                    <a:pt x="50" y="25"/>
                    <a:pt x="50" y="25"/>
                  </a:cubicBezTo>
                  <a:moveTo>
                    <a:pt x="7" y="15"/>
                  </a:moveTo>
                  <a:cubicBezTo>
                    <a:pt x="11" y="20"/>
                    <a:pt x="16" y="24"/>
                    <a:pt x="23" y="27"/>
                  </a:cubicBezTo>
                  <a:cubicBezTo>
                    <a:pt x="17" y="24"/>
                    <a:pt x="11" y="21"/>
                    <a:pt x="7" y="15"/>
                  </a:cubicBezTo>
                  <a:moveTo>
                    <a:pt x="69" y="1"/>
                  </a:moveTo>
                  <a:cubicBezTo>
                    <a:pt x="67" y="11"/>
                    <a:pt x="60" y="19"/>
                    <a:pt x="52" y="24"/>
                  </a:cubicBezTo>
                  <a:cubicBezTo>
                    <a:pt x="60" y="19"/>
                    <a:pt x="67" y="1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moveTo>
                    <a:pt x="0" y="0"/>
                  </a:moveTo>
                  <a:cubicBezTo>
                    <a:pt x="0" y="2"/>
                    <a:pt x="1" y="5"/>
                    <a:pt x="2" y="7"/>
                  </a:cubicBezTo>
                  <a:cubicBezTo>
                    <a:pt x="1" y="5"/>
                    <a:pt x="0" y="3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</a:path>
              </a:pathLst>
            </a:custGeom>
            <a:solidFill>
              <a:srgbClr val="F7A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"/>
              </a:endParaRPr>
            </a:p>
          </p:txBody>
        </p:sp>
        <p:sp>
          <p:nvSpPr>
            <p:cNvPr id="72" name="Freeform 8"/>
            <p:cNvSpPr>
              <a:spLocks noEditPoints="1"/>
            </p:cNvSpPr>
            <p:nvPr/>
          </p:nvSpPr>
          <p:spPr bwMode="auto">
            <a:xfrm>
              <a:off x="4532" y="2329"/>
              <a:ext cx="277" cy="336"/>
            </a:xfrm>
            <a:custGeom>
              <a:avLst/>
              <a:gdLst>
                <a:gd name="T0" fmla="*/ 35 w 323"/>
                <a:gd name="T1" fmla="*/ 152 h 393"/>
                <a:gd name="T2" fmla="*/ 35 w 323"/>
                <a:gd name="T3" fmla="*/ 152 h 393"/>
                <a:gd name="T4" fmla="*/ 70 w 323"/>
                <a:gd name="T5" fmla="*/ 144 h 393"/>
                <a:gd name="T6" fmla="*/ 35 w 323"/>
                <a:gd name="T7" fmla="*/ 152 h 393"/>
                <a:gd name="T8" fmla="*/ 70 w 323"/>
                <a:gd name="T9" fmla="*/ 144 h 393"/>
                <a:gd name="T10" fmla="*/ 70 w 323"/>
                <a:gd name="T11" fmla="*/ 144 h 393"/>
                <a:gd name="T12" fmla="*/ 70 w 323"/>
                <a:gd name="T13" fmla="*/ 144 h 393"/>
                <a:gd name="T14" fmla="*/ 165 w 323"/>
                <a:gd name="T15" fmla="*/ 0 h 393"/>
                <a:gd name="T16" fmla="*/ 105 w 323"/>
                <a:gd name="T17" fmla="*/ 13 h 393"/>
                <a:gd name="T18" fmla="*/ 37 w 323"/>
                <a:gd name="T19" fmla="*/ 67 h 393"/>
                <a:gd name="T20" fmla="*/ 35 w 323"/>
                <a:gd name="T21" fmla="*/ 69 h 393"/>
                <a:gd name="T22" fmla="*/ 35 w 323"/>
                <a:gd name="T23" fmla="*/ 69 h 393"/>
                <a:gd name="T24" fmla="*/ 1 w 323"/>
                <a:gd name="T25" fmla="*/ 144 h 393"/>
                <a:gd name="T26" fmla="*/ 1 w 323"/>
                <a:gd name="T27" fmla="*/ 159 h 393"/>
                <a:gd name="T28" fmla="*/ 1 w 323"/>
                <a:gd name="T29" fmla="*/ 160 h 393"/>
                <a:gd name="T30" fmla="*/ 3 w 323"/>
                <a:gd name="T31" fmla="*/ 166 h 393"/>
                <a:gd name="T32" fmla="*/ 8 w 323"/>
                <a:gd name="T33" fmla="*/ 174 h 393"/>
                <a:gd name="T34" fmla="*/ 24 w 323"/>
                <a:gd name="T35" fmla="*/ 186 h 393"/>
                <a:gd name="T36" fmla="*/ 28 w 323"/>
                <a:gd name="T37" fmla="*/ 187 h 393"/>
                <a:gd name="T38" fmla="*/ 31 w 323"/>
                <a:gd name="T39" fmla="*/ 187 h 393"/>
                <a:gd name="T40" fmla="*/ 35 w 323"/>
                <a:gd name="T41" fmla="*/ 188 h 393"/>
                <a:gd name="T42" fmla="*/ 51 w 323"/>
                <a:gd name="T43" fmla="*/ 184 h 393"/>
                <a:gd name="T44" fmla="*/ 51 w 323"/>
                <a:gd name="T45" fmla="*/ 184 h 393"/>
                <a:gd name="T46" fmla="*/ 51 w 323"/>
                <a:gd name="T47" fmla="*/ 184 h 393"/>
                <a:gd name="T48" fmla="*/ 53 w 323"/>
                <a:gd name="T49" fmla="*/ 183 h 393"/>
                <a:gd name="T50" fmla="*/ 70 w 323"/>
                <a:gd name="T51" fmla="*/ 160 h 393"/>
                <a:gd name="T52" fmla="*/ 70 w 323"/>
                <a:gd name="T53" fmla="*/ 160 h 393"/>
                <a:gd name="T54" fmla="*/ 70 w 323"/>
                <a:gd name="T55" fmla="*/ 160 h 393"/>
                <a:gd name="T56" fmla="*/ 83 w 323"/>
                <a:gd name="T57" fmla="*/ 125 h 393"/>
                <a:gd name="T58" fmla="*/ 119 w 323"/>
                <a:gd name="T59" fmla="*/ 86 h 393"/>
                <a:gd name="T60" fmla="*/ 141 w 323"/>
                <a:gd name="T61" fmla="*/ 75 h 393"/>
                <a:gd name="T62" fmla="*/ 165 w 323"/>
                <a:gd name="T63" fmla="*/ 71 h 393"/>
                <a:gd name="T64" fmla="*/ 227 w 323"/>
                <a:gd name="T65" fmla="*/ 95 h 393"/>
                <a:gd name="T66" fmla="*/ 245 w 323"/>
                <a:gd name="T67" fmla="*/ 121 h 393"/>
                <a:gd name="T68" fmla="*/ 252 w 323"/>
                <a:gd name="T69" fmla="*/ 154 h 393"/>
                <a:gd name="T70" fmla="*/ 252 w 323"/>
                <a:gd name="T71" fmla="*/ 154 h 393"/>
                <a:gd name="T72" fmla="*/ 252 w 323"/>
                <a:gd name="T73" fmla="*/ 154 h 393"/>
                <a:gd name="T74" fmla="*/ 244 w 323"/>
                <a:gd name="T75" fmla="*/ 199 h 393"/>
                <a:gd name="T76" fmla="*/ 210 w 323"/>
                <a:gd name="T77" fmla="*/ 269 h 393"/>
                <a:gd name="T78" fmla="*/ 161 w 323"/>
                <a:gd name="T79" fmla="*/ 335 h 393"/>
                <a:gd name="T80" fmla="*/ 161 w 323"/>
                <a:gd name="T81" fmla="*/ 335 h 393"/>
                <a:gd name="T82" fmla="*/ 167 w 323"/>
                <a:gd name="T83" fmla="*/ 385 h 393"/>
                <a:gd name="T84" fmla="*/ 189 w 323"/>
                <a:gd name="T85" fmla="*/ 393 h 393"/>
                <a:gd name="T86" fmla="*/ 217 w 323"/>
                <a:gd name="T87" fmla="*/ 379 h 393"/>
                <a:gd name="T88" fmla="*/ 217 w 323"/>
                <a:gd name="T89" fmla="*/ 379 h 393"/>
                <a:gd name="T90" fmla="*/ 217 w 323"/>
                <a:gd name="T91" fmla="*/ 379 h 393"/>
                <a:gd name="T92" fmla="*/ 284 w 323"/>
                <a:gd name="T93" fmla="*/ 284 h 393"/>
                <a:gd name="T94" fmla="*/ 286 w 323"/>
                <a:gd name="T95" fmla="*/ 280 h 393"/>
                <a:gd name="T96" fmla="*/ 312 w 323"/>
                <a:gd name="T97" fmla="*/ 221 h 393"/>
                <a:gd name="T98" fmla="*/ 323 w 323"/>
                <a:gd name="T99" fmla="*/ 154 h 393"/>
                <a:gd name="T100" fmla="*/ 311 w 323"/>
                <a:gd name="T101" fmla="*/ 93 h 393"/>
                <a:gd name="T102" fmla="*/ 253 w 323"/>
                <a:gd name="T103" fmla="*/ 25 h 393"/>
                <a:gd name="T104" fmla="*/ 165 w 323"/>
                <a:gd name="T105" fmla="*/ 0 h 393"/>
                <a:gd name="T106" fmla="*/ 165 w 323"/>
                <a:gd name="T107" fmla="*/ 0 h 393"/>
                <a:gd name="T108" fmla="*/ 165 w 323"/>
                <a:gd name="T109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23" h="393">
                  <a:moveTo>
                    <a:pt x="35" y="152"/>
                  </a:moveTo>
                  <a:cubicBezTo>
                    <a:pt x="35" y="152"/>
                    <a:pt x="35" y="152"/>
                    <a:pt x="35" y="152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35" y="152"/>
                    <a:pt x="35" y="152"/>
                    <a:pt x="35" y="152"/>
                  </a:cubicBezTo>
                  <a:moveTo>
                    <a:pt x="70" y="144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70" y="144"/>
                    <a:pt x="70" y="144"/>
                    <a:pt x="70" y="144"/>
                  </a:cubicBezTo>
                  <a:moveTo>
                    <a:pt x="165" y="0"/>
                  </a:moveTo>
                  <a:cubicBezTo>
                    <a:pt x="144" y="0"/>
                    <a:pt x="124" y="5"/>
                    <a:pt x="105" y="13"/>
                  </a:cubicBezTo>
                  <a:cubicBezTo>
                    <a:pt x="78" y="25"/>
                    <a:pt x="55" y="44"/>
                    <a:pt x="37" y="67"/>
                  </a:cubicBezTo>
                  <a:cubicBezTo>
                    <a:pt x="37" y="67"/>
                    <a:pt x="36" y="68"/>
                    <a:pt x="35" y="69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19" y="91"/>
                    <a:pt x="7" y="117"/>
                    <a:pt x="1" y="144"/>
                  </a:cubicBezTo>
                  <a:cubicBezTo>
                    <a:pt x="0" y="149"/>
                    <a:pt x="0" y="154"/>
                    <a:pt x="1" y="159"/>
                  </a:cubicBezTo>
                  <a:cubicBezTo>
                    <a:pt x="1" y="159"/>
                    <a:pt x="1" y="160"/>
                    <a:pt x="1" y="160"/>
                  </a:cubicBezTo>
                  <a:cubicBezTo>
                    <a:pt x="1" y="162"/>
                    <a:pt x="2" y="164"/>
                    <a:pt x="3" y="166"/>
                  </a:cubicBezTo>
                  <a:cubicBezTo>
                    <a:pt x="4" y="169"/>
                    <a:pt x="6" y="172"/>
                    <a:pt x="8" y="174"/>
                  </a:cubicBezTo>
                  <a:cubicBezTo>
                    <a:pt x="12" y="180"/>
                    <a:pt x="18" y="183"/>
                    <a:pt x="24" y="186"/>
                  </a:cubicBezTo>
                  <a:cubicBezTo>
                    <a:pt x="25" y="186"/>
                    <a:pt x="26" y="186"/>
                    <a:pt x="28" y="187"/>
                  </a:cubicBezTo>
                  <a:cubicBezTo>
                    <a:pt x="29" y="187"/>
                    <a:pt x="30" y="187"/>
                    <a:pt x="31" y="187"/>
                  </a:cubicBezTo>
                  <a:cubicBezTo>
                    <a:pt x="32" y="187"/>
                    <a:pt x="34" y="188"/>
                    <a:pt x="35" y="188"/>
                  </a:cubicBezTo>
                  <a:cubicBezTo>
                    <a:pt x="41" y="188"/>
                    <a:pt x="46" y="186"/>
                    <a:pt x="51" y="184"/>
                  </a:cubicBezTo>
                  <a:cubicBezTo>
                    <a:pt x="51" y="184"/>
                    <a:pt x="51" y="184"/>
                    <a:pt x="51" y="184"/>
                  </a:cubicBezTo>
                  <a:cubicBezTo>
                    <a:pt x="51" y="184"/>
                    <a:pt x="51" y="184"/>
                    <a:pt x="51" y="184"/>
                  </a:cubicBezTo>
                  <a:cubicBezTo>
                    <a:pt x="52" y="184"/>
                    <a:pt x="52" y="183"/>
                    <a:pt x="53" y="183"/>
                  </a:cubicBezTo>
                  <a:cubicBezTo>
                    <a:pt x="61" y="178"/>
                    <a:pt x="68" y="170"/>
                    <a:pt x="70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73" y="148"/>
                    <a:pt x="77" y="136"/>
                    <a:pt x="83" y="125"/>
                  </a:cubicBezTo>
                  <a:cubicBezTo>
                    <a:pt x="92" y="109"/>
                    <a:pt x="105" y="95"/>
                    <a:pt x="119" y="86"/>
                  </a:cubicBezTo>
                  <a:cubicBezTo>
                    <a:pt x="126" y="81"/>
                    <a:pt x="133" y="78"/>
                    <a:pt x="141" y="75"/>
                  </a:cubicBezTo>
                  <a:cubicBezTo>
                    <a:pt x="149" y="73"/>
                    <a:pt x="157" y="71"/>
                    <a:pt x="165" y="71"/>
                  </a:cubicBezTo>
                  <a:cubicBezTo>
                    <a:pt x="191" y="71"/>
                    <a:pt x="212" y="81"/>
                    <a:pt x="227" y="95"/>
                  </a:cubicBezTo>
                  <a:cubicBezTo>
                    <a:pt x="235" y="102"/>
                    <a:pt x="241" y="111"/>
                    <a:pt x="245" y="121"/>
                  </a:cubicBezTo>
                  <a:cubicBezTo>
                    <a:pt x="249" y="131"/>
                    <a:pt x="252" y="142"/>
                    <a:pt x="252" y="154"/>
                  </a:cubicBezTo>
                  <a:cubicBezTo>
                    <a:pt x="252" y="154"/>
                    <a:pt x="252" y="154"/>
                    <a:pt x="252" y="154"/>
                  </a:cubicBezTo>
                  <a:cubicBezTo>
                    <a:pt x="252" y="154"/>
                    <a:pt x="252" y="154"/>
                    <a:pt x="252" y="154"/>
                  </a:cubicBezTo>
                  <a:cubicBezTo>
                    <a:pt x="252" y="169"/>
                    <a:pt x="249" y="184"/>
                    <a:pt x="244" y="199"/>
                  </a:cubicBezTo>
                  <a:cubicBezTo>
                    <a:pt x="237" y="222"/>
                    <a:pt x="224" y="246"/>
                    <a:pt x="210" y="269"/>
                  </a:cubicBezTo>
                  <a:cubicBezTo>
                    <a:pt x="195" y="292"/>
                    <a:pt x="177" y="314"/>
                    <a:pt x="161" y="335"/>
                  </a:cubicBezTo>
                  <a:cubicBezTo>
                    <a:pt x="161" y="335"/>
                    <a:pt x="161" y="335"/>
                    <a:pt x="161" y="335"/>
                  </a:cubicBezTo>
                  <a:cubicBezTo>
                    <a:pt x="149" y="350"/>
                    <a:pt x="151" y="373"/>
                    <a:pt x="167" y="385"/>
                  </a:cubicBezTo>
                  <a:cubicBezTo>
                    <a:pt x="173" y="390"/>
                    <a:pt x="181" y="393"/>
                    <a:pt x="189" y="393"/>
                  </a:cubicBezTo>
                  <a:cubicBezTo>
                    <a:pt x="199" y="393"/>
                    <a:pt x="209" y="388"/>
                    <a:pt x="217" y="379"/>
                  </a:cubicBezTo>
                  <a:cubicBezTo>
                    <a:pt x="217" y="379"/>
                    <a:pt x="217" y="379"/>
                    <a:pt x="217" y="379"/>
                  </a:cubicBezTo>
                  <a:cubicBezTo>
                    <a:pt x="217" y="379"/>
                    <a:pt x="217" y="379"/>
                    <a:pt x="217" y="379"/>
                  </a:cubicBezTo>
                  <a:cubicBezTo>
                    <a:pt x="238" y="352"/>
                    <a:pt x="263" y="320"/>
                    <a:pt x="284" y="284"/>
                  </a:cubicBezTo>
                  <a:cubicBezTo>
                    <a:pt x="284" y="283"/>
                    <a:pt x="285" y="281"/>
                    <a:pt x="286" y="280"/>
                  </a:cubicBezTo>
                  <a:cubicBezTo>
                    <a:pt x="296" y="262"/>
                    <a:pt x="305" y="242"/>
                    <a:pt x="312" y="221"/>
                  </a:cubicBezTo>
                  <a:cubicBezTo>
                    <a:pt x="319" y="200"/>
                    <a:pt x="323" y="177"/>
                    <a:pt x="323" y="154"/>
                  </a:cubicBezTo>
                  <a:cubicBezTo>
                    <a:pt x="323" y="133"/>
                    <a:pt x="319" y="112"/>
                    <a:pt x="311" y="93"/>
                  </a:cubicBezTo>
                  <a:cubicBezTo>
                    <a:pt x="299" y="65"/>
                    <a:pt x="278" y="41"/>
                    <a:pt x="253" y="25"/>
                  </a:cubicBezTo>
                  <a:cubicBezTo>
                    <a:pt x="228" y="9"/>
                    <a:pt x="198" y="0"/>
                    <a:pt x="165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65" y="0"/>
                    <a:pt x="165" y="0"/>
                    <a:pt x="165" y="0"/>
                  </a:cubicBezTo>
                </a:path>
              </a:pathLst>
            </a:custGeom>
            <a:solidFill>
              <a:srgbClr val="E324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5100848" y="1941865"/>
            <a:ext cx="320990" cy="565982"/>
            <a:chOff x="7226245" y="2989701"/>
            <a:chExt cx="320990" cy="565982"/>
          </a:xfrm>
        </p:grpSpPr>
        <p:sp>
          <p:nvSpPr>
            <p:cNvPr id="74" name="Freeform 563"/>
            <p:cNvSpPr>
              <a:spLocks noChangeAspect="1"/>
            </p:cNvSpPr>
            <p:nvPr/>
          </p:nvSpPr>
          <p:spPr bwMode="auto">
            <a:xfrm>
              <a:off x="7228245" y="3065698"/>
              <a:ext cx="124996" cy="226993"/>
            </a:xfrm>
            <a:custGeom>
              <a:avLst/>
              <a:gdLst>
                <a:gd name="T0" fmla="*/ 29 w 53"/>
                <a:gd name="T1" fmla="*/ 48 h 96"/>
                <a:gd name="T2" fmla="*/ 35 w 53"/>
                <a:gd name="T3" fmla="*/ 34 h 96"/>
                <a:gd name="T4" fmla="*/ 53 w 53"/>
                <a:gd name="T5" fmla="*/ 28 h 96"/>
                <a:gd name="T6" fmla="*/ 53 w 53"/>
                <a:gd name="T7" fmla="*/ 0 h 96"/>
                <a:gd name="T8" fmla="*/ 19 w 53"/>
                <a:gd name="T9" fmla="*/ 12 h 96"/>
                <a:gd name="T10" fmla="*/ 1 w 53"/>
                <a:gd name="T11" fmla="*/ 49 h 96"/>
                <a:gd name="T12" fmla="*/ 53 w 53"/>
                <a:gd name="T13" fmla="*/ 96 h 96"/>
                <a:gd name="T14" fmla="*/ 53 w 53"/>
                <a:gd name="T15" fmla="*/ 68 h 96"/>
                <a:gd name="T16" fmla="*/ 29 w 53"/>
                <a:gd name="T17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96">
                  <a:moveTo>
                    <a:pt x="29" y="48"/>
                  </a:moveTo>
                  <a:cubicBezTo>
                    <a:pt x="28" y="42"/>
                    <a:pt x="30" y="38"/>
                    <a:pt x="35" y="34"/>
                  </a:cubicBezTo>
                  <a:cubicBezTo>
                    <a:pt x="39" y="31"/>
                    <a:pt x="45" y="29"/>
                    <a:pt x="53" y="2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39" y="1"/>
                    <a:pt x="28" y="6"/>
                    <a:pt x="19" y="12"/>
                  </a:cubicBezTo>
                  <a:cubicBezTo>
                    <a:pt x="7" y="21"/>
                    <a:pt x="0" y="34"/>
                    <a:pt x="1" y="49"/>
                  </a:cubicBezTo>
                  <a:cubicBezTo>
                    <a:pt x="3" y="82"/>
                    <a:pt x="29" y="91"/>
                    <a:pt x="53" y="96"/>
                  </a:cubicBezTo>
                  <a:cubicBezTo>
                    <a:pt x="53" y="68"/>
                    <a:pt x="53" y="68"/>
                    <a:pt x="53" y="68"/>
                  </a:cubicBezTo>
                  <a:cubicBezTo>
                    <a:pt x="35" y="64"/>
                    <a:pt x="29" y="59"/>
                    <a:pt x="29" y="48"/>
                  </a:cubicBezTo>
                  <a:close/>
                </a:path>
              </a:pathLst>
            </a:custGeom>
            <a:solidFill>
              <a:srgbClr val="00BCEB"/>
            </a:solidFill>
            <a:ln w="3175">
              <a:solidFill>
                <a:srgbClr val="00BCEB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"/>
              </a:endParaRPr>
            </a:p>
          </p:txBody>
        </p:sp>
        <p:sp>
          <p:nvSpPr>
            <p:cNvPr id="75" name="Freeform 564"/>
            <p:cNvSpPr>
              <a:spLocks noChangeAspect="1"/>
            </p:cNvSpPr>
            <p:nvPr/>
          </p:nvSpPr>
          <p:spPr bwMode="auto">
            <a:xfrm>
              <a:off x="7226245" y="3342690"/>
              <a:ext cx="126996" cy="143996"/>
            </a:xfrm>
            <a:custGeom>
              <a:avLst/>
              <a:gdLst>
                <a:gd name="T0" fmla="*/ 28 w 54"/>
                <a:gd name="T1" fmla="*/ 13 h 61"/>
                <a:gd name="T2" fmla="*/ 13 w 54"/>
                <a:gd name="T3" fmla="*/ 0 h 61"/>
                <a:gd name="T4" fmla="*/ 0 w 54"/>
                <a:gd name="T5" fmla="*/ 15 h 61"/>
                <a:gd name="T6" fmla="*/ 54 w 54"/>
                <a:gd name="T7" fmla="*/ 61 h 61"/>
                <a:gd name="T8" fmla="*/ 54 w 54"/>
                <a:gd name="T9" fmla="*/ 33 h 61"/>
                <a:gd name="T10" fmla="*/ 28 w 54"/>
                <a:gd name="T11" fmla="*/ 1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61">
                  <a:moveTo>
                    <a:pt x="28" y="13"/>
                  </a:moveTo>
                  <a:cubicBezTo>
                    <a:pt x="27" y="6"/>
                    <a:pt x="21" y="0"/>
                    <a:pt x="13" y="0"/>
                  </a:cubicBezTo>
                  <a:cubicBezTo>
                    <a:pt x="6" y="1"/>
                    <a:pt x="0" y="7"/>
                    <a:pt x="0" y="15"/>
                  </a:cubicBezTo>
                  <a:cubicBezTo>
                    <a:pt x="1" y="32"/>
                    <a:pt x="19" y="56"/>
                    <a:pt x="54" y="61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35" y="29"/>
                    <a:pt x="28" y="17"/>
                    <a:pt x="28" y="13"/>
                  </a:cubicBezTo>
                  <a:close/>
                </a:path>
              </a:pathLst>
            </a:custGeom>
            <a:solidFill>
              <a:srgbClr val="00BCEB"/>
            </a:solidFill>
            <a:ln w="3175">
              <a:solidFill>
                <a:srgbClr val="00BCEB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"/>
              </a:endParaRPr>
            </a:p>
          </p:txBody>
        </p:sp>
        <p:sp>
          <p:nvSpPr>
            <p:cNvPr id="76" name="Freeform 565"/>
            <p:cNvSpPr>
              <a:spLocks noChangeAspect="1"/>
            </p:cNvSpPr>
            <p:nvPr/>
          </p:nvSpPr>
          <p:spPr bwMode="auto">
            <a:xfrm>
              <a:off x="7417239" y="3238693"/>
              <a:ext cx="129996" cy="247992"/>
            </a:xfrm>
            <a:custGeom>
              <a:avLst/>
              <a:gdLst>
                <a:gd name="T0" fmla="*/ 53 w 55"/>
                <a:gd name="T1" fmla="*/ 51 h 105"/>
                <a:gd name="T2" fmla="*/ 0 w 55"/>
                <a:gd name="T3" fmla="*/ 0 h 105"/>
                <a:gd name="T4" fmla="*/ 0 w 55"/>
                <a:gd name="T5" fmla="*/ 29 h 105"/>
                <a:gd name="T6" fmla="*/ 26 w 55"/>
                <a:gd name="T7" fmla="*/ 52 h 105"/>
                <a:gd name="T8" fmla="*/ 13 w 55"/>
                <a:gd name="T9" fmla="*/ 73 h 105"/>
                <a:gd name="T10" fmla="*/ 0 w 55"/>
                <a:gd name="T11" fmla="*/ 77 h 105"/>
                <a:gd name="T12" fmla="*/ 0 w 55"/>
                <a:gd name="T13" fmla="*/ 105 h 105"/>
                <a:gd name="T14" fmla="*/ 25 w 55"/>
                <a:gd name="T15" fmla="*/ 98 h 105"/>
                <a:gd name="T16" fmla="*/ 53 w 55"/>
                <a:gd name="T17" fmla="*/ 5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105">
                  <a:moveTo>
                    <a:pt x="53" y="51"/>
                  </a:moveTo>
                  <a:cubicBezTo>
                    <a:pt x="52" y="15"/>
                    <a:pt x="25" y="5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18" y="33"/>
                    <a:pt x="25" y="38"/>
                    <a:pt x="26" y="52"/>
                  </a:cubicBezTo>
                  <a:cubicBezTo>
                    <a:pt x="26" y="59"/>
                    <a:pt x="25" y="67"/>
                    <a:pt x="13" y="73"/>
                  </a:cubicBezTo>
                  <a:cubicBezTo>
                    <a:pt x="9" y="75"/>
                    <a:pt x="4" y="76"/>
                    <a:pt x="0" y="77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7" y="104"/>
                    <a:pt x="16" y="102"/>
                    <a:pt x="25" y="98"/>
                  </a:cubicBezTo>
                  <a:cubicBezTo>
                    <a:pt x="44" y="88"/>
                    <a:pt x="55" y="72"/>
                    <a:pt x="53" y="51"/>
                  </a:cubicBezTo>
                  <a:close/>
                </a:path>
              </a:pathLst>
            </a:custGeom>
            <a:solidFill>
              <a:srgbClr val="00BCEB"/>
            </a:solidFill>
            <a:ln w="3175">
              <a:solidFill>
                <a:srgbClr val="00BCEB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"/>
              </a:endParaRPr>
            </a:p>
          </p:txBody>
        </p:sp>
        <p:sp>
          <p:nvSpPr>
            <p:cNvPr id="77" name="Freeform 566"/>
            <p:cNvSpPr>
              <a:spLocks noChangeAspect="1"/>
            </p:cNvSpPr>
            <p:nvPr/>
          </p:nvSpPr>
          <p:spPr bwMode="auto">
            <a:xfrm>
              <a:off x="7417239" y="3063698"/>
              <a:ext cx="117996" cy="136996"/>
            </a:xfrm>
            <a:custGeom>
              <a:avLst/>
              <a:gdLst>
                <a:gd name="T0" fmla="*/ 22 w 50"/>
                <a:gd name="T1" fmla="*/ 45 h 58"/>
                <a:gd name="T2" fmla="*/ 36 w 50"/>
                <a:gd name="T3" fmla="*/ 58 h 58"/>
                <a:gd name="T4" fmla="*/ 49 w 50"/>
                <a:gd name="T5" fmla="*/ 43 h 58"/>
                <a:gd name="T6" fmla="*/ 0 w 50"/>
                <a:gd name="T7" fmla="*/ 0 h 58"/>
                <a:gd name="T8" fmla="*/ 0 w 50"/>
                <a:gd name="T9" fmla="*/ 28 h 58"/>
                <a:gd name="T10" fmla="*/ 22 w 50"/>
                <a:gd name="T11" fmla="*/ 4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58">
                  <a:moveTo>
                    <a:pt x="22" y="45"/>
                  </a:moveTo>
                  <a:cubicBezTo>
                    <a:pt x="22" y="52"/>
                    <a:pt x="29" y="58"/>
                    <a:pt x="36" y="58"/>
                  </a:cubicBezTo>
                  <a:cubicBezTo>
                    <a:pt x="44" y="57"/>
                    <a:pt x="50" y="51"/>
                    <a:pt x="49" y="43"/>
                  </a:cubicBezTo>
                  <a:cubicBezTo>
                    <a:pt x="48" y="26"/>
                    <a:pt x="31" y="5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5" y="32"/>
                    <a:pt x="21" y="41"/>
                    <a:pt x="22" y="45"/>
                  </a:cubicBezTo>
                  <a:close/>
                </a:path>
              </a:pathLst>
            </a:custGeom>
            <a:solidFill>
              <a:srgbClr val="00BCEB"/>
            </a:solidFill>
            <a:ln w="3175">
              <a:solidFill>
                <a:srgbClr val="00BCEB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"/>
              </a:endParaRPr>
            </a:p>
          </p:txBody>
        </p:sp>
        <p:sp>
          <p:nvSpPr>
            <p:cNvPr id="78" name="Freeform 567"/>
            <p:cNvSpPr>
              <a:spLocks noChangeAspect="1"/>
            </p:cNvSpPr>
            <p:nvPr/>
          </p:nvSpPr>
          <p:spPr bwMode="auto">
            <a:xfrm>
              <a:off x="7353241" y="3127696"/>
              <a:ext cx="63998" cy="110997"/>
            </a:xfrm>
            <a:custGeom>
              <a:avLst/>
              <a:gdLst>
                <a:gd name="T0" fmla="*/ 12 w 27"/>
                <a:gd name="T1" fmla="*/ 0 h 47"/>
                <a:gd name="T2" fmla="*/ 0 w 27"/>
                <a:gd name="T3" fmla="*/ 2 h 47"/>
                <a:gd name="T4" fmla="*/ 0 w 27"/>
                <a:gd name="T5" fmla="*/ 42 h 47"/>
                <a:gd name="T6" fmla="*/ 15 w 27"/>
                <a:gd name="T7" fmla="*/ 45 h 47"/>
                <a:gd name="T8" fmla="*/ 27 w 27"/>
                <a:gd name="T9" fmla="*/ 47 h 47"/>
                <a:gd name="T10" fmla="*/ 27 w 27"/>
                <a:gd name="T11" fmla="*/ 1 h 47"/>
                <a:gd name="T12" fmla="*/ 12 w 27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7">
                  <a:moveTo>
                    <a:pt x="12" y="0"/>
                  </a:moveTo>
                  <a:cubicBezTo>
                    <a:pt x="7" y="0"/>
                    <a:pt x="3" y="1"/>
                    <a:pt x="0" y="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4" y="43"/>
                    <a:pt x="9" y="44"/>
                    <a:pt x="15" y="45"/>
                  </a:cubicBezTo>
                  <a:cubicBezTo>
                    <a:pt x="19" y="46"/>
                    <a:pt x="23" y="46"/>
                    <a:pt x="27" y="4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3" y="0"/>
                    <a:pt x="18" y="0"/>
                    <a:pt x="12" y="0"/>
                  </a:cubicBezTo>
                  <a:close/>
                </a:path>
              </a:pathLst>
            </a:custGeom>
            <a:solidFill>
              <a:srgbClr val="6EBE4A"/>
            </a:solidFill>
            <a:ln w="3175">
              <a:solidFill>
                <a:srgbClr val="6EBE4A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"/>
              </a:endParaRPr>
            </a:p>
          </p:txBody>
        </p:sp>
        <p:sp>
          <p:nvSpPr>
            <p:cNvPr id="79" name="Freeform 568"/>
            <p:cNvSpPr>
              <a:spLocks noChangeAspect="1"/>
            </p:cNvSpPr>
            <p:nvPr/>
          </p:nvSpPr>
          <p:spPr bwMode="auto">
            <a:xfrm>
              <a:off x="7353241" y="3486685"/>
              <a:ext cx="63998" cy="68998"/>
            </a:xfrm>
            <a:custGeom>
              <a:avLst/>
              <a:gdLst>
                <a:gd name="T0" fmla="*/ 13 w 27"/>
                <a:gd name="T1" fmla="*/ 1 h 29"/>
                <a:gd name="T2" fmla="*/ 0 w 27"/>
                <a:gd name="T3" fmla="*/ 0 h 29"/>
                <a:gd name="T4" fmla="*/ 0 w 27"/>
                <a:gd name="T5" fmla="*/ 15 h 29"/>
                <a:gd name="T6" fmla="*/ 14 w 27"/>
                <a:gd name="T7" fmla="*/ 29 h 29"/>
                <a:gd name="T8" fmla="*/ 27 w 27"/>
                <a:gd name="T9" fmla="*/ 15 h 29"/>
                <a:gd name="T10" fmla="*/ 27 w 27"/>
                <a:gd name="T11" fmla="*/ 0 h 29"/>
                <a:gd name="T12" fmla="*/ 19 w 27"/>
                <a:gd name="T13" fmla="*/ 1 h 29"/>
                <a:gd name="T14" fmla="*/ 13 w 27"/>
                <a:gd name="T1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29">
                  <a:moveTo>
                    <a:pt x="13" y="1"/>
                  </a:moveTo>
                  <a:cubicBezTo>
                    <a:pt x="9" y="1"/>
                    <a:pt x="4" y="1"/>
                    <a:pt x="0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3"/>
                    <a:pt x="6" y="29"/>
                    <a:pt x="14" y="29"/>
                  </a:cubicBezTo>
                  <a:cubicBezTo>
                    <a:pt x="21" y="29"/>
                    <a:pt x="27" y="23"/>
                    <a:pt x="27" y="15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1"/>
                    <a:pt x="21" y="1"/>
                    <a:pt x="19" y="1"/>
                  </a:cubicBezTo>
                  <a:cubicBezTo>
                    <a:pt x="17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6EBE4A"/>
            </a:solidFill>
            <a:ln w="3175">
              <a:solidFill>
                <a:srgbClr val="6EBE4A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"/>
              </a:endParaRPr>
            </a:p>
          </p:txBody>
        </p:sp>
        <p:sp>
          <p:nvSpPr>
            <p:cNvPr id="80" name="Freeform 569"/>
            <p:cNvSpPr>
              <a:spLocks noChangeAspect="1"/>
            </p:cNvSpPr>
            <p:nvPr/>
          </p:nvSpPr>
          <p:spPr bwMode="auto">
            <a:xfrm>
              <a:off x="7353241" y="3292691"/>
              <a:ext cx="63998" cy="131996"/>
            </a:xfrm>
            <a:custGeom>
              <a:avLst/>
              <a:gdLst>
                <a:gd name="T0" fmla="*/ 18 w 27"/>
                <a:gd name="T1" fmla="*/ 55 h 56"/>
                <a:gd name="T2" fmla="*/ 27 w 27"/>
                <a:gd name="T3" fmla="*/ 54 h 56"/>
                <a:gd name="T4" fmla="*/ 27 w 27"/>
                <a:gd name="T5" fmla="*/ 6 h 56"/>
                <a:gd name="T6" fmla="*/ 10 w 27"/>
                <a:gd name="T7" fmla="*/ 2 h 56"/>
                <a:gd name="T8" fmla="*/ 0 w 27"/>
                <a:gd name="T9" fmla="*/ 0 h 56"/>
                <a:gd name="T10" fmla="*/ 0 w 27"/>
                <a:gd name="T11" fmla="*/ 54 h 56"/>
                <a:gd name="T12" fmla="*/ 18 w 27"/>
                <a:gd name="T13" fmla="*/ 5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56">
                  <a:moveTo>
                    <a:pt x="18" y="55"/>
                  </a:moveTo>
                  <a:cubicBezTo>
                    <a:pt x="18" y="55"/>
                    <a:pt x="22" y="55"/>
                    <a:pt x="27" y="54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2" y="4"/>
                    <a:pt x="17" y="3"/>
                    <a:pt x="10" y="2"/>
                  </a:cubicBezTo>
                  <a:cubicBezTo>
                    <a:pt x="7" y="1"/>
                    <a:pt x="3" y="1"/>
                    <a:pt x="0" y="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5" y="55"/>
                    <a:pt x="11" y="56"/>
                    <a:pt x="18" y="55"/>
                  </a:cubicBezTo>
                  <a:close/>
                </a:path>
              </a:pathLst>
            </a:custGeom>
            <a:solidFill>
              <a:srgbClr val="6EBE4A"/>
            </a:solidFill>
            <a:ln w="3175">
              <a:solidFill>
                <a:srgbClr val="6EBE4A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"/>
              </a:endParaRPr>
            </a:p>
          </p:txBody>
        </p:sp>
        <p:sp>
          <p:nvSpPr>
            <p:cNvPr id="81" name="Freeform 570"/>
            <p:cNvSpPr>
              <a:spLocks noChangeAspect="1"/>
            </p:cNvSpPr>
            <p:nvPr/>
          </p:nvSpPr>
          <p:spPr bwMode="auto">
            <a:xfrm>
              <a:off x="7353241" y="2989701"/>
              <a:ext cx="63998" cy="75998"/>
            </a:xfrm>
            <a:custGeom>
              <a:avLst/>
              <a:gdLst>
                <a:gd name="T0" fmla="*/ 27 w 27"/>
                <a:gd name="T1" fmla="*/ 31 h 32"/>
                <a:gd name="T2" fmla="*/ 27 w 27"/>
                <a:gd name="T3" fmla="*/ 14 h 32"/>
                <a:gd name="T4" fmla="*/ 14 w 27"/>
                <a:gd name="T5" fmla="*/ 0 h 32"/>
                <a:gd name="T6" fmla="*/ 0 w 27"/>
                <a:gd name="T7" fmla="*/ 14 h 32"/>
                <a:gd name="T8" fmla="*/ 0 w 27"/>
                <a:gd name="T9" fmla="*/ 32 h 32"/>
                <a:gd name="T10" fmla="*/ 10 w 27"/>
                <a:gd name="T11" fmla="*/ 31 h 32"/>
                <a:gd name="T12" fmla="*/ 27 w 27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32">
                  <a:moveTo>
                    <a:pt x="27" y="31"/>
                  </a:moveTo>
                  <a:cubicBezTo>
                    <a:pt x="27" y="14"/>
                    <a:pt x="27" y="14"/>
                    <a:pt x="27" y="14"/>
                  </a:cubicBezTo>
                  <a:cubicBezTo>
                    <a:pt x="27" y="6"/>
                    <a:pt x="21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3" y="31"/>
                    <a:pt x="7" y="31"/>
                    <a:pt x="10" y="31"/>
                  </a:cubicBezTo>
                  <a:cubicBezTo>
                    <a:pt x="16" y="30"/>
                    <a:pt x="22" y="31"/>
                    <a:pt x="27" y="31"/>
                  </a:cubicBezTo>
                  <a:close/>
                </a:path>
              </a:pathLst>
            </a:custGeom>
            <a:solidFill>
              <a:srgbClr val="6EBE4A"/>
            </a:solidFill>
            <a:ln w="3175">
              <a:solidFill>
                <a:srgbClr val="6EBE4A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"/>
              </a:endParaRPr>
            </a:p>
          </p:txBody>
        </p:sp>
        <p:sp>
          <p:nvSpPr>
            <p:cNvPr id="82" name="Freeform 571"/>
            <p:cNvSpPr>
              <a:spLocks noChangeAspect="1"/>
            </p:cNvSpPr>
            <p:nvPr/>
          </p:nvSpPr>
          <p:spPr bwMode="auto">
            <a:xfrm>
              <a:off x="7353241" y="3420687"/>
              <a:ext cx="63998" cy="67998"/>
            </a:xfrm>
            <a:custGeom>
              <a:avLst/>
              <a:gdLst>
                <a:gd name="T0" fmla="*/ 18 w 27"/>
                <a:gd name="T1" fmla="*/ 1 h 29"/>
                <a:gd name="T2" fmla="*/ 0 w 27"/>
                <a:gd name="T3" fmla="*/ 0 h 29"/>
                <a:gd name="T4" fmla="*/ 0 w 27"/>
                <a:gd name="T5" fmla="*/ 28 h 29"/>
                <a:gd name="T6" fmla="*/ 13 w 27"/>
                <a:gd name="T7" fmla="*/ 29 h 29"/>
                <a:gd name="T8" fmla="*/ 19 w 27"/>
                <a:gd name="T9" fmla="*/ 29 h 29"/>
                <a:gd name="T10" fmla="*/ 27 w 27"/>
                <a:gd name="T11" fmla="*/ 28 h 29"/>
                <a:gd name="T12" fmla="*/ 27 w 27"/>
                <a:gd name="T13" fmla="*/ 0 h 29"/>
                <a:gd name="T14" fmla="*/ 18 w 27"/>
                <a:gd name="T1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29">
                  <a:moveTo>
                    <a:pt x="18" y="1"/>
                  </a:moveTo>
                  <a:cubicBezTo>
                    <a:pt x="11" y="2"/>
                    <a:pt x="5" y="1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4" y="29"/>
                    <a:pt x="9" y="29"/>
                    <a:pt x="13" y="29"/>
                  </a:cubicBezTo>
                  <a:cubicBezTo>
                    <a:pt x="15" y="29"/>
                    <a:pt x="17" y="29"/>
                    <a:pt x="19" y="29"/>
                  </a:cubicBezTo>
                  <a:cubicBezTo>
                    <a:pt x="21" y="29"/>
                    <a:pt x="24" y="29"/>
                    <a:pt x="27" y="28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2" y="1"/>
                    <a:pt x="18" y="1"/>
                    <a:pt x="18" y="1"/>
                  </a:cubicBezTo>
                  <a:close/>
                </a:path>
              </a:pathLst>
            </a:custGeom>
            <a:solidFill>
              <a:srgbClr val="00BCEB">
                <a:lumMod val="75000"/>
              </a:srgbClr>
            </a:solidFill>
            <a:ln w="3175">
              <a:solidFill>
                <a:srgbClr val="00BCEB">
                  <a:lumMod val="75000"/>
                </a:srgb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"/>
              </a:endParaRPr>
            </a:p>
          </p:txBody>
        </p:sp>
        <p:sp>
          <p:nvSpPr>
            <p:cNvPr id="83" name="Freeform 572"/>
            <p:cNvSpPr>
              <a:spLocks noChangeAspect="1"/>
            </p:cNvSpPr>
            <p:nvPr/>
          </p:nvSpPr>
          <p:spPr bwMode="auto">
            <a:xfrm>
              <a:off x="7353241" y="3060698"/>
              <a:ext cx="63998" cy="70998"/>
            </a:xfrm>
            <a:custGeom>
              <a:avLst/>
              <a:gdLst>
                <a:gd name="T0" fmla="*/ 12 w 27"/>
                <a:gd name="T1" fmla="*/ 28 h 30"/>
                <a:gd name="T2" fmla="*/ 27 w 27"/>
                <a:gd name="T3" fmla="*/ 29 h 30"/>
                <a:gd name="T4" fmla="*/ 27 w 27"/>
                <a:gd name="T5" fmla="*/ 1 h 30"/>
                <a:gd name="T6" fmla="*/ 10 w 27"/>
                <a:gd name="T7" fmla="*/ 1 h 30"/>
                <a:gd name="T8" fmla="*/ 0 w 27"/>
                <a:gd name="T9" fmla="*/ 2 h 30"/>
                <a:gd name="T10" fmla="*/ 0 w 27"/>
                <a:gd name="T11" fmla="*/ 30 h 30"/>
                <a:gd name="T12" fmla="*/ 12 w 27"/>
                <a:gd name="T13" fmla="*/ 2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30">
                  <a:moveTo>
                    <a:pt x="12" y="28"/>
                  </a:moveTo>
                  <a:cubicBezTo>
                    <a:pt x="18" y="28"/>
                    <a:pt x="23" y="28"/>
                    <a:pt x="27" y="29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2" y="1"/>
                    <a:pt x="16" y="0"/>
                    <a:pt x="10" y="1"/>
                  </a:cubicBezTo>
                  <a:cubicBezTo>
                    <a:pt x="7" y="1"/>
                    <a:pt x="3" y="1"/>
                    <a:pt x="0" y="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3" y="29"/>
                    <a:pt x="7" y="28"/>
                    <a:pt x="12" y="28"/>
                  </a:cubicBezTo>
                  <a:close/>
                </a:path>
              </a:pathLst>
            </a:custGeom>
            <a:solidFill>
              <a:srgbClr val="00BCEB">
                <a:lumMod val="75000"/>
              </a:srgbClr>
            </a:solidFill>
            <a:ln w="3175">
              <a:solidFill>
                <a:srgbClr val="00BCEB">
                  <a:lumMod val="75000"/>
                </a:srgb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"/>
              </a:endParaRPr>
            </a:p>
          </p:txBody>
        </p:sp>
        <p:sp>
          <p:nvSpPr>
            <p:cNvPr id="84" name="Freeform 573"/>
            <p:cNvSpPr>
              <a:spLocks noChangeAspect="1"/>
            </p:cNvSpPr>
            <p:nvPr/>
          </p:nvSpPr>
          <p:spPr bwMode="auto">
            <a:xfrm>
              <a:off x="7353241" y="3226693"/>
              <a:ext cx="63998" cy="79998"/>
            </a:xfrm>
            <a:custGeom>
              <a:avLst/>
              <a:gdLst>
                <a:gd name="T0" fmla="*/ 27 w 27"/>
                <a:gd name="T1" fmla="*/ 34 h 34"/>
                <a:gd name="T2" fmla="*/ 27 w 27"/>
                <a:gd name="T3" fmla="*/ 5 h 34"/>
                <a:gd name="T4" fmla="*/ 15 w 27"/>
                <a:gd name="T5" fmla="*/ 3 h 34"/>
                <a:gd name="T6" fmla="*/ 0 w 27"/>
                <a:gd name="T7" fmla="*/ 0 h 34"/>
                <a:gd name="T8" fmla="*/ 0 w 27"/>
                <a:gd name="T9" fmla="*/ 28 h 34"/>
                <a:gd name="T10" fmla="*/ 10 w 27"/>
                <a:gd name="T11" fmla="*/ 30 h 34"/>
                <a:gd name="T12" fmla="*/ 27 w 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34">
                  <a:moveTo>
                    <a:pt x="27" y="34"/>
                  </a:moveTo>
                  <a:cubicBezTo>
                    <a:pt x="27" y="5"/>
                    <a:pt x="27" y="5"/>
                    <a:pt x="27" y="5"/>
                  </a:cubicBezTo>
                  <a:cubicBezTo>
                    <a:pt x="23" y="4"/>
                    <a:pt x="19" y="4"/>
                    <a:pt x="15" y="3"/>
                  </a:cubicBezTo>
                  <a:cubicBezTo>
                    <a:pt x="9" y="2"/>
                    <a:pt x="4" y="1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" y="29"/>
                    <a:pt x="7" y="29"/>
                    <a:pt x="10" y="30"/>
                  </a:cubicBezTo>
                  <a:cubicBezTo>
                    <a:pt x="17" y="31"/>
                    <a:pt x="22" y="32"/>
                    <a:pt x="27" y="34"/>
                  </a:cubicBezTo>
                  <a:close/>
                </a:path>
              </a:pathLst>
            </a:custGeom>
            <a:solidFill>
              <a:srgbClr val="00BCEB">
                <a:lumMod val="75000"/>
              </a:srgbClr>
            </a:solidFill>
            <a:ln w="3175">
              <a:solidFill>
                <a:srgbClr val="00BCEB">
                  <a:lumMod val="75000"/>
                </a:srgb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"/>
              </a:endParaRPr>
            </a:p>
          </p:txBody>
        </p:sp>
      </p:grpSp>
      <p:grpSp>
        <p:nvGrpSpPr>
          <p:cNvPr id="85" name="Group 21"/>
          <p:cNvGrpSpPr>
            <a:grpSpLocks noChangeAspect="1"/>
          </p:cNvGrpSpPr>
          <p:nvPr/>
        </p:nvGrpSpPr>
        <p:grpSpPr bwMode="auto">
          <a:xfrm>
            <a:off x="3711737" y="1969741"/>
            <a:ext cx="466628" cy="578400"/>
            <a:chOff x="1556" y="444"/>
            <a:chExt cx="1027" cy="1273"/>
          </a:xfrm>
        </p:grpSpPr>
        <p:sp>
          <p:nvSpPr>
            <p:cNvPr id="86" name="Freeform 22"/>
            <p:cNvSpPr>
              <a:spLocks/>
            </p:cNvSpPr>
            <p:nvPr/>
          </p:nvSpPr>
          <p:spPr bwMode="auto">
            <a:xfrm>
              <a:off x="1556" y="444"/>
              <a:ext cx="1027" cy="1273"/>
            </a:xfrm>
            <a:custGeom>
              <a:avLst/>
              <a:gdLst>
                <a:gd name="T0" fmla="*/ 36 w 432"/>
                <a:gd name="T1" fmla="*/ 0 h 536"/>
                <a:gd name="T2" fmla="*/ 0 w 432"/>
                <a:gd name="T3" fmla="*/ 36 h 536"/>
                <a:gd name="T4" fmla="*/ 0 w 432"/>
                <a:gd name="T5" fmla="*/ 500 h 536"/>
                <a:gd name="T6" fmla="*/ 36 w 432"/>
                <a:gd name="T7" fmla="*/ 536 h 536"/>
                <a:gd name="T8" fmla="*/ 396 w 432"/>
                <a:gd name="T9" fmla="*/ 536 h 536"/>
                <a:gd name="T10" fmla="*/ 432 w 432"/>
                <a:gd name="T11" fmla="*/ 500 h 536"/>
                <a:gd name="T12" fmla="*/ 432 w 432"/>
                <a:gd name="T13" fmla="*/ 135 h 536"/>
                <a:gd name="T14" fmla="*/ 299 w 432"/>
                <a:gd name="T15" fmla="*/ 0 h 536"/>
                <a:gd name="T16" fmla="*/ 36 w 432"/>
                <a:gd name="T17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536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00"/>
                    <a:pt x="0" y="500"/>
                    <a:pt x="0" y="500"/>
                  </a:cubicBezTo>
                  <a:cubicBezTo>
                    <a:pt x="0" y="520"/>
                    <a:pt x="16" y="536"/>
                    <a:pt x="36" y="536"/>
                  </a:cubicBezTo>
                  <a:cubicBezTo>
                    <a:pt x="396" y="536"/>
                    <a:pt x="396" y="536"/>
                    <a:pt x="396" y="536"/>
                  </a:cubicBezTo>
                  <a:cubicBezTo>
                    <a:pt x="415" y="536"/>
                    <a:pt x="432" y="520"/>
                    <a:pt x="432" y="500"/>
                  </a:cubicBezTo>
                  <a:cubicBezTo>
                    <a:pt x="432" y="135"/>
                    <a:pt x="432" y="135"/>
                    <a:pt x="432" y="135"/>
                  </a:cubicBezTo>
                  <a:cubicBezTo>
                    <a:pt x="299" y="0"/>
                    <a:pt x="299" y="0"/>
                    <a:pt x="299" y="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282828">
                <a:lumMod val="10000"/>
                <a:lumOff val="9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"/>
              </a:endParaRPr>
            </a:p>
          </p:txBody>
        </p:sp>
        <p:sp>
          <p:nvSpPr>
            <p:cNvPr id="87" name="Freeform 23"/>
            <p:cNvSpPr>
              <a:spLocks/>
            </p:cNvSpPr>
            <p:nvPr/>
          </p:nvSpPr>
          <p:spPr bwMode="auto">
            <a:xfrm>
              <a:off x="1699" y="684"/>
              <a:ext cx="456" cy="95"/>
            </a:xfrm>
            <a:custGeom>
              <a:avLst/>
              <a:gdLst>
                <a:gd name="T0" fmla="*/ 172 w 192"/>
                <a:gd name="T1" fmla="*/ 40 h 40"/>
                <a:gd name="T2" fmla="*/ 20 w 192"/>
                <a:gd name="T3" fmla="*/ 40 h 40"/>
                <a:gd name="T4" fmla="*/ 0 w 192"/>
                <a:gd name="T5" fmla="*/ 20 h 40"/>
                <a:gd name="T6" fmla="*/ 20 w 192"/>
                <a:gd name="T7" fmla="*/ 0 h 40"/>
                <a:gd name="T8" fmla="*/ 172 w 192"/>
                <a:gd name="T9" fmla="*/ 0 h 40"/>
                <a:gd name="T10" fmla="*/ 192 w 192"/>
                <a:gd name="T11" fmla="*/ 20 h 40"/>
                <a:gd name="T12" fmla="*/ 172 w 19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40">
                  <a:moveTo>
                    <a:pt x="172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3" y="0"/>
                    <a:pt x="192" y="9"/>
                    <a:pt x="192" y="20"/>
                  </a:cubicBezTo>
                  <a:cubicBezTo>
                    <a:pt x="192" y="31"/>
                    <a:pt x="183" y="40"/>
                    <a:pt x="172" y="40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"/>
              </a:endParaRPr>
            </a:p>
          </p:txBody>
        </p:sp>
        <p:sp>
          <p:nvSpPr>
            <p:cNvPr id="88" name="Freeform 24"/>
            <p:cNvSpPr>
              <a:spLocks/>
            </p:cNvSpPr>
            <p:nvPr/>
          </p:nvSpPr>
          <p:spPr bwMode="auto">
            <a:xfrm>
              <a:off x="1699" y="917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"/>
              </a:endParaRPr>
            </a:p>
          </p:txBody>
        </p:sp>
        <p:sp>
          <p:nvSpPr>
            <p:cNvPr id="89" name="Freeform 25"/>
            <p:cNvSpPr>
              <a:spLocks/>
            </p:cNvSpPr>
            <p:nvPr/>
          </p:nvSpPr>
          <p:spPr bwMode="auto">
            <a:xfrm>
              <a:off x="1699" y="1152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"/>
              </a:endParaRPr>
            </a:p>
          </p:txBody>
        </p:sp>
        <p:sp>
          <p:nvSpPr>
            <p:cNvPr id="90" name="Freeform 26"/>
            <p:cNvSpPr>
              <a:spLocks/>
            </p:cNvSpPr>
            <p:nvPr/>
          </p:nvSpPr>
          <p:spPr bwMode="auto">
            <a:xfrm>
              <a:off x="1699" y="1387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"/>
              </a:endParaRPr>
            </a:p>
          </p:txBody>
        </p:sp>
        <p:sp>
          <p:nvSpPr>
            <p:cNvPr id="91" name="Freeform 27"/>
            <p:cNvSpPr>
              <a:spLocks/>
            </p:cNvSpPr>
            <p:nvPr/>
          </p:nvSpPr>
          <p:spPr bwMode="auto">
            <a:xfrm>
              <a:off x="2267" y="444"/>
              <a:ext cx="316" cy="320"/>
            </a:xfrm>
            <a:custGeom>
              <a:avLst/>
              <a:gdLst>
                <a:gd name="T0" fmla="*/ 133 w 133"/>
                <a:gd name="T1" fmla="*/ 135 h 135"/>
                <a:gd name="T2" fmla="*/ 0 w 133"/>
                <a:gd name="T3" fmla="*/ 0 h 135"/>
                <a:gd name="T4" fmla="*/ 0 w 133"/>
                <a:gd name="T5" fmla="*/ 0 h 135"/>
                <a:gd name="T6" fmla="*/ 0 w 133"/>
                <a:gd name="T7" fmla="*/ 99 h 135"/>
                <a:gd name="T8" fmla="*/ 36 w 133"/>
                <a:gd name="T9" fmla="*/ 135 h 135"/>
                <a:gd name="T10" fmla="*/ 133 w 133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135">
                  <a:moveTo>
                    <a:pt x="133" y="1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19"/>
                    <a:pt x="17" y="135"/>
                    <a:pt x="36" y="135"/>
                  </a:cubicBezTo>
                  <a:cubicBezTo>
                    <a:pt x="133" y="135"/>
                    <a:pt x="133" y="135"/>
                    <a:pt x="133" y="135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"/>
              </a:endParaRPr>
            </a:p>
          </p:txBody>
        </p:sp>
      </p:grpSp>
      <p:grpSp>
        <p:nvGrpSpPr>
          <p:cNvPr id="92" name="Group 91"/>
          <p:cNvGrpSpPr>
            <a:grpSpLocks noChangeAspect="1"/>
          </p:cNvGrpSpPr>
          <p:nvPr/>
        </p:nvGrpSpPr>
        <p:grpSpPr>
          <a:xfrm>
            <a:off x="3612395" y="3338747"/>
            <a:ext cx="661223" cy="511536"/>
            <a:chOff x="2534696" y="4341496"/>
            <a:chExt cx="507985" cy="392988"/>
          </a:xfrm>
        </p:grpSpPr>
        <p:sp>
          <p:nvSpPr>
            <p:cNvPr id="93" name="Freeform 279"/>
            <p:cNvSpPr>
              <a:spLocks noChangeAspect="1"/>
            </p:cNvSpPr>
            <p:nvPr/>
          </p:nvSpPr>
          <p:spPr bwMode="auto">
            <a:xfrm>
              <a:off x="2610694" y="4431493"/>
              <a:ext cx="356989" cy="302991"/>
            </a:xfrm>
            <a:custGeom>
              <a:avLst/>
              <a:gdLst>
                <a:gd name="T0" fmla="*/ 75 w 151"/>
                <a:gd name="T1" fmla="*/ 0 h 128"/>
                <a:gd name="T2" fmla="*/ 0 w 151"/>
                <a:gd name="T3" fmla="*/ 58 h 128"/>
                <a:gd name="T4" fmla="*/ 0 w 151"/>
                <a:gd name="T5" fmla="*/ 128 h 128"/>
                <a:gd name="T6" fmla="*/ 55 w 151"/>
                <a:gd name="T7" fmla="*/ 128 h 128"/>
                <a:gd name="T8" fmla="*/ 55 w 151"/>
                <a:gd name="T9" fmla="*/ 98 h 128"/>
                <a:gd name="T10" fmla="*/ 75 w 151"/>
                <a:gd name="T11" fmla="*/ 78 h 128"/>
                <a:gd name="T12" fmla="*/ 75 w 151"/>
                <a:gd name="T13" fmla="*/ 78 h 128"/>
                <a:gd name="T14" fmla="*/ 96 w 151"/>
                <a:gd name="T15" fmla="*/ 98 h 128"/>
                <a:gd name="T16" fmla="*/ 96 w 151"/>
                <a:gd name="T17" fmla="*/ 128 h 128"/>
                <a:gd name="T18" fmla="*/ 151 w 151"/>
                <a:gd name="T19" fmla="*/ 128 h 128"/>
                <a:gd name="T20" fmla="*/ 151 w 151"/>
                <a:gd name="T21" fmla="*/ 58 h 128"/>
                <a:gd name="T22" fmla="*/ 75 w 151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1" h="128">
                  <a:moveTo>
                    <a:pt x="75" y="0"/>
                  </a:moveTo>
                  <a:cubicBezTo>
                    <a:pt x="0" y="58"/>
                    <a:pt x="0" y="58"/>
                    <a:pt x="0" y="5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55" y="128"/>
                    <a:pt x="55" y="128"/>
                    <a:pt x="55" y="128"/>
                  </a:cubicBezTo>
                  <a:cubicBezTo>
                    <a:pt x="55" y="98"/>
                    <a:pt x="55" y="98"/>
                    <a:pt x="55" y="98"/>
                  </a:cubicBezTo>
                  <a:cubicBezTo>
                    <a:pt x="55" y="87"/>
                    <a:pt x="64" y="78"/>
                    <a:pt x="75" y="78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87" y="78"/>
                    <a:pt x="96" y="87"/>
                    <a:pt x="96" y="98"/>
                  </a:cubicBezTo>
                  <a:cubicBezTo>
                    <a:pt x="96" y="128"/>
                    <a:pt x="96" y="128"/>
                    <a:pt x="96" y="128"/>
                  </a:cubicBezTo>
                  <a:cubicBezTo>
                    <a:pt x="151" y="128"/>
                    <a:pt x="151" y="128"/>
                    <a:pt x="151" y="128"/>
                  </a:cubicBezTo>
                  <a:cubicBezTo>
                    <a:pt x="151" y="58"/>
                    <a:pt x="151" y="58"/>
                    <a:pt x="151" y="58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"/>
              </a:endParaRPr>
            </a:p>
          </p:txBody>
        </p:sp>
        <p:sp>
          <p:nvSpPr>
            <p:cNvPr id="94" name="Freeform 280"/>
            <p:cNvSpPr>
              <a:spLocks noChangeAspect="1"/>
            </p:cNvSpPr>
            <p:nvPr/>
          </p:nvSpPr>
          <p:spPr bwMode="auto">
            <a:xfrm>
              <a:off x="2766689" y="4341496"/>
              <a:ext cx="275992" cy="217993"/>
            </a:xfrm>
            <a:custGeom>
              <a:avLst/>
              <a:gdLst>
                <a:gd name="T0" fmla="*/ 107 w 117"/>
                <a:gd name="T1" fmla="*/ 92 h 92"/>
                <a:gd name="T2" fmla="*/ 102 w 117"/>
                <a:gd name="T3" fmla="*/ 90 h 92"/>
                <a:gd name="T4" fmla="*/ 4 w 117"/>
                <a:gd name="T5" fmla="*/ 16 h 92"/>
                <a:gd name="T6" fmla="*/ 3 w 117"/>
                <a:gd name="T7" fmla="*/ 5 h 92"/>
                <a:gd name="T8" fmla="*/ 15 w 117"/>
                <a:gd name="T9" fmla="*/ 3 h 92"/>
                <a:gd name="T10" fmla="*/ 113 w 117"/>
                <a:gd name="T11" fmla="*/ 77 h 92"/>
                <a:gd name="T12" fmla="*/ 114 w 117"/>
                <a:gd name="T13" fmla="*/ 89 h 92"/>
                <a:gd name="T14" fmla="*/ 107 w 117"/>
                <a:gd name="T1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92">
                  <a:moveTo>
                    <a:pt x="107" y="92"/>
                  </a:moveTo>
                  <a:cubicBezTo>
                    <a:pt x="106" y="92"/>
                    <a:pt x="104" y="92"/>
                    <a:pt x="102" y="9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1" y="14"/>
                    <a:pt x="0" y="8"/>
                    <a:pt x="3" y="5"/>
                  </a:cubicBezTo>
                  <a:cubicBezTo>
                    <a:pt x="6" y="1"/>
                    <a:pt x="11" y="0"/>
                    <a:pt x="15" y="3"/>
                  </a:cubicBezTo>
                  <a:cubicBezTo>
                    <a:pt x="113" y="77"/>
                    <a:pt x="113" y="77"/>
                    <a:pt x="113" y="77"/>
                  </a:cubicBezTo>
                  <a:cubicBezTo>
                    <a:pt x="116" y="80"/>
                    <a:pt x="117" y="85"/>
                    <a:pt x="114" y="89"/>
                  </a:cubicBezTo>
                  <a:cubicBezTo>
                    <a:pt x="113" y="91"/>
                    <a:pt x="110" y="92"/>
                    <a:pt x="107" y="92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"/>
              </a:endParaRPr>
            </a:p>
          </p:txBody>
        </p:sp>
        <p:sp>
          <p:nvSpPr>
            <p:cNvPr id="95" name="Freeform 281"/>
            <p:cNvSpPr>
              <a:spLocks noChangeAspect="1"/>
            </p:cNvSpPr>
            <p:nvPr/>
          </p:nvSpPr>
          <p:spPr bwMode="auto">
            <a:xfrm>
              <a:off x="2534696" y="4341496"/>
              <a:ext cx="276992" cy="217993"/>
            </a:xfrm>
            <a:custGeom>
              <a:avLst/>
              <a:gdLst>
                <a:gd name="T0" fmla="*/ 10 w 117"/>
                <a:gd name="T1" fmla="*/ 92 h 92"/>
                <a:gd name="T2" fmla="*/ 3 w 117"/>
                <a:gd name="T3" fmla="*/ 89 h 92"/>
                <a:gd name="T4" fmla="*/ 4 w 117"/>
                <a:gd name="T5" fmla="*/ 77 h 92"/>
                <a:gd name="T6" fmla="*/ 102 w 117"/>
                <a:gd name="T7" fmla="*/ 3 h 92"/>
                <a:gd name="T8" fmla="*/ 114 w 117"/>
                <a:gd name="T9" fmla="*/ 5 h 92"/>
                <a:gd name="T10" fmla="*/ 113 w 117"/>
                <a:gd name="T11" fmla="*/ 16 h 92"/>
                <a:gd name="T12" fmla="*/ 15 w 117"/>
                <a:gd name="T13" fmla="*/ 90 h 92"/>
                <a:gd name="T14" fmla="*/ 10 w 117"/>
                <a:gd name="T1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92">
                  <a:moveTo>
                    <a:pt x="10" y="92"/>
                  </a:moveTo>
                  <a:cubicBezTo>
                    <a:pt x="7" y="92"/>
                    <a:pt x="4" y="91"/>
                    <a:pt x="3" y="89"/>
                  </a:cubicBezTo>
                  <a:cubicBezTo>
                    <a:pt x="0" y="85"/>
                    <a:pt x="1" y="80"/>
                    <a:pt x="4" y="77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6" y="0"/>
                    <a:pt x="111" y="1"/>
                    <a:pt x="114" y="5"/>
                  </a:cubicBezTo>
                  <a:cubicBezTo>
                    <a:pt x="117" y="8"/>
                    <a:pt x="116" y="14"/>
                    <a:pt x="113" y="16"/>
                  </a:cubicBezTo>
                  <a:cubicBezTo>
                    <a:pt x="15" y="90"/>
                    <a:pt x="15" y="90"/>
                    <a:pt x="15" y="90"/>
                  </a:cubicBezTo>
                  <a:cubicBezTo>
                    <a:pt x="13" y="92"/>
                    <a:pt x="11" y="92"/>
                    <a:pt x="10" y="92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20EE674-51AB-499D-85D7-D056868CA3A3}"/>
              </a:ext>
            </a:extLst>
          </p:cNvPr>
          <p:cNvGrpSpPr/>
          <p:nvPr/>
        </p:nvGrpSpPr>
        <p:grpSpPr>
          <a:xfrm>
            <a:off x="3324136" y="1657070"/>
            <a:ext cx="2547696" cy="2547696"/>
            <a:chOff x="3298152" y="1668351"/>
            <a:chExt cx="2547696" cy="2547696"/>
          </a:xfrm>
        </p:grpSpPr>
        <p:sp>
          <p:nvSpPr>
            <p:cNvPr id="64" name="Oval 63"/>
            <p:cNvSpPr/>
            <p:nvPr/>
          </p:nvSpPr>
          <p:spPr>
            <a:xfrm>
              <a:off x="4061682" y="2431881"/>
              <a:ext cx="1020636" cy="1020636"/>
            </a:xfrm>
            <a:prstGeom prst="ellipse">
              <a:avLst/>
            </a:prstGeom>
            <a:solidFill>
              <a:schemeClr val="accent1"/>
            </a:solidFill>
            <a:ln w="9525" cap="rnd" cmpd="sng" algn="ctr">
              <a:noFill/>
              <a:prstDash val="sysDot"/>
            </a:ln>
            <a:effectLst/>
          </p:spPr>
          <p:txBody>
            <a:bodyPr lIns="0" tIns="0" rIns="0" bIns="0" rtlCol="0" anchor="ctr"/>
            <a:lstStyle/>
            <a:p>
              <a:pPr lvl="0" algn="ctr" defTabSz="457189">
                <a:defRPr/>
              </a:pPr>
              <a:r>
                <a:rPr lang="en-US" sz="1400" kern="0" dirty="0">
                  <a:solidFill>
                    <a:schemeClr val="bg2"/>
                  </a:solidFill>
                  <a:latin typeface="CiscoSansTT ExtraLight"/>
                  <a:ea typeface=""/>
                  <a:cs typeface=""/>
                </a:rPr>
                <a:t>IT as a </a:t>
              </a:r>
              <a:br>
                <a:rPr lang="en-US" sz="1400" kern="0" dirty="0">
                  <a:solidFill>
                    <a:schemeClr val="bg2"/>
                  </a:solidFill>
                  <a:latin typeface="CiscoSansTT ExtraLight"/>
                  <a:ea typeface=""/>
                  <a:cs typeface=""/>
                </a:rPr>
              </a:br>
              <a:r>
                <a:rPr lang="en-US" sz="1400" kern="0" dirty="0">
                  <a:solidFill>
                    <a:schemeClr val="bg2"/>
                  </a:solidFill>
                  <a:latin typeface="CiscoSansTT ExtraLight"/>
                  <a:ea typeface=""/>
                  <a:cs typeface=""/>
                </a:rPr>
                <a:t>Service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8F0896E-B2C6-43A1-BB53-141AC186935A}"/>
                </a:ext>
              </a:extLst>
            </p:cNvPr>
            <p:cNvGrpSpPr/>
            <p:nvPr/>
          </p:nvGrpSpPr>
          <p:grpSpPr>
            <a:xfrm>
              <a:off x="4572000" y="1668351"/>
              <a:ext cx="0" cy="2547696"/>
              <a:chOff x="4597984" y="1668351"/>
              <a:chExt cx="0" cy="2547696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>
                <a:off x="4597984" y="1668351"/>
                <a:ext cx="0" cy="718908"/>
              </a:xfrm>
              <a:prstGeom prst="line">
                <a:avLst/>
              </a:prstGeom>
              <a:noFill/>
              <a:ln w="9525" cap="rnd" cmpd="sng" algn="ctr">
                <a:solidFill>
                  <a:schemeClr val="tx1">
                    <a:lumMod val="25000"/>
                    <a:lumOff val="75000"/>
                  </a:schemeClr>
                </a:solidFill>
                <a:prstDash val="sysDot"/>
              </a:ln>
              <a:effectLst/>
            </p:spPr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F623458B-A2C1-4BA0-86E9-5B01A7F30968}"/>
                  </a:ext>
                </a:extLst>
              </p:cNvPr>
              <p:cNvCxnSpPr/>
              <p:nvPr/>
            </p:nvCxnSpPr>
            <p:spPr>
              <a:xfrm>
                <a:off x="4597984" y="3497139"/>
                <a:ext cx="0" cy="718908"/>
              </a:xfrm>
              <a:prstGeom prst="line">
                <a:avLst/>
              </a:prstGeom>
              <a:noFill/>
              <a:ln w="9525" cap="rnd" cmpd="sng" algn="ctr">
                <a:solidFill>
                  <a:schemeClr val="tx1">
                    <a:lumMod val="25000"/>
                    <a:lumOff val="75000"/>
                  </a:schemeClr>
                </a:solidFill>
                <a:prstDash val="sysDot"/>
              </a:ln>
              <a:effectLst/>
            </p:spPr>
          </p:cxn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06834854-FC5F-4F70-AFB1-2A3CC1470775}"/>
                </a:ext>
              </a:extLst>
            </p:cNvPr>
            <p:cNvGrpSpPr/>
            <p:nvPr/>
          </p:nvGrpSpPr>
          <p:grpSpPr>
            <a:xfrm rot="5400000">
              <a:off x="4572000" y="1668351"/>
              <a:ext cx="0" cy="2547696"/>
              <a:chOff x="4597984" y="1668351"/>
              <a:chExt cx="0" cy="2547696"/>
            </a:xfrm>
          </p:grpSpPr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75E82127-9FA1-46ED-BB5B-50B682160A28}"/>
                  </a:ext>
                </a:extLst>
              </p:cNvPr>
              <p:cNvCxnSpPr/>
              <p:nvPr/>
            </p:nvCxnSpPr>
            <p:spPr>
              <a:xfrm>
                <a:off x="4597984" y="1668351"/>
                <a:ext cx="0" cy="718908"/>
              </a:xfrm>
              <a:prstGeom prst="line">
                <a:avLst/>
              </a:prstGeom>
              <a:noFill/>
              <a:ln w="9525" cap="rnd" cmpd="sng" algn="ctr">
                <a:solidFill>
                  <a:schemeClr val="tx1">
                    <a:lumMod val="25000"/>
                    <a:lumOff val="75000"/>
                  </a:schemeClr>
                </a:solidFill>
                <a:prstDash val="sysDot"/>
              </a:ln>
              <a:effectLst/>
            </p:spPr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F22CB589-198E-46D1-9A63-885DF9A3EE4F}"/>
                  </a:ext>
                </a:extLst>
              </p:cNvPr>
              <p:cNvCxnSpPr/>
              <p:nvPr/>
            </p:nvCxnSpPr>
            <p:spPr>
              <a:xfrm>
                <a:off x="4597984" y="3497139"/>
                <a:ext cx="0" cy="718908"/>
              </a:xfrm>
              <a:prstGeom prst="line">
                <a:avLst/>
              </a:prstGeom>
              <a:noFill/>
              <a:ln w="9525" cap="rnd" cmpd="sng" algn="ctr">
                <a:solidFill>
                  <a:schemeClr val="tx1">
                    <a:lumMod val="25000"/>
                    <a:lumOff val="75000"/>
                  </a:schemeClr>
                </a:solidFill>
                <a:prstDash val="sysDot"/>
              </a:ln>
              <a:effectLst/>
            </p:spPr>
          </p:cxnSp>
        </p:grpSp>
      </p:grp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DF756D0F-28E5-408D-A15D-54FB2CA82309}"/>
              </a:ext>
            </a:extLst>
          </p:cNvPr>
          <p:cNvCxnSpPr>
            <a:cxnSpLocks/>
          </p:cNvCxnSpPr>
          <p:nvPr/>
        </p:nvCxnSpPr>
        <p:spPr>
          <a:xfrm flipH="1">
            <a:off x="1095378" y="2925834"/>
            <a:ext cx="1939216" cy="0"/>
          </a:xfrm>
          <a:prstGeom prst="line">
            <a:avLst/>
          </a:prstGeom>
          <a:noFill/>
          <a:ln w="9525" cap="rnd" cmpd="sng" algn="ctr">
            <a:solidFill>
              <a:schemeClr val="tx1">
                <a:lumMod val="25000"/>
                <a:lumOff val="75000"/>
              </a:schemeClr>
            </a:solidFill>
            <a:prstDash val="sysDot"/>
          </a:ln>
          <a:effectLst/>
        </p:spPr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48795F45-0BDE-4364-853E-E5E420A1E3B2}"/>
              </a:ext>
            </a:extLst>
          </p:cNvPr>
          <p:cNvCxnSpPr>
            <a:cxnSpLocks/>
          </p:cNvCxnSpPr>
          <p:nvPr/>
        </p:nvCxnSpPr>
        <p:spPr>
          <a:xfrm flipH="1">
            <a:off x="6184707" y="2930918"/>
            <a:ext cx="1939216" cy="0"/>
          </a:xfrm>
          <a:prstGeom prst="line">
            <a:avLst/>
          </a:prstGeom>
          <a:noFill/>
          <a:ln w="9525" cap="rnd" cmpd="sng" algn="ctr">
            <a:solidFill>
              <a:schemeClr val="tx1">
                <a:lumMod val="25000"/>
                <a:lumOff val="75000"/>
              </a:schemeClr>
            </a:solidFill>
            <a:prstDash val="sysDot"/>
          </a:ln>
          <a:effectLst/>
        </p:spPr>
      </p:cxnSp>
      <p:sp>
        <p:nvSpPr>
          <p:cNvPr id="116" name="Rectangle 10">
            <a:extLst>
              <a:ext uri="{FF2B5EF4-FFF2-40B4-BE49-F238E27FC236}">
                <a16:creationId xmlns:a16="http://schemas.microsoft.com/office/drawing/2014/main" id="{C4D8786B-8F81-4620-910B-393764A06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271" y="1914387"/>
            <a:ext cx="2457969" cy="677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58243" tIns="29121" rIns="58243" bIns="29121" anchor="ctr">
            <a:spAutoFit/>
          </a:bodyPr>
          <a:lstStyle/>
          <a:p>
            <a:pPr lvl="0" algn="r" defTabSz="578783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400" dirty="0">
                <a:solidFill>
                  <a:schemeClr val="accent1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Services review</a:t>
            </a:r>
          </a:p>
          <a:p>
            <a:pPr lvl="0" algn="r" defTabSz="578783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200" dirty="0">
                <a:latin typeface="+mn-lt"/>
                <a:cs typeface=""/>
              </a:rPr>
              <a:t>Continuous improvement </a:t>
            </a:r>
            <a:br>
              <a:rPr lang="en-US" sz="1200" dirty="0">
                <a:latin typeface="+mn-lt"/>
                <a:cs typeface=""/>
              </a:rPr>
            </a:br>
            <a:r>
              <a:rPr lang="en-US" sz="1200" dirty="0">
                <a:latin typeface="+mn-lt"/>
                <a:cs typeface=""/>
              </a:rPr>
              <a:t>and innovation</a:t>
            </a:r>
          </a:p>
        </p:txBody>
      </p:sp>
      <p:sp>
        <p:nvSpPr>
          <p:cNvPr id="117" name="Rectangle 10">
            <a:extLst>
              <a:ext uri="{FF2B5EF4-FFF2-40B4-BE49-F238E27FC236}">
                <a16:creationId xmlns:a16="http://schemas.microsoft.com/office/drawing/2014/main" id="{C29AE649-DC00-43D3-A9DF-DE9A03654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271" y="3226688"/>
            <a:ext cx="2457969" cy="677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58243" tIns="29121" rIns="58243" bIns="29121" anchor="ctr">
            <a:spAutoFit/>
          </a:bodyPr>
          <a:lstStyle/>
          <a:p>
            <a:pPr lvl="0" algn="r" defTabSz="578783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400" dirty="0">
                <a:solidFill>
                  <a:schemeClr val="accent5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Architectural review</a:t>
            </a:r>
          </a:p>
          <a:p>
            <a:pPr lvl="0" algn="r" defTabSz="578783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200" dirty="0">
                <a:latin typeface="+mn-lt"/>
                <a:cs typeface=""/>
              </a:rPr>
              <a:t>Architecture dependencies</a:t>
            </a:r>
            <a:br>
              <a:rPr lang="en-US" sz="1200" dirty="0">
                <a:latin typeface="+mn-lt"/>
                <a:cs typeface=""/>
              </a:rPr>
            </a:br>
            <a:r>
              <a:rPr lang="en-US" sz="1200" dirty="0">
                <a:latin typeface="+mn-lt"/>
                <a:cs typeface=""/>
              </a:rPr>
              <a:t>roadmap review</a:t>
            </a:r>
          </a:p>
        </p:txBody>
      </p:sp>
      <p:sp>
        <p:nvSpPr>
          <p:cNvPr id="118" name="Rectangle 10">
            <a:extLst>
              <a:ext uri="{FF2B5EF4-FFF2-40B4-BE49-F238E27FC236}">
                <a16:creationId xmlns:a16="http://schemas.microsoft.com/office/drawing/2014/main" id="{5147965D-63A2-4031-A394-4F6C91243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3825" y="1914387"/>
            <a:ext cx="2457969" cy="705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58243" tIns="29121" rIns="58243" bIns="29121" anchor="ctr">
            <a:spAutoFit/>
          </a:bodyPr>
          <a:lstStyle/>
          <a:p>
            <a:pPr lvl="0" defTabSz="578783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400" dirty="0">
                <a:solidFill>
                  <a:schemeClr val="accent2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Strategic Investment Planning</a:t>
            </a:r>
          </a:p>
          <a:p>
            <a:pPr lvl="0" defTabSz="578783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200" dirty="0">
                <a:latin typeface="+mn-lt"/>
                <a:cs typeface=""/>
              </a:rPr>
              <a:t>Continuous portfolio planning</a:t>
            </a:r>
          </a:p>
        </p:txBody>
      </p:sp>
    </p:spTree>
    <p:extLst>
      <p:ext uri="{BB962C8B-B14F-4D97-AF65-F5344CB8AC3E}">
        <p14:creationId xmlns:p14="http://schemas.microsoft.com/office/powerpoint/2010/main" val="284278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7"/>
          <p:cNvSpPr txBox="1">
            <a:spLocks/>
          </p:cNvSpPr>
          <p:nvPr/>
        </p:nvSpPr>
        <p:spPr bwMode="auto">
          <a:xfrm>
            <a:off x="296806" y="59084"/>
            <a:ext cx="7449352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defTabSz="684213" eaLnBrk="1" hangingPunct="1">
              <a:lnSpc>
                <a:spcPct val="80000"/>
              </a:lnSpc>
              <a:defRPr lang="en-US" sz="2400" b="0" i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</a:defRPr>
            </a:lvl2pPr>
            <a:lvl3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</a:defRPr>
            </a:lvl3pPr>
            <a:lvl4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</a:defRPr>
            </a:lvl4pPr>
            <a:lvl5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</a:defRPr>
            </a:lvl5pPr>
            <a:lvl6pPr marL="4572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6pPr>
            <a:lvl7pPr marL="9144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7pPr>
            <a:lvl8pPr marL="13716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8pPr>
            <a:lvl9pPr marL="18288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9pPr>
          </a:lstStyle>
          <a:p>
            <a:r>
              <a:rPr lang="en-US" dirty="0"/>
              <a:t>Continuous Improvements through Data Insights  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8699" y="1837887"/>
            <a:ext cx="6236567" cy="2927470"/>
          </a:xfrm>
          <a:prstGeom prst="rect">
            <a:avLst/>
          </a:prstGeom>
          <a:ln>
            <a:solidFill>
              <a:srgbClr val="005073"/>
            </a:solidFill>
          </a:ln>
        </p:spPr>
      </p:pic>
      <p:sp>
        <p:nvSpPr>
          <p:cNvPr id="43" name="Rectangle 6"/>
          <p:cNvSpPr>
            <a:spLocks/>
          </p:cNvSpPr>
          <p:nvPr/>
        </p:nvSpPr>
        <p:spPr bwMode="auto">
          <a:xfrm>
            <a:off x="239372" y="1808990"/>
            <a:ext cx="2231326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>
            <a:spAutoFit/>
          </a:bodyPr>
          <a:lstStyle/>
          <a:p>
            <a:pPr defTabSz="514350">
              <a:defRPr/>
            </a:pPr>
            <a:r>
              <a:rPr lang="en-US" dirty="0">
                <a:solidFill>
                  <a:srgbClr val="39393B"/>
                </a:solidFill>
                <a:latin typeface="Arial"/>
                <a:ea typeface="Arial" pitchFamily="-107" charset="0"/>
                <a:cs typeface="Arial" pitchFamily="-107" charset="0"/>
                <a:sym typeface="Arial" pitchFamily="-107" charset="0"/>
              </a:rPr>
              <a:t>Service Performance Central (SPC)</a:t>
            </a:r>
          </a:p>
        </p:txBody>
      </p:sp>
      <p:sp>
        <p:nvSpPr>
          <p:cNvPr id="44" name="Rectangle 10"/>
          <p:cNvSpPr>
            <a:spLocks/>
          </p:cNvSpPr>
          <p:nvPr/>
        </p:nvSpPr>
        <p:spPr bwMode="auto">
          <a:xfrm>
            <a:off x="239370" y="2568203"/>
            <a:ext cx="1970935" cy="62578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514350">
              <a:defRPr/>
            </a:pPr>
            <a:r>
              <a:rPr lang="en-US" sz="1400" dirty="0">
                <a:solidFill>
                  <a:srgbClr val="39393B"/>
                </a:solidFill>
                <a:latin typeface="Arial"/>
                <a:ea typeface="Arial" pitchFamily="-107" charset="0"/>
                <a:cs typeface="Arial" pitchFamily="-107" charset="0"/>
                <a:sym typeface="Arial" pitchFamily="-107" charset="0"/>
              </a:rPr>
              <a:t>Service Accountability through Quarterly Integrated Checkpoint</a:t>
            </a:r>
          </a:p>
        </p:txBody>
      </p:sp>
      <p:sp>
        <p:nvSpPr>
          <p:cNvPr id="45" name="Line 9"/>
          <p:cNvSpPr>
            <a:spLocks noChangeShapeType="1"/>
          </p:cNvSpPr>
          <p:nvPr/>
        </p:nvSpPr>
        <p:spPr bwMode="auto">
          <a:xfrm flipH="1">
            <a:off x="239370" y="2465595"/>
            <a:ext cx="2370606" cy="0"/>
          </a:xfrm>
          <a:prstGeom prst="line">
            <a:avLst/>
          </a:prstGeom>
          <a:noFill/>
          <a:ln w="9525">
            <a:solidFill>
              <a:srgbClr val="00BCEB"/>
            </a:solidFill>
            <a:round/>
            <a:headEnd type="oval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marL="0" marR="0" lvl="0" indent="0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pple LiGothic Medium"/>
              <a:sym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57600" y="1473149"/>
            <a:ext cx="701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39393B"/>
                </a:solidFill>
                <a:latin typeface="Arial"/>
                <a:ea typeface="Apple LiGothic Medium"/>
                <a:cs typeface="Apple LiGothic Medium"/>
              </a:rPr>
              <a:t>Cost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419600" y="1473149"/>
            <a:ext cx="993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39393B"/>
                </a:solidFill>
                <a:latin typeface="Arial"/>
                <a:ea typeface="Apple LiGothic Medium"/>
                <a:cs typeface="Apple LiGothic Medium"/>
              </a:rPr>
              <a:t>Leverage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334000" y="1473149"/>
            <a:ext cx="993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39393B"/>
                </a:solidFill>
                <a:latin typeface="Arial"/>
                <a:ea typeface="Apple LiGothic Medium"/>
                <a:cs typeface="Apple LiGothic Medium"/>
              </a:rPr>
              <a:t>Quality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248400" y="1473149"/>
            <a:ext cx="993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39393B"/>
                </a:solidFill>
                <a:latin typeface="Arial"/>
                <a:ea typeface="Apple LiGothic Medium"/>
                <a:cs typeface="Apple LiGothic Medium"/>
              </a:rPr>
              <a:t>Risk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086600" y="1473149"/>
            <a:ext cx="993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39393B"/>
                </a:solidFill>
                <a:latin typeface="Arial"/>
                <a:ea typeface="Apple LiGothic Medium"/>
                <a:cs typeface="Apple LiGothic Medium"/>
              </a:rPr>
              <a:t>Speed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848600" y="1344067"/>
            <a:ext cx="1367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39393B"/>
                </a:solidFill>
                <a:latin typeface="Arial"/>
                <a:ea typeface="Apple LiGothic Medium"/>
                <a:cs typeface="Apple LiGothic Medium"/>
              </a:rPr>
              <a:t>User </a:t>
            </a:r>
            <a:br>
              <a:rPr lang="en-US" sz="1200" dirty="0">
                <a:solidFill>
                  <a:srgbClr val="39393B"/>
                </a:solidFill>
                <a:latin typeface="Arial"/>
                <a:ea typeface="Apple LiGothic Medium"/>
                <a:cs typeface="Apple LiGothic Medium"/>
              </a:rPr>
            </a:br>
            <a:r>
              <a:rPr lang="en-US" sz="1200" dirty="0">
                <a:solidFill>
                  <a:srgbClr val="39393B"/>
                </a:solidFill>
                <a:latin typeface="Arial"/>
                <a:ea typeface="Apple LiGothic Medium"/>
                <a:cs typeface="Apple LiGothic Medium"/>
              </a:rPr>
              <a:t>Experience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34" y="913375"/>
            <a:ext cx="457200" cy="4572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916" y="913375"/>
            <a:ext cx="457200" cy="4572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102" y="913375"/>
            <a:ext cx="457200" cy="4572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322" y="928210"/>
            <a:ext cx="457200" cy="4572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510" y="913375"/>
            <a:ext cx="457200" cy="4572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728" y="9133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00255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61BE69-C098-4C09-B2DE-1D4668307B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17141"/>
          <a:stretch/>
        </p:blipFill>
        <p:spPr>
          <a:xfrm>
            <a:off x="1459374" y="1368837"/>
            <a:ext cx="4695887" cy="295360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Self-service store for IT services</a:t>
            </a:r>
          </a:p>
        </p:txBody>
      </p:sp>
      <p:sp>
        <p:nvSpPr>
          <p:cNvPr id="84" name="Rectangle 83"/>
          <p:cNvSpPr/>
          <p:nvPr/>
        </p:nvSpPr>
        <p:spPr>
          <a:xfrm>
            <a:off x="6032776" y="3188696"/>
            <a:ext cx="970099" cy="261908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90350" tIns="45116" rIns="90350" bIns="45116" rtlCol="0" anchor="ctr"/>
          <a:lstStyle/>
          <a:p>
            <a:pPr marL="0" marR="0" lvl="0" indent="0" algn="ctr" defTabSz="50666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C4D6ED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Policy</a:t>
            </a:r>
          </a:p>
        </p:txBody>
      </p:sp>
      <p:grpSp>
        <p:nvGrpSpPr>
          <p:cNvPr id="206" name="Group 205"/>
          <p:cNvGrpSpPr/>
          <p:nvPr/>
        </p:nvGrpSpPr>
        <p:grpSpPr>
          <a:xfrm>
            <a:off x="7234741" y="3542701"/>
            <a:ext cx="1269272" cy="241675"/>
            <a:chOff x="6625661" y="2177933"/>
            <a:chExt cx="1165789" cy="241674"/>
          </a:xfrm>
        </p:grpSpPr>
        <p:cxnSp>
          <p:nvCxnSpPr>
            <p:cNvPr id="207" name="Straight Connector 206"/>
            <p:cNvCxnSpPr/>
            <p:nvPr/>
          </p:nvCxnSpPr>
          <p:spPr>
            <a:xfrm flipH="1">
              <a:off x="6625661" y="2298770"/>
              <a:ext cx="237744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208" name="Rectangle 207"/>
            <p:cNvSpPr/>
            <p:nvPr/>
          </p:nvSpPr>
          <p:spPr>
            <a:xfrm>
              <a:off x="6864067" y="2177933"/>
              <a:ext cx="927383" cy="241674"/>
            </a:xfrm>
            <a:prstGeom prst="rect">
              <a:avLst/>
            </a:prstGeom>
            <a:solidFill>
              <a:srgbClr val="32B2D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0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6924524" y="2206437"/>
              <a:ext cx="866925" cy="1754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450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+mn-cs"/>
                </a:rPr>
                <a:t>Network</a:t>
              </a:r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7229979" y="2074155"/>
            <a:ext cx="1274458" cy="241675"/>
            <a:chOff x="6620898" y="3546854"/>
            <a:chExt cx="1170552" cy="241674"/>
          </a:xfrm>
        </p:grpSpPr>
        <p:cxnSp>
          <p:nvCxnSpPr>
            <p:cNvPr id="211" name="Straight Connector 210"/>
            <p:cNvCxnSpPr/>
            <p:nvPr/>
          </p:nvCxnSpPr>
          <p:spPr>
            <a:xfrm flipH="1">
              <a:off x="6620898" y="3667691"/>
              <a:ext cx="243169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dash"/>
            </a:ln>
            <a:effectLst/>
          </p:spPr>
        </p:cxnSp>
        <p:sp>
          <p:nvSpPr>
            <p:cNvPr id="212" name="Rectangle 211"/>
            <p:cNvSpPr/>
            <p:nvPr/>
          </p:nvSpPr>
          <p:spPr>
            <a:xfrm>
              <a:off x="6864067" y="3546854"/>
              <a:ext cx="927383" cy="241674"/>
            </a:xfrm>
            <a:prstGeom prst="rect">
              <a:avLst/>
            </a:prstGeom>
            <a:solidFill>
              <a:srgbClr val="57B74E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0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6944354" y="3575358"/>
              <a:ext cx="847095" cy="1754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450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+mn-cs"/>
                </a:rPr>
                <a:t>Experience</a:t>
              </a:r>
            </a:p>
          </p:txBody>
        </p:sp>
      </p:grpSp>
      <p:grpSp>
        <p:nvGrpSpPr>
          <p:cNvPr id="214" name="Group 213"/>
          <p:cNvGrpSpPr/>
          <p:nvPr/>
        </p:nvGrpSpPr>
        <p:grpSpPr>
          <a:xfrm>
            <a:off x="7234741" y="2406040"/>
            <a:ext cx="1269272" cy="241675"/>
            <a:chOff x="6625661" y="3147347"/>
            <a:chExt cx="1165789" cy="241674"/>
          </a:xfrm>
        </p:grpSpPr>
        <p:cxnSp>
          <p:nvCxnSpPr>
            <p:cNvPr id="215" name="Straight Connector 214"/>
            <p:cNvCxnSpPr/>
            <p:nvPr/>
          </p:nvCxnSpPr>
          <p:spPr>
            <a:xfrm flipH="1">
              <a:off x="6625661" y="3268184"/>
              <a:ext cx="237744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216" name="Rectangle 215"/>
            <p:cNvSpPr/>
            <p:nvPr/>
          </p:nvSpPr>
          <p:spPr>
            <a:xfrm>
              <a:off x="6864067" y="3147347"/>
              <a:ext cx="927383" cy="241674"/>
            </a:xfrm>
            <a:prstGeom prst="rect">
              <a:avLst/>
            </a:prstGeom>
            <a:solidFill>
              <a:srgbClr val="32B2D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0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6924524" y="3175851"/>
              <a:ext cx="866925" cy="1754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450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+mn-cs"/>
                </a:rPr>
                <a:t>Applications</a:t>
              </a:r>
            </a:p>
          </p:txBody>
        </p:sp>
      </p:grpSp>
      <p:grpSp>
        <p:nvGrpSpPr>
          <p:cNvPr id="218" name="Group 217"/>
          <p:cNvGrpSpPr/>
          <p:nvPr/>
        </p:nvGrpSpPr>
        <p:grpSpPr>
          <a:xfrm>
            <a:off x="7234741" y="2774391"/>
            <a:ext cx="1269272" cy="241675"/>
            <a:chOff x="6625661" y="2824209"/>
            <a:chExt cx="1165789" cy="241674"/>
          </a:xfrm>
        </p:grpSpPr>
        <p:cxnSp>
          <p:nvCxnSpPr>
            <p:cNvPr id="219" name="Straight Connector 218"/>
            <p:cNvCxnSpPr/>
            <p:nvPr/>
          </p:nvCxnSpPr>
          <p:spPr>
            <a:xfrm flipH="1">
              <a:off x="6625661" y="2945046"/>
              <a:ext cx="237744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220" name="Rectangle 219"/>
            <p:cNvSpPr/>
            <p:nvPr/>
          </p:nvSpPr>
          <p:spPr>
            <a:xfrm>
              <a:off x="6864067" y="2824209"/>
              <a:ext cx="927383" cy="241674"/>
            </a:xfrm>
            <a:prstGeom prst="rect">
              <a:avLst/>
            </a:prstGeom>
            <a:solidFill>
              <a:srgbClr val="32B2D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0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6924525" y="2852713"/>
              <a:ext cx="866925" cy="1754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450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+mn-cs"/>
                </a:rPr>
                <a:t>Storage</a:t>
              </a:r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7234741" y="3172467"/>
            <a:ext cx="1269272" cy="241675"/>
            <a:chOff x="6625661" y="2501071"/>
            <a:chExt cx="1165789" cy="241674"/>
          </a:xfrm>
        </p:grpSpPr>
        <p:cxnSp>
          <p:nvCxnSpPr>
            <p:cNvPr id="223" name="Straight Connector 222"/>
            <p:cNvCxnSpPr/>
            <p:nvPr/>
          </p:nvCxnSpPr>
          <p:spPr>
            <a:xfrm flipH="1">
              <a:off x="6625661" y="2621908"/>
              <a:ext cx="237744" cy="0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224" name="Rectangle 223"/>
            <p:cNvSpPr/>
            <p:nvPr/>
          </p:nvSpPr>
          <p:spPr>
            <a:xfrm>
              <a:off x="6864067" y="2501071"/>
              <a:ext cx="927383" cy="241674"/>
            </a:xfrm>
            <a:prstGeom prst="rect">
              <a:avLst/>
            </a:prstGeom>
            <a:solidFill>
              <a:srgbClr val="32B2D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0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25" name="TextBox 224"/>
            <p:cNvSpPr txBox="1"/>
            <p:nvPr/>
          </p:nvSpPr>
          <p:spPr>
            <a:xfrm>
              <a:off x="6924524" y="2529575"/>
              <a:ext cx="866925" cy="1754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450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+mn-cs"/>
                </a:rPr>
                <a:t>Compute</a:t>
              </a:r>
            </a:p>
          </p:txBody>
        </p:sp>
      </p:grpSp>
      <p:grpSp>
        <p:nvGrpSpPr>
          <p:cNvPr id="226" name="Group 225"/>
          <p:cNvGrpSpPr/>
          <p:nvPr/>
        </p:nvGrpSpPr>
        <p:grpSpPr>
          <a:xfrm>
            <a:off x="6922821" y="2060707"/>
            <a:ext cx="311919" cy="1724320"/>
            <a:chOff x="6264900" y="1982418"/>
            <a:chExt cx="311918" cy="1433276"/>
          </a:xfrm>
        </p:grpSpPr>
        <p:sp>
          <p:nvSpPr>
            <p:cNvPr id="227" name="Rectangle 226"/>
            <p:cNvSpPr/>
            <p:nvPr/>
          </p:nvSpPr>
          <p:spPr>
            <a:xfrm rot="5400000">
              <a:off x="5704221" y="2543097"/>
              <a:ext cx="1433276" cy="311918"/>
            </a:xfrm>
            <a:prstGeom prst="rect">
              <a:avLst/>
            </a:prstGeom>
            <a:solidFill>
              <a:srgbClr val="32B2D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0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 rot="5400000">
              <a:off x="5745422" y="2611392"/>
              <a:ext cx="1350875" cy="175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0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+mn-cs"/>
                </a:rPr>
                <a:t>Orchestration</a:t>
              </a:r>
            </a:p>
          </p:txBody>
        </p:sp>
      </p:grpSp>
      <p:grpSp>
        <p:nvGrpSpPr>
          <p:cNvPr id="229" name="Group 228"/>
          <p:cNvGrpSpPr/>
          <p:nvPr/>
        </p:nvGrpSpPr>
        <p:grpSpPr>
          <a:xfrm>
            <a:off x="6214980" y="2552509"/>
            <a:ext cx="621636" cy="621635"/>
            <a:chOff x="3754311" y="2158631"/>
            <a:chExt cx="1532192" cy="1532192"/>
          </a:xfrm>
        </p:grpSpPr>
        <p:sp>
          <p:nvSpPr>
            <p:cNvPr id="230" name="Oval 229"/>
            <p:cNvSpPr/>
            <p:nvPr/>
          </p:nvSpPr>
          <p:spPr bwMode="auto">
            <a:xfrm>
              <a:off x="3754311" y="2158631"/>
              <a:ext cx="1532192" cy="1532192"/>
            </a:xfrm>
            <a:prstGeom prst="ellipse">
              <a:avLst/>
            </a:prstGeom>
            <a:solidFill>
              <a:srgbClr val="32B2DF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marL="0" marR="0" lvl="0" indent="0" algn="ctr" defTabSz="380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sp>
          <p:nvSpPr>
            <p:cNvPr id="231" name="Freeform 11"/>
            <p:cNvSpPr>
              <a:spLocks noEditPoints="1"/>
            </p:cNvSpPr>
            <p:nvPr/>
          </p:nvSpPr>
          <p:spPr bwMode="auto">
            <a:xfrm>
              <a:off x="3974756" y="2379074"/>
              <a:ext cx="1091302" cy="1091307"/>
            </a:xfrm>
            <a:custGeom>
              <a:avLst/>
              <a:gdLst/>
              <a:ahLst/>
              <a:cxnLst>
                <a:cxn ang="0">
                  <a:pos x="495" y="3"/>
                </a:cxn>
                <a:cxn ang="0">
                  <a:pos x="327" y="146"/>
                </a:cxn>
                <a:cxn ang="0">
                  <a:pos x="425" y="182"/>
                </a:cxn>
                <a:cxn ang="0">
                  <a:pos x="746" y="183"/>
                </a:cxn>
                <a:cxn ang="0">
                  <a:pos x="558" y="0"/>
                </a:cxn>
                <a:cxn ang="0">
                  <a:pos x="1036" y="320"/>
                </a:cxn>
                <a:cxn ang="0">
                  <a:pos x="1011" y="232"/>
                </a:cxn>
                <a:cxn ang="0">
                  <a:pos x="985" y="371"/>
                </a:cxn>
                <a:cxn ang="0">
                  <a:pos x="564" y="805"/>
                </a:cxn>
                <a:cxn ang="0">
                  <a:pos x="857" y="835"/>
                </a:cxn>
                <a:cxn ang="0">
                  <a:pos x="1093" y="401"/>
                </a:cxn>
                <a:cxn ang="0">
                  <a:pos x="985" y="371"/>
                </a:cxn>
                <a:cxn ang="0">
                  <a:pos x="958" y="364"/>
                </a:cxn>
                <a:cxn ang="0">
                  <a:pos x="796" y="259"/>
                </a:cxn>
                <a:cxn ang="0">
                  <a:pos x="553" y="783"/>
                </a:cxn>
                <a:cxn ang="0">
                  <a:pos x="515" y="768"/>
                </a:cxn>
                <a:cxn ang="0">
                  <a:pos x="731" y="281"/>
                </a:cxn>
                <a:cxn ang="0">
                  <a:pos x="425" y="206"/>
                </a:cxn>
                <a:cxn ang="0">
                  <a:pos x="327" y="249"/>
                </a:cxn>
                <a:cxn ang="0">
                  <a:pos x="148" y="602"/>
                </a:cxn>
                <a:cxn ang="0">
                  <a:pos x="225" y="701"/>
                </a:cxn>
                <a:cxn ang="0">
                  <a:pos x="945" y="288"/>
                </a:cxn>
                <a:cxn ang="0">
                  <a:pos x="986" y="200"/>
                </a:cxn>
                <a:cxn ang="0">
                  <a:pos x="769" y="186"/>
                </a:cxn>
                <a:cxn ang="0">
                  <a:pos x="883" y="890"/>
                </a:cxn>
                <a:cxn ang="0">
                  <a:pos x="1037" y="841"/>
                </a:cxn>
                <a:cxn ang="0">
                  <a:pos x="865" y="873"/>
                </a:cxn>
                <a:cxn ang="0">
                  <a:pos x="561" y="840"/>
                </a:cxn>
                <a:cxn ang="0">
                  <a:pos x="369" y="1005"/>
                </a:cxn>
                <a:cxn ang="0">
                  <a:pos x="807" y="931"/>
                </a:cxn>
                <a:cxn ang="0">
                  <a:pos x="948" y="813"/>
                </a:cxn>
                <a:cxn ang="0">
                  <a:pos x="1115" y="557"/>
                </a:cxn>
                <a:cxn ang="0">
                  <a:pos x="463" y="819"/>
                </a:cxn>
                <a:cxn ang="0">
                  <a:pos x="127" y="698"/>
                </a:cxn>
                <a:cxn ang="0">
                  <a:pos x="142" y="929"/>
                </a:cxn>
                <a:cxn ang="0">
                  <a:pos x="74" y="647"/>
                </a:cxn>
                <a:cxn ang="0">
                  <a:pos x="0" y="557"/>
                </a:cxn>
                <a:cxn ang="0">
                  <a:pos x="74" y="647"/>
                </a:cxn>
                <a:cxn ang="0">
                  <a:pos x="182" y="430"/>
                </a:cxn>
                <a:cxn ang="0">
                  <a:pos x="93" y="250"/>
                </a:cxn>
                <a:cxn ang="0">
                  <a:pos x="125" y="596"/>
                </a:cxn>
                <a:cxn ang="0">
                  <a:pos x="462" y="856"/>
                </a:cxn>
                <a:cxn ang="0">
                  <a:pos x="353" y="987"/>
                </a:cxn>
              </a:cxnLst>
              <a:rect l="0" t="0" r="r" b="b"/>
              <a:pathLst>
                <a:path w="1115" h="1114">
                  <a:moveTo>
                    <a:pt x="327" y="146"/>
                  </a:moveTo>
                  <a:cubicBezTo>
                    <a:pt x="335" y="146"/>
                    <a:pt x="342" y="148"/>
                    <a:pt x="348" y="151"/>
                  </a:cubicBezTo>
                  <a:cubicBezTo>
                    <a:pt x="394" y="94"/>
                    <a:pt x="443" y="44"/>
                    <a:pt x="495" y="3"/>
                  </a:cubicBezTo>
                  <a:cubicBezTo>
                    <a:pt x="340" y="21"/>
                    <a:pt x="204" y="101"/>
                    <a:pt x="114" y="219"/>
                  </a:cubicBezTo>
                  <a:cubicBezTo>
                    <a:pt x="166" y="206"/>
                    <a:pt x="221" y="197"/>
                    <a:pt x="277" y="190"/>
                  </a:cubicBezTo>
                  <a:cubicBezTo>
                    <a:pt x="280" y="165"/>
                    <a:pt x="301" y="146"/>
                    <a:pt x="327" y="146"/>
                  </a:cubicBezTo>
                  <a:close/>
                  <a:moveTo>
                    <a:pt x="367" y="165"/>
                  </a:moveTo>
                  <a:cubicBezTo>
                    <a:pt x="371" y="170"/>
                    <a:pt x="374" y="176"/>
                    <a:pt x="376" y="183"/>
                  </a:cubicBezTo>
                  <a:cubicBezTo>
                    <a:pt x="392" y="182"/>
                    <a:pt x="409" y="182"/>
                    <a:pt x="425" y="182"/>
                  </a:cubicBezTo>
                  <a:cubicBezTo>
                    <a:pt x="445" y="182"/>
                    <a:pt x="464" y="182"/>
                    <a:pt x="484" y="183"/>
                  </a:cubicBezTo>
                  <a:cubicBezTo>
                    <a:pt x="560" y="186"/>
                    <a:pt x="635" y="196"/>
                    <a:pt x="705" y="211"/>
                  </a:cubicBezTo>
                  <a:cubicBezTo>
                    <a:pt x="713" y="196"/>
                    <a:pt x="728" y="185"/>
                    <a:pt x="746" y="183"/>
                  </a:cubicBezTo>
                  <a:cubicBezTo>
                    <a:pt x="750" y="145"/>
                    <a:pt x="752" y="108"/>
                    <a:pt x="752" y="72"/>
                  </a:cubicBezTo>
                  <a:cubicBezTo>
                    <a:pt x="752" y="59"/>
                    <a:pt x="751" y="47"/>
                    <a:pt x="751" y="34"/>
                  </a:cubicBezTo>
                  <a:cubicBezTo>
                    <a:pt x="691" y="12"/>
                    <a:pt x="626" y="0"/>
                    <a:pt x="558" y="0"/>
                  </a:cubicBezTo>
                  <a:cubicBezTo>
                    <a:pt x="551" y="0"/>
                    <a:pt x="545" y="0"/>
                    <a:pt x="539" y="0"/>
                  </a:cubicBezTo>
                  <a:cubicBezTo>
                    <a:pt x="478" y="44"/>
                    <a:pt x="420" y="99"/>
                    <a:pt x="367" y="165"/>
                  </a:cubicBezTo>
                  <a:close/>
                  <a:moveTo>
                    <a:pt x="1036" y="320"/>
                  </a:moveTo>
                  <a:cubicBezTo>
                    <a:pt x="1036" y="325"/>
                    <a:pt x="1035" y="329"/>
                    <a:pt x="1034" y="333"/>
                  </a:cubicBezTo>
                  <a:cubicBezTo>
                    <a:pt x="1050" y="341"/>
                    <a:pt x="1064" y="350"/>
                    <a:pt x="1079" y="359"/>
                  </a:cubicBezTo>
                  <a:cubicBezTo>
                    <a:pt x="1062" y="314"/>
                    <a:pt x="1038" y="271"/>
                    <a:pt x="1011" y="232"/>
                  </a:cubicBezTo>
                  <a:cubicBezTo>
                    <a:pt x="1010" y="246"/>
                    <a:pt x="1009" y="260"/>
                    <a:pt x="1007" y="274"/>
                  </a:cubicBezTo>
                  <a:cubicBezTo>
                    <a:pt x="1024" y="282"/>
                    <a:pt x="1036" y="300"/>
                    <a:pt x="1036" y="320"/>
                  </a:cubicBezTo>
                  <a:close/>
                  <a:moveTo>
                    <a:pt x="985" y="371"/>
                  </a:moveTo>
                  <a:cubicBezTo>
                    <a:pt x="983" y="371"/>
                    <a:pt x="982" y="371"/>
                    <a:pt x="981" y="371"/>
                  </a:cubicBezTo>
                  <a:cubicBezTo>
                    <a:pt x="955" y="437"/>
                    <a:pt x="914" y="504"/>
                    <a:pt x="860" y="567"/>
                  </a:cubicBezTo>
                  <a:cubicBezTo>
                    <a:pt x="784" y="655"/>
                    <a:pt x="683" y="737"/>
                    <a:pt x="564" y="805"/>
                  </a:cubicBezTo>
                  <a:cubicBezTo>
                    <a:pt x="565" y="808"/>
                    <a:pt x="566" y="812"/>
                    <a:pt x="566" y="817"/>
                  </a:cubicBezTo>
                  <a:cubicBezTo>
                    <a:pt x="641" y="829"/>
                    <a:pt x="720" y="836"/>
                    <a:pt x="802" y="836"/>
                  </a:cubicBezTo>
                  <a:cubicBezTo>
                    <a:pt x="821" y="836"/>
                    <a:pt x="839" y="836"/>
                    <a:pt x="857" y="835"/>
                  </a:cubicBezTo>
                  <a:cubicBezTo>
                    <a:pt x="862" y="811"/>
                    <a:pt x="883" y="793"/>
                    <a:pt x="908" y="793"/>
                  </a:cubicBezTo>
                  <a:cubicBezTo>
                    <a:pt x="915" y="793"/>
                    <a:pt x="923" y="795"/>
                    <a:pt x="930" y="798"/>
                  </a:cubicBezTo>
                  <a:cubicBezTo>
                    <a:pt x="1025" y="673"/>
                    <a:pt x="1081" y="533"/>
                    <a:pt x="1093" y="401"/>
                  </a:cubicBezTo>
                  <a:cubicBezTo>
                    <a:pt x="1092" y="399"/>
                    <a:pt x="1092" y="398"/>
                    <a:pt x="1091" y="396"/>
                  </a:cubicBezTo>
                  <a:cubicBezTo>
                    <a:pt x="1070" y="381"/>
                    <a:pt x="1047" y="367"/>
                    <a:pt x="1023" y="354"/>
                  </a:cubicBezTo>
                  <a:cubicBezTo>
                    <a:pt x="1014" y="365"/>
                    <a:pt x="1000" y="371"/>
                    <a:pt x="985" y="371"/>
                  </a:cubicBezTo>
                  <a:close/>
                  <a:moveTo>
                    <a:pt x="553" y="783"/>
                  </a:moveTo>
                  <a:cubicBezTo>
                    <a:pt x="670" y="717"/>
                    <a:pt x="768" y="637"/>
                    <a:pt x="841" y="552"/>
                  </a:cubicBezTo>
                  <a:cubicBezTo>
                    <a:pt x="894" y="490"/>
                    <a:pt x="933" y="426"/>
                    <a:pt x="958" y="364"/>
                  </a:cubicBezTo>
                  <a:cubicBezTo>
                    <a:pt x="943" y="355"/>
                    <a:pt x="934" y="339"/>
                    <a:pt x="934" y="320"/>
                  </a:cubicBezTo>
                  <a:cubicBezTo>
                    <a:pt x="934" y="317"/>
                    <a:pt x="934" y="313"/>
                    <a:pt x="935" y="310"/>
                  </a:cubicBezTo>
                  <a:cubicBezTo>
                    <a:pt x="891" y="290"/>
                    <a:pt x="844" y="273"/>
                    <a:pt x="796" y="259"/>
                  </a:cubicBezTo>
                  <a:cubicBezTo>
                    <a:pt x="788" y="274"/>
                    <a:pt x="772" y="284"/>
                    <a:pt x="754" y="285"/>
                  </a:cubicBezTo>
                  <a:cubicBezTo>
                    <a:pt x="737" y="377"/>
                    <a:pt x="708" y="473"/>
                    <a:pt x="667" y="569"/>
                  </a:cubicBezTo>
                  <a:cubicBezTo>
                    <a:pt x="634" y="646"/>
                    <a:pt x="596" y="718"/>
                    <a:pt x="553" y="783"/>
                  </a:cubicBezTo>
                  <a:close/>
                  <a:moveTo>
                    <a:pt x="225" y="701"/>
                  </a:moveTo>
                  <a:cubicBezTo>
                    <a:pt x="295" y="740"/>
                    <a:pt x="377" y="773"/>
                    <a:pt x="469" y="796"/>
                  </a:cubicBezTo>
                  <a:cubicBezTo>
                    <a:pt x="477" y="779"/>
                    <a:pt x="495" y="768"/>
                    <a:pt x="515" y="768"/>
                  </a:cubicBezTo>
                  <a:cubicBezTo>
                    <a:pt x="521" y="768"/>
                    <a:pt x="527" y="769"/>
                    <a:pt x="532" y="771"/>
                  </a:cubicBezTo>
                  <a:cubicBezTo>
                    <a:pt x="574" y="707"/>
                    <a:pt x="612" y="636"/>
                    <a:pt x="645" y="559"/>
                  </a:cubicBezTo>
                  <a:cubicBezTo>
                    <a:pt x="685" y="465"/>
                    <a:pt x="713" y="371"/>
                    <a:pt x="731" y="281"/>
                  </a:cubicBezTo>
                  <a:cubicBezTo>
                    <a:pt x="713" y="273"/>
                    <a:pt x="700" y="255"/>
                    <a:pt x="700" y="234"/>
                  </a:cubicBezTo>
                  <a:cubicBezTo>
                    <a:pt x="631" y="220"/>
                    <a:pt x="558" y="210"/>
                    <a:pt x="483" y="207"/>
                  </a:cubicBezTo>
                  <a:cubicBezTo>
                    <a:pt x="464" y="206"/>
                    <a:pt x="444" y="206"/>
                    <a:pt x="425" y="206"/>
                  </a:cubicBezTo>
                  <a:cubicBezTo>
                    <a:pt x="425" y="206"/>
                    <a:pt x="425" y="206"/>
                    <a:pt x="425" y="206"/>
                  </a:cubicBezTo>
                  <a:cubicBezTo>
                    <a:pt x="409" y="206"/>
                    <a:pt x="393" y="206"/>
                    <a:pt x="378" y="207"/>
                  </a:cubicBezTo>
                  <a:cubicBezTo>
                    <a:pt x="373" y="231"/>
                    <a:pt x="352" y="249"/>
                    <a:pt x="327" y="249"/>
                  </a:cubicBezTo>
                  <a:cubicBezTo>
                    <a:pt x="321" y="249"/>
                    <a:pt x="314" y="247"/>
                    <a:pt x="309" y="245"/>
                  </a:cubicBezTo>
                  <a:cubicBezTo>
                    <a:pt x="270" y="304"/>
                    <a:pt x="234" y="369"/>
                    <a:pt x="204" y="439"/>
                  </a:cubicBezTo>
                  <a:cubicBezTo>
                    <a:pt x="181" y="493"/>
                    <a:pt x="163" y="548"/>
                    <a:pt x="148" y="602"/>
                  </a:cubicBezTo>
                  <a:cubicBezTo>
                    <a:pt x="165" y="610"/>
                    <a:pt x="176" y="627"/>
                    <a:pt x="176" y="647"/>
                  </a:cubicBezTo>
                  <a:cubicBezTo>
                    <a:pt x="176" y="654"/>
                    <a:pt x="174" y="661"/>
                    <a:pt x="172" y="667"/>
                  </a:cubicBezTo>
                  <a:cubicBezTo>
                    <a:pt x="189" y="679"/>
                    <a:pt x="206" y="690"/>
                    <a:pt x="225" y="701"/>
                  </a:cubicBezTo>
                  <a:close/>
                  <a:moveTo>
                    <a:pt x="802" y="234"/>
                  </a:moveTo>
                  <a:cubicBezTo>
                    <a:pt x="802" y="235"/>
                    <a:pt x="802" y="235"/>
                    <a:pt x="802" y="236"/>
                  </a:cubicBezTo>
                  <a:cubicBezTo>
                    <a:pt x="852" y="250"/>
                    <a:pt x="900" y="268"/>
                    <a:pt x="945" y="288"/>
                  </a:cubicBezTo>
                  <a:cubicBezTo>
                    <a:pt x="954" y="277"/>
                    <a:pt x="968" y="270"/>
                    <a:pt x="983" y="269"/>
                  </a:cubicBezTo>
                  <a:cubicBezTo>
                    <a:pt x="986" y="253"/>
                    <a:pt x="987" y="237"/>
                    <a:pt x="987" y="221"/>
                  </a:cubicBezTo>
                  <a:cubicBezTo>
                    <a:pt x="987" y="214"/>
                    <a:pt x="986" y="207"/>
                    <a:pt x="986" y="200"/>
                  </a:cubicBezTo>
                  <a:cubicBezTo>
                    <a:pt x="930" y="133"/>
                    <a:pt x="857" y="79"/>
                    <a:pt x="775" y="44"/>
                  </a:cubicBezTo>
                  <a:cubicBezTo>
                    <a:pt x="776" y="53"/>
                    <a:pt x="776" y="63"/>
                    <a:pt x="776" y="72"/>
                  </a:cubicBezTo>
                  <a:cubicBezTo>
                    <a:pt x="776" y="109"/>
                    <a:pt x="774" y="147"/>
                    <a:pt x="769" y="186"/>
                  </a:cubicBezTo>
                  <a:cubicBezTo>
                    <a:pt x="789" y="194"/>
                    <a:pt x="802" y="212"/>
                    <a:pt x="802" y="234"/>
                  </a:cubicBezTo>
                  <a:close/>
                  <a:moveTo>
                    <a:pt x="908" y="896"/>
                  </a:moveTo>
                  <a:cubicBezTo>
                    <a:pt x="899" y="896"/>
                    <a:pt x="890" y="894"/>
                    <a:pt x="883" y="890"/>
                  </a:cubicBezTo>
                  <a:cubicBezTo>
                    <a:pt x="864" y="910"/>
                    <a:pt x="844" y="929"/>
                    <a:pt x="822" y="948"/>
                  </a:cubicBezTo>
                  <a:cubicBezTo>
                    <a:pt x="741" y="1021"/>
                    <a:pt x="652" y="1076"/>
                    <a:pt x="560" y="1114"/>
                  </a:cubicBezTo>
                  <a:cubicBezTo>
                    <a:pt x="763" y="1113"/>
                    <a:pt x="940" y="1004"/>
                    <a:pt x="1037" y="841"/>
                  </a:cubicBezTo>
                  <a:cubicBezTo>
                    <a:pt x="1011" y="846"/>
                    <a:pt x="985" y="849"/>
                    <a:pt x="958" y="852"/>
                  </a:cubicBezTo>
                  <a:cubicBezTo>
                    <a:pt x="955" y="877"/>
                    <a:pt x="933" y="896"/>
                    <a:pt x="908" y="896"/>
                  </a:cubicBezTo>
                  <a:close/>
                  <a:moveTo>
                    <a:pt x="865" y="873"/>
                  </a:moveTo>
                  <a:cubicBezTo>
                    <a:pt x="862" y="869"/>
                    <a:pt x="860" y="864"/>
                    <a:pt x="859" y="859"/>
                  </a:cubicBezTo>
                  <a:cubicBezTo>
                    <a:pt x="840" y="860"/>
                    <a:pt x="821" y="860"/>
                    <a:pt x="802" y="860"/>
                  </a:cubicBezTo>
                  <a:cubicBezTo>
                    <a:pt x="718" y="860"/>
                    <a:pt x="638" y="853"/>
                    <a:pt x="561" y="840"/>
                  </a:cubicBezTo>
                  <a:cubicBezTo>
                    <a:pt x="553" y="858"/>
                    <a:pt x="535" y="870"/>
                    <a:pt x="515" y="870"/>
                  </a:cubicBezTo>
                  <a:cubicBezTo>
                    <a:pt x="508" y="870"/>
                    <a:pt x="501" y="869"/>
                    <a:pt x="495" y="866"/>
                  </a:cubicBezTo>
                  <a:cubicBezTo>
                    <a:pt x="455" y="918"/>
                    <a:pt x="413" y="965"/>
                    <a:pt x="369" y="1005"/>
                  </a:cubicBezTo>
                  <a:cubicBezTo>
                    <a:pt x="349" y="1023"/>
                    <a:pt x="329" y="1040"/>
                    <a:pt x="309" y="1056"/>
                  </a:cubicBezTo>
                  <a:cubicBezTo>
                    <a:pt x="367" y="1085"/>
                    <a:pt x="432" y="1104"/>
                    <a:pt x="500" y="1111"/>
                  </a:cubicBezTo>
                  <a:cubicBezTo>
                    <a:pt x="607" y="1075"/>
                    <a:pt x="712" y="1015"/>
                    <a:pt x="807" y="931"/>
                  </a:cubicBezTo>
                  <a:cubicBezTo>
                    <a:pt x="827" y="912"/>
                    <a:pt x="847" y="893"/>
                    <a:pt x="865" y="873"/>
                  </a:cubicBezTo>
                  <a:close/>
                  <a:moveTo>
                    <a:pt x="1108" y="467"/>
                  </a:moveTo>
                  <a:cubicBezTo>
                    <a:pt x="1085" y="585"/>
                    <a:pt x="1031" y="705"/>
                    <a:pt x="948" y="813"/>
                  </a:cubicBezTo>
                  <a:cubicBezTo>
                    <a:pt x="952" y="818"/>
                    <a:pt x="954" y="823"/>
                    <a:pt x="956" y="828"/>
                  </a:cubicBezTo>
                  <a:cubicBezTo>
                    <a:pt x="989" y="824"/>
                    <a:pt x="1021" y="820"/>
                    <a:pt x="1052" y="814"/>
                  </a:cubicBezTo>
                  <a:cubicBezTo>
                    <a:pt x="1092" y="737"/>
                    <a:pt x="1115" y="650"/>
                    <a:pt x="1115" y="557"/>
                  </a:cubicBezTo>
                  <a:cubicBezTo>
                    <a:pt x="1115" y="526"/>
                    <a:pt x="1112" y="496"/>
                    <a:pt x="1108" y="467"/>
                  </a:cubicBezTo>
                  <a:close/>
                  <a:moveTo>
                    <a:pt x="464" y="829"/>
                  </a:moveTo>
                  <a:cubicBezTo>
                    <a:pt x="464" y="826"/>
                    <a:pt x="464" y="823"/>
                    <a:pt x="463" y="819"/>
                  </a:cubicBezTo>
                  <a:cubicBezTo>
                    <a:pt x="370" y="796"/>
                    <a:pt x="285" y="762"/>
                    <a:pt x="213" y="722"/>
                  </a:cubicBezTo>
                  <a:cubicBezTo>
                    <a:pt x="194" y="711"/>
                    <a:pt x="175" y="699"/>
                    <a:pt x="157" y="687"/>
                  </a:cubicBezTo>
                  <a:cubicBezTo>
                    <a:pt x="149" y="693"/>
                    <a:pt x="138" y="698"/>
                    <a:pt x="127" y="698"/>
                  </a:cubicBezTo>
                  <a:cubicBezTo>
                    <a:pt x="117" y="757"/>
                    <a:pt x="111" y="815"/>
                    <a:pt x="111" y="871"/>
                  </a:cubicBezTo>
                  <a:cubicBezTo>
                    <a:pt x="111" y="878"/>
                    <a:pt x="111" y="884"/>
                    <a:pt x="112" y="891"/>
                  </a:cubicBezTo>
                  <a:cubicBezTo>
                    <a:pt x="121" y="904"/>
                    <a:pt x="132" y="917"/>
                    <a:pt x="142" y="929"/>
                  </a:cubicBezTo>
                  <a:cubicBezTo>
                    <a:pt x="242" y="913"/>
                    <a:pt x="348" y="882"/>
                    <a:pt x="452" y="834"/>
                  </a:cubicBezTo>
                  <a:cubicBezTo>
                    <a:pt x="456" y="832"/>
                    <a:pt x="460" y="831"/>
                    <a:pt x="464" y="829"/>
                  </a:cubicBezTo>
                  <a:close/>
                  <a:moveTo>
                    <a:pt x="74" y="647"/>
                  </a:moveTo>
                  <a:cubicBezTo>
                    <a:pt x="74" y="638"/>
                    <a:pt x="76" y="630"/>
                    <a:pt x="80" y="623"/>
                  </a:cubicBezTo>
                  <a:cubicBezTo>
                    <a:pt x="47" y="591"/>
                    <a:pt x="21" y="556"/>
                    <a:pt x="1" y="520"/>
                  </a:cubicBezTo>
                  <a:cubicBezTo>
                    <a:pt x="1" y="532"/>
                    <a:pt x="0" y="544"/>
                    <a:pt x="0" y="557"/>
                  </a:cubicBezTo>
                  <a:cubicBezTo>
                    <a:pt x="0" y="667"/>
                    <a:pt x="32" y="770"/>
                    <a:pt x="88" y="857"/>
                  </a:cubicBezTo>
                  <a:cubicBezTo>
                    <a:pt x="88" y="804"/>
                    <a:pt x="94" y="749"/>
                    <a:pt x="103" y="694"/>
                  </a:cubicBezTo>
                  <a:cubicBezTo>
                    <a:pt x="86" y="685"/>
                    <a:pt x="74" y="668"/>
                    <a:pt x="74" y="647"/>
                  </a:cubicBezTo>
                  <a:close/>
                  <a:moveTo>
                    <a:pt x="125" y="596"/>
                  </a:moveTo>
                  <a:cubicBezTo>
                    <a:pt x="125" y="596"/>
                    <a:pt x="125" y="596"/>
                    <a:pt x="125" y="596"/>
                  </a:cubicBezTo>
                  <a:cubicBezTo>
                    <a:pt x="140" y="541"/>
                    <a:pt x="159" y="485"/>
                    <a:pt x="182" y="430"/>
                  </a:cubicBezTo>
                  <a:cubicBezTo>
                    <a:pt x="213" y="358"/>
                    <a:pt x="249" y="292"/>
                    <a:pt x="289" y="232"/>
                  </a:cubicBezTo>
                  <a:cubicBezTo>
                    <a:pt x="285" y="227"/>
                    <a:pt x="281" y="221"/>
                    <a:pt x="279" y="214"/>
                  </a:cubicBezTo>
                  <a:cubicBezTo>
                    <a:pt x="214" y="221"/>
                    <a:pt x="152" y="233"/>
                    <a:pt x="93" y="250"/>
                  </a:cubicBezTo>
                  <a:cubicBezTo>
                    <a:pt x="49" y="315"/>
                    <a:pt x="19" y="391"/>
                    <a:pt x="7" y="472"/>
                  </a:cubicBezTo>
                  <a:cubicBezTo>
                    <a:pt x="24" y="519"/>
                    <a:pt x="54" y="564"/>
                    <a:pt x="96" y="605"/>
                  </a:cubicBezTo>
                  <a:cubicBezTo>
                    <a:pt x="104" y="599"/>
                    <a:pt x="114" y="596"/>
                    <a:pt x="125" y="596"/>
                  </a:cubicBezTo>
                  <a:close/>
                  <a:moveTo>
                    <a:pt x="476" y="852"/>
                  </a:moveTo>
                  <a:cubicBezTo>
                    <a:pt x="475" y="852"/>
                    <a:pt x="475" y="851"/>
                    <a:pt x="474" y="851"/>
                  </a:cubicBezTo>
                  <a:cubicBezTo>
                    <a:pt x="470" y="852"/>
                    <a:pt x="466" y="854"/>
                    <a:pt x="462" y="856"/>
                  </a:cubicBezTo>
                  <a:cubicBezTo>
                    <a:pt x="361" y="902"/>
                    <a:pt x="260" y="933"/>
                    <a:pt x="162" y="950"/>
                  </a:cubicBezTo>
                  <a:cubicBezTo>
                    <a:pt x="198" y="986"/>
                    <a:pt x="240" y="1018"/>
                    <a:pt x="285" y="1043"/>
                  </a:cubicBezTo>
                  <a:cubicBezTo>
                    <a:pt x="308" y="1027"/>
                    <a:pt x="331" y="1008"/>
                    <a:pt x="353" y="987"/>
                  </a:cubicBezTo>
                  <a:cubicBezTo>
                    <a:pt x="395" y="948"/>
                    <a:pt x="437" y="903"/>
                    <a:pt x="476" y="852"/>
                  </a:cubicBezTo>
                  <a:close/>
                </a:path>
              </a:pathLst>
            </a:custGeom>
            <a:solidFill>
              <a:srgbClr val="FFFFFF"/>
            </a:solidFill>
            <a:ln w="3175" cap="flat" cmpd="sng" algn="ctr">
              <a:noFill/>
              <a:prstDash val="solid"/>
            </a:ln>
            <a:effectLst/>
          </p:spPr>
          <p:txBody>
            <a:bodyPr lIns="68577" tIns="34289" rIns="68577" bIns="34289" anchor="ctr"/>
            <a:lstStyle/>
            <a:p>
              <a:pPr marL="0" marR="0" lvl="0" indent="0" algn="ctr" defTabSz="4503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-2500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4937676-3D7C-4FFC-BE76-1046C84F79D3}"/>
              </a:ext>
            </a:extLst>
          </p:cNvPr>
          <p:cNvGrpSpPr/>
          <p:nvPr/>
        </p:nvGrpSpPr>
        <p:grpSpPr>
          <a:xfrm>
            <a:off x="624551" y="1628893"/>
            <a:ext cx="642348" cy="787582"/>
            <a:chOff x="61544" y="1492198"/>
            <a:chExt cx="642348" cy="7875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96F29A-0131-4F82-B4ED-608464CA6AC7}"/>
                </a:ext>
              </a:extLst>
            </p:cNvPr>
            <p:cNvGrpSpPr/>
            <p:nvPr/>
          </p:nvGrpSpPr>
          <p:grpSpPr>
            <a:xfrm>
              <a:off x="90051" y="1492198"/>
              <a:ext cx="585334" cy="585334"/>
              <a:chOff x="-663768" y="1297345"/>
              <a:chExt cx="585334" cy="585334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49C9CA74-3408-486F-95E3-F51C08DA85A2}"/>
                  </a:ext>
                </a:extLst>
              </p:cNvPr>
              <p:cNvSpPr/>
              <p:nvPr/>
            </p:nvSpPr>
            <p:spPr>
              <a:xfrm>
                <a:off x="-663768" y="1297345"/>
                <a:ext cx="585334" cy="5853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344B7C92-F2E7-4F25-A0E1-490F9D66D37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-595253" y="1497160"/>
                <a:ext cx="448304" cy="185704"/>
                <a:chOff x="5357609" y="613610"/>
                <a:chExt cx="547984" cy="226993"/>
              </a:xfrm>
            </p:grpSpPr>
            <p:sp>
              <p:nvSpPr>
                <p:cNvPr id="80" name="Oval 186">
                  <a:extLst>
                    <a:ext uri="{FF2B5EF4-FFF2-40B4-BE49-F238E27FC236}">
                      <a16:creationId xmlns:a16="http://schemas.microsoft.com/office/drawing/2014/main" id="{99EB72DC-24F2-4E30-B51B-9CD3F9DA50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60603" y="613610"/>
                  <a:ext cx="141996" cy="13899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Oval 187">
                  <a:extLst>
                    <a:ext uri="{FF2B5EF4-FFF2-40B4-BE49-F238E27FC236}">
                      <a16:creationId xmlns:a16="http://schemas.microsoft.com/office/drawing/2014/main" id="{A4AF0214-4E34-4BC0-AB7A-B4E526E517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57609" y="662608"/>
                  <a:ext cx="141996" cy="14199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2" name="Oval 188">
                  <a:extLst>
                    <a:ext uri="{FF2B5EF4-FFF2-40B4-BE49-F238E27FC236}">
                      <a16:creationId xmlns:a16="http://schemas.microsoft.com/office/drawing/2014/main" id="{B629C6ED-6881-4FDF-A825-2E66BFB645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83609" y="622610"/>
                  <a:ext cx="219993" cy="217993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Oval 189">
                  <a:extLst>
                    <a:ext uri="{FF2B5EF4-FFF2-40B4-BE49-F238E27FC236}">
                      <a16:creationId xmlns:a16="http://schemas.microsoft.com/office/drawing/2014/main" id="{0951006C-807F-42C1-9E1C-62B9BD7113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64597" y="662608"/>
                  <a:ext cx="140996" cy="14199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" name="Oval 190">
                  <a:extLst>
                    <a:ext uri="{FF2B5EF4-FFF2-40B4-BE49-F238E27FC236}">
                      <a16:creationId xmlns:a16="http://schemas.microsoft.com/office/drawing/2014/main" id="{995FBDA1-67E3-48E9-9EC6-52D3D0B7C7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0600" y="622610"/>
                  <a:ext cx="218993" cy="217993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" name="Oval 191">
                  <a:extLst>
                    <a:ext uri="{FF2B5EF4-FFF2-40B4-BE49-F238E27FC236}">
                      <a16:creationId xmlns:a16="http://schemas.microsoft.com/office/drawing/2014/main" id="{93C18EEA-98B4-470B-8315-C3F348EC31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18608" y="655609"/>
                  <a:ext cx="148995" cy="15099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7" name="Oval 192">
                  <a:extLst>
                    <a:ext uri="{FF2B5EF4-FFF2-40B4-BE49-F238E27FC236}">
                      <a16:creationId xmlns:a16="http://schemas.microsoft.com/office/drawing/2014/main" id="{00C93BD7-29F1-46BE-BD46-1FB717AC1B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95599" y="655609"/>
                  <a:ext cx="148995" cy="15099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34EF3A40-0A81-4177-9106-407EFE1BA2E6}"/>
                </a:ext>
              </a:extLst>
            </p:cNvPr>
            <p:cNvSpPr txBox="1"/>
            <p:nvPr/>
          </p:nvSpPr>
          <p:spPr>
            <a:xfrm>
              <a:off x="61544" y="2125892"/>
              <a:ext cx="642348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0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ＭＳ Ｐゴシック" charset="0"/>
                  <a:cs typeface="+mn-cs"/>
                </a:rPr>
                <a:t>Find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A2BD365-A6D8-441E-81AF-B13AF813E7A0}"/>
              </a:ext>
            </a:extLst>
          </p:cNvPr>
          <p:cNvGrpSpPr/>
          <p:nvPr/>
        </p:nvGrpSpPr>
        <p:grpSpPr>
          <a:xfrm>
            <a:off x="624551" y="2534356"/>
            <a:ext cx="642348" cy="787582"/>
            <a:chOff x="853997" y="2501613"/>
            <a:chExt cx="642348" cy="787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A68509C-D91C-4D64-AFDC-37571E49BC77}"/>
                </a:ext>
              </a:extLst>
            </p:cNvPr>
            <p:cNvGrpSpPr/>
            <p:nvPr/>
          </p:nvGrpSpPr>
          <p:grpSpPr>
            <a:xfrm>
              <a:off x="882504" y="2501613"/>
              <a:ext cx="585334" cy="585334"/>
              <a:chOff x="90051" y="2430768"/>
              <a:chExt cx="585334" cy="585334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5926EBDB-8B6A-44E3-A7EF-E5B1F65DEBD2}"/>
                  </a:ext>
                </a:extLst>
              </p:cNvPr>
              <p:cNvSpPr/>
              <p:nvPr/>
            </p:nvSpPr>
            <p:spPr>
              <a:xfrm>
                <a:off x="90051" y="2430768"/>
                <a:ext cx="585334" cy="5853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8" name="Group 84">
                <a:extLst>
                  <a:ext uri="{FF2B5EF4-FFF2-40B4-BE49-F238E27FC236}">
                    <a16:creationId xmlns:a16="http://schemas.microsoft.com/office/drawing/2014/main" id="{E1B10D4E-CA8C-4208-8F30-0CE6823615C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05344" y="2565638"/>
                <a:ext cx="354748" cy="315594"/>
                <a:chOff x="3246" y="1483"/>
                <a:chExt cx="299" cy="266"/>
              </a:xfrm>
            </p:grpSpPr>
            <p:sp>
              <p:nvSpPr>
                <p:cNvPr id="99" name="Freeform 86">
                  <a:extLst>
                    <a:ext uri="{FF2B5EF4-FFF2-40B4-BE49-F238E27FC236}">
                      <a16:creationId xmlns:a16="http://schemas.microsoft.com/office/drawing/2014/main" id="{02531CB7-F191-4CCB-8D9A-A704753B5B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6" y="1485"/>
                  <a:ext cx="92" cy="27"/>
                </a:xfrm>
                <a:custGeom>
                  <a:avLst/>
                  <a:gdLst>
                    <a:gd name="T0" fmla="*/ 0 w 50"/>
                    <a:gd name="T1" fmla="*/ 8 h 15"/>
                    <a:gd name="T2" fmla="*/ 0 w 50"/>
                    <a:gd name="T3" fmla="*/ 8 h 15"/>
                    <a:gd name="T4" fmla="*/ 7 w 50"/>
                    <a:gd name="T5" fmla="*/ 0 h 15"/>
                    <a:gd name="T6" fmla="*/ 43 w 50"/>
                    <a:gd name="T7" fmla="*/ 0 h 15"/>
                    <a:gd name="T8" fmla="*/ 50 w 50"/>
                    <a:gd name="T9" fmla="*/ 8 h 15"/>
                    <a:gd name="T10" fmla="*/ 50 w 50"/>
                    <a:gd name="T11" fmla="*/ 8 h 15"/>
                    <a:gd name="T12" fmla="*/ 43 w 50"/>
                    <a:gd name="T13" fmla="*/ 15 h 15"/>
                    <a:gd name="T14" fmla="*/ 7 w 50"/>
                    <a:gd name="T15" fmla="*/ 15 h 15"/>
                    <a:gd name="T16" fmla="*/ 0 w 50"/>
                    <a:gd name="T17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15">
                      <a:moveTo>
                        <a:pt x="0" y="8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3"/>
                        <a:pt x="3" y="0"/>
                        <a:pt x="7" y="0"/>
                      </a:cubicBezTo>
                      <a:cubicBezTo>
                        <a:pt x="43" y="0"/>
                        <a:pt x="43" y="0"/>
                        <a:pt x="43" y="0"/>
                      </a:cubicBezTo>
                      <a:cubicBezTo>
                        <a:pt x="47" y="0"/>
                        <a:pt x="50" y="3"/>
                        <a:pt x="50" y="8"/>
                      </a:cubicBezTo>
                      <a:cubicBezTo>
                        <a:pt x="50" y="8"/>
                        <a:pt x="50" y="8"/>
                        <a:pt x="50" y="8"/>
                      </a:cubicBezTo>
                      <a:cubicBezTo>
                        <a:pt x="50" y="12"/>
                        <a:pt x="47" y="15"/>
                        <a:pt x="43" y="15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3" y="15"/>
                        <a:pt x="0" y="12"/>
                        <a:pt x="0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0" name="Freeform 87">
                  <a:extLst>
                    <a:ext uri="{FF2B5EF4-FFF2-40B4-BE49-F238E27FC236}">
                      <a16:creationId xmlns:a16="http://schemas.microsoft.com/office/drawing/2014/main" id="{8758633E-4C26-467A-912B-00C1390765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1483"/>
                  <a:ext cx="52" cy="124"/>
                </a:xfrm>
                <a:custGeom>
                  <a:avLst/>
                  <a:gdLst>
                    <a:gd name="T0" fmla="*/ 7 w 28"/>
                    <a:gd name="T1" fmla="*/ 1 h 69"/>
                    <a:gd name="T2" fmla="*/ 7 w 28"/>
                    <a:gd name="T3" fmla="*/ 1 h 69"/>
                    <a:gd name="T4" fmla="*/ 1 w 28"/>
                    <a:gd name="T5" fmla="*/ 10 h 69"/>
                    <a:gd name="T6" fmla="*/ 11 w 28"/>
                    <a:gd name="T7" fmla="*/ 62 h 69"/>
                    <a:gd name="T8" fmla="*/ 21 w 28"/>
                    <a:gd name="T9" fmla="*/ 68 h 69"/>
                    <a:gd name="T10" fmla="*/ 21 w 28"/>
                    <a:gd name="T11" fmla="*/ 68 h 69"/>
                    <a:gd name="T12" fmla="*/ 27 w 28"/>
                    <a:gd name="T13" fmla="*/ 59 h 69"/>
                    <a:gd name="T14" fmla="*/ 16 w 28"/>
                    <a:gd name="T15" fmla="*/ 7 h 69"/>
                    <a:gd name="T16" fmla="*/ 7 w 28"/>
                    <a:gd name="T17" fmla="*/ 1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69">
                      <a:moveTo>
                        <a:pt x="7" y="1"/>
                      </a:move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3" y="2"/>
                        <a:pt x="0" y="6"/>
                        <a:pt x="1" y="10"/>
                      </a:cubicBezTo>
                      <a:cubicBezTo>
                        <a:pt x="11" y="62"/>
                        <a:pt x="11" y="62"/>
                        <a:pt x="11" y="62"/>
                      </a:cubicBezTo>
                      <a:cubicBezTo>
                        <a:pt x="12" y="66"/>
                        <a:pt x="16" y="69"/>
                        <a:pt x="21" y="68"/>
                      </a:cubicBezTo>
                      <a:cubicBezTo>
                        <a:pt x="21" y="68"/>
                        <a:pt x="21" y="68"/>
                        <a:pt x="21" y="68"/>
                      </a:cubicBezTo>
                      <a:cubicBezTo>
                        <a:pt x="25" y="67"/>
                        <a:pt x="28" y="63"/>
                        <a:pt x="27" y="59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6" y="3"/>
                        <a:pt x="11" y="0"/>
                        <a:pt x="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" name="Oval 88">
                  <a:extLst>
                    <a:ext uri="{FF2B5EF4-FFF2-40B4-BE49-F238E27FC236}">
                      <a16:creationId xmlns:a16="http://schemas.microsoft.com/office/drawing/2014/main" id="{CD96BD42-EA69-4F66-8F29-8315163B76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9" y="1706"/>
                  <a:ext cx="46" cy="43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" name="Oval 89">
                  <a:extLst>
                    <a:ext uri="{FF2B5EF4-FFF2-40B4-BE49-F238E27FC236}">
                      <a16:creationId xmlns:a16="http://schemas.microsoft.com/office/drawing/2014/main" id="{7C1DA831-9236-4F35-A06F-C4E557273E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8" y="1706"/>
                  <a:ext cx="44" cy="43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" name="Freeform 90">
                  <a:extLst>
                    <a:ext uri="{FF2B5EF4-FFF2-40B4-BE49-F238E27FC236}">
                      <a16:creationId xmlns:a16="http://schemas.microsoft.com/office/drawing/2014/main" id="{F9762719-97FC-4677-A37A-1014EE66D7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6" y="1555"/>
                  <a:ext cx="279" cy="133"/>
                </a:xfrm>
                <a:custGeom>
                  <a:avLst/>
                  <a:gdLst>
                    <a:gd name="T0" fmla="*/ 137 w 152"/>
                    <a:gd name="T1" fmla="*/ 65 h 74"/>
                    <a:gd name="T2" fmla="*/ 125 w 152"/>
                    <a:gd name="T3" fmla="*/ 74 h 74"/>
                    <a:gd name="T4" fmla="*/ 27 w 152"/>
                    <a:gd name="T5" fmla="*/ 74 h 74"/>
                    <a:gd name="T6" fmla="*/ 15 w 152"/>
                    <a:gd name="T7" fmla="*/ 65 h 74"/>
                    <a:gd name="T8" fmla="*/ 1 w 152"/>
                    <a:gd name="T9" fmla="*/ 9 h 74"/>
                    <a:gd name="T10" fmla="*/ 8 w 152"/>
                    <a:gd name="T11" fmla="*/ 0 h 74"/>
                    <a:gd name="T12" fmla="*/ 144 w 152"/>
                    <a:gd name="T13" fmla="*/ 0 h 74"/>
                    <a:gd name="T14" fmla="*/ 151 w 152"/>
                    <a:gd name="T15" fmla="*/ 9 h 74"/>
                    <a:gd name="T16" fmla="*/ 137 w 152"/>
                    <a:gd name="T17" fmla="*/ 65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2" h="74">
                      <a:moveTo>
                        <a:pt x="137" y="65"/>
                      </a:moveTo>
                      <a:cubicBezTo>
                        <a:pt x="136" y="70"/>
                        <a:pt x="131" y="74"/>
                        <a:pt x="125" y="74"/>
                      </a:cubicBezTo>
                      <a:cubicBezTo>
                        <a:pt x="27" y="74"/>
                        <a:pt x="27" y="74"/>
                        <a:pt x="27" y="74"/>
                      </a:cubicBezTo>
                      <a:cubicBezTo>
                        <a:pt x="22" y="74"/>
                        <a:pt x="16" y="70"/>
                        <a:pt x="15" y="65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0" y="4"/>
                        <a:pt x="3" y="0"/>
                        <a:pt x="8" y="0"/>
                      </a:cubicBezTo>
                      <a:cubicBezTo>
                        <a:pt x="144" y="0"/>
                        <a:pt x="144" y="0"/>
                        <a:pt x="144" y="0"/>
                      </a:cubicBezTo>
                      <a:cubicBezTo>
                        <a:pt x="149" y="0"/>
                        <a:pt x="152" y="4"/>
                        <a:pt x="151" y="9"/>
                      </a:cubicBezTo>
                      <a:lnTo>
                        <a:pt x="137" y="65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9C014D0E-905E-4F58-99EA-2B9D5AD862BD}"/>
                </a:ext>
              </a:extLst>
            </p:cNvPr>
            <p:cNvSpPr txBox="1"/>
            <p:nvPr/>
          </p:nvSpPr>
          <p:spPr>
            <a:xfrm>
              <a:off x="853997" y="3135307"/>
              <a:ext cx="642348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 defTabSz="45049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kern="0" dirty="0">
                  <a:latin typeface="+mn-lt"/>
                  <a:cs typeface="+mn-cs"/>
                </a:rPr>
                <a:t>Choose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B11A93-0C8C-422A-B34C-D60C58BE54F0}"/>
              </a:ext>
            </a:extLst>
          </p:cNvPr>
          <p:cNvGrpSpPr/>
          <p:nvPr/>
        </p:nvGrpSpPr>
        <p:grpSpPr>
          <a:xfrm>
            <a:off x="624551" y="3439819"/>
            <a:ext cx="642348" cy="787582"/>
            <a:chOff x="853997" y="3407076"/>
            <a:chExt cx="642348" cy="78758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647703E-EFA6-4AF6-B43A-8BC04FE77F6E}"/>
                </a:ext>
              </a:extLst>
            </p:cNvPr>
            <p:cNvGrpSpPr/>
            <p:nvPr/>
          </p:nvGrpSpPr>
          <p:grpSpPr>
            <a:xfrm>
              <a:off x="882504" y="3407076"/>
              <a:ext cx="585334" cy="585334"/>
              <a:chOff x="90051" y="3279525"/>
              <a:chExt cx="585334" cy="585334"/>
            </a:xfrm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43C3CD5E-4D6E-4304-9FBA-B4039BCC0795}"/>
                  </a:ext>
                </a:extLst>
              </p:cNvPr>
              <p:cNvSpPr/>
              <p:nvPr/>
            </p:nvSpPr>
            <p:spPr>
              <a:xfrm>
                <a:off x="90051" y="3279525"/>
                <a:ext cx="585334" cy="5853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12" name="Group 81">
                <a:extLst>
                  <a:ext uri="{FF2B5EF4-FFF2-40B4-BE49-F238E27FC236}">
                    <a16:creationId xmlns:a16="http://schemas.microsoft.com/office/drawing/2014/main" id="{9AA11397-12B4-4620-B0CD-4DD6A78DD5E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79225" y="3381399"/>
                <a:ext cx="406986" cy="406986"/>
                <a:chOff x="2825" y="1976"/>
                <a:chExt cx="502" cy="502"/>
              </a:xfrm>
            </p:grpSpPr>
            <p:sp>
              <p:nvSpPr>
                <p:cNvPr id="113" name="Freeform 82">
                  <a:extLst>
                    <a:ext uri="{FF2B5EF4-FFF2-40B4-BE49-F238E27FC236}">
                      <a16:creationId xmlns:a16="http://schemas.microsoft.com/office/drawing/2014/main" id="{227712BC-4D4D-4943-810A-0303D1C20A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5" y="2036"/>
                  <a:ext cx="166" cy="334"/>
                </a:xfrm>
                <a:custGeom>
                  <a:avLst/>
                  <a:gdLst>
                    <a:gd name="T0" fmla="*/ 218 w 235"/>
                    <a:gd name="T1" fmla="*/ 420 h 484"/>
                    <a:gd name="T2" fmla="*/ 157 w 235"/>
                    <a:gd name="T3" fmla="*/ 340 h 484"/>
                    <a:gd name="T4" fmla="*/ 135 w 235"/>
                    <a:gd name="T5" fmla="*/ 198 h 484"/>
                    <a:gd name="T6" fmla="*/ 152 w 235"/>
                    <a:gd name="T7" fmla="*/ 135 h 484"/>
                    <a:gd name="T8" fmla="*/ 162 w 235"/>
                    <a:gd name="T9" fmla="*/ 179 h 484"/>
                    <a:gd name="T10" fmla="*/ 197 w 235"/>
                    <a:gd name="T11" fmla="*/ 208 h 484"/>
                    <a:gd name="T12" fmla="*/ 205 w 235"/>
                    <a:gd name="T13" fmla="*/ 207 h 484"/>
                    <a:gd name="T14" fmla="*/ 225 w 235"/>
                    <a:gd name="T15" fmla="*/ 195 h 484"/>
                    <a:gd name="T16" fmla="*/ 232 w 235"/>
                    <a:gd name="T17" fmla="*/ 164 h 484"/>
                    <a:gd name="T18" fmla="*/ 208 w 235"/>
                    <a:gd name="T19" fmla="*/ 31 h 484"/>
                    <a:gd name="T20" fmla="*/ 207 w 235"/>
                    <a:gd name="T21" fmla="*/ 30 h 484"/>
                    <a:gd name="T22" fmla="*/ 196 w 235"/>
                    <a:gd name="T23" fmla="*/ 12 h 484"/>
                    <a:gd name="T24" fmla="*/ 164 w 235"/>
                    <a:gd name="T25" fmla="*/ 3 h 484"/>
                    <a:gd name="T26" fmla="*/ 31 w 235"/>
                    <a:gd name="T27" fmla="*/ 34 h 484"/>
                    <a:gd name="T28" fmla="*/ 11 w 235"/>
                    <a:gd name="T29" fmla="*/ 45 h 484"/>
                    <a:gd name="T30" fmla="*/ 2 w 235"/>
                    <a:gd name="T31" fmla="*/ 77 h 484"/>
                    <a:gd name="T32" fmla="*/ 39 w 235"/>
                    <a:gd name="T33" fmla="*/ 106 h 484"/>
                    <a:gd name="T34" fmla="*/ 46 w 235"/>
                    <a:gd name="T35" fmla="*/ 105 h 484"/>
                    <a:gd name="T36" fmla="*/ 90 w 235"/>
                    <a:gd name="T37" fmla="*/ 95 h 484"/>
                    <a:gd name="T38" fmla="*/ 77 w 235"/>
                    <a:gd name="T39" fmla="*/ 127 h 484"/>
                    <a:gd name="T40" fmla="*/ 70 w 235"/>
                    <a:gd name="T41" fmla="*/ 313 h 484"/>
                    <a:gd name="T42" fmla="*/ 169 w 235"/>
                    <a:gd name="T43" fmla="*/ 475 h 484"/>
                    <a:gd name="T44" fmla="*/ 193 w 235"/>
                    <a:gd name="T45" fmla="*/ 484 h 484"/>
                    <a:gd name="T46" fmla="*/ 195 w 235"/>
                    <a:gd name="T47" fmla="*/ 484 h 484"/>
                    <a:gd name="T48" fmla="*/ 221 w 235"/>
                    <a:gd name="T49" fmla="*/ 471 h 484"/>
                    <a:gd name="T50" fmla="*/ 230 w 235"/>
                    <a:gd name="T51" fmla="*/ 445 h 484"/>
                    <a:gd name="T52" fmla="*/ 218 w 235"/>
                    <a:gd name="T53" fmla="*/ 420 h 4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35" h="484">
                      <a:moveTo>
                        <a:pt x="218" y="420"/>
                      </a:moveTo>
                      <a:cubicBezTo>
                        <a:pt x="192" y="397"/>
                        <a:pt x="171" y="370"/>
                        <a:pt x="157" y="340"/>
                      </a:cubicBezTo>
                      <a:cubicBezTo>
                        <a:pt x="137" y="297"/>
                        <a:pt x="129" y="247"/>
                        <a:pt x="135" y="198"/>
                      </a:cubicBezTo>
                      <a:cubicBezTo>
                        <a:pt x="138" y="177"/>
                        <a:pt x="143" y="155"/>
                        <a:pt x="152" y="135"/>
                      </a:cubicBezTo>
                      <a:cubicBezTo>
                        <a:pt x="162" y="179"/>
                        <a:pt x="162" y="179"/>
                        <a:pt x="162" y="179"/>
                      </a:cubicBezTo>
                      <a:cubicBezTo>
                        <a:pt x="165" y="196"/>
                        <a:pt x="181" y="208"/>
                        <a:pt x="197" y="208"/>
                      </a:cubicBezTo>
                      <a:cubicBezTo>
                        <a:pt x="200" y="208"/>
                        <a:pt x="202" y="207"/>
                        <a:pt x="205" y="207"/>
                      </a:cubicBezTo>
                      <a:cubicBezTo>
                        <a:pt x="212" y="206"/>
                        <a:pt x="219" y="202"/>
                        <a:pt x="225" y="195"/>
                      </a:cubicBezTo>
                      <a:cubicBezTo>
                        <a:pt x="232" y="187"/>
                        <a:pt x="235" y="175"/>
                        <a:pt x="232" y="164"/>
                      </a:cubicBezTo>
                      <a:cubicBezTo>
                        <a:pt x="232" y="164"/>
                        <a:pt x="208" y="36"/>
                        <a:pt x="208" y="31"/>
                      </a:cubicBezTo>
                      <a:cubicBezTo>
                        <a:pt x="207" y="30"/>
                        <a:pt x="207" y="30"/>
                        <a:pt x="207" y="30"/>
                      </a:cubicBezTo>
                      <a:cubicBezTo>
                        <a:pt x="205" y="22"/>
                        <a:pt x="201" y="16"/>
                        <a:pt x="196" y="12"/>
                      </a:cubicBezTo>
                      <a:cubicBezTo>
                        <a:pt x="188" y="3"/>
                        <a:pt x="176" y="0"/>
                        <a:pt x="164" y="3"/>
                      </a:cubicBezTo>
                      <a:cubicBezTo>
                        <a:pt x="159" y="4"/>
                        <a:pt x="31" y="34"/>
                        <a:pt x="31" y="34"/>
                      </a:cubicBezTo>
                      <a:cubicBezTo>
                        <a:pt x="23" y="35"/>
                        <a:pt x="17" y="39"/>
                        <a:pt x="11" y="45"/>
                      </a:cubicBezTo>
                      <a:cubicBezTo>
                        <a:pt x="4" y="54"/>
                        <a:pt x="0" y="65"/>
                        <a:pt x="2" y="77"/>
                      </a:cubicBezTo>
                      <a:cubicBezTo>
                        <a:pt x="6" y="94"/>
                        <a:pt x="21" y="106"/>
                        <a:pt x="39" y="106"/>
                      </a:cubicBezTo>
                      <a:cubicBezTo>
                        <a:pt x="41" y="106"/>
                        <a:pt x="43" y="106"/>
                        <a:pt x="46" y="105"/>
                      </a:cubicBezTo>
                      <a:cubicBezTo>
                        <a:pt x="90" y="95"/>
                        <a:pt x="90" y="95"/>
                        <a:pt x="90" y="95"/>
                      </a:cubicBezTo>
                      <a:cubicBezTo>
                        <a:pt x="85" y="105"/>
                        <a:pt x="81" y="116"/>
                        <a:pt x="77" y="127"/>
                      </a:cubicBezTo>
                      <a:cubicBezTo>
                        <a:pt x="57" y="187"/>
                        <a:pt x="55" y="251"/>
                        <a:pt x="70" y="313"/>
                      </a:cubicBezTo>
                      <a:cubicBezTo>
                        <a:pt x="87" y="376"/>
                        <a:pt x="121" y="432"/>
                        <a:pt x="169" y="475"/>
                      </a:cubicBezTo>
                      <a:cubicBezTo>
                        <a:pt x="176" y="481"/>
                        <a:pt x="184" y="484"/>
                        <a:pt x="193" y="484"/>
                      </a:cubicBezTo>
                      <a:cubicBezTo>
                        <a:pt x="194" y="484"/>
                        <a:pt x="194" y="484"/>
                        <a:pt x="195" y="484"/>
                      </a:cubicBezTo>
                      <a:cubicBezTo>
                        <a:pt x="205" y="483"/>
                        <a:pt x="214" y="478"/>
                        <a:pt x="221" y="471"/>
                      </a:cubicBezTo>
                      <a:cubicBezTo>
                        <a:pt x="227" y="464"/>
                        <a:pt x="230" y="455"/>
                        <a:pt x="230" y="445"/>
                      </a:cubicBezTo>
                      <a:cubicBezTo>
                        <a:pt x="229" y="435"/>
                        <a:pt x="225" y="426"/>
                        <a:pt x="218" y="42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" name="Freeform 83">
                  <a:extLst>
                    <a:ext uri="{FF2B5EF4-FFF2-40B4-BE49-F238E27FC236}">
                      <a16:creationId xmlns:a16="http://schemas.microsoft.com/office/drawing/2014/main" id="{C8F013BE-60BE-4273-8BEE-D32D548D12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4" y="1976"/>
                  <a:ext cx="343" cy="186"/>
                </a:xfrm>
                <a:custGeom>
                  <a:avLst/>
                  <a:gdLst>
                    <a:gd name="T0" fmla="*/ 481 w 485"/>
                    <a:gd name="T1" fmla="*/ 88 h 270"/>
                    <a:gd name="T2" fmla="*/ 458 w 485"/>
                    <a:gd name="T3" fmla="*/ 66 h 270"/>
                    <a:gd name="T4" fmla="*/ 412 w 485"/>
                    <a:gd name="T5" fmla="*/ 91 h 270"/>
                    <a:gd name="T6" fmla="*/ 400 w 485"/>
                    <a:gd name="T7" fmla="*/ 135 h 270"/>
                    <a:gd name="T8" fmla="*/ 378 w 485"/>
                    <a:gd name="T9" fmla="*/ 108 h 270"/>
                    <a:gd name="T10" fmla="*/ 217 w 485"/>
                    <a:gd name="T11" fmla="*/ 15 h 270"/>
                    <a:gd name="T12" fmla="*/ 28 w 485"/>
                    <a:gd name="T13" fmla="*/ 27 h 270"/>
                    <a:gd name="T14" fmla="*/ 7 w 485"/>
                    <a:gd name="T15" fmla="*/ 74 h 270"/>
                    <a:gd name="T16" fmla="*/ 53 w 485"/>
                    <a:gd name="T17" fmla="*/ 95 h 270"/>
                    <a:gd name="T18" fmla="*/ 153 w 485"/>
                    <a:gd name="T19" fmla="*/ 80 h 270"/>
                    <a:gd name="T20" fmla="*/ 288 w 485"/>
                    <a:gd name="T21" fmla="*/ 127 h 270"/>
                    <a:gd name="T22" fmla="*/ 336 w 485"/>
                    <a:gd name="T23" fmla="*/ 171 h 270"/>
                    <a:gd name="T24" fmla="*/ 292 w 485"/>
                    <a:gd name="T25" fmla="*/ 159 h 270"/>
                    <a:gd name="T26" fmla="*/ 248 w 485"/>
                    <a:gd name="T27" fmla="*/ 184 h 270"/>
                    <a:gd name="T28" fmla="*/ 248 w 485"/>
                    <a:gd name="T29" fmla="*/ 207 h 270"/>
                    <a:gd name="T30" fmla="*/ 273 w 485"/>
                    <a:gd name="T31" fmla="*/ 228 h 270"/>
                    <a:gd name="T32" fmla="*/ 402 w 485"/>
                    <a:gd name="T33" fmla="*/ 269 h 270"/>
                    <a:gd name="T34" fmla="*/ 403 w 485"/>
                    <a:gd name="T35" fmla="*/ 269 h 270"/>
                    <a:gd name="T36" fmla="*/ 411 w 485"/>
                    <a:gd name="T37" fmla="*/ 270 h 270"/>
                    <a:gd name="T38" fmla="*/ 424 w 485"/>
                    <a:gd name="T39" fmla="*/ 267 h 270"/>
                    <a:gd name="T40" fmla="*/ 447 w 485"/>
                    <a:gd name="T41" fmla="*/ 243 h 270"/>
                    <a:gd name="T42" fmla="*/ 482 w 485"/>
                    <a:gd name="T43" fmla="*/ 111 h 270"/>
                    <a:gd name="T44" fmla="*/ 481 w 485"/>
                    <a:gd name="T45" fmla="*/ 88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5" h="270">
                      <a:moveTo>
                        <a:pt x="481" y="88"/>
                      </a:moveTo>
                      <a:cubicBezTo>
                        <a:pt x="477" y="78"/>
                        <a:pt x="468" y="70"/>
                        <a:pt x="458" y="66"/>
                      </a:cubicBezTo>
                      <a:cubicBezTo>
                        <a:pt x="439" y="61"/>
                        <a:pt x="419" y="71"/>
                        <a:pt x="412" y="91"/>
                      </a:cubicBezTo>
                      <a:cubicBezTo>
                        <a:pt x="400" y="135"/>
                        <a:pt x="400" y="135"/>
                        <a:pt x="400" y="135"/>
                      </a:cubicBezTo>
                      <a:cubicBezTo>
                        <a:pt x="393" y="126"/>
                        <a:pt x="386" y="117"/>
                        <a:pt x="378" y="108"/>
                      </a:cubicBezTo>
                      <a:cubicBezTo>
                        <a:pt x="334" y="63"/>
                        <a:pt x="279" y="30"/>
                        <a:pt x="217" y="15"/>
                      </a:cubicBezTo>
                      <a:cubicBezTo>
                        <a:pt x="154" y="0"/>
                        <a:pt x="88" y="4"/>
                        <a:pt x="28" y="27"/>
                      </a:cubicBezTo>
                      <a:cubicBezTo>
                        <a:pt x="9" y="34"/>
                        <a:pt x="0" y="55"/>
                        <a:pt x="7" y="74"/>
                      </a:cubicBezTo>
                      <a:cubicBezTo>
                        <a:pt x="14" y="92"/>
                        <a:pt x="35" y="102"/>
                        <a:pt x="53" y="95"/>
                      </a:cubicBezTo>
                      <a:cubicBezTo>
                        <a:pt x="86" y="83"/>
                        <a:pt x="119" y="78"/>
                        <a:pt x="153" y="80"/>
                      </a:cubicBezTo>
                      <a:cubicBezTo>
                        <a:pt x="200" y="81"/>
                        <a:pt x="248" y="98"/>
                        <a:pt x="288" y="127"/>
                      </a:cubicBezTo>
                      <a:cubicBezTo>
                        <a:pt x="306" y="139"/>
                        <a:pt x="322" y="154"/>
                        <a:pt x="336" y="171"/>
                      </a:cubicBezTo>
                      <a:cubicBezTo>
                        <a:pt x="292" y="159"/>
                        <a:pt x="292" y="159"/>
                        <a:pt x="292" y="159"/>
                      </a:cubicBezTo>
                      <a:cubicBezTo>
                        <a:pt x="273" y="153"/>
                        <a:pt x="253" y="165"/>
                        <a:pt x="248" y="184"/>
                      </a:cubicBezTo>
                      <a:cubicBezTo>
                        <a:pt x="245" y="191"/>
                        <a:pt x="245" y="199"/>
                        <a:pt x="248" y="207"/>
                      </a:cubicBezTo>
                      <a:cubicBezTo>
                        <a:pt x="252" y="217"/>
                        <a:pt x="262" y="226"/>
                        <a:pt x="273" y="228"/>
                      </a:cubicBezTo>
                      <a:cubicBezTo>
                        <a:pt x="273" y="228"/>
                        <a:pt x="397" y="267"/>
                        <a:pt x="402" y="269"/>
                      </a:cubicBezTo>
                      <a:cubicBezTo>
                        <a:pt x="402" y="269"/>
                        <a:pt x="402" y="269"/>
                        <a:pt x="403" y="269"/>
                      </a:cubicBezTo>
                      <a:cubicBezTo>
                        <a:pt x="405" y="270"/>
                        <a:pt x="408" y="270"/>
                        <a:pt x="411" y="270"/>
                      </a:cubicBezTo>
                      <a:cubicBezTo>
                        <a:pt x="415" y="270"/>
                        <a:pt x="420" y="269"/>
                        <a:pt x="424" y="267"/>
                      </a:cubicBezTo>
                      <a:cubicBezTo>
                        <a:pt x="436" y="264"/>
                        <a:pt x="444" y="255"/>
                        <a:pt x="447" y="243"/>
                      </a:cubicBezTo>
                      <a:cubicBezTo>
                        <a:pt x="448" y="239"/>
                        <a:pt x="482" y="111"/>
                        <a:pt x="482" y="111"/>
                      </a:cubicBezTo>
                      <a:cubicBezTo>
                        <a:pt x="485" y="104"/>
                        <a:pt x="484" y="96"/>
                        <a:pt x="481" y="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" name="Freeform 84">
                  <a:extLst>
                    <a:ext uri="{FF2B5EF4-FFF2-40B4-BE49-F238E27FC236}">
                      <a16:creationId xmlns:a16="http://schemas.microsoft.com/office/drawing/2014/main" id="{74E5F81F-7EF4-43E2-8C16-4FDA32D014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6" y="2198"/>
                  <a:ext cx="292" cy="280"/>
                </a:xfrm>
                <a:custGeom>
                  <a:avLst/>
                  <a:gdLst>
                    <a:gd name="T0" fmla="*/ 404 w 412"/>
                    <a:gd name="T1" fmla="*/ 18 h 406"/>
                    <a:gd name="T2" fmla="*/ 381 w 412"/>
                    <a:gd name="T3" fmla="*/ 3 h 406"/>
                    <a:gd name="T4" fmla="*/ 339 w 412"/>
                    <a:gd name="T5" fmla="*/ 33 h 406"/>
                    <a:gd name="T6" fmla="*/ 302 w 412"/>
                    <a:gd name="T7" fmla="*/ 126 h 406"/>
                    <a:gd name="T8" fmla="*/ 193 w 412"/>
                    <a:gd name="T9" fmla="*/ 220 h 406"/>
                    <a:gd name="T10" fmla="*/ 131 w 412"/>
                    <a:gd name="T11" fmla="*/ 239 h 406"/>
                    <a:gd name="T12" fmla="*/ 164 w 412"/>
                    <a:gd name="T13" fmla="*/ 207 h 406"/>
                    <a:gd name="T14" fmla="*/ 164 w 412"/>
                    <a:gd name="T15" fmla="*/ 156 h 406"/>
                    <a:gd name="T16" fmla="*/ 144 w 412"/>
                    <a:gd name="T17" fmla="*/ 145 h 406"/>
                    <a:gd name="T18" fmla="*/ 113 w 412"/>
                    <a:gd name="T19" fmla="*/ 155 h 406"/>
                    <a:gd name="T20" fmla="*/ 13 w 412"/>
                    <a:gd name="T21" fmla="*/ 246 h 406"/>
                    <a:gd name="T22" fmla="*/ 13 w 412"/>
                    <a:gd name="T23" fmla="*/ 247 h 406"/>
                    <a:gd name="T24" fmla="*/ 3 w 412"/>
                    <a:gd name="T25" fmla="*/ 267 h 406"/>
                    <a:gd name="T26" fmla="*/ 12 w 412"/>
                    <a:gd name="T27" fmla="*/ 299 h 406"/>
                    <a:gd name="T28" fmla="*/ 109 w 412"/>
                    <a:gd name="T29" fmla="*/ 395 h 406"/>
                    <a:gd name="T30" fmla="*/ 129 w 412"/>
                    <a:gd name="T31" fmla="*/ 406 h 406"/>
                    <a:gd name="T32" fmla="*/ 135 w 412"/>
                    <a:gd name="T33" fmla="*/ 406 h 406"/>
                    <a:gd name="T34" fmla="*/ 160 w 412"/>
                    <a:gd name="T35" fmla="*/ 397 h 406"/>
                    <a:gd name="T36" fmla="*/ 162 w 412"/>
                    <a:gd name="T37" fmla="*/ 345 h 406"/>
                    <a:gd name="T38" fmla="*/ 129 w 412"/>
                    <a:gd name="T39" fmla="*/ 312 h 406"/>
                    <a:gd name="T40" fmla="*/ 164 w 412"/>
                    <a:gd name="T41" fmla="*/ 307 h 406"/>
                    <a:gd name="T42" fmla="*/ 325 w 412"/>
                    <a:gd name="T43" fmla="*/ 215 h 406"/>
                    <a:gd name="T44" fmla="*/ 411 w 412"/>
                    <a:gd name="T45" fmla="*/ 45 h 406"/>
                    <a:gd name="T46" fmla="*/ 404 w 412"/>
                    <a:gd name="T47" fmla="*/ 18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12" h="406">
                      <a:moveTo>
                        <a:pt x="404" y="18"/>
                      </a:moveTo>
                      <a:cubicBezTo>
                        <a:pt x="399" y="10"/>
                        <a:pt x="390" y="5"/>
                        <a:pt x="381" y="3"/>
                      </a:cubicBezTo>
                      <a:cubicBezTo>
                        <a:pt x="361" y="0"/>
                        <a:pt x="342" y="13"/>
                        <a:pt x="339" y="33"/>
                      </a:cubicBezTo>
                      <a:cubicBezTo>
                        <a:pt x="333" y="67"/>
                        <a:pt x="321" y="98"/>
                        <a:pt x="302" y="126"/>
                      </a:cubicBezTo>
                      <a:cubicBezTo>
                        <a:pt x="277" y="166"/>
                        <a:pt x="238" y="199"/>
                        <a:pt x="193" y="220"/>
                      </a:cubicBezTo>
                      <a:cubicBezTo>
                        <a:pt x="174" y="229"/>
                        <a:pt x="153" y="235"/>
                        <a:pt x="131" y="239"/>
                      </a:cubicBezTo>
                      <a:cubicBezTo>
                        <a:pt x="164" y="207"/>
                        <a:pt x="164" y="207"/>
                        <a:pt x="164" y="207"/>
                      </a:cubicBezTo>
                      <a:cubicBezTo>
                        <a:pt x="178" y="193"/>
                        <a:pt x="178" y="170"/>
                        <a:pt x="164" y="156"/>
                      </a:cubicBezTo>
                      <a:cubicBezTo>
                        <a:pt x="159" y="150"/>
                        <a:pt x="153" y="147"/>
                        <a:pt x="144" y="145"/>
                      </a:cubicBezTo>
                      <a:cubicBezTo>
                        <a:pt x="133" y="143"/>
                        <a:pt x="121" y="147"/>
                        <a:pt x="113" y="155"/>
                      </a:cubicBezTo>
                      <a:cubicBezTo>
                        <a:pt x="113" y="155"/>
                        <a:pt x="17" y="243"/>
                        <a:pt x="13" y="246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8" y="253"/>
                        <a:pt x="4" y="260"/>
                        <a:pt x="3" y="267"/>
                      </a:cubicBezTo>
                      <a:cubicBezTo>
                        <a:pt x="0" y="278"/>
                        <a:pt x="4" y="290"/>
                        <a:pt x="12" y="299"/>
                      </a:cubicBezTo>
                      <a:cubicBezTo>
                        <a:pt x="15" y="302"/>
                        <a:pt x="109" y="395"/>
                        <a:pt x="109" y="395"/>
                      </a:cubicBezTo>
                      <a:cubicBezTo>
                        <a:pt x="114" y="401"/>
                        <a:pt x="121" y="404"/>
                        <a:pt x="129" y="406"/>
                      </a:cubicBezTo>
                      <a:cubicBezTo>
                        <a:pt x="131" y="406"/>
                        <a:pt x="133" y="406"/>
                        <a:pt x="135" y="406"/>
                      </a:cubicBezTo>
                      <a:cubicBezTo>
                        <a:pt x="144" y="406"/>
                        <a:pt x="153" y="403"/>
                        <a:pt x="160" y="397"/>
                      </a:cubicBezTo>
                      <a:cubicBezTo>
                        <a:pt x="175" y="383"/>
                        <a:pt x="175" y="360"/>
                        <a:pt x="162" y="345"/>
                      </a:cubicBezTo>
                      <a:cubicBezTo>
                        <a:pt x="129" y="312"/>
                        <a:pt x="129" y="312"/>
                        <a:pt x="129" y="312"/>
                      </a:cubicBezTo>
                      <a:cubicBezTo>
                        <a:pt x="141" y="311"/>
                        <a:pt x="153" y="309"/>
                        <a:pt x="164" y="307"/>
                      </a:cubicBezTo>
                      <a:cubicBezTo>
                        <a:pt x="225" y="292"/>
                        <a:pt x="281" y="260"/>
                        <a:pt x="325" y="215"/>
                      </a:cubicBezTo>
                      <a:cubicBezTo>
                        <a:pt x="370" y="167"/>
                        <a:pt x="400" y="109"/>
                        <a:pt x="411" y="45"/>
                      </a:cubicBezTo>
                      <a:cubicBezTo>
                        <a:pt x="412" y="36"/>
                        <a:pt x="410" y="26"/>
                        <a:pt x="404" y="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24D73DB9-C7B4-4C21-B80C-EE5ED45455D5}"/>
                </a:ext>
              </a:extLst>
            </p:cNvPr>
            <p:cNvSpPr txBox="1"/>
            <p:nvPr/>
          </p:nvSpPr>
          <p:spPr>
            <a:xfrm>
              <a:off x="853997" y="4040770"/>
              <a:ext cx="642348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0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ＭＳ Ｐゴシック" charset="0"/>
                  <a:cs typeface="+mn-cs"/>
                </a:rPr>
                <a:t>Use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729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Pervasive agile mindset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B97C2F-25F4-428A-90CE-B65B5220D6F4}"/>
              </a:ext>
            </a:extLst>
          </p:cNvPr>
          <p:cNvGrpSpPr/>
          <p:nvPr/>
        </p:nvGrpSpPr>
        <p:grpSpPr>
          <a:xfrm>
            <a:off x="6228028" y="2593581"/>
            <a:ext cx="1080000" cy="1080000"/>
            <a:chOff x="457200" y="3242776"/>
            <a:chExt cx="640080" cy="640080"/>
          </a:xfrm>
        </p:grpSpPr>
        <p:grpSp>
          <p:nvGrpSpPr>
            <p:cNvPr id="282" name="Group 258"/>
            <p:cNvGrpSpPr>
              <a:grpSpLocks noChangeAspect="1"/>
            </p:cNvGrpSpPr>
            <p:nvPr/>
          </p:nvGrpSpPr>
          <p:grpSpPr bwMode="auto">
            <a:xfrm>
              <a:off x="561440" y="3358081"/>
              <a:ext cx="429160" cy="400656"/>
              <a:chOff x="3525" y="1319"/>
              <a:chExt cx="813" cy="759"/>
            </a:xfrm>
          </p:grpSpPr>
          <p:sp>
            <p:nvSpPr>
              <p:cNvPr id="283" name="Line 259"/>
              <p:cNvSpPr>
                <a:spLocks noChangeShapeType="1"/>
              </p:cNvSpPr>
              <p:nvPr/>
            </p:nvSpPr>
            <p:spPr bwMode="auto">
              <a:xfrm>
                <a:off x="3775" y="1429"/>
                <a:ext cx="312" cy="539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4" name="Line 260"/>
              <p:cNvSpPr>
                <a:spLocks noChangeShapeType="1"/>
              </p:cNvSpPr>
              <p:nvPr/>
            </p:nvSpPr>
            <p:spPr bwMode="auto">
              <a:xfrm>
                <a:off x="3618" y="1699"/>
                <a:ext cx="624" cy="0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5" name="Line 261"/>
              <p:cNvSpPr>
                <a:spLocks noChangeShapeType="1"/>
              </p:cNvSpPr>
              <p:nvPr/>
            </p:nvSpPr>
            <p:spPr bwMode="auto">
              <a:xfrm flipV="1">
                <a:off x="3775" y="1429"/>
                <a:ext cx="312" cy="539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6" name="Line 262"/>
              <p:cNvSpPr>
                <a:spLocks noChangeShapeType="1"/>
              </p:cNvSpPr>
              <p:nvPr/>
            </p:nvSpPr>
            <p:spPr bwMode="auto">
              <a:xfrm flipH="1">
                <a:off x="3618" y="1429"/>
                <a:ext cx="157" cy="270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7" name="Line 263"/>
              <p:cNvSpPr>
                <a:spLocks noChangeShapeType="1"/>
              </p:cNvSpPr>
              <p:nvPr/>
            </p:nvSpPr>
            <p:spPr bwMode="auto">
              <a:xfrm flipH="1">
                <a:off x="4087" y="1699"/>
                <a:ext cx="155" cy="269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8" name="Line 264"/>
              <p:cNvSpPr>
                <a:spLocks noChangeShapeType="1"/>
              </p:cNvSpPr>
              <p:nvPr/>
            </p:nvSpPr>
            <p:spPr bwMode="auto">
              <a:xfrm>
                <a:off x="3618" y="1699"/>
                <a:ext cx="157" cy="269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9" name="Line 265"/>
              <p:cNvSpPr>
                <a:spLocks noChangeShapeType="1"/>
              </p:cNvSpPr>
              <p:nvPr/>
            </p:nvSpPr>
            <p:spPr bwMode="auto">
              <a:xfrm>
                <a:off x="4087" y="1429"/>
                <a:ext cx="155" cy="270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0" name="Line 266"/>
              <p:cNvSpPr>
                <a:spLocks noChangeShapeType="1"/>
              </p:cNvSpPr>
              <p:nvPr/>
            </p:nvSpPr>
            <p:spPr bwMode="auto">
              <a:xfrm>
                <a:off x="3775" y="1968"/>
                <a:ext cx="312" cy="0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1" name="Line 267"/>
              <p:cNvSpPr>
                <a:spLocks noChangeShapeType="1"/>
              </p:cNvSpPr>
              <p:nvPr/>
            </p:nvSpPr>
            <p:spPr bwMode="auto">
              <a:xfrm>
                <a:off x="3775" y="1429"/>
                <a:ext cx="312" cy="0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2" name="Freeform 268"/>
              <p:cNvSpPr>
                <a:spLocks/>
              </p:cNvSpPr>
              <p:nvPr/>
            </p:nvSpPr>
            <p:spPr bwMode="auto">
              <a:xfrm>
                <a:off x="3823" y="1591"/>
                <a:ext cx="214" cy="215"/>
              </a:xfrm>
              <a:custGeom>
                <a:avLst/>
                <a:gdLst>
                  <a:gd name="T0" fmla="*/ 79 w 90"/>
                  <a:gd name="T1" fmla="*/ 25 h 90"/>
                  <a:gd name="T2" fmla="*/ 65 w 90"/>
                  <a:gd name="T3" fmla="*/ 79 h 90"/>
                  <a:gd name="T4" fmla="*/ 11 w 90"/>
                  <a:gd name="T5" fmla="*/ 65 h 90"/>
                  <a:gd name="T6" fmla="*/ 25 w 90"/>
                  <a:gd name="T7" fmla="*/ 11 h 90"/>
                  <a:gd name="T8" fmla="*/ 79 w 90"/>
                  <a:gd name="T9" fmla="*/ 2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90">
                    <a:moveTo>
                      <a:pt x="79" y="25"/>
                    </a:moveTo>
                    <a:cubicBezTo>
                      <a:pt x="90" y="44"/>
                      <a:pt x="84" y="68"/>
                      <a:pt x="65" y="79"/>
                    </a:cubicBezTo>
                    <a:cubicBezTo>
                      <a:pt x="46" y="90"/>
                      <a:pt x="22" y="84"/>
                      <a:pt x="11" y="65"/>
                    </a:cubicBezTo>
                    <a:cubicBezTo>
                      <a:pt x="0" y="46"/>
                      <a:pt x="6" y="22"/>
                      <a:pt x="25" y="11"/>
                    </a:cubicBezTo>
                    <a:cubicBezTo>
                      <a:pt x="44" y="0"/>
                      <a:pt x="68" y="6"/>
                      <a:pt x="79" y="25"/>
                    </a:cubicBezTo>
                  </a:path>
                </a:pathLst>
              </a:custGeom>
              <a:solidFill>
                <a:srgbClr val="FB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3" name="Freeform 269"/>
              <p:cNvSpPr>
                <a:spLocks/>
              </p:cNvSpPr>
              <p:nvPr/>
            </p:nvSpPr>
            <p:spPr bwMode="auto">
              <a:xfrm>
                <a:off x="3666" y="1319"/>
                <a:ext cx="216" cy="218"/>
              </a:xfrm>
              <a:custGeom>
                <a:avLst/>
                <a:gdLst>
                  <a:gd name="T0" fmla="*/ 80 w 91"/>
                  <a:gd name="T1" fmla="*/ 26 h 91"/>
                  <a:gd name="T2" fmla="*/ 65 w 91"/>
                  <a:gd name="T3" fmla="*/ 80 h 91"/>
                  <a:gd name="T4" fmla="*/ 11 w 91"/>
                  <a:gd name="T5" fmla="*/ 65 h 91"/>
                  <a:gd name="T6" fmla="*/ 26 w 91"/>
                  <a:gd name="T7" fmla="*/ 11 h 91"/>
                  <a:gd name="T8" fmla="*/ 80 w 91"/>
                  <a:gd name="T9" fmla="*/ 26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91">
                    <a:moveTo>
                      <a:pt x="80" y="26"/>
                    </a:moveTo>
                    <a:cubicBezTo>
                      <a:pt x="91" y="45"/>
                      <a:pt x="84" y="69"/>
                      <a:pt x="65" y="80"/>
                    </a:cubicBezTo>
                    <a:cubicBezTo>
                      <a:pt x="46" y="91"/>
                      <a:pt x="22" y="84"/>
                      <a:pt x="11" y="65"/>
                    </a:cubicBezTo>
                    <a:cubicBezTo>
                      <a:pt x="0" y="46"/>
                      <a:pt x="7" y="22"/>
                      <a:pt x="26" y="11"/>
                    </a:cubicBezTo>
                    <a:cubicBezTo>
                      <a:pt x="45" y="0"/>
                      <a:pt x="69" y="7"/>
                      <a:pt x="80" y="26"/>
                    </a:cubicBezTo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4" name="Freeform 270"/>
              <p:cNvSpPr>
                <a:spLocks/>
              </p:cNvSpPr>
              <p:nvPr/>
            </p:nvSpPr>
            <p:spPr bwMode="auto">
              <a:xfrm>
                <a:off x="3978" y="1861"/>
                <a:ext cx="217" cy="217"/>
              </a:xfrm>
              <a:custGeom>
                <a:avLst/>
                <a:gdLst>
                  <a:gd name="T0" fmla="*/ 80 w 91"/>
                  <a:gd name="T1" fmla="*/ 26 h 91"/>
                  <a:gd name="T2" fmla="*/ 65 w 91"/>
                  <a:gd name="T3" fmla="*/ 80 h 91"/>
                  <a:gd name="T4" fmla="*/ 11 w 91"/>
                  <a:gd name="T5" fmla="*/ 65 h 91"/>
                  <a:gd name="T6" fmla="*/ 26 w 91"/>
                  <a:gd name="T7" fmla="*/ 11 h 91"/>
                  <a:gd name="T8" fmla="*/ 80 w 91"/>
                  <a:gd name="T9" fmla="*/ 26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91">
                    <a:moveTo>
                      <a:pt x="80" y="26"/>
                    </a:moveTo>
                    <a:cubicBezTo>
                      <a:pt x="91" y="45"/>
                      <a:pt x="84" y="69"/>
                      <a:pt x="65" y="80"/>
                    </a:cubicBezTo>
                    <a:cubicBezTo>
                      <a:pt x="46" y="91"/>
                      <a:pt x="22" y="84"/>
                      <a:pt x="11" y="65"/>
                    </a:cubicBezTo>
                    <a:cubicBezTo>
                      <a:pt x="0" y="46"/>
                      <a:pt x="7" y="22"/>
                      <a:pt x="26" y="11"/>
                    </a:cubicBezTo>
                    <a:cubicBezTo>
                      <a:pt x="45" y="0"/>
                      <a:pt x="69" y="7"/>
                      <a:pt x="80" y="26"/>
                    </a:cubicBezTo>
                  </a:path>
                </a:pathLst>
              </a:custGeom>
              <a:solidFill>
                <a:srgbClr val="6EBE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5" name="Oval 271"/>
              <p:cNvSpPr>
                <a:spLocks noChangeArrowheads="1"/>
              </p:cNvSpPr>
              <p:nvPr/>
            </p:nvSpPr>
            <p:spPr bwMode="auto">
              <a:xfrm>
                <a:off x="3525" y="1603"/>
                <a:ext cx="188" cy="191"/>
              </a:xfrm>
              <a:prstGeom prst="ellipse">
                <a:avLst/>
              </a:prstGeom>
              <a:solidFill>
                <a:srgbClr val="6EBE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6" name="Oval 272"/>
              <p:cNvSpPr>
                <a:spLocks noChangeArrowheads="1"/>
              </p:cNvSpPr>
              <p:nvPr/>
            </p:nvSpPr>
            <p:spPr bwMode="auto">
              <a:xfrm>
                <a:off x="4147" y="1603"/>
                <a:ext cx="191" cy="191"/>
              </a:xfrm>
              <a:prstGeom prst="ellipse">
                <a:avLst/>
              </a:pr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7" name="Freeform 273"/>
              <p:cNvSpPr>
                <a:spLocks/>
              </p:cNvSpPr>
              <p:nvPr/>
            </p:nvSpPr>
            <p:spPr bwMode="auto">
              <a:xfrm>
                <a:off x="3978" y="1319"/>
                <a:ext cx="217" cy="218"/>
              </a:xfrm>
              <a:custGeom>
                <a:avLst/>
                <a:gdLst>
                  <a:gd name="T0" fmla="*/ 11 w 91"/>
                  <a:gd name="T1" fmla="*/ 26 h 91"/>
                  <a:gd name="T2" fmla="*/ 26 w 91"/>
                  <a:gd name="T3" fmla="*/ 80 h 91"/>
                  <a:gd name="T4" fmla="*/ 80 w 91"/>
                  <a:gd name="T5" fmla="*/ 65 h 91"/>
                  <a:gd name="T6" fmla="*/ 65 w 91"/>
                  <a:gd name="T7" fmla="*/ 11 h 91"/>
                  <a:gd name="T8" fmla="*/ 11 w 91"/>
                  <a:gd name="T9" fmla="*/ 26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91">
                    <a:moveTo>
                      <a:pt x="11" y="26"/>
                    </a:moveTo>
                    <a:cubicBezTo>
                      <a:pt x="0" y="45"/>
                      <a:pt x="7" y="69"/>
                      <a:pt x="26" y="80"/>
                    </a:cubicBezTo>
                    <a:cubicBezTo>
                      <a:pt x="45" y="91"/>
                      <a:pt x="69" y="84"/>
                      <a:pt x="80" y="65"/>
                    </a:cubicBezTo>
                    <a:cubicBezTo>
                      <a:pt x="91" y="46"/>
                      <a:pt x="84" y="22"/>
                      <a:pt x="65" y="11"/>
                    </a:cubicBezTo>
                    <a:cubicBezTo>
                      <a:pt x="46" y="0"/>
                      <a:pt x="22" y="7"/>
                      <a:pt x="11" y="26"/>
                    </a:cubicBezTo>
                  </a:path>
                </a:pathLst>
              </a:custGeom>
              <a:solidFill>
                <a:srgbClr val="6EBE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8" name="Freeform 274"/>
              <p:cNvSpPr>
                <a:spLocks/>
              </p:cNvSpPr>
              <p:nvPr/>
            </p:nvSpPr>
            <p:spPr bwMode="auto">
              <a:xfrm>
                <a:off x="3666" y="1861"/>
                <a:ext cx="216" cy="217"/>
              </a:xfrm>
              <a:custGeom>
                <a:avLst/>
                <a:gdLst>
                  <a:gd name="T0" fmla="*/ 11 w 91"/>
                  <a:gd name="T1" fmla="*/ 26 h 91"/>
                  <a:gd name="T2" fmla="*/ 26 w 91"/>
                  <a:gd name="T3" fmla="*/ 80 h 91"/>
                  <a:gd name="T4" fmla="*/ 80 w 91"/>
                  <a:gd name="T5" fmla="*/ 65 h 91"/>
                  <a:gd name="T6" fmla="*/ 65 w 91"/>
                  <a:gd name="T7" fmla="*/ 11 h 91"/>
                  <a:gd name="T8" fmla="*/ 11 w 91"/>
                  <a:gd name="T9" fmla="*/ 26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91">
                    <a:moveTo>
                      <a:pt x="11" y="26"/>
                    </a:moveTo>
                    <a:cubicBezTo>
                      <a:pt x="0" y="45"/>
                      <a:pt x="7" y="69"/>
                      <a:pt x="26" y="80"/>
                    </a:cubicBezTo>
                    <a:cubicBezTo>
                      <a:pt x="45" y="91"/>
                      <a:pt x="69" y="84"/>
                      <a:pt x="80" y="65"/>
                    </a:cubicBezTo>
                    <a:cubicBezTo>
                      <a:pt x="91" y="46"/>
                      <a:pt x="84" y="22"/>
                      <a:pt x="65" y="11"/>
                    </a:cubicBezTo>
                    <a:cubicBezTo>
                      <a:pt x="46" y="0"/>
                      <a:pt x="22" y="7"/>
                      <a:pt x="11" y="26"/>
                    </a:cubicBezTo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20" name="Group 319"/>
            <p:cNvGrpSpPr/>
            <p:nvPr/>
          </p:nvGrpSpPr>
          <p:grpSpPr>
            <a:xfrm>
              <a:off x="457200" y="3242776"/>
              <a:ext cx="640080" cy="640080"/>
              <a:chOff x="3709988" y="7054056"/>
              <a:chExt cx="725488" cy="725488"/>
            </a:xfrm>
          </p:grpSpPr>
          <p:sp>
            <p:nvSpPr>
              <p:cNvPr id="321" name="Oval 165"/>
              <p:cNvSpPr>
                <a:spLocks noChangeArrowheads="1"/>
              </p:cNvSpPr>
              <p:nvPr/>
            </p:nvSpPr>
            <p:spPr bwMode="auto">
              <a:xfrm>
                <a:off x="3709988" y="7054056"/>
                <a:ext cx="725488" cy="725488"/>
              </a:xfrm>
              <a:prstGeom prst="ellipse">
                <a:avLst/>
              </a:prstGeom>
              <a:noFill/>
              <a:ln w="50800">
                <a:solidFill>
                  <a:srgbClr val="FFFFFF">
                    <a:lumMod val="85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2" name="Freeform 166"/>
              <p:cNvSpPr>
                <a:spLocks/>
              </p:cNvSpPr>
              <p:nvPr/>
            </p:nvSpPr>
            <p:spPr bwMode="auto">
              <a:xfrm>
                <a:off x="3709988" y="7054056"/>
                <a:ext cx="722313" cy="723900"/>
              </a:xfrm>
              <a:custGeom>
                <a:avLst/>
                <a:gdLst>
                  <a:gd name="T0" fmla="*/ 132 w 265"/>
                  <a:gd name="T1" fmla="*/ 0 h 265"/>
                  <a:gd name="T2" fmla="*/ 265 w 265"/>
                  <a:gd name="T3" fmla="*/ 133 h 265"/>
                  <a:gd name="T4" fmla="*/ 132 w 265"/>
                  <a:gd name="T5" fmla="*/ 265 h 265"/>
                  <a:gd name="T6" fmla="*/ 0 w 265"/>
                  <a:gd name="T7" fmla="*/ 133 h 265"/>
                  <a:gd name="T8" fmla="*/ 0 w 265"/>
                  <a:gd name="T9" fmla="*/ 133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5" h="265">
                    <a:moveTo>
                      <a:pt x="132" y="0"/>
                    </a:moveTo>
                    <a:cubicBezTo>
                      <a:pt x="205" y="0"/>
                      <a:pt x="265" y="60"/>
                      <a:pt x="265" y="133"/>
                    </a:cubicBezTo>
                    <a:cubicBezTo>
                      <a:pt x="265" y="206"/>
                      <a:pt x="205" y="265"/>
                      <a:pt x="132" y="265"/>
                    </a:cubicBezTo>
                    <a:cubicBezTo>
                      <a:pt x="59" y="265"/>
                      <a:pt x="0" y="206"/>
                      <a:pt x="0" y="133"/>
                    </a:cubicBezTo>
                    <a:cubicBezTo>
                      <a:pt x="0" y="133"/>
                      <a:pt x="0" y="133"/>
                      <a:pt x="0" y="133"/>
                    </a:cubicBezTo>
                  </a:path>
                </a:pathLst>
              </a:custGeom>
              <a:noFill/>
              <a:ln w="50800" cap="rnd">
                <a:solidFill>
                  <a:srgbClr val="FBAB1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FEE27E67-AAC2-405A-B03A-BF9556A1A10F}"/>
              </a:ext>
            </a:extLst>
          </p:cNvPr>
          <p:cNvSpPr txBox="1"/>
          <p:nvPr/>
        </p:nvSpPr>
        <p:spPr>
          <a:xfrm>
            <a:off x="6904469" y="3678545"/>
            <a:ext cx="2152280" cy="1179297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lvl="0">
              <a:lnSpc>
                <a:spcPct val="95000"/>
              </a:lnSpc>
              <a:spcBef>
                <a:spcPts val="700"/>
              </a:spcBef>
              <a:defRPr/>
            </a:pPr>
            <a:r>
              <a:rPr lang="en-US" sz="2400" dirty="0">
                <a:solidFill>
                  <a:schemeClr val="accent5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Technology</a:t>
            </a:r>
          </a:p>
          <a:p>
            <a:pPr lvl="0">
              <a:spcBef>
                <a:spcPts val="700"/>
              </a:spcBef>
              <a:defRPr/>
            </a:pPr>
            <a:r>
              <a:rPr lang="en-GB" sz="1400" dirty="0">
                <a:latin typeface="+mn-lt"/>
              </a:rPr>
              <a:t>Development Tool Chain</a:t>
            </a:r>
            <a:br>
              <a:rPr lang="en-GB" sz="1400" dirty="0">
                <a:latin typeface="+mn-lt"/>
              </a:rPr>
            </a:br>
            <a:r>
              <a:rPr lang="en-GB" sz="1400" dirty="0">
                <a:latin typeface="+mn-lt"/>
              </a:rPr>
              <a:t>Developers’ Analytics</a:t>
            </a:r>
          </a:p>
          <a:p>
            <a:pPr lvl="0">
              <a:spcBef>
                <a:spcPts val="0"/>
              </a:spcBef>
              <a:defRPr/>
            </a:pPr>
            <a:r>
              <a:rPr lang="en-GB" sz="1400" dirty="0">
                <a:latin typeface="+mn-lt"/>
              </a:rPr>
              <a:t>Workgroup Tools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CC5C1DB-F4C8-4CE0-B431-CC8D9CAB810E}"/>
              </a:ext>
            </a:extLst>
          </p:cNvPr>
          <p:cNvSpPr txBox="1"/>
          <p:nvPr/>
        </p:nvSpPr>
        <p:spPr>
          <a:xfrm>
            <a:off x="3548593" y="3667773"/>
            <a:ext cx="1941870" cy="116852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lvl="0" algn="r">
              <a:lnSpc>
                <a:spcPct val="95000"/>
              </a:lnSpc>
              <a:spcBef>
                <a:spcPts val="700"/>
              </a:spcBef>
              <a:defRPr/>
            </a:pPr>
            <a:r>
              <a:rPr lang="en-US" sz="2400" dirty="0">
                <a:solidFill>
                  <a:schemeClr val="accent1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Process</a:t>
            </a:r>
          </a:p>
          <a:p>
            <a:pPr lvl="0" algn="r">
              <a:lnSpc>
                <a:spcPct val="95000"/>
              </a:lnSpc>
              <a:spcBef>
                <a:spcPts val="700"/>
              </a:spcBef>
              <a:defRPr/>
            </a:pPr>
            <a:r>
              <a:rPr lang="en-US" sz="1400" dirty="0">
                <a:latin typeface="+mn-lt"/>
                <a:cs typeface="CiscoSansTT" panose="020B0503020201020303" pitchFamily="34" charset="0"/>
              </a:rPr>
              <a:t>Agile Maturity</a:t>
            </a:r>
          </a:p>
          <a:p>
            <a:pPr lvl="0" algn="r">
              <a:spcBef>
                <a:spcPts val="0"/>
              </a:spcBef>
              <a:defRPr/>
            </a:pPr>
            <a:r>
              <a:rPr lang="en-US" sz="1400" dirty="0">
                <a:latin typeface="+mn-lt"/>
                <a:cs typeface="CiscoSansTT" panose="020B0503020201020303" pitchFamily="34" charset="0"/>
              </a:rPr>
              <a:t>Minimum Viable Product</a:t>
            </a:r>
          </a:p>
          <a:p>
            <a:pPr lvl="0" algn="r">
              <a:spcBef>
                <a:spcPts val="0"/>
              </a:spcBef>
              <a:defRPr/>
            </a:pPr>
            <a:r>
              <a:rPr lang="en-US" sz="1400" dirty="0">
                <a:latin typeface="+mn-lt"/>
                <a:cs typeface="CiscoSansTT" panose="020B0503020201020303" pitchFamily="34" charset="0"/>
              </a:rPr>
              <a:t>Continuous Innovation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6E53DA-61DB-4AC6-8A83-4134C74AC921}"/>
              </a:ext>
            </a:extLst>
          </p:cNvPr>
          <p:cNvGrpSpPr/>
          <p:nvPr/>
        </p:nvGrpSpPr>
        <p:grpSpPr>
          <a:xfrm>
            <a:off x="5190118" y="2617658"/>
            <a:ext cx="1080000" cy="1080000"/>
            <a:chOff x="7894320" y="3242776"/>
            <a:chExt cx="640080" cy="640080"/>
          </a:xfrm>
        </p:grpSpPr>
        <p:grpSp>
          <p:nvGrpSpPr>
            <p:cNvPr id="267" name="Group 266"/>
            <p:cNvGrpSpPr>
              <a:grpSpLocks noChangeAspect="1"/>
            </p:cNvGrpSpPr>
            <p:nvPr/>
          </p:nvGrpSpPr>
          <p:grpSpPr>
            <a:xfrm>
              <a:off x="8033055" y="3375531"/>
              <a:ext cx="362610" cy="365760"/>
              <a:chOff x="12587345" y="2301556"/>
              <a:chExt cx="114999" cy="115998"/>
            </a:xfrm>
            <a:solidFill>
              <a:srgbClr val="005073"/>
            </a:solidFill>
          </p:grpSpPr>
          <p:sp>
            <p:nvSpPr>
              <p:cNvPr id="268" name="Freeform 36"/>
              <p:cNvSpPr>
                <a:spLocks noChangeAspect="1"/>
              </p:cNvSpPr>
              <p:nvPr/>
            </p:nvSpPr>
            <p:spPr bwMode="auto">
              <a:xfrm>
                <a:off x="12634348" y="2325555"/>
                <a:ext cx="20999" cy="22999"/>
              </a:xfrm>
              <a:custGeom>
                <a:avLst/>
                <a:gdLst>
                  <a:gd name="T0" fmla="*/ 9 w 9"/>
                  <a:gd name="T1" fmla="*/ 0 h 10"/>
                  <a:gd name="T2" fmla="*/ 7 w 9"/>
                  <a:gd name="T3" fmla="*/ 0 h 10"/>
                  <a:gd name="T4" fmla="*/ 0 w 9"/>
                  <a:gd name="T5" fmla="*/ 0 h 10"/>
                  <a:gd name="T6" fmla="*/ 0 w 9"/>
                  <a:gd name="T7" fmla="*/ 10 h 10"/>
                  <a:gd name="T8" fmla="*/ 9 w 9"/>
                  <a:gd name="T9" fmla="*/ 10 h 10"/>
                  <a:gd name="T10" fmla="*/ 9 w 9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0">
                    <a:moveTo>
                      <a:pt x="9" y="0"/>
                    </a:moveTo>
                    <a:cubicBezTo>
                      <a:pt x="9" y="0"/>
                      <a:pt x="8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9" name="Freeform 37"/>
              <p:cNvSpPr>
                <a:spLocks noChangeAspect="1"/>
              </p:cNvSpPr>
              <p:nvPr/>
            </p:nvSpPr>
            <p:spPr bwMode="auto">
              <a:xfrm>
                <a:off x="12634348" y="2301556"/>
                <a:ext cx="20999" cy="23999"/>
              </a:xfrm>
              <a:custGeom>
                <a:avLst/>
                <a:gdLst>
                  <a:gd name="T0" fmla="*/ 4 w 9"/>
                  <a:gd name="T1" fmla="*/ 0 h 10"/>
                  <a:gd name="T2" fmla="*/ 0 w 9"/>
                  <a:gd name="T3" fmla="*/ 5 h 10"/>
                  <a:gd name="T4" fmla="*/ 0 w 9"/>
                  <a:gd name="T5" fmla="*/ 10 h 10"/>
                  <a:gd name="T6" fmla="*/ 7 w 9"/>
                  <a:gd name="T7" fmla="*/ 10 h 10"/>
                  <a:gd name="T8" fmla="*/ 9 w 9"/>
                  <a:gd name="T9" fmla="*/ 10 h 10"/>
                  <a:gd name="T10" fmla="*/ 9 w 9"/>
                  <a:gd name="T11" fmla="*/ 5 h 10"/>
                  <a:gd name="T12" fmla="*/ 4 w 9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0">
                    <a:moveTo>
                      <a:pt x="4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9" y="10"/>
                      <a:pt x="9" y="10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7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0" name="Freeform 38"/>
              <p:cNvSpPr>
                <a:spLocks noChangeAspect="1"/>
              </p:cNvSpPr>
              <p:nvPr/>
            </p:nvSpPr>
            <p:spPr bwMode="auto">
              <a:xfrm>
                <a:off x="12634348" y="2377554"/>
                <a:ext cx="20999" cy="39999"/>
              </a:xfrm>
              <a:custGeom>
                <a:avLst/>
                <a:gdLst>
                  <a:gd name="T0" fmla="*/ 9 w 9"/>
                  <a:gd name="T1" fmla="*/ 0 h 17"/>
                  <a:gd name="T2" fmla="*/ 0 w 9"/>
                  <a:gd name="T3" fmla="*/ 0 h 17"/>
                  <a:gd name="T4" fmla="*/ 0 w 9"/>
                  <a:gd name="T5" fmla="*/ 13 h 17"/>
                  <a:gd name="T6" fmla="*/ 4 w 9"/>
                  <a:gd name="T7" fmla="*/ 17 h 17"/>
                  <a:gd name="T8" fmla="*/ 9 w 9"/>
                  <a:gd name="T9" fmla="*/ 13 h 17"/>
                  <a:gd name="T10" fmla="*/ 9 w 9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7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7" y="17"/>
                      <a:pt x="9" y="15"/>
                      <a:pt x="9" y="13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1" name="Rectangle 39"/>
              <p:cNvSpPr>
                <a:spLocks noChangeAspect="1" noChangeArrowheads="1"/>
              </p:cNvSpPr>
              <p:nvPr/>
            </p:nvSpPr>
            <p:spPr bwMode="auto">
              <a:xfrm>
                <a:off x="12634348" y="2370554"/>
                <a:ext cx="20999" cy="70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2" name="Rectangle 40"/>
              <p:cNvSpPr>
                <a:spLocks noChangeAspect="1" noChangeArrowheads="1"/>
              </p:cNvSpPr>
              <p:nvPr/>
            </p:nvSpPr>
            <p:spPr bwMode="auto">
              <a:xfrm>
                <a:off x="12634348" y="2370554"/>
                <a:ext cx="20999" cy="70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3" name="Freeform 41"/>
              <p:cNvSpPr>
                <a:spLocks noChangeAspect="1" noEditPoints="1"/>
              </p:cNvSpPr>
              <p:nvPr/>
            </p:nvSpPr>
            <p:spPr bwMode="auto">
              <a:xfrm>
                <a:off x="12587348" y="2348555"/>
                <a:ext cx="114996" cy="21999"/>
              </a:xfrm>
              <a:custGeom>
                <a:avLst/>
                <a:gdLst>
                  <a:gd name="T0" fmla="*/ 20 w 49"/>
                  <a:gd name="T1" fmla="*/ 0 h 9"/>
                  <a:gd name="T2" fmla="*/ 4 w 49"/>
                  <a:gd name="T3" fmla="*/ 0 h 9"/>
                  <a:gd name="T4" fmla="*/ 0 w 49"/>
                  <a:gd name="T5" fmla="*/ 5 h 9"/>
                  <a:gd name="T6" fmla="*/ 4 w 49"/>
                  <a:gd name="T7" fmla="*/ 9 h 9"/>
                  <a:gd name="T8" fmla="*/ 20 w 49"/>
                  <a:gd name="T9" fmla="*/ 9 h 9"/>
                  <a:gd name="T10" fmla="*/ 20 w 49"/>
                  <a:gd name="T11" fmla="*/ 0 h 9"/>
                  <a:gd name="T12" fmla="*/ 44 w 49"/>
                  <a:gd name="T13" fmla="*/ 0 h 9"/>
                  <a:gd name="T14" fmla="*/ 29 w 49"/>
                  <a:gd name="T15" fmla="*/ 0 h 9"/>
                  <a:gd name="T16" fmla="*/ 29 w 49"/>
                  <a:gd name="T17" fmla="*/ 9 h 9"/>
                  <a:gd name="T18" fmla="*/ 44 w 49"/>
                  <a:gd name="T19" fmla="*/ 9 h 9"/>
                  <a:gd name="T20" fmla="*/ 49 w 49"/>
                  <a:gd name="T21" fmla="*/ 5 h 9"/>
                  <a:gd name="T22" fmla="*/ 44 w 49"/>
                  <a:gd name="T2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" h="9">
                    <a:moveTo>
                      <a:pt x="2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2" y="9"/>
                      <a:pt x="4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0"/>
                      <a:pt x="20" y="0"/>
                      <a:pt x="20" y="0"/>
                    </a:cubicBezTo>
                    <a:moveTo>
                      <a:pt x="44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7" y="9"/>
                      <a:pt x="49" y="7"/>
                      <a:pt x="49" y="5"/>
                    </a:cubicBezTo>
                    <a:cubicBezTo>
                      <a:pt x="49" y="2"/>
                      <a:pt x="47" y="0"/>
                      <a:pt x="4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4" name="Rectangle 42"/>
              <p:cNvSpPr>
                <a:spLocks noChangeAspect="1" noChangeArrowheads="1"/>
              </p:cNvSpPr>
              <p:nvPr/>
            </p:nvSpPr>
            <p:spPr bwMode="auto">
              <a:xfrm>
                <a:off x="12634347" y="2348555"/>
                <a:ext cx="20999" cy="2199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5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12634347" y="2348555"/>
                <a:ext cx="20999" cy="2199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6" name="Freeform 44"/>
              <p:cNvSpPr>
                <a:spLocks noChangeAspect="1"/>
              </p:cNvSpPr>
              <p:nvPr/>
            </p:nvSpPr>
            <p:spPr bwMode="auto">
              <a:xfrm>
                <a:off x="12634347" y="2301558"/>
                <a:ext cx="20999" cy="115996"/>
              </a:xfrm>
              <a:custGeom>
                <a:avLst/>
                <a:gdLst>
                  <a:gd name="T0" fmla="*/ 0 w 9"/>
                  <a:gd name="T1" fmla="*/ 45 h 49"/>
                  <a:gd name="T2" fmla="*/ 0 w 9"/>
                  <a:gd name="T3" fmla="*/ 5 h 49"/>
                  <a:gd name="T4" fmla="*/ 4 w 9"/>
                  <a:gd name="T5" fmla="*/ 0 h 49"/>
                  <a:gd name="T6" fmla="*/ 9 w 9"/>
                  <a:gd name="T7" fmla="*/ 5 h 49"/>
                  <a:gd name="T8" fmla="*/ 9 w 9"/>
                  <a:gd name="T9" fmla="*/ 45 h 49"/>
                  <a:gd name="T10" fmla="*/ 4 w 9"/>
                  <a:gd name="T11" fmla="*/ 49 h 49"/>
                  <a:gd name="T12" fmla="*/ 0 w 9"/>
                  <a:gd name="T13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49">
                    <a:moveTo>
                      <a:pt x="0" y="4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9" y="2"/>
                      <a:pt x="9" y="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7"/>
                      <a:pt x="7" y="49"/>
                      <a:pt x="4" y="49"/>
                    </a:cubicBezTo>
                    <a:cubicBezTo>
                      <a:pt x="2" y="49"/>
                      <a:pt x="0" y="47"/>
                      <a:pt x="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7" name="Freeform 45"/>
              <p:cNvSpPr>
                <a:spLocks noChangeAspect="1"/>
              </p:cNvSpPr>
              <p:nvPr/>
            </p:nvSpPr>
            <p:spPr bwMode="auto">
              <a:xfrm>
                <a:off x="12587373" y="2348557"/>
                <a:ext cx="114996" cy="21999"/>
              </a:xfrm>
              <a:custGeom>
                <a:avLst/>
                <a:gdLst>
                  <a:gd name="T0" fmla="*/ 4 w 49"/>
                  <a:gd name="T1" fmla="*/ 0 h 9"/>
                  <a:gd name="T2" fmla="*/ 44 w 49"/>
                  <a:gd name="T3" fmla="*/ 0 h 9"/>
                  <a:gd name="T4" fmla="*/ 49 w 49"/>
                  <a:gd name="T5" fmla="*/ 5 h 9"/>
                  <a:gd name="T6" fmla="*/ 44 w 49"/>
                  <a:gd name="T7" fmla="*/ 9 h 9"/>
                  <a:gd name="T8" fmla="*/ 4 w 49"/>
                  <a:gd name="T9" fmla="*/ 9 h 9"/>
                  <a:gd name="T10" fmla="*/ 0 w 49"/>
                  <a:gd name="T11" fmla="*/ 5 h 9"/>
                  <a:gd name="T12" fmla="*/ 4 w 49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9">
                    <a:moveTo>
                      <a:pt x="4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7" y="0"/>
                      <a:pt x="49" y="2"/>
                      <a:pt x="49" y="5"/>
                    </a:cubicBezTo>
                    <a:cubicBezTo>
                      <a:pt x="49" y="7"/>
                      <a:pt x="47" y="9"/>
                      <a:pt x="4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8" name="Freeform 46"/>
              <p:cNvSpPr>
                <a:spLocks noChangeAspect="1"/>
              </p:cNvSpPr>
              <p:nvPr/>
            </p:nvSpPr>
            <p:spPr bwMode="auto">
              <a:xfrm>
                <a:off x="12598381" y="2313558"/>
                <a:ext cx="92997" cy="91997"/>
              </a:xfrm>
              <a:custGeom>
                <a:avLst/>
                <a:gdLst>
                  <a:gd name="T0" fmla="*/ 2 w 39"/>
                  <a:gd name="T1" fmla="*/ 30 h 39"/>
                  <a:gd name="T2" fmla="*/ 30 w 39"/>
                  <a:gd name="T3" fmla="*/ 2 h 39"/>
                  <a:gd name="T4" fmla="*/ 37 w 39"/>
                  <a:gd name="T5" fmla="*/ 2 h 39"/>
                  <a:gd name="T6" fmla="*/ 37 w 39"/>
                  <a:gd name="T7" fmla="*/ 9 h 39"/>
                  <a:gd name="T8" fmla="*/ 9 w 39"/>
                  <a:gd name="T9" fmla="*/ 37 h 39"/>
                  <a:gd name="T10" fmla="*/ 2 w 39"/>
                  <a:gd name="T11" fmla="*/ 37 h 39"/>
                  <a:gd name="T12" fmla="*/ 2 w 39"/>
                  <a:gd name="T13" fmla="*/ 3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39">
                    <a:moveTo>
                      <a:pt x="2" y="30"/>
                    </a:moveTo>
                    <a:cubicBezTo>
                      <a:pt x="30" y="2"/>
                      <a:pt x="30" y="2"/>
                      <a:pt x="30" y="2"/>
                    </a:cubicBezTo>
                    <a:cubicBezTo>
                      <a:pt x="32" y="0"/>
                      <a:pt x="35" y="0"/>
                      <a:pt x="37" y="2"/>
                    </a:cubicBezTo>
                    <a:cubicBezTo>
                      <a:pt x="39" y="4"/>
                      <a:pt x="39" y="7"/>
                      <a:pt x="37" y="9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7" y="39"/>
                      <a:pt x="4" y="39"/>
                      <a:pt x="2" y="37"/>
                    </a:cubicBezTo>
                    <a:cubicBezTo>
                      <a:pt x="0" y="35"/>
                      <a:pt x="0" y="32"/>
                      <a:pt x="2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9" name="Freeform 47"/>
              <p:cNvSpPr>
                <a:spLocks noChangeAspect="1"/>
              </p:cNvSpPr>
              <p:nvPr/>
            </p:nvSpPr>
            <p:spPr bwMode="auto">
              <a:xfrm>
                <a:off x="12598373" y="2313558"/>
                <a:ext cx="92997" cy="91997"/>
              </a:xfrm>
              <a:custGeom>
                <a:avLst/>
                <a:gdLst>
                  <a:gd name="T0" fmla="*/ 9 w 39"/>
                  <a:gd name="T1" fmla="*/ 2 h 39"/>
                  <a:gd name="T2" fmla="*/ 37 w 39"/>
                  <a:gd name="T3" fmla="*/ 30 h 39"/>
                  <a:gd name="T4" fmla="*/ 37 w 39"/>
                  <a:gd name="T5" fmla="*/ 37 h 39"/>
                  <a:gd name="T6" fmla="*/ 30 w 39"/>
                  <a:gd name="T7" fmla="*/ 37 h 39"/>
                  <a:gd name="T8" fmla="*/ 2 w 39"/>
                  <a:gd name="T9" fmla="*/ 9 h 39"/>
                  <a:gd name="T10" fmla="*/ 2 w 39"/>
                  <a:gd name="T11" fmla="*/ 2 h 39"/>
                  <a:gd name="T12" fmla="*/ 9 w 39"/>
                  <a:gd name="T13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39">
                    <a:moveTo>
                      <a:pt x="9" y="2"/>
                    </a:moveTo>
                    <a:cubicBezTo>
                      <a:pt x="37" y="30"/>
                      <a:pt x="37" y="30"/>
                      <a:pt x="37" y="30"/>
                    </a:cubicBezTo>
                    <a:cubicBezTo>
                      <a:pt x="39" y="32"/>
                      <a:pt x="39" y="35"/>
                      <a:pt x="37" y="37"/>
                    </a:cubicBezTo>
                    <a:cubicBezTo>
                      <a:pt x="35" y="39"/>
                      <a:pt x="32" y="39"/>
                      <a:pt x="30" y="3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0" y="7"/>
                      <a:pt x="0" y="4"/>
                      <a:pt x="2" y="2"/>
                    </a:cubicBezTo>
                    <a:cubicBezTo>
                      <a:pt x="4" y="0"/>
                      <a:pt x="7" y="0"/>
                      <a:pt x="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0" name="Oval 48"/>
              <p:cNvSpPr>
                <a:spLocks noChangeAspect="1" noChangeArrowheads="1"/>
              </p:cNvSpPr>
              <p:nvPr/>
            </p:nvSpPr>
            <p:spPr bwMode="auto">
              <a:xfrm>
                <a:off x="12627372" y="2341557"/>
                <a:ext cx="34999" cy="3599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1" name="Freeform 49"/>
              <p:cNvSpPr>
                <a:spLocks noChangeAspect="1" noEditPoints="1"/>
              </p:cNvSpPr>
              <p:nvPr/>
            </p:nvSpPr>
            <p:spPr bwMode="auto">
              <a:xfrm>
                <a:off x="12608373" y="2325559"/>
                <a:ext cx="70998" cy="70998"/>
              </a:xfrm>
              <a:custGeom>
                <a:avLst/>
                <a:gdLst>
                  <a:gd name="T0" fmla="*/ 15 w 30"/>
                  <a:gd name="T1" fmla="*/ 7 h 30"/>
                  <a:gd name="T2" fmla="*/ 23 w 30"/>
                  <a:gd name="T3" fmla="*/ 15 h 30"/>
                  <a:gd name="T4" fmla="*/ 15 w 30"/>
                  <a:gd name="T5" fmla="*/ 22 h 30"/>
                  <a:gd name="T6" fmla="*/ 8 w 30"/>
                  <a:gd name="T7" fmla="*/ 15 h 30"/>
                  <a:gd name="T8" fmla="*/ 15 w 30"/>
                  <a:gd name="T9" fmla="*/ 7 h 30"/>
                  <a:gd name="T10" fmla="*/ 15 w 30"/>
                  <a:gd name="T11" fmla="*/ 0 h 30"/>
                  <a:gd name="T12" fmla="*/ 0 w 30"/>
                  <a:gd name="T13" fmla="*/ 15 h 30"/>
                  <a:gd name="T14" fmla="*/ 15 w 30"/>
                  <a:gd name="T15" fmla="*/ 30 h 30"/>
                  <a:gd name="T16" fmla="*/ 30 w 30"/>
                  <a:gd name="T17" fmla="*/ 15 h 30"/>
                  <a:gd name="T18" fmla="*/ 15 w 30"/>
                  <a:gd name="T1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30">
                    <a:moveTo>
                      <a:pt x="15" y="7"/>
                    </a:moveTo>
                    <a:cubicBezTo>
                      <a:pt x="20" y="7"/>
                      <a:pt x="23" y="10"/>
                      <a:pt x="23" y="15"/>
                    </a:cubicBezTo>
                    <a:cubicBezTo>
                      <a:pt x="23" y="19"/>
                      <a:pt x="20" y="22"/>
                      <a:pt x="15" y="22"/>
                    </a:cubicBezTo>
                    <a:cubicBezTo>
                      <a:pt x="11" y="22"/>
                      <a:pt x="8" y="19"/>
                      <a:pt x="8" y="15"/>
                    </a:cubicBezTo>
                    <a:cubicBezTo>
                      <a:pt x="8" y="10"/>
                      <a:pt x="11" y="7"/>
                      <a:pt x="15" y="7"/>
                    </a:cubicBezTo>
                    <a:moveTo>
                      <a:pt x="15" y="0"/>
                    </a:moveTo>
                    <a:cubicBezTo>
                      <a:pt x="7" y="0"/>
                      <a:pt x="0" y="6"/>
                      <a:pt x="0" y="15"/>
                    </a:cubicBezTo>
                    <a:cubicBezTo>
                      <a:pt x="0" y="23"/>
                      <a:pt x="7" y="30"/>
                      <a:pt x="15" y="30"/>
                    </a:cubicBezTo>
                    <a:cubicBezTo>
                      <a:pt x="24" y="30"/>
                      <a:pt x="30" y="23"/>
                      <a:pt x="30" y="15"/>
                    </a:cubicBezTo>
                    <a:cubicBezTo>
                      <a:pt x="30" y="6"/>
                      <a:pt x="24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17" name="Group 316"/>
            <p:cNvGrpSpPr/>
            <p:nvPr/>
          </p:nvGrpSpPr>
          <p:grpSpPr>
            <a:xfrm>
              <a:off x="7894320" y="3242776"/>
              <a:ext cx="640080" cy="640080"/>
              <a:chOff x="7842250" y="4325144"/>
              <a:chExt cx="727075" cy="727075"/>
            </a:xfrm>
          </p:grpSpPr>
          <p:sp>
            <p:nvSpPr>
              <p:cNvPr id="318" name="Oval 236"/>
              <p:cNvSpPr>
                <a:spLocks noChangeArrowheads="1"/>
              </p:cNvSpPr>
              <p:nvPr/>
            </p:nvSpPr>
            <p:spPr bwMode="auto">
              <a:xfrm>
                <a:off x="7842250" y="4325144"/>
                <a:ext cx="727075" cy="727075"/>
              </a:xfrm>
              <a:prstGeom prst="ellipse">
                <a:avLst/>
              </a:prstGeom>
              <a:noFill/>
              <a:ln w="50800">
                <a:solidFill>
                  <a:srgbClr val="FFFFFF">
                    <a:lumMod val="85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9" name="Freeform 237"/>
              <p:cNvSpPr>
                <a:spLocks/>
              </p:cNvSpPr>
              <p:nvPr/>
            </p:nvSpPr>
            <p:spPr bwMode="auto">
              <a:xfrm>
                <a:off x="8205788" y="4325144"/>
                <a:ext cx="360363" cy="723900"/>
              </a:xfrm>
              <a:custGeom>
                <a:avLst/>
                <a:gdLst>
                  <a:gd name="T0" fmla="*/ 0 w 132"/>
                  <a:gd name="T1" fmla="*/ 0 h 265"/>
                  <a:gd name="T2" fmla="*/ 132 w 132"/>
                  <a:gd name="T3" fmla="*/ 133 h 265"/>
                  <a:gd name="T4" fmla="*/ 0 w 132"/>
                  <a:gd name="T5" fmla="*/ 265 h 265"/>
                  <a:gd name="T6" fmla="*/ 0 w 132"/>
                  <a:gd name="T7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2" h="265">
                    <a:moveTo>
                      <a:pt x="0" y="0"/>
                    </a:moveTo>
                    <a:cubicBezTo>
                      <a:pt x="73" y="0"/>
                      <a:pt x="132" y="60"/>
                      <a:pt x="132" y="133"/>
                    </a:cubicBezTo>
                    <a:cubicBezTo>
                      <a:pt x="132" y="206"/>
                      <a:pt x="73" y="265"/>
                      <a:pt x="0" y="265"/>
                    </a:cubicBezTo>
                    <a:cubicBezTo>
                      <a:pt x="0" y="265"/>
                      <a:pt x="0" y="265"/>
                      <a:pt x="0" y="265"/>
                    </a:cubicBezTo>
                  </a:path>
                </a:pathLst>
              </a:custGeom>
              <a:noFill/>
              <a:ln w="50800" cap="rnd">
                <a:solidFill>
                  <a:srgbClr val="00BCEB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96E8298-4C4F-433A-9558-3A99DC7EBD81}"/>
              </a:ext>
            </a:extLst>
          </p:cNvPr>
          <p:cNvGrpSpPr/>
          <p:nvPr/>
        </p:nvGrpSpPr>
        <p:grpSpPr>
          <a:xfrm>
            <a:off x="5689210" y="1722585"/>
            <a:ext cx="1080000" cy="1080000"/>
            <a:chOff x="7888414" y="1643849"/>
            <a:chExt cx="640080" cy="640080"/>
          </a:xfrm>
        </p:grpSpPr>
        <p:grpSp>
          <p:nvGrpSpPr>
            <p:cNvPr id="260" name="Group 259"/>
            <p:cNvGrpSpPr/>
            <p:nvPr/>
          </p:nvGrpSpPr>
          <p:grpSpPr>
            <a:xfrm>
              <a:off x="8055126" y="1763225"/>
              <a:ext cx="306656" cy="401328"/>
              <a:chOff x="6052740" y="2246889"/>
              <a:chExt cx="595982" cy="779976"/>
            </a:xfrm>
          </p:grpSpPr>
          <p:sp>
            <p:nvSpPr>
              <p:cNvPr id="261" name="Freeform 642"/>
              <p:cNvSpPr>
                <a:spLocks noChangeAspect="1"/>
              </p:cNvSpPr>
              <p:nvPr/>
            </p:nvSpPr>
            <p:spPr bwMode="auto">
              <a:xfrm>
                <a:off x="6449728" y="2478882"/>
                <a:ext cx="198994" cy="398988"/>
              </a:xfrm>
              <a:custGeom>
                <a:avLst/>
                <a:gdLst>
                  <a:gd name="T0" fmla="*/ 42 w 84"/>
                  <a:gd name="T1" fmla="*/ 169 h 169"/>
                  <a:gd name="T2" fmla="*/ 42 w 84"/>
                  <a:gd name="T3" fmla="*/ 169 h 169"/>
                  <a:gd name="T4" fmla="*/ 0 w 84"/>
                  <a:gd name="T5" fmla="*/ 127 h 169"/>
                  <a:gd name="T6" fmla="*/ 0 w 84"/>
                  <a:gd name="T7" fmla="*/ 42 h 169"/>
                  <a:gd name="T8" fmla="*/ 42 w 84"/>
                  <a:gd name="T9" fmla="*/ 0 h 169"/>
                  <a:gd name="T10" fmla="*/ 84 w 84"/>
                  <a:gd name="T11" fmla="*/ 42 h 169"/>
                  <a:gd name="T12" fmla="*/ 84 w 84"/>
                  <a:gd name="T13" fmla="*/ 127 h 169"/>
                  <a:gd name="T14" fmla="*/ 42 w 84"/>
                  <a:gd name="T15" fmla="*/ 16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4" h="169">
                    <a:moveTo>
                      <a:pt x="42" y="169"/>
                    </a:moveTo>
                    <a:cubicBezTo>
                      <a:pt x="42" y="169"/>
                      <a:pt x="42" y="169"/>
                      <a:pt x="42" y="169"/>
                    </a:cubicBezTo>
                    <a:cubicBezTo>
                      <a:pt x="19" y="169"/>
                      <a:pt x="0" y="150"/>
                      <a:pt x="0" y="127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19"/>
                      <a:pt x="19" y="0"/>
                      <a:pt x="42" y="0"/>
                    </a:cubicBezTo>
                    <a:cubicBezTo>
                      <a:pt x="65" y="0"/>
                      <a:pt x="84" y="19"/>
                      <a:pt x="84" y="42"/>
                    </a:cubicBezTo>
                    <a:cubicBezTo>
                      <a:pt x="84" y="127"/>
                      <a:pt x="84" y="127"/>
                      <a:pt x="84" y="127"/>
                    </a:cubicBezTo>
                    <a:cubicBezTo>
                      <a:pt x="84" y="150"/>
                      <a:pt x="65" y="169"/>
                      <a:pt x="42" y="169"/>
                    </a:cubicBezTo>
                  </a:path>
                </a:pathLst>
              </a:custGeom>
              <a:solidFill>
                <a:srgbClr val="00BB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2" name="Oval 643"/>
              <p:cNvSpPr>
                <a:spLocks noChangeAspect="1" noChangeArrowheads="1"/>
              </p:cNvSpPr>
              <p:nvPr/>
            </p:nvSpPr>
            <p:spPr bwMode="auto">
              <a:xfrm>
                <a:off x="6494727" y="2352886"/>
                <a:ext cx="108997" cy="106997"/>
              </a:xfrm>
              <a:prstGeom prst="ellipse">
                <a:avLst/>
              </a:prstGeom>
              <a:solidFill>
                <a:srgbClr val="00BB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3" name="Freeform 644"/>
              <p:cNvSpPr>
                <a:spLocks noChangeAspect="1"/>
              </p:cNvSpPr>
              <p:nvPr/>
            </p:nvSpPr>
            <p:spPr bwMode="auto">
              <a:xfrm>
                <a:off x="6052740" y="2478882"/>
                <a:ext cx="200994" cy="398988"/>
              </a:xfrm>
              <a:custGeom>
                <a:avLst/>
                <a:gdLst>
                  <a:gd name="T0" fmla="*/ 43 w 85"/>
                  <a:gd name="T1" fmla="*/ 169 h 169"/>
                  <a:gd name="T2" fmla="*/ 43 w 85"/>
                  <a:gd name="T3" fmla="*/ 169 h 169"/>
                  <a:gd name="T4" fmla="*/ 0 w 85"/>
                  <a:gd name="T5" fmla="*/ 127 h 169"/>
                  <a:gd name="T6" fmla="*/ 0 w 85"/>
                  <a:gd name="T7" fmla="*/ 42 h 169"/>
                  <a:gd name="T8" fmla="*/ 43 w 85"/>
                  <a:gd name="T9" fmla="*/ 0 h 169"/>
                  <a:gd name="T10" fmla="*/ 85 w 85"/>
                  <a:gd name="T11" fmla="*/ 42 h 169"/>
                  <a:gd name="T12" fmla="*/ 85 w 85"/>
                  <a:gd name="T13" fmla="*/ 127 h 169"/>
                  <a:gd name="T14" fmla="*/ 43 w 85"/>
                  <a:gd name="T15" fmla="*/ 16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5" h="169">
                    <a:moveTo>
                      <a:pt x="43" y="169"/>
                    </a:moveTo>
                    <a:cubicBezTo>
                      <a:pt x="43" y="169"/>
                      <a:pt x="43" y="169"/>
                      <a:pt x="43" y="169"/>
                    </a:cubicBezTo>
                    <a:cubicBezTo>
                      <a:pt x="19" y="169"/>
                      <a:pt x="0" y="150"/>
                      <a:pt x="0" y="127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19"/>
                      <a:pt x="19" y="0"/>
                      <a:pt x="43" y="0"/>
                    </a:cubicBezTo>
                    <a:cubicBezTo>
                      <a:pt x="66" y="0"/>
                      <a:pt x="85" y="19"/>
                      <a:pt x="85" y="42"/>
                    </a:cubicBezTo>
                    <a:cubicBezTo>
                      <a:pt x="85" y="127"/>
                      <a:pt x="85" y="127"/>
                      <a:pt x="85" y="127"/>
                    </a:cubicBezTo>
                    <a:cubicBezTo>
                      <a:pt x="85" y="150"/>
                      <a:pt x="66" y="169"/>
                      <a:pt x="43" y="169"/>
                    </a:cubicBezTo>
                  </a:path>
                </a:pathLst>
              </a:custGeom>
              <a:solidFill>
                <a:srgbClr val="6EBD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4" name="Oval 645"/>
              <p:cNvSpPr>
                <a:spLocks noChangeAspect="1" noChangeArrowheads="1"/>
              </p:cNvSpPr>
              <p:nvPr/>
            </p:nvSpPr>
            <p:spPr bwMode="auto">
              <a:xfrm>
                <a:off x="6100739" y="2352886"/>
                <a:ext cx="105997" cy="106997"/>
              </a:xfrm>
              <a:prstGeom prst="ellipse">
                <a:avLst/>
              </a:prstGeom>
              <a:solidFill>
                <a:srgbClr val="6EBD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5" name="Freeform 646"/>
              <p:cNvSpPr>
                <a:spLocks noChangeAspect="1"/>
              </p:cNvSpPr>
              <p:nvPr/>
            </p:nvSpPr>
            <p:spPr bwMode="auto">
              <a:xfrm>
                <a:off x="6204736" y="2433883"/>
                <a:ext cx="294991" cy="592982"/>
              </a:xfrm>
              <a:custGeom>
                <a:avLst/>
                <a:gdLst>
                  <a:gd name="T0" fmla="*/ 62 w 125"/>
                  <a:gd name="T1" fmla="*/ 251 h 251"/>
                  <a:gd name="T2" fmla="*/ 62 w 125"/>
                  <a:gd name="T3" fmla="*/ 251 h 251"/>
                  <a:gd name="T4" fmla="*/ 0 w 125"/>
                  <a:gd name="T5" fmla="*/ 188 h 251"/>
                  <a:gd name="T6" fmla="*/ 0 w 125"/>
                  <a:gd name="T7" fmla="*/ 62 h 251"/>
                  <a:gd name="T8" fmla="*/ 62 w 125"/>
                  <a:gd name="T9" fmla="*/ 0 h 251"/>
                  <a:gd name="T10" fmla="*/ 125 w 125"/>
                  <a:gd name="T11" fmla="*/ 62 h 251"/>
                  <a:gd name="T12" fmla="*/ 125 w 125"/>
                  <a:gd name="T13" fmla="*/ 188 h 251"/>
                  <a:gd name="T14" fmla="*/ 62 w 125"/>
                  <a:gd name="T15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251">
                    <a:moveTo>
                      <a:pt x="62" y="251"/>
                    </a:moveTo>
                    <a:cubicBezTo>
                      <a:pt x="62" y="251"/>
                      <a:pt x="62" y="251"/>
                      <a:pt x="62" y="251"/>
                    </a:cubicBezTo>
                    <a:cubicBezTo>
                      <a:pt x="28" y="251"/>
                      <a:pt x="0" y="223"/>
                      <a:pt x="0" y="188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28"/>
                      <a:pt x="28" y="0"/>
                      <a:pt x="62" y="0"/>
                    </a:cubicBezTo>
                    <a:cubicBezTo>
                      <a:pt x="97" y="0"/>
                      <a:pt x="125" y="28"/>
                      <a:pt x="125" y="62"/>
                    </a:cubicBezTo>
                    <a:cubicBezTo>
                      <a:pt x="125" y="188"/>
                      <a:pt x="125" y="188"/>
                      <a:pt x="125" y="188"/>
                    </a:cubicBezTo>
                    <a:cubicBezTo>
                      <a:pt x="125" y="223"/>
                      <a:pt x="97" y="251"/>
                      <a:pt x="62" y="251"/>
                    </a:cubicBezTo>
                  </a:path>
                </a:pathLst>
              </a:custGeom>
              <a:solidFill>
                <a:srgbClr val="FA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6" name="Oval 647"/>
              <p:cNvSpPr>
                <a:spLocks noChangeAspect="1" noChangeArrowheads="1"/>
              </p:cNvSpPr>
              <p:nvPr/>
            </p:nvSpPr>
            <p:spPr bwMode="auto">
              <a:xfrm>
                <a:off x="6272734" y="2246889"/>
                <a:ext cx="158995" cy="160995"/>
              </a:xfrm>
              <a:prstGeom prst="ellipse">
                <a:avLst/>
              </a:prstGeom>
              <a:solidFill>
                <a:srgbClr val="FA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10" name="Group 309"/>
            <p:cNvGrpSpPr/>
            <p:nvPr/>
          </p:nvGrpSpPr>
          <p:grpSpPr>
            <a:xfrm>
              <a:off x="7888414" y="1643849"/>
              <a:ext cx="640080" cy="640080"/>
              <a:chOff x="3709988" y="2510631"/>
              <a:chExt cx="725488" cy="725488"/>
            </a:xfrm>
          </p:grpSpPr>
          <p:sp>
            <p:nvSpPr>
              <p:cNvPr id="311" name="Oval 101"/>
              <p:cNvSpPr>
                <a:spLocks noChangeArrowheads="1"/>
              </p:cNvSpPr>
              <p:nvPr/>
            </p:nvSpPr>
            <p:spPr bwMode="auto">
              <a:xfrm>
                <a:off x="3709988" y="2510631"/>
                <a:ext cx="725488" cy="725488"/>
              </a:xfrm>
              <a:prstGeom prst="ellipse">
                <a:avLst/>
              </a:prstGeom>
              <a:noFill/>
              <a:ln w="50800">
                <a:solidFill>
                  <a:srgbClr val="FFFFFF">
                    <a:lumMod val="85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2" name="Line 102"/>
              <p:cNvSpPr>
                <a:spLocks noChangeShapeType="1"/>
              </p:cNvSpPr>
              <p:nvPr/>
            </p:nvSpPr>
            <p:spPr bwMode="auto">
              <a:xfrm>
                <a:off x="4432300" y="2510631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3" name="Line 103"/>
              <p:cNvSpPr>
                <a:spLocks noChangeShapeType="1"/>
              </p:cNvSpPr>
              <p:nvPr/>
            </p:nvSpPr>
            <p:spPr bwMode="auto">
              <a:xfrm>
                <a:off x="4432300" y="2510631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4" name="Line 104"/>
              <p:cNvSpPr>
                <a:spLocks noChangeShapeType="1"/>
              </p:cNvSpPr>
              <p:nvPr/>
            </p:nvSpPr>
            <p:spPr bwMode="auto">
              <a:xfrm>
                <a:off x="4071938" y="2510631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5" name="Line 105"/>
              <p:cNvSpPr>
                <a:spLocks noChangeShapeType="1"/>
              </p:cNvSpPr>
              <p:nvPr/>
            </p:nvSpPr>
            <p:spPr bwMode="auto">
              <a:xfrm>
                <a:off x="4071938" y="2510631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6" name="Freeform 106"/>
              <p:cNvSpPr>
                <a:spLocks/>
              </p:cNvSpPr>
              <p:nvPr/>
            </p:nvSpPr>
            <p:spPr bwMode="auto">
              <a:xfrm>
                <a:off x="4071938" y="2510631"/>
                <a:ext cx="360363" cy="361950"/>
              </a:xfrm>
              <a:custGeom>
                <a:avLst/>
                <a:gdLst>
                  <a:gd name="T0" fmla="*/ 0 w 132"/>
                  <a:gd name="T1" fmla="*/ 0 h 133"/>
                  <a:gd name="T2" fmla="*/ 132 w 132"/>
                  <a:gd name="T3" fmla="*/ 133 h 133"/>
                  <a:gd name="T4" fmla="*/ 132 w 132"/>
                  <a:gd name="T5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2" h="133">
                    <a:moveTo>
                      <a:pt x="0" y="0"/>
                    </a:moveTo>
                    <a:cubicBezTo>
                      <a:pt x="73" y="0"/>
                      <a:pt x="132" y="60"/>
                      <a:pt x="132" y="133"/>
                    </a:cubicBezTo>
                    <a:cubicBezTo>
                      <a:pt x="132" y="133"/>
                      <a:pt x="132" y="133"/>
                      <a:pt x="132" y="133"/>
                    </a:cubicBezTo>
                  </a:path>
                </a:pathLst>
              </a:custGeom>
              <a:noFill/>
              <a:ln w="50800" cap="rnd">
                <a:solidFill>
                  <a:srgbClr val="00507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B9C5DABC-9D60-492F-AD56-DFA55FD5A9A3}"/>
              </a:ext>
            </a:extLst>
          </p:cNvPr>
          <p:cNvSpPr/>
          <p:nvPr/>
        </p:nvSpPr>
        <p:spPr>
          <a:xfrm>
            <a:off x="2877274" y="2309828"/>
            <a:ext cx="477342" cy="1442175"/>
          </a:xfrm>
          <a:prstGeom prst="rightArrow">
            <a:avLst>
              <a:gd name="adj1" fmla="val 50000"/>
              <a:gd name="adj2" fmla="val 63044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E8A88BF2-604A-463A-8435-A0898DAB30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088" y="1980044"/>
            <a:ext cx="2018962" cy="2044602"/>
          </a:xfrm>
          <a:prstGeom prst="ellipse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57D6C7B7-53CB-46F2-B894-39C2885B9F1A}"/>
              </a:ext>
            </a:extLst>
          </p:cNvPr>
          <p:cNvGrpSpPr/>
          <p:nvPr/>
        </p:nvGrpSpPr>
        <p:grpSpPr>
          <a:xfrm>
            <a:off x="7612291" y="103488"/>
            <a:ext cx="1444458" cy="539502"/>
            <a:chOff x="7612291" y="103488"/>
            <a:chExt cx="1444458" cy="539502"/>
          </a:xfrm>
          <a:effectLst/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492A778-1577-450F-B10D-871F80D4768B}"/>
                </a:ext>
              </a:extLst>
            </p:cNvPr>
            <p:cNvSpPr/>
            <p:nvPr/>
          </p:nvSpPr>
          <p:spPr>
            <a:xfrm>
              <a:off x="7612292" y="423808"/>
              <a:ext cx="1444457" cy="219182"/>
            </a:xfrm>
            <a:prstGeom prst="rect">
              <a:avLst/>
            </a:prstGeom>
            <a:solidFill>
              <a:schemeClr val="accent2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04" tIns="45602" rIns="91204" bIns="45602" rtlCol="0" anchor="ctr"/>
            <a:lstStyle/>
            <a:p>
              <a:pPr lvl="0" algn="ctr" defTabSz="4560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srgbClr val="FFFFFF"/>
                  </a:solidFill>
                </a:rPr>
                <a:t>2014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AB0544C-09D2-4B04-BEC9-DE2F0BAB862F}"/>
                </a:ext>
              </a:extLst>
            </p:cNvPr>
            <p:cNvSpPr txBox="1"/>
            <p:nvPr/>
          </p:nvSpPr>
          <p:spPr>
            <a:xfrm>
              <a:off x="7612291" y="103488"/>
              <a:ext cx="1444457" cy="307538"/>
            </a:xfrm>
            <a:prstGeom prst="rect">
              <a:avLst/>
            </a:prstGeom>
            <a:noFill/>
          </p:spPr>
          <p:txBody>
            <a:bodyPr wrap="square" lIns="91204" tIns="45602" rIns="91204" bIns="45602" rtlCol="0">
              <a:spAutoFit/>
            </a:bodyPr>
            <a:lstStyle/>
            <a:p>
              <a:pPr lvl="0" algn="ctr" defTabSz="342006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schemeClr val="accent2"/>
                  </a:solidFill>
                  <a:latin typeface="CiscoSansTT Heavy" panose="020B0903020201020303" pitchFamily="34" charset="0"/>
                  <a:ea typeface="MS PGothic" pitchFamily="34" charset="-128"/>
                  <a:cs typeface="CiscoSansTT Heavy" panose="020B0903020201020303" pitchFamily="34" charset="0"/>
                </a:rPr>
                <a:t>Accelerate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MS PGothic" pitchFamily="34" charset="-128"/>
                </a:rPr>
              </a:br>
              <a:r>
                <a:rPr lang="en-US" sz="500" dirty="0">
                  <a:latin typeface="+mn-lt"/>
                  <a:ea typeface="MS PGothic" pitchFamily="34" charset="-128"/>
                </a:rPr>
                <a:t>Pervasive Agile Mindset</a:t>
              </a:r>
              <a:endParaRPr kumimoji="0" lang="en-US" sz="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MS PGothic" pitchFamily="34" charset="-128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D9B14FDC-8604-4E91-8992-B0D902D792A0}"/>
              </a:ext>
            </a:extLst>
          </p:cNvPr>
          <p:cNvSpPr txBox="1"/>
          <p:nvPr/>
        </p:nvSpPr>
        <p:spPr>
          <a:xfrm>
            <a:off x="3315395" y="1155918"/>
            <a:ext cx="2203884" cy="1157753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lvl="0" algn="r">
              <a:lnSpc>
                <a:spcPct val="95000"/>
              </a:lnSpc>
              <a:spcBef>
                <a:spcPts val="700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People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iscoSansTT Heavy" panose="020B0903020201020303" pitchFamily="34" charset="0"/>
              <a:cs typeface="CiscoSansTT Heavy" panose="020B0903020201020303" pitchFamily="34" charset="0"/>
            </a:endParaRPr>
          </a:p>
          <a:p>
            <a:pPr lvl="0" algn="r">
              <a:lnSpc>
                <a:spcPct val="95000"/>
              </a:lnSpc>
              <a:spcBef>
                <a:spcPts val="700"/>
              </a:spcBef>
              <a:defRPr/>
            </a:pPr>
            <a:r>
              <a:rPr lang="en-US" sz="1400" dirty="0">
                <a:latin typeface="+mn-lt"/>
                <a:cs typeface="CiscoSansTT" panose="020B0503020201020303" pitchFamily="34" charset="0"/>
              </a:rPr>
              <a:t>Culture: Value Focus</a:t>
            </a:r>
            <a:br>
              <a:rPr lang="en-US" sz="1400" dirty="0">
                <a:latin typeface="+mn-lt"/>
              </a:rPr>
            </a:br>
            <a:r>
              <a:rPr lang="en-US" sz="1400" dirty="0">
                <a:latin typeface="+mn-lt"/>
              </a:rPr>
              <a:t>Agile Roles &amp; Skills</a:t>
            </a:r>
          </a:p>
          <a:p>
            <a:pPr lvl="0" algn="r">
              <a:spcBef>
                <a:spcPts val="0"/>
              </a:spcBef>
              <a:defRPr/>
            </a:pPr>
            <a:r>
              <a:rPr lang="en-US" sz="1400" dirty="0">
                <a:latin typeface="+mn-lt"/>
              </a:rPr>
              <a:t>Dynamic Teams</a:t>
            </a:r>
          </a:p>
        </p:txBody>
      </p:sp>
    </p:spTree>
    <p:extLst>
      <p:ext uri="{BB962C8B-B14F-4D97-AF65-F5344CB8AC3E}">
        <p14:creationId xmlns:p14="http://schemas.microsoft.com/office/powerpoint/2010/main" val="95787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32BC9C87-87AA-4DBE-8BC7-76E263D05974}"/>
              </a:ext>
            </a:extLst>
          </p:cNvPr>
          <p:cNvGrpSpPr/>
          <p:nvPr/>
        </p:nvGrpSpPr>
        <p:grpSpPr>
          <a:xfrm>
            <a:off x="4572000" y="1533412"/>
            <a:ext cx="4280509" cy="2496940"/>
            <a:chOff x="2520132" y="775066"/>
            <a:chExt cx="6237581" cy="3638554"/>
          </a:xfrm>
        </p:grpSpPr>
        <p:pic>
          <p:nvPicPr>
            <p:cNvPr id="3" name="Picture 6" descr="File:Blank Map World Secondary Political Divisions.svg">
              <a:extLst>
                <a:ext uri="{FF2B5EF4-FFF2-40B4-BE49-F238E27FC236}">
                  <a16:creationId xmlns:a16="http://schemas.microsoft.com/office/drawing/2014/main" id="{1A67F20C-8675-48B0-BBC7-302CE1B8B4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132" y="775066"/>
              <a:ext cx="6237581" cy="3298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6" descr="Directory photo of Pete Rim if available">
              <a:extLst>
                <a:ext uri="{FF2B5EF4-FFF2-40B4-BE49-F238E27FC236}">
                  <a16:creationId xmlns:a16="http://schemas.microsoft.com/office/drawing/2014/main" id="{2A5B3102-917E-4F4F-B709-DD1D2A8C73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9160" y="3871952"/>
              <a:ext cx="405000" cy="5400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E1B1C74-FCB8-4ECF-B3F0-54A072DE3B2A}"/>
                </a:ext>
              </a:extLst>
            </p:cNvPr>
            <p:cNvSpPr/>
            <p:nvPr/>
          </p:nvSpPr>
          <p:spPr>
            <a:xfrm>
              <a:off x="3440969" y="4033917"/>
              <a:ext cx="4435451" cy="21607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rPr>
                <a:t>Global Support</a:t>
              </a:r>
            </a:p>
          </p:txBody>
        </p:sp>
        <p:pic>
          <p:nvPicPr>
            <p:cNvPr id="6" name="Picture 24" descr="Directory photo of Travis Hill if available">
              <a:extLst>
                <a:ext uri="{FF2B5EF4-FFF2-40B4-BE49-F238E27FC236}">
                  <a16:creationId xmlns:a16="http://schemas.microsoft.com/office/drawing/2014/main" id="{55FEF852-9F3D-45C6-A04A-F664D69EEF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003" y="1196441"/>
              <a:ext cx="405000" cy="5400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Directory photo of Jeremiah Froehling if available">
              <a:extLst>
                <a:ext uri="{FF2B5EF4-FFF2-40B4-BE49-F238E27FC236}">
                  <a16:creationId xmlns:a16="http://schemas.microsoft.com/office/drawing/2014/main" id="{F8CD3876-3C49-48C8-8961-9640EB388B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0704" y="3873620"/>
              <a:ext cx="405000" cy="5400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6" descr="Directory photo of Sharkita Richardson if available">
              <a:extLst>
                <a:ext uri="{FF2B5EF4-FFF2-40B4-BE49-F238E27FC236}">
                  <a16:creationId xmlns:a16="http://schemas.microsoft.com/office/drawing/2014/main" id="{767E68EA-F186-4E4D-B2D8-D56C9B4A32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854" y="1534665"/>
              <a:ext cx="405000" cy="5400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4" descr="Directory photo of Jaspreet Kaur if available">
              <a:extLst>
                <a:ext uri="{FF2B5EF4-FFF2-40B4-BE49-F238E27FC236}">
                  <a16:creationId xmlns:a16="http://schemas.microsoft.com/office/drawing/2014/main" id="{2CC0F8BE-3256-4E8B-A3B5-AF077D053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003" y="1804413"/>
              <a:ext cx="405000" cy="5400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0" descr="Directory photo of Arun Sethi if available">
              <a:extLst>
                <a:ext uri="{FF2B5EF4-FFF2-40B4-BE49-F238E27FC236}">
                  <a16:creationId xmlns:a16="http://schemas.microsoft.com/office/drawing/2014/main" id="{5BE924D1-3CE9-4093-98C3-786FA55D2E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1091" y="1286870"/>
              <a:ext cx="405000" cy="5400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Directory photo of Aradhana Prakash if available">
              <a:extLst>
                <a:ext uri="{FF2B5EF4-FFF2-40B4-BE49-F238E27FC236}">
                  <a16:creationId xmlns:a16="http://schemas.microsoft.com/office/drawing/2014/main" id="{E78CA5BF-F5FE-4675-89C9-617FE1B6FA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4604" y="2022637"/>
              <a:ext cx="405000" cy="5400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Directory photo of Prateek Verma if available">
              <a:extLst>
                <a:ext uri="{FF2B5EF4-FFF2-40B4-BE49-F238E27FC236}">
                  <a16:creationId xmlns:a16="http://schemas.microsoft.com/office/drawing/2014/main" id="{2CB12F81-2551-4AD4-B153-DC4CAB9292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7257" y="2032532"/>
              <a:ext cx="405000" cy="5400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2" descr="Directory photo of Patrick Roland if available">
              <a:extLst>
                <a:ext uri="{FF2B5EF4-FFF2-40B4-BE49-F238E27FC236}">
                  <a16:creationId xmlns:a16="http://schemas.microsoft.com/office/drawing/2014/main" id="{7BA1BA49-9A46-482B-A284-10EA5CEC3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1091" y="1876303"/>
              <a:ext cx="405000" cy="5400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Directory photo of Jeff Hochheimer if available">
              <a:extLst>
                <a:ext uri="{FF2B5EF4-FFF2-40B4-BE49-F238E27FC236}">
                  <a16:creationId xmlns:a16="http://schemas.microsoft.com/office/drawing/2014/main" id="{30D54C98-3948-4041-8995-3719D94CFD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0518" y="1259988"/>
              <a:ext cx="405000" cy="54000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 descr="Directory photo of Usman Siddiqui if available">
              <a:extLst>
                <a:ext uri="{FF2B5EF4-FFF2-40B4-BE49-F238E27FC236}">
                  <a16:creationId xmlns:a16="http://schemas.microsoft.com/office/drawing/2014/main" id="{E0C127B3-00B0-46CF-ABB4-55C45827A3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0518" y="1850574"/>
              <a:ext cx="405000" cy="54000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Directory photo of Ruthvik Chidambaram if available">
              <a:extLst>
                <a:ext uri="{FF2B5EF4-FFF2-40B4-BE49-F238E27FC236}">
                  <a16:creationId xmlns:a16="http://schemas.microsoft.com/office/drawing/2014/main" id="{FE96C9FD-EF0C-420C-B513-344379BEB0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410" y="2046323"/>
              <a:ext cx="382520" cy="54000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Directory photo of Caroline Te Aika if available">
              <a:extLst>
                <a:ext uri="{FF2B5EF4-FFF2-40B4-BE49-F238E27FC236}">
                  <a16:creationId xmlns:a16="http://schemas.microsoft.com/office/drawing/2014/main" id="{33344448-80F2-416B-9EAA-38E879179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0046" y="1176605"/>
              <a:ext cx="384840" cy="54000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Directory photo of Olga Ryzhikova if available">
              <a:extLst>
                <a:ext uri="{FF2B5EF4-FFF2-40B4-BE49-F238E27FC236}">
                  <a16:creationId xmlns:a16="http://schemas.microsoft.com/office/drawing/2014/main" id="{00BCFC02-4050-4C5E-93EB-0550FCB075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8524" y="1503686"/>
              <a:ext cx="405001" cy="5400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Directory photo of Jolanta Wos if available">
              <a:extLst>
                <a:ext uri="{FF2B5EF4-FFF2-40B4-BE49-F238E27FC236}">
                  <a16:creationId xmlns:a16="http://schemas.microsoft.com/office/drawing/2014/main" id="{F16F4936-83FC-4C67-88B0-AD0CBC37F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3388" y="2323995"/>
              <a:ext cx="405000" cy="5400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Directory photo of Aarti Paradkar if available">
              <a:extLst>
                <a:ext uri="{FF2B5EF4-FFF2-40B4-BE49-F238E27FC236}">
                  <a16:creationId xmlns:a16="http://schemas.microsoft.com/office/drawing/2014/main" id="{25DF2CE0-4527-4B28-A443-E3B82471A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562" y="2646774"/>
              <a:ext cx="405000" cy="5400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Directory photo of Sandip Saha if available">
              <a:extLst>
                <a:ext uri="{FF2B5EF4-FFF2-40B4-BE49-F238E27FC236}">
                  <a16:creationId xmlns:a16="http://schemas.microsoft.com/office/drawing/2014/main" id="{1D884B8B-83C6-4745-B152-EF1CC947C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7830" y="2624199"/>
              <a:ext cx="399392" cy="5400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B2F112B-8532-4977-8B9F-2F1B407FD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928524" y="2104390"/>
              <a:ext cx="405000" cy="5400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48" name="Picture 2" descr="Directory photo of Addy Casillas if available">
              <a:extLst>
                <a:ext uri="{FF2B5EF4-FFF2-40B4-BE49-F238E27FC236}">
                  <a16:creationId xmlns:a16="http://schemas.microsoft.com/office/drawing/2014/main" id="{72038529-AC3C-46FF-BCF3-276E7C6F3A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3388" y="1680506"/>
              <a:ext cx="404999" cy="5400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959DF71E-435C-4AFB-9605-05DBE4EABE96}"/>
              </a:ext>
            </a:extLst>
          </p:cNvPr>
          <p:cNvSpPr txBox="1"/>
          <p:nvPr/>
        </p:nvSpPr>
        <p:spPr>
          <a:xfrm>
            <a:off x="928199" y="4222327"/>
            <a:ext cx="259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rPr>
              <a:t>Standard Methodology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B5BFF7F-B157-4BF1-ADE7-B707900193A0}"/>
              </a:ext>
            </a:extLst>
          </p:cNvPr>
          <p:cNvSpPr txBox="1"/>
          <p:nvPr/>
        </p:nvSpPr>
        <p:spPr>
          <a:xfrm>
            <a:off x="5485905" y="4230663"/>
            <a:ext cx="2395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rPr>
              <a:t>Global “Champions”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8ABACF-6D59-2B45-A507-F3B00D240BB7}"/>
              </a:ext>
            </a:extLst>
          </p:cNvPr>
          <p:cNvGrpSpPr/>
          <p:nvPr/>
        </p:nvGrpSpPr>
        <p:grpSpPr>
          <a:xfrm>
            <a:off x="228445" y="1355858"/>
            <a:ext cx="4160655" cy="2726258"/>
            <a:chOff x="228445" y="1158240"/>
            <a:chExt cx="4160655" cy="2726258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7FBB5B5-BAD0-4CD3-8E68-BED603DEF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45" y="1158240"/>
              <a:ext cx="4160655" cy="2726258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3D4FC6-F6E4-C54A-8ABE-06A52833E7D1}"/>
                </a:ext>
              </a:extLst>
            </p:cNvPr>
            <p:cNvSpPr/>
            <p:nvPr/>
          </p:nvSpPr>
          <p:spPr>
            <a:xfrm>
              <a:off x="723331" y="2057589"/>
              <a:ext cx="491320" cy="170048"/>
            </a:xfrm>
            <a:prstGeom prst="rect">
              <a:avLst/>
            </a:prstGeom>
            <a:solidFill>
              <a:srgbClr val="D5D6D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651F531-CEA4-FB45-A793-C5921AAA2A38}"/>
                </a:ext>
              </a:extLst>
            </p:cNvPr>
            <p:cNvSpPr/>
            <p:nvPr/>
          </p:nvSpPr>
          <p:spPr>
            <a:xfrm>
              <a:off x="1354411" y="2064462"/>
              <a:ext cx="653927" cy="170048"/>
            </a:xfrm>
            <a:custGeom>
              <a:avLst/>
              <a:gdLst>
                <a:gd name="connsiteX0" fmla="*/ 30938 w 608642"/>
                <a:gd name="connsiteY0" fmla="*/ 69 h 158272"/>
                <a:gd name="connsiteX1" fmla="*/ 34376 w 608642"/>
                <a:gd name="connsiteY1" fmla="*/ 24132 h 158272"/>
                <a:gd name="connsiteX2" fmla="*/ 30938 w 608642"/>
                <a:gd name="connsiteY2" fmla="*/ 34445 h 158272"/>
                <a:gd name="connsiteX3" fmla="*/ 24063 w 608642"/>
                <a:gd name="connsiteY3" fmla="*/ 65383 h 158272"/>
                <a:gd name="connsiteX4" fmla="*/ 17188 w 608642"/>
                <a:gd name="connsiteY4" fmla="*/ 75696 h 158272"/>
                <a:gd name="connsiteX5" fmla="*/ 10313 w 608642"/>
                <a:gd name="connsiteY5" fmla="*/ 96321 h 158272"/>
                <a:gd name="connsiteX6" fmla="*/ 6875 w 608642"/>
                <a:gd name="connsiteY6" fmla="*/ 106634 h 158272"/>
                <a:gd name="connsiteX7" fmla="*/ 3438 w 608642"/>
                <a:gd name="connsiteY7" fmla="*/ 116947 h 158272"/>
                <a:gd name="connsiteX8" fmla="*/ 0 w 608642"/>
                <a:gd name="connsiteY8" fmla="*/ 127260 h 158272"/>
                <a:gd name="connsiteX9" fmla="*/ 3438 w 608642"/>
                <a:gd name="connsiteY9" fmla="*/ 141010 h 158272"/>
                <a:gd name="connsiteX10" fmla="*/ 55002 w 608642"/>
                <a:gd name="connsiteY10" fmla="*/ 151323 h 158272"/>
                <a:gd name="connsiteX11" fmla="*/ 233756 w 608642"/>
                <a:gd name="connsiteY11" fmla="*/ 154760 h 158272"/>
                <a:gd name="connsiteX12" fmla="*/ 312821 w 608642"/>
                <a:gd name="connsiteY12" fmla="*/ 158198 h 158272"/>
                <a:gd name="connsiteX13" fmla="*/ 532827 w 608642"/>
                <a:gd name="connsiteY13" fmla="*/ 151323 h 158272"/>
                <a:gd name="connsiteX14" fmla="*/ 574078 w 608642"/>
                <a:gd name="connsiteY14" fmla="*/ 144448 h 158272"/>
                <a:gd name="connsiteX15" fmla="*/ 601579 w 608642"/>
                <a:gd name="connsiteY15" fmla="*/ 137573 h 158272"/>
                <a:gd name="connsiteX16" fmla="*/ 608454 w 608642"/>
                <a:gd name="connsiteY16" fmla="*/ 130697 h 158272"/>
                <a:gd name="connsiteX17" fmla="*/ 605017 w 608642"/>
                <a:gd name="connsiteY17" fmla="*/ 99759 h 158272"/>
                <a:gd name="connsiteX18" fmla="*/ 601579 w 608642"/>
                <a:gd name="connsiteY18" fmla="*/ 86009 h 158272"/>
                <a:gd name="connsiteX19" fmla="*/ 591266 w 608642"/>
                <a:gd name="connsiteY19" fmla="*/ 65383 h 158272"/>
                <a:gd name="connsiteX20" fmla="*/ 560328 w 608642"/>
                <a:gd name="connsiteY20" fmla="*/ 48195 h 158272"/>
                <a:gd name="connsiteX21" fmla="*/ 550015 w 608642"/>
                <a:gd name="connsiteY21" fmla="*/ 41320 h 158272"/>
                <a:gd name="connsiteX22" fmla="*/ 536265 w 608642"/>
                <a:gd name="connsiteY22" fmla="*/ 37882 h 158272"/>
                <a:gd name="connsiteX23" fmla="*/ 505326 w 608642"/>
                <a:gd name="connsiteY23" fmla="*/ 31007 h 158272"/>
                <a:gd name="connsiteX24" fmla="*/ 491576 w 608642"/>
                <a:gd name="connsiteY24" fmla="*/ 27570 h 158272"/>
                <a:gd name="connsiteX25" fmla="*/ 474388 w 608642"/>
                <a:gd name="connsiteY25" fmla="*/ 24132 h 158272"/>
                <a:gd name="connsiteX26" fmla="*/ 464075 w 608642"/>
                <a:gd name="connsiteY26" fmla="*/ 20694 h 158272"/>
                <a:gd name="connsiteX27" fmla="*/ 433137 w 608642"/>
                <a:gd name="connsiteY27" fmla="*/ 17257 h 158272"/>
                <a:gd name="connsiteX28" fmla="*/ 371260 w 608642"/>
                <a:gd name="connsiteY28" fmla="*/ 13819 h 158272"/>
                <a:gd name="connsiteX29" fmla="*/ 247507 w 608642"/>
                <a:gd name="connsiteY29" fmla="*/ 17257 h 158272"/>
                <a:gd name="connsiteX30" fmla="*/ 178755 w 608642"/>
                <a:gd name="connsiteY30" fmla="*/ 17257 h 158272"/>
                <a:gd name="connsiteX31" fmla="*/ 30938 w 608642"/>
                <a:gd name="connsiteY31" fmla="*/ 69 h 158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08642" h="158272">
                  <a:moveTo>
                    <a:pt x="30938" y="69"/>
                  </a:moveTo>
                  <a:cubicBezTo>
                    <a:pt x="6875" y="1215"/>
                    <a:pt x="34376" y="16030"/>
                    <a:pt x="34376" y="24132"/>
                  </a:cubicBezTo>
                  <a:cubicBezTo>
                    <a:pt x="34376" y="27756"/>
                    <a:pt x="31724" y="30908"/>
                    <a:pt x="30938" y="34445"/>
                  </a:cubicBezTo>
                  <a:cubicBezTo>
                    <a:pt x="28824" y="43958"/>
                    <a:pt x="28708" y="56094"/>
                    <a:pt x="24063" y="65383"/>
                  </a:cubicBezTo>
                  <a:cubicBezTo>
                    <a:pt x="22215" y="69078"/>
                    <a:pt x="18866" y="71921"/>
                    <a:pt x="17188" y="75696"/>
                  </a:cubicBezTo>
                  <a:cubicBezTo>
                    <a:pt x="14245" y="82318"/>
                    <a:pt x="12605" y="89446"/>
                    <a:pt x="10313" y="96321"/>
                  </a:cubicBezTo>
                  <a:lnTo>
                    <a:pt x="6875" y="106634"/>
                  </a:lnTo>
                  <a:lnTo>
                    <a:pt x="3438" y="116947"/>
                  </a:lnTo>
                  <a:lnTo>
                    <a:pt x="0" y="127260"/>
                  </a:lnTo>
                  <a:cubicBezTo>
                    <a:pt x="1146" y="131843"/>
                    <a:pt x="-493" y="138389"/>
                    <a:pt x="3438" y="141010"/>
                  </a:cubicBezTo>
                  <a:cubicBezTo>
                    <a:pt x="8803" y="144587"/>
                    <a:pt x="47307" y="151062"/>
                    <a:pt x="55002" y="151323"/>
                  </a:cubicBezTo>
                  <a:cubicBezTo>
                    <a:pt x="114563" y="153342"/>
                    <a:pt x="174171" y="153614"/>
                    <a:pt x="233756" y="154760"/>
                  </a:cubicBezTo>
                  <a:cubicBezTo>
                    <a:pt x="260111" y="155906"/>
                    <a:pt x="286441" y="158198"/>
                    <a:pt x="312821" y="158198"/>
                  </a:cubicBezTo>
                  <a:cubicBezTo>
                    <a:pt x="388739" y="158198"/>
                    <a:pt x="459302" y="159492"/>
                    <a:pt x="532827" y="151323"/>
                  </a:cubicBezTo>
                  <a:cubicBezTo>
                    <a:pt x="543293" y="150160"/>
                    <a:pt x="562921" y="147237"/>
                    <a:pt x="574078" y="144448"/>
                  </a:cubicBezTo>
                  <a:cubicBezTo>
                    <a:pt x="616360" y="133878"/>
                    <a:pt x="538229" y="150241"/>
                    <a:pt x="601579" y="137573"/>
                  </a:cubicBezTo>
                  <a:cubicBezTo>
                    <a:pt x="603871" y="135281"/>
                    <a:pt x="608161" y="133925"/>
                    <a:pt x="608454" y="130697"/>
                  </a:cubicBezTo>
                  <a:cubicBezTo>
                    <a:pt x="609394" y="120364"/>
                    <a:pt x="606595" y="110014"/>
                    <a:pt x="605017" y="99759"/>
                  </a:cubicBezTo>
                  <a:cubicBezTo>
                    <a:pt x="604299" y="95090"/>
                    <a:pt x="602877" y="90552"/>
                    <a:pt x="601579" y="86009"/>
                  </a:cubicBezTo>
                  <a:cubicBezTo>
                    <a:pt x="599594" y="79062"/>
                    <a:pt x="597005" y="70404"/>
                    <a:pt x="591266" y="65383"/>
                  </a:cubicBezTo>
                  <a:cubicBezTo>
                    <a:pt x="562369" y="40097"/>
                    <a:pt x="580785" y="58424"/>
                    <a:pt x="560328" y="48195"/>
                  </a:cubicBezTo>
                  <a:cubicBezTo>
                    <a:pt x="556633" y="46347"/>
                    <a:pt x="553812" y="42948"/>
                    <a:pt x="550015" y="41320"/>
                  </a:cubicBezTo>
                  <a:cubicBezTo>
                    <a:pt x="545673" y="39459"/>
                    <a:pt x="540808" y="39180"/>
                    <a:pt x="536265" y="37882"/>
                  </a:cubicBezTo>
                  <a:cubicBezTo>
                    <a:pt x="505058" y="28966"/>
                    <a:pt x="556997" y="41341"/>
                    <a:pt x="505326" y="31007"/>
                  </a:cubicBezTo>
                  <a:cubicBezTo>
                    <a:pt x="500693" y="30081"/>
                    <a:pt x="496188" y="28595"/>
                    <a:pt x="491576" y="27570"/>
                  </a:cubicBezTo>
                  <a:cubicBezTo>
                    <a:pt x="485872" y="26303"/>
                    <a:pt x="480056" y="25549"/>
                    <a:pt x="474388" y="24132"/>
                  </a:cubicBezTo>
                  <a:cubicBezTo>
                    <a:pt x="470873" y="23253"/>
                    <a:pt x="467649" y="21290"/>
                    <a:pt x="464075" y="20694"/>
                  </a:cubicBezTo>
                  <a:cubicBezTo>
                    <a:pt x="453840" y="18988"/>
                    <a:pt x="443485" y="18023"/>
                    <a:pt x="433137" y="17257"/>
                  </a:cubicBezTo>
                  <a:cubicBezTo>
                    <a:pt x="412536" y="15731"/>
                    <a:pt x="391886" y="14965"/>
                    <a:pt x="371260" y="13819"/>
                  </a:cubicBezTo>
                  <a:cubicBezTo>
                    <a:pt x="330009" y="14965"/>
                    <a:pt x="288774" y="17257"/>
                    <a:pt x="247507" y="17257"/>
                  </a:cubicBezTo>
                  <a:cubicBezTo>
                    <a:pt x="174499" y="17257"/>
                    <a:pt x="209613" y="6970"/>
                    <a:pt x="178755" y="17257"/>
                  </a:cubicBezTo>
                  <a:cubicBezTo>
                    <a:pt x="94006" y="12271"/>
                    <a:pt x="55001" y="-1077"/>
                    <a:pt x="30938" y="69"/>
                  </a:cubicBezTo>
                  <a:close/>
                </a:path>
              </a:pathLst>
            </a:custGeom>
            <a:solidFill>
              <a:srgbClr val="D5D6D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BD4E61D-C39D-D940-A1BD-9436317D74B0}"/>
                </a:ext>
              </a:extLst>
            </p:cNvPr>
            <p:cNvSpPr/>
            <p:nvPr/>
          </p:nvSpPr>
          <p:spPr>
            <a:xfrm>
              <a:off x="2163437" y="2063256"/>
              <a:ext cx="788385" cy="164381"/>
            </a:xfrm>
            <a:custGeom>
              <a:avLst/>
              <a:gdLst>
                <a:gd name="connsiteX0" fmla="*/ 15998 w 765393"/>
                <a:gd name="connsiteY0" fmla="*/ 9613 h 150555"/>
                <a:gd name="connsiteX1" fmla="*/ 88187 w 765393"/>
                <a:gd name="connsiteY1" fmla="*/ 9613 h 150555"/>
                <a:gd name="connsiteX2" fmla="*/ 208503 w 765393"/>
                <a:gd name="connsiteY2" fmla="*/ 6176 h 150555"/>
                <a:gd name="connsiteX3" fmla="*/ 559137 w 765393"/>
                <a:gd name="connsiteY3" fmla="*/ 6176 h 150555"/>
                <a:gd name="connsiteX4" fmla="*/ 689766 w 765393"/>
                <a:gd name="connsiteY4" fmla="*/ 9613 h 150555"/>
                <a:gd name="connsiteX5" fmla="*/ 724142 w 765393"/>
                <a:gd name="connsiteY5" fmla="*/ 13051 h 150555"/>
                <a:gd name="connsiteX6" fmla="*/ 737892 w 765393"/>
                <a:gd name="connsiteY6" fmla="*/ 16488 h 150555"/>
                <a:gd name="connsiteX7" fmla="*/ 765393 w 765393"/>
                <a:gd name="connsiteY7" fmla="*/ 23364 h 150555"/>
                <a:gd name="connsiteX8" fmla="*/ 761955 w 765393"/>
                <a:gd name="connsiteY8" fmla="*/ 54302 h 150555"/>
                <a:gd name="connsiteX9" fmla="*/ 737892 w 765393"/>
                <a:gd name="connsiteY9" fmla="*/ 74927 h 150555"/>
                <a:gd name="connsiteX10" fmla="*/ 727580 w 765393"/>
                <a:gd name="connsiteY10" fmla="*/ 85240 h 150555"/>
                <a:gd name="connsiteX11" fmla="*/ 717267 w 765393"/>
                <a:gd name="connsiteY11" fmla="*/ 92115 h 150555"/>
                <a:gd name="connsiteX12" fmla="*/ 696641 w 765393"/>
                <a:gd name="connsiteY12" fmla="*/ 109303 h 150555"/>
                <a:gd name="connsiteX13" fmla="*/ 662265 w 765393"/>
                <a:gd name="connsiteY13" fmla="*/ 116179 h 150555"/>
                <a:gd name="connsiteX14" fmla="*/ 610701 w 765393"/>
                <a:gd name="connsiteY14" fmla="*/ 112741 h 150555"/>
                <a:gd name="connsiteX15" fmla="*/ 500698 w 765393"/>
                <a:gd name="connsiteY15" fmla="*/ 119616 h 150555"/>
                <a:gd name="connsiteX16" fmla="*/ 476635 w 765393"/>
                <a:gd name="connsiteY16" fmla="*/ 126491 h 150555"/>
                <a:gd name="connsiteX17" fmla="*/ 459447 w 765393"/>
                <a:gd name="connsiteY17" fmla="*/ 140242 h 150555"/>
                <a:gd name="connsiteX18" fmla="*/ 397571 w 765393"/>
                <a:gd name="connsiteY18" fmla="*/ 150555 h 150555"/>
                <a:gd name="connsiteX19" fmla="*/ 218816 w 765393"/>
                <a:gd name="connsiteY19" fmla="*/ 143679 h 150555"/>
                <a:gd name="connsiteX20" fmla="*/ 177565 w 765393"/>
                <a:gd name="connsiteY20" fmla="*/ 136804 h 150555"/>
                <a:gd name="connsiteX21" fmla="*/ 153501 w 765393"/>
                <a:gd name="connsiteY21" fmla="*/ 129929 h 150555"/>
                <a:gd name="connsiteX22" fmla="*/ 132876 w 765393"/>
                <a:gd name="connsiteY22" fmla="*/ 123054 h 150555"/>
                <a:gd name="connsiteX23" fmla="*/ 105375 w 765393"/>
                <a:gd name="connsiteY23" fmla="*/ 116179 h 150555"/>
                <a:gd name="connsiteX24" fmla="*/ 88187 w 765393"/>
                <a:gd name="connsiteY24" fmla="*/ 112741 h 150555"/>
                <a:gd name="connsiteX25" fmla="*/ 77874 w 765393"/>
                <a:gd name="connsiteY25" fmla="*/ 109303 h 150555"/>
                <a:gd name="connsiteX26" fmla="*/ 43498 w 765393"/>
                <a:gd name="connsiteY26" fmla="*/ 98991 h 150555"/>
                <a:gd name="connsiteX27" fmla="*/ 33186 w 765393"/>
                <a:gd name="connsiteY27" fmla="*/ 95553 h 150555"/>
                <a:gd name="connsiteX28" fmla="*/ 12560 w 765393"/>
                <a:gd name="connsiteY28" fmla="*/ 68052 h 150555"/>
                <a:gd name="connsiteX29" fmla="*/ 5685 w 765393"/>
                <a:gd name="connsiteY29" fmla="*/ 57739 h 150555"/>
                <a:gd name="connsiteX30" fmla="*/ 15998 w 765393"/>
                <a:gd name="connsiteY30" fmla="*/ 9613 h 150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65393" h="150555">
                  <a:moveTo>
                    <a:pt x="15998" y="9613"/>
                  </a:moveTo>
                  <a:cubicBezTo>
                    <a:pt x="29748" y="1592"/>
                    <a:pt x="22883" y="12334"/>
                    <a:pt x="88187" y="9613"/>
                  </a:cubicBezTo>
                  <a:cubicBezTo>
                    <a:pt x="128274" y="7943"/>
                    <a:pt x="168398" y="7322"/>
                    <a:pt x="208503" y="6176"/>
                  </a:cubicBezTo>
                  <a:cubicBezTo>
                    <a:pt x="352592" y="-4909"/>
                    <a:pt x="253869" y="1369"/>
                    <a:pt x="559137" y="6176"/>
                  </a:cubicBezTo>
                  <a:cubicBezTo>
                    <a:pt x="602690" y="6862"/>
                    <a:pt x="646223" y="8467"/>
                    <a:pt x="689766" y="9613"/>
                  </a:cubicBezTo>
                  <a:cubicBezTo>
                    <a:pt x="701225" y="10759"/>
                    <a:pt x="712742" y="11422"/>
                    <a:pt x="724142" y="13051"/>
                  </a:cubicBezTo>
                  <a:cubicBezTo>
                    <a:pt x="728819" y="13719"/>
                    <a:pt x="733280" y="15463"/>
                    <a:pt x="737892" y="16488"/>
                  </a:cubicBezTo>
                  <a:cubicBezTo>
                    <a:pt x="762775" y="22018"/>
                    <a:pt x="746968" y="17222"/>
                    <a:pt x="765393" y="23364"/>
                  </a:cubicBezTo>
                  <a:cubicBezTo>
                    <a:pt x="764247" y="33677"/>
                    <a:pt x="765680" y="44617"/>
                    <a:pt x="761955" y="54302"/>
                  </a:cubicBezTo>
                  <a:cubicBezTo>
                    <a:pt x="758057" y="64437"/>
                    <a:pt x="745457" y="68623"/>
                    <a:pt x="737892" y="74927"/>
                  </a:cubicBezTo>
                  <a:cubicBezTo>
                    <a:pt x="734157" y="78039"/>
                    <a:pt x="731315" y="82128"/>
                    <a:pt x="727580" y="85240"/>
                  </a:cubicBezTo>
                  <a:cubicBezTo>
                    <a:pt x="724406" y="87885"/>
                    <a:pt x="720441" y="89470"/>
                    <a:pt x="717267" y="92115"/>
                  </a:cubicBezTo>
                  <a:cubicBezTo>
                    <a:pt x="705861" y="101620"/>
                    <a:pt x="709445" y="102901"/>
                    <a:pt x="696641" y="109303"/>
                  </a:cubicBezTo>
                  <a:cubicBezTo>
                    <a:pt x="687040" y="114103"/>
                    <a:pt x="671136" y="114912"/>
                    <a:pt x="662265" y="116179"/>
                  </a:cubicBezTo>
                  <a:cubicBezTo>
                    <a:pt x="645077" y="115033"/>
                    <a:pt x="627927" y="112741"/>
                    <a:pt x="610701" y="112741"/>
                  </a:cubicBezTo>
                  <a:cubicBezTo>
                    <a:pt x="570319" y="112741"/>
                    <a:pt x="539151" y="116121"/>
                    <a:pt x="500698" y="119616"/>
                  </a:cubicBezTo>
                  <a:cubicBezTo>
                    <a:pt x="498135" y="120257"/>
                    <a:pt x="480154" y="124380"/>
                    <a:pt x="476635" y="126491"/>
                  </a:cubicBezTo>
                  <a:cubicBezTo>
                    <a:pt x="456220" y="138740"/>
                    <a:pt x="485993" y="128444"/>
                    <a:pt x="459447" y="140242"/>
                  </a:cubicBezTo>
                  <a:cubicBezTo>
                    <a:pt x="436106" y="150616"/>
                    <a:pt x="426293" y="148161"/>
                    <a:pt x="397571" y="150555"/>
                  </a:cubicBezTo>
                  <a:cubicBezTo>
                    <a:pt x="320185" y="148796"/>
                    <a:pt x="281135" y="153027"/>
                    <a:pt x="218816" y="143679"/>
                  </a:cubicBezTo>
                  <a:cubicBezTo>
                    <a:pt x="205030" y="141611"/>
                    <a:pt x="190790" y="141211"/>
                    <a:pt x="177565" y="136804"/>
                  </a:cubicBezTo>
                  <a:cubicBezTo>
                    <a:pt x="142869" y="125241"/>
                    <a:pt x="196715" y="142894"/>
                    <a:pt x="153501" y="129929"/>
                  </a:cubicBezTo>
                  <a:cubicBezTo>
                    <a:pt x="146560" y="127847"/>
                    <a:pt x="139982" y="124475"/>
                    <a:pt x="132876" y="123054"/>
                  </a:cubicBezTo>
                  <a:cubicBezTo>
                    <a:pt x="69523" y="110382"/>
                    <a:pt x="147657" y="126749"/>
                    <a:pt x="105375" y="116179"/>
                  </a:cubicBezTo>
                  <a:cubicBezTo>
                    <a:pt x="99707" y="114762"/>
                    <a:pt x="93855" y="114158"/>
                    <a:pt x="88187" y="112741"/>
                  </a:cubicBezTo>
                  <a:cubicBezTo>
                    <a:pt x="84672" y="111862"/>
                    <a:pt x="81358" y="110298"/>
                    <a:pt x="77874" y="109303"/>
                  </a:cubicBezTo>
                  <a:cubicBezTo>
                    <a:pt x="41509" y="98913"/>
                    <a:pt x="92512" y="115330"/>
                    <a:pt x="43498" y="98991"/>
                  </a:cubicBezTo>
                  <a:lnTo>
                    <a:pt x="33186" y="95553"/>
                  </a:lnTo>
                  <a:cubicBezTo>
                    <a:pt x="20467" y="82836"/>
                    <a:pt x="28108" y="91375"/>
                    <a:pt x="12560" y="68052"/>
                  </a:cubicBezTo>
                  <a:cubicBezTo>
                    <a:pt x="10268" y="64614"/>
                    <a:pt x="8607" y="60660"/>
                    <a:pt x="5685" y="57739"/>
                  </a:cubicBezTo>
                  <a:cubicBezTo>
                    <a:pt x="-6249" y="45807"/>
                    <a:pt x="2248" y="17634"/>
                    <a:pt x="15998" y="9613"/>
                  </a:cubicBezTo>
                  <a:close/>
                </a:path>
              </a:pathLst>
            </a:custGeom>
            <a:solidFill>
              <a:srgbClr val="D5D6D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18E927A9-B11F-3A40-87EB-8511BC8AFC03}"/>
              </a:ext>
            </a:extLst>
          </p:cNvPr>
          <p:cNvSpPr/>
          <p:nvPr/>
        </p:nvSpPr>
        <p:spPr>
          <a:xfrm>
            <a:off x="3159149" y="2290778"/>
            <a:ext cx="409074" cy="818482"/>
          </a:xfrm>
          <a:custGeom>
            <a:avLst/>
            <a:gdLst>
              <a:gd name="connsiteX0" fmla="*/ 58439 w 409074"/>
              <a:gd name="connsiteY0" fmla="*/ 335 h 818482"/>
              <a:gd name="connsiteX1" fmla="*/ 44689 w 409074"/>
              <a:gd name="connsiteY1" fmla="*/ 24398 h 818482"/>
              <a:gd name="connsiteX2" fmla="*/ 41251 w 409074"/>
              <a:gd name="connsiteY2" fmla="*/ 45023 h 818482"/>
              <a:gd name="connsiteX3" fmla="*/ 55001 w 409074"/>
              <a:gd name="connsiteY3" fmla="*/ 96587 h 818482"/>
              <a:gd name="connsiteX4" fmla="*/ 65314 w 409074"/>
              <a:gd name="connsiteY4" fmla="*/ 100025 h 818482"/>
              <a:gd name="connsiteX5" fmla="*/ 96253 w 409074"/>
              <a:gd name="connsiteY5" fmla="*/ 124088 h 818482"/>
              <a:gd name="connsiteX6" fmla="*/ 137504 w 409074"/>
              <a:gd name="connsiteY6" fmla="*/ 151589 h 818482"/>
              <a:gd name="connsiteX7" fmla="*/ 168442 w 409074"/>
              <a:gd name="connsiteY7" fmla="*/ 172214 h 818482"/>
              <a:gd name="connsiteX8" fmla="*/ 178755 w 409074"/>
              <a:gd name="connsiteY8" fmla="*/ 179090 h 818482"/>
              <a:gd name="connsiteX9" fmla="*/ 189068 w 409074"/>
              <a:gd name="connsiteY9" fmla="*/ 182527 h 818482"/>
              <a:gd name="connsiteX10" fmla="*/ 195943 w 409074"/>
              <a:gd name="connsiteY10" fmla="*/ 192840 h 818482"/>
              <a:gd name="connsiteX11" fmla="*/ 206256 w 409074"/>
              <a:gd name="connsiteY11" fmla="*/ 203153 h 818482"/>
              <a:gd name="connsiteX12" fmla="*/ 209693 w 409074"/>
              <a:gd name="connsiteY12" fmla="*/ 213466 h 818482"/>
              <a:gd name="connsiteX13" fmla="*/ 223443 w 409074"/>
              <a:gd name="connsiteY13" fmla="*/ 234091 h 818482"/>
              <a:gd name="connsiteX14" fmla="*/ 233756 w 409074"/>
              <a:gd name="connsiteY14" fmla="*/ 265029 h 818482"/>
              <a:gd name="connsiteX15" fmla="*/ 237194 w 409074"/>
              <a:gd name="connsiteY15" fmla="*/ 275342 h 818482"/>
              <a:gd name="connsiteX16" fmla="*/ 244069 w 409074"/>
              <a:gd name="connsiteY16" fmla="*/ 285655 h 818482"/>
              <a:gd name="connsiteX17" fmla="*/ 250944 w 409074"/>
              <a:gd name="connsiteY17" fmla="*/ 313156 h 818482"/>
              <a:gd name="connsiteX18" fmla="*/ 254382 w 409074"/>
              <a:gd name="connsiteY18" fmla="*/ 326906 h 818482"/>
              <a:gd name="connsiteX19" fmla="*/ 261257 w 409074"/>
              <a:gd name="connsiteY19" fmla="*/ 361282 h 818482"/>
              <a:gd name="connsiteX20" fmla="*/ 268132 w 409074"/>
              <a:gd name="connsiteY20" fmla="*/ 381908 h 818482"/>
              <a:gd name="connsiteX21" fmla="*/ 264695 w 409074"/>
              <a:gd name="connsiteY21" fmla="*/ 419721 h 818482"/>
              <a:gd name="connsiteX22" fmla="*/ 261257 w 409074"/>
              <a:gd name="connsiteY22" fmla="*/ 464410 h 818482"/>
              <a:gd name="connsiteX23" fmla="*/ 250944 w 409074"/>
              <a:gd name="connsiteY23" fmla="*/ 498786 h 818482"/>
              <a:gd name="connsiteX24" fmla="*/ 244069 w 409074"/>
              <a:gd name="connsiteY24" fmla="*/ 519411 h 818482"/>
              <a:gd name="connsiteX25" fmla="*/ 237194 w 409074"/>
              <a:gd name="connsiteY25" fmla="*/ 529724 h 818482"/>
              <a:gd name="connsiteX26" fmla="*/ 233756 w 409074"/>
              <a:gd name="connsiteY26" fmla="*/ 540037 h 818482"/>
              <a:gd name="connsiteX27" fmla="*/ 226881 w 409074"/>
              <a:gd name="connsiteY27" fmla="*/ 553787 h 818482"/>
              <a:gd name="connsiteX28" fmla="*/ 223443 w 409074"/>
              <a:gd name="connsiteY28" fmla="*/ 564100 h 818482"/>
              <a:gd name="connsiteX29" fmla="*/ 206256 w 409074"/>
              <a:gd name="connsiteY29" fmla="*/ 584726 h 818482"/>
              <a:gd name="connsiteX30" fmla="*/ 199380 w 409074"/>
              <a:gd name="connsiteY30" fmla="*/ 595038 h 818482"/>
              <a:gd name="connsiteX31" fmla="*/ 178755 w 409074"/>
              <a:gd name="connsiteY31" fmla="*/ 615664 h 818482"/>
              <a:gd name="connsiteX32" fmla="*/ 168442 w 409074"/>
              <a:gd name="connsiteY32" fmla="*/ 625977 h 818482"/>
              <a:gd name="connsiteX33" fmla="*/ 137504 w 409074"/>
              <a:gd name="connsiteY33" fmla="*/ 650040 h 818482"/>
              <a:gd name="connsiteX34" fmla="*/ 116878 w 409074"/>
              <a:gd name="connsiteY34" fmla="*/ 660353 h 818482"/>
              <a:gd name="connsiteX35" fmla="*/ 106565 w 409074"/>
              <a:gd name="connsiteY35" fmla="*/ 667228 h 818482"/>
              <a:gd name="connsiteX36" fmla="*/ 96253 w 409074"/>
              <a:gd name="connsiteY36" fmla="*/ 677541 h 818482"/>
              <a:gd name="connsiteX37" fmla="*/ 65314 w 409074"/>
              <a:gd name="connsiteY37" fmla="*/ 698166 h 818482"/>
              <a:gd name="connsiteX38" fmla="*/ 55001 w 409074"/>
              <a:gd name="connsiteY38" fmla="*/ 705042 h 818482"/>
              <a:gd name="connsiteX39" fmla="*/ 44689 w 409074"/>
              <a:gd name="connsiteY39" fmla="*/ 711917 h 818482"/>
              <a:gd name="connsiteX40" fmla="*/ 27501 w 409074"/>
              <a:gd name="connsiteY40" fmla="*/ 725667 h 818482"/>
              <a:gd name="connsiteX41" fmla="*/ 6875 w 409074"/>
              <a:gd name="connsiteY41" fmla="*/ 760043 h 818482"/>
              <a:gd name="connsiteX42" fmla="*/ 0 w 409074"/>
              <a:gd name="connsiteY42" fmla="*/ 780669 h 818482"/>
              <a:gd name="connsiteX43" fmla="*/ 3437 w 409074"/>
              <a:gd name="connsiteY43" fmla="*/ 790981 h 818482"/>
              <a:gd name="connsiteX44" fmla="*/ 34376 w 409074"/>
              <a:gd name="connsiteY44" fmla="*/ 804732 h 818482"/>
              <a:gd name="connsiteX45" fmla="*/ 44689 w 409074"/>
              <a:gd name="connsiteY45" fmla="*/ 808169 h 818482"/>
              <a:gd name="connsiteX46" fmla="*/ 55001 w 409074"/>
              <a:gd name="connsiteY46" fmla="*/ 811607 h 818482"/>
              <a:gd name="connsiteX47" fmla="*/ 103128 w 409074"/>
              <a:gd name="connsiteY47" fmla="*/ 818482 h 818482"/>
              <a:gd name="connsiteX48" fmla="*/ 182192 w 409074"/>
              <a:gd name="connsiteY48" fmla="*/ 811607 h 818482"/>
              <a:gd name="connsiteX49" fmla="*/ 192505 w 409074"/>
              <a:gd name="connsiteY49" fmla="*/ 808169 h 818482"/>
              <a:gd name="connsiteX50" fmla="*/ 202818 w 409074"/>
              <a:gd name="connsiteY50" fmla="*/ 801294 h 818482"/>
              <a:gd name="connsiteX51" fmla="*/ 216568 w 409074"/>
              <a:gd name="connsiteY51" fmla="*/ 780669 h 818482"/>
              <a:gd name="connsiteX52" fmla="*/ 240631 w 409074"/>
              <a:gd name="connsiteY52" fmla="*/ 760043 h 818482"/>
              <a:gd name="connsiteX53" fmla="*/ 247507 w 409074"/>
              <a:gd name="connsiteY53" fmla="*/ 753168 h 818482"/>
              <a:gd name="connsiteX54" fmla="*/ 268132 w 409074"/>
              <a:gd name="connsiteY54" fmla="*/ 739417 h 818482"/>
              <a:gd name="connsiteX55" fmla="*/ 299071 w 409074"/>
              <a:gd name="connsiteY55" fmla="*/ 701604 h 818482"/>
              <a:gd name="connsiteX56" fmla="*/ 305946 w 409074"/>
              <a:gd name="connsiteY56" fmla="*/ 691291 h 818482"/>
              <a:gd name="connsiteX57" fmla="*/ 312821 w 409074"/>
              <a:gd name="connsiteY57" fmla="*/ 680978 h 818482"/>
              <a:gd name="connsiteX58" fmla="*/ 323134 w 409074"/>
              <a:gd name="connsiteY58" fmla="*/ 656915 h 818482"/>
              <a:gd name="connsiteX59" fmla="*/ 326571 w 409074"/>
              <a:gd name="connsiteY59" fmla="*/ 646602 h 818482"/>
              <a:gd name="connsiteX60" fmla="*/ 340322 w 409074"/>
              <a:gd name="connsiteY60" fmla="*/ 625977 h 818482"/>
              <a:gd name="connsiteX61" fmla="*/ 357510 w 409074"/>
              <a:gd name="connsiteY61" fmla="*/ 595038 h 818482"/>
              <a:gd name="connsiteX62" fmla="*/ 364385 w 409074"/>
              <a:gd name="connsiteY62" fmla="*/ 584726 h 818482"/>
              <a:gd name="connsiteX63" fmla="*/ 374698 w 409074"/>
              <a:gd name="connsiteY63" fmla="*/ 564100 h 818482"/>
              <a:gd name="connsiteX64" fmla="*/ 381573 w 409074"/>
              <a:gd name="connsiteY64" fmla="*/ 543475 h 818482"/>
              <a:gd name="connsiteX65" fmla="*/ 385010 w 409074"/>
              <a:gd name="connsiteY65" fmla="*/ 533162 h 818482"/>
              <a:gd name="connsiteX66" fmla="*/ 391886 w 409074"/>
              <a:gd name="connsiteY66" fmla="*/ 522849 h 818482"/>
              <a:gd name="connsiteX67" fmla="*/ 398761 w 409074"/>
              <a:gd name="connsiteY67" fmla="*/ 485035 h 818482"/>
              <a:gd name="connsiteX68" fmla="*/ 405636 w 409074"/>
              <a:gd name="connsiteY68" fmla="*/ 436909 h 818482"/>
              <a:gd name="connsiteX69" fmla="*/ 409074 w 409074"/>
              <a:gd name="connsiteY69" fmla="*/ 357845 h 818482"/>
              <a:gd name="connsiteX70" fmla="*/ 405636 w 409074"/>
              <a:gd name="connsiteY70" fmla="*/ 333781 h 818482"/>
              <a:gd name="connsiteX71" fmla="*/ 402198 w 409074"/>
              <a:gd name="connsiteY71" fmla="*/ 278780 h 818482"/>
              <a:gd name="connsiteX72" fmla="*/ 391886 w 409074"/>
              <a:gd name="connsiteY72" fmla="*/ 237529 h 818482"/>
              <a:gd name="connsiteX73" fmla="*/ 371260 w 409074"/>
              <a:gd name="connsiteY73" fmla="*/ 210028 h 818482"/>
              <a:gd name="connsiteX74" fmla="*/ 357510 w 409074"/>
              <a:gd name="connsiteY74" fmla="*/ 179090 h 818482"/>
              <a:gd name="connsiteX75" fmla="*/ 340322 w 409074"/>
              <a:gd name="connsiteY75" fmla="*/ 161902 h 818482"/>
              <a:gd name="connsiteX76" fmla="*/ 333446 w 409074"/>
              <a:gd name="connsiteY76" fmla="*/ 155026 h 818482"/>
              <a:gd name="connsiteX77" fmla="*/ 312821 w 409074"/>
              <a:gd name="connsiteY77" fmla="*/ 141276 h 818482"/>
              <a:gd name="connsiteX78" fmla="*/ 305946 w 409074"/>
              <a:gd name="connsiteY78" fmla="*/ 130963 h 818482"/>
              <a:gd name="connsiteX79" fmla="*/ 285320 w 409074"/>
              <a:gd name="connsiteY79" fmla="*/ 117213 h 818482"/>
              <a:gd name="connsiteX80" fmla="*/ 261257 w 409074"/>
              <a:gd name="connsiteY80" fmla="*/ 103463 h 818482"/>
              <a:gd name="connsiteX81" fmla="*/ 254382 w 409074"/>
              <a:gd name="connsiteY81" fmla="*/ 96587 h 818482"/>
              <a:gd name="connsiteX82" fmla="*/ 244069 w 409074"/>
              <a:gd name="connsiteY82" fmla="*/ 89712 h 818482"/>
              <a:gd name="connsiteX83" fmla="*/ 209693 w 409074"/>
              <a:gd name="connsiteY83" fmla="*/ 65649 h 818482"/>
              <a:gd name="connsiteX84" fmla="*/ 189068 w 409074"/>
              <a:gd name="connsiteY84" fmla="*/ 51899 h 818482"/>
              <a:gd name="connsiteX85" fmla="*/ 178755 w 409074"/>
              <a:gd name="connsiteY85" fmla="*/ 45023 h 818482"/>
              <a:gd name="connsiteX86" fmla="*/ 168442 w 409074"/>
              <a:gd name="connsiteY86" fmla="*/ 41586 h 818482"/>
              <a:gd name="connsiteX87" fmla="*/ 147816 w 409074"/>
              <a:gd name="connsiteY87" fmla="*/ 27835 h 818482"/>
              <a:gd name="connsiteX88" fmla="*/ 127191 w 409074"/>
              <a:gd name="connsiteY88" fmla="*/ 20960 h 818482"/>
              <a:gd name="connsiteX89" fmla="*/ 106565 w 409074"/>
              <a:gd name="connsiteY89" fmla="*/ 10648 h 818482"/>
              <a:gd name="connsiteX90" fmla="*/ 58439 w 409074"/>
              <a:gd name="connsiteY90" fmla="*/ 335 h 81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409074" h="818482">
                <a:moveTo>
                  <a:pt x="58439" y="335"/>
                </a:moveTo>
                <a:cubicBezTo>
                  <a:pt x="48126" y="2627"/>
                  <a:pt x="48005" y="15776"/>
                  <a:pt x="44689" y="24398"/>
                </a:cubicBezTo>
                <a:cubicBezTo>
                  <a:pt x="42187" y="30903"/>
                  <a:pt x="41251" y="38053"/>
                  <a:pt x="41251" y="45023"/>
                </a:cubicBezTo>
                <a:cubicBezTo>
                  <a:pt x="41251" y="69570"/>
                  <a:pt x="36286" y="84110"/>
                  <a:pt x="55001" y="96587"/>
                </a:cubicBezTo>
                <a:cubicBezTo>
                  <a:pt x="58016" y="98597"/>
                  <a:pt x="61876" y="98879"/>
                  <a:pt x="65314" y="100025"/>
                </a:cubicBezTo>
                <a:cubicBezTo>
                  <a:pt x="81471" y="116182"/>
                  <a:pt x="71580" y="107640"/>
                  <a:pt x="96253" y="124088"/>
                </a:cubicBezTo>
                <a:lnTo>
                  <a:pt x="137504" y="151589"/>
                </a:lnTo>
                <a:lnTo>
                  <a:pt x="168442" y="172214"/>
                </a:lnTo>
                <a:cubicBezTo>
                  <a:pt x="171880" y="174506"/>
                  <a:pt x="174835" y="177784"/>
                  <a:pt x="178755" y="179090"/>
                </a:cubicBezTo>
                <a:lnTo>
                  <a:pt x="189068" y="182527"/>
                </a:lnTo>
                <a:cubicBezTo>
                  <a:pt x="191360" y="185965"/>
                  <a:pt x="193298" y="189666"/>
                  <a:pt x="195943" y="192840"/>
                </a:cubicBezTo>
                <a:cubicBezTo>
                  <a:pt x="199055" y="196575"/>
                  <a:pt x="203559" y="199108"/>
                  <a:pt x="206256" y="203153"/>
                </a:cubicBezTo>
                <a:cubicBezTo>
                  <a:pt x="208266" y="206168"/>
                  <a:pt x="207933" y="210298"/>
                  <a:pt x="209693" y="213466"/>
                </a:cubicBezTo>
                <a:cubicBezTo>
                  <a:pt x="213706" y="220689"/>
                  <a:pt x="220830" y="226252"/>
                  <a:pt x="223443" y="234091"/>
                </a:cubicBezTo>
                <a:lnTo>
                  <a:pt x="233756" y="265029"/>
                </a:lnTo>
                <a:cubicBezTo>
                  <a:pt x="234902" y="268467"/>
                  <a:pt x="235184" y="272327"/>
                  <a:pt x="237194" y="275342"/>
                </a:cubicBezTo>
                <a:cubicBezTo>
                  <a:pt x="239486" y="278780"/>
                  <a:pt x="242221" y="281960"/>
                  <a:pt x="244069" y="285655"/>
                </a:cubicBezTo>
                <a:cubicBezTo>
                  <a:pt x="247756" y="293030"/>
                  <a:pt x="249374" y="306089"/>
                  <a:pt x="250944" y="313156"/>
                </a:cubicBezTo>
                <a:cubicBezTo>
                  <a:pt x="251969" y="317768"/>
                  <a:pt x="253392" y="322286"/>
                  <a:pt x="254382" y="326906"/>
                </a:cubicBezTo>
                <a:cubicBezTo>
                  <a:pt x="256831" y="338332"/>
                  <a:pt x="257562" y="350196"/>
                  <a:pt x="261257" y="361282"/>
                </a:cubicBezTo>
                <a:lnTo>
                  <a:pt x="268132" y="381908"/>
                </a:lnTo>
                <a:cubicBezTo>
                  <a:pt x="266986" y="394512"/>
                  <a:pt x="265746" y="407108"/>
                  <a:pt x="264695" y="419721"/>
                </a:cubicBezTo>
                <a:cubicBezTo>
                  <a:pt x="263454" y="434610"/>
                  <a:pt x="263003" y="449572"/>
                  <a:pt x="261257" y="464410"/>
                </a:cubicBezTo>
                <a:cubicBezTo>
                  <a:pt x="260313" y="472435"/>
                  <a:pt x="252791" y="493245"/>
                  <a:pt x="250944" y="498786"/>
                </a:cubicBezTo>
                <a:cubicBezTo>
                  <a:pt x="250942" y="498791"/>
                  <a:pt x="244073" y="519406"/>
                  <a:pt x="244069" y="519411"/>
                </a:cubicBezTo>
                <a:cubicBezTo>
                  <a:pt x="241777" y="522849"/>
                  <a:pt x="239042" y="526029"/>
                  <a:pt x="237194" y="529724"/>
                </a:cubicBezTo>
                <a:cubicBezTo>
                  <a:pt x="235573" y="532965"/>
                  <a:pt x="235183" y="536706"/>
                  <a:pt x="233756" y="540037"/>
                </a:cubicBezTo>
                <a:cubicBezTo>
                  <a:pt x="231737" y="544747"/>
                  <a:pt x="228900" y="549077"/>
                  <a:pt x="226881" y="553787"/>
                </a:cubicBezTo>
                <a:cubicBezTo>
                  <a:pt x="225454" y="557118"/>
                  <a:pt x="225064" y="560859"/>
                  <a:pt x="223443" y="564100"/>
                </a:cubicBezTo>
                <a:cubicBezTo>
                  <a:pt x="217043" y="576900"/>
                  <a:pt x="215758" y="573324"/>
                  <a:pt x="206256" y="584726"/>
                </a:cubicBezTo>
                <a:cubicBezTo>
                  <a:pt x="203611" y="587900"/>
                  <a:pt x="202125" y="591950"/>
                  <a:pt x="199380" y="595038"/>
                </a:cubicBezTo>
                <a:cubicBezTo>
                  <a:pt x="192920" y="602305"/>
                  <a:pt x="185630" y="608789"/>
                  <a:pt x="178755" y="615664"/>
                </a:cubicBezTo>
                <a:cubicBezTo>
                  <a:pt x="175317" y="619102"/>
                  <a:pt x="172487" y="623280"/>
                  <a:pt x="168442" y="625977"/>
                </a:cubicBezTo>
                <a:cubicBezTo>
                  <a:pt x="116310" y="660730"/>
                  <a:pt x="169815" y="623114"/>
                  <a:pt x="137504" y="650040"/>
                </a:cubicBezTo>
                <a:cubicBezTo>
                  <a:pt x="122730" y="662352"/>
                  <a:pt x="132378" y="652603"/>
                  <a:pt x="116878" y="660353"/>
                </a:cubicBezTo>
                <a:cubicBezTo>
                  <a:pt x="113183" y="662201"/>
                  <a:pt x="109739" y="664583"/>
                  <a:pt x="106565" y="667228"/>
                </a:cubicBezTo>
                <a:cubicBezTo>
                  <a:pt x="102830" y="670340"/>
                  <a:pt x="100090" y="674556"/>
                  <a:pt x="96253" y="677541"/>
                </a:cubicBezTo>
                <a:cubicBezTo>
                  <a:pt x="96248" y="677545"/>
                  <a:pt x="70473" y="694727"/>
                  <a:pt x="65314" y="698166"/>
                </a:cubicBezTo>
                <a:lnTo>
                  <a:pt x="55001" y="705042"/>
                </a:lnTo>
                <a:cubicBezTo>
                  <a:pt x="51564" y="707334"/>
                  <a:pt x="47610" y="708996"/>
                  <a:pt x="44689" y="711917"/>
                </a:cubicBezTo>
                <a:cubicBezTo>
                  <a:pt x="34892" y="721713"/>
                  <a:pt x="40510" y="716994"/>
                  <a:pt x="27501" y="725667"/>
                </a:cubicBezTo>
                <a:cubicBezTo>
                  <a:pt x="19430" y="737773"/>
                  <a:pt x="12160" y="746830"/>
                  <a:pt x="6875" y="760043"/>
                </a:cubicBezTo>
                <a:cubicBezTo>
                  <a:pt x="4184" y="766772"/>
                  <a:pt x="0" y="780669"/>
                  <a:pt x="0" y="780669"/>
                </a:cubicBezTo>
                <a:cubicBezTo>
                  <a:pt x="1146" y="784106"/>
                  <a:pt x="1174" y="788152"/>
                  <a:pt x="3437" y="790981"/>
                </a:cubicBezTo>
                <a:cubicBezTo>
                  <a:pt x="9381" y="798411"/>
                  <a:pt x="28071" y="802630"/>
                  <a:pt x="34376" y="804732"/>
                </a:cubicBezTo>
                <a:lnTo>
                  <a:pt x="44689" y="808169"/>
                </a:lnTo>
                <a:cubicBezTo>
                  <a:pt x="48126" y="809315"/>
                  <a:pt x="51427" y="811011"/>
                  <a:pt x="55001" y="811607"/>
                </a:cubicBezTo>
                <a:cubicBezTo>
                  <a:pt x="84740" y="816564"/>
                  <a:pt x="68711" y="814181"/>
                  <a:pt x="103128" y="818482"/>
                </a:cubicBezTo>
                <a:cubicBezTo>
                  <a:pt x="130576" y="816868"/>
                  <a:pt x="155874" y="817456"/>
                  <a:pt x="182192" y="811607"/>
                </a:cubicBezTo>
                <a:cubicBezTo>
                  <a:pt x="185729" y="810821"/>
                  <a:pt x="189264" y="809790"/>
                  <a:pt x="192505" y="808169"/>
                </a:cubicBezTo>
                <a:cubicBezTo>
                  <a:pt x="196200" y="806321"/>
                  <a:pt x="199380" y="803586"/>
                  <a:pt x="202818" y="801294"/>
                </a:cubicBezTo>
                <a:cubicBezTo>
                  <a:pt x="207401" y="794419"/>
                  <a:pt x="210725" y="786512"/>
                  <a:pt x="216568" y="780669"/>
                </a:cubicBezTo>
                <a:cubicBezTo>
                  <a:pt x="249660" y="747577"/>
                  <a:pt x="214461" y="780979"/>
                  <a:pt x="240631" y="760043"/>
                </a:cubicBezTo>
                <a:cubicBezTo>
                  <a:pt x="243162" y="758018"/>
                  <a:pt x="244914" y="755113"/>
                  <a:pt x="247507" y="753168"/>
                </a:cubicBezTo>
                <a:cubicBezTo>
                  <a:pt x="254117" y="748210"/>
                  <a:pt x="262289" y="745260"/>
                  <a:pt x="268132" y="739417"/>
                </a:cubicBezTo>
                <a:cubicBezTo>
                  <a:pt x="291161" y="716388"/>
                  <a:pt x="280828" y="728968"/>
                  <a:pt x="299071" y="701604"/>
                </a:cubicBezTo>
                <a:lnTo>
                  <a:pt x="305946" y="691291"/>
                </a:lnTo>
                <a:cubicBezTo>
                  <a:pt x="308238" y="687853"/>
                  <a:pt x="311514" y="684897"/>
                  <a:pt x="312821" y="680978"/>
                </a:cubicBezTo>
                <a:cubicBezTo>
                  <a:pt x="320888" y="656782"/>
                  <a:pt x="310384" y="686668"/>
                  <a:pt x="323134" y="656915"/>
                </a:cubicBezTo>
                <a:cubicBezTo>
                  <a:pt x="324561" y="653584"/>
                  <a:pt x="324811" y="649770"/>
                  <a:pt x="326571" y="646602"/>
                </a:cubicBezTo>
                <a:cubicBezTo>
                  <a:pt x="330584" y="639379"/>
                  <a:pt x="340322" y="625977"/>
                  <a:pt x="340322" y="625977"/>
                </a:cubicBezTo>
                <a:cubicBezTo>
                  <a:pt x="346372" y="607825"/>
                  <a:pt x="341749" y="618679"/>
                  <a:pt x="357510" y="595038"/>
                </a:cubicBezTo>
                <a:lnTo>
                  <a:pt x="364385" y="584726"/>
                </a:lnTo>
                <a:cubicBezTo>
                  <a:pt x="376914" y="547130"/>
                  <a:pt x="356934" y="604067"/>
                  <a:pt x="374698" y="564100"/>
                </a:cubicBezTo>
                <a:cubicBezTo>
                  <a:pt x="377641" y="557478"/>
                  <a:pt x="379281" y="550350"/>
                  <a:pt x="381573" y="543475"/>
                </a:cubicBezTo>
                <a:cubicBezTo>
                  <a:pt x="382719" y="540037"/>
                  <a:pt x="383000" y="536177"/>
                  <a:pt x="385010" y="533162"/>
                </a:cubicBezTo>
                <a:lnTo>
                  <a:pt x="391886" y="522849"/>
                </a:lnTo>
                <a:cubicBezTo>
                  <a:pt x="397766" y="499325"/>
                  <a:pt x="393835" y="517057"/>
                  <a:pt x="398761" y="485035"/>
                </a:cubicBezTo>
                <a:cubicBezTo>
                  <a:pt x="405367" y="442092"/>
                  <a:pt x="399145" y="488830"/>
                  <a:pt x="405636" y="436909"/>
                </a:cubicBezTo>
                <a:cubicBezTo>
                  <a:pt x="406782" y="410554"/>
                  <a:pt x="409074" y="384225"/>
                  <a:pt x="409074" y="357845"/>
                </a:cubicBezTo>
                <a:cubicBezTo>
                  <a:pt x="409074" y="349742"/>
                  <a:pt x="406338" y="341853"/>
                  <a:pt x="405636" y="333781"/>
                </a:cubicBezTo>
                <a:cubicBezTo>
                  <a:pt x="404044" y="315481"/>
                  <a:pt x="403861" y="297074"/>
                  <a:pt x="402198" y="278780"/>
                </a:cubicBezTo>
                <a:cubicBezTo>
                  <a:pt x="401630" y="272531"/>
                  <a:pt x="396744" y="242386"/>
                  <a:pt x="391886" y="237529"/>
                </a:cubicBezTo>
                <a:cubicBezTo>
                  <a:pt x="383740" y="229384"/>
                  <a:pt x="375148" y="221693"/>
                  <a:pt x="371260" y="210028"/>
                </a:cubicBezTo>
                <a:cubicBezTo>
                  <a:pt x="366753" y="196507"/>
                  <a:pt x="366310" y="189147"/>
                  <a:pt x="357510" y="179090"/>
                </a:cubicBezTo>
                <a:cubicBezTo>
                  <a:pt x="352174" y="172992"/>
                  <a:pt x="346051" y="167631"/>
                  <a:pt x="340322" y="161902"/>
                </a:cubicBezTo>
                <a:cubicBezTo>
                  <a:pt x="338030" y="159610"/>
                  <a:pt x="336143" y="156824"/>
                  <a:pt x="333446" y="155026"/>
                </a:cubicBezTo>
                <a:lnTo>
                  <a:pt x="312821" y="141276"/>
                </a:lnTo>
                <a:cubicBezTo>
                  <a:pt x="310529" y="137838"/>
                  <a:pt x="309055" y="133684"/>
                  <a:pt x="305946" y="130963"/>
                </a:cubicBezTo>
                <a:cubicBezTo>
                  <a:pt x="299727" y="125522"/>
                  <a:pt x="292711" y="120908"/>
                  <a:pt x="285320" y="117213"/>
                </a:cubicBezTo>
                <a:cubicBezTo>
                  <a:pt x="275913" y="112510"/>
                  <a:pt x="269353" y="109940"/>
                  <a:pt x="261257" y="103463"/>
                </a:cubicBezTo>
                <a:cubicBezTo>
                  <a:pt x="258726" y="101438"/>
                  <a:pt x="256913" y="98612"/>
                  <a:pt x="254382" y="96587"/>
                </a:cubicBezTo>
                <a:cubicBezTo>
                  <a:pt x="251156" y="94006"/>
                  <a:pt x="247431" y="92113"/>
                  <a:pt x="244069" y="89712"/>
                </a:cubicBezTo>
                <a:cubicBezTo>
                  <a:pt x="208438" y="64261"/>
                  <a:pt x="257111" y="97259"/>
                  <a:pt x="209693" y="65649"/>
                </a:cubicBezTo>
                <a:lnTo>
                  <a:pt x="189068" y="51899"/>
                </a:lnTo>
                <a:cubicBezTo>
                  <a:pt x="185630" y="49607"/>
                  <a:pt x="182675" y="46329"/>
                  <a:pt x="178755" y="45023"/>
                </a:cubicBezTo>
                <a:lnTo>
                  <a:pt x="168442" y="41586"/>
                </a:lnTo>
                <a:cubicBezTo>
                  <a:pt x="161567" y="37002"/>
                  <a:pt x="155655" y="30448"/>
                  <a:pt x="147816" y="27835"/>
                </a:cubicBezTo>
                <a:cubicBezTo>
                  <a:pt x="140941" y="25543"/>
                  <a:pt x="133221" y="24980"/>
                  <a:pt x="127191" y="20960"/>
                </a:cubicBezTo>
                <a:cubicBezTo>
                  <a:pt x="116357" y="13738"/>
                  <a:pt x="118610" y="13933"/>
                  <a:pt x="106565" y="10648"/>
                </a:cubicBezTo>
                <a:cubicBezTo>
                  <a:pt x="97449" y="8162"/>
                  <a:pt x="68752" y="-1957"/>
                  <a:pt x="58439" y="335"/>
                </a:cubicBezTo>
                <a:close/>
              </a:path>
            </a:pathLst>
          </a:custGeom>
          <a:solidFill>
            <a:srgbClr val="D5D6D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68BF43D4-3EFA-5341-ABD8-6F0D301E09CF}"/>
              </a:ext>
            </a:extLst>
          </p:cNvPr>
          <p:cNvSpPr/>
          <p:nvPr/>
        </p:nvSpPr>
        <p:spPr>
          <a:xfrm>
            <a:off x="2000680" y="2988944"/>
            <a:ext cx="804476" cy="130629"/>
          </a:xfrm>
          <a:custGeom>
            <a:avLst/>
            <a:gdLst>
              <a:gd name="connsiteX0" fmla="*/ 797522 w 804476"/>
              <a:gd name="connsiteY0" fmla="*/ 103128 h 130629"/>
              <a:gd name="connsiteX1" fmla="*/ 804397 w 804476"/>
              <a:gd name="connsiteY1" fmla="*/ 79065 h 130629"/>
              <a:gd name="connsiteX2" fmla="*/ 800959 w 804476"/>
              <a:gd name="connsiteY2" fmla="*/ 58439 h 130629"/>
              <a:gd name="connsiteX3" fmla="*/ 794084 w 804476"/>
              <a:gd name="connsiteY3" fmla="*/ 37814 h 130629"/>
              <a:gd name="connsiteX4" fmla="*/ 763146 w 804476"/>
              <a:gd name="connsiteY4" fmla="*/ 13751 h 130629"/>
              <a:gd name="connsiteX5" fmla="*/ 752833 w 804476"/>
              <a:gd name="connsiteY5" fmla="*/ 10313 h 130629"/>
              <a:gd name="connsiteX6" fmla="*/ 735645 w 804476"/>
              <a:gd name="connsiteY6" fmla="*/ 6876 h 130629"/>
              <a:gd name="connsiteX7" fmla="*/ 680643 w 804476"/>
              <a:gd name="connsiteY7" fmla="*/ 0 h 130629"/>
              <a:gd name="connsiteX8" fmla="*/ 446887 w 804476"/>
              <a:gd name="connsiteY8" fmla="*/ 0 h 130629"/>
              <a:gd name="connsiteX9" fmla="*/ 85940 w 804476"/>
              <a:gd name="connsiteY9" fmla="*/ 3438 h 130629"/>
              <a:gd name="connsiteX10" fmla="*/ 44688 w 804476"/>
              <a:gd name="connsiteY10" fmla="*/ 10313 h 130629"/>
              <a:gd name="connsiteX11" fmla="*/ 30938 w 804476"/>
              <a:gd name="connsiteY11" fmla="*/ 17188 h 130629"/>
              <a:gd name="connsiteX12" fmla="*/ 20625 w 804476"/>
              <a:gd name="connsiteY12" fmla="*/ 20626 h 130629"/>
              <a:gd name="connsiteX13" fmla="*/ 3437 w 804476"/>
              <a:gd name="connsiteY13" fmla="*/ 41251 h 130629"/>
              <a:gd name="connsiteX14" fmla="*/ 0 w 804476"/>
              <a:gd name="connsiteY14" fmla="*/ 51564 h 130629"/>
              <a:gd name="connsiteX15" fmla="*/ 3437 w 804476"/>
              <a:gd name="connsiteY15" fmla="*/ 75627 h 130629"/>
              <a:gd name="connsiteX16" fmla="*/ 10312 w 804476"/>
              <a:gd name="connsiteY16" fmla="*/ 85940 h 130629"/>
              <a:gd name="connsiteX17" fmla="*/ 37813 w 804476"/>
              <a:gd name="connsiteY17" fmla="*/ 106566 h 130629"/>
              <a:gd name="connsiteX18" fmla="*/ 85940 w 804476"/>
              <a:gd name="connsiteY18" fmla="*/ 120316 h 130629"/>
              <a:gd name="connsiteX19" fmla="*/ 99690 w 804476"/>
              <a:gd name="connsiteY19" fmla="*/ 123754 h 130629"/>
              <a:gd name="connsiteX20" fmla="*/ 127191 w 804476"/>
              <a:gd name="connsiteY20" fmla="*/ 127191 h 130629"/>
              <a:gd name="connsiteX21" fmla="*/ 491576 w 804476"/>
              <a:gd name="connsiteY21" fmla="*/ 127191 h 130629"/>
              <a:gd name="connsiteX22" fmla="*/ 725332 w 804476"/>
              <a:gd name="connsiteY22" fmla="*/ 130629 h 130629"/>
              <a:gd name="connsiteX23" fmla="*/ 763146 w 804476"/>
              <a:gd name="connsiteY23" fmla="*/ 127191 h 130629"/>
              <a:gd name="connsiteX24" fmla="*/ 797522 w 804476"/>
              <a:gd name="connsiteY24" fmla="*/ 103128 h 13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04476" h="130629">
                <a:moveTo>
                  <a:pt x="797522" y="103128"/>
                </a:moveTo>
                <a:cubicBezTo>
                  <a:pt x="804397" y="95107"/>
                  <a:pt x="803757" y="87382"/>
                  <a:pt x="804397" y="79065"/>
                </a:cubicBezTo>
                <a:cubicBezTo>
                  <a:pt x="804931" y="72115"/>
                  <a:pt x="802650" y="65201"/>
                  <a:pt x="800959" y="58439"/>
                </a:cubicBezTo>
                <a:cubicBezTo>
                  <a:pt x="799201" y="51408"/>
                  <a:pt x="799208" y="42938"/>
                  <a:pt x="794084" y="37814"/>
                </a:cubicBezTo>
                <a:cubicBezTo>
                  <a:pt x="785186" y="28916"/>
                  <a:pt x="775482" y="17863"/>
                  <a:pt x="763146" y="13751"/>
                </a:cubicBezTo>
                <a:cubicBezTo>
                  <a:pt x="759708" y="12605"/>
                  <a:pt x="756348" y="11192"/>
                  <a:pt x="752833" y="10313"/>
                </a:cubicBezTo>
                <a:cubicBezTo>
                  <a:pt x="747165" y="8896"/>
                  <a:pt x="741408" y="7837"/>
                  <a:pt x="735645" y="6876"/>
                </a:cubicBezTo>
                <a:cubicBezTo>
                  <a:pt x="716015" y="3604"/>
                  <a:pt x="700802" y="2240"/>
                  <a:pt x="680643" y="0"/>
                </a:cubicBezTo>
                <a:cubicBezTo>
                  <a:pt x="565931" y="9561"/>
                  <a:pt x="697395" y="0"/>
                  <a:pt x="446887" y="0"/>
                </a:cubicBezTo>
                <a:lnTo>
                  <a:pt x="85940" y="3438"/>
                </a:lnTo>
                <a:cubicBezTo>
                  <a:pt x="75965" y="4685"/>
                  <a:pt x="56041" y="6056"/>
                  <a:pt x="44688" y="10313"/>
                </a:cubicBezTo>
                <a:cubicBezTo>
                  <a:pt x="39890" y="12112"/>
                  <a:pt x="35648" y="15169"/>
                  <a:pt x="30938" y="17188"/>
                </a:cubicBezTo>
                <a:cubicBezTo>
                  <a:pt x="27607" y="18615"/>
                  <a:pt x="24063" y="19480"/>
                  <a:pt x="20625" y="20626"/>
                </a:cubicBezTo>
                <a:cubicBezTo>
                  <a:pt x="13024" y="28227"/>
                  <a:pt x="8222" y="31681"/>
                  <a:pt x="3437" y="41251"/>
                </a:cubicBezTo>
                <a:cubicBezTo>
                  <a:pt x="1817" y="44492"/>
                  <a:pt x="1146" y="48126"/>
                  <a:pt x="0" y="51564"/>
                </a:cubicBezTo>
                <a:cubicBezTo>
                  <a:pt x="1146" y="59585"/>
                  <a:pt x="1109" y="67866"/>
                  <a:pt x="3437" y="75627"/>
                </a:cubicBezTo>
                <a:cubicBezTo>
                  <a:pt x="4624" y="79584"/>
                  <a:pt x="7731" y="82714"/>
                  <a:pt x="10312" y="85940"/>
                </a:cubicBezTo>
                <a:cubicBezTo>
                  <a:pt x="16234" y="93342"/>
                  <a:pt x="31821" y="104569"/>
                  <a:pt x="37813" y="106566"/>
                </a:cubicBezTo>
                <a:cubicBezTo>
                  <a:pt x="67408" y="116431"/>
                  <a:pt x="51402" y="111681"/>
                  <a:pt x="85940" y="120316"/>
                </a:cubicBezTo>
                <a:cubicBezTo>
                  <a:pt x="90523" y="121462"/>
                  <a:pt x="95002" y="123168"/>
                  <a:pt x="99690" y="123754"/>
                </a:cubicBezTo>
                <a:lnTo>
                  <a:pt x="127191" y="127191"/>
                </a:lnTo>
                <a:cubicBezTo>
                  <a:pt x="306240" y="120306"/>
                  <a:pt x="192711" y="123152"/>
                  <a:pt x="491576" y="127191"/>
                </a:cubicBezTo>
                <a:lnTo>
                  <a:pt x="725332" y="130629"/>
                </a:lnTo>
                <a:cubicBezTo>
                  <a:pt x="737937" y="129483"/>
                  <a:pt x="750600" y="128864"/>
                  <a:pt x="763146" y="127191"/>
                </a:cubicBezTo>
                <a:cubicBezTo>
                  <a:pt x="791009" y="123476"/>
                  <a:pt x="790647" y="111149"/>
                  <a:pt x="797522" y="103128"/>
                </a:cubicBezTo>
                <a:close/>
              </a:path>
            </a:pathLst>
          </a:custGeom>
          <a:solidFill>
            <a:srgbClr val="D5D6D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82806E22-C920-E040-B9F2-8E804ABD89D2}"/>
              </a:ext>
            </a:extLst>
          </p:cNvPr>
          <p:cNvSpPr/>
          <p:nvPr/>
        </p:nvSpPr>
        <p:spPr>
          <a:xfrm>
            <a:off x="1089717" y="2968319"/>
            <a:ext cx="510118" cy="175913"/>
          </a:xfrm>
          <a:custGeom>
            <a:avLst/>
            <a:gdLst>
              <a:gd name="connsiteX0" fmla="*/ 508764 w 510118"/>
              <a:gd name="connsiteY0" fmla="*/ 99690 h 175913"/>
              <a:gd name="connsiteX1" fmla="*/ 505327 w 510118"/>
              <a:gd name="connsiteY1" fmla="*/ 41251 h 175913"/>
              <a:gd name="connsiteX2" fmla="*/ 498451 w 510118"/>
              <a:gd name="connsiteY2" fmla="*/ 34376 h 175913"/>
              <a:gd name="connsiteX3" fmla="*/ 484701 w 510118"/>
              <a:gd name="connsiteY3" fmla="*/ 13750 h 175913"/>
              <a:gd name="connsiteX4" fmla="*/ 464075 w 510118"/>
              <a:gd name="connsiteY4" fmla="*/ 6875 h 175913"/>
              <a:gd name="connsiteX5" fmla="*/ 422824 w 510118"/>
              <a:gd name="connsiteY5" fmla="*/ 10313 h 175913"/>
              <a:gd name="connsiteX6" fmla="*/ 305946 w 510118"/>
              <a:gd name="connsiteY6" fmla="*/ 3437 h 175913"/>
              <a:gd name="connsiteX7" fmla="*/ 206256 w 510118"/>
              <a:gd name="connsiteY7" fmla="*/ 0 h 175913"/>
              <a:gd name="connsiteX8" fmla="*/ 96253 w 510118"/>
              <a:gd name="connsiteY8" fmla="*/ 3437 h 175913"/>
              <a:gd name="connsiteX9" fmla="*/ 48127 w 510118"/>
              <a:gd name="connsiteY9" fmla="*/ 10313 h 175913"/>
              <a:gd name="connsiteX10" fmla="*/ 27501 w 510118"/>
              <a:gd name="connsiteY10" fmla="*/ 17188 h 175913"/>
              <a:gd name="connsiteX11" fmla="*/ 17188 w 510118"/>
              <a:gd name="connsiteY11" fmla="*/ 20625 h 175913"/>
              <a:gd name="connsiteX12" fmla="*/ 3438 w 510118"/>
              <a:gd name="connsiteY12" fmla="*/ 37813 h 175913"/>
              <a:gd name="connsiteX13" fmla="*/ 0 w 510118"/>
              <a:gd name="connsiteY13" fmla="*/ 48126 h 175913"/>
              <a:gd name="connsiteX14" fmla="*/ 3438 w 510118"/>
              <a:gd name="connsiteY14" fmla="*/ 58439 h 175913"/>
              <a:gd name="connsiteX15" fmla="*/ 10313 w 510118"/>
              <a:gd name="connsiteY15" fmla="*/ 89377 h 175913"/>
              <a:gd name="connsiteX16" fmla="*/ 13751 w 510118"/>
              <a:gd name="connsiteY16" fmla="*/ 99690 h 175913"/>
              <a:gd name="connsiteX17" fmla="*/ 27501 w 510118"/>
              <a:gd name="connsiteY17" fmla="*/ 120316 h 175913"/>
              <a:gd name="connsiteX18" fmla="*/ 48127 w 510118"/>
              <a:gd name="connsiteY18" fmla="*/ 134066 h 175913"/>
              <a:gd name="connsiteX19" fmla="*/ 58439 w 510118"/>
              <a:gd name="connsiteY19" fmla="*/ 140941 h 175913"/>
              <a:gd name="connsiteX20" fmla="*/ 89378 w 510118"/>
              <a:gd name="connsiteY20" fmla="*/ 151254 h 175913"/>
              <a:gd name="connsiteX21" fmla="*/ 99691 w 510118"/>
              <a:gd name="connsiteY21" fmla="*/ 154691 h 175913"/>
              <a:gd name="connsiteX22" fmla="*/ 110003 w 510118"/>
              <a:gd name="connsiteY22" fmla="*/ 158129 h 175913"/>
              <a:gd name="connsiteX23" fmla="*/ 123754 w 510118"/>
              <a:gd name="connsiteY23" fmla="*/ 161567 h 175913"/>
              <a:gd name="connsiteX24" fmla="*/ 206256 w 510118"/>
              <a:gd name="connsiteY24" fmla="*/ 165004 h 175913"/>
              <a:gd name="connsiteX25" fmla="*/ 381573 w 510118"/>
              <a:gd name="connsiteY25" fmla="*/ 171879 h 175913"/>
              <a:gd name="connsiteX26" fmla="*/ 443450 w 510118"/>
              <a:gd name="connsiteY26" fmla="*/ 171879 h 175913"/>
              <a:gd name="connsiteX27" fmla="*/ 464075 w 510118"/>
              <a:gd name="connsiteY27" fmla="*/ 165004 h 175913"/>
              <a:gd name="connsiteX28" fmla="*/ 474388 w 510118"/>
              <a:gd name="connsiteY28" fmla="*/ 161567 h 175913"/>
              <a:gd name="connsiteX29" fmla="*/ 484701 w 510118"/>
              <a:gd name="connsiteY29" fmla="*/ 140941 h 175913"/>
              <a:gd name="connsiteX30" fmla="*/ 508764 w 510118"/>
              <a:gd name="connsiteY30" fmla="*/ 99690 h 17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0118" h="175913">
                <a:moveTo>
                  <a:pt x="508764" y="99690"/>
                </a:moveTo>
                <a:cubicBezTo>
                  <a:pt x="512202" y="83075"/>
                  <a:pt x="508370" y="60526"/>
                  <a:pt x="505327" y="41251"/>
                </a:cubicBezTo>
                <a:cubicBezTo>
                  <a:pt x="504821" y="38050"/>
                  <a:pt x="500396" y="36969"/>
                  <a:pt x="498451" y="34376"/>
                </a:cubicBezTo>
                <a:cubicBezTo>
                  <a:pt x="493493" y="27766"/>
                  <a:pt x="492540" y="16363"/>
                  <a:pt x="484701" y="13750"/>
                </a:cubicBezTo>
                <a:lnTo>
                  <a:pt x="464075" y="6875"/>
                </a:lnTo>
                <a:cubicBezTo>
                  <a:pt x="450325" y="8021"/>
                  <a:pt x="436622" y="10313"/>
                  <a:pt x="422824" y="10313"/>
                </a:cubicBezTo>
                <a:cubicBezTo>
                  <a:pt x="354635" y="10313"/>
                  <a:pt x="362918" y="6150"/>
                  <a:pt x="305946" y="3437"/>
                </a:cubicBezTo>
                <a:cubicBezTo>
                  <a:pt x="272734" y="1856"/>
                  <a:pt x="239486" y="1146"/>
                  <a:pt x="206256" y="0"/>
                </a:cubicBezTo>
                <a:lnTo>
                  <a:pt x="96253" y="3437"/>
                </a:lnTo>
                <a:cubicBezTo>
                  <a:pt x="77315" y="4339"/>
                  <a:pt x="64787" y="5315"/>
                  <a:pt x="48127" y="10313"/>
                </a:cubicBezTo>
                <a:cubicBezTo>
                  <a:pt x="41185" y="12396"/>
                  <a:pt x="34376" y="14896"/>
                  <a:pt x="27501" y="17188"/>
                </a:cubicBezTo>
                <a:lnTo>
                  <a:pt x="17188" y="20625"/>
                </a:lnTo>
                <a:cubicBezTo>
                  <a:pt x="10795" y="27019"/>
                  <a:pt x="7774" y="29142"/>
                  <a:pt x="3438" y="37813"/>
                </a:cubicBezTo>
                <a:cubicBezTo>
                  <a:pt x="1817" y="41054"/>
                  <a:pt x="1146" y="44688"/>
                  <a:pt x="0" y="48126"/>
                </a:cubicBezTo>
                <a:cubicBezTo>
                  <a:pt x="1146" y="51564"/>
                  <a:pt x="2559" y="54924"/>
                  <a:pt x="3438" y="58439"/>
                </a:cubicBezTo>
                <a:cubicBezTo>
                  <a:pt x="10529" y="86802"/>
                  <a:pt x="3253" y="64669"/>
                  <a:pt x="10313" y="89377"/>
                </a:cubicBezTo>
                <a:cubicBezTo>
                  <a:pt x="11309" y="92861"/>
                  <a:pt x="11991" y="96522"/>
                  <a:pt x="13751" y="99690"/>
                </a:cubicBezTo>
                <a:cubicBezTo>
                  <a:pt x="17764" y="106913"/>
                  <a:pt x="20626" y="115733"/>
                  <a:pt x="27501" y="120316"/>
                </a:cubicBezTo>
                <a:lnTo>
                  <a:pt x="48127" y="134066"/>
                </a:lnTo>
                <a:cubicBezTo>
                  <a:pt x="51564" y="136358"/>
                  <a:pt x="54520" y="139635"/>
                  <a:pt x="58439" y="140941"/>
                </a:cubicBezTo>
                <a:lnTo>
                  <a:pt x="89378" y="151254"/>
                </a:lnTo>
                <a:lnTo>
                  <a:pt x="99691" y="154691"/>
                </a:lnTo>
                <a:cubicBezTo>
                  <a:pt x="103128" y="155837"/>
                  <a:pt x="106488" y="157250"/>
                  <a:pt x="110003" y="158129"/>
                </a:cubicBezTo>
                <a:cubicBezTo>
                  <a:pt x="114587" y="159275"/>
                  <a:pt x="119041" y="161230"/>
                  <a:pt x="123754" y="161567"/>
                </a:cubicBezTo>
                <a:cubicBezTo>
                  <a:pt x="151209" y="163528"/>
                  <a:pt x="178751" y="163966"/>
                  <a:pt x="206256" y="165004"/>
                </a:cubicBezTo>
                <a:cubicBezTo>
                  <a:pt x="383775" y="171703"/>
                  <a:pt x="232803" y="165118"/>
                  <a:pt x="381573" y="171879"/>
                </a:cubicBezTo>
                <a:cubicBezTo>
                  <a:pt x="409723" y="176571"/>
                  <a:pt x="407301" y="177904"/>
                  <a:pt x="443450" y="171879"/>
                </a:cubicBezTo>
                <a:cubicBezTo>
                  <a:pt x="450598" y="170688"/>
                  <a:pt x="457200" y="167296"/>
                  <a:pt x="464075" y="165004"/>
                </a:cubicBezTo>
                <a:lnTo>
                  <a:pt x="474388" y="161567"/>
                </a:lnTo>
                <a:cubicBezTo>
                  <a:pt x="494091" y="132012"/>
                  <a:pt x="470469" y="169406"/>
                  <a:pt x="484701" y="140941"/>
                </a:cubicBezTo>
                <a:cubicBezTo>
                  <a:pt x="492847" y="124649"/>
                  <a:pt x="505326" y="116305"/>
                  <a:pt x="508764" y="99690"/>
                </a:cubicBezTo>
                <a:close/>
              </a:path>
            </a:pathLst>
          </a:custGeom>
          <a:solidFill>
            <a:srgbClr val="D5D6D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CF9E31A3-3084-7542-9344-CD06A29C54D5}"/>
              </a:ext>
            </a:extLst>
          </p:cNvPr>
          <p:cNvSpPr/>
          <p:nvPr/>
        </p:nvSpPr>
        <p:spPr>
          <a:xfrm>
            <a:off x="460638" y="3098947"/>
            <a:ext cx="255521" cy="653143"/>
          </a:xfrm>
          <a:custGeom>
            <a:avLst/>
            <a:gdLst>
              <a:gd name="connsiteX0" fmla="*/ 254382 w 255521"/>
              <a:gd name="connsiteY0" fmla="*/ 58439 h 653143"/>
              <a:gd name="connsiteX1" fmla="*/ 250944 w 255521"/>
              <a:gd name="connsiteY1" fmla="*/ 34376 h 653143"/>
              <a:gd name="connsiteX2" fmla="*/ 247506 w 255521"/>
              <a:gd name="connsiteY2" fmla="*/ 24063 h 653143"/>
              <a:gd name="connsiteX3" fmla="*/ 237194 w 255521"/>
              <a:gd name="connsiteY3" fmla="*/ 17188 h 653143"/>
              <a:gd name="connsiteX4" fmla="*/ 220006 w 255521"/>
              <a:gd name="connsiteY4" fmla="*/ 3438 h 653143"/>
              <a:gd name="connsiteX5" fmla="*/ 206255 w 255521"/>
              <a:gd name="connsiteY5" fmla="*/ 0 h 653143"/>
              <a:gd name="connsiteX6" fmla="*/ 134066 w 255521"/>
              <a:gd name="connsiteY6" fmla="*/ 6876 h 653143"/>
              <a:gd name="connsiteX7" fmla="*/ 120315 w 255521"/>
              <a:gd name="connsiteY7" fmla="*/ 10313 h 653143"/>
              <a:gd name="connsiteX8" fmla="*/ 110003 w 255521"/>
              <a:gd name="connsiteY8" fmla="*/ 17188 h 653143"/>
              <a:gd name="connsiteX9" fmla="*/ 99690 w 255521"/>
              <a:gd name="connsiteY9" fmla="*/ 20626 h 653143"/>
              <a:gd name="connsiteX10" fmla="*/ 79064 w 255521"/>
              <a:gd name="connsiteY10" fmla="*/ 34376 h 653143"/>
              <a:gd name="connsiteX11" fmla="*/ 68751 w 255521"/>
              <a:gd name="connsiteY11" fmla="*/ 41251 h 653143"/>
              <a:gd name="connsiteX12" fmla="*/ 61876 w 255521"/>
              <a:gd name="connsiteY12" fmla="*/ 51564 h 653143"/>
              <a:gd name="connsiteX13" fmla="*/ 58439 w 255521"/>
              <a:gd name="connsiteY13" fmla="*/ 61877 h 653143"/>
              <a:gd name="connsiteX14" fmla="*/ 51564 w 255521"/>
              <a:gd name="connsiteY14" fmla="*/ 96253 h 653143"/>
              <a:gd name="connsiteX15" fmla="*/ 48126 w 255521"/>
              <a:gd name="connsiteY15" fmla="*/ 106566 h 653143"/>
              <a:gd name="connsiteX16" fmla="*/ 44688 w 255521"/>
              <a:gd name="connsiteY16" fmla="*/ 120316 h 653143"/>
              <a:gd name="connsiteX17" fmla="*/ 37813 w 255521"/>
              <a:gd name="connsiteY17" fmla="*/ 140942 h 653143"/>
              <a:gd name="connsiteX18" fmla="*/ 30938 w 255521"/>
              <a:gd name="connsiteY18" fmla="*/ 161567 h 653143"/>
              <a:gd name="connsiteX19" fmla="*/ 27500 w 255521"/>
              <a:gd name="connsiteY19" fmla="*/ 171880 h 653143"/>
              <a:gd name="connsiteX20" fmla="*/ 24063 w 255521"/>
              <a:gd name="connsiteY20" fmla="*/ 182193 h 653143"/>
              <a:gd name="connsiteX21" fmla="*/ 13750 w 255521"/>
              <a:gd name="connsiteY21" fmla="*/ 202818 h 653143"/>
              <a:gd name="connsiteX22" fmla="*/ 10312 w 255521"/>
              <a:gd name="connsiteY22" fmla="*/ 223444 h 653143"/>
              <a:gd name="connsiteX23" fmla="*/ 6875 w 255521"/>
              <a:gd name="connsiteY23" fmla="*/ 247507 h 653143"/>
              <a:gd name="connsiteX24" fmla="*/ 3437 w 255521"/>
              <a:gd name="connsiteY24" fmla="*/ 261257 h 653143"/>
              <a:gd name="connsiteX25" fmla="*/ 0 w 255521"/>
              <a:gd name="connsiteY25" fmla="*/ 343760 h 653143"/>
              <a:gd name="connsiteX26" fmla="*/ 3437 w 255521"/>
              <a:gd name="connsiteY26" fmla="*/ 415949 h 653143"/>
              <a:gd name="connsiteX27" fmla="*/ 6875 w 255521"/>
              <a:gd name="connsiteY27" fmla="*/ 429700 h 653143"/>
              <a:gd name="connsiteX28" fmla="*/ 17188 w 255521"/>
              <a:gd name="connsiteY28" fmla="*/ 460638 h 653143"/>
              <a:gd name="connsiteX29" fmla="*/ 24063 w 255521"/>
              <a:gd name="connsiteY29" fmla="*/ 481263 h 653143"/>
              <a:gd name="connsiteX30" fmla="*/ 30938 w 255521"/>
              <a:gd name="connsiteY30" fmla="*/ 491576 h 653143"/>
              <a:gd name="connsiteX31" fmla="*/ 37813 w 255521"/>
              <a:gd name="connsiteY31" fmla="*/ 512202 h 653143"/>
              <a:gd name="connsiteX32" fmla="*/ 44688 w 255521"/>
              <a:gd name="connsiteY32" fmla="*/ 543140 h 653143"/>
              <a:gd name="connsiteX33" fmla="*/ 51564 w 255521"/>
              <a:gd name="connsiteY33" fmla="*/ 563766 h 653143"/>
              <a:gd name="connsiteX34" fmla="*/ 65314 w 255521"/>
              <a:gd name="connsiteY34" fmla="*/ 584391 h 653143"/>
              <a:gd name="connsiteX35" fmla="*/ 72189 w 255521"/>
              <a:gd name="connsiteY35" fmla="*/ 594704 h 653143"/>
              <a:gd name="connsiteX36" fmla="*/ 92815 w 255521"/>
              <a:gd name="connsiteY36" fmla="*/ 611892 h 653143"/>
              <a:gd name="connsiteX37" fmla="*/ 113440 w 255521"/>
              <a:gd name="connsiteY37" fmla="*/ 622205 h 653143"/>
              <a:gd name="connsiteX38" fmla="*/ 137503 w 255521"/>
              <a:gd name="connsiteY38" fmla="*/ 635955 h 653143"/>
              <a:gd name="connsiteX39" fmla="*/ 151254 w 255521"/>
              <a:gd name="connsiteY39" fmla="*/ 639393 h 653143"/>
              <a:gd name="connsiteX40" fmla="*/ 161567 w 255521"/>
              <a:gd name="connsiteY40" fmla="*/ 646268 h 653143"/>
              <a:gd name="connsiteX41" fmla="*/ 185630 w 255521"/>
              <a:gd name="connsiteY41" fmla="*/ 653143 h 653143"/>
              <a:gd name="connsiteX42" fmla="*/ 216568 w 255521"/>
              <a:gd name="connsiteY42" fmla="*/ 646268 h 653143"/>
              <a:gd name="connsiteX43" fmla="*/ 226881 w 255521"/>
              <a:gd name="connsiteY43" fmla="*/ 642830 h 653143"/>
              <a:gd name="connsiteX44" fmla="*/ 237194 w 255521"/>
              <a:gd name="connsiteY44" fmla="*/ 635955 h 653143"/>
              <a:gd name="connsiteX45" fmla="*/ 237194 w 255521"/>
              <a:gd name="connsiteY45" fmla="*/ 601579 h 653143"/>
              <a:gd name="connsiteX46" fmla="*/ 220006 w 255521"/>
              <a:gd name="connsiteY46" fmla="*/ 584391 h 653143"/>
              <a:gd name="connsiteX47" fmla="*/ 202818 w 255521"/>
              <a:gd name="connsiteY47" fmla="*/ 567203 h 653143"/>
              <a:gd name="connsiteX48" fmla="*/ 195942 w 255521"/>
              <a:gd name="connsiteY48" fmla="*/ 556891 h 653143"/>
              <a:gd name="connsiteX49" fmla="*/ 185630 w 255521"/>
              <a:gd name="connsiteY49" fmla="*/ 522515 h 653143"/>
              <a:gd name="connsiteX50" fmla="*/ 182192 w 255521"/>
              <a:gd name="connsiteY50" fmla="*/ 505327 h 653143"/>
              <a:gd name="connsiteX51" fmla="*/ 178754 w 255521"/>
              <a:gd name="connsiteY51" fmla="*/ 484701 h 653143"/>
              <a:gd name="connsiteX52" fmla="*/ 175317 w 255521"/>
              <a:gd name="connsiteY52" fmla="*/ 474388 h 653143"/>
              <a:gd name="connsiteX53" fmla="*/ 168442 w 255521"/>
              <a:gd name="connsiteY53" fmla="*/ 429700 h 653143"/>
              <a:gd name="connsiteX54" fmla="*/ 161567 w 255521"/>
              <a:gd name="connsiteY54" fmla="*/ 409074 h 653143"/>
              <a:gd name="connsiteX55" fmla="*/ 147816 w 255521"/>
              <a:gd name="connsiteY55" fmla="*/ 388448 h 653143"/>
              <a:gd name="connsiteX56" fmla="*/ 130628 w 255521"/>
              <a:gd name="connsiteY56" fmla="*/ 371260 h 653143"/>
              <a:gd name="connsiteX57" fmla="*/ 123753 w 255521"/>
              <a:gd name="connsiteY57" fmla="*/ 360948 h 653143"/>
              <a:gd name="connsiteX58" fmla="*/ 116878 w 255521"/>
              <a:gd name="connsiteY58" fmla="*/ 340322 h 653143"/>
              <a:gd name="connsiteX59" fmla="*/ 120315 w 255521"/>
              <a:gd name="connsiteY59" fmla="*/ 237194 h 653143"/>
              <a:gd name="connsiteX60" fmla="*/ 127191 w 255521"/>
              <a:gd name="connsiteY60" fmla="*/ 216569 h 653143"/>
              <a:gd name="connsiteX61" fmla="*/ 140941 w 255521"/>
              <a:gd name="connsiteY61" fmla="*/ 195943 h 653143"/>
              <a:gd name="connsiteX62" fmla="*/ 151254 w 255521"/>
              <a:gd name="connsiteY62" fmla="*/ 192506 h 653143"/>
              <a:gd name="connsiteX63" fmla="*/ 168442 w 255521"/>
              <a:gd name="connsiteY63" fmla="*/ 171880 h 653143"/>
              <a:gd name="connsiteX64" fmla="*/ 185630 w 255521"/>
              <a:gd name="connsiteY64" fmla="*/ 158130 h 653143"/>
              <a:gd name="connsiteX65" fmla="*/ 195942 w 255521"/>
              <a:gd name="connsiteY65" fmla="*/ 137504 h 653143"/>
              <a:gd name="connsiteX66" fmla="*/ 202818 w 255521"/>
              <a:gd name="connsiteY66" fmla="*/ 116879 h 653143"/>
              <a:gd name="connsiteX67" fmla="*/ 209693 w 255521"/>
              <a:gd name="connsiteY67" fmla="*/ 96253 h 653143"/>
              <a:gd name="connsiteX68" fmla="*/ 216568 w 255521"/>
              <a:gd name="connsiteY68" fmla="*/ 75627 h 653143"/>
              <a:gd name="connsiteX69" fmla="*/ 230318 w 255521"/>
              <a:gd name="connsiteY69" fmla="*/ 72190 h 653143"/>
              <a:gd name="connsiteX70" fmla="*/ 254382 w 255521"/>
              <a:gd name="connsiteY70" fmla="*/ 58439 h 65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55521" h="653143">
                <a:moveTo>
                  <a:pt x="254382" y="58439"/>
                </a:moveTo>
                <a:cubicBezTo>
                  <a:pt x="257820" y="52137"/>
                  <a:pt x="252533" y="42321"/>
                  <a:pt x="250944" y="34376"/>
                </a:cubicBezTo>
                <a:cubicBezTo>
                  <a:pt x="250233" y="30823"/>
                  <a:pt x="249770" y="26893"/>
                  <a:pt x="247506" y="24063"/>
                </a:cubicBezTo>
                <a:cubicBezTo>
                  <a:pt x="244925" y="20837"/>
                  <a:pt x="240420" y="19769"/>
                  <a:pt x="237194" y="17188"/>
                </a:cubicBezTo>
                <a:cubicBezTo>
                  <a:pt x="228667" y="10367"/>
                  <a:pt x="231395" y="8319"/>
                  <a:pt x="220006" y="3438"/>
                </a:cubicBezTo>
                <a:cubicBezTo>
                  <a:pt x="215663" y="1577"/>
                  <a:pt x="210839" y="1146"/>
                  <a:pt x="206255" y="0"/>
                </a:cubicBezTo>
                <a:cubicBezTo>
                  <a:pt x="190641" y="1301"/>
                  <a:pt x="151663" y="4169"/>
                  <a:pt x="134066" y="6876"/>
                </a:cubicBezTo>
                <a:cubicBezTo>
                  <a:pt x="129396" y="7594"/>
                  <a:pt x="124899" y="9167"/>
                  <a:pt x="120315" y="10313"/>
                </a:cubicBezTo>
                <a:cubicBezTo>
                  <a:pt x="116878" y="12605"/>
                  <a:pt x="113698" y="15340"/>
                  <a:pt x="110003" y="17188"/>
                </a:cubicBezTo>
                <a:cubicBezTo>
                  <a:pt x="106762" y="18809"/>
                  <a:pt x="102858" y="18866"/>
                  <a:pt x="99690" y="20626"/>
                </a:cubicBezTo>
                <a:cubicBezTo>
                  <a:pt x="92467" y="24639"/>
                  <a:pt x="85939" y="29793"/>
                  <a:pt x="79064" y="34376"/>
                </a:cubicBezTo>
                <a:lnTo>
                  <a:pt x="68751" y="41251"/>
                </a:lnTo>
                <a:cubicBezTo>
                  <a:pt x="66459" y="44689"/>
                  <a:pt x="63724" y="47869"/>
                  <a:pt x="61876" y="51564"/>
                </a:cubicBezTo>
                <a:cubicBezTo>
                  <a:pt x="60256" y="54805"/>
                  <a:pt x="59434" y="58393"/>
                  <a:pt x="58439" y="61877"/>
                </a:cubicBezTo>
                <a:cubicBezTo>
                  <a:pt x="51585" y="85867"/>
                  <a:pt x="58323" y="65835"/>
                  <a:pt x="51564" y="96253"/>
                </a:cubicBezTo>
                <a:cubicBezTo>
                  <a:pt x="50778" y="99790"/>
                  <a:pt x="49122" y="103082"/>
                  <a:pt x="48126" y="106566"/>
                </a:cubicBezTo>
                <a:cubicBezTo>
                  <a:pt x="46828" y="111109"/>
                  <a:pt x="46046" y="115791"/>
                  <a:pt x="44688" y="120316"/>
                </a:cubicBezTo>
                <a:cubicBezTo>
                  <a:pt x="42605" y="127258"/>
                  <a:pt x="40105" y="134067"/>
                  <a:pt x="37813" y="140942"/>
                </a:cubicBezTo>
                <a:lnTo>
                  <a:pt x="30938" y="161567"/>
                </a:lnTo>
                <a:lnTo>
                  <a:pt x="27500" y="171880"/>
                </a:lnTo>
                <a:cubicBezTo>
                  <a:pt x="26354" y="175318"/>
                  <a:pt x="26073" y="179178"/>
                  <a:pt x="24063" y="182193"/>
                </a:cubicBezTo>
                <a:cubicBezTo>
                  <a:pt x="15178" y="195521"/>
                  <a:pt x="18495" y="188587"/>
                  <a:pt x="13750" y="202818"/>
                </a:cubicBezTo>
                <a:cubicBezTo>
                  <a:pt x="12604" y="209693"/>
                  <a:pt x="11372" y="216555"/>
                  <a:pt x="10312" y="223444"/>
                </a:cubicBezTo>
                <a:cubicBezTo>
                  <a:pt x="9080" y="231452"/>
                  <a:pt x="8324" y="239535"/>
                  <a:pt x="6875" y="247507"/>
                </a:cubicBezTo>
                <a:cubicBezTo>
                  <a:pt x="6030" y="252155"/>
                  <a:pt x="4583" y="256674"/>
                  <a:pt x="3437" y="261257"/>
                </a:cubicBezTo>
                <a:cubicBezTo>
                  <a:pt x="2291" y="288758"/>
                  <a:pt x="0" y="316235"/>
                  <a:pt x="0" y="343760"/>
                </a:cubicBezTo>
                <a:cubicBezTo>
                  <a:pt x="0" y="367850"/>
                  <a:pt x="1516" y="391935"/>
                  <a:pt x="3437" y="415949"/>
                </a:cubicBezTo>
                <a:cubicBezTo>
                  <a:pt x="3814" y="420659"/>
                  <a:pt x="5517" y="425175"/>
                  <a:pt x="6875" y="429700"/>
                </a:cubicBezTo>
                <a:cubicBezTo>
                  <a:pt x="6887" y="429738"/>
                  <a:pt x="15463" y="455463"/>
                  <a:pt x="17188" y="460638"/>
                </a:cubicBezTo>
                <a:cubicBezTo>
                  <a:pt x="17190" y="460643"/>
                  <a:pt x="24059" y="481258"/>
                  <a:pt x="24063" y="481263"/>
                </a:cubicBezTo>
                <a:cubicBezTo>
                  <a:pt x="26355" y="484701"/>
                  <a:pt x="29260" y="487801"/>
                  <a:pt x="30938" y="491576"/>
                </a:cubicBezTo>
                <a:cubicBezTo>
                  <a:pt x="33881" y="498199"/>
                  <a:pt x="36392" y="505096"/>
                  <a:pt x="37813" y="512202"/>
                </a:cubicBezTo>
                <a:cubicBezTo>
                  <a:pt x="39773" y="522003"/>
                  <a:pt x="41778" y="533441"/>
                  <a:pt x="44688" y="543140"/>
                </a:cubicBezTo>
                <a:cubicBezTo>
                  <a:pt x="46771" y="550082"/>
                  <a:pt x="47544" y="557736"/>
                  <a:pt x="51564" y="563766"/>
                </a:cubicBezTo>
                <a:lnTo>
                  <a:pt x="65314" y="584391"/>
                </a:lnTo>
                <a:cubicBezTo>
                  <a:pt x="67606" y="587829"/>
                  <a:pt x="68751" y="592412"/>
                  <a:pt x="72189" y="594704"/>
                </a:cubicBezTo>
                <a:cubicBezTo>
                  <a:pt x="97789" y="611770"/>
                  <a:pt x="66353" y="589839"/>
                  <a:pt x="92815" y="611892"/>
                </a:cubicBezTo>
                <a:cubicBezTo>
                  <a:pt x="107590" y="624205"/>
                  <a:pt x="97938" y="614454"/>
                  <a:pt x="113440" y="622205"/>
                </a:cubicBezTo>
                <a:cubicBezTo>
                  <a:pt x="133384" y="632177"/>
                  <a:pt x="113401" y="626916"/>
                  <a:pt x="137503" y="635955"/>
                </a:cubicBezTo>
                <a:cubicBezTo>
                  <a:pt x="141927" y="637614"/>
                  <a:pt x="146670" y="638247"/>
                  <a:pt x="151254" y="639393"/>
                </a:cubicBezTo>
                <a:cubicBezTo>
                  <a:pt x="154692" y="641685"/>
                  <a:pt x="157872" y="644420"/>
                  <a:pt x="161567" y="646268"/>
                </a:cubicBezTo>
                <a:cubicBezTo>
                  <a:pt x="166504" y="648737"/>
                  <a:pt x="181217" y="652040"/>
                  <a:pt x="185630" y="653143"/>
                </a:cubicBezTo>
                <a:cubicBezTo>
                  <a:pt x="197453" y="650779"/>
                  <a:pt x="205234" y="649507"/>
                  <a:pt x="216568" y="646268"/>
                </a:cubicBezTo>
                <a:cubicBezTo>
                  <a:pt x="220052" y="645272"/>
                  <a:pt x="223640" y="644451"/>
                  <a:pt x="226881" y="642830"/>
                </a:cubicBezTo>
                <a:cubicBezTo>
                  <a:pt x="230576" y="640982"/>
                  <a:pt x="233756" y="638247"/>
                  <a:pt x="237194" y="635955"/>
                </a:cubicBezTo>
                <a:cubicBezTo>
                  <a:pt x="241426" y="623255"/>
                  <a:pt x="245093" y="617378"/>
                  <a:pt x="237194" y="601579"/>
                </a:cubicBezTo>
                <a:cubicBezTo>
                  <a:pt x="233571" y="594332"/>
                  <a:pt x="225735" y="590120"/>
                  <a:pt x="220006" y="584391"/>
                </a:cubicBezTo>
                <a:lnTo>
                  <a:pt x="202818" y="567203"/>
                </a:lnTo>
                <a:lnTo>
                  <a:pt x="195942" y="556891"/>
                </a:lnTo>
                <a:cubicBezTo>
                  <a:pt x="190227" y="539744"/>
                  <a:pt x="189095" y="538106"/>
                  <a:pt x="185630" y="522515"/>
                </a:cubicBezTo>
                <a:cubicBezTo>
                  <a:pt x="184363" y="516811"/>
                  <a:pt x="183237" y="511076"/>
                  <a:pt x="182192" y="505327"/>
                </a:cubicBezTo>
                <a:cubicBezTo>
                  <a:pt x="180945" y="498469"/>
                  <a:pt x="180266" y="491505"/>
                  <a:pt x="178754" y="484701"/>
                </a:cubicBezTo>
                <a:cubicBezTo>
                  <a:pt x="177968" y="481164"/>
                  <a:pt x="176463" y="477826"/>
                  <a:pt x="175317" y="474388"/>
                </a:cubicBezTo>
                <a:cubicBezTo>
                  <a:pt x="174592" y="469311"/>
                  <a:pt x="170029" y="436050"/>
                  <a:pt x="168442" y="429700"/>
                </a:cubicBezTo>
                <a:cubicBezTo>
                  <a:pt x="166684" y="422669"/>
                  <a:pt x="165587" y="415104"/>
                  <a:pt x="161567" y="409074"/>
                </a:cubicBezTo>
                <a:lnTo>
                  <a:pt x="147816" y="388448"/>
                </a:lnTo>
                <a:cubicBezTo>
                  <a:pt x="138649" y="374698"/>
                  <a:pt x="144378" y="380428"/>
                  <a:pt x="130628" y="371260"/>
                </a:cubicBezTo>
                <a:cubicBezTo>
                  <a:pt x="128336" y="367823"/>
                  <a:pt x="125431" y="364723"/>
                  <a:pt x="123753" y="360948"/>
                </a:cubicBezTo>
                <a:cubicBezTo>
                  <a:pt x="120810" y="354325"/>
                  <a:pt x="116878" y="340322"/>
                  <a:pt x="116878" y="340322"/>
                </a:cubicBezTo>
                <a:cubicBezTo>
                  <a:pt x="118024" y="305946"/>
                  <a:pt x="117459" y="271470"/>
                  <a:pt x="120315" y="237194"/>
                </a:cubicBezTo>
                <a:cubicBezTo>
                  <a:pt x="120917" y="229972"/>
                  <a:pt x="124899" y="223444"/>
                  <a:pt x="127191" y="216569"/>
                </a:cubicBezTo>
                <a:cubicBezTo>
                  <a:pt x="130795" y="205756"/>
                  <a:pt x="129903" y="203301"/>
                  <a:pt x="140941" y="195943"/>
                </a:cubicBezTo>
                <a:cubicBezTo>
                  <a:pt x="143956" y="193933"/>
                  <a:pt x="147816" y="193652"/>
                  <a:pt x="151254" y="192506"/>
                </a:cubicBezTo>
                <a:cubicBezTo>
                  <a:pt x="158015" y="182365"/>
                  <a:pt x="158515" y="180152"/>
                  <a:pt x="168442" y="171880"/>
                </a:cubicBezTo>
                <a:cubicBezTo>
                  <a:pt x="194472" y="150188"/>
                  <a:pt x="165617" y="178140"/>
                  <a:pt x="185630" y="158130"/>
                </a:cubicBezTo>
                <a:cubicBezTo>
                  <a:pt x="198156" y="120544"/>
                  <a:pt x="178183" y="177460"/>
                  <a:pt x="195942" y="137504"/>
                </a:cubicBezTo>
                <a:cubicBezTo>
                  <a:pt x="198885" y="130882"/>
                  <a:pt x="200526" y="123754"/>
                  <a:pt x="202818" y="116879"/>
                </a:cubicBezTo>
                <a:lnTo>
                  <a:pt x="209693" y="96253"/>
                </a:lnTo>
                <a:cubicBezTo>
                  <a:pt x="209693" y="96252"/>
                  <a:pt x="216567" y="75627"/>
                  <a:pt x="216568" y="75627"/>
                </a:cubicBezTo>
                <a:lnTo>
                  <a:pt x="230318" y="72190"/>
                </a:lnTo>
                <a:cubicBezTo>
                  <a:pt x="241585" y="64679"/>
                  <a:pt x="250944" y="64741"/>
                  <a:pt x="254382" y="58439"/>
                </a:cubicBezTo>
                <a:close/>
              </a:path>
            </a:pathLst>
          </a:custGeom>
          <a:solidFill>
            <a:srgbClr val="D5D6D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2246F7D1-F305-6C45-A26D-BE9065445661}"/>
              </a:ext>
            </a:extLst>
          </p:cNvPr>
          <p:cNvSpPr/>
          <p:nvPr/>
        </p:nvSpPr>
        <p:spPr>
          <a:xfrm>
            <a:off x="1065654" y="3691978"/>
            <a:ext cx="653143" cy="178970"/>
          </a:xfrm>
          <a:custGeom>
            <a:avLst/>
            <a:gdLst>
              <a:gd name="connsiteX0" fmla="*/ 44689 w 653143"/>
              <a:gd name="connsiteY0" fmla="*/ 29174 h 178970"/>
              <a:gd name="connsiteX1" fmla="*/ 106566 w 653143"/>
              <a:gd name="connsiteY1" fmla="*/ 25736 h 178970"/>
              <a:gd name="connsiteX2" fmla="*/ 213131 w 653143"/>
              <a:gd name="connsiteY2" fmla="*/ 22299 h 178970"/>
              <a:gd name="connsiteX3" fmla="*/ 285320 w 653143"/>
              <a:gd name="connsiteY3" fmla="*/ 15423 h 178970"/>
              <a:gd name="connsiteX4" fmla="*/ 326572 w 653143"/>
              <a:gd name="connsiteY4" fmla="*/ 8548 h 178970"/>
              <a:gd name="connsiteX5" fmla="*/ 409074 w 653143"/>
              <a:gd name="connsiteY5" fmla="*/ 5111 h 178970"/>
              <a:gd name="connsiteX6" fmla="*/ 570641 w 653143"/>
              <a:gd name="connsiteY6" fmla="*/ 5111 h 178970"/>
              <a:gd name="connsiteX7" fmla="*/ 594704 w 653143"/>
              <a:gd name="connsiteY7" fmla="*/ 11986 h 178970"/>
              <a:gd name="connsiteX8" fmla="*/ 618767 w 653143"/>
              <a:gd name="connsiteY8" fmla="*/ 25736 h 178970"/>
              <a:gd name="connsiteX9" fmla="*/ 639393 w 653143"/>
              <a:gd name="connsiteY9" fmla="*/ 36049 h 178970"/>
              <a:gd name="connsiteX10" fmla="*/ 646268 w 653143"/>
              <a:gd name="connsiteY10" fmla="*/ 46362 h 178970"/>
              <a:gd name="connsiteX11" fmla="*/ 653143 w 653143"/>
              <a:gd name="connsiteY11" fmla="*/ 87613 h 178970"/>
              <a:gd name="connsiteX12" fmla="*/ 649705 w 653143"/>
              <a:gd name="connsiteY12" fmla="*/ 104801 h 178970"/>
              <a:gd name="connsiteX13" fmla="*/ 646268 w 653143"/>
              <a:gd name="connsiteY13" fmla="*/ 125426 h 178970"/>
              <a:gd name="connsiteX14" fmla="*/ 642830 w 653143"/>
              <a:gd name="connsiteY14" fmla="*/ 135739 h 178970"/>
              <a:gd name="connsiteX15" fmla="*/ 611892 w 653143"/>
              <a:gd name="connsiteY15" fmla="*/ 149490 h 178970"/>
              <a:gd name="connsiteX16" fmla="*/ 601579 w 653143"/>
              <a:gd name="connsiteY16" fmla="*/ 156365 h 178970"/>
              <a:gd name="connsiteX17" fmla="*/ 580954 w 653143"/>
              <a:gd name="connsiteY17" fmla="*/ 163240 h 178970"/>
              <a:gd name="connsiteX18" fmla="*/ 553453 w 653143"/>
              <a:gd name="connsiteY18" fmla="*/ 170115 h 178970"/>
              <a:gd name="connsiteX19" fmla="*/ 491576 w 653143"/>
              <a:gd name="connsiteY19" fmla="*/ 173553 h 178970"/>
              <a:gd name="connsiteX20" fmla="*/ 422824 w 653143"/>
              <a:gd name="connsiteY20" fmla="*/ 176990 h 178970"/>
              <a:gd name="connsiteX21" fmla="*/ 75627 w 653143"/>
              <a:gd name="connsiteY21" fmla="*/ 170115 h 178970"/>
              <a:gd name="connsiteX22" fmla="*/ 37814 w 653143"/>
              <a:gd name="connsiteY22" fmla="*/ 163240 h 178970"/>
              <a:gd name="connsiteX23" fmla="*/ 27501 w 653143"/>
              <a:gd name="connsiteY23" fmla="*/ 159802 h 178970"/>
              <a:gd name="connsiteX24" fmla="*/ 17188 w 653143"/>
              <a:gd name="connsiteY24" fmla="*/ 152927 h 178970"/>
              <a:gd name="connsiteX25" fmla="*/ 3438 w 653143"/>
              <a:gd name="connsiteY25" fmla="*/ 121989 h 178970"/>
              <a:gd name="connsiteX26" fmla="*/ 0 w 653143"/>
              <a:gd name="connsiteY26" fmla="*/ 111676 h 178970"/>
              <a:gd name="connsiteX27" fmla="*/ 10313 w 653143"/>
              <a:gd name="connsiteY27" fmla="*/ 73863 h 178970"/>
              <a:gd name="connsiteX28" fmla="*/ 17188 w 653143"/>
              <a:gd name="connsiteY28" fmla="*/ 66987 h 178970"/>
              <a:gd name="connsiteX29" fmla="*/ 44689 w 653143"/>
              <a:gd name="connsiteY29" fmla="*/ 29174 h 17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53143" h="178970">
                <a:moveTo>
                  <a:pt x="44689" y="29174"/>
                </a:moveTo>
                <a:lnTo>
                  <a:pt x="106566" y="25736"/>
                </a:lnTo>
                <a:lnTo>
                  <a:pt x="213131" y="22299"/>
                </a:lnTo>
                <a:cubicBezTo>
                  <a:pt x="233173" y="21388"/>
                  <a:pt x="263930" y="18714"/>
                  <a:pt x="285320" y="15423"/>
                </a:cubicBezTo>
                <a:cubicBezTo>
                  <a:pt x="304551" y="12464"/>
                  <a:pt x="304909" y="9946"/>
                  <a:pt x="326572" y="8548"/>
                </a:cubicBezTo>
                <a:cubicBezTo>
                  <a:pt x="354039" y="6776"/>
                  <a:pt x="381573" y="6257"/>
                  <a:pt x="409074" y="5111"/>
                </a:cubicBezTo>
                <a:cubicBezTo>
                  <a:pt x="478797" y="-2637"/>
                  <a:pt x="448558" y="-702"/>
                  <a:pt x="570641" y="5111"/>
                </a:cubicBezTo>
                <a:cubicBezTo>
                  <a:pt x="573915" y="5267"/>
                  <a:pt x="590641" y="10245"/>
                  <a:pt x="594704" y="11986"/>
                </a:cubicBezTo>
                <a:cubicBezTo>
                  <a:pt x="636889" y="30066"/>
                  <a:pt x="584244" y="8475"/>
                  <a:pt x="618767" y="25736"/>
                </a:cubicBezTo>
                <a:cubicBezTo>
                  <a:pt x="647232" y="39968"/>
                  <a:pt x="609838" y="16346"/>
                  <a:pt x="639393" y="36049"/>
                </a:cubicBezTo>
                <a:cubicBezTo>
                  <a:pt x="641685" y="39487"/>
                  <a:pt x="644420" y="42667"/>
                  <a:pt x="646268" y="46362"/>
                </a:cubicBezTo>
                <a:cubicBezTo>
                  <a:pt x="652025" y="57878"/>
                  <a:pt x="652054" y="77817"/>
                  <a:pt x="653143" y="87613"/>
                </a:cubicBezTo>
                <a:cubicBezTo>
                  <a:pt x="651997" y="93342"/>
                  <a:pt x="650750" y="99052"/>
                  <a:pt x="649705" y="104801"/>
                </a:cubicBezTo>
                <a:cubicBezTo>
                  <a:pt x="648458" y="111658"/>
                  <a:pt x="647780" y="118622"/>
                  <a:pt x="646268" y="125426"/>
                </a:cubicBezTo>
                <a:cubicBezTo>
                  <a:pt x="645482" y="128963"/>
                  <a:pt x="645094" y="132909"/>
                  <a:pt x="642830" y="135739"/>
                </a:cubicBezTo>
                <a:cubicBezTo>
                  <a:pt x="634836" y="145731"/>
                  <a:pt x="621792" y="142890"/>
                  <a:pt x="611892" y="149490"/>
                </a:cubicBezTo>
                <a:cubicBezTo>
                  <a:pt x="608454" y="151782"/>
                  <a:pt x="605354" y="154687"/>
                  <a:pt x="601579" y="156365"/>
                </a:cubicBezTo>
                <a:cubicBezTo>
                  <a:pt x="594957" y="159308"/>
                  <a:pt x="587829" y="160948"/>
                  <a:pt x="580954" y="163240"/>
                </a:cubicBezTo>
                <a:cubicBezTo>
                  <a:pt x="570997" y="166559"/>
                  <a:pt x="564683" y="169138"/>
                  <a:pt x="553453" y="170115"/>
                </a:cubicBezTo>
                <a:cubicBezTo>
                  <a:pt x="532873" y="171904"/>
                  <a:pt x="512205" y="172467"/>
                  <a:pt x="491576" y="173553"/>
                </a:cubicBezTo>
                <a:lnTo>
                  <a:pt x="422824" y="176990"/>
                </a:lnTo>
                <a:cubicBezTo>
                  <a:pt x="307092" y="174698"/>
                  <a:pt x="190219" y="186483"/>
                  <a:pt x="75627" y="170115"/>
                </a:cubicBezTo>
                <a:cubicBezTo>
                  <a:pt x="56148" y="167333"/>
                  <a:pt x="54024" y="167872"/>
                  <a:pt x="37814" y="163240"/>
                </a:cubicBezTo>
                <a:cubicBezTo>
                  <a:pt x="34330" y="162244"/>
                  <a:pt x="30742" y="161423"/>
                  <a:pt x="27501" y="159802"/>
                </a:cubicBezTo>
                <a:cubicBezTo>
                  <a:pt x="23806" y="157954"/>
                  <a:pt x="20626" y="155219"/>
                  <a:pt x="17188" y="152927"/>
                </a:cubicBezTo>
                <a:cubicBezTo>
                  <a:pt x="6293" y="136584"/>
                  <a:pt x="11620" y="146534"/>
                  <a:pt x="3438" y="121989"/>
                </a:cubicBezTo>
                <a:lnTo>
                  <a:pt x="0" y="111676"/>
                </a:lnTo>
                <a:cubicBezTo>
                  <a:pt x="2957" y="88023"/>
                  <a:pt x="-1242" y="88308"/>
                  <a:pt x="10313" y="73863"/>
                </a:cubicBezTo>
                <a:cubicBezTo>
                  <a:pt x="12338" y="71332"/>
                  <a:pt x="14657" y="69012"/>
                  <a:pt x="17188" y="66987"/>
                </a:cubicBezTo>
                <a:cubicBezTo>
                  <a:pt x="20414" y="64406"/>
                  <a:pt x="27501" y="60112"/>
                  <a:pt x="44689" y="29174"/>
                </a:cubicBezTo>
                <a:close/>
              </a:path>
            </a:pathLst>
          </a:custGeom>
          <a:solidFill>
            <a:srgbClr val="D5D6D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84A8F5F-F5A2-E040-893F-86B642B55DDE}"/>
              </a:ext>
            </a:extLst>
          </p:cNvPr>
          <p:cNvSpPr/>
          <p:nvPr/>
        </p:nvSpPr>
        <p:spPr>
          <a:xfrm>
            <a:off x="2079128" y="3734902"/>
            <a:ext cx="760325" cy="104497"/>
          </a:xfrm>
          <a:custGeom>
            <a:avLst/>
            <a:gdLst>
              <a:gd name="connsiteX0" fmla="*/ 31555 w 760325"/>
              <a:gd name="connsiteY0" fmla="*/ 103128 h 104497"/>
              <a:gd name="connsiteX1" fmla="*/ 86556 w 760325"/>
              <a:gd name="connsiteY1" fmla="*/ 99690 h 104497"/>
              <a:gd name="connsiteX2" fmla="*/ 138120 w 760325"/>
              <a:gd name="connsiteY2" fmla="*/ 92815 h 104497"/>
              <a:gd name="connsiteX3" fmla="*/ 234373 w 760325"/>
              <a:gd name="connsiteY3" fmla="*/ 85940 h 104497"/>
              <a:gd name="connsiteX4" fmla="*/ 502505 w 760325"/>
              <a:gd name="connsiteY4" fmla="*/ 89378 h 104497"/>
              <a:gd name="connsiteX5" fmla="*/ 722511 w 760325"/>
              <a:gd name="connsiteY5" fmla="*/ 89378 h 104497"/>
              <a:gd name="connsiteX6" fmla="*/ 750012 w 760325"/>
              <a:gd name="connsiteY6" fmla="*/ 82502 h 104497"/>
              <a:gd name="connsiteX7" fmla="*/ 760325 w 760325"/>
              <a:gd name="connsiteY7" fmla="*/ 61877 h 104497"/>
              <a:gd name="connsiteX8" fmla="*/ 756887 w 760325"/>
              <a:gd name="connsiteY8" fmla="*/ 48127 h 104497"/>
              <a:gd name="connsiteX9" fmla="*/ 739699 w 760325"/>
              <a:gd name="connsiteY9" fmla="*/ 30939 h 104497"/>
              <a:gd name="connsiteX10" fmla="*/ 719074 w 760325"/>
              <a:gd name="connsiteY10" fmla="*/ 17188 h 104497"/>
              <a:gd name="connsiteX11" fmla="*/ 698448 w 760325"/>
              <a:gd name="connsiteY11" fmla="*/ 10313 h 104497"/>
              <a:gd name="connsiteX12" fmla="*/ 688135 w 760325"/>
              <a:gd name="connsiteY12" fmla="*/ 6875 h 104497"/>
              <a:gd name="connsiteX13" fmla="*/ 670947 w 760325"/>
              <a:gd name="connsiteY13" fmla="*/ 3438 h 104497"/>
              <a:gd name="connsiteX14" fmla="*/ 433753 w 760325"/>
              <a:gd name="connsiteY14" fmla="*/ 6875 h 104497"/>
              <a:gd name="connsiteX15" fmla="*/ 361564 w 760325"/>
              <a:gd name="connsiteY15" fmla="*/ 3438 h 104497"/>
              <a:gd name="connsiteX16" fmla="*/ 175934 w 760325"/>
              <a:gd name="connsiteY16" fmla="*/ 0 h 104497"/>
              <a:gd name="connsiteX17" fmla="*/ 65931 w 760325"/>
              <a:gd name="connsiteY17" fmla="*/ 3438 h 104497"/>
              <a:gd name="connsiteX18" fmla="*/ 17804 w 760325"/>
              <a:gd name="connsiteY18" fmla="*/ 13751 h 104497"/>
              <a:gd name="connsiteX19" fmla="*/ 7492 w 760325"/>
              <a:gd name="connsiteY19" fmla="*/ 20626 h 104497"/>
              <a:gd name="connsiteX20" fmla="*/ 4054 w 760325"/>
              <a:gd name="connsiteY20" fmla="*/ 75627 h 104497"/>
              <a:gd name="connsiteX21" fmla="*/ 31555 w 760325"/>
              <a:gd name="connsiteY21" fmla="*/ 103128 h 10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0325" h="104497">
                <a:moveTo>
                  <a:pt x="31555" y="103128"/>
                </a:moveTo>
                <a:cubicBezTo>
                  <a:pt x="45305" y="107138"/>
                  <a:pt x="68250" y="101215"/>
                  <a:pt x="86556" y="99690"/>
                </a:cubicBezTo>
                <a:cubicBezTo>
                  <a:pt x="130700" y="96011"/>
                  <a:pt x="97366" y="96890"/>
                  <a:pt x="138120" y="92815"/>
                </a:cubicBezTo>
                <a:cubicBezTo>
                  <a:pt x="157121" y="90915"/>
                  <a:pt x="217323" y="87077"/>
                  <a:pt x="234373" y="85940"/>
                </a:cubicBezTo>
                <a:lnTo>
                  <a:pt x="502505" y="89378"/>
                </a:lnTo>
                <a:cubicBezTo>
                  <a:pt x="697475" y="92473"/>
                  <a:pt x="608730" y="96488"/>
                  <a:pt x="722511" y="89378"/>
                </a:cubicBezTo>
                <a:cubicBezTo>
                  <a:pt x="723368" y="89207"/>
                  <a:pt x="746488" y="85321"/>
                  <a:pt x="750012" y="82502"/>
                </a:cubicBezTo>
                <a:cubicBezTo>
                  <a:pt x="756070" y="77656"/>
                  <a:pt x="758060" y="68670"/>
                  <a:pt x="760325" y="61877"/>
                </a:cubicBezTo>
                <a:cubicBezTo>
                  <a:pt x="759179" y="57294"/>
                  <a:pt x="759508" y="52058"/>
                  <a:pt x="756887" y="48127"/>
                </a:cubicBezTo>
                <a:cubicBezTo>
                  <a:pt x="752392" y="41385"/>
                  <a:pt x="746441" y="35434"/>
                  <a:pt x="739699" y="30939"/>
                </a:cubicBezTo>
                <a:cubicBezTo>
                  <a:pt x="732824" y="26355"/>
                  <a:pt x="726913" y="19801"/>
                  <a:pt x="719074" y="17188"/>
                </a:cubicBezTo>
                <a:lnTo>
                  <a:pt x="698448" y="10313"/>
                </a:lnTo>
                <a:cubicBezTo>
                  <a:pt x="695010" y="9167"/>
                  <a:pt x="691688" y="7586"/>
                  <a:pt x="688135" y="6875"/>
                </a:cubicBezTo>
                <a:lnTo>
                  <a:pt x="670947" y="3438"/>
                </a:lnTo>
                <a:lnTo>
                  <a:pt x="433753" y="6875"/>
                </a:lnTo>
                <a:cubicBezTo>
                  <a:pt x="409663" y="6875"/>
                  <a:pt x="385646" y="4080"/>
                  <a:pt x="361564" y="3438"/>
                </a:cubicBezTo>
                <a:lnTo>
                  <a:pt x="175934" y="0"/>
                </a:lnTo>
                <a:lnTo>
                  <a:pt x="65931" y="3438"/>
                </a:lnTo>
                <a:cubicBezTo>
                  <a:pt x="55706" y="3949"/>
                  <a:pt x="28000" y="6954"/>
                  <a:pt x="17804" y="13751"/>
                </a:cubicBezTo>
                <a:lnTo>
                  <a:pt x="7492" y="20626"/>
                </a:lnTo>
                <a:cubicBezTo>
                  <a:pt x="-2062" y="49283"/>
                  <a:pt x="-1638" y="38636"/>
                  <a:pt x="4054" y="75627"/>
                </a:cubicBezTo>
                <a:cubicBezTo>
                  <a:pt x="5808" y="87027"/>
                  <a:pt x="17805" y="99118"/>
                  <a:pt x="31555" y="103128"/>
                </a:cubicBezTo>
                <a:close/>
              </a:path>
            </a:pathLst>
          </a:custGeom>
          <a:solidFill>
            <a:srgbClr val="D5D6D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E2F85E22-BA04-A747-9A95-D87B05B6CA3B}"/>
              </a:ext>
            </a:extLst>
          </p:cNvPr>
          <p:cNvSpPr/>
          <p:nvPr/>
        </p:nvSpPr>
        <p:spPr>
          <a:xfrm>
            <a:off x="3251964" y="3689998"/>
            <a:ext cx="526256" cy="183772"/>
          </a:xfrm>
          <a:custGeom>
            <a:avLst/>
            <a:gdLst>
              <a:gd name="connsiteX0" fmla="*/ 347197 w 433137"/>
              <a:gd name="connsiteY0" fmla="*/ 134066 h 151254"/>
              <a:gd name="connsiteX1" fmla="*/ 385011 w 433137"/>
              <a:gd name="connsiteY1" fmla="*/ 110003 h 151254"/>
              <a:gd name="connsiteX2" fmla="*/ 398761 w 433137"/>
              <a:gd name="connsiteY2" fmla="*/ 89378 h 151254"/>
              <a:gd name="connsiteX3" fmla="*/ 405636 w 433137"/>
              <a:gd name="connsiteY3" fmla="*/ 61877 h 151254"/>
              <a:gd name="connsiteX4" fmla="*/ 409074 w 433137"/>
              <a:gd name="connsiteY4" fmla="*/ 51564 h 151254"/>
              <a:gd name="connsiteX5" fmla="*/ 419387 w 433137"/>
              <a:gd name="connsiteY5" fmla="*/ 41251 h 151254"/>
              <a:gd name="connsiteX6" fmla="*/ 433137 w 433137"/>
              <a:gd name="connsiteY6" fmla="*/ 20626 h 151254"/>
              <a:gd name="connsiteX7" fmla="*/ 429700 w 433137"/>
              <a:gd name="connsiteY7" fmla="*/ 10313 h 151254"/>
              <a:gd name="connsiteX8" fmla="*/ 419387 w 433137"/>
              <a:gd name="connsiteY8" fmla="*/ 6875 h 151254"/>
              <a:gd name="connsiteX9" fmla="*/ 385011 w 433137"/>
              <a:gd name="connsiteY9" fmla="*/ 3438 h 151254"/>
              <a:gd name="connsiteX10" fmla="*/ 226881 w 433137"/>
              <a:gd name="connsiteY10" fmla="*/ 6875 h 151254"/>
              <a:gd name="connsiteX11" fmla="*/ 216569 w 433137"/>
              <a:gd name="connsiteY11" fmla="*/ 3438 h 151254"/>
              <a:gd name="connsiteX12" fmla="*/ 113441 w 433137"/>
              <a:gd name="connsiteY12" fmla="*/ 0 h 151254"/>
              <a:gd name="connsiteX13" fmla="*/ 6875 w 433137"/>
              <a:gd name="connsiteY13" fmla="*/ 3438 h 151254"/>
              <a:gd name="connsiteX14" fmla="*/ 0 w 433137"/>
              <a:gd name="connsiteY14" fmla="*/ 13751 h 151254"/>
              <a:gd name="connsiteX15" fmla="*/ 6875 w 433137"/>
              <a:gd name="connsiteY15" fmla="*/ 34376 h 151254"/>
              <a:gd name="connsiteX16" fmla="*/ 10313 w 433137"/>
              <a:gd name="connsiteY16" fmla="*/ 48127 h 151254"/>
              <a:gd name="connsiteX17" fmla="*/ 30939 w 433137"/>
              <a:gd name="connsiteY17" fmla="*/ 75627 h 151254"/>
              <a:gd name="connsiteX18" fmla="*/ 41251 w 433137"/>
              <a:gd name="connsiteY18" fmla="*/ 82502 h 151254"/>
              <a:gd name="connsiteX19" fmla="*/ 48127 w 433137"/>
              <a:gd name="connsiteY19" fmla="*/ 89378 h 151254"/>
              <a:gd name="connsiteX20" fmla="*/ 68752 w 433137"/>
              <a:gd name="connsiteY20" fmla="*/ 96253 h 151254"/>
              <a:gd name="connsiteX21" fmla="*/ 99691 w 433137"/>
              <a:gd name="connsiteY21" fmla="*/ 110003 h 151254"/>
              <a:gd name="connsiteX22" fmla="*/ 120316 w 433137"/>
              <a:gd name="connsiteY22" fmla="*/ 116878 h 151254"/>
              <a:gd name="connsiteX23" fmla="*/ 130629 w 433137"/>
              <a:gd name="connsiteY23" fmla="*/ 120316 h 151254"/>
              <a:gd name="connsiteX24" fmla="*/ 151254 w 433137"/>
              <a:gd name="connsiteY24" fmla="*/ 134066 h 151254"/>
              <a:gd name="connsiteX25" fmla="*/ 161567 w 433137"/>
              <a:gd name="connsiteY25" fmla="*/ 137504 h 151254"/>
              <a:gd name="connsiteX26" fmla="*/ 199381 w 433137"/>
              <a:gd name="connsiteY26" fmla="*/ 144379 h 151254"/>
              <a:gd name="connsiteX27" fmla="*/ 244069 w 433137"/>
              <a:gd name="connsiteY27" fmla="*/ 151254 h 151254"/>
              <a:gd name="connsiteX28" fmla="*/ 347197 w 433137"/>
              <a:gd name="connsiteY28" fmla="*/ 134066 h 15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33137" h="151254">
                <a:moveTo>
                  <a:pt x="347197" y="134066"/>
                </a:moveTo>
                <a:cubicBezTo>
                  <a:pt x="359802" y="126045"/>
                  <a:pt x="376724" y="122434"/>
                  <a:pt x="385011" y="110003"/>
                </a:cubicBezTo>
                <a:lnTo>
                  <a:pt x="398761" y="89378"/>
                </a:lnTo>
                <a:cubicBezTo>
                  <a:pt x="401053" y="80211"/>
                  <a:pt x="402648" y="70841"/>
                  <a:pt x="405636" y="61877"/>
                </a:cubicBezTo>
                <a:cubicBezTo>
                  <a:pt x="406782" y="58439"/>
                  <a:pt x="407064" y="54579"/>
                  <a:pt x="409074" y="51564"/>
                </a:cubicBezTo>
                <a:cubicBezTo>
                  <a:pt x="411771" y="47519"/>
                  <a:pt x="416402" y="45089"/>
                  <a:pt x="419387" y="41251"/>
                </a:cubicBezTo>
                <a:cubicBezTo>
                  <a:pt x="424460" y="34729"/>
                  <a:pt x="433137" y="20626"/>
                  <a:pt x="433137" y="20626"/>
                </a:cubicBezTo>
                <a:cubicBezTo>
                  <a:pt x="431991" y="17188"/>
                  <a:pt x="432262" y="12875"/>
                  <a:pt x="429700" y="10313"/>
                </a:cubicBezTo>
                <a:cubicBezTo>
                  <a:pt x="427138" y="7751"/>
                  <a:pt x="422969" y="7426"/>
                  <a:pt x="419387" y="6875"/>
                </a:cubicBezTo>
                <a:cubicBezTo>
                  <a:pt x="408005" y="5124"/>
                  <a:pt x="396470" y="4584"/>
                  <a:pt x="385011" y="3438"/>
                </a:cubicBezTo>
                <a:cubicBezTo>
                  <a:pt x="332301" y="4584"/>
                  <a:pt x="279603" y="6875"/>
                  <a:pt x="226881" y="6875"/>
                </a:cubicBezTo>
                <a:cubicBezTo>
                  <a:pt x="223258" y="6875"/>
                  <a:pt x="220186" y="3657"/>
                  <a:pt x="216569" y="3438"/>
                </a:cubicBezTo>
                <a:cubicBezTo>
                  <a:pt x="182237" y="1357"/>
                  <a:pt x="147817" y="1146"/>
                  <a:pt x="113441" y="0"/>
                </a:cubicBezTo>
                <a:cubicBezTo>
                  <a:pt x="77919" y="1146"/>
                  <a:pt x="42157" y="-839"/>
                  <a:pt x="6875" y="3438"/>
                </a:cubicBezTo>
                <a:cubicBezTo>
                  <a:pt x="2774" y="3935"/>
                  <a:pt x="0" y="9620"/>
                  <a:pt x="0" y="13751"/>
                </a:cubicBezTo>
                <a:cubicBezTo>
                  <a:pt x="0" y="20998"/>
                  <a:pt x="5117" y="27346"/>
                  <a:pt x="6875" y="34376"/>
                </a:cubicBezTo>
                <a:cubicBezTo>
                  <a:pt x="8021" y="38960"/>
                  <a:pt x="8200" y="43901"/>
                  <a:pt x="10313" y="48127"/>
                </a:cubicBezTo>
                <a:cubicBezTo>
                  <a:pt x="13982" y="55465"/>
                  <a:pt x="22880" y="69180"/>
                  <a:pt x="30939" y="75627"/>
                </a:cubicBezTo>
                <a:cubicBezTo>
                  <a:pt x="34165" y="78208"/>
                  <a:pt x="38025" y="79921"/>
                  <a:pt x="41251" y="82502"/>
                </a:cubicBezTo>
                <a:cubicBezTo>
                  <a:pt x="43782" y="84527"/>
                  <a:pt x="45228" y="87928"/>
                  <a:pt x="48127" y="89378"/>
                </a:cubicBezTo>
                <a:cubicBezTo>
                  <a:pt x="54609" y="92619"/>
                  <a:pt x="62722" y="92233"/>
                  <a:pt x="68752" y="96253"/>
                </a:cubicBezTo>
                <a:cubicBezTo>
                  <a:pt x="85096" y="107149"/>
                  <a:pt x="75144" y="101820"/>
                  <a:pt x="99691" y="110003"/>
                </a:cubicBezTo>
                <a:lnTo>
                  <a:pt x="120316" y="116878"/>
                </a:lnTo>
                <a:cubicBezTo>
                  <a:pt x="123754" y="118024"/>
                  <a:pt x="127614" y="118306"/>
                  <a:pt x="130629" y="120316"/>
                </a:cubicBezTo>
                <a:cubicBezTo>
                  <a:pt x="137504" y="124899"/>
                  <a:pt x="143415" y="131453"/>
                  <a:pt x="151254" y="134066"/>
                </a:cubicBezTo>
                <a:cubicBezTo>
                  <a:pt x="154692" y="135212"/>
                  <a:pt x="158052" y="136625"/>
                  <a:pt x="161567" y="137504"/>
                </a:cubicBezTo>
                <a:cubicBezTo>
                  <a:pt x="172902" y="140338"/>
                  <a:pt x="188127" y="142333"/>
                  <a:pt x="199381" y="144379"/>
                </a:cubicBezTo>
                <a:cubicBezTo>
                  <a:pt x="234039" y="150680"/>
                  <a:pt x="197472" y="145430"/>
                  <a:pt x="244069" y="151254"/>
                </a:cubicBezTo>
                <a:cubicBezTo>
                  <a:pt x="277830" y="142816"/>
                  <a:pt x="253095" y="147817"/>
                  <a:pt x="347197" y="134066"/>
                </a:cubicBezTo>
                <a:close/>
              </a:path>
            </a:pathLst>
          </a:custGeom>
          <a:solidFill>
            <a:srgbClr val="D5D6D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itle 32">
            <a:extLst>
              <a:ext uri="{FF2B5EF4-FFF2-40B4-BE49-F238E27FC236}">
                <a16:creationId xmlns:a16="http://schemas.microsoft.com/office/drawing/2014/main" id="{19294105-32B7-4971-935D-90CE89963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66" y="341313"/>
            <a:ext cx="8345488" cy="731837"/>
          </a:xfrm>
        </p:spPr>
        <p:txBody>
          <a:bodyPr/>
          <a:lstStyle/>
          <a:p>
            <a:r>
              <a:rPr lang="en-GB" dirty="0"/>
              <a:t>Global training methodology</a:t>
            </a:r>
          </a:p>
        </p:txBody>
      </p:sp>
    </p:spTree>
    <p:extLst>
      <p:ext uri="{BB962C8B-B14F-4D97-AF65-F5344CB8AC3E}">
        <p14:creationId xmlns:p14="http://schemas.microsoft.com/office/powerpoint/2010/main" val="1611022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54706-DA38-41EB-B4A7-53413018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 end-to-end platform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7FDC1D-CBC2-467F-9FF7-25B3D5A1DEEE}"/>
              </a:ext>
            </a:extLst>
          </p:cNvPr>
          <p:cNvGrpSpPr/>
          <p:nvPr/>
        </p:nvGrpSpPr>
        <p:grpSpPr>
          <a:xfrm>
            <a:off x="661930" y="940053"/>
            <a:ext cx="7820140" cy="945230"/>
            <a:chOff x="661930" y="873305"/>
            <a:chExt cx="7820140" cy="94523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1D8B632B-B153-4C46-BCC4-B628452CF951}"/>
                </a:ext>
              </a:extLst>
            </p:cNvPr>
            <p:cNvSpPr/>
            <p:nvPr/>
          </p:nvSpPr>
          <p:spPr>
            <a:xfrm>
              <a:off x="661930" y="1323111"/>
              <a:ext cx="1738345" cy="237250"/>
            </a:xfrm>
            <a:prstGeom prst="homePlate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Strategize</a:t>
              </a:r>
            </a:p>
          </p:txBody>
        </p:sp>
        <p:sp>
          <p:nvSpPr>
            <p:cNvPr id="28" name="Arrow: Chevron 27">
              <a:extLst>
                <a:ext uri="{FF2B5EF4-FFF2-40B4-BE49-F238E27FC236}">
                  <a16:creationId xmlns:a16="http://schemas.microsoft.com/office/drawing/2014/main" id="{8D5B6BE2-4AF7-47CB-9A58-78F6B2CAF27C}"/>
                </a:ext>
              </a:extLst>
            </p:cNvPr>
            <p:cNvSpPr/>
            <p:nvPr/>
          </p:nvSpPr>
          <p:spPr>
            <a:xfrm>
              <a:off x="2400275" y="1323111"/>
              <a:ext cx="2611069" cy="237250"/>
            </a:xfrm>
            <a:prstGeom prst="chevron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Plan</a:t>
              </a:r>
            </a:p>
          </p:txBody>
        </p:sp>
        <p:sp>
          <p:nvSpPr>
            <p:cNvPr id="29" name="Arrow: Chevron 28">
              <a:extLst>
                <a:ext uri="{FF2B5EF4-FFF2-40B4-BE49-F238E27FC236}">
                  <a16:creationId xmlns:a16="http://schemas.microsoft.com/office/drawing/2014/main" id="{170BB58D-EE99-47F1-B5CC-B356BB57C64A}"/>
                </a:ext>
              </a:extLst>
            </p:cNvPr>
            <p:cNvSpPr/>
            <p:nvPr/>
          </p:nvSpPr>
          <p:spPr>
            <a:xfrm>
              <a:off x="5011344" y="1323111"/>
              <a:ext cx="1738345" cy="237250"/>
            </a:xfrm>
            <a:prstGeom prst="chevron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Execute</a:t>
              </a:r>
            </a:p>
          </p:txBody>
        </p:sp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6A7B54A1-6DF0-4FFA-958D-4099419115D7}"/>
                </a:ext>
              </a:extLst>
            </p:cNvPr>
            <p:cNvSpPr/>
            <p:nvPr/>
          </p:nvSpPr>
          <p:spPr>
            <a:xfrm>
              <a:off x="6743725" y="1323111"/>
              <a:ext cx="1738345" cy="237250"/>
            </a:xfrm>
            <a:prstGeom prst="chevron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Operate</a:t>
              </a:r>
            </a:p>
          </p:txBody>
        </p:sp>
        <p:sp>
          <p:nvSpPr>
            <p:cNvPr id="31" name="Arrow: Pentagon 30">
              <a:extLst>
                <a:ext uri="{FF2B5EF4-FFF2-40B4-BE49-F238E27FC236}">
                  <a16:creationId xmlns:a16="http://schemas.microsoft.com/office/drawing/2014/main" id="{20D95D3F-E375-4A80-8313-2241AE9CE7F7}"/>
                </a:ext>
              </a:extLst>
            </p:cNvPr>
            <p:cNvSpPr/>
            <p:nvPr/>
          </p:nvSpPr>
          <p:spPr>
            <a:xfrm>
              <a:off x="661931" y="1581285"/>
              <a:ext cx="891502" cy="237250"/>
            </a:xfrm>
            <a:prstGeom prst="homePlat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Formulate</a:t>
              </a:r>
              <a:br>
                <a:rPr lang="en-US" sz="700" dirty="0">
                  <a:solidFill>
                    <a:schemeClr val="tx1"/>
                  </a:solidFill>
                </a:rPr>
              </a:br>
              <a:r>
                <a:rPr lang="en-US" sz="700" dirty="0">
                  <a:solidFill>
                    <a:schemeClr val="tx1"/>
                  </a:solidFill>
                </a:rPr>
                <a:t>Strategies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32" name="Arrow: Chevron 31">
              <a:extLst>
                <a:ext uri="{FF2B5EF4-FFF2-40B4-BE49-F238E27FC236}">
                  <a16:creationId xmlns:a16="http://schemas.microsoft.com/office/drawing/2014/main" id="{0604C4B7-8E9C-460A-9A1A-9DEF648013D6}"/>
                </a:ext>
              </a:extLst>
            </p:cNvPr>
            <p:cNvSpPr/>
            <p:nvPr/>
          </p:nvSpPr>
          <p:spPr>
            <a:xfrm>
              <a:off x="1528011" y="1581285"/>
              <a:ext cx="891502" cy="237250"/>
            </a:xfrm>
            <a:prstGeom prst="chevron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Define</a:t>
              </a:r>
              <a:br>
                <a:rPr lang="en-US" sz="700" dirty="0">
                  <a:solidFill>
                    <a:schemeClr val="tx1"/>
                  </a:solidFill>
                </a:rPr>
              </a:br>
              <a:r>
                <a:rPr lang="en-US" sz="700" dirty="0">
                  <a:solidFill>
                    <a:schemeClr val="tx1"/>
                  </a:solidFill>
                </a:rPr>
                <a:t>Outcomes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33" name="Arrow: Chevron 32">
              <a:extLst>
                <a:ext uri="{FF2B5EF4-FFF2-40B4-BE49-F238E27FC236}">
                  <a16:creationId xmlns:a16="http://schemas.microsoft.com/office/drawing/2014/main" id="{F82600B1-2AF6-40C8-96DA-3B8278C549C6}"/>
                </a:ext>
              </a:extLst>
            </p:cNvPr>
            <p:cNvSpPr/>
            <p:nvPr/>
          </p:nvSpPr>
          <p:spPr>
            <a:xfrm>
              <a:off x="2394090" y="1581285"/>
              <a:ext cx="891502" cy="237250"/>
            </a:xfrm>
            <a:prstGeom prst="chevron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Assess</a:t>
              </a:r>
              <a:br>
                <a:rPr lang="en-US" sz="700" dirty="0">
                  <a:solidFill>
                    <a:schemeClr val="tx1"/>
                  </a:solidFill>
                </a:rPr>
              </a:br>
              <a:r>
                <a:rPr lang="en-US" sz="700" dirty="0">
                  <a:solidFill>
                    <a:schemeClr val="tx1"/>
                  </a:solidFill>
                </a:rPr>
                <a:t>Opportunities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34" name="Arrow: Chevron 33">
              <a:extLst>
                <a:ext uri="{FF2B5EF4-FFF2-40B4-BE49-F238E27FC236}">
                  <a16:creationId xmlns:a16="http://schemas.microsoft.com/office/drawing/2014/main" id="{D4E184BB-3E76-4922-8BD7-6AFED820B481}"/>
                </a:ext>
              </a:extLst>
            </p:cNvPr>
            <p:cNvSpPr/>
            <p:nvPr/>
          </p:nvSpPr>
          <p:spPr>
            <a:xfrm>
              <a:off x="3260170" y="1581285"/>
              <a:ext cx="891502" cy="237250"/>
            </a:xfrm>
            <a:prstGeom prst="chevron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Plan</a:t>
              </a:r>
              <a:br>
                <a:rPr lang="en-US" sz="700" dirty="0">
                  <a:solidFill>
                    <a:schemeClr val="tx1"/>
                  </a:solidFill>
                </a:rPr>
              </a:br>
              <a:r>
                <a:rPr lang="en-US" sz="700" dirty="0">
                  <a:solidFill>
                    <a:schemeClr val="tx1"/>
                  </a:solidFill>
                </a:rPr>
                <a:t>Capabilities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35" name="Arrow: Chevron 34">
              <a:extLst>
                <a:ext uri="{FF2B5EF4-FFF2-40B4-BE49-F238E27FC236}">
                  <a16:creationId xmlns:a16="http://schemas.microsoft.com/office/drawing/2014/main" id="{AAC74085-BEDA-4A7D-A121-4FF0FF64F5DE}"/>
                </a:ext>
              </a:extLst>
            </p:cNvPr>
            <p:cNvSpPr/>
            <p:nvPr/>
          </p:nvSpPr>
          <p:spPr>
            <a:xfrm>
              <a:off x="4126250" y="1581285"/>
              <a:ext cx="891502" cy="237250"/>
            </a:xfrm>
            <a:prstGeom prst="chevron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Prioritize</a:t>
              </a:r>
              <a:br>
                <a:rPr lang="en-US" sz="700" dirty="0">
                  <a:solidFill>
                    <a:schemeClr val="tx1"/>
                  </a:solidFill>
                </a:rPr>
              </a:br>
              <a:r>
                <a:rPr lang="en-US" sz="700" dirty="0">
                  <a:solidFill>
                    <a:schemeClr val="tx1"/>
                  </a:solidFill>
                </a:rPr>
                <a:t>Investments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36" name="Arrow: Chevron 35">
              <a:extLst>
                <a:ext uri="{FF2B5EF4-FFF2-40B4-BE49-F238E27FC236}">
                  <a16:creationId xmlns:a16="http://schemas.microsoft.com/office/drawing/2014/main" id="{0F2446B1-459F-4869-B576-6E3D300C8649}"/>
                </a:ext>
              </a:extLst>
            </p:cNvPr>
            <p:cNvSpPr/>
            <p:nvPr/>
          </p:nvSpPr>
          <p:spPr>
            <a:xfrm>
              <a:off x="4992329" y="1581285"/>
              <a:ext cx="891502" cy="237250"/>
            </a:xfrm>
            <a:prstGeom prst="chevron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Explore</a:t>
              </a:r>
              <a:br>
                <a:rPr lang="en-US" sz="700" dirty="0">
                  <a:solidFill>
                    <a:schemeClr val="tx1"/>
                  </a:solidFill>
                </a:rPr>
              </a:br>
              <a:r>
                <a:rPr lang="en-US" sz="700" dirty="0">
                  <a:solidFill>
                    <a:schemeClr val="tx1"/>
                  </a:solidFill>
                </a:rPr>
                <a:t>Solutions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37" name="Arrow: Chevron 36">
              <a:extLst>
                <a:ext uri="{FF2B5EF4-FFF2-40B4-BE49-F238E27FC236}">
                  <a16:creationId xmlns:a16="http://schemas.microsoft.com/office/drawing/2014/main" id="{B3F79C23-FDCB-4698-978F-6870FF9E97A1}"/>
                </a:ext>
              </a:extLst>
            </p:cNvPr>
            <p:cNvSpPr/>
            <p:nvPr/>
          </p:nvSpPr>
          <p:spPr>
            <a:xfrm>
              <a:off x="5858409" y="1581285"/>
              <a:ext cx="891502" cy="237250"/>
            </a:xfrm>
            <a:prstGeom prst="chevron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Deliver</a:t>
              </a:r>
              <a:br>
                <a:rPr lang="en-US" sz="700" dirty="0">
                  <a:solidFill>
                    <a:schemeClr val="tx1"/>
                  </a:solidFill>
                </a:rPr>
              </a:br>
              <a:r>
                <a:rPr lang="en-US" sz="700" dirty="0">
                  <a:solidFill>
                    <a:schemeClr val="tx1"/>
                  </a:solidFill>
                </a:rPr>
                <a:t>Capabilities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38" name="Arrow: Chevron 37">
              <a:extLst>
                <a:ext uri="{FF2B5EF4-FFF2-40B4-BE49-F238E27FC236}">
                  <a16:creationId xmlns:a16="http://schemas.microsoft.com/office/drawing/2014/main" id="{FA567D94-CA00-4E98-8128-B012C2EECF17}"/>
                </a:ext>
              </a:extLst>
            </p:cNvPr>
            <p:cNvSpPr/>
            <p:nvPr/>
          </p:nvSpPr>
          <p:spPr>
            <a:xfrm>
              <a:off x="6724488" y="1581285"/>
              <a:ext cx="891502" cy="237250"/>
            </a:xfrm>
            <a:prstGeom prst="chevron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Adopt</a:t>
              </a:r>
              <a:br>
                <a:rPr lang="en-US" sz="700" dirty="0">
                  <a:solidFill>
                    <a:schemeClr val="tx1"/>
                  </a:solidFill>
                </a:rPr>
              </a:br>
              <a:r>
                <a:rPr lang="en-US" sz="700" dirty="0">
                  <a:solidFill>
                    <a:schemeClr val="tx1"/>
                  </a:solidFill>
                </a:rPr>
                <a:t>Capabilities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39" name="Arrow: Chevron 38">
              <a:extLst>
                <a:ext uri="{FF2B5EF4-FFF2-40B4-BE49-F238E27FC236}">
                  <a16:creationId xmlns:a16="http://schemas.microsoft.com/office/drawing/2014/main" id="{22D07D76-094B-4951-B8FB-0E20409E6835}"/>
                </a:ext>
              </a:extLst>
            </p:cNvPr>
            <p:cNvSpPr/>
            <p:nvPr/>
          </p:nvSpPr>
          <p:spPr>
            <a:xfrm>
              <a:off x="7590568" y="1581285"/>
              <a:ext cx="891502" cy="237250"/>
            </a:xfrm>
            <a:prstGeom prst="chevron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Realize</a:t>
              </a:r>
              <a:br>
                <a:rPr lang="en-US" sz="700" dirty="0">
                  <a:solidFill>
                    <a:schemeClr val="tx1"/>
                  </a:solidFill>
                </a:rPr>
              </a:br>
              <a:r>
                <a:rPr lang="en-US" sz="700" dirty="0">
                  <a:solidFill>
                    <a:schemeClr val="tx1"/>
                  </a:solidFill>
                </a:rPr>
                <a:t>Outcomes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BD6234A-8565-44A1-8C9D-77466BC4278E}"/>
                </a:ext>
              </a:extLst>
            </p:cNvPr>
            <p:cNvGrpSpPr/>
            <p:nvPr/>
          </p:nvGrpSpPr>
          <p:grpSpPr>
            <a:xfrm>
              <a:off x="2134594" y="873305"/>
              <a:ext cx="418267" cy="423016"/>
              <a:chOff x="2134594" y="873305"/>
              <a:chExt cx="418267" cy="423016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C366345-E61C-480F-9947-C126509D7F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4899" y="1018665"/>
                <a:ext cx="277656" cy="277656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5FD7F06-427A-4684-BC48-757A98A82989}"/>
                  </a:ext>
                </a:extLst>
              </p:cNvPr>
              <p:cNvSpPr/>
              <p:nvPr/>
            </p:nvSpPr>
            <p:spPr>
              <a:xfrm>
                <a:off x="2134594" y="873305"/>
                <a:ext cx="418267" cy="160349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noAutofit/>
              </a:bodyPr>
              <a:lstStyle/>
              <a:p>
                <a:pPr algn="ctr"/>
                <a:r>
                  <a:rPr lang="en-US" sz="600" i="1" dirty="0">
                    <a:solidFill>
                      <a:schemeClr val="tx2"/>
                    </a:solidFill>
                    <a:latin typeface="CiscoSansTT Heavy" panose="020B0903020201020303" pitchFamily="34" charset="0"/>
                    <a:cs typeface="CiscoSansTT Heavy" panose="020B0903020201020303" pitchFamily="34" charset="0"/>
                  </a:rPr>
                  <a:t>Iterate</a:t>
                </a:r>
                <a:endParaRPr lang="en-US" sz="2000" i="1" dirty="0">
                  <a:solidFill>
                    <a:schemeClr val="tx2"/>
                  </a:solidFill>
                  <a:latin typeface="CiscoSansTT Heavy" panose="020B0903020201020303" pitchFamily="34" charset="0"/>
                  <a:cs typeface="CiscoSansTT Heavy" panose="020B0903020201020303" pitchFamily="34" charset="0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ED6ED97-1D01-4E2B-8E36-884A0397B3CF}"/>
                </a:ext>
              </a:extLst>
            </p:cNvPr>
            <p:cNvGrpSpPr/>
            <p:nvPr/>
          </p:nvGrpSpPr>
          <p:grpSpPr>
            <a:xfrm>
              <a:off x="4758294" y="873305"/>
              <a:ext cx="418267" cy="423016"/>
              <a:chOff x="2134594" y="873305"/>
              <a:chExt cx="418267" cy="423016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4FE1BED5-50F5-4C41-BF74-9393528E7D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4899" y="1018665"/>
                <a:ext cx="277656" cy="277656"/>
              </a:xfrm>
              <a:prstGeom prst="rect">
                <a:avLst/>
              </a:prstGeom>
            </p:spPr>
          </p:pic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B5A395A-2C84-4522-9143-8C6579F367F6}"/>
                  </a:ext>
                </a:extLst>
              </p:cNvPr>
              <p:cNvSpPr/>
              <p:nvPr/>
            </p:nvSpPr>
            <p:spPr>
              <a:xfrm>
                <a:off x="2134594" y="873305"/>
                <a:ext cx="418267" cy="160349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noAutofit/>
              </a:bodyPr>
              <a:lstStyle/>
              <a:p>
                <a:pPr algn="ctr"/>
                <a:r>
                  <a:rPr lang="en-US" sz="600" i="1" dirty="0">
                    <a:solidFill>
                      <a:schemeClr val="tx2"/>
                    </a:solidFill>
                    <a:latin typeface="CiscoSansTT Heavy" panose="020B0903020201020303" pitchFamily="34" charset="0"/>
                    <a:cs typeface="CiscoSansTT Heavy" panose="020B0903020201020303" pitchFamily="34" charset="0"/>
                  </a:rPr>
                  <a:t>Iterate</a:t>
                </a:r>
                <a:endParaRPr lang="en-US" sz="2000" i="1" dirty="0">
                  <a:solidFill>
                    <a:schemeClr val="tx2"/>
                  </a:solidFill>
                  <a:latin typeface="CiscoSansTT Heavy" panose="020B0903020201020303" pitchFamily="34" charset="0"/>
                  <a:cs typeface="CiscoSansTT Heavy" panose="020B0903020201020303" pitchFamily="34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FAF92CA-3C75-432D-8EBC-7CAFC5337B5A}"/>
                </a:ext>
              </a:extLst>
            </p:cNvPr>
            <p:cNvGrpSpPr/>
            <p:nvPr/>
          </p:nvGrpSpPr>
          <p:grpSpPr>
            <a:xfrm>
              <a:off x="6515354" y="873305"/>
              <a:ext cx="418267" cy="423016"/>
              <a:chOff x="2134594" y="873305"/>
              <a:chExt cx="418267" cy="423016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090B697B-5720-4697-BF4F-242A068DD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4899" y="1018665"/>
                <a:ext cx="277656" cy="277656"/>
              </a:xfrm>
              <a:prstGeom prst="rect">
                <a:avLst/>
              </a:prstGeom>
            </p:spPr>
          </p:pic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419AA58-C450-42E7-AE16-52BACCA9EF51}"/>
                  </a:ext>
                </a:extLst>
              </p:cNvPr>
              <p:cNvSpPr/>
              <p:nvPr/>
            </p:nvSpPr>
            <p:spPr>
              <a:xfrm>
                <a:off x="2134594" y="873305"/>
                <a:ext cx="418267" cy="160349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noAutofit/>
              </a:bodyPr>
              <a:lstStyle/>
              <a:p>
                <a:pPr algn="ctr"/>
                <a:r>
                  <a:rPr lang="en-US" sz="600" i="1" dirty="0">
                    <a:solidFill>
                      <a:schemeClr val="tx2"/>
                    </a:solidFill>
                    <a:latin typeface="CiscoSansTT Heavy" panose="020B0903020201020303" pitchFamily="34" charset="0"/>
                    <a:cs typeface="CiscoSansTT Heavy" panose="020B0903020201020303" pitchFamily="34" charset="0"/>
                  </a:rPr>
                  <a:t>Iterate</a:t>
                </a:r>
                <a:endParaRPr lang="en-US" sz="2000" i="1" dirty="0">
                  <a:solidFill>
                    <a:schemeClr val="tx2"/>
                  </a:solidFill>
                  <a:latin typeface="CiscoSansTT Heavy" panose="020B0903020201020303" pitchFamily="34" charset="0"/>
                  <a:cs typeface="CiscoSansTT Heavy" panose="020B0903020201020303" pitchFamily="34" charset="0"/>
                </a:endParaRPr>
              </a:p>
            </p:txBody>
          </p: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821BA247-3523-4D41-9008-7D0E4B2ACFD3}"/>
              </a:ext>
            </a:extLst>
          </p:cNvPr>
          <p:cNvSpPr txBox="1"/>
          <p:nvPr/>
        </p:nvSpPr>
        <p:spPr>
          <a:xfrm>
            <a:off x="927568" y="2827277"/>
            <a:ext cx="1056816" cy="362050"/>
          </a:xfrm>
          <a:prstGeom prst="rect">
            <a:avLst/>
          </a:prstGeom>
          <a:noFill/>
        </p:spPr>
        <p:txBody>
          <a:bodyPr wrap="square" lIns="27432" tIns="27432" rIns="27432" bIns="27432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rPr>
              <a:t>Plan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iscoSansTT ExtraLight"/>
              <a:ea typeface="ＭＳ Ｐゴシック" charset="0"/>
              <a:cs typeface="ＭＳ Ｐゴシック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7EEA8615-6552-4B34-AC7D-A0AB56C77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41" y="1981918"/>
            <a:ext cx="752900" cy="752900"/>
          </a:xfrm>
          <a:prstGeom prst="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0F503A9-CF2E-43FC-BEC4-19C561803DE7}"/>
              </a:ext>
            </a:extLst>
          </p:cNvPr>
          <p:cNvCxnSpPr>
            <a:cxnSpLocks/>
          </p:cNvCxnSpPr>
          <p:nvPr/>
        </p:nvCxnSpPr>
        <p:spPr>
          <a:xfrm>
            <a:off x="1984200" y="2706240"/>
            <a:ext cx="0" cy="640341"/>
          </a:xfrm>
          <a:prstGeom prst="line">
            <a:avLst/>
          </a:prstGeom>
          <a:ln w="6350" cap="rnd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5225FAA-BF55-4F1E-A8D6-F31DA256B85F}"/>
              </a:ext>
            </a:extLst>
          </p:cNvPr>
          <p:cNvCxnSpPr>
            <a:cxnSpLocks/>
          </p:cNvCxnSpPr>
          <p:nvPr/>
        </p:nvCxnSpPr>
        <p:spPr>
          <a:xfrm>
            <a:off x="2998383" y="2706240"/>
            <a:ext cx="0" cy="640341"/>
          </a:xfrm>
          <a:prstGeom prst="line">
            <a:avLst/>
          </a:prstGeom>
          <a:ln w="6350" cap="rnd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18AB523-AD05-434B-90A6-4EBE0394DC57}"/>
              </a:ext>
            </a:extLst>
          </p:cNvPr>
          <p:cNvCxnSpPr>
            <a:cxnSpLocks/>
          </p:cNvCxnSpPr>
          <p:nvPr/>
        </p:nvCxnSpPr>
        <p:spPr>
          <a:xfrm>
            <a:off x="4029278" y="2706240"/>
            <a:ext cx="0" cy="640341"/>
          </a:xfrm>
          <a:prstGeom prst="line">
            <a:avLst/>
          </a:prstGeom>
          <a:ln w="6350" cap="rnd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7517124-9476-4807-82A8-6E250486B574}"/>
              </a:ext>
            </a:extLst>
          </p:cNvPr>
          <p:cNvCxnSpPr>
            <a:cxnSpLocks/>
          </p:cNvCxnSpPr>
          <p:nvPr/>
        </p:nvCxnSpPr>
        <p:spPr>
          <a:xfrm>
            <a:off x="5072787" y="2706240"/>
            <a:ext cx="0" cy="640341"/>
          </a:xfrm>
          <a:prstGeom prst="line">
            <a:avLst/>
          </a:prstGeom>
          <a:ln w="6350" cap="rnd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A984550-774D-4DA7-A664-B5E58183FA9B}"/>
              </a:ext>
            </a:extLst>
          </p:cNvPr>
          <p:cNvCxnSpPr>
            <a:cxnSpLocks/>
          </p:cNvCxnSpPr>
          <p:nvPr/>
        </p:nvCxnSpPr>
        <p:spPr>
          <a:xfrm>
            <a:off x="7159805" y="2706240"/>
            <a:ext cx="0" cy="640341"/>
          </a:xfrm>
          <a:prstGeom prst="line">
            <a:avLst/>
          </a:prstGeom>
          <a:ln w="6350" cap="rnd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1B010DAF-3E30-4845-BD03-83495DD662FB}"/>
              </a:ext>
            </a:extLst>
          </p:cNvPr>
          <p:cNvSpPr txBox="1"/>
          <p:nvPr/>
        </p:nvSpPr>
        <p:spPr>
          <a:xfrm>
            <a:off x="1984016" y="2827277"/>
            <a:ext cx="1014551" cy="362050"/>
          </a:xfrm>
          <a:prstGeom prst="rect">
            <a:avLst/>
          </a:prstGeom>
          <a:noFill/>
        </p:spPr>
        <p:txBody>
          <a:bodyPr wrap="square" lIns="27432" tIns="27432" rIns="27432" bIns="27432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rPr>
              <a:t>Develop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rPr>
              <a:t>and Build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iscoSansTT ExtraLight"/>
              <a:ea typeface="ＭＳ Ｐゴシック" charset="0"/>
              <a:cs typeface="ＭＳ Ｐゴシック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DC9360C-E8AA-4D80-A946-B8A64A8A15B5}"/>
              </a:ext>
            </a:extLst>
          </p:cNvPr>
          <p:cNvSpPr txBox="1"/>
          <p:nvPr/>
        </p:nvSpPr>
        <p:spPr>
          <a:xfrm>
            <a:off x="2998199" y="2827277"/>
            <a:ext cx="1031263" cy="362050"/>
          </a:xfrm>
          <a:prstGeom prst="rect">
            <a:avLst/>
          </a:prstGeom>
          <a:noFill/>
        </p:spPr>
        <p:txBody>
          <a:bodyPr wrap="square" lIns="27432" tIns="27432" rIns="27432" bIns="27432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rPr>
              <a:t>Automated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rPr>
              <a:t>Testing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iscoSansTT ExtraLight"/>
              <a:ea typeface="ＭＳ Ｐゴシック" charset="0"/>
              <a:cs typeface="ＭＳ Ｐゴシック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7D52823-0AD2-43FF-9D8B-43A36DB900B6}"/>
              </a:ext>
            </a:extLst>
          </p:cNvPr>
          <p:cNvSpPr txBox="1"/>
          <p:nvPr/>
        </p:nvSpPr>
        <p:spPr>
          <a:xfrm>
            <a:off x="4029094" y="2827277"/>
            <a:ext cx="1043877" cy="362050"/>
          </a:xfrm>
          <a:prstGeom prst="rect">
            <a:avLst/>
          </a:prstGeom>
          <a:noFill/>
        </p:spPr>
        <p:txBody>
          <a:bodyPr wrap="square" lIns="27432" tIns="27432" rIns="27432" bIns="27432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rPr>
              <a:t>Deploy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rPr>
              <a:t>and Release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iscoSansTT ExtraLight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68C9ABA-C0D4-4E62-8886-1DCC490B6EF5}"/>
              </a:ext>
            </a:extLst>
          </p:cNvPr>
          <p:cNvCxnSpPr>
            <a:cxnSpLocks/>
          </p:cNvCxnSpPr>
          <p:nvPr/>
        </p:nvCxnSpPr>
        <p:spPr>
          <a:xfrm>
            <a:off x="6116296" y="2706240"/>
            <a:ext cx="0" cy="640341"/>
          </a:xfrm>
          <a:prstGeom prst="line">
            <a:avLst/>
          </a:prstGeom>
          <a:ln w="6350" cap="rnd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D704DB62-801A-4858-8DE7-D1C5FC02E34E}"/>
              </a:ext>
            </a:extLst>
          </p:cNvPr>
          <p:cNvSpPr txBox="1"/>
          <p:nvPr/>
        </p:nvSpPr>
        <p:spPr>
          <a:xfrm>
            <a:off x="5072603" y="2827277"/>
            <a:ext cx="1043877" cy="362050"/>
          </a:xfrm>
          <a:prstGeom prst="rect">
            <a:avLst/>
          </a:prstGeom>
          <a:noFill/>
        </p:spPr>
        <p:txBody>
          <a:bodyPr wrap="square" lIns="27432" tIns="27432" rIns="27432" bIns="27432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rPr>
              <a:t>Performance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iscoSansTT ExtraLight"/>
              <a:ea typeface="ＭＳ Ｐゴシック" charset="0"/>
              <a:cs typeface="ＭＳ Ｐゴシック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350D1C0-3436-404F-923A-0BB31D18A1F6}"/>
              </a:ext>
            </a:extLst>
          </p:cNvPr>
          <p:cNvSpPr txBox="1"/>
          <p:nvPr/>
        </p:nvSpPr>
        <p:spPr>
          <a:xfrm>
            <a:off x="6116112" y="2827277"/>
            <a:ext cx="1043877" cy="362050"/>
          </a:xfrm>
          <a:prstGeom prst="rect">
            <a:avLst/>
          </a:prstGeom>
          <a:noFill/>
        </p:spPr>
        <p:txBody>
          <a:bodyPr wrap="square" lIns="27432" tIns="27432" rIns="27432" bIns="27432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rPr>
              <a:t>Adapt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rPr>
              <a:t>and scale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iscoSansTT ExtraLight"/>
              <a:ea typeface="ＭＳ Ｐゴシック" charset="0"/>
              <a:cs typeface="ＭＳ Ｐゴシック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DE43EE6-CB81-4137-8249-2307A2A86120}"/>
              </a:ext>
            </a:extLst>
          </p:cNvPr>
          <p:cNvSpPr txBox="1"/>
          <p:nvPr/>
        </p:nvSpPr>
        <p:spPr>
          <a:xfrm>
            <a:off x="7159616" y="2827277"/>
            <a:ext cx="1043877" cy="362050"/>
          </a:xfrm>
          <a:prstGeom prst="rect">
            <a:avLst/>
          </a:prstGeom>
          <a:noFill/>
        </p:spPr>
        <p:txBody>
          <a:bodyPr wrap="square" lIns="27432" tIns="27432" rIns="27432" bIns="27432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rPr>
              <a:t>Defect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rPr>
              <a:t>Management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iscoSansTT ExtraLight"/>
              <a:ea typeface="ＭＳ Ｐゴシック" charset="0"/>
              <a:cs typeface="ＭＳ Ｐゴシック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CBCCF572-2C26-46E4-BA87-DEF0692B5E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411" y="1985010"/>
            <a:ext cx="749808" cy="74980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DEBE83C-FE6E-428B-AF60-B09202DE8E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81" y="1981918"/>
            <a:ext cx="749808" cy="74980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17785DF-A03B-44CE-B320-ECCC5DCED1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643" y="1981918"/>
            <a:ext cx="749808" cy="74980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C32AC447-4F73-4648-86E0-7E7E0ED2CA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213" y="1985010"/>
            <a:ext cx="749808" cy="7498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F5F49D5-95B4-4D3C-A950-645474E6D8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783" y="1985010"/>
            <a:ext cx="749808" cy="74980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851AA1D-6F73-439B-A8EF-99068DE160B0}"/>
              </a:ext>
            </a:extLst>
          </p:cNvPr>
          <p:cNvGrpSpPr/>
          <p:nvPr/>
        </p:nvGrpSpPr>
        <p:grpSpPr>
          <a:xfrm>
            <a:off x="7308259" y="1981918"/>
            <a:ext cx="749808" cy="749808"/>
            <a:chOff x="8395211" y="2721043"/>
            <a:chExt cx="749808" cy="74980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6BA34BE-F8CD-4516-A29D-A26A0CEBF6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95211" y="2721043"/>
              <a:ext cx="749808" cy="7498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0" name="Group 144">
              <a:extLst>
                <a:ext uri="{FF2B5EF4-FFF2-40B4-BE49-F238E27FC236}">
                  <a16:creationId xmlns:a16="http://schemas.microsoft.com/office/drawing/2014/main" id="{D2FCF73C-0F3F-429D-B17B-326EEE1DA0A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505796" y="2842810"/>
              <a:ext cx="528639" cy="446958"/>
              <a:chOff x="1261" y="240"/>
              <a:chExt cx="3236" cy="2736"/>
            </a:xfrm>
          </p:grpSpPr>
          <p:sp>
            <p:nvSpPr>
              <p:cNvPr id="81" name="Freeform 145">
                <a:extLst>
                  <a:ext uri="{FF2B5EF4-FFF2-40B4-BE49-F238E27FC236}">
                    <a16:creationId xmlns:a16="http://schemas.microsoft.com/office/drawing/2014/main" id="{5940566E-6D4F-4CA6-BB05-E98C8A755D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1" y="240"/>
                <a:ext cx="3236" cy="2736"/>
              </a:xfrm>
              <a:custGeom>
                <a:avLst/>
                <a:gdLst>
                  <a:gd name="T0" fmla="*/ 1205 w 2644"/>
                  <a:gd name="T1" fmla="*/ 90 h 2290"/>
                  <a:gd name="T2" fmla="*/ 52 w 2644"/>
                  <a:gd name="T3" fmla="*/ 2087 h 2290"/>
                  <a:gd name="T4" fmla="*/ 169 w 2644"/>
                  <a:gd name="T5" fmla="*/ 2290 h 2290"/>
                  <a:gd name="T6" fmla="*/ 2475 w 2644"/>
                  <a:gd name="T7" fmla="*/ 2290 h 2290"/>
                  <a:gd name="T8" fmla="*/ 2592 w 2644"/>
                  <a:gd name="T9" fmla="*/ 2087 h 2290"/>
                  <a:gd name="T10" fmla="*/ 1439 w 2644"/>
                  <a:gd name="T11" fmla="*/ 90 h 2290"/>
                  <a:gd name="T12" fmla="*/ 1205 w 2644"/>
                  <a:gd name="T13" fmla="*/ 90 h 2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4" h="2290">
                    <a:moveTo>
                      <a:pt x="1205" y="90"/>
                    </a:moveTo>
                    <a:cubicBezTo>
                      <a:pt x="52" y="2087"/>
                      <a:pt x="52" y="2087"/>
                      <a:pt x="52" y="2087"/>
                    </a:cubicBezTo>
                    <a:cubicBezTo>
                      <a:pt x="0" y="2177"/>
                      <a:pt x="65" y="2290"/>
                      <a:pt x="169" y="2290"/>
                    </a:cubicBezTo>
                    <a:cubicBezTo>
                      <a:pt x="2475" y="2290"/>
                      <a:pt x="2475" y="2290"/>
                      <a:pt x="2475" y="2290"/>
                    </a:cubicBezTo>
                    <a:cubicBezTo>
                      <a:pt x="2579" y="2290"/>
                      <a:pt x="2644" y="2177"/>
                      <a:pt x="2592" y="2087"/>
                    </a:cubicBezTo>
                    <a:cubicBezTo>
                      <a:pt x="1439" y="90"/>
                      <a:pt x="1439" y="90"/>
                      <a:pt x="1439" y="90"/>
                    </a:cubicBezTo>
                    <a:cubicBezTo>
                      <a:pt x="1387" y="0"/>
                      <a:pt x="1257" y="0"/>
                      <a:pt x="1205" y="90"/>
                    </a:cubicBezTo>
                    <a:close/>
                  </a:path>
                </a:pathLst>
              </a:custGeom>
              <a:solidFill>
                <a:srgbClr val="FB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Oval 146">
                <a:extLst>
                  <a:ext uri="{FF2B5EF4-FFF2-40B4-BE49-F238E27FC236}">
                    <a16:creationId xmlns:a16="http://schemas.microsoft.com/office/drawing/2014/main" id="{F23F4E85-6DCD-4CDA-B307-203782109C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6" y="2323"/>
                <a:ext cx="367" cy="35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" name="Freeform 147">
                <a:extLst>
                  <a:ext uri="{FF2B5EF4-FFF2-40B4-BE49-F238E27FC236}">
                    <a16:creationId xmlns:a16="http://schemas.microsoft.com/office/drawing/2014/main" id="{DE875305-CF66-419E-AA8A-4D2B1FE03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7" y="904"/>
                <a:ext cx="325" cy="1177"/>
              </a:xfrm>
              <a:custGeom>
                <a:avLst/>
                <a:gdLst>
                  <a:gd name="T0" fmla="*/ 133 w 266"/>
                  <a:gd name="T1" fmla="*/ 0 h 985"/>
                  <a:gd name="T2" fmla="*/ 133 w 266"/>
                  <a:gd name="T3" fmla="*/ 0 h 985"/>
                  <a:gd name="T4" fmla="*/ 0 w 266"/>
                  <a:gd name="T5" fmla="*/ 133 h 985"/>
                  <a:gd name="T6" fmla="*/ 0 w 266"/>
                  <a:gd name="T7" fmla="*/ 853 h 985"/>
                  <a:gd name="T8" fmla="*/ 133 w 266"/>
                  <a:gd name="T9" fmla="*/ 985 h 985"/>
                  <a:gd name="T10" fmla="*/ 133 w 266"/>
                  <a:gd name="T11" fmla="*/ 985 h 985"/>
                  <a:gd name="T12" fmla="*/ 266 w 266"/>
                  <a:gd name="T13" fmla="*/ 853 h 985"/>
                  <a:gd name="T14" fmla="*/ 266 w 266"/>
                  <a:gd name="T15" fmla="*/ 133 h 985"/>
                  <a:gd name="T16" fmla="*/ 133 w 266"/>
                  <a:gd name="T17" fmla="*/ 0 h 9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6" h="985">
                    <a:moveTo>
                      <a:pt x="133" y="0"/>
                    </a:moveTo>
                    <a:cubicBezTo>
                      <a:pt x="133" y="0"/>
                      <a:pt x="133" y="0"/>
                      <a:pt x="133" y="0"/>
                    </a:cubicBezTo>
                    <a:cubicBezTo>
                      <a:pt x="60" y="0"/>
                      <a:pt x="0" y="59"/>
                      <a:pt x="0" y="133"/>
                    </a:cubicBezTo>
                    <a:cubicBezTo>
                      <a:pt x="0" y="853"/>
                      <a:pt x="0" y="853"/>
                      <a:pt x="0" y="853"/>
                    </a:cubicBezTo>
                    <a:cubicBezTo>
                      <a:pt x="0" y="926"/>
                      <a:pt x="60" y="985"/>
                      <a:pt x="133" y="985"/>
                    </a:cubicBezTo>
                    <a:cubicBezTo>
                      <a:pt x="133" y="985"/>
                      <a:pt x="133" y="985"/>
                      <a:pt x="133" y="985"/>
                    </a:cubicBezTo>
                    <a:cubicBezTo>
                      <a:pt x="206" y="985"/>
                      <a:pt x="266" y="926"/>
                      <a:pt x="266" y="853"/>
                    </a:cubicBezTo>
                    <a:cubicBezTo>
                      <a:pt x="266" y="133"/>
                      <a:pt x="266" y="133"/>
                      <a:pt x="266" y="133"/>
                    </a:cubicBezTo>
                    <a:cubicBezTo>
                      <a:pt x="266" y="59"/>
                      <a:pt x="206" y="0"/>
                      <a:pt x="133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86" name="Rectangle: Top Corners Rounded 85">
            <a:extLst>
              <a:ext uri="{FF2B5EF4-FFF2-40B4-BE49-F238E27FC236}">
                <a16:creationId xmlns:a16="http://schemas.microsoft.com/office/drawing/2014/main" id="{0DFAAE35-A2A3-4CA5-8763-66232DC03858}"/>
              </a:ext>
            </a:extLst>
          </p:cNvPr>
          <p:cNvSpPr/>
          <p:nvPr/>
        </p:nvSpPr>
        <p:spPr>
          <a:xfrm>
            <a:off x="368504" y="3400178"/>
            <a:ext cx="8414750" cy="1743323"/>
          </a:xfrm>
          <a:prstGeom prst="round2SameRect">
            <a:avLst>
              <a:gd name="adj1" fmla="val 10377"/>
              <a:gd name="adj2" fmla="val 0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86801B-E81A-41F5-93DF-4ECA4B6117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40" y="4491790"/>
            <a:ext cx="1463155" cy="3103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250D2B-E3CB-4698-9A0A-8D9D6E73E3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150" y="3693428"/>
            <a:ext cx="896955" cy="576044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370" y="3505873"/>
            <a:ext cx="865267" cy="1387771"/>
          </a:xfrm>
          <a:prstGeom prst="round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739" y="3505873"/>
            <a:ext cx="794099" cy="1529915"/>
          </a:xfrm>
          <a:prstGeom prst="round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940" y="3505873"/>
            <a:ext cx="640340" cy="658378"/>
          </a:xfrm>
          <a:prstGeom prst="round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551" y="4239523"/>
            <a:ext cx="563751" cy="802260"/>
          </a:xfrm>
          <a:prstGeom prst="round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382" y="3505873"/>
            <a:ext cx="881554" cy="1181658"/>
          </a:xfrm>
          <a:prstGeom prst="round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038" y="3505873"/>
            <a:ext cx="2065483" cy="770058"/>
          </a:xfrm>
          <a:prstGeom prst="round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82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7"/>
          <p:cNvSpPr txBox="1">
            <a:spLocks/>
          </p:cNvSpPr>
          <p:nvPr/>
        </p:nvSpPr>
        <p:spPr bwMode="auto">
          <a:xfrm>
            <a:off x="296806" y="59084"/>
            <a:ext cx="7449352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defTabSz="684213" eaLnBrk="1" hangingPunct="1">
              <a:lnSpc>
                <a:spcPct val="80000"/>
              </a:lnSpc>
              <a:defRPr lang="en-US" sz="2400" b="0" i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</a:defRPr>
            </a:lvl2pPr>
            <a:lvl3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</a:defRPr>
            </a:lvl3pPr>
            <a:lvl4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</a:defRPr>
            </a:lvl4pPr>
            <a:lvl5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</a:defRPr>
            </a:lvl5pPr>
            <a:lvl6pPr marL="4572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6pPr>
            <a:lvl7pPr marL="9144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7pPr>
            <a:lvl8pPr marL="13716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8pPr>
            <a:lvl9pPr marL="18288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9pPr>
          </a:lstStyle>
          <a:p>
            <a:r>
              <a:rPr lang="en-US" dirty="0"/>
              <a:t>Continuous Improvements through Data Insights  </a:t>
            </a:r>
          </a:p>
        </p:txBody>
      </p:sp>
      <p:sp>
        <p:nvSpPr>
          <p:cNvPr id="43" name="Rectangle 6"/>
          <p:cNvSpPr>
            <a:spLocks/>
          </p:cNvSpPr>
          <p:nvPr/>
        </p:nvSpPr>
        <p:spPr bwMode="auto">
          <a:xfrm>
            <a:off x="499765" y="1808990"/>
            <a:ext cx="2231326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>
            <a:spAutoFit/>
          </a:bodyPr>
          <a:lstStyle/>
          <a:p>
            <a:pPr defTabSz="514350">
              <a:defRPr/>
            </a:pPr>
            <a:r>
              <a:rPr lang="en-US" dirty="0">
                <a:solidFill>
                  <a:srgbClr val="39393B"/>
                </a:solidFill>
                <a:latin typeface="Arial"/>
                <a:ea typeface="Arial" pitchFamily="-107" charset="0"/>
                <a:cs typeface="Arial" pitchFamily="-107" charset="0"/>
                <a:sym typeface="Arial" pitchFamily="-107" charset="0"/>
              </a:rPr>
              <a:t>Continuous Delivery Analytics (CDA)</a:t>
            </a:r>
          </a:p>
        </p:txBody>
      </p:sp>
      <p:sp>
        <p:nvSpPr>
          <p:cNvPr id="44" name="Rectangle 10"/>
          <p:cNvSpPr>
            <a:spLocks/>
          </p:cNvSpPr>
          <p:nvPr/>
        </p:nvSpPr>
        <p:spPr bwMode="auto">
          <a:xfrm>
            <a:off x="499763" y="2568203"/>
            <a:ext cx="1970935" cy="62578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514350">
              <a:defRPr/>
            </a:pPr>
            <a:r>
              <a:rPr lang="en-GB" sz="1400" dirty="0">
                <a:solidFill>
                  <a:srgbClr val="39393B"/>
                </a:solidFill>
                <a:latin typeface="Arial"/>
                <a:ea typeface="Arial" pitchFamily="-107" charset="0"/>
                <a:cs typeface="Arial" pitchFamily="-107" charset="0"/>
                <a:sym typeface="Arial" pitchFamily="-107" charset="0"/>
              </a:rPr>
              <a:t>Empowering developers with real-time insights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C7662AD-BAE3-498F-B6C3-33EAB9549C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9096" y="3479660"/>
            <a:ext cx="2628000" cy="1245408"/>
          </a:xfrm>
          <a:prstGeom prst="rect">
            <a:avLst/>
          </a:prstGeom>
          <a:ln w="6350">
            <a:solidFill>
              <a:schemeClr val="bg2">
                <a:lumMod val="75000"/>
              </a:schemeClr>
            </a:solidFill>
          </a:ln>
          <a:effectLst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09364A5-293C-4B30-B08E-5B7A3D623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39" y="3479660"/>
            <a:ext cx="2628000" cy="1245408"/>
          </a:xfrm>
          <a:prstGeom prst="rect">
            <a:avLst/>
          </a:prstGeom>
          <a:ln w="6350">
            <a:solidFill>
              <a:schemeClr val="bg2">
                <a:lumMod val="75000"/>
              </a:schemeClr>
            </a:solidFill>
          </a:ln>
          <a:effectLst/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FCBC96D-E784-4C8D-A6C1-DC7B0ADAD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552" y="3985759"/>
            <a:ext cx="441642" cy="4416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9C4D232-3161-45E5-8CCB-3866124A07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45" y="3985521"/>
            <a:ext cx="441113" cy="44111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A3100F4-45C0-4DBD-B227-7CB97BDC88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4" y="3985521"/>
            <a:ext cx="441113" cy="44111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17F957C-A126-49E4-A2DB-823E1588BB6D}"/>
              </a:ext>
            </a:extLst>
          </p:cNvPr>
          <p:cNvSpPr txBox="1"/>
          <p:nvPr/>
        </p:nvSpPr>
        <p:spPr>
          <a:xfrm>
            <a:off x="1063234" y="4469575"/>
            <a:ext cx="1017248" cy="270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lvl="0"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39393B"/>
                </a:solidFill>
                <a:latin typeface="+mn-lt"/>
                <a:ea typeface="ＭＳ Ｐゴシック" pitchFamily="34" charset="-128"/>
              </a:rPr>
              <a:t>Quality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9393B"/>
              </a:solidFill>
              <a:effectLst/>
              <a:uLnTx/>
              <a:uFillTx/>
              <a:latin typeface="+mn-lt"/>
              <a:ea typeface="ＭＳ Ｐゴシック" pitchFamily="34" charset="-128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ED78E88-74C3-40F9-81EA-4CEC1DD380C0}"/>
              </a:ext>
            </a:extLst>
          </p:cNvPr>
          <p:cNvSpPr txBox="1"/>
          <p:nvPr/>
        </p:nvSpPr>
        <p:spPr>
          <a:xfrm>
            <a:off x="236195" y="4469575"/>
            <a:ext cx="1017248" cy="270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lvl="0"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39393B"/>
                </a:solidFill>
                <a:latin typeface="+mn-lt"/>
                <a:ea typeface="ＭＳ Ｐゴシック" pitchFamily="34" charset="-128"/>
              </a:rPr>
              <a:t>Speed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9393B"/>
              </a:solidFill>
              <a:effectLst/>
              <a:uLnTx/>
              <a:uFillTx/>
              <a:latin typeface="+mn-lt"/>
              <a:ea typeface="ＭＳ Ｐゴシック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8F668F-2C94-4394-9E45-E8FEF4C65E04}"/>
              </a:ext>
            </a:extLst>
          </p:cNvPr>
          <p:cNvSpPr txBox="1"/>
          <p:nvPr/>
        </p:nvSpPr>
        <p:spPr>
          <a:xfrm>
            <a:off x="1865186" y="4469575"/>
            <a:ext cx="1017248" cy="270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lvl="0"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39393B"/>
                </a:solidFill>
                <a:latin typeface="+mn-lt"/>
                <a:ea typeface="ＭＳ Ｐゴシック" pitchFamily="34" charset="-128"/>
              </a:rPr>
              <a:t>Risk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2419C1E-4241-47DD-A3A7-00490D19381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6239"/>
          <a:stretch/>
        </p:blipFill>
        <p:spPr>
          <a:xfrm>
            <a:off x="3215291" y="1110157"/>
            <a:ext cx="5340794" cy="2350826"/>
          </a:xfrm>
          <a:prstGeom prst="rect">
            <a:avLst/>
          </a:prstGeom>
          <a:ln>
            <a:noFill/>
          </a:ln>
          <a:effectLst/>
        </p:spPr>
      </p:pic>
      <p:sp>
        <p:nvSpPr>
          <p:cNvPr id="45" name="Line 9"/>
          <p:cNvSpPr>
            <a:spLocks noChangeShapeType="1"/>
          </p:cNvSpPr>
          <p:nvPr/>
        </p:nvSpPr>
        <p:spPr bwMode="auto">
          <a:xfrm flipH="1">
            <a:off x="499765" y="2465595"/>
            <a:ext cx="2622880" cy="0"/>
          </a:xfrm>
          <a:prstGeom prst="line">
            <a:avLst/>
          </a:prstGeom>
          <a:noFill/>
          <a:ln w="9525">
            <a:solidFill>
              <a:srgbClr val="00BCEB"/>
            </a:solidFill>
            <a:round/>
            <a:headEnd type="oval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marL="0" marR="0" lvl="0" indent="0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pple LiGothic Medium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014291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E55AA-5AF9-423C-AFD9-1BB2CD420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Share learning in </a:t>
            </a:r>
            <a:r>
              <a:rPr lang="en-GB" dirty="0" err="1"/>
              <a:t>Webex</a:t>
            </a:r>
            <a:r>
              <a:rPr lang="en-GB" dirty="0"/>
              <a:t> Teams</a:t>
            </a:r>
          </a:p>
        </p:txBody>
      </p:sp>
      <p:grpSp>
        <p:nvGrpSpPr>
          <p:cNvPr id="15" name="Group 678">
            <a:extLst>
              <a:ext uri="{FF2B5EF4-FFF2-40B4-BE49-F238E27FC236}">
                <a16:creationId xmlns:a16="http://schemas.microsoft.com/office/drawing/2014/main" id="{4CFFAE5B-8E6C-4613-BD5C-205F9A15BB5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14350" y="1130150"/>
            <a:ext cx="8115300" cy="3902984"/>
            <a:chOff x="540" y="729"/>
            <a:chExt cx="4670" cy="2246"/>
          </a:xfrm>
          <a:solidFill>
            <a:schemeClr val="bg2">
              <a:lumMod val="95000"/>
            </a:schemeClr>
          </a:solidFill>
        </p:grpSpPr>
        <p:grpSp>
          <p:nvGrpSpPr>
            <p:cNvPr id="16" name="Group 879">
              <a:extLst>
                <a:ext uri="{FF2B5EF4-FFF2-40B4-BE49-F238E27FC236}">
                  <a16:creationId xmlns:a16="http://schemas.microsoft.com/office/drawing/2014/main" id="{BD115D19-7FB2-48BE-A85B-669CC3F037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3" y="729"/>
              <a:ext cx="4647" cy="2170"/>
              <a:chOff x="563" y="729"/>
              <a:chExt cx="4647" cy="2170"/>
            </a:xfrm>
            <a:grpFill/>
          </p:grpSpPr>
          <p:sp>
            <p:nvSpPr>
              <p:cNvPr id="369" name="Freeform 679">
                <a:extLst>
                  <a:ext uri="{FF2B5EF4-FFF2-40B4-BE49-F238E27FC236}">
                    <a16:creationId xmlns:a16="http://schemas.microsoft.com/office/drawing/2014/main" id="{89E1EFAD-F26F-4436-B329-B45DDDC35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9" y="2728"/>
                <a:ext cx="63" cy="52"/>
              </a:xfrm>
              <a:custGeom>
                <a:avLst/>
                <a:gdLst>
                  <a:gd name="T0" fmla="*/ 21 w 105"/>
                  <a:gd name="T1" fmla="*/ 6 h 86"/>
                  <a:gd name="T2" fmla="*/ 16 w 105"/>
                  <a:gd name="T3" fmla="*/ 19 h 86"/>
                  <a:gd name="T4" fmla="*/ 13 w 105"/>
                  <a:gd name="T5" fmla="*/ 36 h 86"/>
                  <a:gd name="T6" fmla="*/ 15 w 105"/>
                  <a:gd name="T7" fmla="*/ 53 h 86"/>
                  <a:gd name="T8" fmla="*/ 7 w 105"/>
                  <a:gd name="T9" fmla="*/ 48 h 86"/>
                  <a:gd name="T10" fmla="*/ 5 w 105"/>
                  <a:gd name="T11" fmla="*/ 65 h 86"/>
                  <a:gd name="T12" fmla="*/ 12 w 105"/>
                  <a:gd name="T13" fmla="*/ 78 h 86"/>
                  <a:gd name="T14" fmla="*/ 6 w 105"/>
                  <a:gd name="T15" fmla="*/ 84 h 86"/>
                  <a:gd name="T16" fmla="*/ 19 w 105"/>
                  <a:gd name="T17" fmla="*/ 84 h 86"/>
                  <a:gd name="T18" fmla="*/ 30 w 105"/>
                  <a:gd name="T19" fmla="*/ 82 h 86"/>
                  <a:gd name="T20" fmla="*/ 38 w 105"/>
                  <a:gd name="T21" fmla="*/ 70 h 86"/>
                  <a:gd name="T22" fmla="*/ 44 w 105"/>
                  <a:gd name="T23" fmla="*/ 72 h 86"/>
                  <a:gd name="T24" fmla="*/ 48 w 105"/>
                  <a:gd name="T25" fmla="*/ 63 h 86"/>
                  <a:gd name="T26" fmla="*/ 55 w 105"/>
                  <a:gd name="T27" fmla="*/ 65 h 86"/>
                  <a:gd name="T28" fmla="*/ 52 w 105"/>
                  <a:gd name="T29" fmla="*/ 74 h 86"/>
                  <a:gd name="T30" fmla="*/ 62 w 105"/>
                  <a:gd name="T31" fmla="*/ 68 h 86"/>
                  <a:gd name="T32" fmla="*/ 67 w 105"/>
                  <a:gd name="T33" fmla="*/ 57 h 86"/>
                  <a:gd name="T34" fmla="*/ 73 w 105"/>
                  <a:gd name="T35" fmla="*/ 46 h 86"/>
                  <a:gd name="T36" fmla="*/ 86 w 105"/>
                  <a:gd name="T37" fmla="*/ 44 h 86"/>
                  <a:gd name="T38" fmla="*/ 88 w 105"/>
                  <a:gd name="T39" fmla="*/ 33 h 86"/>
                  <a:gd name="T40" fmla="*/ 93 w 105"/>
                  <a:gd name="T41" fmla="*/ 24 h 86"/>
                  <a:gd name="T42" fmla="*/ 99 w 105"/>
                  <a:gd name="T43" fmla="*/ 15 h 86"/>
                  <a:gd name="T44" fmla="*/ 102 w 105"/>
                  <a:gd name="T45" fmla="*/ 3 h 86"/>
                  <a:gd name="T46" fmla="*/ 95 w 105"/>
                  <a:gd name="T47" fmla="*/ 6 h 86"/>
                  <a:gd name="T48" fmla="*/ 87 w 105"/>
                  <a:gd name="T49" fmla="*/ 9 h 86"/>
                  <a:gd name="T50" fmla="*/ 76 w 105"/>
                  <a:gd name="T51" fmla="*/ 12 h 86"/>
                  <a:gd name="T52" fmla="*/ 59 w 105"/>
                  <a:gd name="T53" fmla="*/ 14 h 86"/>
                  <a:gd name="T54" fmla="*/ 48 w 105"/>
                  <a:gd name="T55" fmla="*/ 14 h 86"/>
                  <a:gd name="T56" fmla="*/ 37 w 105"/>
                  <a:gd name="T57" fmla="*/ 8 h 86"/>
                  <a:gd name="T58" fmla="*/ 29 w 105"/>
                  <a:gd name="T59" fmla="*/ 3 h 86"/>
                  <a:gd name="T60" fmla="*/ 21 w 105"/>
                  <a:gd name="T61" fmla="*/ 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5" h="86">
                    <a:moveTo>
                      <a:pt x="21" y="6"/>
                    </a:moveTo>
                    <a:cubicBezTo>
                      <a:pt x="21" y="14"/>
                      <a:pt x="17" y="9"/>
                      <a:pt x="16" y="19"/>
                    </a:cubicBezTo>
                    <a:cubicBezTo>
                      <a:pt x="14" y="29"/>
                      <a:pt x="12" y="30"/>
                      <a:pt x="13" y="36"/>
                    </a:cubicBezTo>
                    <a:cubicBezTo>
                      <a:pt x="15" y="42"/>
                      <a:pt x="19" y="53"/>
                      <a:pt x="15" y="53"/>
                    </a:cubicBezTo>
                    <a:cubicBezTo>
                      <a:pt x="10" y="53"/>
                      <a:pt x="10" y="42"/>
                      <a:pt x="7" y="48"/>
                    </a:cubicBezTo>
                    <a:cubicBezTo>
                      <a:pt x="5" y="55"/>
                      <a:pt x="2" y="60"/>
                      <a:pt x="5" y="65"/>
                    </a:cubicBezTo>
                    <a:cubicBezTo>
                      <a:pt x="7" y="71"/>
                      <a:pt x="17" y="76"/>
                      <a:pt x="12" y="78"/>
                    </a:cubicBezTo>
                    <a:cubicBezTo>
                      <a:pt x="7" y="80"/>
                      <a:pt x="0" y="83"/>
                      <a:pt x="6" y="84"/>
                    </a:cubicBezTo>
                    <a:cubicBezTo>
                      <a:pt x="12" y="85"/>
                      <a:pt x="16" y="83"/>
                      <a:pt x="19" y="84"/>
                    </a:cubicBezTo>
                    <a:cubicBezTo>
                      <a:pt x="22" y="85"/>
                      <a:pt x="26" y="86"/>
                      <a:pt x="30" y="82"/>
                    </a:cubicBezTo>
                    <a:cubicBezTo>
                      <a:pt x="34" y="77"/>
                      <a:pt x="36" y="67"/>
                      <a:pt x="38" y="70"/>
                    </a:cubicBezTo>
                    <a:cubicBezTo>
                      <a:pt x="39" y="74"/>
                      <a:pt x="42" y="77"/>
                      <a:pt x="44" y="72"/>
                    </a:cubicBezTo>
                    <a:cubicBezTo>
                      <a:pt x="47" y="67"/>
                      <a:pt x="46" y="57"/>
                      <a:pt x="48" y="63"/>
                    </a:cubicBezTo>
                    <a:cubicBezTo>
                      <a:pt x="50" y="70"/>
                      <a:pt x="57" y="61"/>
                      <a:pt x="55" y="65"/>
                    </a:cubicBezTo>
                    <a:cubicBezTo>
                      <a:pt x="53" y="68"/>
                      <a:pt x="46" y="74"/>
                      <a:pt x="52" y="74"/>
                    </a:cubicBezTo>
                    <a:cubicBezTo>
                      <a:pt x="58" y="74"/>
                      <a:pt x="63" y="72"/>
                      <a:pt x="62" y="68"/>
                    </a:cubicBezTo>
                    <a:cubicBezTo>
                      <a:pt x="61" y="64"/>
                      <a:pt x="64" y="60"/>
                      <a:pt x="67" y="57"/>
                    </a:cubicBezTo>
                    <a:cubicBezTo>
                      <a:pt x="69" y="53"/>
                      <a:pt x="67" y="47"/>
                      <a:pt x="73" y="46"/>
                    </a:cubicBezTo>
                    <a:cubicBezTo>
                      <a:pt x="79" y="44"/>
                      <a:pt x="86" y="48"/>
                      <a:pt x="86" y="44"/>
                    </a:cubicBezTo>
                    <a:cubicBezTo>
                      <a:pt x="87" y="40"/>
                      <a:pt x="85" y="35"/>
                      <a:pt x="88" y="33"/>
                    </a:cubicBezTo>
                    <a:cubicBezTo>
                      <a:pt x="90" y="31"/>
                      <a:pt x="89" y="28"/>
                      <a:pt x="93" y="24"/>
                    </a:cubicBezTo>
                    <a:cubicBezTo>
                      <a:pt x="97" y="21"/>
                      <a:pt x="98" y="18"/>
                      <a:pt x="99" y="15"/>
                    </a:cubicBezTo>
                    <a:cubicBezTo>
                      <a:pt x="101" y="13"/>
                      <a:pt x="105" y="4"/>
                      <a:pt x="102" y="3"/>
                    </a:cubicBezTo>
                    <a:cubicBezTo>
                      <a:pt x="98" y="2"/>
                      <a:pt x="97" y="2"/>
                      <a:pt x="95" y="6"/>
                    </a:cubicBezTo>
                    <a:cubicBezTo>
                      <a:pt x="94" y="9"/>
                      <a:pt x="94" y="9"/>
                      <a:pt x="87" y="9"/>
                    </a:cubicBezTo>
                    <a:cubicBezTo>
                      <a:pt x="80" y="9"/>
                      <a:pt x="83" y="10"/>
                      <a:pt x="76" y="12"/>
                    </a:cubicBezTo>
                    <a:cubicBezTo>
                      <a:pt x="69" y="14"/>
                      <a:pt x="62" y="13"/>
                      <a:pt x="59" y="14"/>
                    </a:cubicBezTo>
                    <a:cubicBezTo>
                      <a:pt x="56" y="16"/>
                      <a:pt x="57" y="19"/>
                      <a:pt x="48" y="14"/>
                    </a:cubicBezTo>
                    <a:cubicBezTo>
                      <a:pt x="39" y="9"/>
                      <a:pt x="44" y="14"/>
                      <a:pt x="37" y="8"/>
                    </a:cubicBezTo>
                    <a:cubicBezTo>
                      <a:pt x="31" y="3"/>
                      <a:pt x="33" y="4"/>
                      <a:pt x="29" y="3"/>
                    </a:cubicBezTo>
                    <a:cubicBezTo>
                      <a:pt x="26" y="1"/>
                      <a:pt x="20" y="0"/>
                      <a:pt x="21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Freeform 680">
                <a:extLst>
                  <a:ext uri="{FF2B5EF4-FFF2-40B4-BE49-F238E27FC236}">
                    <a16:creationId xmlns:a16="http://schemas.microsoft.com/office/drawing/2014/main" id="{BEFBE6FF-BAB3-4438-BA44-CADA7ADF9B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7" y="2224"/>
                <a:ext cx="597" cy="482"/>
              </a:xfrm>
              <a:custGeom>
                <a:avLst/>
                <a:gdLst>
                  <a:gd name="T0" fmla="*/ 24 w 996"/>
                  <a:gd name="T1" fmla="*/ 682 h 802"/>
                  <a:gd name="T2" fmla="*/ 94 w 996"/>
                  <a:gd name="T3" fmla="*/ 670 h 802"/>
                  <a:gd name="T4" fmla="*/ 157 w 996"/>
                  <a:gd name="T5" fmla="*/ 649 h 802"/>
                  <a:gd name="T6" fmla="*/ 218 w 996"/>
                  <a:gd name="T7" fmla="*/ 645 h 802"/>
                  <a:gd name="T8" fmla="*/ 280 w 996"/>
                  <a:gd name="T9" fmla="*/ 609 h 802"/>
                  <a:gd name="T10" fmla="*/ 373 w 996"/>
                  <a:gd name="T11" fmla="*/ 589 h 802"/>
                  <a:gd name="T12" fmla="*/ 446 w 996"/>
                  <a:gd name="T13" fmla="*/ 598 h 802"/>
                  <a:gd name="T14" fmla="*/ 469 w 996"/>
                  <a:gd name="T15" fmla="*/ 630 h 802"/>
                  <a:gd name="T16" fmla="*/ 484 w 996"/>
                  <a:gd name="T17" fmla="*/ 683 h 802"/>
                  <a:gd name="T18" fmla="*/ 539 w 996"/>
                  <a:gd name="T19" fmla="*/ 641 h 802"/>
                  <a:gd name="T20" fmla="*/ 534 w 996"/>
                  <a:gd name="T21" fmla="*/ 656 h 802"/>
                  <a:gd name="T22" fmla="*/ 520 w 996"/>
                  <a:gd name="T23" fmla="*/ 687 h 802"/>
                  <a:gd name="T24" fmla="*/ 539 w 996"/>
                  <a:gd name="T25" fmla="*/ 693 h 802"/>
                  <a:gd name="T26" fmla="*/ 558 w 996"/>
                  <a:gd name="T27" fmla="*/ 723 h 802"/>
                  <a:gd name="T28" fmla="*/ 608 w 996"/>
                  <a:gd name="T29" fmla="*/ 790 h 802"/>
                  <a:gd name="T30" fmla="*/ 657 w 996"/>
                  <a:gd name="T31" fmla="*/ 771 h 802"/>
                  <a:gd name="T32" fmla="*/ 677 w 996"/>
                  <a:gd name="T33" fmla="*/ 799 h 802"/>
                  <a:gd name="T34" fmla="*/ 775 w 996"/>
                  <a:gd name="T35" fmla="*/ 756 h 802"/>
                  <a:gd name="T36" fmla="*/ 838 w 996"/>
                  <a:gd name="T37" fmla="*/ 681 h 802"/>
                  <a:gd name="T38" fmla="*/ 922 w 996"/>
                  <a:gd name="T39" fmla="*/ 597 h 802"/>
                  <a:gd name="T40" fmla="*/ 982 w 996"/>
                  <a:gd name="T41" fmla="*/ 472 h 802"/>
                  <a:gd name="T42" fmla="*/ 991 w 996"/>
                  <a:gd name="T43" fmla="*/ 419 h 802"/>
                  <a:gd name="T44" fmla="*/ 963 w 996"/>
                  <a:gd name="T45" fmla="*/ 370 h 802"/>
                  <a:gd name="T46" fmla="*/ 953 w 996"/>
                  <a:gd name="T47" fmla="*/ 331 h 802"/>
                  <a:gd name="T48" fmla="*/ 933 w 996"/>
                  <a:gd name="T49" fmla="*/ 309 h 802"/>
                  <a:gd name="T50" fmla="*/ 928 w 996"/>
                  <a:gd name="T51" fmla="*/ 278 h 802"/>
                  <a:gd name="T52" fmla="*/ 898 w 996"/>
                  <a:gd name="T53" fmla="*/ 248 h 802"/>
                  <a:gd name="T54" fmla="*/ 871 w 996"/>
                  <a:gd name="T55" fmla="*/ 208 h 802"/>
                  <a:gd name="T56" fmla="*/ 866 w 996"/>
                  <a:gd name="T57" fmla="*/ 157 h 802"/>
                  <a:gd name="T58" fmla="*/ 859 w 996"/>
                  <a:gd name="T59" fmla="*/ 111 h 802"/>
                  <a:gd name="T60" fmla="*/ 832 w 996"/>
                  <a:gd name="T61" fmla="*/ 73 h 802"/>
                  <a:gd name="T62" fmla="*/ 819 w 996"/>
                  <a:gd name="T63" fmla="*/ 17 h 802"/>
                  <a:gd name="T64" fmla="*/ 797 w 996"/>
                  <a:gd name="T65" fmla="*/ 31 h 802"/>
                  <a:gd name="T66" fmla="*/ 779 w 996"/>
                  <a:gd name="T67" fmla="*/ 86 h 802"/>
                  <a:gd name="T68" fmla="*/ 759 w 996"/>
                  <a:gd name="T69" fmla="*/ 171 h 802"/>
                  <a:gd name="T70" fmla="*/ 698 w 996"/>
                  <a:gd name="T71" fmla="*/ 174 h 802"/>
                  <a:gd name="T72" fmla="*/ 629 w 996"/>
                  <a:gd name="T73" fmla="*/ 125 h 802"/>
                  <a:gd name="T74" fmla="*/ 649 w 996"/>
                  <a:gd name="T75" fmla="*/ 73 h 802"/>
                  <a:gd name="T76" fmla="*/ 661 w 996"/>
                  <a:gd name="T77" fmla="*/ 40 h 802"/>
                  <a:gd name="T78" fmla="*/ 634 w 996"/>
                  <a:gd name="T79" fmla="*/ 41 h 802"/>
                  <a:gd name="T80" fmla="*/ 599 w 996"/>
                  <a:gd name="T81" fmla="*/ 36 h 802"/>
                  <a:gd name="T82" fmla="*/ 565 w 996"/>
                  <a:gd name="T83" fmla="*/ 19 h 802"/>
                  <a:gd name="T84" fmla="*/ 557 w 996"/>
                  <a:gd name="T85" fmla="*/ 44 h 802"/>
                  <a:gd name="T86" fmla="*/ 500 w 996"/>
                  <a:gd name="T87" fmla="*/ 66 h 802"/>
                  <a:gd name="T88" fmla="*/ 476 w 996"/>
                  <a:gd name="T89" fmla="*/ 108 h 802"/>
                  <a:gd name="T90" fmla="*/ 458 w 996"/>
                  <a:gd name="T91" fmla="*/ 117 h 802"/>
                  <a:gd name="T92" fmla="*/ 414 w 996"/>
                  <a:gd name="T93" fmla="*/ 89 h 802"/>
                  <a:gd name="T94" fmla="*/ 383 w 996"/>
                  <a:gd name="T95" fmla="*/ 110 h 802"/>
                  <a:gd name="T96" fmla="*/ 353 w 996"/>
                  <a:gd name="T97" fmla="*/ 134 h 802"/>
                  <a:gd name="T98" fmla="*/ 322 w 996"/>
                  <a:gd name="T99" fmla="*/ 157 h 802"/>
                  <a:gd name="T100" fmla="*/ 310 w 996"/>
                  <a:gd name="T101" fmla="*/ 173 h 802"/>
                  <a:gd name="T102" fmla="*/ 286 w 996"/>
                  <a:gd name="T103" fmla="*/ 211 h 802"/>
                  <a:gd name="T104" fmla="*/ 211 w 996"/>
                  <a:gd name="T105" fmla="*/ 262 h 802"/>
                  <a:gd name="T106" fmla="*/ 132 w 996"/>
                  <a:gd name="T107" fmla="*/ 282 h 802"/>
                  <a:gd name="T108" fmla="*/ 66 w 996"/>
                  <a:gd name="T109" fmla="*/ 330 h 802"/>
                  <a:gd name="T110" fmla="*/ 41 w 996"/>
                  <a:gd name="T111" fmla="*/ 369 h 802"/>
                  <a:gd name="T112" fmla="*/ 37 w 996"/>
                  <a:gd name="T113" fmla="*/ 433 h 802"/>
                  <a:gd name="T114" fmla="*/ 21 w 996"/>
                  <a:gd name="T115" fmla="*/ 440 h 802"/>
                  <a:gd name="T116" fmla="*/ 37 w 996"/>
                  <a:gd name="T117" fmla="*/ 548 h 802"/>
                  <a:gd name="T118" fmla="*/ 24 w 996"/>
                  <a:gd name="T119" fmla="*/ 639 h 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96" h="802">
                    <a:moveTo>
                      <a:pt x="1" y="653"/>
                    </a:moveTo>
                    <a:cubicBezTo>
                      <a:pt x="1" y="653"/>
                      <a:pt x="0" y="665"/>
                      <a:pt x="1" y="665"/>
                    </a:cubicBezTo>
                    <a:cubicBezTo>
                      <a:pt x="2" y="666"/>
                      <a:pt x="7" y="664"/>
                      <a:pt x="10" y="667"/>
                    </a:cubicBezTo>
                    <a:cubicBezTo>
                      <a:pt x="13" y="670"/>
                      <a:pt x="12" y="669"/>
                      <a:pt x="16" y="674"/>
                    </a:cubicBezTo>
                    <a:cubicBezTo>
                      <a:pt x="19" y="679"/>
                      <a:pt x="18" y="680"/>
                      <a:pt x="24" y="682"/>
                    </a:cubicBezTo>
                    <a:cubicBezTo>
                      <a:pt x="29" y="685"/>
                      <a:pt x="35" y="685"/>
                      <a:pt x="38" y="685"/>
                    </a:cubicBezTo>
                    <a:cubicBezTo>
                      <a:pt x="40" y="685"/>
                      <a:pt x="46" y="686"/>
                      <a:pt x="55" y="686"/>
                    </a:cubicBezTo>
                    <a:cubicBezTo>
                      <a:pt x="64" y="686"/>
                      <a:pt x="67" y="685"/>
                      <a:pt x="71" y="682"/>
                    </a:cubicBezTo>
                    <a:cubicBezTo>
                      <a:pt x="75" y="680"/>
                      <a:pt x="81" y="675"/>
                      <a:pt x="86" y="672"/>
                    </a:cubicBezTo>
                    <a:cubicBezTo>
                      <a:pt x="90" y="670"/>
                      <a:pt x="90" y="667"/>
                      <a:pt x="94" y="670"/>
                    </a:cubicBezTo>
                    <a:cubicBezTo>
                      <a:pt x="97" y="672"/>
                      <a:pt x="98" y="671"/>
                      <a:pt x="102" y="669"/>
                    </a:cubicBezTo>
                    <a:cubicBezTo>
                      <a:pt x="107" y="666"/>
                      <a:pt x="104" y="663"/>
                      <a:pt x="110" y="660"/>
                    </a:cubicBezTo>
                    <a:cubicBezTo>
                      <a:pt x="117" y="657"/>
                      <a:pt x="112" y="653"/>
                      <a:pt x="124" y="653"/>
                    </a:cubicBezTo>
                    <a:cubicBezTo>
                      <a:pt x="135" y="654"/>
                      <a:pt x="141" y="653"/>
                      <a:pt x="145" y="651"/>
                    </a:cubicBezTo>
                    <a:cubicBezTo>
                      <a:pt x="149" y="650"/>
                      <a:pt x="155" y="647"/>
                      <a:pt x="157" y="649"/>
                    </a:cubicBezTo>
                    <a:cubicBezTo>
                      <a:pt x="159" y="651"/>
                      <a:pt x="175" y="650"/>
                      <a:pt x="175" y="650"/>
                    </a:cubicBezTo>
                    <a:cubicBezTo>
                      <a:pt x="175" y="650"/>
                      <a:pt x="170" y="655"/>
                      <a:pt x="176" y="655"/>
                    </a:cubicBezTo>
                    <a:cubicBezTo>
                      <a:pt x="182" y="654"/>
                      <a:pt x="183" y="650"/>
                      <a:pt x="189" y="652"/>
                    </a:cubicBezTo>
                    <a:cubicBezTo>
                      <a:pt x="194" y="654"/>
                      <a:pt x="198" y="656"/>
                      <a:pt x="203" y="655"/>
                    </a:cubicBezTo>
                    <a:cubicBezTo>
                      <a:pt x="207" y="653"/>
                      <a:pt x="215" y="648"/>
                      <a:pt x="218" y="645"/>
                    </a:cubicBezTo>
                    <a:cubicBezTo>
                      <a:pt x="220" y="642"/>
                      <a:pt x="224" y="637"/>
                      <a:pt x="226" y="635"/>
                    </a:cubicBezTo>
                    <a:cubicBezTo>
                      <a:pt x="228" y="633"/>
                      <a:pt x="230" y="629"/>
                      <a:pt x="235" y="628"/>
                    </a:cubicBezTo>
                    <a:cubicBezTo>
                      <a:pt x="240" y="628"/>
                      <a:pt x="244" y="627"/>
                      <a:pt x="251" y="624"/>
                    </a:cubicBezTo>
                    <a:cubicBezTo>
                      <a:pt x="258" y="620"/>
                      <a:pt x="262" y="616"/>
                      <a:pt x="267" y="614"/>
                    </a:cubicBezTo>
                    <a:cubicBezTo>
                      <a:pt x="271" y="612"/>
                      <a:pt x="273" y="611"/>
                      <a:pt x="280" y="609"/>
                    </a:cubicBezTo>
                    <a:cubicBezTo>
                      <a:pt x="287" y="608"/>
                      <a:pt x="290" y="605"/>
                      <a:pt x="292" y="606"/>
                    </a:cubicBezTo>
                    <a:cubicBezTo>
                      <a:pt x="295" y="608"/>
                      <a:pt x="299" y="610"/>
                      <a:pt x="303" y="610"/>
                    </a:cubicBezTo>
                    <a:cubicBezTo>
                      <a:pt x="307" y="609"/>
                      <a:pt x="307" y="612"/>
                      <a:pt x="322" y="606"/>
                    </a:cubicBezTo>
                    <a:cubicBezTo>
                      <a:pt x="337" y="601"/>
                      <a:pt x="339" y="598"/>
                      <a:pt x="349" y="595"/>
                    </a:cubicBezTo>
                    <a:cubicBezTo>
                      <a:pt x="358" y="592"/>
                      <a:pt x="365" y="589"/>
                      <a:pt x="373" y="589"/>
                    </a:cubicBezTo>
                    <a:cubicBezTo>
                      <a:pt x="381" y="589"/>
                      <a:pt x="388" y="586"/>
                      <a:pt x="391" y="586"/>
                    </a:cubicBezTo>
                    <a:cubicBezTo>
                      <a:pt x="393" y="586"/>
                      <a:pt x="399" y="588"/>
                      <a:pt x="403" y="589"/>
                    </a:cubicBezTo>
                    <a:cubicBezTo>
                      <a:pt x="408" y="589"/>
                      <a:pt x="413" y="582"/>
                      <a:pt x="417" y="586"/>
                    </a:cubicBezTo>
                    <a:cubicBezTo>
                      <a:pt x="421" y="590"/>
                      <a:pt x="427" y="599"/>
                      <a:pt x="434" y="601"/>
                    </a:cubicBezTo>
                    <a:cubicBezTo>
                      <a:pt x="442" y="602"/>
                      <a:pt x="444" y="596"/>
                      <a:pt x="446" y="598"/>
                    </a:cubicBezTo>
                    <a:cubicBezTo>
                      <a:pt x="448" y="599"/>
                      <a:pt x="461" y="605"/>
                      <a:pt x="463" y="605"/>
                    </a:cubicBezTo>
                    <a:cubicBezTo>
                      <a:pt x="465" y="605"/>
                      <a:pt x="469" y="606"/>
                      <a:pt x="467" y="609"/>
                    </a:cubicBezTo>
                    <a:cubicBezTo>
                      <a:pt x="465" y="613"/>
                      <a:pt x="473" y="616"/>
                      <a:pt x="474" y="616"/>
                    </a:cubicBezTo>
                    <a:cubicBezTo>
                      <a:pt x="474" y="616"/>
                      <a:pt x="477" y="618"/>
                      <a:pt x="471" y="620"/>
                    </a:cubicBezTo>
                    <a:cubicBezTo>
                      <a:pt x="466" y="622"/>
                      <a:pt x="467" y="627"/>
                      <a:pt x="469" y="630"/>
                    </a:cubicBezTo>
                    <a:cubicBezTo>
                      <a:pt x="471" y="633"/>
                      <a:pt x="478" y="632"/>
                      <a:pt x="478" y="636"/>
                    </a:cubicBezTo>
                    <a:cubicBezTo>
                      <a:pt x="478" y="640"/>
                      <a:pt x="473" y="644"/>
                      <a:pt x="478" y="650"/>
                    </a:cubicBezTo>
                    <a:cubicBezTo>
                      <a:pt x="483" y="655"/>
                      <a:pt x="485" y="661"/>
                      <a:pt x="481" y="665"/>
                    </a:cubicBezTo>
                    <a:cubicBezTo>
                      <a:pt x="477" y="668"/>
                      <a:pt x="470" y="666"/>
                      <a:pt x="472" y="670"/>
                    </a:cubicBezTo>
                    <a:cubicBezTo>
                      <a:pt x="474" y="675"/>
                      <a:pt x="482" y="682"/>
                      <a:pt x="484" y="683"/>
                    </a:cubicBezTo>
                    <a:cubicBezTo>
                      <a:pt x="487" y="684"/>
                      <a:pt x="490" y="682"/>
                      <a:pt x="491" y="680"/>
                    </a:cubicBezTo>
                    <a:cubicBezTo>
                      <a:pt x="491" y="678"/>
                      <a:pt x="487" y="677"/>
                      <a:pt x="493" y="672"/>
                    </a:cubicBezTo>
                    <a:cubicBezTo>
                      <a:pt x="499" y="667"/>
                      <a:pt x="499" y="665"/>
                      <a:pt x="508" y="660"/>
                    </a:cubicBezTo>
                    <a:cubicBezTo>
                      <a:pt x="517" y="654"/>
                      <a:pt x="521" y="648"/>
                      <a:pt x="525" y="648"/>
                    </a:cubicBezTo>
                    <a:cubicBezTo>
                      <a:pt x="529" y="648"/>
                      <a:pt x="533" y="649"/>
                      <a:pt x="539" y="641"/>
                    </a:cubicBezTo>
                    <a:cubicBezTo>
                      <a:pt x="544" y="634"/>
                      <a:pt x="553" y="628"/>
                      <a:pt x="554" y="626"/>
                    </a:cubicBezTo>
                    <a:cubicBezTo>
                      <a:pt x="556" y="624"/>
                      <a:pt x="560" y="615"/>
                      <a:pt x="559" y="621"/>
                    </a:cubicBezTo>
                    <a:cubicBezTo>
                      <a:pt x="558" y="627"/>
                      <a:pt x="556" y="632"/>
                      <a:pt x="553" y="636"/>
                    </a:cubicBezTo>
                    <a:cubicBezTo>
                      <a:pt x="549" y="639"/>
                      <a:pt x="549" y="643"/>
                      <a:pt x="545" y="647"/>
                    </a:cubicBezTo>
                    <a:cubicBezTo>
                      <a:pt x="542" y="651"/>
                      <a:pt x="538" y="649"/>
                      <a:pt x="534" y="656"/>
                    </a:cubicBezTo>
                    <a:cubicBezTo>
                      <a:pt x="530" y="663"/>
                      <a:pt x="531" y="668"/>
                      <a:pt x="528" y="673"/>
                    </a:cubicBezTo>
                    <a:cubicBezTo>
                      <a:pt x="526" y="677"/>
                      <a:pt x="527" y="680"/>
                      <a:pt x="522" y="682"/>
                    </a:cubicBezTo>
                    <a:cubicBezTo>
                      <a:pt x="517" y="683"/>
                      <a:pt x="508" y="684"/>
                      <a:pt x="507" y="686"/>
                    </a:cubicBezTo>
                    <a:cubicBezTo>
                      <a:pt x="507" y="689"/>
                      <a:pt x="504" y="692"/>
                      <a:pt x="506" y="692"/>
                    </a:cubicBezTo>
                    <a:cubicBezTo>
                      <a:pt x="509" y="692"/>
                      <a:pt x="517" y="688"/>
                      <a:pt x="520" y="687"/>
                    </a:cubicBezTo>
                    <a:cubicBezTo>
                      <a:pt x="523" y="687"/>
                      <a:pt x="530" y="687"/>
                      <a:pt x="534" y="680"/>
                    </a:cubicBezTo>
                    <a:cubicBezTo>
                      <a:pt x="538" y="674"/>
                      <a:pt x="545" y="663"/>
                      <a:pt x="545" y="662"/>
                    </a:cubicBezTo>
                    <a:cubicBezTo>
                      <a:pt x="546" y="661"/>
                      <a:pt x="548" y="660"/>
                      <a:pt x="548" y="663"/>
                    </a:cubicBezTo>
                    <a:cubicBezTo>
                      <a:pt x="548" y="666"/>
                      <a:pt x="548" y="682"/>
                      <a:pt x="548" y="682"/>
                    </a:cubicBezTo>
                    <a:cubicBezTo>
                      <a:pt x="548" y="682"/>
                      <a:pt x="542" y="689"/>
                      <a:pt x="539" y="693"/>
                    </a:cubicBezTo>
                    <a:cubicBezTo>
                      <a:pt x="536" y="698"/>
                      <a:pt x="522" y="702"/>
                      <a:pt x="529" y="703"/>
                    </a:cubicBezTo>
                    <a:cubicBezTo>
                      <a:pt x="536" y="703"/>
                      <a:pt x="548" y="700"/>
                      <a:pt x="551" y="698"/>
                    </a:cubicBezTo>
                    <a:cubicBezTo>
                      <a:pt x="554" y="696"/>
                      <a:pt x="563" y="688"/>
                      <a:pt x="562" y="694"/>
                    </a:cubicBezTo>
                    <a:cubicBezTo>
                      <a:pt x="560" y="699"/>
                      <a:pt x="551" y="698"/>
                      <a:pt x="554" y="705"/>
                    </a:cubicBezTo>
                    <a:cubicBezTo>
                      <a:pt x="558" y="712"/>
                      <a:pt x="558" y="718"/>
                      <a:pt x="558" y="723"/>
                    </a:cubicBezTo>
                    <a:cubicBezTo>
                      <a:pt x="557" y="727"/>
                      <a:pt x="558" y="732"/>
                      <a:pt x="554" y="737"/>
                    </a:cubicBezTo>
                    <a:cubicBezTo>
                      <a:pt x="550" y="742"/>
                      <a:pt x="547" y="751"/>
                      <a:pt x="551" y="757"/>
                    </a:cubicBezTo>
                    <a:cubicBezTo>
                      <a:pt x="555" y="764"/>
                      <a:pt x="567" y="774"/>
                      <a:pt x="569" y="776"/>
                    </a:cubicBezTo>
                    <a:cubicBezTo>
                      <a:pt x="571" y="778"/>
                      <a:pt x="582" y="776"/>
                      <a:pt x="590" y="777"/>
                    </a:cubicBezTo>
                    <a:cubicBezTo>
                      <a:pt x="598" y="778"/>
                      <a:pt x="606" y="790"/>
                      <a:pt x="608" y="790"/>
                    </a:cubicBezTo>
                    <a:cubicBezTo>
                      <a:pt x="610" y="790"/>
                      <a:pt x="621" y="789"/>
                      <a:pt x="625" y="785"/>
                    </a:cubicBezTo>
                    <a:cubicBezTo>
                      <a:pt x="629" y="781"/>
                      <a:pt x="639" y="779"/>
                      <a:pt x="644" y="777"/>
                    </a:cubicBezTo>
                    <a:cubicBezTo>
                      <a:pt x="648" y="775"/>
                      <a:pt x="648" y="778"/>
                      <a:pt x="648" y="773"/>
                    </a:cubicBezTo>
                    <a:cubicBezTo>
                      <a:pt x="648" y="767"/>
                      <a:pt x="645" y="768"/>
                      <a:pt x="652" y="766"/>
                    </a:cubicBezTo>
                    <a:cubicBezTo>
                      <a:pt x="659" y="764"/>
                      <a:pt x="662" y="766"/>
                      <a:pt x="657" y="771"/>
                    </a:cubicBezTo>
                    <a:cubicBezTo>
                      <a:pt x="652" y="777"/>
                      <a:pt x="648" y="784"/>
                      <a:pt x="653" y="782"/>
                    </a:cubicBezTo>
                    <a:cubicBezTo>
                      <a:pt x="658" y="779"/>
                      <a:pt x="667" y="770"/>
                      <a:pt x="666" y="774"/>
                    </a:cubicBezTo>
                    <a:cubicBezTo>
                      <a:pt x="665" y="779"/>
                      <a:pt x="661" y="784"/>
                      <a:pt x="665" y="786"/>
                    </a:cubicBezTo>
                    <a:cubicBezTo>
                      <a:pt x="668" y="788"/>
                      <a:pt x="669" y="794"/>
                      <a:pt x="671" y="794"/>
                    </a:cubicBezTo>
                    <a:cubicBezTo>
                      <a:pt x="674" y="794"/>
                      <a:pt x="675" y="802"/>
                      <a:pt x="677" y="799"/>
                    </a:cubicBezTo>
                    <a:cubicBezTo>
                      <a:pt x="680" y="795"/>
                      <a:pt x="669" y="792"/>
                      <a:pt x="681" y="788"/>
                    </a:cubicBezTo>
                    <a:cubicBezTo>
                      <a:pt x="694" y="785"/>
                      <a:pt x="699" y="782"/>
                      <a:pt x="706" y="778"/>
                    </a:cubicBezTo>
                    <a:cubicBezTo>
                      <a:pt x="713" y="774"/>
                      <a:pt x="722" y="765"/>
                      <a:pt x="731" y="765"/>
                    </a:cubicBezTo>
                    <a:cubicBezTo>
                      <a:pt x="740" y="765"/>
                      <a:pt x="751" y="765"/>
                      <a:pt x="759" y="762"/>
                    </a:cubicBezTo>
                    <a:cubicBezTo>
                      <a:pt x="768" y="760"/>
                      <a:pt x="767" y="760"/>
                      <a:pt x="775" y="756"/>
                    </a:cubicBezTo>
                    <a:cubicBezTo>
                      <a:pt x="784" y="751"/>
                      <a:pt x="786" y="752"/>
                      <a:pt x="788" y="744"/>
                    </a:cubicBezTo>
                    <a:cubicBezTo>
                      <a:pt x="790" y="736"/>
                      <a:pt x="792" y="735"/>
                      <a:pt x="800" y="725"/>
                    </a:cubicBezTo>
                    <a:cubicBezTo>
                      <a:pt x="808" y="714"/>
                      <a:pt x="807" y="713"/>
                      <a:pt x="815" y="706"/>
                    </a:cubicBezTo>
                    <a:cubicBezTo>
                      <a:pt x="823" y="698"/>
                      <a:pt x="821" y="694"/>
                      <a:pt x="828" y="691"/>
                    </a:cubicBezTo>
                    <a:cubicBezTo>
                      <a:pt x="835" y="687"/>
                      <a:pt x="828" y="692"/>
                      <a:pt x="838" y="681"/>
                    </a:cubicBezTo>
                    <a:cubicBezTo>
                      <a:pt x="848" y="671"/>
                      <a:pt x="843" y="670"/>
                      <a:pt x="852" y="663"/>
                    </a:cubicBezTo>
                    <a:cubicBezTo>
                      <a:pt x="862" y="656"/>
                      <a:pt x="861" y="649"/>
                      <a:pt x="870" y="642"/>
                    </a:cubicBezTo>
                    <a:cubicBezTo>
                      <a:pt x="880" y="635"/>
                      <a:pt x="887" y="626"/>
                      <a:pt x="894" y="623"/>
                    </a:cubicBezTo>
                    <a:cubicBezTo>
                      <a:pt x="901" y="620"/>
                      <a:pt x="902" y="619"/>
                      <a:pt x="909" y="615"/>
                    </a:cubicBezTo>
                    <a:cubicBezTo>
                      <a:pt x="917" y="610"/>
                      <a:pt x="919" y="599"/>
                      <a:pt x="922" y="597"/>
                    </a:cubicBezTo>
                    <a:cubicBezTo>
                      <a:pt x="924" y="595"/>
                      <a:pt x="935" y="581"/>
                      <a:pt x="942" y="573"/>
                    </a:cubicBezTo>
                    <a:cubicBezTo>
                      <a:pt x="948" y="566"/>
                      <a:pt x="950" y="554"/>
                      <a:pt x="953" y="547"/>
                    </a:cubicBezTo>
                    <a:cubicBezTo>
                      <a:pt x="957" y="540"/>
                      <a:pt x="962" y="534"/>
                      <a:pt x="965" y="527"/>
                    </a:cubicBezTo>
                    <a:cubicBezTo>
                      <a:pt x="969" y="521"/>
                      <a:pt x="980" y="509"/>
                      <a:pt x="980" y="503"/>
                    </a:cubicBezTo>
                    <a:cubicBezTo>
                      <a:pt x="980" y="496"/>
                      <a:pt x="984" y="473"/>
                      <a:pt x="982" y="472"/>
                    </a:cubicBezTo>
                    <a:cubicBezTo>
                      <a:pt x="981" y="470"/>
                      <a:pt x="980" y="464"/>
                      <a:pt x="982" y="463"/>
                    </a:cubicBezTo>
                    <a:cubicBezTo>
                      <a:pt x="984" y="461"/>
                      <a:pt x="984" y="457"/>
                      <a:pt x="986" y="450"/>
                    </a:cubicBezTo>
                    <a:cubicBezTo>
                      <a:pt x="987" y="443"/>
                      <a:pt x="984" y="443"/>
                      <a:pt x="987" y="439"/>
                    </a:cubicBezTo>
                    <a:cubicBezTo>
                      <a:pt x="991" y="436"/>
                      <a:pt x="996" y="431"/>
                      <a:pt x="993" y="428"/>
                    </a:cubicBezTo>
                    <a:cubicBezTo>
                      <a:pt x="990" y="425"/>
                      <a:pt x="989" y="425"/>
                      <a:pt x="991" y="419"/>
                    </a:cubicBezTo>
                    <a:cubicBezTo>
                      <a:pt x="993" y="414"/>
                      <a:pt x="996" y="412"/>
                      <a:pt x="991" y="409"/>
                    </a:cubicBezTo>
                    <a:cubicBezTo>
                      <a:pt x="987" y="407"/>
                      <a:pt x="985" y="411"/>
                      <a:pt x="985" y="403"/>
                    </a:cubicBezTo>
                    <a:cubicBezTo>
                      <a:pt x="985" y="396"/>
                      <a:pt x="978" y="392"/>
                      <a:pt x="977" y="386"/>
                    </a:cubicBezTo>
                    <a:cubicBezTo>
                      <a:pt x="975" y="380"/>
                      <a:pt x="979" y="375"/>
                      <a:pt x="972" y="375"/>
                    </a:cubicBezTo>
                    <a:cubicBezTo>
                      <a:pt x="966" y="375"/>
                      <a:pt x="962" y="375"/>
                      <a:pt x="963" y="370"/>
                    </a:cubicBezTo>
                    <a:cubicBezTo>
                      <a:pt x="963" y="365"/>
                      <a:pt x="965" y="358"/>
                      <a:pt x="961" y="360"/>
                    </a:cubicBezTo>
                    <a:cubicBezTo>
                      <a:pt x="957" y="361"/>
                      <a:pt x="954" y="362"/>
                      <a:pt x="955" y="358"/>
                    </a:cubicBezTo>
                    <a:cubicBezTo>
                      <a:pt x="956" y="354"/>
                      <a:pt x="956" y="350"/>
                      <a:pt x="958" y="345"/>
                    </a:cubicBezTo>
                    <a:cubicBezTo>
                      <a:pt x="960" y="341"/>
                      <a:pt x="963" y="330"/>
                      <a:pt x="960" y="329"/>
                    </a:cubicBezTo>
                    <a:cubicBezTo>
                      <a:pt x="956" y="328"/>
                      <a:pt x="954" y="329"/>
                      <a:pt x="953" y="331"/>
                    </a:cubicBezTo>
                    <a:cubicBezTo>
                      <a:pt x="952" y="333"/>
                      <a:pt x="952" y="337"/>
                      <a:pt x="950" y="332"/>
                    </a:cubicBezTo>
                    <a:cubicBezTo>
                      <a:pt x="947" y="327"/>
                      <a:pt x="943" y="319"/>
                      <a:pt x="942" y="324"/>
                    </a:cubicBezTo>
                    <a:cubicBezTo>
                      <a:pt x="941" y="329"/>
                      <a:pt x="944" y="339"/>
                      <a:pt x="938" y="334"/>
                    </a:cubicBezTo>
                    <a:cubicBezTo>
                      <a:pt x="933" y="329"/>
                      <a:pt x="932" y="330"/>
                      <a:pt x="932" y="322"/>
                    </a:cubicBezTo>
                    <a:cubicBezTo>
                      <a:pt x="933" y="315"/>
                      <a:pt x="932" y="310"/>
                      <a:pt x="933" y="309"/>
                    </a:cubicBezTo>
                    <a:cubicBezTo>
                      <a:pt x="935" y="307"/>
                      <a:pt x="938" y="308"/>
                      <a:pt x="935" y="306"/>
                    </a:cubicBezTo>
                    <a:cubicBezTo>
                      <a:pt x="932" y="304"/>
                      <a:pt x="930" y="306"/>
                      <a:pt x="930" y="299"/>
                    </a:cubicBezTo>
                    <a:cubicBezTo>
                      <a:pt x="930" y="291"/>
                      <a:pt x="934" y="291"/>
                      <a:pt x="928" y="288"/>
                    </a:cubicBezTo>
                    <a:cubicBezTo>
                      <a:pt x="922" y="286"/>
                      <a:pt x="919" y="286"/>
                      <a:pt x="920" y="282"/>
                    </a:cubicBezTo>
                    <a:cubicBezTo>
                      <a:pt x="922" y="277"/>
                      <a:pt x="931" y="282"/>
                      <a:pt x="928" y="278"/>
                    </a:cubicBezTo>
                    <a:cubicBezTo>
                      <a:pt x="926" y="274"/>
                      <a:pt x="929" y="274"/>
                      <a:pt x="925" y="270"/>
                    </a:cubicBezTo>
                    <a:cubicBezTo>
                      <a:pt x="920" y="266"/>
                      <a:pt x="921" y="263"/>
                      <a:pt x="918" y="265"/>
                    </a:cubicBezTo>
                    <a:cubicBezTo>
                      <a:pt x="915" y="267"/>
                      <a:pt x="914" y="265"/>
                      <a:pt x="910" y="261"/>
                    </a:cubicBezTo>
                    <a:cubicBezTo>
                      <a:pt x="907" y="257"/>
                      <a:pt x="907" y="259"/>
                      <a:pt x="903" y="256"/>
                    </a:cubicBezTo>
                    <a:cubicBezTo>
                      <a:pt x="898" y="253"/>
                      <a:pt x="899" y="250"/>
                      <a:pt x="898" y="248"/>
                    </a:cubicBezTo>
                    <a:cubicBezTo>
                      <a:pt x="897" y="246"/>
                      <a:pt x="903" y="245"/>
                      <a:pt x="894" y="244"/>
                    </a:cubicBezTo>
                    <a:cubicBezTo>
                      <a:pt x="885" y="244"/>
                      <a:pt x="887" y="245"/>
                      <a:pt x="881" y="240"/>
                    </a:cubicBezTo>
                    <a:cubicBezTo>
                      <a:pt x="875" y="236"/>
                      <a:pt x="872" y="238"/>
                      <a:pt x="874" y="230"/>
                    </a:cubicBezTo>
                    <a:cubicBezTo>
                      <a:pt x="876" y="223"/>
                      <a:pt x="877" y="222"/>
                      <a:pt x="873" y="217"/>
                    </a:cubicBezTo>
                    <a:cubicBezTo>
                      <a:pt x="869" y="211"/>
                      <a:pt x="867" y="215"/>
                      <a:pt x="871" y="208"/>
                    </a:cubicBezTo>
                    <a:cubicBezTo>
                      <a:pt x="875" y="201"/>
                      <a:pt x="875" y="198"/>
                      <a:pt x="875" y="193"/>
                    </a:cubicBezTo>
                    <a:cubicBezTo>
                      <a:pt x="876" y="189"/>
                      <a:pt x="870" y="187"/>
                      <a:pt x="873" y="182"/>
                    </a:cubicBezTo>
                    <a:cubicBezTo>
                      <a:pt x="876" y="178"/>
                      <a:pt x="880" y="176"/>
                      <a:pt x="875" y="175"/>
                    </a:cubicBezTo>
                    <a:cubicBezTo>
                      <a:pt x="870" y="174"/>
                      <a:pt x="868" y="177"/>
                      <a:pt x="867" y="170"/>
                    </a:cubicBezTo>
                    <a:cubicBezTo>
                      <a:pt x="866" y="163"/>
                      <a:pt x="863" y="163"/>
                      <a:pt x="866" y="157"/>
                    </a:cubicBezTo>
                    <a:cubicBezTo>
                      <a:pt x="868" y="151"/>
                      <a:pt x="869" y="155"/>
                      <a:pt x="868" y="147"/>
                    </a:cubicBezTo>
                    <a:cubicBezTo>
                      <a:pt x="866" y="139"/>
                      <a:pt x="862" y="141"/>
                      <a:pt x="866" y="134"/>
                    </a:cubicBezTo>
                    <a:cubicBezTo>
                      <a:pt x="871" y="127"/>
                      <a:pt x="865" y="130"/>
                      <a:pt x="867" y="125"/>
                    </a:cubicBezTo>
                    <a:cubicBezTo>
                      <a:pt x="869" y="120"/>
                      <a:pt x="874" y="123"/>
                      <a:pt x="867" y="118"/>
                    </a:cubicBezTo>
                    <a:cubicBezTo>
                      <a:pt x="861" y="114"/>
                      <a:pt x="862" y="115"/>
                      <a:pt x="859" y="111"/>
                    </a:cubicBezTo>
                    <a:cubicBezTo>
                      <a:pt x="855" y="106"/>
                      <a:pt x="855" y="107"/>
                      <a:pt x="853" y="104"/>
                    </a:cubicBezTo>
                    <a:cubicBezTo>
                      <a:pt x="851" y="100"/>
                      <a:pt x="843" y="102"/>
                      <a:pt x="841" y="105"/>
                    </a:cubicBezTo>
                    <a:cubicBezTo>
                      <a:pt x="839" y="108"/>
                      <a:pt x="836" y="111"/>
                      <a:pt x="833" y="106"/>
                    </a:cubicBezTo>
                    <a:cubicBezTo>
                      <a:pt x="831" y="100"/>
                      <a:pt x="829" y="99"/>
                      <a:pt x="831" y="92"/>
                    </a:cubicBezTo>
                    <a:cubicBezTo>
                      <a:pt x="832" y="85"/>
                      <a:pt x="832" y="81"/>
                      <a:pt x="832" y="73"/>
                    </a:cubicBezTo>
                    <a:cubicBezTo>
                      <a:pt x="832" y="66"/>
                      <a:pt x="828" y="66"/>
                      <a:pt x="829" y="59"/>
                    </a:cubicBezTo>
                    <a:cubicBezTo>
                      <a:pt x="830" y="51"/>
                      <a:pt x="824" y="49"/>
                      <a:pt x="825" y="46"/>
                    </a:cubicBezTo>
                    <a:cubicBezTo>
                      <a:pt x="827" y="43"/>
                      <a:pt x="829" y="40"/>
                      <a:pt x="824" y="37"/>
                    </a:cubicBezTo>
                    <a:cubicBezTo>
                      <a:pt x="820" y="34"/>
                      <a:pt x="820" y="34"/>
                      <a:pt x="821" y="28"/>
                    </a:cubicBezTo>
                    <a:cubicBezTo>
                      <a:pt x="822" y="23"/>
                      <a:pt x="819" y="21"/>
                      <a:pt x="819" y="17"/>
                    </a:cubicBezTo>
                    <a:cubicBezTo>
                      <a:pt x="820" y="12"/>
                      <a:pt x="820" y="17"/>
                      <a:pt x="819" y="10"/>
                    </a:cubicBezTo>
                    <a:cubicBezTo>
                      <a:pt x="818" y="4"/>
                      <a:pt x="815" y="0"/>
                      <a:pt x="813" y="3"/>
                    </a:cubicBezTo>
                    <a:cubicBezTo>
                      <a:pt x="811" y="6"/>
                      <a:pt x="805" y="6"/>
                      <a:pt x="805" y="9"/>
                    </a:cubicBezTo>
                    <a:cubicBezTo>
                      <a:pt x="805" y="13"/>
                      <a:pt x="801" y="15"/>
                      <a:pt x="801" y="19"/>
                    </a:cubicBezTo>
                    <a:cubicBezTo>
                      <a:pt x="801" y="24"/>
                      <a:pt x="797" y="24"/>
                      <a:pt x="797" y="31"/>
                    </a:cubicBezTo>
                    <a:cubicBezTo>
                      <a:pt x="796" y="38"/>
                      <a:pt x="799" y="38"/>
                      <a:pt x="794" y="40"/>
                    </a:cubicBezTo>
                    <a:cubicBezTo>
                      <a:pt x="789" y="42"/>
                      <a:pt x="787" y="49"/>
                      <a:pt x="787" y="51"/>
                    </a:cubicBezTo>
                    <a:cubicBezTo>
                      <a:pt x="788" y="53"/>
                      <a:pt x="794" y="58"/>
                      <a:pt x="794" y="60"/>
                    </a:cubicBezTo>
                    <a:cubicBezTo>
                      <a:pt x="794" y="63"/>
                      <a:pt x="788" y="59"/>
                      <a:pt x="786" y="65"/>
                    </a:cubicBezTo>
                    <a:cubicBezTo>
                      <a:pt x="783" y="71"/>
                      <a:pt x="782" y="78"/>
                      <a:pt x="779" y="86"/>
                    </a:cubicBezTo>
                    <a:cubicBezTo>
                      <a:pt x="776" y="93"/>
                      <a:pt x="776" y="102"/>
                      <a:pt x="776" y="107"/>
                    </a:cubicBezTo>
                    <a:cubicBezTo>
                      <a:pt x="776" y="112"/>
                      <a:pt x="776" y="116"/>
                      <a:pt x="775" y="124"/>
                    </a:cubicBezTo>
                    <a:cubicBezTo>
                      <a:pt x="774" y="132"/>
                      <a:pt x="771" y="135"/>
                      <a:pt x="769" y="140"/>
                    </a:cubicBezTo>
                    <a:cubicBezTo>
                      <a:pt x="768" y="146"/>
                      <a:pt x="767" y="148"/>
                      <a:pt x="765" y="155"/>
                    </a:cubicBezTo>
                    <a:cubicBezTo>
                      <a:pt x="762" y="162"/>
                      <a:pt x="763" y="163"/>
                      <a:pt x="759" y="171"/>
                    </a:cubicBezTo>
                    <a:cubicBezTo>
                      <a:pt x="755" y="179"/>
                      <a:pt x="754" y="183"/>
                      <a:pt x="750" y="186"/>
                    </a:cubicBezTo>
                    <a:cubicBezTo>
                      <a:pt x="746" y="188"/>
                      <a:pt x="743" y="199"/>
                      <a:pt x="734" y="199"/>
                    </a:cubicBezTo>
                    <a:cubicBezTo>
                      <a:pt x="725" y="199"/>
                      <a:pt x="731" y="202"/>
                      <a:pt x="722" y="198"/>
                    </a:cubicBezTo>
                    <a:cubicBezTo>
                      <a:pt x="713" y="193"/>
                      <a:pt x="706" y="192"/>
                      <a:pt x="706" y="185"/>
                    </a:cubicBezTo>
                    <a:cubicBezTo>
                      <a:pt x="706" y="178"/>
                      <a:pt x="703" y="176"/>
                      <a:pt x="698" y="174"/>
                    </a:cubicBezTo>
                    <a:cubicBezTo>
                      <a:pt x="693" y="173"/>
                      <a:pt x="692" y="179"/>
                      <a:pt x="686" y="169"/>
                    </a:cubicBezTo>
                    <a:cubicBezTo>
                      <a:pt x="680" y="160"/>
                      <a:pt x="680" y="160"/>
                      <a:pt x="674" y="157"/>
                    </a:cubicBezTo>
                    <a:cubicBezTo>
                      <a:pt x="668" y="153"/>
                      <a:pt x="666" y="153"/>
                      <a:pt x="660" y="152"/>
                    </a:cubicBezTo>
                    <a:cubicBezTo>
                      <a:pt x="655" y="151"/>
                      <a:pt x="648" y="146"/>
                      <a:pt x="645" y="142"/>
                    </a:cubicBezTo>
                    <a:cubicBezTo>
                      <a:pt x="642" y="138"/>
                      <a:pt x="633" y="128"/>
                      <a:pt x="629" y="125"/>
                    </a:cubicBezTo>
                    <a:cubicBezTo>
                      <a:pt x="625" y="121"/>
                      <a:pt x="623" y="119"/>
                      <a:pt x="628" y="115"/>
                    </a:cubicBezTo>
                    <a:cubicBezTo>
                      <a:pt x="632" y="110"/>
                      <a:pt x="636" y="103"/>
                      <a:pt x="640" y="97"/>
                    </a:cubicBezTo>
                    <a:cubicBezTo>
                      <a:pt x="644" y="91"/>
                      <a:pt x="641" y="91"/>
                      <a:pt x="638" y="86"/>
                    </a:cubicBezTo>
                    <a:cubicBezTo>
                      <a:pt x="636" y="81"/>
                      <a:pt x="645" y="77"/>
                      <a:pt x="646" y="76"/>
                    </a:cubicBezTo>
                    <a:cubicBezTo>
                      <a:pt x="647" y="75"/>
                      <a:pt x="643" y="71"/>
                      <a:pt x="649" y="73"/>
                    </a:cubicBezTo>
                    <a:cubicBezTo>
                      <a:pt x="655" y="76"/>
                      <a:pt x="657" y="74"/>
                      <a:pt x="660" y="71"/>
                    </a:cubicBezTo>
                    <a:cubicBezTo>
                      <a:pt x="664" y="68"/>
                      <a:pt x="653" y="64"/>
                      <a:pt x="659" y="61"/>
                    </a:cubicBezTo>
                    <a:cubicBezTo>
                      <a:pt x="666" y="59"/>
                      <a:pt x="666" y="57"/>
                      <a:pt x="668" y="54"/>
                    </a:cubicBezTo>
                    <a:cubicBezTo>
                      <a:pt x="670" y="50"/>
                      <a:pt x="675" y="47"/>
                      <a:pt x="670" y="44"/>
                    </a:cubicBezTo>
                    <a:cubicBezTo>
                      <a:pt x="666" y="41"/>
                      <a:pt x="661" y="44"/>
                      <a:pt x="661" y="40"/>
                    </a:cubicBezTo>
                    <a:cubicBezTo>
                      <a:pt x="661" y="36"/>
                      <a:pt x="660" y="30"/>
                      <a:pt x="657" y="36"/>
                    </a:cubicBezTo>
                    <a:cubicBezTo>
                      <a:pt x="654" y="41"/>
                      <a:pt x="658" y="55"/>
                      <a:pt x="652" y="50"/>
                    </a:cubicBezTo>
                    <a:cubicBezTo>
                      <a:pt x="646" y="45"/>
                      <a:pt x="645" y="47"/>
                      <a:pt x="645" y="42"/>
                    </a:cubicBezTo>
                    <a:cubicBezTo>
                      <a:pt x="645" y="37"/>
                      <a:pt x="649" y="34"/>
                      <a:pt x="645" y="35"/>
                    </a:cubicBezTo>
                    <a:cubicBezTo>
                      <a:pt x="641" y="36"/>
                      <a:pt x="637" y="39"/>
                      <a:pt x="634" y="41"/>
                    </a:cubicBezTo>
                    <a:cubicBezTo>
                      <a:pt x="631" y="44"/>
                      <a:pt x="631" y="46"/>
                      <a:pt x="625" y="44"/>
                    </a:cubicBezTo>
                    <a:cubicBezTo>
                      <a:pt x="619" y="42"/>
                      <a:pt x="620" y="41"/>
                      <a:pt x="619" y="39"/>
                    </a:cubicBezTo>
                    <a:cubicBezTo>
                      <a:pt x="618" y="37"/>
                      <a:pt x="618" y="37"/>
                      <a:pt x="614" y="39"/>
                    </a:cubicBezTo>
                    <a:cubicBezTo>
                      <a:pt x="610" y="40"/>
                      <a:pt x="613" y="42"/>
                      <a:pt x="607" y="40"/>
                    </a:cubicBezTo>
                    <a:cubicBezTo>
                      <a:pt x="601" y="37"/>
                      <a:pt x="600" y="40"/>
                      <a:pt x="599" y="36"/>
                    </a:cubicBezTo>
                    <a:cubicBezTo>
                      <a:pt x="597" y="31"/>
                      <a:pt x="598" y="26"/>
                      <a:pt x="594" y="29"/>
                    </a:cubicBezTo>
                    <a:cubicBezTo>
                      <a:pt x="589" y="32"/>
                      <a:pt x="590" y="34"/>
                      <a:pt x="586" y="31"/>
                    </a:cubicBezTo>
                    <a:cubicBezTo>
                      <a:pt x="582" y="28"/>
                      <a:pt x="578" y="29"/>
                      <a:pt x="577" y="25"/>
                    </a:cubicBezTo>
                    <a:cubicBezTo>
                      <a:pt x="575" y="21"/>
                      <a:pt x="571" y="19"/>
                      <a:pt x="570" y="21"/>
                    </a:cubicBezTo>
                    <a:cubicBezTo>
                      <a:pt x="568" y="23"/>
                      <a:pt x="565" y="22"/>
                      <a:pt x="565" y="19"/>
                    </a:cubicBezTo>
                    <a:cubicBezTo>
                      <a:pt x="565" y="17"/>
                      <a:pt x="566" y="14"/>
                      <a:pt x="562" y="16"/>
                    </a:cubicBezTo>
                    <a:cubicBezTo>
                      <a:pt x="558" y="17"/>
                      <a:pt x="551" y="12"/>
                      <a:pt x="550" y="16"/>
                    </a:cubicBezTo>
                    <a:cubicBezTo>
                      <a:pt x="548" y="20"/>
                      <a:pt x="542" y="23"/>
                      <a:pt x="550" y="25"/>
                    </a:cubicBezTo>
                    <a:cubicBezTo>
                      <a:pt x="558" y="27"/>
                      <a:pt x="564" y="30"/>
                      <a:pt x="564" y="33"/>
                    </a:cubicBezTo>
                    <a:cubicBezTo>
                      <a:pt x="564" y="36"/>
                      <a:pt x="564" y="44"/>
                      <a:pt x="557" y="44"/>
                    </a:cubicBezTo>
                    <a:cubicBezTo>
                      <a:pt x="551" y="45"/>
                      <a:pt x="544" y="47"/>
                      <a:pt x="539" y="47"/>
                    </a:cubicBezTo>
                    <a:cubicBezTo>
                      <a:pt x="535" y="47"/>
                      <a:pt x="532" y="41"/>
                      <a:pt x="524" y="44"/>
                    </a:cubicBezTo>
                    <a:cubicBezTo>
                      <a:pt x="517" y="47"/>
                      <a:pt x="522" y="53"/>
                      <a:pt x="521" y="53"/>
                    </a:cubicBezTo>
                    <a:cubicBezTo>
                      <a:pt x="519" y="54"/>
                      <a:pt x="510" y="51"/>
                      <a:pt x="507" y="55"/>
                    </a:cubicBezTo>
                    <a:cubicBezTo>
                      <a:pt x="505" y="60"/>
                      <a:pt x="500" y="63"/>
                      <a:pt x="500" y="66"/>
                    </a:cubicBezTo>
                    <a:cubicBezTo>
                      <a:pt x="500" y="70"/>
                      <a:pt x="499" y="70"/>
                      <a:pt x="500" y="72"/>
                    </a:cubicBezTo>
                    <a:cubicBezTo>
                      <a:pt x="501" y="74"/>
                      <a:pt x="503" y="78"/>
                      <a:pt x="497" y="79"/>
                    </a:cubicBezTo>
                    <a:cubicBezTo>
                      <a:pt x="491" y="79"/>
                      <a:pt x="489" y="81"/>
                      <a:pt x="489" y="85"/>
                    </a:cubicBezTo>
                    <a:cubicBezTo>
                      <a:pt x="488" y="88"/>
                      <a:pt x="488" y="91"/>
                      <a:pt x="483" y="95"/>
                    </a:cubicBezTo>
                    <a:cubicBezTo>
                      <a:pt x="478" y="99"/>
                      <a:pt x="470" y="103"/>
                      <a:pt x="476" y="108"/>
                    </a:cubicBezTo>
                    <a:cubicBezTo>
                      <a:pt x="482" y="113"/>
                      <a:pt x="479" y="115"/>
                      <a:pt x="479" y="120"/>
                    </a:cubicBezTo>
                    <a:cubicBezTo>
                      <a:pt x="479" y="125"/>
                      <a:pt x="476" y="130"/>
                      <a:pt x="475" y="124"/>
                    </a:cubicBezTo>
                    <a:cubicBezTo>
                      <a:pt x="474" y="119"/>
                      <a:pt x="470" y="118"/>
                      <a:pt x="470" y="121"/>
                    </a:cubicBezTo>
                    <a:cubicBezTo>
                      <a:pt x="470" y="125"/>
                      <a:pt x="466" y="132"/>
                      <a:pt x="466" y="125"/>
                    </a:cubicBezTo>
                    <a:cubicBezTo>
                      <a:pt x="466" y="118"/>
                      <a:pt x="464" y="117"/>
                      <a:pt x="458" y="117"/>
                    </a:cubicBezTo>
                    <a:cubicBezTo>
                      <a:pt x="451" y="117"/>
                      <a:pt x="453" y="121"/>
                      <a:pt x="448" y="122"/>
                    </a:cubicBezTo>
                    <a:cubicBezTo>
                      <a:pt x="444" y="124"/>
                      <a:pt x="442" y="132"/>
                      <a:pt x="442" y="122"/>
                    </a:cubicBezTo>
                    <a:cubicBezTo>
                      <a:pt x="442" y="111"/>
                      <a:pt x="442" y="111"/>
                      <a:pt x="437" y="107"/>
                    </a:cubicBezTo>
                    <a:cubicBezTo>
                      <a:pt x="433" y="102"/>
                      <a:pt x="431" y="94"/>
                      <a:pt x="426" y="92"/>
                    </a:cubicBezTo>
                    <a:cubicBezTo>
                      <a:pt x="422" y="90"/>
                      <a:pt x="415" y="83"/>
                      <a:pt x="414" y="89"/>
                    </a:cubicBezTo>
                    <a:cubicBezTo>
                      <a:pt x="413" y="95"/>
                      <a:pt x="415" y="100"/>
                      <a:pt x="409" y="99"/>
                    </a:cubicBezTo>
                    <a:cubicBezTo>
                      <a:pt x="403" y="98"/>
                      <a:pt x="402" y="93"/>
                      <a:pt x="401" y="96"/>
                    </a:cubicBezTo>
                    <a:cubicBezTo>
                      <a:pt x="400" y="99"/>
                      <a:pt x="390" y="93"/>
                      <a:pt x="392" y="97"/>
                    </a:cubicBezTo>
                    <a:cubicBezTo>
                      <a:pt x="394" y="101"/>
                      <a:pt x="390" y="105"/>
                      <a:pt x="389" y="108"/>
                    </a:cubicBezTo>
                    <a:cubicBezTo>
                      <a:pt x="388" y="111"/>
                      <a:pt x="385" y="113"/>
                      <a:pt x="383" y="110"/>
                    </a:cubicBezTo>
                    <a:cubicBezTo>
                      <a:pt x="381" y="106"/>
                      <a:pt x="376" y="108"/>
                      <a:pt x="374" y="111"/>
                    </a:cubicBezTo>
                    <a:cubicBezTo>
                      <a:pt x="371" y="113"/>
                      <a:pt x="369" y="111"/>
                      <a:pt x="370" y="116"/>
                    </a:cubicBezTo>
                    <a:cubicBezTo>
                      <a:pt x="371" y="121"/>
                      <a:pt x="376" y="127"/>
                      <a:pt x="372" y="126"/>
                    </a:cubicBezTo>
                    <a:cubicBezTo>
                      <a:pt x="369" y="125"/>
                      <a:pt x="366" y="123"/>
                      <a:pt x="362" y="127"/>
                    </a:cubicBezTo>
                    <a:cubicBezTo>
                      <a:pt x="358" y="131"/>
                      <a:pt x="357" y="132"/>
                      <a:pt x="353" y="134"/>
                    </a:cubicBezTo>
                    <a:cubicBezTo>
                      <a:pt x="348" y="136"/>
                      <a:pt x="343" y="133"/>
                      <a:pt x="345" y="139"/>
                    </a:cubicBezTo>
                    <a:cubicBezTo>
                      <a:pt x="346" y="145"/>
                      <a:pt x="351" y="147"/>
                      <a:pt x="350" y="150"/>
                    </a:cubicBezTo>
                    <a:cubicBezTo>
                      <a:pt x="348" y="153"/>
                      <a:pt x="348" y="164"/>
                      <a:pt x="344" y="162"/>
                    </a:cubicBezTo>
                    <a:cubicBezTo>
                      <a:pt x="339" y="159"/>
                      <a:pt x="340" y="163"/>
                      <a:pt x="334" y="160"/>
                    </a:cubicBezTo>
                    <a:cubicBezTo>
                      <a:pt x="329" y="157"/>
                      <a:pt x="321" y="153"/>
                      <a:pt x="322" y="157"/>
                    </a:cubicBezTo>
                    <a:cubicBezTo>
                      <a:pt x="323" y="161"/>
                      <a:pt x="318" y="166"/>
                      <a:pt x="319" y="168"/>
                    </a:cubicBezTo>
                    <a:cubicBezTo>
                      <a:pt x="321" y="170"/>
                      <a:pt x="333" y="180"/>
                      <a:pt x="328" y="180"/>
                    </a:cubicBezTo>
                    <a:cubicBezTo>
                      <a:pt x="324" y="179"/>
                      <a:pt x="321" y="175"/>
                      <a:pt x="321" y="180"/>
                    </a:cubicBezTo>
                    <a:cubicBezTo>
                      <a:pt x="321" y="185"/>
                      <a:pt x="315" y="196"/>
                      <a:pt x="315" y="189"/>
                    </a:cubicBezTo>
                    <a:cubicBezTo>
                      <a:pt x="314" y="183"/>
                      <a:pt x="309" y="178"/>
                      <a:pt x="310" y="173"/>
                    </a:cubicBezTo>
                    <a:cubicBezTo>
                      <a:pt x="311" y="167"/>
                      <a:pt x="314" y="158"/>
                      <a:pt x="309" y="161"/>
                    </a:cubicBezTo>
                    <a:cubicBezTo>
                      <a:pt x="304" y="163"/>
                      <a:pt x="308" y="162"/>
                      <a:pt x="301" y="168"/>
                    </a:cubicBezTo>
                    <a:cubicBezTo>
                      <a:pt x="295" y="175"/>
                      <a:pt x="289" y="175"/>
                      <a:pt x="284" y="180"/>
                    </a:cubicBezTo>
                    <a:cubicBezTo>
                      <a:pt x="280" y="185"/>
                      <a:pt x="281" y="198"/>
                      <a:pt x="282" y="202"/>
                    </a:cubicBezTo>
                    <a:cubicBezTo>
                      <a:pt x="283" y="206"/>
                      <a:pt x="290" y="209"/>
                      <a:pt x="286" y="211"/>
                    </a:cubicBezTo>
                    <a:cubicBezTo>
                      <a:pt x="283" y="214"/>
                      <a:pt x="276" y="218"/>
                      <a:pt x="273" y="221"/>
                    </a:cubicBezTo>
                    <a:cubicBezTo>
                      <a:pt x="269" y="223"/>
                      <a:pt x="264" y="231"/>
                      <a:pt x="264" y="233"/>
                    </a:cubicBezTo>
                    <a:cubicBezTo>
                      <a:pt x="264" y="234"/>
                      <a:pt x="261" y="245"/>
                      <a:pt x="251" y="249"/>
                    </a:cubicBezTo>
                    <a:cubicBezTo>
                      <a:pt x="241" y="252"/>
                      <a:pt x="247" y="254"/>
                      <a:pt x="232" y="258"/>
                    </a:cubicBezTo>
                    <a:cubicBezTo>
                      <a:pt x="218" y="261"/>
                      <a:pt x="222" y="261"/>
                      <a:pt x="211" y="262"/>
                    </a:cubicBezTo>
                    <a:cubicBezTo>
                      <a:pt x="199" y="264"/>
                      <a:pt x="196" y="265"/>
                      <a:pt x="191" y="269"/>
                    </a:cubicBezTo>
                    <a:cubicBezTo>
                      <a:pt x="186" y="273"/>
                      <a:pt x="181" y="271"/>
                      <a:pt x="177" y="272"/>
                    </a:cubicBezTo>
                    <a:cubicBezTo>
                      <a:pt x="173" y="273"/>
                      <a:pt x="174" y="273"/>
                      <a:pt x="165" y="277"/>
                    </a:cubicBezTo>
                    <a:cubicBezTo>
                      <a:pt x="155" y="281"/>
                      <a:pt x="161" y="282"/>
                      <a:pt x="151" y="281"/>
                    </a:cubicBezTo>
                    <a:cubicBezTo>
                      <a:pt x="141" y="280"/>
                      <a:pt x="137" y="279"/>
                      <a:pt x="132" y="282"/>
                    </a:cubicBezTo>
                    <a:cubicBezTo>
                      <a:pt x="127" y="284"/>
                      <a:pt x="122" y="283"/>
                      <a:pt x="120" y="287"/>
                    </a:cubicBezTo>
                    <a:cubicBezTo>
                      <a:pt x="117" y="292"/>
                      <a:pt x="114" y="290"/>
                      <a:pt x="108" y="297"/>
                    </a:cubicBezTo>
                    <a:cubicBezTo>
                      <a:pt x="102" y="303"/>
                      <a:pt x="95" y="306"/>
                      <a:pt x="89" y="309"/>
                    </a:cubicBezTo>
                    <a:cubicBezTo>
                      <a:pt x="83" y="313"/>
                      <a:pt x="78" y="310"/>
                      <a:pt x="74" y="319"/>
                    </a:cubicBezTo>
                    <a:cubicBezTo>
                      <a:pt x="70" y="327"/>
                      <a:pt x="67" y="338"/>
                      <a:pt x="66" y="330"/>
                    </a:cubicBezTo>
                    <a:cubicBezTo>
                      <a:pt x="64" y="322"/>
                      <a:pt x="70" y="312"/>
                      <a:pt x="65" y="315"/>
                    </a:cubicBezTo>
                    <a:cubicBezTo>
                      <a:pt x="60" y="317"/>
                      <a:pt x="60" y="321"/>
                      <a:pt x="56" y="327"/>
                    </a:cubicBezTo>
                    <a:cubicBezTo>
                      <a:pt x="53" y="333"/>
                      <a:pt x="47" y="337"/>
                      <a:pt x="49" y="341"/>
                    </a:cubicBezTo>
                    <a:cubicBezTo>
                      <a:pt x="51" y="346"/>
                      <a:pt x="55" y="350"/>
                      <a:pt x="51" y="355"/>
                    </a:cubicBezTo>
                    <a:cubicBezTo>
                      <a:pt x="48" y="360"/>
                      <a:pt x="42" y="363"/>
                      <a:pt x="41" y="369"/>
                    </a:cubicBezTo>
                    <a:cubicBezTo>
                      <a:pt x="39" y="375"/>
                      <a:pt x="33" y="379"/>
                      <a:pt x="35" y="388"/>
                    </a:cubicBezTo>
                    <a:cubicBezTo>
                      <a:pt x="37" y="396"/>
                      <a:pt x="37" y="402"/>
                      <a:pt x="40" y="410"/>
                    </a:cubicBezTo>
                    <a:cubicBezTo>
                      <a:pt x="44" y="418"/>
                      <a:pt x="48" y="425"/>
                      <a:pt x="47" y="432"/>
                    </a:cubicBezTo>
                    <a:cubicBezTo>
                      <a:pt x="45" y="439"/>
                      <a:pt x="43" y="442"/>
                      <a:pt x="41" y="440"/>
                    </a:cubicBezTo>
                    <a:cubicBezTo>
                      <a:pt x="38" y="437"/>
                      <a:pt x="40" y="443"/>
                      <a:pt x="37" y="433"/>
                    </a:cubicBezTo>
                    <a:cubicBezTo>
                      <a:pt x="35" y="423"/>
                      <a:pt x="29" y="413"/>
                      <a:pt x="28" y="420"/>
                    </a:cubicBezTo>
                    <a:cubicBezTo>
                      <a:pt x="28" y="427"/>
                      <a:pt x="29" y="431"/>
                      <a:pt x="31" y="434"/>
                    </a:cubicBezTo>
                    <a:cubicBezTo>
                      <a:pt x="33" y="438"/>
                      <a:pt x="38" y="451"/>
                      <a:pt x="34" y="448"/>
                    </a:cubicBezTo>
                    <a:cubicBezTo>
                      <a:pt x="29" y="444"/>
                      <a:pt x="28" y="440"/>
                      <a:pt x="28" y="437"/>
                    </a:cubicBezTo>
                    <a:cubicBezTo>
                      <a:pt x="27" y="435"/>
                      <a:pt x="21" y="434"/>
                      <a:pt x="21" y="440"/>
                    </a:cubicBezTo>
                    <a:cubicBezTo>
                      <a:pt x="22" y="447"/>
                      <a:pt x="33" y="458"/>
                      <a:pt x="33" y="466"/>
                    </a:cubicBezTo>
                    <a:cubicBezTo>
                      <a:pt x="33" y="474"/>
                      <a:pt x="32" y="477"/>
                      <a:pt x="33" y="485"/>
                    </a:cubicBezTo>
                    <a:cubicBezTo>
                      <a:pt x="33" y="494"/>
                      <a:pt x="38" y="498"/>
                      <a:pt x="39" y="508"/>
                    </a:cubicBezTo>
                    <a:cubicBezTo>
                      <a:pt x="40" y="517"/>
                      <a:pt x="39" y="526"/>
                      <a:pt x="39" y="530"/>
                    </a:cubicBezTo>
                    <a:cubicBezTo>
                      <a:pt x="38" y="533"/>
                      <a:pt x="38" y="540"/>
                      <a:pt x="37" y="548"/>
                    </a:cubicBezTo>
                    <a:cubicBezTo>
                      <a:pt x="36" y="557"/>
                      <a:pt x="32" y="557"/>
                      <a:pt x="36" y="570"/>
                    </a:cubicBezTo>
                    <a:cubicBezTo>
                      <a:pt x="39" y="584"/>
                      <a:pt x="43" y="590"/>
                      <a:pt x="40" y="596"/>
                    </a:cubicBezTo>
                    <a:cubicBezTo>
                      <a:pt x="37" y="602"/>
                      <a:pt x="33" y="609"/>
                      <a:pt x="33" y="613"/>
                    </a:cubicBezTo>
                    <a:cubicBezTo>
                      <a:pt x="33" y="618"/>
                      <a:pt x="28" y="620"/>
                      <a:pt x="28" y="627"/>
                    </a:cubicBezTo>
                    <a:cubicBezTo>
                      <a:pt x="27" y="634"/>
                      <a:pt x="30" y="635"/>
                      <a:pt x="24" y="639"/>
                    </a:cubicBezTo>
                    <a:cubicBezTo>
                      <a:pt x="18" y="643"/>
                      <a:pt x="16" y="645"/>
                      <a:pt x="12" y="645"/>
                    </a:cubicBezTo>
                    <a:cubicBezTo>
                      <a:pt x="8" y="646"/>
                      <a:pt x="3" y="646"/>
                      <a:pt x="3" y="648"/>
                    </a:cubicBezTo>
                    <a:cubicBezTo>
                      <a:pt x="3" y="650"/>
                      <a:pt x="1" y="652"/>
                      <a:pt x="1" y="65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Freeform 681">
                <a:extLst>
                  <a:ext uri="{FF2B5EF4-FFF2-40B4-BE49-F238E27FC236}">
                    <a16:creationId xmlns:a16="http://schemas.microsoft.com/office/drawing/2014/main" id="{054F4489-6A29-4553-A290-8C3BAFDF0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7" y="2710"/>
                <a:ext cx="8" cy="11"/>
              </a:xfrm>
              <a:custGeom>
                <a:avLst/>
                <a:gdLst>
                  <a:gd name="T0" fmla="*/ 7 w 13"/>
                  <a:gd name="T1" fmla="*/ 3 h 19"/>
                  <a:gd name="T2" fmla="*/ 2 w 13"/>
                  <a:gd name="T3" fmla="*/ 8 h 19"/>
                  <a:gd name="T4" fmla="*/ 1 w 13"/>
                  <a:gd name="T5" fmla="*/ 15 h 19"/>
                  <a:gd name="T6" fmla="*/ 5 w 13"/>
                  <a:gd name="T7" fmla="*/ 16 h 19"/>
                  <a:gd name="T8" fmla="*/ 11 w 13"/>
                  <a:gd name="T9" fmla="*/ 10 h 19"/>
                  <a:gd name="T10" fmla="*/ 11 w 13"/>
                  <a:gd name="T11" fmla="*/ 3 h 19"/>
                  <a:gd name="T12" fmla="*/ 7 w 13"/>
                  <a:gd name="T1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9">
                    <a:moveTo>
                      <a:pt x="7" y="3"/>
                    </a:moveTo>
                    <a:cubicBezTo>
                      <a:pt x="6" y="4"/>
                      <a:pt x="2" y="5"/>
                      <a:pt x="2" y="8"/>
                    </a:cubicBezTo>
                    <a:cubicBezTo>
                      <a:pt x="2" y="11"/>
                      <a:pt x="0" y="13"/>
                      <a:pt x="1" y="15"/>
                    </a:cubicBezTo>
                    <a:cubicBezTo>
                      <a:pt x="2" y="17"/>
                      <a:pt x="1" y="19"/>
                      <a:pt x="5" y="16"/>
                    </a:cubicBezTo>
                    <a:cubicBezTo>
                      <a:pt x="8" y="14"/>
                      <a:pt x="9" y="13"/>
                      <a:pt x="11" y="10"/>
                    </a:cubicBezTo>
                    <a:cubicBezTo>
                      <a:pt x="13" y="8"/>
                      <a:pt x="11" y="6"/>
                      <a:pt x="11" y="3"/>
                    </a:cubicBezTo>
                    <a:cubicBezTo>
                      <a:pt x="11" y="0"/>
                      <a:pt x="7" y="1"/>
                      <a:pt x="7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Freeform 682">
                <a:extLst>
                  <a:ext uri="{FF2B5EF4-FFF2-40B4-BE49-F238E27FC236}">
                    <a16:creationId xmlns:a16="http://schemas.microsoft.com/office/drawing/2014/main" id="{16649996-FA04-4803-9C83-CBDB305EB7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2" y="2711"/>
                <a:ext cx="9" cy="17"/>
              </a:xfrm>
              <a:custGeom>
                <a:avLst/>
                <a:gdLst>
                  <a:gd name="T0" fmla="*/ 5 w 15"/>
                  <a:gd name="T1" fmla="*/ 9 h 28"/>
                  <a:gd name="T2" fmla="*/ 5 w 15"/>
                  <a:gd name="T3" fmla="*/ 18 h 28"/>
                  <a:gd name="T4" fmla="*/ 1 w 15"/>
                  <a:gd name="T5" fmla="*/ 23 h 28"/>
                  <a:gd name="T6" fmla="*/ 4 w 15"/>
                  <a:gd name="T7" fmla="*/ 27 h 28"/>
                  <a:gd name="T8" fmla="*/ 10 w 15"/>
                  <a:gd name="T9" fmla="*/ 22 h 28"/>
                  <a:gd name="T10" fmla="*/ 13 w 15"/>
                  <a:gd name="T11" fmla="*/ 14 h 28"/>
                  <a:gd name="T12" fmla="*/ 12 w 15"/>
                  <a:gd name="T13" fmla="*/ 5 h 28"/>
                  <a:gd name="T14" fmla="*/ 4 w 15"/>
                  <a:gd name="T15" fmla="*/ 3 h 28"/>
                  <a:gd name="T16" fmla="*/ 5 w 15"/>
                  <a:gd name="T17" fmla="*/ 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28">
                    <a:moveTo>
                      <a:pt x="5" y="9"/>
                    </a:moveTo>
                    <a:cubicBezTo>
                      <a:pt x="5" y="13"/>
                      <a:pt x="6" y="15"/>
                      <a:pt x="5" y="18"/>
                    </a:cubicBezTo>
                    <a:cubicBezTo>
                      <a:pt x="3" y="20"/>
                      <a:pt x="0" y="19"/>
                      <a:pt x="1" y="23"/>
                    </a:cubicBezTo>
                    <a:cubicBezTo>
                      <a:pt x="2" y="26"/>
                      <a:pt x="0" y="28"/>
                      <a:pt x="4" y="27"/>
                    </a:cubicBezTo>
                    <a:cubicBezTo>
                      <a:pt x="8" y="26"/>
                      <a:pt x="10" y="26"/>
                      <a:pt x="10" y="22"/>
                    </a:cubicBezTo>
                    <a:cubicBezTo>
                      <a:pt x="10" y="18"/>
                      <a:pt x="11" y="17"/>
                      <a:pt x="13" y="14"/>
                    </a:cubicBezTo>
                    <a:cubicBezTo>
                      <a:pt x="15" y="10"/>
                      <a:pt x="13" y="7"/>
                      <a:pt x="12" y="5"/>
                    </a:cubicBezTo>
                    <a:cubicBezTo>
                      <a:pt x="10" y="4"/>
                      <a:pt x="4" y="0"/>
                      <a:pt x="4" y="3"/>
                    </a:cubicBezTo>
                    <a:cubicBezTo>
                      <a:pt x="4" y="6"/>
                      <a:pt x="2" y="8"/>
                      <a:pt x="5" y="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Freeform 683">
                <a:extLst>
                  <a:ext uri="{FF2B5EF4-FFF2-40B4-BE49-F238E27FC236}">
                    <a16:creationId xmlns:a16="http://schemas.microsoft.com/office/drawing/2014/main" id="{F69DAEEE-3F7C-4F04-A19F-ABCD2D0D6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0" y="2645"/>
                <a:ext cx="23" cy="8"/>
              </a:xfrm>
              <a:custGeom>
                <a:avLst/>
                <a:gdLst>
                  <a:gd name="T0" fmla="*/ 11 w 39"/>
                  <a:gd name="T1" fmla="*/ 2 h 13"/>
                  <a:gd name="T2" fmla="*/ 2 w 39"/>
                  <a:gd name="T3" fmla="*/ 6 h 13"/>
                  <a:gd name="T4" fmla="*/ 5 w 39"/>
                  <a:gd name="T5" fmla="*/ 13 h 13"/>
                  <a:gd name="T6" fmla="*/ 15 w 39"/>
                  <a:gd name="T7" fmla="*/ 11 h 13"/>
                  <a:gd name="T8" fmla="*/ 18 w 39"/>
                  <a:gd name="T9" fmla="*/ 9 h 13"/>
                  <a:gd name="T10" fmla="*/ 25 w 39"/>
                  <a:gd name="T11" fmla="*/ 12 h 13"/>
                  <a:gd name="T12" fmla="*/ 29 w 39"/>
                  <a:gd name="T13" fmla="*/ 7 h 13"/>
                  <a:gd name="T14" fmla="*/ 37 w 39"/>
                  <a:gd name="T15" fmla="*/ 7 h 13"/>
                  <a:gd name="T16" fmla="*/ 35 w 39"/>
                  <a:gd name="T17" fmla="*/ 3 h 13"/>
                  <a:gd name="T18" fmla="*/ 29 w 39"/>
                  <a:gd name="T19" fmla="*/ 2 h 13"/>
                  <a:gd name="T20" fmla="*/ 21 w 39"/>
                  <a:gd name="T21" fmla="*/ 0 h 13"/>
                  <a:gd name="T22" fmla="*/ 11 w 39"/>
                  <a:gd name="T23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9" h="13">
                    <a:moveTo>
                      <a:pt x="11" y="2"/>
                    </a:moveTo>
                    <a:cubicBezTo>
                      <a:pt x="5" y="4"/>
                      <a:pt x="2" y="3"/>
                      <a:pt x="2" y="6"/>
                    </a:cubicBezTo>
                    <a:cubicBezTo>
                      <a:pt x="2" y="8"/>
                      <a:pt x="0" y="13"/>
                      <a:pt x="5" y="13"/>
                    </a:cubicBezTo>
                    <a:cubicBezTo>
                      <a:pt x="10" y="13"/>
                      <a:pt x="12" y="13"/>
                      <a:pt x="15" y="11"/>
                    </a:cubicBezTo>
                    <a:cubicBezTo>
                      <a:pt x="17" y="8"/>
                      <a:pt x="17" y="7"/>
                      <a:pt x="18" y="9"/>
                    </a:cubicBezTo>
                    <a:cubicBezTo>
                      <a:pt x="20" y="12"/>
                      <a:pt x="24" y="13"/>
                      <a:pt x="25" y="12"/>
                    </a:cubicBezTo>
                    <a:cubicBezTo>
                      <a:pt x="27" y="10"/>
                      <a:pt x="23" y="7"/>
                      <a:pt x="29" y="7"/>
                    </a:cubicBezTo>
                    <a:cubicBezTo>
                      <a:pt x="34" y="8"/>
                      <a:pt x="37" y="9"/>
                      <a:pt x="37" y="7"/>
                    </a:cubicBezTo>
                    <a:cubicBezTo>
                      <a:pt x="38" y="5"/>
                      <a:pt x="39" y="3"/>
                      <a:pt x="35" y="3"/>
                    </a:cubicBezTo>
                    <a:cubicBezTo>
                      <a:pt x="32" y="3"/>
                      <a:pt x="30" y="4"/>
                      <a:pt x="29" y="2"/>
                    </a:cubicBezTo>
                    <a:cubicBezTo>
                      <a:pt x="29" y="1"/>
                      <a:pt x="26" y="0"/>
                      <a:pt x="21" y="0"/>
                    </a:cubicBezTo>
                    <a:cubicBezTo>
                      <a:pt x="17" y="0"/>
                      <a:pt x="11" y="0"/>
                      <a:pt x="11" y="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Freeform 684">
                <a:extLst>
                  <a:ext uri="{FF2B5EF4-FFF2-40B4-BE49-F238E27FC236}">
                    <a16:creationId xmlns:a16="http://schemas.microsoft.com/office/drawing/2014/main" id="{EB925AC0-02BA-491F-ACC7-792754AC4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6" y="2233"/>
                <a:ext cx="24" cy="15"/>
              </a:xfrm>
              <a:custGeom>
                <a:avLst/>
                <a:gdLst>
                  <a:gd name="T0" fmla="*/ 12 w 40"/>
                  <a:gd name="T1" fmla="*/ 3 h 24"/>
                  <a:gd name="T2" fmla="*/ 4 w 40"/>
                  <a:gd name="T3" fmla="*/ 10 h 24"/>
                  <a:gd name="T4" fmla="*/ 2 w 40"/>
                  <a:gd name="T5" fmla="*/ 18 h 24"/>
                  <a:gd name="T6" fmla="*/ 11 w 40"/>
                  <a:gd name="T7" fmla="*/ 21 h 24"/>
                  <a:gd name="T8" fmla="*/ 20 w 40"/>
                  <a:gd name="T9" fmla="*/ 20 h 24"/>
                  <a:gd name="T10" fmla="*/ 29 w 40"/>
                  <a:gd name="T11" fmla="*/ 21 h 24"/>
                  <a:gd name="T12" fmla="*/ 35 w 40"/>
                  <a:gd name="T13" fmla="*/ 14 h 24"/>
                  <a:gd name="T14" fmla="*/ 39 w 40"/>
                  <a:gd name="T15" fmla="*/ 8 h 24"/>
                  <a:gd name="T16" fmla="*/ 35 w 40"/>
                  <a:gd name="T17" fmla="*/ 2 h 24"/>
                  <a:gd name="T18" fmla="*/ 29 w 40"/>
                  <a:gd name="T19" fmla="*/ 4 h 24"/>
                  <a:gd name="T20" fmla="*/ 21 w 40"/>
                  <a:gd name="T21" fmla="*/ 6 h 24"/>
                  <a:gd name="T22" fmla="*/ 16 w 40"/>
                  <a:gd name="T23" fmla="*/ 4 h 24"/>
                  <a:gd name="T24" fmla="*/ 12 w 40"/>
                  <a:gd name="T25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24">
                    <a:moveTo>
                      <a:pt x="12" y="3"/>
                    </a:moveTo>
                    <a:cubicBezTo>
                      <a:pt x="8" y="7"/>
                      <a:pt x="4" y="7"/>
                      <a:pt x="4" y="10"/>
                    </a:cubicBezTo>
                    <a:cubicBezTo>
                      <a:pt x="3" y="13"/>
                      <a:pt x="0" y="15"/>
                      <a:pt x="2" y="18"/>
                    </a:cubicBezTo>
                    <a:cubicBezTo>
                      <a:pt x="4" y="21"/>
                      <a:pt x="8" y="21"/>
                      <a:pt x="11" y="21"/>
                    </a:cubicBezTo>
                    <a:cubicBezTo>
                      <a:pt x="14" y="20"/>
                      <a:pt x="17" y="19"/>
                      <a:pt x="20" y="20"/>
                    </a:cubicBezTo>
                    <a:cubicBezTo>
                      <a:pt x="22" y="21"/>
                      <a:pt x="24" y="24"/>
                      <a:pt x="29" y="21"/>
                    </a:cubicBezTo>
                    <a:cubicBezTo>
                      <a:pt x="34" y="18"/>
                      <a:pt x="32" y="19"/>
                      <a:pt x="35" y="14"/>
                    </a:cubicBezTo>
                    <a:cubicBezTo>
                      <a:pt x="37" y="10"/>
                      <a:pt x="40" y="12"/>
                      <a:pt x="39" y="8"/>
                    </a:cubicBezTo>
                    <a:cubicBezTo>
                      <a:pt x="38" y="4"/>
                      <a:pt x="39" y="0"/>
                      <a:pt x="35" y="2"/>
                    </a:cubicBezTo>
                    <a:cubicBezTo>
                      <a:pt x="31" y="3"/>
                      <a:pt x="32" y="3"/>
                      <a:pt x="29" y="4"/>
                    </a:cubicBezTo>
                    <a:cubicBezTo>
                      <a:pt x="26" y="6"/>
                      <a:pt x="25" y="6"/>
                      <a:pt x="21" y="6"/>
                    </a:cubicBezTo>
                    <a:cubicBezTo>
                      <a:pt x="17" y="6"/>
                      <a:pt x="19" y="6"/>
                      <a:pt x="16" y="4"/>
                    </a:cubicBezTo>
                    <a:cubicBezTo>
                      <a:pt x="14" y="2"/>
                      <a:pt x="13" y="1"/>
                      <a:pt x="12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Freeform 685">
                <a:extLst>
                  <a:ext uri="{FF2B5EF4-FFF2-40B4-BE49-F238E27FC236}">
                    <a16:creationId xmlns:a16="http://schemas.microsoft.com/office/drawing/2014/main" id="{C157FD27-8E11-488C-BD3A-90A323274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8" y="2725"/>
                <a:ext cx="170" cy="105"/>
              </a:xfrm>
              <a:custGeom>
                <a:avLst/>
                <a:gdLst>
                  <a:gd name="T0" fmla="*/ 4 w 284"/>
                  <a:gd name="T1" fmla="*/ 150 h 175"/>
                  <a:gd name="T2" fmla="*/ 15 w 284"/>
                  <a:gd name="T3" fmla="*/ 145 h 175"/>
                  <a:gd name="T4" fmla="*/ 25 w 284"/>
                  <a:gd name="T5" fmla="*/ 137 h 175"/>
                  <a:gd name="T6" fmla="*/ 34 w 284"/>
                  <a:gd name="T7" fmla="*/ 128 h 175"/>
                  <a:gd name="T8" fmla="*/ 52 w 284"/>
                  <a:gd name="T9" fmla="*/ 121 h 175"/>
                  <a:gd name="T10" fmla="*/ 66 w 284"/>
                  <a:gd name="T11" fmla="*/ 115 h 175"/>
                  <a:gd name="T12" fmla="*/ 84 w 284"/>
                  <a:gd name="T13" fmla="*/ 105 h 175"/>
                  <a:gd name="T14" fmla="*/ 105 w 284"/>
                  <a:gd name="T15" fmla="*/ 96 h 175"/>
                  <a:gd name="T16" fmla="*/ 118 w 284"/>
                  <a:gd name="T17" fmla="*/ 89 h 175"/>
                  <a:gd name="T18" fmla="*/ 135 w 284"/>
                  <a:gd name="T19" fmla="*/ 79 h 175"/>
                  <a:gd name="T20" fmla="*/ 154 w 284"/>
                  <a:gd name="T21" fmla="*/ 72 h 175"/>
                  <a:gd name="T22" fmla="*/ 171 w 284"/>
                  <a:gd name="T23" fmla="*/ 66 h 175"/>
                  <a:gd name="T24" fmla="*/ 189 w 284"/>
                  <a:gd name="T25" fmla="*/ 49 h 175"/>
                  <a:gd name="T26" fmla="*/ 214 w 284"/>
                  <a:gd name="T27" fmla="*/ 33 h 175"/>
                  <a:gd name="T28" fmla="*/ 232 w 284"/>
                  <a:gd name="T29" fmla="*/ 19 h 175"/>
                  <a:gd name="T30" fmla="*/ 250 w 284"/>
                  <a:gd name="T31" fmla="*/ 3 h 175"/>
                  <a:gd name="T32" fmla="*/ 259 w 284"/>
                  <a:gd name="T33" fmla="*/ 5 h 175"/>
                  <a:gd name="T34" fmla="*/ 255 w 284"/>
                  <a:gd name="T35" fmla="*/ 10 h 175"/>
                  <a:gd name="T36" fmla="*/ 257 w 284"/>
                  <a:gd name="T37" fmla="*/ 15 h 175"/>
                  <a:gd name="T38" fmla="*/ 252 w 284"/>
                  <a:gd name="T39" fmla="*/ 24 h 175"/>
                  <a:gd name="T40" fmla="*/ 263 w 284"/>
                  <a:gd name="T41" fmla="*/ 20 h 175"/>
                  <a:gd name="T42" fmla="*/ 271 w 284"/>
                  <a:gd name="T43" fmla="*/ 13 h 175"/>
                  <a:gd name="T44" fmla="*/ 276 w 284"/>
                  <a:gd name="T45" fmla="*/ 18 h 175"/>
                  <a:gd name="T46" fmla="*/ 282 w 284"/>
                  <a:gd name="T47" fmla="*/ 18 h 175"/>
                  <a:gd name="T48" fmla="*/ 276 w 284"/>
                  <a:gd name="T49" fmla="*/ 25 h 175"/>
                  <a:gd name="T50" fmla="*/ 269 w 284"/>
                  <a:gd name="T51" fmla="*/ 27 h 175"/>
                  <a:gd name="T52" fmla="*/ 266 w 284"/>
                  <a:gd name="T53" fmla="*/ 37 h 175"/>
                  <a:gd name="T54" fmla="*/ 253 w 284"/>
                  <a:gd name="T55" fmla="*/ 49 h 175"/>
                  <a:gd name="T56" fmla="*/ 238 w 284"/>
                  <a:gd name="T57" fmla="*/ 57 h 175"/>
                  <a:gd name="T58" fmla="*/ 224 w 284"/>
                  <a:gd name="T59" fmla="*/ 68 h 175"/>
                  <a:gd name="T60" fmla="*/ 211 w 284"/>
                  <a:gd name="T61" fmla="*/ 75 h 175"/>
                  <a:gd name="T62" fmla="*/ 198 w 284"/>
                  <a:gd name="T63" fmla="*/ 82 h 175"/>
                  <a:gd name="T64" fmla="*/ 195 w 284"/>
                  <a:gd name="T65" fmla="*/ 90 h 175"/>
                  <a:gd name="T66" fmla="*/ 198 w 284"/>
                  <a:gd name="T67" fmla="*/ 96 h 175"/>
                  <a:gd name="T68" fmla="*/ 190 w 284"/>
                  <a:gd name="T69" fmla="*/ 97 h 175"/>
                  <a:gd name="T70" fmla="*/ 181 w 284"/>
                  <a:gd name="T71" fmla="*/ 95 h 175"/>
                  <a:gd name="T72" fmla="*/ 174 w 284"/>
                  <a:gd name="T73" fmla="*/ 98 h 175"/>
                  <a:gd name="T74" fmla="*/ 158 w 284"/>
                  <a:gd name="T75" fmla="*/ 105 h 175"/>
                  <a:gd name="T76" fmla="*/ 140 w 284"/>
                  <a:gd name="T77" fmla="*/ 112 h 175"/>
                  <a:gd name="T78" fmla="*/ 128 w 284"/>
                  <a:gd name="T79" fmla="*/ 123 h 175"/>
                  <a:gd name="T80" fmla="*/ 117 w 284"/>
                  <a:gd name="T81" fmla="*/ 133 h 175"/>
                  <a:gd name="T82" fmla="*/ 106 w 284"/>
                  <a:gd name="T83" fmla="*/ 146 h 175"/>
                  <a:gd name="T84" fmla="*/ 91 w 284"/>
                  <a:gd name="T85" fmla="*/ 153 h 175"/>
                  <a:gd name="T86" fmla="*/ 80 w 284"/>
                  <a:gd name="T87" fmla="*/ 161 h 175"/>
                  <a:gd name="T88" fmla="*/ 62 w 284"/>
                  <a:gd name="T89" fmla="*/ 167 h 175"/>
                  <a:gd name="T90" fmla="*/ 48 w 284"/>
                  <a:gd name="T91" fmla="*/ 172 h 175"/>
                  <a:gd name="T92" fmla="*/ 35 w 284"/>
                  <a:gd name="T93" fmla="*/ 172 h 175"/>
                  <a:gd name="T94" fmla="*/ 30 w 284"/>
                  <a:gd name="T95" fmla="*/ 169 h 175"/>
                  <a:gd name="T96" fmla="*/ 28 w 284"/>
                  <a:gd name="T97" fmla="*/ 165 h 175"/>
                  <a:gd name="T98" fmla="*/ 22 w 284"/>
                  <a:gd name="T99" fmla="*/ 163 h 175"/>
                  <a:gd name="T100" fmla="*/ 19 w 284"/>
                  <a:gd name="T101" fmla="*/ 160 h 175"/>
                  <a:gd name="T102" fmla="*/ 13 w 284"/>
                  <a:gd name="T103" fmla="*/ 162 h 175"/>
                  <a:gd name="T104" fmla="*/ 9 w 284"/>
                  <a:gd name="T105" fmla="*/ 163 h 175"/>
                  <a:gd name="T106" fmla="*/ 5 w 284"/>
                  <a:gd name="T107" fmla="*/ 161 h 175"/>
                  <a:gd name="T108" fmla="*/ 1 w 284"/>
                  <a:gd name="T109" fmla="*/ 160 h 175"/>
                  <a:gd name="T110" fmla="*/ 3 w 284"/>
                  <a:gd name="T111" fmla="*/ 156 h 175"/>
                  <a:gd name="T112" fmla="*/ 1 w 284"/>
                  <a:gd name="T113" fmla="*/ 152 h 175"/>
                  <a:gd name="T114" fmla="*/ 4 w 284"/>
                  <a:gd name="T115" fmla="*/ 15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84" h="175">
                    <a:moveTo>
                      <a:pt x="4" y="150"/>
                    </a:moveTo>
                    <a:cubicBezTo>
                      <a:pt x="11" y="147"/>
                      <a:pt x="9" y="148"/>
                      <a:pt x="15" y="145"/>
                    </a:cubicBezTo>
                    <a:cubicBezTo>
                      <a:pt x="21" y="142"/>
                      <a:pt x="19" y="138"/>
                      <a:pt x="25" y="137"/>
                    </a:cubicBezTo>
                    <a:cubicBezTo>
                      <a:pt x="31" y="136"/>
                      <a:pt x="24" y="131"/>
                      <a:pt x="34" y="128"/>
                    </a:cubicBezTo>
                    <a:cubicBezTo>
                      <a:pt x="45" y="126"/>
                      <a:pt x="44" y="121"/>
                      <a:pt x="52" y="121"/>
                    </a:cubicBezTo>
                    <a:cubicBezTo>
                      <a:pt x="59" y="120"/>
                      <a:pt x="61" y="119"/>
                      <a:pt x="66" y="115"/>
                    </a:cubicBezTo>
                    <a:cubicBezTo>
                      <a:pt x="70" y="112"/>
                      <a:pt x="72" y="106"/>
                      <a:pt x="84" y="105"/>
                    </a:cubicBezTo>
                    <a:cubicBezTo>
                      <a:pt x="97" y="103"/>
                      <a:pt x="96" y="101"/>
                      <a:pt x="105" y="96"/>
                    </a:cubicBezTo>
                    <a:cubicBezTo>
                      <a:pt x="114" y="92"/>
                      <a:pt x="106" y="92"/>
                      <a:pt x="118" y="89"/>
                    </a:cubicBezTo>
                    <a:cubicBezTo>
                      <a:pt x="129" y="85"/>
                      <a:pt x="123" y="82"/>
                      <a:pt x="135" y="79"/>
                    </a:cubicBezTo>
                    <a:cubicBezTo>
                      <a:pt x="147" y="75"/>
                      <a:pt x="146" y="74"/>
                      <a:pt x="154" y="72"/>
                    </a:cubicBezTo>
                    <a:cubicBezTo>
                      <a:pt x="161" y="70"/>
                      <a:pt x="161" y="72"/>
                      <a:pt x="171" y="66"/>
                    </a:cubicBezTo>
                    <a:cubicBezTo>
                      <a:pt x="181" y="60"/>
                      <a:pt x="176" y="55"/>
                      <a:pt x="189" y="49"/>
                    </a:cubicBezTo>
                    <a:cubicBezTo>
                      <a:pt x="202" y="43"/>
                      <a:pt x="201" y="40"/>
                      <a:pt x="214" y="33"/>
                    </a:cubicBezTo>
                    <a:cubicBezTo>
                      <a:pt x="226" y="25"/>
                      <a:pt x="228" y="25"/>
                      <a:pt x="232" y="19"/>
                    </a:cubicBezTo>
                    <a:cubicBezTo>
                      <a:pt x="235" y="12"/>
                      <a:pt x="240" y="6"/>
                      <a:pt x="250" y="3"/>
                    </a:cubicBezTo>
                    <a:cubicBezTo>
                      <a:pt x="259" y="0"/>
                      <a:pt x="261" y="3"/>
                      <a:pt x="259" y="5"/>
                    </a:cubicBezTo>
                    <a:cubicBezTo>
                      <a:pt x="256" y="6"/>
                      <a:pt x="253" y="9"/>
                      <a:pt x="255" y="10"/>
                    </a:cubicBezTo>
                    <a:cubicBezTo>
                      <a:pt x="257" y="12"/>
                      <a:pt x="260" y="12"/>
                      <a:pt x="257" y="15"/>
                    </a:cubicBezTo>
                    <a:cubicBezTo>
                      <a:pt x="254" y="19"/>
                      <a:pt x="248" y="24"/>
                      <a:pt x="252" y="24"/>
                    </a:cubicBezTo>
                    <a:cubicBezTo>
                      <a:pt x="257" y="25"/>
                      <a:pt x="259" y="23"/>
                      <a:pt x="263" y="20"/>
                    </a:cubicBezTo>
                    <a:cubicBezTo>
                      <a:pt x="267" y="17"/>
                      <a:pt x="269" y="15"/>
                      <a:pt x="271" y="13"/>
                    </a:cubicBezTo>
                    <a:cubicBezTo>
                      <a:pt x="273" y="12"/>
                      <a:pt x="274" y="22"/>
                      <a:pt x="276" y="18"/>
                    </a:cubicBezTo>
                    <a:cubicBezTo>
                      <a:pt x="277" y="14"/>
                      <a:pt x="284" y="14"/>
                      <a:pt x="282" y="18"/>
                    </a:cubicBezTo>
                    <a:cubicBezTo>
                      <a:pt x="280" y="21"/>
                      <a:pt x="278" y="25"/>
                      <a:pt x="276" y="25"/>
                    </a:cubicBezTo>
                    <a:cubicBezTo>
                      <a:pt x="273" y="25"/>
                      <a:pt x="267" y="24"/>
                      <a:pt x="269" y="27"/>
                    </a:cubicBezTo>
                    <a:cubicBezTo>
                      <a:pt x="271" y="31"/>
                      <a:pt x="271" y="32"/>
                      <a:pt x="266" y="37"/>
                    </a:cubicBezTo>
                    <a:cubicBezTo>
                      <a:pt x="261" y="43"/>
                      <a:pt x="258" y="43"/>
                      <a:pt x="253" y="49"/>
                    </a:cubicBezTo>
                    <a:cubicBezTo>
                      <a:pt x="248" y="54"/>
                      <a:pt x="244" y="52"/>
                      <a:pt x="238" y="57"/>
                    </a:cubicBezTo>
                    <a:cubicBezTo>
                      <a:pt x="232" y="63"/>
                      <a:pt x="227" y="64"/>
                      <a:pt x="224" y="68"/>
                    </a:cubicBezTo>
                    <a:cubicBezTo>
                      <a:pt x="220" y="72"/>
                      <a:pt x="217" y="70"/>
                      <a:pt x="211" y="75"/>
                    </a:cubicBezTo>
                    <a:cubicBezTo>
                      <a:pt x="205" y="80"/>
                      <a:pt x="199" y="77"/>
                      <a:pt x="198" y="82"/>
                    </a:cubicBezTo>
                    <a:cubicBezTo>
                      <a:pt x="197" y="87"/>
                      <a:pt x="193" y="89"/>
                      <a:pt x="195" y="90"/>
                    </a:cubicBezTo>
                    <a:cubicBezTo>
                      <a:pt x="196" y="92"/>
                      <a:pt x="201" y="94"/>
                      <a:pt x="198" y="96"/>
                    </a:cubicBezTo>
                    <a:cubicBezTo>
                      <a:pt x="195" y="97"/>
                      <a:pt x="196" y="97"/>
                      <a:pt x="190" y="97"/>
                    </a:cubicBezTo>
                    <a:cubicBezTo>
                      <a:pt x="184" y="96"/>
                      <a:pt x="184" y="92"/>
                      <a:pt x="181" y="95"/>
                    </a:cubicBezTo>
                    <a:cubicBezTo>
                      <a:pt x="179" y="99"/>
                      <a:pt x="179" y="94"/>
                      <a:pt x="174" y="98"/>
                    </a:cubicBezTo>
                    <a:cubicBezTo>
                      <a:pt x="169" y="102"/>
                      <a:pt x="164" y="101"/>
                      <a:pt x="158" y="105"/>
                    </a:cubicBezTo>
                    <a:cubicBezTo>
                      <a:pt x="152" y="109"/>
                      <a:pt x="143" y="108"/>
                      <a:pt x="140" y="112"/>
                    </a:cubicBezTo>
                    <a:cubicBezTo>
                      <a:pt x="137" y="116"/>
                      <a:pt x="130" y="120"/>
                      <a:pt x="128" y="123"/>
                    </a:cubicBezTo>
                    <a:cubicBezTo>
                      <a:pt x="127" y="126"/>
                      <a:pt x="119" y="129"/>
                      <a:pt x="117" y="133"/>
                    </a:cubicBezTo>
                    <a:cubicBezTo>
                      <a:pt x="116" y="137"/>
                      <a:pt x="111" y="139"/>
                      <a:pt x="106" y="146"/>
                    </a:cubicBezTo>
                    <a:cubicBezTo>
                      <a:pt x="101" y="152"/>
                      <a:pt x="97" y="150"/>
                      <a:pt x="91" y="153"/>
                    </a:cubicBezTo>
                    <a:cubicBezTo>
                      <a:pt x="85" y="156"/>
                      <a:pt x="85" y="158"/>
                      <a:pt x="80" y="161"/>
                    </a:cubicBezTo>
                    <a:cubicBezTo>
                      <a:pt x="74" y="165"/>
                      <a:pt x="66" y="164"/>
                      <a:pt x="62" y="167"/>
                    </a:cubicBezTo>
                    <a:cubicBezTo>
                      <a:pt x="59" y="170"/>
                      <a:pt x="53" y="170"/>
                      <a:pt x="48" y="172"/>
                    </a:cubicBezTo>
                    <a:cubicBezTo>
                      <a:pt x="43" y="175"/>
                      <a:pt x="41" y="173"/>
                      <a:pt x="35" y="172"/>
                    </a:cubicBezTo>
                    <a:cubicBezTo>
                      <a:pt x="30" y="171"/>
                      <a:pt x="29" y="171"/>
                      <a:pt x="30" y="169"/>
                    </a:cubicBezTo>
                    <a:cubicBezTo>
                      <a:pt x="31" y="167"/>
                      <a:pt x="31" y="165"/>
                      <a:pt x="28" y="165"/>
                    </a:cubicBezTo>
                    <a:cubicBezTo>
                      <a:pt x="25" y="165"/>
                      <a:pt x="22" y="165"/>
                      <a:pt x="22" y="163"/>
                    </a:cubicBezTo>
                    <a:cubicBezTo>
                      <a:pt x="22" y="161"/>
                      <a:pt x="20" y="158"/>
                      <a:pt x="19" y="160"/>
                    </a:cubicBezTo>
                    <a:cubicBezTo>
                      <a:pt x="17" y="162"/>
                      <a:pt x="15" y="161"/>
                      <a:pt x="13" y="162"/>
                    </a:cubicBezTo>
                    <a:cubicBezTo>
                      <a:pt x="11" y="164"/>
                      <a:pt x="11" y="164"/>
                      <a:pt x="9" y="163"/>
                    </a:cubicBezTo>
                    <a:cubicBezTo>
                      <a:pt x="7" y="162"/>
                      <a:pt x="8" y="161"/>
                      <a:pt x="5" y="161"/>
                    </a:cubicBezTo>
                    <a:cubicBezTo>
                      <a:pt x="2" y="161"/>
                      <a:pt x="0" y="162"/>
                      <a:pt x="1" y="160"/>
                    </a:cubicBezTo>
                    <a:cubicBezTo>
                      <a:pt x="2" y="158"/>
                      <a:pt x="5" y="158"/>
                      <a:pt x="3" y="156"/>
                    </a:cubicBezTo>
                    <a:cubicBezTo>
                      <a:pt x="2" y="153"/>
                      <a:pt x="0" y="153"/>
                      <a:pt x="1" y="152"/>
                    </a:cubicBezTo>
                    <a:cubicBezTo>
                      <a:pt x="2" y="151"/>
                      <a:pt x="3" y="151"/>
                      <a:pt x="4" y="15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Freeform 686">
                <a:extLst>
                  <a:ext uri="{FF2B5EF4-FFF2-40B4-BE49-F238E27FC236}">
                    <a16:creationId xmlns:a16="http://schemas.microsoft.com/office/drawing/2014/main" id="{4F0A28B5-F6F1-4F3D-A931-44157DFE6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8" y="2624"/>
                <a:ext cx="99" cy="124"/>
              </a:xfrm>
              <a:custGeom>
                <a:avLst/>
                <a:gdLst>
                  <a:gd name="T0" fmla="*/ 9 w 165"/>
                  <a:gd name="T1" fmla="*/ 187 h 207"/>
                  <a:gd name="T2" fmla="*/ 30 w 165"/>
                  <a:gd name="T3" fmla="*/ 170 h 207"/>
                  <a:gd name="T4" fmla="*/ 30 w 165"/>
                  <a:gd name="T5" fmla="*/ 152 h 207"/>
                  <a:gd name="T6" fmla="*/ 30 w 165"/>
                  <a:gd name="T7" fmla="*/ 130 h 207"/>
                  <a:gd name="T8" fmla="*/ 53 w 165"/>
                  <a:gd name="T9" fmla="*/ 115 h 207"/>
                  <a:gd name="T10" fmla="*/ 67 w 165"/>
                  <a:gd name="T11" fmla="*/ 103 h 207"/>
                  <a:gd name="T12" fmla="*/ 74 w 165"/>
                  <a:gd name="T13" fmla="*/ 88 h 207"/>
                  <a:gd name="T14" fmla="*/ 83 w 165"/>
                  <a:gd name="T15" fmla="*/ 75 h 207"/>
                  <a:gd name="T16" fmla="*/ 76 w 165"/>
                  <a:gd name="T17" fmla="*/ 67 h 207"/>
                  <a:gd name="T18" fmla="*/ 86 w 165"/>
                  <a:gd name="T19" fmla="*/ 54 h 207"/>
                  <a:gd name="T20" fmla="*/ 79 w 165"/>
                  <a:gd name="T21" fmla="*/ 54 h 207"/>
                  <a:gd name="T22" fmla="*/ 76 w 165"/>
                  <a:gd name="T23" fmla="*/ 36 h 207"/>
                  <a:gd name="T24" fmla="*/ 75 w 165"/>
                  <a:gd name="T25" fmla="*/ 20 h 207"/>
                  <a:gd name="T26" fmla="*/ 76 w 165"/>
                  <a:gd name="T27" fmla="*/ 3 h 207"/>
                  <a:gd name="T28" fmla="*/ 85 w 165"/>
                  <a:gd name="T29" fmla="*/ 12 h 207"/>
                  <a:gd name="T30" fmla="*/ 101 w 165"/>
                  <a:gd name="T31" fmla="*/ 23 h 207"/>
                  <a:gd name="T32" fmla="*/ 99 w 165"/>
                  <a:gd name="T33" fmla="*/ 40 h 207"/>
                  <a:gd name="T34" fmla="*/ 94 w 165"/>
                  <a:gd name="T35" fmla="*/ 57 h 207"/>
                  <a:gd name="T36" fmla="*/ 93 w 165"/>
                  <a:gd name="T37" fmla="*/ 71 h 207"/>
                  <a:gd name="T38" fmla="*/ 97 w 165"/>
                  <a:gd name="T39" fmla="*/ 77 h 207"/>
                  <a:gd name="T40" fmla="*/ 107 w 165"/>
                  <a:gd name="T41" fmla="*/ 60 h 207"/>
                  <a:gd name="T42" fmla="*/ 107 w 165"/>
                  <a:gd name="T43" fmla="*/ 82 h 207"/>
                  <a:gd name="T44" fmla="*/ 117 w 165"/>
                  <a:gd name="T45" fmla="*/ 98 h 207"/>
                  <a:gd name="T46" fmla="*/ 143 w 165"/>
                  <a:gd name="T47" fmla="*/ 93 h 207"/>
                  <a:gd name="T48" fmla="*/ 160 w 165"/>
                  <a:gd name="T49" fmla="*/ 94 h 207"/>
                  <a:gd name="T50" fmla="*/ 146 w 165"/>
                  <a:gd name="T51" fmla="*/ 110 h 207"/>
                  <a:gd name="T52" fmla="*/ 133 w 165"/>
                  <a:gd name="T53" fmla="*/ 120 h 207"/>
                  <a:gd name="T54" fmla="*/ 120 w 165"/>
                  <a:gd name="T55" fmla="*/ 135 h 207"/>
                  <a:gd name="T56" fmla="*/ 108 w 165"/>
                  <a:gd name="T57" fmla="*/ 132 h 207"/>
                  <a:gd name="T58" fmla="*/ 90 w 165"/>
                  <a:gd name="T59" fmla="*/ 143 h 207"/>
                  <a:gd name="T60" fmla="*/ 80 w 165"/>
                  <a:gd name="T61" fmla="*/ 159 h 207"/>
                  <a:gd name="T62" fmla="*/ 65 w 165"/>
                  <a:gd name="T63" fmla="*/ 166 h 207"/>
                  <a:gd name="T64" fmla="*/ 51 w 165"/>
                  <a:gd name="T65" fmla="*/ 179 h 207"/>
                  <a:gd name="T66" fmla="*/ 36 w 165"/>
                  <a:gd name="T67" fmla="*/ 188 h 207"/>
                  <a:gd name="T68" fmla="*/ 22 w 165"/>
                  <a:gd name="T69" fmla="*/ 200 h 207"/>
                  <a:gd name="T70" fmla="*/ 9 w 165"/>
                  <a:gd name="T71" fmla="*/ 202 h 207"/>
                  <a:gd name="T72" fmla="*/ 1 w 165"/>
                  <a:gd name="T73" fmla="*/ 192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5" h="207">
                    <a:moveTo>
                      <a:pt x="1" y="192"/>
                    </a:moveTo>
                    <a:cubicBezTo>
                      <a:pt x="2" y="189"/>
                      <a:pt x="4" y="190"/>
                      <a:pt x="9" y="187"/>
                    </a:cubicBezTo>
                    <a:cubicBezTo>
                      <a:pt x="15" y="183"/>
                      <a:pt x="13" y="183"/>
                      <a:pt x="20" y="178"/>
                    </a:cubicBezTo>
                    <a:cubicBezTo>
                      <a:pt x="27" y="173"/>
                      <a:pt x="26" y="174"/>
                      <a:pt x="30" y="170"/>
                    </a:cubicBezTo>
                    <a:cubicBezTo>
                      <a:pt x="35" y="166"/>
                      <a:pt x="40" y="166"/>
                      <a:pt x="37" y="161"/>
                    </a:cubicBezTo>
                    <a:cubicBezTo>
                      <a:pt x="33" y="156"/>
                      <a:pt x="34" y="154"/>
                      <a:pt x="30" y="152"/>
                    </a:cubicBezTo>
                    <a:cubicBezTo>
                      <a:pt x="26" y="150"/>
                      <a:pt x="18" y="146"/>
                      <a:pt x="20" y="139"/>
                    </a:cubicBezTo>
                    <a:cubicBezTo>
                      <a:pt x="21" y="132"/>
                      <a:pt x="23" y="130"/>
                      <a:pt x="30" y="130"/>
                    </a:cubicBezTo>
                    <a:cubicBezTo>
                      <a:pt x="36" y="130"/>
                      <a:pt x="39" y="130"/>
                      <a:pt x="44" y="126"/>
                    </a:cubicBezTo>
                    <a:cubicBezTo>
                      <a:pt x="49" y="122"/>
                      <a:pt x="50" y="118"/>
                      <a:pt x="53" y="115"/>
                    </a:cubicBezTo>
                    <a:cubicBezTo>
                      <a:pt x="57" y="112"/>
                      <a:pt x="58" y="108"/>
                      <a:pt x="61" y="107"/>
                    </a:cubicBezTo>
                    <a:cubicBezTo>
                      <a:pt x="64" y="105"/>
                      <a:pt x="67" y="108"/>
                      <a:pt x="67" y="103"/>
                    </a:cubicBezTo>
                    <a:cubicBezTo>
                      <a:pt x="67" y="97"/>
                      <a:pt x="68" y="97"/>
                      <a:pt x="70" y="95"/>
                    </a:cubicBezTo>
                    <a:cubicBezTo>
                      <a:pt x="72" y="94"/>
                      <a:pt x="74" y="89"/>
                      <a:pt x="74" y="88"/>
                    </a:cubicBezTo>
                    <a:cubicBezTo>
                      <a:pt x="74" y="86"/>
                      <a:pt x="73" y="84"/>
                      <a:pt x="76" y="80"/>
                    </a:cubicBezTo>
                    <a:cubicBezTo>
                      <a:pt x="80" y="76"/>
                      <a:pt x="79" y="77"/>
                      <a:pt x="83" y="75"/>
                    </a:cubicBezTo>
                    <a:cubicBezTo>
                      <a:pt x="87" y="73"/>
                      <a:pt x="87" y="71"/>
                      <a:pt x="84" y="71"/>
                    </a:cubicBezTo>
                    <a:cubicBezTo>
                      <a:pt x="81" y="71"/>
                      <a:pt x="76" y="69"/>
                      <a:pt x="76" y="67"/>
                    </a:cubicBezTo>
                    <a:cubicBezTo>
                      <a:pt x="77" y="64"/>
                      <a:pt x="78" y="61"/>
                      <a:pt x="82" y="61"/>
                    </a:cubicBezTo>
                    <a:cubicBezTo>
                      <a:pt x="86" y="60"/>
                      <a:pt x="84" y="57"/>
                      <a:pt x="86" y="54"/>
                    </a:cubicBezTo>
                    <a:cubicBezTo>
                      <a:pt x="88" y="51"/>
                      <a:pt x="90" y="47"/>
                      <a:pt x="86" y="50"/>
                    </a:cubicBezTo>
                    <a:cubicBezTo>
                      <a:pt x="82" y="53"/>
                      <a:pt x="82" y="58"/>
                      <a:pt x="79" y="54"/>
                    </a:cubicBezTo>
                    <a:cubicBezTo>
                      <a:pt x="75" y="50"/>
                      <a:pt x="75" y="50"/>
                      <a:pt x="76" y="46"/>
                    </a:cubicBezTo>
                    <a:cubicBezTo>
                      <a:pt x="76" y="43"/>
                      <a:pt x="75" y="40"/>
                      <a:pt x="76" y="36"/>
                    </a:cubicBezTo>
                    <a:cubicBezTo>
                      <a:pt x="76" y="32"/>
                      <a:pt x="76" y="30"/>
                      <a:pt x="75" y="27"/>
                    </a:cubicBezTo>
                    <a:cubicBezTo>
                      <a:pt x="74" y="23"/>
                      <a:pt x="72" y="22"/>
                      <a:pt x="75" y="20"/>
                    </a:cubicBezTo>
                    <a:cubicBezTo>
                      <a:pt x="78" y="19"/>
                      <a:pt x="80" y="18"/>
                      <a:pt x="79" y="13"/>
                    </a:cubicBezTo>
                    <a:cubicBezTo>
                      <a:pt x="78" y="9"/>
                      <a:pt x="72" y="6"/>
                      <a:pt x="76" y="3"/>
                    </a:cubicBezTo>
                    <a:cubicBezTo>
                      <a:pt x="81" y="0"/>
                      <a:pt x="84" y="1"/>
                      <a:pt x="84" y="4"/>
                    </a:cubicBezTo>
                    <a:cubicBezTo>
                      <a:pt x="84" y="7"/>
                      <a:pt x="82" y="9"/>
                      <a:pt x="85" y="12"/>
                    </a:cubicBezTo>
                    <a:cubicBezTo>
                      <a:pt x="88" y="14"/>
                      <a:pt x="89" y="15"/>
                      <a:pt x="95" y="17"/>
                    </a:cubicBezTo>
                    <a:cubicBezTo>
                      <a:pt x="101" y="19"/>
                      <a:pt x="98" y="22"/>
                      <a:pt x="101" y="23"/>
                    </a:cubicBezTo>
                    <a:cubicBezTo>
                      <a:pt x="103" y="24"/>
                      <a:pt x="107" y="24"/>
                      <a:pt x="104" y="30"/>
                    </a:cubicBezTo>
                    <a:cubicBezTo>
                      <a:pt x="101" y="36"/>
                      <a:pt x="105" y="39"/>
                      <a:pt x="99" y="40"/>
                    </a:cubicBezTo>
                    <a:cubicBezTo>
                      <a:pt x="94" y="42"/>
                      <a:pt x="95" y="49"/>
                      <a:pt x="97" y="51"/>
                    </a:cubicBezTo>
                    <a:cubicBezTo>
                      <a:pt x="99" y="54"/>
                      <a:pt x="96" y="53"/>
                      <a:pt x="94" y="57"/>
                    </a:cubicBezTo>
                    <a:cubicBezTo>
                      <a:pt x="92" y="61"/>
                      <a:pt x="88" y="63"/>
                      <a:pt x="90" y="66"/>
                    </a:cubicBezTo>
                    <a:cubicBezTo>
                      <a:pt x="92" y="69"/>
                      <a:pt x="91" y="73"/>
                      <a:pt x="93" y="71"/>
                    </a:cubicBezTo>
                    <a:cubicBezTo>
                      <a:pt x="95" y="68"/>
                      <a:pt x="97" y="65"/>
                      <a:pt x="98" y="68"/>
                    </a:cubicBezTo>
                    <a:cubicBezTo>
                      <a:pt x="98" y="70"/>
                      <a:pt x="93" y="77"/>
                      <a:pt x="97" y="77"/>
                    </a:cubicBezTo>
                    <a:cubicBezTo>
                      <a:pt x="100" y="76"/>
                      <a:pt x="101" y="74"/>
                      <a:pt x="104" y="70"/>
                    </a:cubicBezTo>
                    <a:cubicBezTo>
                      <a:pt x="107" y="65"/>
                      <a:pt x="105" y="57"/>
                      <a:pt x="107" y="60"/>
                    </a:cubicBezTo>
                    <a:cubicBezTo>
                      <a:pt x="109" y="63"/>
                      <a:pt x="113" y="65"/>
                      <a:pt x="111" y="69"/>
                    </a:cubicBezTo>
                    <a:cubicBezTo>
                      <a:pt x="110" y="74"/>
                      <a:pt x="108" y="77"/>
                      <a:pt x="107" y="82"/>
                    </a:cubicBezTo>
                    <a:cubicBezTo>
                      <a:pt x="106" y="87"/>
                      <a:pt x="100" y="87"/>
                      <a:pt x="105" y="91"/>
                    </a:cubicBezTo>
                    <a:cubicBezTo>
                      <a:pt x="110" y="94"/>
                      <a:pt x="111" y="96"/>
                      <a:pt x="117" y="98"/>
                    </a:cubicBezTo>
                    <a:cubicBezTo>
                      <a:pt x="123" y="99"/>
                      <a:pt x="131" y="101"/>
                      <a:pt x="134" y="99"/>
                    </a:cubicBezTo>
                    <a:cubicBezTo>
                      <a:pt x="137" y="96"/>
                      <a:pt x="139" y="95"/>
                      <a:pt x="143" y="93"/>
                    </a:cubicBezTo>
                    <a:cubicBezTo>
                      <a:pt x="147" y="92"/>
                      <a:pt x="149" y="89"/>
                      <a:pt x="153" y="89"/>
                    </a:cubicBezTo>
                    <a:cubicBezTo>
                      <a:pt x="157" y="89"/>
                      <a:pt x="165" y="90"/>
                      <a:pt x="160" y="94"/>
                    </a:cubicBezTo>
                    <a:cubicBezTo>
                      <a:pt x="155" y="98"/>
                      <a:pt x="153" y="96"/>
                      <a:pt x="151" y="101"/>
                    </a:cubicBezTo>
                    <a:cubicBezTo>
                      <a:pt x="150" y="106"/>
                      <a:pt x="148" y="107"/>
                      <a:pt x="146" y="110"/>
                    </a:cubicBezTo>
                    <a:cubicBezTo>
                      <a:pt x="145" y="113"/>
                      <a:pt x="142" y="113"/>
                      <a:pt x="140" y="116"/>
                    </a:cubicBezTo>
                    <a:cubicBezTo>
                      <a:pt x="138" y="118"/>
                      <a:pt x="136" y="118"/>
                      <a:pt x="133" y="120"/>
                    </a:cubicBezTo>
                    <a:cubicBezTo>
                      <a:pt x="130" y="122"/>
                      <a:pt x="127" y="121"/>
                      <a:pt x="125" y="124"/>
                    </a:cubicBezTo>
                    <a:cubicBezTo>
                      <a:pt x="124" y="128"/>
                      <a:pt x="120" y="131"/>
                      <a:pt x="120" y="135"/>
                    </a:cubicBezTo>
                    <a:cubicBezTo>
                      <a:pt x="120" y="139"/>
                      <a:pt x="120" y="140"/>
                      <a:pt x="116" y="135"/>
                    </a:cubicBezTo>
                    <a:cubicBezTo>
                      <a:pt x="113" y="130"/>
                      <a:pt x="114" y="130"/>
                      <a:pt x="108" y="132"/>
                    </a:cubicBezTo>
                    <a:cubicBezTo>
                      <a:pt x="103" y="134"/>
                      <a:pt x="103" y="133"/>
                      <a:pt x="99" y="136"/>
                    </a:cubicBezTo>
                    <a:cubicBezTo>
                      <a:pt x="95" y="139"/>
                      <a:pt x="90" y="140"/>
                      <a:pt x="90" y="143"/>
                    </a:cubicBezTo>
                    <a:cubicBezTo>
                      <a:pt x="89" y="147"/>
                      <a:pt x="90" y="146"/>
                      <a:pt x="87" y="151"/>
                    </a:cubicBezTo>
                    <a:cubicBezTo>
                      <a:pt x="84" y="156"/>
                      <a:pt x="83" y="156"/>
                      <a:pt x="80" y="159"/>
                    </a:cubicBezTo>
                    <a:cubicBezTo>
                      <a:pt x="77" y="161"/>
                      <a:pt x="75" y="164"/>
                      <a:pt x="72" y="164"/>
                    </a:cubicBezTo>
                    <a:cubicBezTo>
                      <a:pt x="68" y="165"/>
                      <a:pt x="66" y="163"/>
                      <a:pt x="65" y="166"/>
                    </a:cubicBezTo>
                    <a:cubicBezTo>
                      <a:pt x="63" y="168"/>
                      <a:pt x="60" y="171"/>
                      <a:pt x="57" y="173"/>
                    </a:cubicBezTo>
                    <a:cubicBezTo>
                      <a:pt x="54" y="176"/>
                      <a:pt x="53" y="177"/>
                      <a:pt x="51" y="179"/>
                    </a:cubicBezTo>
                    <a:cubicBezTo>
                      <a:pt x="48" y="181"/>
                      <a:pt x="46" y="183"/>
                      <a:pt x="44" y="184"/>
                    </a:cubicBezTo>
                    <a:cubicBezTo>
                      <a:pt x="42" y="185"/>
                      <a:pt x="42" y="186"/>
                      <a:pt x="36" y="188"/>
                    </a:cubicBezTo>
                    <a:cubicBezTo>
                      <a:pt x="30" y="191"/>
                      <a:pt x="30" y="192"/>
                      <a:pt x="28" y="195"/>
                    </a:cubicBezTo>
                    <a:cubicBezTo>
                      <a:pt x="26" y="198"/>
                      <a:pt x="26" y="198"/>
                      <a:pt x="22" y="200"/>
                    </a:cubicBezTo>
                    <a:cubicBezTo>
                      <a:pt x="18" y="202"/>
                      <a:pt x="19" y="203"/>
                      <a:pt x="14" y="204"/>
                    </a:cubicBezTo>
                    <a:cubicBezTo>
                      <a:pt x="10" y="204"/>
                      <a:pt x="9" y="207"/>
                      <a:pt x="9" y="202"/>
                    </a:cubicBezTo>
                    <a:cubicBezTo>
                      <a:pt x="9" y="197"/>
                      <a:pt x="10" y="196"/>
                      <a:pt x="7" y="196"/>
                    </a:cubicBezTo>
                    <a:cubicBezTo>
                      <a:pt x="4" y="196"/>
                      <a:pt x="0" y="197"/>
                      <a:pt x="1" y="19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Freeform 687">
                <a:extLst>
                  <a:ext uri="{FF2B5EF4-FFF2-40B4-BE49-F238E27FC236}">
                    <a16:creationId xmlns:a16="http://schemas.microsoft.com/office/drawing/2014/main" id="{34ED748C-7926-49E1-BD3F-6CA46320E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0" y="2780"/>
                <a:ext cx="12" cy="8"/>
              </a:xfrm>
              <a:custGeom>
                <a:avLst/>
                <a:gdLst>
                  <a:gd name="T0" fmla="*/ 6 w 20"/>
                  <a:gd name="T1" fmla="*/ 3 h 14"/>
                  <a:gd name="T2" fmla="*/ 6 w 20"/>
                  <a:gd name="T3" fmla="*/ 8 h 14"/>
                  <a:gd name="T4" fmla="*/ 4 w 20"/>
                  <a:gd name="T5" fmla="*/ 13 h 14"/>
                  <a:gd name="T6" fmla="*/ 11 w 20"/>
                  <a:gd name="T7" fmla="*/ 10 h 14"/>
                  <a:gd name="T8" fmla="*/ 14 w 20"/>
                  <a:gd name="T9" fmla="*/ 6 h 14"/>
                  <a:gd name="T10" fmla="*/ 18 w 20"/>
                  <a:gd name="T11" fmla="*/ 1 h 14"/>
                  <a:gd name="T12" fmla="*/ 13 w 20"/>
                  <a:gd name="T13" fmla="*/ 1 h 14"/>
                  <a:gd name="T14" fmla="*/ 6 w 20"/>
                  <a:gd name="T15" fmla="*/ 1 h 14"/>
                  <a:gd name="T16" fmla="*/ 6 w 20"/>
                  <a:gd name="T1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4">
                    <a:moveTo>
                      <a:pt x="6" y="3"/>
                    </a:moveTo>
                    <a:cubicBezTo>
                      <a:pt x="7" y="7"/>
                      <a:pt x="7" y="7"/>
                      <a:pt x="6" y="8"/>
                    </a:cubicBezTo>
                    <a:cubicBezTo>
                      <a:pt x="5" y="9"/>
                      <a:pt x="0" y="13"/>
                      <a:pt x="4" y="13"/>
                    </a:cubicBezTo>
                    <a:cubicBezTo>
                      <a:pt x="8" y="14"/>
                      <a:pt x="8" y="12"/>
                      <a:pt x="11" y="10"/>
                    </a:cubicBezTo>
                    <a:cubicBezTo>
                      <a:pt x="14" y="9"/>
                      <a:pt x="12" y="8"/>
                      <a:pt x="14" y="6"/>
                    </a:cubicBezTo>
                    <a:cubicBezTo>
                      <a:pt x="17" y="4"/>
                      <a:pt x="20" y="3"/>
                      <a:pt x="18" y="1"/>
                    </a:cubicBezTo>
                    <a:cubicBezTo>
                      <a:pt x="16" y="0"/>
                      <a:pt x="15" y="0"/>
                      <a:pt x="13" y="1"/>
                    </a:cubicBezTo>
                    <a:cubicBezTo>
                      <a:pt x="10" y="2"/>
                      <a:pt x="6" y="1"/>
                      <a:pt x="6" y="1"/>
                    </a:cubicBezTo>
                    <a:cubicBezTo>
                      <a:pt x="5" y="1"/>
                      <a:pt x="5" y="2"/>
                      <a:pt x="6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Freeform 688">
                <a:extLst>
                  <a:ext uri="{FF2B5EF4-FFF2-40B4-BE49-F238E27FC236}">
                    <a16:creationId xmlns:a16="http://schemas.microsoft.com/office/drawing/2014/main" id="{3977E9D5-D9D5-434B-B862-899568E18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7" y="2829"/>
                <a:ext cx="13" cy="11"/>
              </a:xfrm>
              <a:custGeom>
                <a:avLst/>
                <a:gdLst>
                  <a:gd name="T0" fmla="*/ 14 w 22"/>
                  <a:gd name="T1" fmla="*/ 2 h 18"/>
                  <a:gd name="T2" fmla="*/ 13 w 22"/>
                  <a:gd name="T3" fmla="*/ 5 h 18"/>
                  <a:gd name="T4" fmla="*/ 10 w 22"/>
                  <a:gd name="T5" fmla="*/ 8 h 18"/>
                  <a:gd name="T6" fmla="*/ 8 w 22"/>
                  <a:gd name="T7" fmla="*/ 10 h 18"/>
                  <a:gd name="T8" fmla="*/ 4 w 22"/>
                  <a:gd name="T9" fmla="*/ 12 h 18"/>
                  <a:gd name="T10" fmla="*/ 0 w 22"/>
                  <a:gd name="T11" fmla="*/ 15 h 18"/>
                  <a:gd name="T12" fmla="*/ 5 w 22"/>
                  <a:gd name="T13" fmla="*/ 17 h 18"/>
                  <a:gd name="T14" fmla="*/ 11 w 22"/>
                  <a:gd name="T15" fmla="*/ 14 h 18"/>
                  <a:gd name="T16" fmla="*/ 18 w 22"/>
                  <a:gd name="T17" fmla="*/ 12 h 18"/>
                  <a:gd name="T18" fmla="*/ 20 w 22"/>
                  <a:gd name="T19" fmla="*/ 10 h 18"/>
                  <a:gd name="T20" fmla="*/ 17 w 22"/>
                  <a:gd name="T21" fmla="*/ 7 h 18"/>
                  <a:gd name="T22" fmla="*/ 21 w 22"/>
                  <a:gd name="T23" fmla="*/ 4 h 18"/>
                  <a:gd name="T24" fmla="*/ 19 w 22"/>
                  <a:gd name="T25" fmla="*/ 0 h 18"/>
                  <a:gd name="T26" fmla="*/ 14 w 22"/>
                  <a:gd name="T27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18">
                    <a:moveTo>
                      <a:pt x="14" y="2"/>
                    </a:moveTo>
                    <a:cubicBezTo>
                      <a:pt x="14" y="4"/>
                      <a:pt x="15" y="4"/>
                      <a:pt x="13" y="5"/>
                    </a:cubicBezTo>
                    <a:cubicBezTo>
                      <a:pt x="12" y="6"/>
                      <a:pt x="10" y="7"/>
                      <a:pt x="10" y="8"/>
                    </a:cubicBezTo>
                    <a:cubicBezTo>
                      <a:pt x="9" y="8"/>
                      <a:pt x="9" y="9"/>
                      <a:pt x="8" y="10"/>
                    </a:cubicBezTo>
                    <a:cubicBezTo>
                      <a:pt x="7" y="11"/>
                      <a:pt x="5" y="10"/>
                      <a:pt x="4" y="12"/>
                    </a:cubicBezTo>
                    <a:cubicBezTo>
                      <a:pt x="3" y="13"/>
                      <a:pt x="0" y="14"/>
                      <a:pt x="0" y="15"/>
                    </a:cubicBezTo>
                    <a:cubicBezTo>
                      <a:pt x="0" y="16"/>
                      <a:pt x="2" y="18"/>
                      <a:pt x="5" y="17"/>
                    </a:cubicBezTo>
                    <a:cubicBezTo>
                      <a:pt x="7" y="16"/>
                      <a:pt x="8" y="14"/>
                      <a:pt x="11" y="14"/>
                    </a:cubicBezTo>
                    <a:cubicBezTo>
                      <a:pt x="14" y="14"/>
                      <a:pt x="17" y="13"/>
                      <a:pt x="18" y="12"/>
                    </a:cubicBezTo>
                    <a:cubicBezTo>
                      <a:pt x="19" y="11"/>
                      <a:pt x="22" y="11"/>
                      <a:pt x="20" y="10"/>
                    </a:cubicBezTo>
                    <a:cubicBezTo>
                      <a:pt x="19" y="8"/>
                      <a:pt x="14" y="8"/>
                      <a:pt x="17" y="7"/>
                    </a:cubicBezTo>
                    <a:cubicBezTo>
                      <a:pt x="20" y="6"/>
                      <a:pt x="21" y="6"/>
                      <a:pt x="21" y="4"/>
                    </a:cubicBezTo>
                    <a:cubicBezTo>
                      <a:pt x="21" y="1"/>
                      <a:pt x="21" y="1"/>
                      <a:pt x="19" y="0"/>
                    </a:cubicBezTo>
                    <a:cubicBezTo>
                      <a:pt x="17" y="0"/>
                      <a:pt x="14" y="0"/>
                      <a:pt x="14" y="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Freeform 689">
                <a:extLst>
                  <a:ext uri="{FF2B5EF4-FFF2-40B4-BE49-F238E27FC236}">
                    <a16:creationId xmlns:a16="http://schemas.microsoft.com/office/drawing/2014/main" id="{C59F1D33-0105-4602-9D0A-B1B921BB23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4" y="2891"/>
                <a:ext cx="11" cy="8"/>
              </a:xfrm>
              <a:custGeom>
                <a:avLst/>
                <a:gdLst>
                  <a:gd name="T0" fmla="*/ 5 w 19"/>
                  <a:gd name="T1" fmla="*/ 7 h 14"/>
                  <a:gd name="T2" fmla="*/ 3 w 19"/>
                  <a:gd name="T3" fmla="*/ 13 h 14"/>
                  <a:gd name="T4" fmla="*/ 9 w 19"/>
                  <a:gd name="T5" fmla="*/ 11 h 14"/>
                  <a:gd name="T6" fmla="*/ 14 w 19"/>
                  <a:gd name="T7" fmla="*/ 7 h 14"/>
                  <a:gd name="T8" fmla="*/ 18 w 19"/>
                  <a:gd name="T9" fmla="*/ 3 h 14"/>
                  <a:gd name="T10" fmla="*/ 14 w 19"/>
                  <a:gd name="T11" fmla="*/ 2 h 14"/>
                  <a:gd name="T12" fmla="*/ 8 w 19"/>
                  <a:gd name="T13" fmla="*/ 4 h 14"/>
                  <a:gd name="T14" fmla="*/ 5 w 19"/>
                  <a:gd name="T15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4">
                    <a:moveTo>
                      <a:pt x="5" y="7"/>
                    </a:moveTo>
                    <a:cubicBezTo>
                      <a:pt x="5" y="10"/>
                      <a:pt x="0" y="11"/>
                      <a:pt x="3" y="13"/>
                    </a:cubicBezTo>
                    <a:cubicBezTo>
                      <a:pt x="7" y="14"/>
                      <a:pt x="7" y="13"/>
                      <a:pt x="9" y="11"/>
                    </a:cubicBezTo>
                    <a:cubicBezTo>
                      <a:pt x="11" y="9"/>
                      <a:pt x="12" y="9"/>
                      <a:pt x="14" y="7"/>
                    </a:cubicBezTo>
                    <a:cubicBezTo>
                      <a:pt x="16" y="5"/>
                      <a:pt x="19" y="5"/>
                      <a:pt x="18" y="3"/>
                    </a:cubicBezTo>
                    <a:cubicBezTo>
                      <a:pt x="16" y="1"/>
                      <a:pt x="16" y="0"/>
                      <a:pt x="14" y="2"/>
                    </a:cubicBezTo>
                    <a:cubicBezTo>
                      <a:pt x="12" y="4"/>
                      <a:pt x="9" y="1"/>
                      <a:pt x="8" y="4"/>
                    </a:cubicBezTo>
                    <a:cubicBezTo>
                      <a:pt x="6" y="6"/>
                      <a:pt x="4" y="6"/>
                      <a:pt x="5" y="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Freeform 690">
                <a:extLst>
                  <a:ext uri="{FF2B5EF4-FFF2-40B4-BE49-F238E27FC236}">
                    <a16:creationId xmlns:a16="http://schemas.microsoft.com/office/drawing/2014/main" id="{A7335AAC-3450-4DE4-9F35-007A6B39C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2" y="2315"/>
                <a:ext cx="28" cy="17"/>
              </a:xfrm>
              <a:custGeom>
                <a:avLst/>
                <a:gdLst>
                  <a:gd name="T0" fmla="*/ 2 w 46"/>
                  <a:gd name="T1" fmla="*/ 19 h 28"/>
                  <a:gd name="T2" fmla="*/ 13 w 46"/>
                  <a:gd name="T3" fmla="*/ 14 h 28"/>
                  <a:gd name="T4" fmla="*/ 24 w 46"/>
                  <a:gd name="T5" fmla="*/ 11 h 28"/>
                  <a:gd name="T6" fmla="*/ 35 w 46"/>
                  <a:gd name="T7" fmla="*/ 5 h 28"/>
                  <a:gd name="T8" fmla="*/ 44 w 46"/>
                  <a:gd name="T9" fmla="*/ 5 h 28"/>
                  <a:gd name="T10" fmla="*/ 38 w 46"/>
                  <a:gd name="T11" fmla="*/ 15 h 28"/>
                  <a:gd name="T12" fmla="*/ 30 w 46"/>
                  <a:gd name="T13" fmla="*/ 19 h 28"/>
                  <a:gd name="T14" fmla="*/ 23 w 46"/>
                  <a:gd name="T15" fmla="*/ 25 h 28"/>
                  <a:gd name="T16" fmla="*/ 19 w 46"/>
                  <a:gd name="T17" fmla="*/ 23 h 28"/>
                  <a:gd name="T18" fmla="*/ 13 w 46"/>
                  <a:gd name="T19" fmla="*/ 26 h 28"/>
                  <a:gd name="T20" fmla="*/ 7 w 46"/>
                  <a:gd name="T21" fmla="*/ 26 h 28"/>
                  <a:gd name="T22" fmla="*/ 2 w 46"/>
                  <a:gd name="T23" fmla="*/ 25 h 28"/>
                  <a:gd name="T24" fmla="*/ 2 w 46"/>
                  <a:gd name="T25" fmla="*/ 1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28">
                    <a:moveTo>
                      <a:pt x="2" y="19"/>
                    </a:moveTo>
                    <a:cubicBezTo>
                      <a:pt x="8" y="16"/>
                      <a:pt x="7" y="16"/>
                      <a:pt x="13" y="14"/>
                    </a:cubicBezTo>
                    <a:cubicBezTo>
                      <a:pt x="19" y="13"/>
                      <a:pt x="16" y="15"/>
                      <a:pt x="24" y="11"/>
                    </a:cubicBezTo>
                    <a:cubicBezTo>
                      <a:pt x="31" y="7"/>
                      <a:pt x="29" y="7"/>
                      <a:pt x="35" y="5"/>
                    </a:cubicBezTo>
                    <a:cubicBezTo>
                      <a:pt x="41" y="4"/>
                      <a:pt x="46" y="0"/>
                      <a:pt x="44" y="5"/>
                    </a:cubicBezTo>
                    <a:cubicBezTo>
                      <a:pt x="41" y="10"/>
                      <a:pt x="38" y="15"/>
                      <a:pt x="38" y="15"/>
                    </a:cubicBezTo>
                    <a:cubicBezTo>
                      <a:pt x="38" y="15"/>
                      <a:pt x="30" y="15"/>
                      <a:pt x="30" y="19"/>
                    </a:cubicBezTo>
                    <a:cubicBezTo>
                      <a:pt x="30" y="24"/>
                      <a:pt x="24" y="27"/>
                      <a:pt x="23" y="25"/>
                    </a:cubicBezTo>
                    <a:cubicBezTo>
                      <a:pt x="23" y="22"/>
                      <a:pt x="21" y="20"/>
                      <a:pt x="19" y="23"/>
                    </a:cubicBezTo>
                    <a:cubicBezTo>
                      <a:pt x="17" y="25"/>
                      <a:pt x="17" y="25"/>
                      <a:pt x="13" y="26"/>
                    </a:cubicBezTo>
                    <a:cubicBezTo>
                      <a:pt x="10" y="28"/>
                      <a:pt x="11" y="27"/>
                      <a:pt x="7" y="26"/>
                    </a:cubicBezTo>
                    <a:cubicBezTo>
                      <a:pt x="3" y="25"/>
                      <a:pt x="2" y="27"/>
                      <a:pt x="2" y="25"/>
                    </a:cubicBezTo>
                    <a:cubicBezTo>
                      <a:pt x="2" y="22"/>
                      <a:pt x="0" y="19"/>
                      <a:pt x="2" y="1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Freeform 691">
                <a:extLst>
                  <a:ext uri="{FF2B5EF4-FFF2-40B4-BE49-F238E27FC236}">
                    <a16:creationId xmlns:a16="http://schemas.microsoft.com/office/drawing/2014/main" id="{5E8F2955-2AB2-427E-817B-E44A0794B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1" y="2337"/>
                <a:ext cx="21" cy="16"/>
              </a:xfrm>
              <a:custGeom>
                <a:avLst/>
                <a:gdLst>
                  <a:gd name="T0" fmla="*/ 16 w 36"/>
                  <a:gd name="T1" fmla="*/ 3 h 27"/>
                  <a:gd name="T2" fmla="*/ 10 w 36"/>
                  <a:gd name="T3" fmla="*/ 6 h 27"/>
                  <a:gd name="T4" fmla="*/ 5 w 36"/>
                  <a:gd name="T5" fmla="*/ 9 h 27"/>
                  <a:gd name="T6" fmla="*/ 3 w 36"/>
                  <a:gd name="T7" fmla="*/ 13 h 27"/>
                  <a:gd name="T8" fmla="*/ 1 w 36"/>
                  <a:gd name="T9" fmla="*/ 18 h 27"/>
                  <a:gd name="T10" fmla="*/ 3 w 36"/>
                  <a:gd name="T11" fmla="*/ 24 h 27"/>
                  <a:gd name="T12" fmla="*/ 9 w 36"/>
                  <a:gd name="T13" fmla="*/ 25 h 27"/>
                  <a:gd name="T14" fmla="*/ 18 w 36"/>
                  <a:gd name="T15" fmla="*/ 26 h 27"/>
                  <a:gd name="T16" fmla="*/ 26 w 36"/>
                  <a:gd name="T17" fmla="*/ 25 h 27"/>
                  <a:gd name="T18" fmla="*/ 31 w 36"/>
                  <a:gd name="T19" fmla="*/ 23 h 27"/>
                  <a:gd name="T20" fmla="*/ 35 w 36"/>
                  <a:gd name="T21" fmla="*/ 21 h 27"/>
                  <a:gd name="T22" fmla="*/ 34 w 36"/>
                  <a:gd name="T23" fmla="*/ 16 h 27"/>
                  <a:gd name="T24" fmla="*/ 33 w 36"/>
                  <a:gd name="T25" fmla="*/ 9 h 27"/>
                  <a:gd name="T26" fmla="*/ 33 w 36"/>
                  <a:gd name="T27" fmla="*/ 4 h 27"/>
                  <a:gd name="T28" fmla="*/ 29 w 36"/>
                  <a:gd name="T29" fmla="*/ 2 h 27"/>
                  <a:gd name="T30" fmla="*/ 22 w 36"/>
                  <a:gd name="T31" fmla="*/ 2 h 27"/>
                  <a:gd name="T32" fmla="*/ 18 w 36"/>
                  <a:gd name="T33" fmla="*/ 3 h 27"/>
                  <a:gd name="T34" fmla="*/ 16 w 36"/>
                  <a:gd name="T35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" h="27">
                    <a:moveTo>
                      <a:pt x="16" y="3"/>
                    </a:moveTo>
                    <a:cubicBezTo>
                      <a:pt x="12" y="5"/>
                      <a:pt x="13" y="5"/>
                      <a:pt x="10" y="6"/>
                    </a:cubicBezTo>
                    <a:cubicBezTo>
                      <a:pt x="6" y="7"/>
                      <a:pt x="6" y="7"/>
                      <a:pt x="5" y="9"/>
                    </a:cubicBezTo>
                    <a:cubicBezTo>
                      <a:pt x="5" y="11"/>
                      <a:pt x="3" y="11"/>
                      <a:pt x="3" y="13"/>
                    </a:cubicBezTo>
                    <a:cubicBezTo>
                      <a:pt x="2" y="15"/>
                      <a:pt x="1" y="15"/>
                      <a:pt x="1" y="18"/>
                    </a:cubicBezTo>
                    <a:cubicBezTo>
                      <a:pt x="1" y="21"/>
                      <a:pt x="0" y="23"/>
                      <a:pt x="3" y="24"/>
                    </a:cubicBezTo>
                    <a:cubicBezTo>
                      <a:pt x="7" y="24"/>
                      <a:pt x="6" y="24"/>
                      <a:pt x="9" y="25"/>
                    </a:cubicBezTo>
                    <a:cubicBezTo>
                      <a:pt x="12" y="26"/>
                      <a:pt x="15" y="27"/>
                      <a:pt x="18" y="26"/>
                    </a:cubicBezTo>
                    <a:cubicBezTo>
                      <a:pt x="20" y="26"/>
                      <a:pt x="23" y="26"/>
                      <a:pt x="26" y="25"/>
                    </a:cubicBezTo>
                    <a:cubicBezTo>
                      <a:pt x="29" y="24"/>
                      <a:pt x="28" y="25"/>
                      <a:pt x="31" y="23"/>
                    </a:cubicBezTo>
                    <a:cubicBezTo>
                      <a:pt x="34" y="22"/>
                      <a:pt x="34" y="22"/>
                      <a:pt x="35" y="21"/>
                    </a:cubicBezTo>
                    <a:cubicBezTo>
                      <a:pt x="35" y="19"/>
                      <a:pt x="34" y="20"/>
                      <a:pt x="34" y="16"/>
                    </a:cubicBezTo>
                    <a:cubicBezTo>
                      <a:pt x="33" y="11"/>
                      <a:pt x="33" y="12"/>
                      <a:pt x="33" y="9"/>
                    </a:cubicBezTo>
                    <a:cubicBezTo>
                      <a:pt x="33" y="6"/>
                      <a:pt x="36" y="6"/>
                      <a:pt x="33" y="4"/>
                    </a:cubicBezTo>
                    <a:cubicBezTo>
                      <a:pt x="29" y="2"/>
                      <a:pt x="31" y="3"/>
                      <a:pt x="29" y="2"/>
                    </a:cubicBezTo>
                    <a:cubicBezTo>
                      <a:pt x="26" y="0"/>
                      <a:pt x="25" y="0"/>
                      <a:pt x="22" y="2"/>
                    </a:cubicBezTo>
                    <a:cubicBezTo>
                      <a:pt x="19" y="3"/>
                      <a:pt x="19" y="4"/>
                      <a:pt x="18" y="3"/>
                    </a:cubicBezTo>
                    <a:cubicBezTo>
                      <a:pt x="17" y="2"/>
                      <a:pt x="17" y="1"/>
                      <a:pt x="16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Freeform 692">
                <a:extLst>
                  <a:ext uri="{FF2B5EF4-FFF2-40B4-BE49-F238E27FC236}">
                    <a16:creationId xmlns:a16="http://schemas.microsoft.com/office/drawing/2014/main" id="{3F22D026-C63F-4D61-A416-4746C6DAD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7" y="2382"/>
                <a:ext cx="37" cy="42"/>
              </a:xfrm>
              <a:custGeom>
                <a:avLst/>
                <a:gdLst>
                  <a:gd name="T0" fmla="*/ 0 w 62"/>
                  <a:gd name="T1" fmla="*/ 6 h 70"/>
                  <a:gd name="T2" fmla="*/ 3 w 62"/>
                  <a:gd name="T3" fmla="*/ 21 h 70"/>
                  <a:gd name="T4" fmla="*/ 13 w 62"/>
                  <a:gd name="T5" fmla="*/ 33 h 70"/>
                  <a:gd name="T6" fmla="*/ 20 w 62"/>
                  <a:gd name="T7" fmla="*/ 43 h 70"/>
                  <a:gd name="T8" fmla="*/ 31 w 62"/>
                  <a:gd name="T9" fmla="*/ 54 h 70"/>
                  <a:gd name="T10" fmla="*/ 40 w 62"/>
                  <a:gd name="T11" fmla="*/ 60 h 70"/>
                  <a:gd name="T12" fmla="*/ 48 w 62"/>
                  <a:gd name="T13" fmla="*/ 66 h 70"/>
                  <a:gd name="T14" fmla="*/ 57 w 62"/>
                  <a:gd name="T15" fmla="*/ 66 h 70"/>
                  <a:gd name="T16" fmla="*/ 57 w 62"/>
                  <a:gd name="T17" fmla="*/ 58 h 70"/>
                  <a:gd name="T18" fmla="*/ 51 w 62"/>
                  <a:gd name="T19" fmla="*/ 52 h 70"/>
                  <a:gd name="T20" fmla="*/ 42 w 62"/>
                  <a:gd name="T21" fmla="*/ 41 h 70"/>
                  <a:gd name="T22" fmla="*/ 32 w 62"/>
                  <a:gd name="T23" fmla="*/ 31 h 70"/>
                  <a:gd name="T24" fmla="*/ 24 w 62"/>
                  <a:gd name="T25" fmla="*/ 23 h 70"/>
                  <a:gd name="T26" fmla="*/ 20 w 62"/>
                  <a:gd name="T27" fmla="*/ 19 h 70"/>
                  <a:gd name="T28" fmla="*/ 12 w 62"/>
                  <a:gd name="T29" fmla="*/ 10 h 70"/>
                  <a:gd name="T30" fmla="*/ 0 w 62"/>
                  <a:gd name="T31" fmla="*/ 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2" h="70">
                    <a:moveTo>
                      <a:pt x="0" y="6"/>
                    </a:moveTo>
                    <a:cubicBezTo>
                      <a:pt x="1" y="13"/>
                      <a:pt x="0" y="14"/>
                      <a:pt x="3" y="21"/>
                    </a:cubicBezTo>
                    <a:cubicBezTo>
                      <a:pt x="7" y="27"/>
                      <a:pt x="8" y="27"/>
                      <a:pt x="13" y="33"/>
                    </a:cubicBezTo>
                    <a:cubicBezTo>
                      <a:pt x="17" y="38"/>
                      <a:pt x="16" y="36"/>
                      <a:pt x="20" y="43"/>
                    </a:cubicBezTo>
                    <a:cubicBezTo>
                      <a:pt x="25" y="50"/>
                      <a:pt x="27" y="52"/>
                      <a:pt x="31" y="54"/>
                    </a:cubicBezTo>
                    <a:cubicBezTo>
                      <a:pt x="35" y="56"/>
                      <a:pt x="37" y="56"/>
                      <a:pt x="40" y="60"/>
                    </a:cubicBezTo>
                    <a:cubicBezTo>
                      <a:pt x="42" y="64"/>
                      <a:pt x="44" y="64"/>
                      <a:pt x="48" y="66"/>
                    </a:cubicBezTo>
                    <a:cubicBezTo>
                      <a:pt x="52" y="67"/>
                      <a:pt x="55" y="70"/>
                      <a:pt x="57" y="66"/>
                    </a:cubicBezTo>
                    <a:cubicBezTo>
                      <a:pt x="59" y="61"/>
                      <a:pt x="62" y="63"/>
                      <a:pt x="57" y="58"/>
                    </a:cubicBezTo>
                    <a:cubicBezTo>
                      <a:pt x="52" y="54"/>
                      <a:pt x="56" y="58"/>
                      <a:pt x="51" y="52"/>
                    </a:cubicBezTo>
                    <a:cubicBezTo>
                      <a:pt x="45" y="46"/>
                      <a:pt x="46" y="49"/>
                      <a:pt x="42" y="41"/>
                    </a:cubicBezTo>
                    <a:cubicBezTo>
                      <a:pt x="38" y="34"/>
                      <a:pt x="39" y="37"/>
                      <a:pt x="32" y="31"/>
                    </a:cubicBezTo>
                    <a:cubicBezTo>
                      <a:pt x="25" y="26"/>
                      <a:pt x="25" y="25"/>
                      <a:pt x="24" y="23"/>
                    </a:cubicBezTo>
                    <a:cubicBezTo>
                      <a:pt x="23" y="22"/>
                      <a:pt x="26" y="25"/>
                      <a:pt x="20" y="19"/>
                    </a:cubicBezTo>
                    <a:cubicBezTo>
                      <a:pt x="14" y="13"/>
                      <a:pt x="15" y="14"/>
                      <a:pt x="12" y="10"/>
                    </a:cubicBezTo>
                    <a:cubicBezTo>
                      <a:pt x="9" y="7"/>
                      <a:pt x="0" y="0"/>
                      <a:pt x="0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Freeform 693">
                <a:extLst>
                  <a:ext uri="{FF2B5EF4-FFF2-40B4-BE49-F238E27FC236}">
                    <a16:creationId xmlns:a16="http://schemas.microsoft.com/office/drawing/2014/main" id="{3691BE9F-4FB1-46D7-91FA-A11504246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7" y="2391"/>
                <a:ext cx="7" cy="12"/>
              </a:xfrm>
              <a:custGeom>
                <a:avLst/>
                <a:gdLst>
                  <a:gd name="T0" fmla="*/ 2 w 11"/>
                  <a:gd name="T1" fmla="*/ 3 h 19"/>
                  <a:gd name="T2" fmla="*/ 2 w 11"/>
                  <a:gd name="T3" fmla="*/ 12 h 19"/>
                  <a:gd name="T4" fmla="*/ 3 w 11"/>
                  <a:gd name="T5" fmla="*/ 18 h 19"/>
                  <a:gd name="T6" fmla="*/ 9 w 11"/>
                  <a:gd name="T7" fmla="*/ 18 h 19"/>
                  <a:gd name="T8" fmla="*/ 9 w 11"/>
                  <a:gd name="T9" fmla="*/ 11 h 19"/>
                  <a:gd name="T10" fmla="*/ 7 w 11"/>
                  <a:gd name="T11" fmla="*/ 5 h 19"/>
                  <a:gd name="T12" fmla="*/ 2 w 11"/>
                  <a:gd name="T1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9">
                    <a:moveTo>
                      <a:pt x="2" y="3"/>
                    </a:moveTo>
                    <a:cubicBezTo>
                      <a:pt x="3" y="9"/>
                      <a:pt x="4" y="9"/>
                      <a:pt x="2" y="12"/>
                    </a:cubicBezTo>
                    <a:cubicBezTo>
                      <a:pt x="0" y="15"/>
                      <a:pt x="1" y="17"/>
                      <a:pt x="3" y="18"/>
                    </a:cubicBezTo>
                    <a:cubicBezTo>
                      <a:pt x="5" y="19"/>
                      <a:pt x="8" y="19"/>
                      <a:pt x="9" y="18"/>
                    </a:cubicBezTo>
                    <a:cubicBezTo>
                      <a:pt x="11" y="17"/>
                      <a:pt x="8" y="14"/>
                      <a:pt x="9" y="11"/>
                    </a:cubicBezTo>
                    <a:cubicBezTo>
                      <a:pt x="10" y="8"/>
                      <a:pt x="8" y="6"/>
                      <a:pt x="7" y="5"/>
                    </a:cubicBezTo>
                    <a:cubicBezTo>
                      <a:pt x="6" y="3"/>
                      <a:pt x="2" y="0"/>
                      <a:pt x="2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Freeform 694">
                <a:extLst>
                  <a:ext uri="{FF2B5EF4-FFF2-40B4-BE49-F238E27FC236}">
                    <a16:creationId xmlns:a16="http://schemas.microsoft.com/office/drawing/2014/main" id="{D02EBB0E-A3D2-4D21-B212-F3B72CF420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7" y="2403"/>
                <a:ext cx="7" cy="7"/>
              </a:xfrm>
              <a:custGeom>
                <a:avLst/>
                <a:gdLst>
                  <a:gd name="T0" fmla="*/ 0 w 11"/>
                  <a:gd name="T1" fmla="*/ 6 h 12"/>
                  <a:gd name="T2" fmla="*/ 2 w 11"/>
                  <a:gd name="T3" fmla="*/ 10 h 12"/>
                  <a:gd name="T4" fmla="*/ 4 w 11"/>
                  <a:gd name="T5" fmla="*/ 12 h 12"/>
                  <a:gd name="T6" fmla="*/ 8 w 11"/>
                  <a:gd name="T7" fmla="*/ 9 h 12"/>
                  <a:gd name="T8" fmla="*/ 7 w 11"/>
                  <a:gd name="T9" fmla="*/ 3 h 12"/>
                  <a:gd name="T10" fmla="*/ 3 w 11"/>
                  <a:gd name="T11" fmla="*/ 2 h 12"/>
                  <a:gd name="T12" fmla="*/ 0 w 11"/>
                  <a:gd name="T1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2">
                    <a:moveTo>
                      <a:pt x="0" y="6"/>
                    </a:moveTo>
                    <a:cubicBezTo>
                      <a:pt x="1" y="8"/>
                      <a:pt x="0" y="7"/>
                      <a:pt x="2" y="10"/>
                    </a:cubicBezTo>
                    <a:cubicBezTo>
                      <a:pt x="4" y="12"/>
                      <a:pt x="0" y="11"/>
                      <a:pt x="4" y="12"/>
                    </a:cubicBezTo>
                    <a:cubicBezTo>
                      <a:pt x="7" y="12"/>
                      <a:pt x="8" y="11"/>
                      <a:pt x="8" y="9"/>
                    </a:cubicBezTo>
                    <a:cubicBezTo>
                      <a:pt x="8" y="7"/>
                      <a:pt x="11" y="5"/>
                      <a:pt x="7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0" y="0"/>
                      <a:pt x="0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Freeform 695">
                <a:extLst>
                  <a:ext uri="{FF2B5EF4-FFF2-40B4-BE49-F238E27FC236}">
                    <a16:creationId xmlns:a16="http://schemas.microsoft.com/office/drawing/2014/main" id="{D7B9FD76-A49A-47AE-9050-5C88A5281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2" y="2359"/>
                <a:ext cx="9" cy="8"/>
              </a:xfrm>
              <a:custGeom>
                <a:avLst/>
                <a:gdLst>
                  <a:gd name="T0" fmla="*/ 5 w 14"/>
                  <a:gd name="T1" fmla="*/ 3 h 13"/>
                  <a:gd name="T2" fmla="*/ 3 w 14"/>
                  <a:gd name="T3" fmla="*/ 8 h 13"/>
                  <a:gd name="T4" fmla="*/ 9 w 14"/>
                  <a:gd name="T5" fmla="*/ 11 h 13"/>
                  <a:gd name="T6" fmla="*/ 13 w 14"/>
                  <a:gd name="T7" fmla="*/ 9 h 13"/>
                  <a:gd name="T8" fmla="*/ 11 w 14"/>
                  <a:gd name="T9" fmla="*/ 2 h 13"/>
                  <a:gd name="T10" fmla="*/ 7 w 14"/>
                  <a:gd name="T11" fmla="*/ 0 h 13"/>
                  <a:gd name="T12" fmla="*/ 5 w 14"/>
                  <a:gd name="T13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3">
                    <a:moveTo>
                      <a:pt x="5" y="3"/>
                    </a:moveTo>
                    <a:cubicBezTo>
                      <a:pt x="3" y="6"/>
                      <a:pt x="0" y="6"/>
                      <a:pt x="3" y="8"/>
                    </a:cubicBezTo>
                    <a:cubicBezTo>
                      <a:pt x="6" y="10"/>
                      <a:pt x="5" y="11"/>
                      <a:pt x="9" y="11"/>
                    </a:cubicBezTo>
                    <a:cubicBezTo>
                      <a:pt x="13" y="12"/>
                      <a:pt x="14" y="13"/>
                      <a:pt x="13" y="9"/>
                    </a:cubicBezTo>
                    <a:cubicBezTo>
                      <a:pt x="12" y="5"/>
                      <a:pt x="12" y="3"/>
                      <a:pt x="11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6" y="0"/>
                      <a:pt x="4" y="1"/>
                      <a:pt x="5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Freeform 696">
                <a:extLst>
                  <a:ext uri="{FF2B5EF4-FFF2-40B4-BE49-F238E27FC236}">
                    <a16:creationId xmlns:a16="http://schemas.microsoft.com/office/drawing/2014/main" id="{43DE6325-438A-4F7D-AED5-6CB327D375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5" y="2371"/>
                <a:ext cx="4" cy="7"/>
              </a:xfrm>
              <a:custGeom>
                <a:avLst/>
                <a:gdLst>
                  <a:gd name="T0" fmla="*/ 5 w 6"/>
                  <a:gd name="T1" fmla="*/ 2 h 12"/>
                  <a:gd name="T2" fmla="*/ 6 w 6"/>
                  <a:gd name="T3" fmla="*/ 8 h 12"/>
                  <a:gd name="T4" fmla="*/ 3 w 6"/>
                  <a:gd name="T5" fmla="*/ 10 h 12"/>
                  <a:gd name="T6" fmla="*/ 1 w 6"/>
                  <a:gd name="T7" fmla="*/ 5 h 12"/>
                  <a:gd name="T8" fmla="*/ 1 w 6"/>
                  <a:gd name="T9" fmla="*/ 0 h 12"/>
                  <a:gd name="T10" fmla="*/ 5 w 6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2">
                    <a:moveTo>
                      <a:pt x="5" y="2"/>
                    </a:moveTo>
                    <a:cubicBezTo>
                      <a:pt x="6" y="4"/>
                      <a:pt x="6" y="5"/>
                      <a:pt x="6" y="8"/>
                    </a:cubicBezTo>
                    <a:cubicBezTo>
                      <a:pt x="6" y="10"/>
                      <a:pt x="5" y="12"/>
                      <a:pt x="3" y="10"/>
                    </a:cubicBezTo>
                    <a:cubicBezTo>
                      <a:pt x="1" y="7"/>
                      <a:pt x="1" y="7"/>
                      <a:pt x="1" y="5"/>
                    </a:cubicBezTo>
                    <a:cubicBezTo>
                      <a:pt x="0" y="3"/>
                      <a:pt x="0" y="1"/>
                      <a:pt x="1" y="0"/>
                    </a:cubicBezTo>
                    <a:cubicBezTo>
                      <a:pt x="2" y="0"/>
                      <a:pt x="5" y="0"/>
                      <a:pt x="5" y="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Freeform 697">
                <a:extLst>
                  <a:ext uri="{FF2B5EF4-FFF2-40B4-BE49-F238E27FC236}">
                    <a16:creationId xmlns:a16="http://schemas.microsoft.com/office/drawing/2014/main" id="{B93A21C4-FCB7-467A-A317-AE8C8C227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9" y="2289"/>
                <a:ext cx="20" cy="39"/>
              </a:xfrm>
              <a:custGeom>
                <a:avLst/>
                <a:gdLst>
                  <a:gd name="T0" fmla="*/ 6 w 32"/>
                  <a:gd name="T1" fmla="*/ 20 h 66"/>
                  <a:gd name="T2" fmla="*/ 10 w 32"/>
                  <a:gd name="T3" fmla="*/ 5 h 66"/>
                  <a:gd name="T4" fmla="*/ 15 w 32"/>
                  <a:gd name="T5" fmla="*/ 20 h 66"/>
                  <a:gd name="T6" fmla="*/ 20 w 32"/>
                  <a:gd name="T7" fmla="*/ 25 h 66"/>
                  <a:gd name="T8" fmla="*/ 16 w 32"/>
                  <a:gd name="T9" fmla="*/ 33 h 66"/>
                  <a:gd name="T10" fmla="*/ 20 w 32"/>
                  <a:gd name="T11" fmla="*/ 42 h 66"/>
                  <a:gd name="T12" fmla="*/ 31 w 32"/>
                  <a:gd name="T13" fmla="*/ 52 h 66"/>
                  <a:gd name="T14" fmla="*/ 23 w 32"/>
                  <a:gd name="T15" fmla="*/ 60 h 66"/>
                  <a:gd name="T16" fmla="*/ 18 w 32"/>
                  <a:gd name="T17" fmla="*/ 51 h 66"/>
                  <a:gd name="T18" fmla="*/ 5 w 32"/>
                  <a:gd name="T19" fmla="*/ 36 h 66"/>
                  <a:gd name="T20" fmla="*/ 5 w 32"/>
                  <a:gd name="T21" fmla="*/ 25 h 66"/>
                  <a:gd name="T22" fmla="*/ 6 w 32"/>
                  <a:gd name="T23" fmla="*/ 2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66">
                    <a:moveTo>
                      <a:pt x="6" y="20"/>
                    </a:moveTo>
                    <a:cubicBezTo>
                      <a:pt x="5" y="9"/>
                      <a:pt x="5" y="0"/>
                      <a:pt x="10" y="5"/>
                    </a:cubicBezTo>
                    <a:cubicBezTo>
                      <a:pt x="14" y="10"/>
                      <a:pt x="12" y="20"/>
                      <a:pt x="15" y="20"/>
                    </a:cubicBezTo>
                    <a:cubicBezTo>
                      <a:pt x="18" y="19"/>
                      <a:pt x="20" y="22"/>
                      <a:pt x="20" y="25"/>
                    </a:cubicBezTo>
                    <a:cubicBezTo>
                      <a:pt x="20" y="28"/>
                      <a:pt x="15" y="29"/>
                      <a:pt x="16" y="33"/>
                    </a:cubicBezTo>
                    <a:cubicBezTo>
                      <a:pt x="16" y="37"/>
                      <a:pt x="15" y="38"/>
                      <a:pt x="20" y="42"/>
                    </a:cubicBezTo>
                    <a:cubicBezTo>
                      <a:pt x="26" y="47"/>
                      <a:pt x="30" y="46"/>
                      <a:pt x="31" y="52"/>
                    </a:cubicBezTo>
                    <a:cubicBezTo>
                      <a:pt x="32" y="59"/>
                      <a:pt x="29" y="66"/>
                      <a:pt x="23" y="60"/>
                    </a:cubicBezTo>
                    <a:cubicBezTo>
                      <a:pt x="17" y="53"/>
                      <a:pt x="22" y="57"/>
                      <a:pt x="18" y="51"/>
                    </a:cubicBezTo>
                    <a:cubicBezTo>
                      <a:pt x="14" y="45"/>
                      <a:pt x="11" y="42"/>
                      <a:pt x="5" y="36"/>
                    </a:cubicBezTo>
                    <a:cubicBezTo>
                      <a:pt x="0" y="29"/>
                      <a:pt x="5" y="31"/>
                      <a:pt x="5" y="25"/>
                    </a:cubicBezTo>
                    <a:cubicBezTo>
                      <a:pt x="6" y="20"/>
                      <a:pt x="0" y="18"/>
                      <a:pt x="6" y="2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Freeform 698">
                <a:extLst>
                  <a:ext uri="{FF2B5EF4-FFF2-40B4-BE49-F238E27FC236}">
                    <a16:creationId xmlns:a16="http://schemas.microsoft.com/office/drawing/2014/main" id="{E9142AAA-E985-4D79-B460-5ABFDAA83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4" y="2217"/>
                <a:ext cx="20" cy="12"/>
              </a:xfrm>
              <a:custGeom>
                <a:avLst/>
                <a:gdLst>
                  <a:gd name="T0" fmla="*/ 28 w 34"/>
                  <a:gd name="T1" fmla="*/ 19 h 21"/>
                  <a:gd name="T2" fmla="*/ 26 w 34"/>
                  <a:gd name="T3" fmla="*/ 11 h 21"/>
                  <a:gd name="T4" fmla="*/ 12 w 34"/>
                  <a:gd name="T5" fmla="*/ 4 h 21"/>
                  <a:gd name="T6" fmla="*/ 2 w 34"/>
                  <a:gd name="T7" fmla="*/ 3 h 21"/>
                  <a:gd name="T8" fmla="*/ 8 w 34"/>
                  <a:gd name="T9" fmla="*/ 11 h 21"/>
                  <a:gd name="T10" fmla="*/ 13 w 34"/>
                  <a:gd name="T11" fmla="*/ 15 h 21"/>
                  <a:gd name="T12" fmla="*/ 22 w 34"/>
                  <a:gd name="T13" fmla="*/ 18 h 21"/>
                  <a:gd name="T14" fmla="*/ 28 w 34"/>
                  <a:gd name="T15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" h="21">
                    <a:moveTo>
                      <a:pt x="28" y="19"/>
                    </a:moveTo>
                    <a:cubicBezTo>
                      <a:pt x="26" y="11"/>
                      <a:pt x="34" y="14"/>
                      <a:pt x="26" y="11"/>
                    </a:cubicBezTo>
                    <a:cubicBezTo>
                      <a:pt x="18" y="9"/>
                      <a:pt x="19" y="6"/>
                      <a:pt x="12" y="4"/>
                    </a:cubicBezTo>
                    <a:cubicBezTo>
                      <a:pt x="6" y="3"/>
                      <a:pt x="0" y="0"/>
                      <a:pt x="2" y="3"/>
                    </a:cubicBezTo>
                    <a:cubicBezTo>
                      <a:pt x="4" y="5"/>
                      <a:pt x="5" y="8"/>
                      <a:pt x="8" y="11"/>
                    </a:cubicBezTo>
                    <a:cubicBezTo>
                      <a:pt x="10" y="13"/>
                      <a:pt x="8" y="13"/>
                      <a:pt x="13" y="15"/>
                    </a:cubicBezTo>
                    <a:cubicBezTo>
                      <a:pt x="19" y="18"/>
                      <a:pt x="21" y="18"/>
                      <a:pt x="22" y="18"/>
                    </a:cubicBezTo>
                    <a:cubicBezTo>
                      <a:pt x="24" y="18"/>
                      <a:pt x="23" y="21"/>
                      <a:pt x="28" y="1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Freeform 699">
                <a:extLst>
                  <a:ext uri="{FF2B5EF4-FFF2-40B4-BE49-F238E27FC236}">
                    <a16:creationId xmlns:a16="http://schemas.microsoft.com/office/drawing/2014/main" id="{4F45686A-A15F-4751-835C-85D3928252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9" y="2183"/>
                <a:ext cx="13" cy="29"/>
              </a:xfrm>
              <a:custGeom>
                <a:avLst/>
                <a:gdLst>
                  <a:gd name="T0" fmla="*/ 2 w 23"/>
                  <a:gd name="T1" fmla="*/ 6 h 48"/>
                  <a:gd name="T2" fmla="*/ 2 w 23"/>
                  <a:gd name="T3" fmla="*/ 16 h 48"/>
                  <a:gd name="T4" fmla="*/ 2 w 23"/>
                  <a:gd name="T5" fmla="*/ 23 h 48"/>
                  <a:gd name="T6" fmla="*/ 4 w 23"/>
                  <a:gd name="T7" fmla="*/ 28 h 48"/>
                  <a:gd name="T8" fmla="*/ 13 w 23"/>
                  <a:gd name="T9" fmla="*/ 35 h 48"/>
                  <a:gd name="T10" fmla="*/ 19 w 23"/>
                  <a:gd name="T11" fmla="*/ 43 h 48"/>
                  <a:gd name="T12" fmla="*/ 22 w 23"/>
                  <a:gd name="T13" fmla="*/ 43 h 48"/>
                  <a:gd name="T14" fmla="*/ 20 w 23"/>
                  <a:gd name="T15" fmla="*/ 35 h 48"/>
                  <a:gd name="T16" fmla="*/ 17 w 23"/>
                  <a:gd name="T17" fmla="*/ 27 h 48"/>
                  <a:gd name="T18" fmla="*/ 12 w 23"/>
                  <a:gd name="T19" fmla="*/ 19 h 48"/>
                  <a:gd name="T20" fmla="*/ 10 w 23"/>
                  <a:gd name="T21" fmla="*/ 10 h 48"/>
                  <a:gd name="T22" fmla="*/ 4 w 23"/>
                  <a:gd name="T23" fmla="*/ 5 h 48"/>
                  <a:gd name="T24" fmla="*/ 2 w 23"/>
                  <a:gd name="T25" fmla="*/ 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8">
                    <a:moveTo>
                      <a:pt x="2" y="6"/>
                    </a:moveTo>
                    <a:cubicBezTo>
                      <a:pt x="2" y="12"/>
                      <a:pt x="1" y="12"/>
                      <a:pt x="2" y="16"/>
                    </a:cubicBezTo>
                    <a:cubicBezTo>
                      <a:pt x="3" y="20"/>
                      <a:pt x="1" y="20"/>
                      <a:pt x="2" y="23"/>
                    </a:cubicBezTo>
                    <a:cubicBezTo>
                      <a:pt x="3" y="26"/>
                      <a:pt x="0" y="23"/>
                      <a:pt x="4" y="28"/>
                    </a:cubicBezTo>
                    <a:cubicBezTo>
                      <a:pt x="9" y="33"/>
                      <a:pt x="12" y="33"/>
                      <a:pt x="13" y="35"/>
                    </a:cubicBezTo>
                    <a:cubicBezTo>
                      <a:pt x="15" y="38"/>
                      <a:pt x="17" y="41"/>
                      <a:pt x="19" y="43"/>
                    </a:cubicBezTo>
                    <a:cubicBezTo>
                      <a:pt x="21" y="45"/>
                      <a:pt x="23" y="48"/>
                      <a:pt x="22" y="43"/>
                    </a:cubicBezTo>
                    <a:cubicBezTo>
                      <a:pt x="22" y="39"/>
                      <a:pt x="22" y="38"/>
                      <a:pt x="20" y="35"/>
                    </a:cubicBezTo>
                    <a:cubicBezTo>
                      <a:pt x="18" y="31"/>
                      <a:pt x="19" y="33"/>
                      <a:pt x="17" y="27"/>
                    </a:cubicBezTo>
                    <a:cubicBezTo>
                      <a:pt x="14" y="22"/>
                      <a:pt x="13" y="24"/>
                      <a:pt x="12" y="19"/>
                    </a:cubicBezTo>
                    <a:cubicBezTo>
                      <a:pt x="11" y="13"/>
                      <a:pt x="10" y="13"/>
                      <a:pt x="10" y="10"/>
                    </a:cubicBezTo>
                    <a:cubicBezTo>
                      <a:pt x="11" y="7"/>
                      <a:pt x="6" y="5"/>
                      <a:pt x="4" y="5"/>
                    </a:cubicBezTo>
                    <a:cubicBezTo>
                      <a:pt x="2" y="4"/>
                      <a:pt x="1" y="0"/>
                      <a:pt x="2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Freeform 700">
                <a:extLst>
                  <a:ext uri="{FF2B5EF4-FFF2-40B4-BE49-F238E27FC236}">
                    <a16:creationId xmlns:a16="http://schemas.microsoft.com/office/drawing/2014/main" id="{DC364407-6FE8-4A34-8435-8DA6A1A47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9" y="2199"/>
                <a:ext cx="21" cy="14"/>
              </a:xfrm>
              <a:custGeom>
                <a:avLst/>
                <a:gdLst>
                  <a:gd name="T0" fmla="*/ 9 w 35"/>
                  <a:gd name="T1" fmla="*/ 4 h 23"/>
                  <a:gd name="T2" fmla="*/ 16 w 35"/>
                  <a:gd name="T3" fmla="*/ 8 h 23"/>
                  <a:gd name="T4" fmla="*/ 27 w 35"/>
                  <a:gd name="T5" fmla="*/ 11 h 23"/>
                  <a:gd name="T6" fmla="*/ 33 w 35"/>
                  <a:gd name="T7" fmla="*/ 14 h 23"/>
                  <a:gd name="T8" fmla="*/ 34 w 35"/>
                  <a:gd name="T9" fmla="*/ 20 h 23"/>
                  <a:gd name="T10" fmla="*/ 31 w 35"/>
                  <a:gd name="T11" fmla="*/ 22 h 23"/>
                  <a:gd name="T12" fmla="*/ 27 w 35"/>
                  <a:gd name="T13" fmla="*/ 22 h 23"/>
                  <a:gd name="T14" fmla="*/ 19 w 35"/>
                  <a:gd name="T15" fmla="*/ 21 h 23"/>
                  <a:gd name="T16" fmla="*/ 11 w 35"/>
                  <a:gd name="T17" fmla="*/ 21 h 23"/>
                  <a:gd name="T18" fmla="*/ 6 w 35"/>
                  <a:gd name="T19" fmla="*/ 19 h 23"/>
                  <a:gd name="T20" fmla="*/ 4 w 35"/>
                  <a:gd name="T21" fmla="*/ 12 h 23"/>
                  <a:gd name="T22" fmla="*/ 6 w 35"/>
                  <a:gd name="T23" fmla="*/ 4 h 23"/>
                  <a:gd name="T24" fmla="*/ 9 w 35"/>
                  <a:gd name="T25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" h="23">
                    <a:moveTo>
                      <a:pt x="9" y="4"/>
                    </a:moveTo>
                    <a:cubicBezTo>
                      <a:pt x="13" y="7"/>
                      <a:pt x="9" y="7"/>
                      <a:pt x="16" y="8"/>
                    </a:cubicBezTo>
                    <a:cubicBezTo>
                      <a:pt x="23" y="10"/>
                      <a:pt x="25" y="10"/>
                      <a:pt x="27" y="11"/>
                    </a:cubicBezTo>
                    <a:cubicBezTo>
                      <a:pt x="29" y="11"/>
                      <a:pt x="33" y="12"/>
                      <a:pt x="33" y="14"/>
                    </a:cubicBezTo>
                    <a:cubicBezTo>
                      <a:pt x="33" y="17"/>
                      <a:pt x="35" y="18"/>
                      <a:pt x="34" y="20"/>
                    </a:cubicBezTo>
                    <a:cubicBezTo>
                      <a:pt x="33" y="21"/>
                      <a:pt x="34" y="22"/>
                      <a:pt x="31" y="22"/>
                    </a:cubicBezTo>
                    <a:cubicBezTo>
                      <a:pt x="29" y="22"/>
                      <a:pt x="30" y="23"/>
                      <a:pt x="27" y="22"/>
                    </a:cubicBezTo>
                    <a:cubicBezTo>
                      <a:pt x="23" y="21"/>
                      <a:pt x="21" y="21"/>
                      <a:pt x="19" y="21"/>
                    </a:cubicBezTo>
                    <a:cubicBezTo>
                      <a:pt x="17" y="21"/>
                      <a:pt x="13" y="21"/>
                      <a:pt x="11" y="21"/>
                    </a:cubicBezTo>
                    <a:cubicBezTo>
                      <a:pt x="10" y="21"/>
                      <a:pt x="6" y="23"/>
                      <a:pt x="6" y="19"/>
                    </a:cubicBezTo>
                    <a:cubicBezTo>
                      <a:pt x="6" y="14"/>
                      <a:pt x="9" y="16"/>
                      <a:pt x="4" y="12"/>
                    </a:cubicBezTo>
                    <a:cubicBezTo>
                      <a:pt x="0" y="8"/>
                      <a:pt x="6" y="4"/>
                      <a:pt x="6" y="4"/>
                    </a:cubicBezTo>
                    <a:cubicBezTo>
                      <a:pt x="6" y="4"/>
                      <a:pt x="7" y="0"/>
                      <a:pt x="9" y="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Freeform 701">
                <a:extLst>
                  <a:ext uri="{FF2B5EF4-FFF2-40B4-BE49-F238E27FC236}">
                    <a16:creationId xmlns:a16="http://schemas.microsoft.com/office/drawing/2014/main" id="{C791A174-1A15-44E0-A7B5-885A9AA7A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7" y="2173"/>
                <a:ext cx="21" cy="17"/>
              </a:xfrm>
              <a:custGeom>
                <a:avLst/>
                <a:gdLst>
                  <a:gd name="T0" fmla="*/ 5 w 36"/>
                  <a:gd name="T1" fmla="*/ 1 h 28"/>
                  <a:gd name="T2" fmla="*/ 14 w 36"/>
                  <a:gd name="T3" fmla="*/ 6 h 28"/>
                  <a:gd name="T4" fmla="*/ 23 w 36"/>
                  <a:gd name="T5" fmla="*/ 11 h 28"/>
                  <a:gd name="T6" fmla="*/ 30 w 36"/>
                  <a:gd name="T7" fmla="*/ 15 h 28"/>
                  <a:gd name="T8" fmla="*/ 35 w 36"/>
                  <a:gd name="T9" fmla="*/ 21 h 28"/>
                  <a:gd name="T10" fmla="*/ 35 w 36"/>
                  <a:gd name="T11" fmla="*/ 27 h 28"/>
                  <a:gd name="T12" fmla="*/ 29 w 36"/>
                  <a:gd name="T13" fmla="*/ 26 h 28"/>
                  <a:gd name="T14" fmla="*/ 24 w 36"/>
                  <a:gd name="T15" fmla="*/ 24 h 28"/>
                  <a:gd name="T16" fmla="*/ 18 w 36"/>
                  <a:gd name="T17" fmla="*/ 20 h 28"/>
                  <a:gd name="T18" fmla="*/ 15 w 36"/>
                  <a:gd name="T19" fmla="*/ 16 h 28"/>
                  <a:gd name="T20" fmla="*/ 10 w 36"/>
                  <a:gd name="T21" fmla="*/ 10 h 28"/>
                  <a:gd name="T22" fmla="*/ 5 w 36"/>
                  <a:gd name="T23" fmla="*/ 7 h 28"/>
                  <a:gd name="T24" fmla="*/ 5 w 36"/>
                  <a:gd name="T2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28">
                    <a:moveTo>
                      <a:pt x="5" y="1"/>
                    </a:moveTo>
                    <a:cubicBezTo>
                      <a:pt x="11" y="3"/>
                      <a:pt x="12" y="4"/>
                      <a:pt x="14" y="6"/>
                    </a:cubicBezTo>
                    <a:cubicBezTo>
                      <a:pt x="17" y="8"/>
                      <a:pt x="19" y="9"/>
                      <a:pt x="23" y="11"/>
                    </a:cubicBezTo>
                    <a:cubicBezTo>
                      <a:pt x="26" y="14"/>
                      <a:pt x="28" y="14"/>
                      <a:pt x="30" y="15"/>
                    </a:cubicBezTo>
                    <a:cubicBezTo>
                      <a:pt x="31" y="16"/>
                      <a:pt x="34" y="18"/>
                      <a:pt x="35" y="21"/>
                    </a:cubicBezTo>
                    <a:cubicBezTo>
                      <a:pt x="35" y="24"/>
                      <a:pt x="36" y="27"/>
                      <a:pt x="35" y="27"/>
                    </a:cubicBezTo>
                    <a:cubicBezTo>
                      <a:pt x="33" y="28"/>
                      <a:pt x="31" y="27"/>
                      <a:pt x="29" y="26"/>
                    </a:cubicBezTo>
                    <a:cubicBezTo>
                      <a:pt x="27" y="24"/>
                      <a:pt x="25" y="25"/>
                      <a:pt x="24" y="24"/>
                    </a:cubicBezTo>
                    <a:cubicBezTo>
                      <a:pt x="23" y="24"/>
                      <a:pt x="20" y="21"/>
                      <a:pt x="18" y="20"/>
                    </a:cubicBezTo>
                    <a:cubicBezTo>
                      <a:pt x="17" y="18"/>
                      <a:pt x="18" y="19"/>
                      <a:pt x="15" y="16"/>
                    </a:cubicBezTo>
                    <a:cubicBezTo>
                      <a:pt x="12" y="13"/>
                      <a:pt x="13" y="12"/>
                      <a:pt x="10" y="10"/>
                    </a:cubicBezTo>
                    <a:cubicBezTo>
                      <a:pt x="7" y="8"/>
                      <a:pt x="7" y="8"/>
                      <a:pt x="5" y="7"/>
                    </a:cubicBezTo>
                    <a:cubicBezTo>
                      <a:pt x="2" y="5"/>
                      <a:pt x="0" y="0"/>
                      <a:pt x="5" y="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Freeform 702">
                <a:extLst>
                  <a:ext uri="{FF2B5EF4-FFF2-40B4-BE49-F238E27FC236}">
                    <a16:creationId xmlns:a16="http://schemas.microsoft.com/office/drawing/2014/main" id="{E03BA885-C3ED-4ED5-92FF-203A8A33E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5" y="2176"/>
                <a:ext cx="18" cy="19"/>
              </a:xfrm>
              <a:custGeom>
                <a:avLst/>
                <a:gdLst>
                  <a:gd name="T0" fmla="*/ 10 w 30"/>
                  <a:gd name="T1" fmla="*/ 9 h 32"/>
                  <a:gd name="T2" fmla="*/ 16 w 30"/>
                  <a:gd name="T3" fmla="*/ 8 h 32"/>
                  <a:gd name="T4" fmla="*/ 19 w 30"/>
                  <a:gd name="T5" fmla="*/ 15 h 32"/>
                  <a:gd name="T6" fmla="*/ 23 w 30"/>
                  <a:gd name="T7" fmla="*/ 19 h 32"/>
                  <a:gd name="T8" fmla="*/ 28 w 30"/>
                  <a:gd name="T9" fmla="*/ 26 h 32"/>
                  <a:gd name="T10" fmla="*/ 27 w 30"/>
                  <a:gd name="T11" fmla="*/ 31 h 32"/>
                  <a:gd name="T12" fmla="*/ 22 w 30"/>
                  <a:gd name="T13" fmla="*/ 24 h 32"/>
                  <a:gd name="T14" fmla="*/ 16 w 30"/>
                  <a:gd name="T15" fmla="*/ 22 h 32"/>
                  <a:gd name="T16" fmla="*/ 14 w 30"/>
                  <a:gd name="T17" fmla="*/ 18 h 32"/>
                  <a:gd name="T18" fmla="*/ 8 w 30"/>
                  <a:gd name="T19" fmla="*/ 18 h 32"/>
                  <a:gd name="T20" fmla="*/ 4 w 30"/>
                  <a:gd name="T21" fmla="*/ 13 h 32"/>
                  <a:gd name="T22" fmla="*/ 1 w 30"/>
                  <a:gd name="T23" fmla="*/ 7 h 32"/>
                  <a:gd name="T24" fmla="*/ 7 w 30"/>
                  <a:gd name="T25" fmla="*/ 3 h 32"/>
                  <a:gd name="T26" fmla="*/ 10 w 30"/>
                  <a:gd name="T27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" h="32">
                    <a:moveTo>
                      <a:pt x="10" y="9"/>
                    </a:moveTo>
                    <a:cubicBezTo>
                      <a:pt x="11" y="8"/>
                      <a:pt x="16" y="6"/>
                      <a:pt x="16" y="8"/>
                    </a:cubicBezTo>
                    <a:cubicBezTo>
                      <a:pt x="16" y="10"/>
                      <a:pt x="17" y="13"/>
                      <a:pt x="19" y="15"/>
                    </a:cubicBezTo>
                    <a:cubicBezTo>
                      <a:pt x="22" y="16"/>
                      <a:pt x="22" y="15"/>
                      <a:pt x="23" y="19"/>
                    </a:cubicBezTo>
                    <a:cubicBezTo>
                      <a:pt x="24" y="22"/>
                      <a:pt x="27" y="22"/>
                      <a:pt x="28" y="26"/>
                    </a:cubicBezTo>
                    <a:cubicBezTo>
                      <a:pt x="29" y="30"/>
                      <a:pt x="30" y="32"/>
                      <a:pt x="27" y="31"/>
                    </a:cubicBezTo>
                    <a:cubicBezTo>
                      <a:pt x="24" y="30"/>
                      <a:pt x="25" y="26"/>
                      <a:pt x="22" y="24"/>
                    </a:cubicBezTo>
                    <a:cubicBezTo>
                      <a:pt x="18" y="23"/>
                      <a:pt x="18" y="26"/>
                      <a:pt x="16" y="22"/>
                    </a:cubicBezTo>
                    <a:cubicBezTo>
                      <a:pt x="14" y="18"/>
                      <a:pt x="17" y="19"/>
                      <a:pt x="14" y="18"/>
                    </a:cubicBezTo>
                    <a:cubicBezTo>
                      <a:pt x="11" y="18"/>
                      <a:pt x="13" y="19"/>
                      <a:pt x="8" y="18"/>
                    </a:cubicBezTo>
                    <a:cubicBezTo>
                      <a:pt x="4" y="16"/>
                      <a:pt x="8" y="15"/>
                      <a:pt x="4" y="13"/>
                    </a:cubicBezTo>
                    <a:cubicBezTo>
                      <a:pt x="1" y="11"/>
                      <a:pt x="0" y="9"/>
                      <a:pt x="1" y="7"/>
                    </a:cubicBezTo>
                    <a:cubicBezTo>
                      <a:pt x="2" y="5"/>
                      <a:pt x="7" y="0"/>
                      <a:pt x="7" y="3"/>
                    </a:cubicBezTo>
                    <a:cubicBezTo>
                      <a:pt x="7" y="6"/>
                      <a:pt x="6" y="11"/>
                      <a:pt x="10" y="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Freeform 703">
                <a:extLst>
                  <a:ext uri="{FF2B5EF4-FFF2-40B4-BE49-F238E27FC236}">
                    <a16:creationId xmlns:a16="http://schemas.microsoft.com/office/drawing/2014/main" id="{6BD68086-5D07-47F1-B986-5455DD821C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9" y="2156"/>
                <a:ext cx="17" cy="15"/>
              </a:xfrm>
              <a:custGeom>
                <a:avLst/>
                <a:gdLst>
                  <a:gd name="T0" fmla="*/ 2 w 29"/>
                  <a:gd name="T1" fmla="*/ 6 h 25"/>
                  <a:gd name="T2" fmla="*/ 6 w 29"/>
                  <a:gd name="T3" fmla="*/ 3 h 25"/>
                  <a:gd name="T4" fmla="*/ 13 w 29"/>
                  <a:gd name="T5" fmla="*/ 8 h 25"/>
                  <a:gd name="T6" fmla="*/ 17 w 29"/>
                  <a:gd name="T7" fmla="*/ 12 h 25"/>
                  <a:gd name="T8" fmla="*/ 19 w 29"/>
                  <a:gd name="T9" fmla="*/ 16 h 25"/>
                  <a:gd name="T10" fmla="*/ 26 w 29"/>
                  <a:gd name="T11" fmla="*/ 21 h 25"/>
                  <a:gd name="T12" fmla="*/ 26 w 29"/>
                  <a:gd name="T13" fmla="*/ 25 h 25"/>
                  <a:gd name="T14" fmla="*/ 19 w 29"/>
                  <a:gd name="T15" fmla="*/ 23 h 25"/>
                  <a:gd name="T16" fmla="*/ 14 w 29"/>
                  <a:gd name="T17" fmla="*/ 20 h 25"/>
                  <a:gd name="T18" fmla="*/ 11 w 29"/>
                  <a:gd name="T19" fmla="*/ 16 h 25"/>
                  <a:gd name="T20" fmla="*/ 2 w 29"/>
                  <a:gd name="T21" fmla="*/ 9 h 25"/>
                  <a:gd name="T22" fmla="*/ 2 w 29"/>
                  <a:gd name="T23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" h="25">
                    <a:moveTo>
                      <a:pt x="2" y="6"/>
                    </a:moveTo>
                    <a:cubicBezTo>
                      <a:pt x="2" y="3"/>
                      <a:pt x="4" y="0"/>
                      <a:pt x="6" y="3"/>
                    </a:cubicBezTo>
                    <a:cubicBezTo>
                      <a:pt x="9" y="6"/>
                      <a:pt x="12" y="5"/>
                      <a:pt x="13" y="8"/>
                    </a:cubicBezTo>
                    <a:cubicBezTo>
                      <a:pt x="14" y="10"/>
                      <a:pt x="17" y="10"/>
                      <a:pt x="17" y="12"/>
                    </a:cubicBezTo>
                    <a:cubicBezTo>
                      <a:pt x="17" y="14"/>
                      <a:pt x="16" y="14"/>
                      <a:pt x="19" y="16"/>
                    </a:cubicBezTo>
                    <a:cubicBezTo>
                      <a:pt x="22" y="18"/>
                      <a:pt x="26" y="20"/>
                      <a:pt x="26" y="21"/>
                    </a:cubicBezTo>
                    <a:cubicBezTo>
                      <a:pt x="25" y="22"/>
                      <a:pt x="29" y="25"/>
                      <a:pt x="26" y="25"/>
                    </a:cubicBezTo>
                    <a:cubicBezTo>
                      <a:pt x="22" y="25"/>
                      <a:pt x="21" y="25"/>
                      <a:pt x="19" y="23"/>
                    </a:cubicBezTo>
                    <a:cubicBezTo>
                      <a:pt x="16" y="21"/>
                      <a:pt x="17" y="22"/>
                      <a:pt x="14" y="20"/>
                    </a:cubicBezTo>
                    <a:cubicBezTo>
                      <a:pt x="12" y="18"/>
                      <a:pt x="15" y="19"/>
                      <a:pt x="11" y="16"/>
                    </a:cubicBezTo>
                    <a:cubicBezTo>
                      <a:pt x="8" y="13"/>
                      <a:pt x="2" y="10"/>
                      <a:pt x="2" y="9"/>
                    </a:cubicBezTo>
                    <a:cubicBezTo>
                      <a:pt x="2" y="9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Freeform 704">
                <a:extLst>
                  <a:ext uri="{FF2B5EF4-FFF2-40B4-BE49-F238E27FC236}">
                    <a16:creationId xmlns:a16="http://schemas.microsoft.com/office/drawing/2014/main" id="{40AD7F15-11C3-4632-8547-F8CC4EDA6E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9" y="2407"/>
                <a:ext cx="9" cy="9"/>
              </a:xfrm>
              <a:custGeom>
                <a:avLst/>
                <a:gdLst>
                  <a:gd name="T0" fmla="*/ 4 w 14"/>
                  <a:gd name="T1" fmla="*/ 5 h 16"/>
                  <a:gd name="T2" fmla="*/ 4 w 14"/>
                  <a:gd name="T3" fmla="*/ 13 h 16"/>
                  <a:gd name="T4" fmla="*/ 14 w 14"/>
                  <a:gd name="T5" fmla="*/ 10 h 16"/>
                  <a:gd name="T6" fmla="*/ 4 w 14"/>
                  <a:gd name="T7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6">
                    <a:moveTo>
                      <a:pt x="4" y="5"/>
                    </a:moveTo>
                    <a:cubicBezTo>
                      <a:pt x="4" y="5"/>
                      <a:pt x="0" y="11"/>
                      <a:pt x="4" y="13"/>
                    </a:cubicBezTo>
                    <a:cubicBezTo>
                      <a:pt x="8" y="16"/>
                      <a:pt x="14" y="14"/>
                      <a:pt x="14" y="10"/>
                    </a:cubicBezTo>
                    <a:cubicBezTo>
                      <a:pt x="14" y="6"/>
                      <a:pt x="2" y="0"/>
                      <a:pt x="4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Freeform 705">
                <a:extLst>
                  <a:ext uri="{FF2B5EF4-FFF2-40B4-BE49-F238E27FC236}">
                    <a16:creationId xmlns:a16="http://schemas.microsoft.com/office/drawing/2014/main" id="{1B55F972-FE4F-4A5C-A3E4-0312594867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0" y="2058"/>
                <a:ext cx="9" cy="9"/>
              </a:xfrm>
              <a:custGeom>
                <a:avLst/>
                <a:gdLst>
                  <a:gd name="T0" fmla="*/ 5 w 15"/>
                  <a:gd name="T1" fmla="*/ 11 h 15"/>
                  <a:gd name="T2" fmla="*/ 13 w 15"/>
                  <a:gd name="T3" fmla="*/ 10 h 15"/>
                  <a:gd name="T4" fmla="*/ 9 w 15"/>
                  <a:gd name="T5" fmla="*/ 1 h 15"/>
                  <a:gd name="T6" fmla="*/ 5 w 15"/>
                  <a:gd name="T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5">
                    <a:moveTo>
                      <a:pt x="5" y="11"/>
                    </a:moveTo>
                    <a:cubicBezTo>
                      <a:pt x="5" y="11"/>
                      <a:pt x="11" y="14"/>
                      <a:pt x="13" y="10"/>
                    </a:cubicBezTo>
                    <a:cubicBezTo>
                      <a:pt x="15" y="5"/>
                      <a:pt x="12" y="0"/>
                      <a:pt x="9" y="1"/>
                    </a:cubicBezTo>
                    <a:cubicBezTo>
                      <a:pt x="5" y="1"/>
                      <a:pt x="0" y="15"/>
                      <a:pt x="5" y="11"/>
                    </a:cubicBez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Freeform 706">
                <a:extLst>
                  <a:ext uri="{FF2B5EF4-FFF2-40B4-BE49-F238E27FC236}">
                    <a16:creationId xmlns:a16="http://schemas.microsoft.com/office/drawing/2014/main" id="{A3C61037-BF0F-4EEB-908C-E847E37530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9" y="1950"/>
                <a:ext cx="24" cy="23"/>
              </a:xfrm>
              <a:custGeom>
                <a:avLst/>
                <a:gdLst>
                  <a:gd name="T0" fmla="*/ 9 w 40"/>
                  <a:gd name="T1" fmla="*/ 9 h 38"/>
                  <a:gd name="T2" fmla="*/ 9 w 40"/>
                  <a:gd name="T3" fmla="*/ 15 h 38"/>
                  <a:gd name="T4" fmla="*/ 4 w 40"/>
                  <a:gd name="T5" fmla="*/ 19 h 38"/>
                  <a:gd name="T6" fmla="*/ 7 w 40"/>
                  <a:gd name="T7" fmla="*/ 26 h 38"/>
                  <a:gd name="T8" fmla="*/ 8 w 40"/>
                  <a:gd name="T9" fmla="*/ 32 h 38"/>
                  <a:gd name="T10" fmla="*/ 19 w 40"/>
                  <a:gd name="T11" fmla="*/ 33 h 38"/>
                  <a:gd name="T12" fmla="*/ 29 w 40"/>
                  <a:gd name="T13" fmla="*/ 30 h 38"/>
                  <a:gd name="T14" fmla="*/ 31 w 40"/>
                  <a:gd name="T15" fmla="*/ 21 h 38"/>
                  <a:gd name="T16" fmla="*/ 33 w 40"/>
                  <a:gd name="T17" fmla="*/ 11 h 38"/>
                  <a:gd name="T18" fmla="*/ 28 w 40"/>
                  <a:gd name="T19" fmla="*/ 2 h 38"/>
                  <a:gd name="T20" fmla="*/ 8 w 40"/>
                  <a:gd name="T21" fmla="*/ 0 h 38"/>
                  <a:gd name="T22" fmla="*/ 9 w 40"/>
                  <a:gd name="T23" fmla="*/ 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" h="38">
                    <a:moveTo>
                      <a:pt x="9" y="9"/>
                    </a:moveTo>
                    <a:cubicBezTo>
                      <a:pt x="14" y="12"/>
                      <a:pt x="12" y="15"/>
                      <a:pt x="9" y="15"/>
                    </a:cubicBezTo>
                    <a:cubicBezTo>
                      <a:pt x="6" y="15"/>
                      <a:pt x="0" y="16"/>
                      <a:pt x="4" y="19"/>
                    </a:cubicBezTo>
                    <a:cubicBezTo>
                      <a:pt x="8" y="23"/>
                      <a:pt x="8" y="19"/>
                      <a:pt x="7" y="26"/>
                    </a:cubicBezTo>
                    <a:cubicBezTo>
                      <a:pt x="7" y="29"/>
                      <a:pt x="4" y="32"/>
                      <a:pt x="8" y="32"/>
                    </a:cubicBezTo>
                    <a:cubicBezTo>
                      <a:pt x="11" y="31"/>
                      <a:pt x="9" y="30"/>
                      <a:pt x="19" y="33"/>
                    </a:cubicBezTo>
                    <a:cubicBezTo>
                      <a:pt x="32" y="38"/>
                      <a:pt x="29" y="35"/>
                      <a:pt x="29" y="30"/>
                    </a:cubicBezTo>
                    <a:cubicBezTo>
                      <a:pt x="29" y="25"/>
                      <a:pt x="27" y="25"/>
                      <a:pt x="31" y="21"/>
                    </a:cubicBezTo>
                    <a:cubicBezTo>
                      <a:pt x="35" y="17"/>
                      <a:pt x="36" y="18"/>
                      <a:pt x="33" y="11"/>
                    </a:cubicBezTo>
                    <a:cubicBezTo>
                      <a:pt x="30" y="4"/>
                      <a:pt x="40" y="2"/>
                      <a:pt x="28" y="2"/>
                    </a:cubicBezTo>
                    <a:cubicBezTo>
                      <a:pt x="16" y="3"/>
                      <a:pt x="8" y="0"/>
                      <a:pt x="8" y="0"/>
                    </a:cubicBezTo>
                    <a:lnTo>
                      <a:pt x="9" y="9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7" name="Freeform 707">
                <a:extLst>
                  <a:ext uri="{FF2B5EF4-FFF2-40B4-BE49-F238E27FC236}">
                    <a16:creationId xmlns:a16="http://schemas.microsoft.com/office/drawing/2014/main" id="{6115FDC0-7175-4264-85E7-767750094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7" y="1919"/>
                <a:ext cx="8" cy="26"/>
              </a:xfrm>
              <a:custGeom>
                <a:avLst/>
                <a:gdLst>
                  <a:gd name="T0" fmla="*/ 5 w 13"/>
                  <a:gd name="T1" fmla="*/ 6 h 42"/>
                  <a:gd name="T2" fmla="*/ 1 w 13"/>
                  <a:gd name="T3" fmla="*/ 14 h 42"/>
                  <a:gd name="T4" fmla="*/ 1 w 13"/>
                  <a:gd name="T5" fmla="*/ 30 h 42"/>
                  <a:gd name="T6" fmla="*/ 5 w 13"/>
                  <a:gd name="T7" fmla="*/ 33 h 42"/>
                  <a:gd name="T8" fmla="*/ 5 w 13"/>
                  <a:gd name="T9" fmla="*/ 21 h 42"/>
                  <a:gd name="T10" fmla="*/ 8 w 13"/>
                  <a:gd name="T11" fmla="*/ 8 h 42"/>
                  <a:gd name="T12" fmla="*/ 5 w 13"/>
                  <a:gd name="T13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42">
                    <a:moveTo>
                      <a:pt x="5" y="6"/>
                    </a:moveTo>
                    <a:cubicBezTo>
                      <a:pt x="3" y="8"/>
                      <a:pt x="2" y="9"/>
                      <a:pt x="1" y="14"/>
                    </a:cubicBezTo>
                    <a:cubicBezTo>
                      <a:pt x="0" y="19"/>
                      <a:pt x="1" y="24"/>
                      <a:pt x="1" y="30"/>
                    </a:cubicBezTo>
                    <a:cubicBezTo>
                      <a:pt x="2" y="35"/>
                      <a:pt x="3" y="42"/>
                      <a:pt x="5" y="33"/>
                    </a:cubicBezTo>
                    <a:cubicBezTo>
                      <a:pt x="6" y="25"/>
                      <a:pt x="3" y="29"/>
                      <a:pt x="5" y="21"/>
                    </a:cubicBezTo>
                    <a:cubicBezTo>
                      <a:pt x="7" y="13"/>
                      <a:pt x="4" y="10"/>
                      <a:pt x="8" y="8"/>
                    </a:cubicBezTo>
                    <a:cubicBezTo>
                      <a:pt x="13" y="6"/>
                      <a:pt x="11" y="0"/>
                      <a:pt x="5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8" name="Freeform 708">
                <a:extLst>
                  <a:ext uri="{FF2B5EF4-FFF2-40B4-BE49-F238E27FC236}">
                    <a16:creationId xmlns:a16="http://schemas.microsoft.com/office/drawing/2014/main" id="{2B989932-5E6C-4C18-B9A0-90E88FC26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0" y="1942"/>
                <a:ext cx="23" cy="7"/>
              </a:xfrm>
              <a:custGeom>
                <a:avLst/>
                <a:gdLst>
                  <a:gd name="T0" fmla="*/ 4 w 39"/>
                  <a:gd name="T1" fmla="*/ 8 h 12"/>
                  <a:gd name="T2" fmla="*/ 8 w 39"/>
                  <a:gd name="T3" fmla="*/ 11 h 12"/>
                  <a:gd name="T4" fmla="*/ 17 w 39"/>
                  <a:gd name="T5" fmla="*/ 9 h 12"/>
                  <a:gd name="T6" fmla="*/ 30 w 39"/>
                  <a:gd name="T7" fmla="*/ 5 h 12"/>
                  <a:gd name="T8" fmla="*/ 33 w 39"/>
                  <a:gd name="T9" fmla="*/ 1 h 12"/>
                  <a:gd name="T10" fmla="*/ 23 w 39"/>
                  <a:gd name="T11" fmla="*/ 1 h 12"/>
                  <a:gd name="T12" fmla="*/ 17 w 39"/>
                  <a:gd name="T13" fmla="*/ 3 h 12"/>
                  <a:gd name="T14" fmla="*/ 6 w 39"/>
                  <a:gd name="T15" fmla="*/ 3 h 12"/>
                  <a:gd name="T16" fmla="*/ 4 w 39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12">
                    <a:moveTo>
                      <a:pt x="4" y="8"/>
                    </a:moveTo>
                    <a:cubicBezTo>
                      <a:pt x="4" y="8"/>
                      <a:pt x="0" y="12"/>
                      <a:pt x="8" y="11"/>
                    </a:cubicBezTo>
                    <a:cubicBezTo>
                      <a:pt x="15" y="10"/>
                      <a:pt x="10" y="10"/>
                      <a:pt x="17" y="9"/>
                    </a:cubicBezTo>
                    <a:cubicBezTo>
                      <a:pt x="25" y="8"/>
                      <a:pt x="28" y="8"/>
                      <a:pt x="30" y="5"/>
                    </a:cubicBezTo>
                    <a:cubicBezTo>
                      <a:pt x="33" y="3"/>
                      <a:pt x="39" y="1"/>
                      <a:pt x="33" y="1"/>
                    </a:cubicBezTo>
                    <a:cubicBezTo>
                      <a:pt x="27" y="1"/>
                      <a:pt x="25" y="2"/>
                      <a:pt x="23" y="1"/>
                    </a:cubicBezTo>
                    <a:cubicBezTo>
                      <a:pt x="21" y="0"/>
                      <a:pt x="19" y="3"/>
                      <a:pt x="17" y="3"/>
                    </a:cubicBezTo>
                    <a:cubicBezTo>
                      <a:pt x="15" y="4"/>
                      <a:pt x="9" y="4"/>
                      <a:pt x="6" y="3"/>
                    </a:cubicBezTo>
                    <a:cubicBezTo>
                      <a:pt x="4" y="3"/>
                      <a:pt x="4" y="8"/>
                      <a:pt x="4" y="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Freeform 709">
                <a:extLst>
                  <a:ext uri="{FF2B5EF4-FFF2-40B4-BE49-F238E27FC236}">
                    <a16:creationId xmlns:a16="http://schemas.microsoft.com/office/drawing/2014/main" id="{912682BB-0AEF-489A-9E06-8E143F3FB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0" y="1919"/>
                <a:ext cx="12" cy="26"/>
              </a:xfrm>
              <a:custGeom>
                <a:avLst/>
                <a:gdLst>
                  <a:gd name="T0" fmla="*/ 5 w 19"/>
                  <a:gd name="T1" fmla="*/ 37 h 44"/>
                  <a:gd name="T2" fmla="*/ 13 w 19"/>
                  <a:gd name="T3" fmla="*/ 18 h 44"/>
                  <a:gd name="T4" fmla="*/ 15 w 19"/>
                  <a:gd name="T5" fmla="*/ 8 h 44"/>
                  <a:gd name="T6" fmla="*/ 8 w 19"/>
                  <a:gd name="T7" fmla="*/ 6 h 44"/>
                  <a:gd name="T8" fmla="*/ 6 w 19"/>
                  <a:gd name="T9" fmla="*/ 18 h 44"/>
                  <a:gd name="T10" fmla="*/ 0 w 19"/>
                  <a:gd name="T11" fmla="*/ 32 h 44"/>
                  <a:gd name="T12" fmla="*/ 5 w 19"/>
                  <a:gd name="T13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44">
                    <a:moveTo>
                      <a:pt x="5" y="37"/>
                    </a:moveTo>
                    <a:cubicBezTo>
                      <a:pt x="5" y="28"/>
                      <a:pt x="10" y="25"/>
                      <a:pt x="13" y="18"/>
                    </a:cubicBezTo>
                    <a:cubicBezTo>
                      <a:pt x="15" y="12"/>
                      <a:pt x="19" y="10"/>
                      <a:pt x="15" y="8"/>
                    </a:cubicBezTo>
                    <a:cubicBezTo>
                      <a:pt x="11" y="5"/>
                      <a:pt x="11" y="0"/>
                      <a:pt x="8" y="6"/>
                    </a:cubicBezTo>
                    <a:cubicBezTo>
                      <a:pt x="5" y="13"/>
                      <a:pt x="6" y="10"/>
                      <a:pt x="6" y="18"/>
                    </a:cubicBezTo>
                    <a:cubicBezTo>
                      <a:pt x="6" y="27"/>
                      <a:pt x="0" y="27"/>
                      <a:pt x="0" y="32"/>
                    </a:cubicBezTo>
                    <a:cubicBezTo>
                      <a:pt x="0" y="37"/>
                      <a:pt x="5" y="44"/>
                      <a:pt x="5" y="3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0" name="Freeform 710">
                <a:extLst>
                  <a:ext uri="{FF2B5EF4-FFF2-40B4-BE49-F238E27FC236}">
                    <a16:creationId xmlns:a16="http://schemas.microsoft.com/office/drawing/2014/main" id="{C05123F5-C9BE-4479-AB91-9B40B7AC7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5" y="1759"/>
                <a:ext cx="11" cy="28"/>
              </a:xfrm>
              <a:custGeom>
                <a:avLst/>
                <a:gdLst>
                  <a:gd name="T0" fmla="*/ 11 w 18"/>
                  <a:gd name="T1" fmla="*/ 16 h 47"/>
                  <a:gd name="T2" fmla="*/ 4 w 18"/>
                  <a:gd name="T3" fmla="*/ 41 h 47"/>
                  <a:gd name="T4" fmla="*/ 11 w 18"/>
                  <a:gd name="T5" fmla="*/ 39 h 47"/>
                  <a:gd name="T6" fmla="*/ 11 w 18"/>
                  <a:gd name="T7" fmla="*/ 1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7">
                    <a:moveTo>
                      <a:pt x="11" y="16"/>
                    </a:moveTo>
                    <a:cubicBezTo>
                      <a:pt x="4" y="26"/>
                      <a:pt x="7" y="39"/>
                      <a:pt x="4" y="41"/>
                    </a:cubicBezTo>
                    <a:cubicBezTo>
                      <a:pt x="0" y="43"/>
                      <a:pt x="5" y="47"/>
                      <a:pt x="11" y="39"/>
                    </a:cubicBezTo>
                    <a:cubicBezTo>
                      <a:pt x="18" y="31"/>
                      <a:pt x="17" y="0"/>
                      <a:pt x="11" y="16"/>
                    </a:cubicBez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Freeform 711">
                <a:extLst>
                  <a:ext uri="{FF2B5EF4-FFF2-40B4-BE49-F238E27FC236}">
                    <a16:creationId xmlns:a16="http://schemas.microsoft.com/office/drawing/2014/main" id="{0AF3E15B-38EC-4BE4-AC1B-A2D620DEAB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5" y="1808"/>
                <a:ext cx="8" cy="14"/>
              </a:xfrm>
              <a:custGeom>
                <a:avLst/>
                <a:gdLst>
                  <a:gd name="T0" fmla="*/ 7 w 14"/>
                  <a:gd name="T1" fmla="*/ 1 h 22"/>
                  <a:gd name="T2" fmla="*/ 2 w 14"/>
                  <a:gd name="T3" fmla="*/ 20 h 22"/>
                  <a:gd name="T4" fmla="*/ 10 w 14"/>
                  <a:gd name="T5" fmla="*/ 18 h 22"/>
                  <a:gd name="T6" fmla="*/ 13 w 14"/>
                  <a:gd name="T7" fmla="*/ 8 h 22"/>
                  <a:gd name="T8" fmla="*/ 7 w 14"/>
                  <a:gd name="T9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2">
                    <a:moveTo>
                      <a:pt x="7" y="1"/>
                    </a:moveTo>
                    <a:cubicBezTo>
                      <a:pt x="3" y="10"/>
                      <a:pt x="0" y="19"/>
                      <a:pt x="2" y="20"/>
                    </a:cubicBezTo>
                    <a:cubicBezTo>
                      <a:pt x="5" y="22"/>
                      <a:pt x="7" y="22"/>
                      <a:pt x="10" y="18"/>
                    </a:cubicBezTo>
                    <a:cubicBezTo>
                      <a:pt x="13" y="14"/>
                      <a:pt x="14" y="12"/>
                      <a:pt x="13" y="8"/>
                    </a:cubicBezTo>
                    <a:cubicBezTo>
                      <a:pt x="13" y="3"/>
                      <a:pt x="8" y="0"/>
                      <a:pt x="7" y="1"/>
                    </a:cubicBez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2" name="Freeform 712">
                <a:extLst>
                  <a:ext uri="{FF2B5EF4-FFF2-40B4-BE49-F238E27FC236}">
                    <a16:creationId xmlns:a16="http://schemas.microsoft.com/office/drawing/2014/main" id="{B6D66819-064F-4214-B261-949C81440B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5" y="1916"/>
                <a:ext cx="26" cy="23"/>
              </a:xfrm>
              <a:custGeom>
                <a:avLst/>
                <a:gdLst>
                  <a:gd name="T0" fmla="*/ 36 w 44"/>
                  <a:gd name="T1" fmla="*/ 4 h 38"/>
                  <a:gd name="T2" fmla="*/ 12 w 44"/>
                  <a:gd name="T3" fmla="*/ 27 h 38"/>
                  <a:gd name="T4" fmla="*/ 16 w 44"/>
                  <a:gd name="T5" fmla="*/ 33 h 38"/>
                  <a:gd name="T6" fmla="*/ 33 w 44"/>
                  <a:gd name="T7" fmla="*/ 19 h 38"/>
                  <a:gd name="T8" fmla="*/ 44 w 44"/>
                  <a:gd name="T9" fmla="*/ 4 h 38"/>
                  <a:gd name="T10" fmla="*/ 36 w 44"/>
                  <a:gd name="T11" fmla="*/ 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38">
                    <a:moveTo>
                      <a:pt x="36" y="4"/>
                    </a:moveTo>
                    <a:cubicBezTo>
                      <a:pt x="30" y="14"/>
                      <a:pt x="12" y="27"/>
                      <a:pt x="12" y="27"/>
                    </a:cubicBezTo>
                    <a:cubicBezTo>
                      <a:pt x="12" y="27"/>
                      <a:pt x="0" y="38"/>
                      <a:pt x="16" y="33"/>
                    </a:cubicBezTo>
                    <a:cubicBezTo>
                      <a:pt x="31" y="27"/>
                      <a:pt x="24" y="24"/>
                      <a:pt x="33" y="19"/>
                    </a:cubicBezTo>
                    <a:cubicBezTo>
                      <a:pt x="41" y="14"/>
                      <a:pt x="44" y="7"/>
                      <a:pt x="44" y="4"/>
                    </a:cubicBezTo>
                    <a:cubicBezTo>
                      <a:pt x="44" y="1"/>
                      <a:pt x="39" y="0"/>
                      <a:pt x="36" y="4"/>
                    </a:cubicBez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Freeform 713">
                <a:extLst>
                  <a:ext uri="{FF2B5EF4-FFF2-40B4-BE49-F238E27FC236}">
                    <a16:creationId xmlns:a16="http://schemas.microsoft.com/office/drawing/2014/main" id="{159CD96C-E45A-4743-95F5-18022DBCF9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3" y="2326"/>
                <a:ext cx="19" cy="18"/>
              </a:xfrm>
              <a:custGeom>
                <a:avLst/>
                <a:gdLst>
                  <a:gd name="T0" fmla="*/ 8 w 32"/>
                  <a:gd name="T1" fmla="*/ 12 h 30"/>
                  <a:gd name="T2" fmla="*/ 7 w 32"/>
                  <a:gd name="T3" fmla="*/ 1 h 30"/>
                  <a:gd name="T4" fmla="*/ 16 w 32"/>
                  <a:gd name="T5" fmla="*/ 3 h 30"/>
                  <a:gd name="T6" fmla="*/ 23 w 32"/>
                  <a:gd name="T7" fmla="*/ 7 h 30"/>
                  <a:gd name="T8" fmla="*/ 22 w 32"/>
                  <a:gd name="T9" fmla="*/ 13 h 30"/>
                  <a:gd name="T10" fmla="*/ 29 w 32"/>
                  <a:gd name="T11" fmla="*/ 17 h 30"/>
                  <a:gd name="T12" fmla="*/ 23 w 32"/>
                  <a:gd name="T13" fmla="*/ 20 h 30"/>
                  <a:gd name="T14" fmla="*/ 19 w 32"/>
                  <a:gd name="T15" fmla="*/ 27 h 30"/>
                  <a:gd name="T16" fmla="*/ 14 w 32"/>
                  <a:gd name="T17" fmla="*/ 25 h 30"/>
                  <a:gd name="T18" fmla="*/ 7 w 32"/>
                  <a:gd name="T19" fmla="*/ 23 h 30"/>
                  <a:gd name="T20" fmla="*/ 1 w 32"/>
                  <a:gd name="T21" fmla="*/ 19 h 30"/>
                  <a:gd name="T22" fmla="*/ 8 w 32"/>
                  <a:gd name="T23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30">
                    <a:moveTo>
                      <a:pt x="8" y="12"/>
                    </a:moveTo>
                    <a:cubicBezTo>
                      <a:pt x="8" y="10"/>
                      <a:pt x="4" y="2"/>
                      <a:pt x="7" y="1"/>
                    </a:cubicBezTo>
                    <a:cubicBezTo>
                      <a:pt x="9" y="0"/>
                      <a:pt x="15" y="2"/>
                      <a:pt x="16" y="3"/>
                    </a:cubicBezTo>
                    <a:cubicBezTo>
                      <a:pt x="16" y="4"/>
                      <a:pt x="24" y="6"/>
                      <a:pt x="23" y="7"/>
                    </a:cubicBezTo>
                    <a:cubicBezTo>
                      <a:pt x="23" y="9"/>
                      <a:pt x="19" y="11"/>
                      <a:pt x="22" y="13"/>
                    </a:cubicBezTo>
                    <a:cubicBezTo>
                      <a:pt x="25" y="16"/>
                      <a:pt x="32" y="14"/>
                      <a:pt x="29" y="17"/>
                    </a:cubicBezTo>
                    <a:cubicBezTo>
                      <a:pt x="26" y="20"/>
                      <a:pt x="28" y="20"/>
                      <a:pt x="23" y="20"/>
                    </a:cubicBezTo>
                    <a:cubicBezTo>
                      <a:pt x="19" y="20"/>
                      <a:pt x="21" y="26"/>
                      <a:pt x="19" y="27"/>
                    </a:cubicBezTo>
                    <a:cubicBezTo>
                      <a:pt x="17" y="29"/>
                      <a:pt x="16" y="30"/>
                      <a:pt x="14" y="25"/>
                    </a:cubicBezTo>
                    <a:cubicBezTo>
                      <a:pt x="11" y="20"/>
                      <a:pt x="8" y="21"/>
                      <a:pt x="7" y="23"/>
                    </a:cubicBezTo>
                    <a:cubicBezTo>
                      <a:pt x="5" y="25"/>
                      <a:pt x="0" y="24"/>
                      <a:pt x="1" y="19"/>
                    </a:cubicBezTo>
                    <a:cubicBezTo>
                      <a:pt x="3" y="14"/>
                      <a:pt x="8" y="12"/>
                      <a:pt x="8" y="1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4" name="Freeform 714">
                <a:extLst>
                  <a:ext uri="{FF2B5EF4-FFF2-40B4-BE49-F238E27FC236}">
                    <a16:creationId xmlns:a16="http://schemas.microsoft.com/office/drawing/2014/main" id="{A1BD03CF-838E-4E6B-85BE-347325978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9" y="1754"/>
                <a:ext cx="13" cy="12"/>
              </a:xfrm>
              <a:custGeom>
                <a:avLst/>
                <a:gdLst>
                  <a:gd name="T0" fmla="*/ 9 w 21"/>
                  <a:gd name="T1" fmla="*/ 5 h 20"/>
                  <a:gd name="T2" fmla="*/ 5 w 21"/>
                  <a:gd name="T3" fmla="*/ 13 h 20"/>
                  <a:gd name="T4" fmla="*/ 13 w 21"/>
                  <a:gd name="T5" fmla="*/ 16 h 20"/>
                  <a:gd name="T6" fmla="*/ 20 w 21"/>
                  <a:gd name="T7" fmla="*/ 16 h 20"/>
                  <a:gd name="T8" fmla="*/ 17 w 21"/>
                  <a:gd name="T9" fmla="*/ 7 h 20"/>
                  <a:gd name="T10" fmla="*/ 12 w 21"/>
                  <a:gd name="T11" fmla="*/ 2 h 20"/>
                  <a:gd name="T12" fmla="*/ 9 w 21"/>
                  <a:gd name="T13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20">
                    <a:moveTo>
                      <a:pt x="9" y="5"/>
                    </a:moveTo>
                    <a:cubicBezTo>
                      <a:pt x="6" y="9"/>
                      <a:pt x="0" y="10"/>
                      <a:pt x="5" y="13"/>
                    </a:cubicBezTo>
                    <a:cubicBezTo>
                      <a:pt x="11" y="16"/>
                      <a:pt x="9" y="12"/>
                      <a:pt x="13" y="16"/>
                    </a:cubicBezTo>
                    <a:cubicBezTo>
                      <a:pt x="17" y="19"/>
                      <a:pt x="21" y="20"/>
                      <a:pt x="20" y="16"/>
                    </a:cubicBezTo>
                    <a:cubicBezTo>
                      <a:pt x="19" y="12"/>
                      <a:pt x="17" y="11"/>
                      <a:pt x="17" y="7"/>
                    </a:cubicBezTo>
                    <a:cubicBezTo>
                      <a:pt x="17" y="3"/>
                      <a:pt x="12" y="2"/>
                      <a:pt x="12" y="2"/>
                    </a:cubicBezTo>
                    <a:cubicBezTo>
                      <a:pt x="12" y="2"/>
                      <a:pt x="7" y="0"/>
                      <a:pt x="9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5" name="Freeform 715">
                <a:extLst>
                  <a:ext uri="{FF2B5EF4-FFF2-40B4-BE49-F238E27FC236}">
                    <a16:creationId xmlns:a16="http://schemas.microsoft.com/office/drawing/2014/main" id="{FC415A0D-C1C4-4DC2-B775-9D4BB9E3B5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6" y="1771"/>
                <a:ext cx="10" cy="9"/>
              </a:xfrm>
              <a:custGeom>
                <a:avLst/>
                <a:gdLst>
                  <a:gd name="T0" fmla="*/ 4 w 16"/>
                  <a:gd name="T1" fmla="*/ 4 h 16"/>
                  <a:gd name="T2" fmla="*/ 3 w 16"/>
                  <a:gd name="T3" fmla="*/ 10 h 16"/>
                  <a:gd name="T4" fmla="*/ 12 w 16"/>
                  <a:gd name="T5" fmla="*/ 12 h 16"/>
                  <a:gd name="T6" fmla="*/ 12 w 16"/>
                  <a:gd name="T7" fmla="*/ 3 h 16"/>
                  <a:gd name="T8" fmla="*/ 4 w 16"/>
                  <a:gd name="T9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4" y="4"/>
                    </a:moveTo>
                    <a:cubicBezTo>
                      <a:pt x="5" y="8"/>
                      <a:pt x="0" y="6"/>
                      <a:pt x="3" y="10"/>
                    </a:cubicBezTo>
                    <a:cubicBezTo>
                      <a:pt x="6" y="15"/>
                      <a:pt x="9" y="16"/>
                      <a:pt x="12" y="12"/>
                    </a:cubicBezTo>
                    <a:cubicBezTo>
                      <a:pt x="14" y="9"/>
                      <a:pt x="16" y="6"/>
                      <a:pt x="12" y="3"/>
                    </a:cubicBezTo>
                    <a:cubicBezTo>
                      <a:pt x="7" y="0"/>
                      <a:pt x="5" y="3"/>
                      <a:pt x="4" y="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6" name="Freeform 716">
                <a:extLst>
                  <a:ext uri="{FF2B5EF4-FFF2-40B4-BE49-F238E27FC236}">
                    <a16:creationId xmlns:a16="http://schemas.microsoft.com/office/drawing/2014/main" id="{5181CF4E-17F0-4F41-B73F-659E0E9265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5" y="1786"/>
                <a:ext cx="7" cy="14"/>
              </a:xfrm>
              <a:custGeom>
                <a:avLst/>
                <a:gdLst>
                  <a:gd name="T0" fmla="*/ 2 w 12"/>
                  <a:gd name="T1" fmla="*/ 5 h 23"/>
                  <a:gd name="T2" fmla="*/ 2 w 12"/>
                  <a:gd name="T3" fmla="*/ 13 h 23"/>
                  <a:gd name="T4" fmla="*/ 8 w 12"/>
                  <a:gd name="T5" fmla="*/ 18 h 23"/>
                  <a:gd name="T6" fmla="*/ 9 w 12"/>
                  <a:gd name="T7" fmla="*/ 7 h 23"/>
                  <a:gd name="T8" fmla="*/ 4 w 12"/>
                  <a:gd name="T9" fmla="*/ 1 h 23"/>
                  <a:gd name="T10" fmla="*/ 2 w 12"/>
                  <a:gd name="T11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3">
                    <a:moveTo>
                      <a:pt x="2" y="5"/>
                    </a:moveTo>
                    <a:cubicBezTo>
                      <a:pt x="3" y="8"/>
                      <a:pt x="1" y="9"/>
                      <a:pt x="2" y="13"/>
                    </a:cubicBezTo>
                    <a:cubicBezTo>
                      <a:pt x="4" y="17"/>
                      <a:pt x="6" y="23"/>
                      <a:pt x="8" y="18"/>
                    </a:cubicBezTo>
                    <a:cubicBezTo>
                      <a:pt x="10" y="13"/>
                      <a:pt x="12" y="11"/>
                      <a:pt x="9" y="7"/>
                    </a:cubicBezTo>
                    <a:cubicBezTo>
                      <a:pt x="7" y="3"/>
                      <a:pt x="5" y="1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7" name="Freeform 717">
                <a:extLst>
                  <a:ext uri="{FF2B5EF4-FFF2-40B4-BE49-F238E27FC236}">
                    <a16:creationId xmlns:a16="http://schemas.microsoft.com/office/drawing/2014/main" id="{DEA364B0-83B5-4986-9FC7-EFC2C5BE04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3" y="1790"/>
                <a:ext cx="6" cy="11"/>
              </a:xfrm>
              <a:custGeom>
                <a:avLst/>
                <a:gdLst>
                  <a:gd name="T0" fmla="*/ 3 w 10"/>
                  <a:gd name="T1" fmla="*/ 4 h 19"/>
                  <a:gd name="T2" fmla="*/ 4 w 10"/>
                  <a:gd name="T3" fmla="*/ 14 h 19"/>
                  <a:gd name="T4" fmla="*/ 10 w 10"/>
                  <a:gd name="T5" fmla="*/ 14 h 19"/>
                  <a:gd name="T6" fmla="*/ 6 w 10"/>
                  <a:gd name="T7" fmla="*/ 2 h 19"/>
                  <a:gd name="T8" fmla="*/ 3 w 10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9">
                    <a:moveTo>
                      <a:pt x="3" y="4"/>
                    </a:moveTo>
                    <a:cubicBezTo>
                      <a:pt x="6" y="9"/>
                      <a:pt x="2" y="12"/>
                      <a:pt x="4" y="14"/>
                    </a:cubicBezTo>
                    <a:cubicBezTo>
                      <a:pt x="6" y="15"/>
                      <a:pt x="10" y="19"/>
                      <a:pt x="10" y="14"/>
                    </a:cubicBezTo>
                    <a:cubicBezTo>
                      <a:pt x="10" y="8"/>
                      <a:pt x="8" y="4"/>
                      <a:pt x="6" y="2"/>
                    </a:cubicBezTo>
                    <a:cubicBezTo>
                      <a:pt x="5" y="0"/>
                      <a:pt x="0" y="0"/>
                      <a:pt x="3" y="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8" name="Freeform 718">
                <a:extLst>
                  <a:ext uri="{FF2B5EF4-FFF2-40B4-BE49-F238E27FC236}">
                    <a16:creationId xmlns:a16="http://schemas.microsoft.com/office/drawing/2014/main" id="{456C6913-BAC1-4FEF-AE1F-54AD577460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6" y="1763"/>
                <a:ext cx="7" cy="9"/>
              </a:xfrm>
              <a:custGeom>
                <a:avLst/>
                <a:gdLst>
                  <a:gd name="T0" fmla="*/ 10 w 13"/>
                  <a:gd name="T1" fmla="*/ 6 h 16"/>
                  <a:gd name="T2" fmla="*/ 1 w 13"/>
                  <a:gd name="T3" fmla="*/ 6 h 16"/>
                  <a:gd name="T4" fmla="*/ 5 w 13"/>
                  <a:gd name="T5" fmla="*/ 14 h 16"/>
                  <a:gd name="T6" fmla="*/ 13 w 13"/>
                  <a:gd name="T7" fmla="*/ 12 h 16"/>
                  <a:gd name="T8" fmla="*/ 10 w 13"/>
                  <a:gd name="T9" fmla="*/ 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10" y="6"/>
                    </a:moveTo>
                    <a:cubicBezTo>
                      <a:pt x="5" y="5"/>
                      <a:pt x="0" y="0"/>
                      <a:pt x="1" y="6"/>
                    </a:cubicBezTo>
                    <a:cubicBezTo>
                      <a:pt x="2" y="13"/>
                      <a:pt x="2" y="14"/>
                      <a:pt x="5" y="14"/>
                    </a:cubicBezTo>
                    <a:cubicBezTo>
                      <a:pt x="9" y="14"/>
                      <a:pt x="12" y="16"/>
                      <a:pt x="13" y="12"/>
                    </a:cubicBezTo>
                    <a:cubicBezTo>
                      <a:pt x="13" y="8"/>
                      <a:pt x="11" y="10"/>
                      <a:pt x="10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" name="Freeform 719">
                <a:extLst>
                  <a:ext uri="{FF2B5EF4-FFF2-40B4-BE49-F238E27FC236}">
                    <a16:creationId xmlns:a16="http://schemas.microsoft.com/office/drawing/2014/main" id="{B68EF668-B2EB-4DD4-A9F3-6A4042235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4" y="1786"/>
                <a:ext cx="7" cy="10"/>
              </a:xfrm>
              <a:custGeom>
                <a:avLst/>
                <a:gdLst>
                  <a:gd name="T0" fmla="*/ 1 w 12"/>
                  <a:gd name="T1" fmla="*/ 5 h 16"/>
                  <a:gd name="T2" fmla="*/ 5 w 12"/>
                  <a:gd name="T3" fmla="*/ 15 h 16"/>
                  <a:gd name="T4" fmla="*/ 10 w 12"/>
                  <a:gd name="T5" fmla="*/ 10 h 16"/>
                  <a:gd name="T6" fmla="*/ 5 w 12"/>
                  <a:gd name="T7" fmla="*/ 4 h 16"/>
                  <a:gd name="T8" fmla="*/ 1 w 12"/>
                  <a:gd name="T9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6">
                    <a:moveTo>
                      <a:pt x="1" y="5"/>
                    </a:moveTo>
                    <a:cubicBezTo>
                      <a:pt x="1" y="9"/>
                      <a:pt x="2" y="14"/>
                      <a:pt x="5" y="15"/>
                    </a:cubicBezTo>
                    <a:cubicBezTo>
                      <a:pt x="8" y="16"/>
                      <a:pt x="12" y="13"/>
                      <a:pt x="10" y="10"/>
                    </a:cubicBezTo>
                    <a:cubicBezTo>
                      <a:pt x="8" y="7"/>
                      <a:pt x="10" y="8"/>
                      <a:pt x="5" y="4"/>
                    </a:cubicBezTo>
                    <a:cubicBezTo>
                      <a:pt x="0" y="0"/>
                      <a:pt x="4" y="1"/>
                      <a:pt x="1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" name="Freeform 720">
                <a:extLst>
                  <a:ext uri="{FF2B5EF4-FFF2-40B4-BE49-F238E27FC236}">
                    <a16:creationId xmlns:a16="http://schemas.microsoft.com/office/drawing/2014/main" id="{6901BB76-5C34-4623-BC62-E01B19361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3" y="1553"/>
                <a:ext cx="17" cy="21"/>
              </a:xfrm>
              <a:custGeom>
                <a:avLst/>
                <a:gdLst>
                  <a:gd name="T0" fmla="*/ 9 w 27"/>
                  <a:gd name="T1" fmla="*/ 17 h 35"/>
                  <a:gd name="T2" fmla="*/ 6 w 27"/>
                  <a:gd name="T3" fmla="*/ 25 h 35"/>
                  <a:gd name="T4" fmla="*/ 1 w 27"/>
                  <a:gd name="T5" fmla="*/ 32 h 35"/>
                  <a:gd name="T6" fmla="*/ 6 w 27"/>
                  <a:gd name="T7" fmla="*/ 34 h 35"/>
                  <a:gd name="T8" fmla="*/ 16 w 27"/>
                  <a:gd name="T9" fmla="*/ 30 h 35"/>
                  <a:gd name="T10" fmla="*/ 16 w 27"/>
                  <a:gd name="T11" fmla="*/ 21 h 35"/>
                  <a:gd name="T12" fmla="*/ 15 w 27"/>
                  <a:gd name="T13" fmla="*/ 16 h 35"/>
                  <a:gd name="T14" fmla="*/ 17 w 27"/>
                  <a:gd name="T15" fmla="*/ 12 h 35"/>
                  <a:gd name="T16" fmla="*/ 24 w 27"/>
                  <a:gd name="T17" fmla="*/ 10 h 35"/>
                  <a:gd name="T18" fmla="*/ 22 w 27"/>
                  <a:gd name="T19" fmla="*/ 2 h 35"/>
                  <a:gd name="T20" fmla="*/ 14 w 27"/>
                  <a:gd name="T21" fmla="*/ 7 h 35"/>
                  <a:gd name="T22" fmla="*/ 11 w 27"/>
                  <a:gd name="T23" fmla="*/ 12 h 35"/>
                  <a:gd name="T24" fmla="*/ 9 w 27"/>
                  <a:gd name="T25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5">
                    <a:moveTo>
                      <a:pt x="9" y="17"/>
                    </a:moveTo>
                    <a:cubicBezTo>
                      <a:pt x="9" y="23"/>
                      <a:pt x="9" y="21"/>
                      <a:pt x="6" y="25"/>
                    </a:cubicBezTo>
                    <a:cubicBezTo>
                      <a:pt x="4" y="29"/>
                      <a:pt x="0" y="30"/>
                      <a:pt x="1" y="32"/>
                    </a:cubicBezTo>
                    <a:cubicBezTo>
                      <a:pt x="3" y="33"/>
                      <a:pt x="0" y="35"/>
                      <a:pt x="6" y="34"/>
                    </a:cubicBezTo>
                    <a:cubicBezTo>
                      <a:pt x="12" y="32"/>
                      <a:pt x="16" y="34"/>
                      <a:pt x="16" y="30"/>
                    </a:cubicBezTo>
                    <a:cubicBezTo>
                      <a:pt x="16" y="25"/>
                      <a:pt x="16" y="24"/>
                      <a:pt x="16" y="21"/>
                    </a:cubicBezTo>
                    <a:cubicBezTo>
                      <a:pt x="16" y="18"/>
                      <a:pt x="15" y="18"/>
                      <a:pt x="15" y="16"/>
                    </a:cubicBezTo>
                    <a:cubicBezTo>
                      <a:pt x="16" y="14"/>
                      <a:pt x="13" y="13"/>
                      <a:pt x="17" y="12"/>
                    </a:cubicBezTo>
                    <a:cubicBezTo>
                      <a:pt x="22" y="11"/>
                      <a:pt x="24" y="15"/>
                      <a:pt x="24" y="10"/>
                    </a:cubicBezTo>
                    <a:cubicBezTo>
                      <a:pt x="25" y="5"/>
                      <a:pt x="27" y="0"/>
                      <a:pt x="22" y="2"/>
                    </a:cubicBezTo>
                    <a:cubicBezTo>
                      <a:pt x="17" y="4"/>
                      <a:pt x="16" y="5"/>
                      <a:pt x="14" y="7"/>
                    </a:cubicBezTo>
                    <a:cubicBezTo>
                      <a:pt x="12" y="9"/>
                      <a:pt x="11" y="10"/>
                      <a:pt x="11" y="12"/>
                    </a:cubicBezTo>
                    <a:cubicBezTo>
                      <a:pt x="10" y="14"/>
                      <a:pt x="7" y="14"/>
                      <a:pt x="9" y="1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" name="Freeform 721">
                <a:extLst>
                  <a:ext uri="{FF2B5EF4-FFF2-40B4-BE49-F238E27FC236}">
                    <a16:creationId xmlns:a16="http://schemas.microsoft.com/office/drawing/2014/main" id="{ACC9E9C4-16BC-4C7D-B269-B0896ACB02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1572"/>
                <a:ext cx="9" cy="10"/>
              </a:xfrm>
              <a:custGeom>
                <a:avLst/>
                <a:gdLst>
                  <a:gd name="T0" fmla="*/ 2 w 14"/>
                  <a:gd name="T1" fmla="*/ 3 h 16"/>
                  <a:gd name="T2" fmla="*/ 2 w 14"/>
                  <a:gd name="T3" fmla="*/ 10 h 16"/>
                  <a:gd name="T4" fmla="*/ 7 w 14"/>
                  <a:gd name="T5" fmla="*/ 13 h 16"/>
                  <a:gd name="T6" fmla="*/ 12 w 14"/>
                  <a:gd name="T7" fmla="*/ 7 h 16"/>
                  <a:gd name="T8" fmla="*/ 12 w 14"/>
                  <a:gd name="T9" fmla="*/ 0 h 16"/>
                  <a:gd name="T10" fmla="*/ 6 w 14"/>
                  <a:gd name="T11" fmla="*/ 0 h 16"/>
                  <a:gd name="T12" fmla="*/ 2 w 14"/>
                  <a:gd name="T1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6">
                    <a:moveTo>
                      <a:pt x="2" y="3"/>
                    </a:moveTo>
                    <a:cubicBezTo>
                      <a:pt x="1" y="5"/>
                      <a:pt x="0" y="8"/>
                      <a:pt x="2" y="10"/>
                    </a:cubicBezTo>
                    <a:cubicBezTo>
                      <a:pt x="5" y="13"/>
                      <a:pt x="4" y="16"/>
                      <a:pt x="7" y="13"/>
                    </a:cubicBezTo>
                    <a:cubicBezTo>
                      <a:pt x="10" y="10"/>
                      <a:pt x="10" y="9"/>
                      <a:pt x="12" y="7"/>
                    </a:cubicBezTo>
                    <a:cubicBezTo>
                      <a:pt x="13" y="4"/>
                      <a:pt x="14" y="1"/>
                      <a:pt x="12" y="0"/>
                    </a:cubicBezTo>
                    <a:cubicBezTo>
                      <a:pt x="10" y="0"/>
                      <a:pt x="8" y="0"/>
                      <a:pt x="6" y="0"/>
                    </a:cubicBezTo>
                    <a:cubicBezTo>
                      <a:pt x="4" y="0"/>
                      <a:pt x="1" y="1"/>
                      <a:pt x="2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" name="Freeform 722">
                <a:extLst>
                  <a:ext uri="{FF2B5EF4-FFF2-40B4-BE49-F238E27FC236}">
                    <a16:creationId xmlns:a16="http://schemas.microsoft.com/office/drawing/2014/main" id="{BBECB34B-E131-4CC1-836A-16FC7026E5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6" y="1562"/>
                <a:ext cx="16" cy="15"/>
              </a:xfrm>
              <a:custGeom>
                <a:avLst/>
                <a:gdLst>
                  <a:gd name="T0" fmla="*/ 2 w 26"/>
                  <a:gd name="T1" fmla="*/ 12 h 25"/>
                  <a:gd name="T2" fmla="*/ 5 w 26"/>
                  <a:gd name="T3" fmla="*/ 18 h 25"/>
                  <a:gd name="T4" fmla="*/ 9 w 26"/>
                  <a:gd name="T5" fmla="*/ 21 h 25"/>
                  <a:gd name="T6" fmla="*/ 15 w 26"/>
                  <a:gd name="T7" fmla="*/ 15 h 25"/>
                  <a:gd name="T8" fmla="*/ 21 w 26"/>
                  <a:gd name="T9" fmla="*/ 10 h 25"/>
                  <a:gd name="T10" fmla="*/ 21 w 26"/>
                  <a:gd name="T11" fmla="*/ 3 h 25"/>
                  <a:gd name="T12" fmla="*/ 13 w 26"/>
                  <a:gd name="T13" fmla="*/ 7 h 25"/>
                  <a:gd name="T14" fmla="*/ 7 w 26"/>
                  <a:gd name="T15" fmla="*/ 8 h 25"/>
                  <a:gd name="T16" fmla="*/ 2 w 26"/>
                  <a:gd name="T17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5">
                    <a:moveTo>
                      <a:pt x="2" y="12"/>
                    </a:moveTo>
                    <a:cubicBezTo>
                      <a:pt x="4" y="16"/>
                      <a:pt x="4" y="14"/>
                      <a:pt x="5" y="18"/>
                    </a:cubicBezTo>
                    <a:cubicBezTo>
                      <a:pt x="6" y="21"/>
                      <a:pt x="5" y="25"/>
                      <a:pt x="9" y="21"/>
                    </a:cubicBezTo>
                    <a:cubicBezTo>
                      <a:pt x="13" y="18"/>
                      <a:pt x="12" y="18"/>
                      <a:pt x="15" y="15"/>
                    </a:cubicBezTo>
                    <a:cubicBezTo>
                      <a:pt x="19" y="12"/>
                      <a:pt x="19" y="16"/>
                      <a:pt x="21" y="10"/>
                    </a:cubicBezTo>
                    <a:cubicBezTo>
                      <a:pt x="22" y="4"/>
                      <a:pt x="26" y="0"/>
                      <a:pt x="21" y="3"/>
                    </a:cubicBezTo>
                    <a:cubicBezTo>
                      <a:pt x="15" y="6"/>
                      <a:pt x="15" y="7"/>
                      <a:pt x="13" y="7"/>
                    </a:cubicBezTo>
                    <a:cubicBezTo>
                      <a:pt x="10" y="7"/>
                      <a:pt x="10" y="7"/>
                      <a:pt x="7" y="8"/>
                    </a:cubicBezTo>
                    <a:cubicBezTo>
                      <a:pt x="3" y="10"/>
                      <a:pt x="0" y="9"/>
                      <a:pt x="2" y="1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" name="Freeform 723">
                <a:extLst>
                  <a:ext uri="{FF2B5EF4-FFF2-40B4-BE49-F238E27FC236}">
                    <a16:creationId xmlns:a16="http://schemas.microsoft.com/office/drawing/2014/main" id="{9F76B4E1-0793-4D66-BC73-E808C9635D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1" y="1557"/>
                <a:ext cx="6" cy="11"/>
              </a:xfrm>
              <a:custGeom>
                <a:avLst/>
                <a:gdLst>
                  <a:gd name="T0" fmla="*/ 3 w 10"/>
                  <a:gd name="T1" fmla="*/ 9 h 19"/>
                  <a:gd name="T2" fmla="*/ 5 w 10"/>
                  <a:gd name="T3" fmla="*/ 16 h 19"/>
                  <a:gd name="T4" fmla="*/ 9 w 10"/>
                  <a:gd name="T5" fmla="*/ 16 h 19"/>
                  <a:gd name="T6" fmla="*/ 10 w 10"/>
                  <a:gd name="T7" fmla="*/ 9 h 19"/>
                  <a:gd name="T8" fmla="*/ 4 w 10"/>
                  <a:gd name="T9" fmla="*/ 3 h 19"/>
                  <a:gd name="T10" fmla="*/ 3 w 10"/>
                  <a:gd name="T11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9">
                    <a:moveTo>
                      <a:pt x="3" y="9"/>
                    </a:moveTo>
                    <a:cubicBezTo>
                      <a:pt x="3" y="11"/>
                      <a:pt x="3" y="15"/>
                      <a:pt x="5" y="16"/>
                    </a:cubicBezTo>
                    <a:cubicBezTo>
                      <a:pt x="6" y="18"/>
                      <a:pt x="8" y="19"/>
                      <a:pt x="9" y="16"/>
                    </a:cubicBezTo>
                    <a:cubicBezTo>
                      <a:pt x="10" y="13"/>
                      <a:pt x="10" y="13"/>
                      <a:pt x="10" y="9"/>
                    </a:cubicBezTo>
                    <a:cubicBezTo>
                      <a:pt x="9" y="4"/>
                      <a:pt x="8" y="0"/>
                      <a:pt x="4" y="3"/>
                    </a:cubicBezTo>
                    <a:cubicBezTo>
                      <a:pt x="0" y="6"/>
                      <a:pt x="1" y="6"/>
                      <a:pt x="3" y="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" name="Freeform 724">
                <a:extLst>
                  <a:ext uri="{FF2B5EF4-FFF2-40B4-BE49-F238E27FC236}">
                    <a16:creationId xmlns:a16="http://schemas.microsoft.com/office/drawing/2014/main" id="{C22132B6-880D-4F74-8822-1A68EA65A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" y="1570"/>
                <a:ext cx="6" cy="7"/>
              </a:xfrm>
              <a:custGeom>
                <a:avLst/>
                <a:gdLst>
                  <a:gd name="T0" fmla="*/ 3 w 11"/>
                  <a:gd name="T1" fmla="*/ 3 h 11"/>
                  <a:gd name="T2" fmla="*/ 2 w 11"/>
                  <a:gd name="T3" fmla="*/ 7 h 11"/>
                  <a:gd name="T4" fmla="*/ 5 w 11"/>
                  <a:gd name="T5" fmla="*/ 10 h 11"/>
                  <a:gd name="T6" fmla="*/ 9 w 11"/>
                  <a:gd name="T7" fmla="*/ 8 h 11"/>
                  <a:gd name="T8" fmla="*/ 10 w 11"/>
                  <a:gd name="T9" fmla="*/ 3 h 11"/>
                  <a:gd name="T10" fmla="*/ 6 w 11"/>
                  <a:gd name="T11" fmla="*/ 0 h 11"/>
                  <a:gd name="T12" fmla="*/ 3 w 11"/>
                  <a:gd name="T13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1">
                    <a:moveTo>
                      <a:pt x="3" y="3"/>
                    </a:moveTo>
                    <a:cubicBezTo>
                      <a:pt x="2" y="6"/>
                      <a:pt x="0" y="6"/>
                      <a:pt x="2" y="7"/>
                    </a:cubicBezTo>
                    <a:cubicBezTo>
                      <a:pt x="4" y="8"/>
                      <a:pt x="3" y="11"/>
                      <a:pt x="5" y="10"/>
                    </a:cubicBezTo>
                    <a:cubicBezTo>
                      <a:pt x="8" y="9"/>
                      <a:pt x="8" y="11"/>
                      <a:pt x="9" y="8"/>
                    </a:cubicBezTo>
                    <a:cubicBezTo>
                      <a:pt x="10" y="5"/>
                      <a:pt x="11" y="6"/>
                      <a:pt x="10" y="3"/>
                    </a:cubicBezTo>
                    <a:cubicBezTo>
                      <a:pt x="8" y="1"/>
                      <a:pt x="7" y="1"/>
                      <a:pt x="6" y="0"/>
                    </a:cubicBezTo>
                    <a:cubicBezTo>
                      <a:pt x="5" y="0"/>
                      <a:pt x="1" y="2"/>
                      <a:pt x="3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" name="Freeform 725">
                <a:extLst>
                  <a:ext uri="{FF2B5EF4-FFF2-40B4-BE49-F238E27FC236}">
                    <a16:creationId xmlns:a16="http://schemas.microsoft.com/office/drawing/2014/main" id="{94C702AE-7D1D-40F4-A418-1167636ED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9" y="1576"/>
                <a:ext cx="5" cy="8"/>
              </a:xfrm>
              <a:custGeom>
                <a:avLst/>
                <a:gdLst>
                  <a:gd name="T0" fmla="*/ 2 w 8"/>
                  <a:gd name="T1" fmla="*/ 3 h 13"/>
                  <a:gd name="T2" fmla="*/ 2 w 8"/>
                  <a:gd name="T3" fmla="*/ 7 h 13"/>
                  <a:gd name="T4" fmla="*/ 5 w 8"/>
                  <a:gd name="T5" fmla="*/ 11 h 13"/>
                  <a:gd name="T6" fmla="*/ 7 w 8"/>
                  <a:gd name="T7" fmla="*/ 7 h 13"/>
                  <a:gd name="T8" fmla="*/ 7 w 8"/>
                  <a:gd name="T9" fmla="*/ 0 h 13"/>
                  <a:gd name="T10" fmla="*/ 2 w 8"/>
                  <a:gd name="T11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3">
                    <a:moveTo>
                      <a:pt x="2" y="3"/>
                    </a:moveTo>
                    <a:cubicBezTo>
                      <a:pt x="2" y="5"/>
                      <a:pt x="0" y="4"/>
                      <a:pt x="2" y="7"/>
                    </a:cubicBezTo>
                    <a:cubicBezTo>
                      <a:pt x="3" y="11"/>
                      <a:pt x="4" y="13"/>
                      <a:pt x="5" y="11"/>
                    </a:cubicBezTo>
                    <a:cubicBezTo>
                      <a:pt x="7" y="9"/>
                      <a:pt x="6" y="11"/>
                      <a:pt x="7" y="7"/>
                    </a:cubicBezTo>
                    <a:cubicBezTo>
                      <a:pt x="8" y="4"/>
                      <a:pt x="8" y="0"/>
                      <a:pt x="7" y="0"/>
                    </a:cubicBezTo>
                    <a:cubicBezTo>
                      <a:pt x="5" y="1"/>
                      <a:pt x="0" y="1"/>
                      <a:pt x="2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6" name="Freeform 726">
                <a:extLst>
                  <a:ext uri="{FF2B5EF4-FFF2-40B4-BE49-F238E27FC236}">
                    <a16:creationId xmlns:a16="http://schemas.microsoft.com/office/drawing/2014/main" id="{547F2E5C-4EB3-483E-82F6-67266952EE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0" y="1375"/>
                <a:ext cx="19" cy="12"/>
              </a:xfrm>
              <a:custGeom>
                <a:avLst/>
                <a:gdLst>
                  <a:gd name="T0" fmla="*/ 10 w 31"/>
                  <a:gd name="T1" fmla="*/ 4 h 20"/>
                  <a:gd name="T2" fmla="*/ 5 w 31"/>
                  <a:gd name="T3" fmla="*/ 7 h 20"/>
                  <a:gd name="T4" fmla="*/ 3 w 31"/>
                  <a:gd name="T5" fmla="*/ 11 h 20"/>
                  <a:gd name="T6" fmla="*/ 8 w 31"/>
                  <a:gd name="T7" fmla="*/ 14 h 20"/>
                  <a:gd name="T8" fmla="*/ 12 w 31"/>
                  <a:gd name="T9" fmla="*/ 14 h 20"/>
                  <a:gd name="T10" fmla="*/ 15 w 31"/>
                  <a:gd name="T11" fmla="*/ 17 h 20"/>
                  <a:gd name="T12" fmla="*/ 23 w 31"/>
                  <a:gd name="T13" fmla="*/ 17 h 20"/>
                  <a:gd name="T14" fmla="*/ 26 w 31"/>
                  <a:gd name="T15" fmla="*/ 12 h 20"/>
                  <a:gd name="T16" fmla="*/ 29 w 31"/>
                  <a:gd name="T17" fmla="*/ 8 h 20"/>
                  <a:gd name="T18" fmla="*/ 23 w 31"/>
                  <a:gd name="T19" fmla="*/ 5 h 20"/>
                  <a:gd name="T20" fmla="*/ 21 w 31"/>
                  <a:gd name="T21" fmla="*/ 2 h 20"/>
                  <a:gd name="T22" fmla="*/ 16 w 31"/>
                  <a:gd name="T23" fmla="*/ 1 h 20"/>
                  <a:gd name="T24" fmla="*/ 12 w 31"/>
                  <a:gd name="T25" fmla="*/ 3 h 20"/>
                  <a:gd name="T26" fmla="*/ 10 w 31"/>
                  <a:gd name="T27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" h="20">
                    <a:moveTo>
                      <a:pt x="10" y="4"/>
                    </a:moveTo>
                    <a:cubicBezTo>
                      <a:pt x="7" y="5"/>
                      <a:pt x="7" y="5"/>
                      <a:pt x="5" y="7"/>
                    </a:cubicBezTo>
                    <a:cubicBezTo>
                      <a:pt x="3" y="8"/>
                      <a:pt x="0" y="9"/>
                      <a:pt x="3" y="11"/>
                    </a:cubicBezTo>
                    <a:cubicBezTo>
                      <a:pt x="5" y="14"/>
                      <a:pt x="6" y="14"/>
                      <a:pt x="8" y="14"/>
                    </a:cubicBezTo>
                    <a:cubicBezTo>
                      <a:pt x="11" y="13"/>
                      <a:pt x="12" y="13"/>
                      <a:pt x="12" y="14"/>
                    </a:cubicBezTo>
                    <a:cubicBezTo>
                      <a:pt x="12" y="15"/>
                      <a:pt x="9" y="17"/>
                      <a:pt x="15" y="17"/>
                    </a:cubicBezTo>
                    <a:cubicBezTo>
                      <a:pt x="21" y="17"/>
                      <a:pt x="21" y="20"/>
                      <a:pt x="23" y="17"/>
                    </a:cubicBezTo>
                    <a:cubicBezTo>
                      <a:pt x="26" y="14"/>
                      <a:pt x="23" y="14"/>
                      <a:pt x="26" y="12"/>
                    </a:cubicBezTo>
                    <a:cubicBezTo>
                      <a:pt x="29" y="10"/>
                      <a:pt x="31" y="9"/>
                      <a:pt x="29" y="8"/>
                    </a:cubicBezTo>
                    <a:cubicBezTo>
                      <a:pt x="26" y="6"/>
                      <a:pt x="25" y="6"/>
                      <a:pt x="23" y="5"/>
                    </a:cubicBezTo>
                    <a:cubicBezTo>
                      <a:pt x="22" y="4"/>
                      <a:pt x="22" y="4"/>
                      <a:pt x="21" y="2"/>
                    </a:cubicBezTo>
                    <a:cubicBezTo>
                      <a:pt x="20" y="0"/>
                      <a:pt x="17" y="0"/>
                      <a:pt x="16" y="1"/>
                    </a:cubicBezTo>
                    <a:cubicBezTo>
                      <a:pt x="14" y="1"/>
                      <a:pt x="12" y="2"/>
                      <a:pt x="12" y="3"/>
                    </a:cubicBezTo>
                    <a:cubicBezTo>
                      <a:pt x="11" y="3"/>
                      <a:pt x="9" y="2"/>
                      <a:pt x="10" y="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7" name="Freeform 727">
                <a:extLst>
                  <a:ext uri="{FF2B5EF4-FFF2-40B4-BE49-F238E27FC236}">
                    <a16:creationId xmlns:a16="http://schemas.microsoft.com/office/drawing/2014/main" id="{6160A102-D4FD-4099-AE08-8004EAD3AF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4" y="1387"/>
                <a:ext cx="9" cy="10"/>
              </a:xfrm>
              <a:custGeom>
                <a:avLst/>
                <a:gdLst>
                  <a:gd name="T0" fmla="*/ 1 w 15"/>
                  <a:gd name="T1" fmla="*/ 6 h 17"/>
                  <a:gd name="T2" fmla="*/ 4 w 15"/>
                  <a:gd name="T3" fmla="*/ 13 h 17"/>
                  <a:gd name="T4" fmla="*/ 9 w 15"/>
                  <a:gd name="T5" fmla="*/ 14 h 17"/>
                  <a:gd name="T6" fmla="*/ 10 w 15"/>
                  <a:gd name="T7" fmla="*/ 8 h 17"/>
                  <a:gd name="T8" fmla="*/ 11 w 15"/>
                  <a:gd name="T9" fmla="*/ 4 h 17"/>
                  <a:gd name="T10" fmla="*/ 3 w 15"/>
                  <a:gd name="T11" fmla="*/ 1 h 17"/>
                  <a:gd name="T12" fmla="*/ 1 w 15"/>
                  <a:gd name="T13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7">
                    <a:moveTo>
                      <a:pt x="1" y="6"/>
                    </a:moveTo>
                    <a:cubicBezTo>
                      <a:pt x="1" y="9"/>
                      <a:pt x="4" y="8"/>
                      <a:pt x="4" y="13"/>
                    </a:cubicBezTo>
                    <a:cubicBezTo>
                      <a:pt x="4" y="17"/>
                      <a:pt x="8" y="17"/>
                      <a:pt x="9" y="14"/>
                    </a:cubicBezTo>
                    <a:cubicBezTo>
                      <a:pt x="9" y="11"/>
                      <a:pt x="9" y="10"/>
                      <a:pt x="10" y="8"/>
                    </a:cubicBezTo>
                    <a:cubicBezTo>
                      <a:pt x="11" y="5"/>
                      <a:pt x="15" y="5"/>
                      <a:pt x="11" y="4"/>
                    </a:cubicBezTo>
                    <a:cubicBezTo>
                      <a:pt x="7" y="2"/>
                      <a:pt x="5" y="0"/>
                      <a:pt x="3" y="1"/>
                    </a:cubicBezTo>
                    <a:cubicBezTo>
                      <a:pt x="2" y="3"/>
                      <a:pt x="0" y="5"/>
                      <a:pt x="1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8" name="Freeform 728">
                <a:extLst>
                  <a:ext uri="{FF2B5EF4-FFF2-40B4-BE49-F238E27FC236}">
                    <a16:creationId xmlns:a16="http://schemas.microsoft.com/office/drawing/2014/main" id="{96E61231-83E6-4F47-A85E-F082F570D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0" y="1372"/>
                <a:ext cx="11" cy="6"/>
              </a:xfrm>
              <a:custGeom>
                <a:avLst/>
                <a:gdLst>
                  <a:gd name="T0" fmla="*/ 4 w 18"/>
                  <a:gd name="T1" fmla="*/ 1 h 9"/>
                  <a:gd name="T2" fmla="*/ 12 w 18"/>
                  <a:gd name="T3" fmla="*/ 2 h 9"/>
                  <a:gd name="T4" fmla="*/ 17 w 18"/>
                  <a:gd name="T5" fmla="*/ 4 h 9"/>
                  <a:gd name="T6" fmla="*/ 15 w 18"/>
                  <a:gd name="T7" fmla="*/ 8 h 9"/>
                  <a:gd name="T8" fmla="*/ 10 w 18"/>
                  <a:gd name="T9" fmla="*/ 8 h 9"/>
                  <a:gd name="T10" fmla="*/ 0 w 18"/>
                  <a:gd name="T11" fmla="*/ 5 h 9"/>
                  <a:gd name="T12" fmla="*/ 4 w 18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9">
                    <a:moveTo>
                      <a:pt x="4" y="1"/>
                    </a:moveTo>
                    <a:cubicBezTo>
                      <a:pt x="7" y="1"/>
                      <a:pt x="10" y="2"/>
                      <a:pt x="12" y="2"/>
                    </a:cubicBezTo>
                    <a:cubicBezTo>
                      <a:pt x="15" y="3"/>
                      <a:pt x="17" y="2"/>
                      <a:pt x="17" y="4"/>
                    </a:cubicBezTo>
                    <a:cubicBezTo>
                      <a:pt x="16" y="7"/>
                      <a:pt x="18" y="8"/>
                      <a:pt x="15" y="8"/>
                    </a:cubicBezTo>
                    <a:cubicBezTo>
                      <a:pt x="12" y="8"/>
                      <a:pt x="15" y="9"/>
                      <a:pt x="10" y="8"/>
                    </a:cubicBezTo>
                    <a:cubicBezTo>
                      <a:pt x="4" y="7"/>
                      <a:pt x="0" y="6"/>
                      <a:pt x="0" y="5"/>
                    </a:cubicBezTo>
                    <a:cubicBezTo>
                      <a:pt x="1" y="3"/>
                      <a:pt x="2" y="0"/>
                      <a:pt x="4" y="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9" name="Freeform 729">
                <a:extLst>
                  <a:ext uri="{FF2B5EF4-FFF2-40B4-BE49-F238E27FC236}">
                    <a16:creationId xmlns:a16="http://schemas.microsoft.com/office/drawing/2014/main" id="{A00F7654-3F1C-4E22-9556-C1E614053B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0" y="729"/>
                <a:ext cx="603" cy="324"/>
              </a:xfrm>
              <a:custGeom>
                <a:avLst/>
                <a:gdLst>
                  <a:gd name="T0" fmla="*/ 274 w 1005"/>
                  <a:gd name="T1" fmla="*/ 519 h 540"/>
                  <a:gd name="T2" fmla="*/ 308 w 1005"/>
                  <a:gd name="T3" fmla="*/ 476 h 540"/>
                  <a:gd name="T4" fmla="*/ 340 w 1005"/>
                  <a:gd name="T5" fmla="*/ 449 h 540"/>
                  <a:gd name="T6" fmla="*/ 364 w 1005"/>
                  <a:gd name="T7" fmla="*/ 412 h 540"/>
                  <a:gd name="T8" fmla="*/ 410 w 1005"/>
                  <a:gd name="T9" fmla="*/ 394 h 540"/>
                  <a:gd name="T10" fmla="*/ 469 w 1005"/>
                  <a:gd name="T11" fmla="*/ 384 h 540"/>
                  <a:gd name="T12" fmla="*/ 554 w 1005"/>
                  <a:gd name="T13" fmla="*/ 340 h 540"/>
                  <a:gd name="T14" fmla="*/ 637 w 1005"/>
                  <a:gd name="T15" fmla="*/ 323 h 540"/>
                  <a:gd name="T16" fmla="*/ 750 w 1005"/>
                  <a:gd name="T17" fmla="*/ 286 h 540"/>
                  <a:gd name="T18" fmla="*/ 662 w 1005"/>
                  <a:gd name="T19" fmla="*/ 279 h 540"/>
                  <a:gd name="T20" fmla="*/ 718 w 1005"/>
                  <a:gd name="T21" fmla="*/ 258 h 540"/>
                  <a:gd name="T22" fmla="*/ 769 w 1005"/>
                  <a:gd name="T23" fmla="*/ 255 h 540"/>
                  <a:gd name="T24" fmla="*/ 720 w 1005"/>
                  <a:gd name="T25" fmla="*/ 208 h 540"/>
                  <a:gd name="T26" fmla="*/ 772 w 1005"/>
                  <a:gd name="T27" fmla="*/ 231 h 540"/>
                  <a:gd name="T28" fmla="*/ 800 w 1005"/>
                  <a:gd name="T29" fmla="*/ 208 h 540"/>
                  <a:gd name="T30" fmla="*/ 842 w 1005"/>
                  <a:gd name="T31" fmla="*/ 187 h 540"/>
                  <a:gd name="T32" fmla="*/ 834 w 1005"/>
                  <a:gd name="T33" fmla="*/ 172 h 540"/>
                  <a:gd name="T34" fmla="*/ 809 w 1005"/>
                  <a:gd name="T35" fmla="*/ 138 h 540"/>
                  <a:gd name="T36" fmla="*/ 860 w 1005"/>
                  <a:gd name="T37" fmla="*/ 140 h 540"/>
                  <a:gd name="T38" fmla="*/ 854 w 1005"/>
                  <a:gd name="T39" fmla="*/ 112 h 540"/>
                  <a:gd name="T40" fmla="*/ 856 w 1005"/>
                  <a:gd name="T41" fmla="*/ 93 h 540"/>
                  <a:gd name="T42" fmla="*/ 897 w 1005"/>
                  <a:gd name="T43" fmla="*/ 65 h 540"/>
                  <a:gd name="T44" fmla="*/ 995 w 1005"/>
                  <a:gd name="T45" fmla="*/ 42 h 540"/>
                  <a:gd name="T46" fmla="*/ 891 w 1005"/>
                  <a:gd name="T47" fmla="*/ 44 h 540"/>
                  <a:gd name="T48" fmla="*/ 846 w 1005"/>
                  <a:gd name="T49" fmla="*/ 36 h 540"/>
                  <a:gd name="T50" fmla="*/ 799 w 1005"/>
                  <a:gd name="T51" fmla="*/ 31 h 540"/>
                  <a:gd name="T52" fmla="*/ 793 w 1005"/>
                  <a:gd name="T53" fmla="*/ 10 h 540"/>
                  <a:gd name="T54" fmla="*/ 633 w 1005"/>
                  <a:gd name="T55" fmla="*/ 8 h 540"/>
                  <a:gd name="T56" fmla="*/ 535 w 1005"/>
                  <a:gd name="T57" fmla="*/ 17 h 540"/>
                  <a:gd name="T58" fmla="*/ 446 w 1005"/>
                  <a:gd name="T59" fmla="*/ 25 h 540"/>
                  <a:gd name="T60" fmla="*/ 377 w 1005"/>
                  <a:gd name="T61" fmla="*/ 36 h 540"/>
                  <a:gd name="T62" fmla="*/ 271 w 1005"/>
                  <a:gd name="T63" fmla="*/ 37 h 540"/>
                  <a:gd name="T64" fmla="*/ 169 w 1005"/>
                  <a:gd name="T65" fmla="*/ 58 h 540"/>
                  <a:gd name="T66" fmla="*/ 100 w 1005"/>
                  <a:gd name="T67" fmla="*/ 91 h 540"/>
                  <a:gd name="T68" fmla="*/ 10 w 1005"/>
                  <a:gd name="T69" fmla="*/ 116 h 540"/>
                  <a:gd name="T70" fmla="*/ 33 w 1005"/>
                  <a:gd name="T71" fmla="*/ 130 h 540"/>
                  <a:gd name="T72" fmla="*/ 23 w 1005"/>
                  <a:gd name="T73" fmla="*/ 146 h 540"/>
                  <a:gd name="T74" fmla="*/ 171 w 1005"/>
                  <a:gd name="T75" fmla="*/ 158 h 540"/>
                  <a:gd name="T76" fmla="*/ 203 w 1005"/>
                  <a:gd name="T77" fmla="*/ 214 h 540"/>
                  <a:gd name="T78" fmla="*/ 213 w 1005"/>
                  <a:gd name="T79" fmla="*/ 251 h 540"/>
                  <a:gd name="T80" fmla="*/ 182 w 1005"/>
                  <a:gd name="T81" fmla="*/ 273 h 540"/>
                  <a:gd name="T82" fmla="*/ 212 w 1005"/>
                  <a:gd name="T83" fmla="*/ 299 h 540"/>
                  <a:gd name="T84" fmla="*/ 214 w 1005"/>
                  <a:gd name="T85" fmla="*/ 309 h 540"/>
                  <a:gd name="T86" fmla="*/ 147 w 1005"/>
                  <a:gd name="T87" fmla="*/ 360 h 540"/>
                  <a:gd name="T88" fmla="*/ 145 w 1005"/>
                  <a:gd name="T89" fmla="*/ 429 h 540"/>
                  <a:gd name="T90" fmla="*/ 165 w 1005"/>
                  <a:gd name="T91" fmla="*/ 485 h 540"/>
                  <a:gd name="T92" fmla="*/ 212 w 1005"/>
                  <a:gd name="T93" fmla="*/ 518 h 540"/>
                  <a:gd name="T94" fmla="*/ 250 w 1005"/>
                  <a:gd name="T95" fmla="*/ 54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05" h="540">
                    <a:moveTo>
                      <a:pt x="250" y="540"/>
                    </a:moveTo>
                    <a:cubicBezTo>
                      <a:pt x="256" y="536"/>
                      <a:pt x="253" y="540"/>
                      <a:pt x="262" y="535"/>
                    </a:cubicBezTo>
                    <a:cubicBezTo>
                      <a:pt x="271" y="530"/>
                      <a:pt x="271" y="533"/>
                      <a:pt x="271" y="527"/>
                    </a:cubicBezTo>
                    <a:cubicBezTo>
                      <a:pt x="271" y="521"/>
                      <a:pt x="268" y="520"/>
                      <a:pt x="274" y="519"/>
                    </a:cubicBezTo>
                    <a:cubicBezTo>
                      <a:pt x="280" y="518"/>
                      <a:pt x="279" y="518"/>
                      <a:pt x="283" y="513"/>
                    </a:cubicBezTo>
                    <a:cubicBezTo>
                      <a:pt x="287" y="507"/>
                      <a:pt x="289" y="503"/>
                      <a:pt x="295" y="500"/>
                    </a:cubicBezTo>
                    <a:cubicBezTo>
                      <a:pt x="300" y="496"/>
                      <a:pt x="298" y="493"/>
                      <a:pt x="303" y="488"/>
                    </a:cubicBezTo>
                    <a:cubicBezTo>
                      <a:pt x="309" y="483"/>
                      <a:pt x="310" y="479"/>
                      <a:pt x="308" y="476"/>
                    </a:cubicBezTo>
                    <a:cubicBezTo>
                      <a:pt x="306" y="473"/>
                      <a:pt x="299" y="467"/>
                      <a:pt x="304" y="466"/>
                    </a:cubicBezTo>
                    <a:cubicBezTo>
                      <a:pt x="308" y="464"/>
                      <a:pt x="319" y="463"/>
                      <a:pt x="321" y="463"/>
                    </a:cubicBezTo>
                    <a:cubicBezTo>
                      <a:pt x="322" y="463"/>
                      <a:pt x="324" y="466"/>
                      <a:pt x="331" y="460"/>
                    </a:cubicBezTo>
                    <a:cubicBezTo>
                      <a:pt x="338" y="455"/>
                      <a:pt x="334" y="450"/>
                      <a:pt x="340" y="449"/>
                    </a:cubicBezTo>
                    <a:cubicBezTo>
                      <a:pt x="346" y="448"/>
                      <a:pt x="346" y="448"/>
                      <a:pt x="351" y="444"/>
                    </a:cubicBezTo>
                    <a:cubicBezTo>
                      <a:pt x="356" y="439"/>
                      <a:pt x="358" y="432"/>
                      <a:pt x="356" y="429"/>
                    </a:cubicBezTo>
                    <a:cubicBezTo>
                      <a:pt x="354" y="427"/>
                      <a:pt x="362" y="422"/>
                      <a:pt x="364" y="422"/>
                    </a:cubicBezTo>
                    <a:cubicBezTo>
                      <a:pt x="366" y="422"/>
                      <a:pt x="370" y="415"/>
                      <a:pt x="364" y="412"/>
                    </a:cubicBezTo>
                    <a:cubicBezTo>
                      <a:pt x="358" y="410"/>
                      <a:pt x="359" y="405"/>
                      <a:pt x="367" y="405"/>
                    </a:cubicBezTo>
                    <a:cubicBezTo>
                      <a:pt x="374" y="405"/>
                      <a:pt x="378" y="406"/>
                      <a:pt x="383" y="402"/>
                    </a:cubicBezTo>
                    <a:cubicBezTo>
                      <a:pt x="389" y="398"/>
                      <a:pt x="385" y="395"/>
                      <a:pt x="390" y="394"/>
                    </a:cubicBezTo>
                    <a:cubicBezTo>
                      <a:pt x="396" y="393"/>
                      <a:pt x="404" y="394"/>
                      <a:pt x="410" y="394"/>
                    </a:cubicBezTo>
                    <a:cubicBezTo>
                      <a:pt x="416" y="394"/>
                      <a:pt x="437" y="371"/>
                      <a:pt x="434" y="377"/>
                    </a:cubicBezTo>
                    <a:cubicBezTo>
                      <a:pt x="430" y="382"/>
                      <a:pt x="427" y="394"/>
                      <a:pt x="431" y="394"/>
                    </a:cubicBezTo>
                    <a:cubicBezTo>
                      <a:pt x="436" y="393"/>
                      <a:pt x="440" y="383"/>
                      <a:pt x="445" y="386"/>
                    </a:cubicBezTo>
                    <a:cubicBezTo>
                      <a:pt x="450" y="389"/>
                      <a:pt x="463" y="386"/>
                      <a:pt x="469" y="384"/>
                    </a:cubicBezTo>
                    <a:cubicBezTo>
                      <a:pt x="475" y="381"/>
                      <a:pt x="484" y="378"/>
                      <a:pt x="492" y="376"/>
                    </a:cubicBezTo>
                    <a:cubicBezTo>
                      <a:pt x="501" y="373"/>
                      <a:pt x="502" y="367"/>
                      <a:pt x="513" y="360"/>
                    </a:cubicBezTo>
                    <a:cubicBezTo>
                      <a:pt x="525" y="354"/>
                      <a:pt x="521" y="352"/>
                      <a:pt x="531" y="347"/>
                    </a:cubicBezTo>
                    <a:cubicBezTo>
                      <a:pt x="542" y="341"/>
                      <a:pt x="553" y="343"/>
                      <a:pt x="554" y="340"/>
                    </a:cubicBezTo>
                    <a:cubicBezTo>
                      <a:pt x="556" y="337"/>
                      <a:pt x="549" y="321"/>
                      <a:pt x="554" y="323"/>
                    </a:cubicBezTo>
                    <a:cubicBezTo>
                      <a:pt x="560" y="326"/>
                      <a:pt x="567" y="335"/>
                      <a:pt x="576" y="335"/>
                    </a:cubicBezTo>
                    <a:cubicBezTo>
                      <a:pt x="585" y="335"/>
                      <a:pt x="591" y="329"/>
                      <a:pt x="604" y="329"/>
                    </a:cubicBezTo>
                    <a:cubicBezTo>
                      <a:pt x="618" y="328"/>
                      <a:pt x="626" y="325"/>
                      <a:pt x="637" y="323"/>
                    </a:cubicBezTo>
                    <a:cubicBezTo>
                      <a:pt x="648" y="322"/>
                      <a:pt x="660" y="316"/>
                      <a:pt x="675" y="314"/>
                    </a:cubicBezTo>
                    <a:cubicBezTo>
                      <a:pt x="689" y="313"/>
                      <a:pt x="689" y="306"/>
                      <a:pt x="703" y="303"/>
                    </a:cubicBezTo>
                    <a:cubicBezTo>
                      <a:pt x="716" y="301"/>
                      <a:pt x="719" y="298"/>
                      <a:pt x="732" y="295"/>
                    </a:cubicBezTo>
                    <a:cubicBezTo>
                      <a:pt x="745" y="292"/>
                      <a:pt x="759" y="287"/>
                      <a:pt x="750" y="286"/>
                    </a:cubicBezTo>
                    <a:cubicBezTo>
                      <a:pt x="741" y="285"/>
                      <a:pt x="731" y="282"/>
                      <a:pt x="721" y="282"/>
                    </a:cubicBezTo>
                    <a:cubicBezTo>
                      <a:pt x="712" y="282"/>
                      <a:pt x="703" y="279"/>
                      <a:pt x="695" y="279"/>
                    </a:cubicBezTo>
                    <a:cubicBezTo>
                      <a:pt x="687" y="279"/>
                      <a:pt x="675" y="283"/>
                      <a:pt x="668" y="283"/>
                    </a:cubicBezTo>
                    <a:cubicBezTo>
                      <a:pt x="661" y="283"/>
                      <a:pt x="657" y="281"/>
                      <a:pt x="662" y="279"/>
                    </a:cubicBezTo>
                    <a:cubicBezTo>
                      <a:pt x="668" y="278"/>
                      <a:pt x="683" y="274"/>
                      <a:pt x="689" y="273"/>
                    </a:cubicBezTo>
                    <a:cubicBezTo>
                      <a:pt x="696" y="272"/>
                      <a:pt x="707" y="271"/>
                      <a:pt x="701" y="268"/>
                    </a:cubicBezTo>
                    <a:cubicBezTo>
                      <a:pt x="695" y="265"/>
                      <a:pt x="694" y="258"/>
                      <a:pt x="698" y="258"/>
                    </a:cubicBezTo>
                    <a:cubicBezTo>
                      <a:pt x="702" y="258"/>
                      <a:pt x="714" y="252"/>
                      <a:pt x="718" y="258"/>
                    </a:cubicBezTo>
                    <a:cubicBezTo>
                      <a:pt x="722" y="265"/>
                      <a:pt x="726" y="275"/>
                      <a:pt x="730" y="277"/>
                    </a:cubicBezTo>
                    <a:cubicBezTo>
                      <a:pt x="733" y="278"/>
                      <a:pt x="744" y="272"/>
                      <a:pt x="749" y="274"/>
                    </a:cubicBezTo>
                    <a:cubicBezTo>
                      <a:pt x="754" y="275"/>
                      <a:pt x="764" y="279"/>
                      <a:pt x="764" y="274"/>
                    </a:cubicBezTo>
                    <a:cubicBezTo>
                      <a:pt x="764" y="269"/>
                      <a:pt x="773" y="257"/>
                      <a:pt x="769" y="255"/>
                    </a:cubicBezTo>
                    <a:cubicBezTo>
                      <a:pt x="765" y="253"/>
                      <a:pt x="763" y="252"/>
                      <a:pt x="754" y="245"/>
                    </a:cubicBezTo>
                    <a:cubicBezTo>
                      <a:pt x="744" y="238"/>
                      <a:pt x="736" y="235"/>
                      <a:pt x="729" y="232"/>
                    </a:cubicBezTo>
                    <a:cubicBezTo>
                      <a:pt x="722" y="230"/>
                      <a:pt x="727" y="224"/>
                      <a:pt x="723" y="220"/>
                    </a:cubicBezTo>
                    <a:cubicBezTo>
                      <a:pt x="719" y="216"/>
                      <a:pt x="713" y="208"/>
                      <a:pt x="720" y="208"/>
                    </a:cubicBezTo>
                    <a:cubicBezTo>
                      <a:pt x="727" y="208"/>
                      <a:pt x="737" y="203"/>
                      <a:pt x="736" y="210"/>
                    </a:cubicBezTo>
                    <a:cubicBezTo>
                      <a:pt x="736" y="216"/>
                      <a:pt x="727" y="222"/>
                      <a:pt x="733" y="225"/>
                    </a:cubicBezTo>
                    <a:cubicBezTo>
                      <a:pt x="739" y="228"/>
                      <a:pt x="751" y="237"/>
                      <a:pt x="760" y="237"/>
                    </a:cubicBezTo>
                    <a:cubicBezTo>
                      <a:pt x="768" y="237"/>
                      <a:pt x="776" y="235"/>
                      <a:pt x="772" y="231"/>
                    </a:cubicBezTo>
                    <a:cubicBezTo>
                      <a:pt x="769" y="227"/>
                      <a:pt x="780" y="225"/>
                      <a:pt x="775" y="221"/>
                    </a:cubicBezTo>
                    <a:cubicBezTo>
                      <a:pt x="770" y="218"/>
                      <a:pt x="744" y="204"/>
                      <a:pt x="754" y="206"/>
                    </a:cubicBezTo>
                    <a:cubicBezTo>
                      <a:pt x="765" y="209"/>
                      <a:pt x="779" y="211"/>
                      <a:pt x="782" y="211"/>
                    </a:cubicBezTo>
                    <a:cubicBezTo>
                      <a:pt x="785" y="211"/>
                      <a:pt x="792" y="211"/>
                      <a:pt x="800" y="208"/>
                    </a:cubicBezTo>
                    <a:cubicBezTo>
                      <a:pt x="808" y="206"/>
                      <a:pt x="815" y="202"/>
                      <a:pt x="812" y="200"/>
                    </a:cubicBezTo>
                    <a:cubicBezTo>
                      <a:pt x="808" y="198"/>
                      <a:pt x="798" y="195"/>
                      <a:pt x="804" y="193"/>
                    </a:cubicBezTo>
                    <a:cubicBezTo>
                      <a:pt x="811" y="190"/>
                      <a:pt x="813" y="190"/>
                      <a:pt x="821" y="191"/>
                    </a:cubicBezTo>
                    <a:cubicBezTo>
                      <a:pt x="829" y="192"/>
                      <a:pt x="839" y="188"/>
                      <a:pt x="842" y="187"/>
                    </a:cubicBezTo>
                    <a:cubicBezTo>
                      <a:pt x="844" y="187"/>
                      <a:pt x="839" y="183"/>
                      <a:pt x="831" y="182"/>
                    </a:cubicBezTo>
                    <a:cubicBezTo>
                      <a:pt x="822" y="181"/>
                      <a:pt x="818" y="181"/>
                      <a:pt x="817" y="176"/>
                    </a:cubicBezTo>
                    <a:cubicBezTo>
                      <a:pt x="816" y="171"/>
                      <a:pt x="808" y="167"/>
                      <a:pt x="816" y="167"/>
                    </a:cubicBezTo>
                    <a:cubicBezTo>
                      <a:pt x="823" y="167"/>
                      <a:pt x="830" y="173"/>
                      <a:pt x="834" y="172"/>
                    </a:cubicBezTo>
                    <a:cubicBezTo>
                      <a:pt x="839" y="171"/>
                      <a:pt x="841" y="159"/>
                      <a:pt x="836" y="155"/>
                    </a:cubicBezTo>
                    <a:cubicBezTo>
                      <a:pt x="832" y="152"/>
                      <a:pt x="832" y="141"/>
                      <a:pt x="827" y="143"/>
                    </a:cubicBezTo>
                    <a:cubicBezTo>
                      <a:pt x="822" y="146"/>
                      <a:pt x="813" y="146"/>
                      <a:pt x="809" y="146"/>
                    </a:cubicBezTo>
                    <a:cubicBezTo>
                      <a:pt x="805" y="146"/>
                      <a:pt x="798" y="135"/>
                      <a:pt x="809" y="138"/>
                    </a:cubicBezTo>
                    <a:cubicBezTo>
                      <a:pt x="820" y="141"/>
                      <a:pt x="814" y="133"/>
                      <a:pt x="830" y="133"/>
                    </a:cubicBezTo>
                    <a:cubicBezTo>
                      <a:pt x="846" y="133"/>
                      <a:pt x="856" y="133"/>
                      <a:pt x="853" y="139"/>
                    </a:cubicBezTo>
                    <a:cubicBezTo>
                      <a:pt x="850" y="146"/>
                      <a:pt x="848" y="157"/>
                      <a:pt x="853" y="157"/>
                    </a:cubicBezTo>
                    <a:cubicBezTo>
                      <a:pt x="859" y="156"/>
                      <a:pt x="857" y="146"/>
                      <a:pt x="860" y="140"/>
                    </a:cubicBezTo>
                    <a:cubicBezTo>
                      <a:pt x="864" y="135"/>
                      <a:pt x="882" y="133"/>
                      <a:pt x="872" y="128"/>
                    </a:cubicBezTo>
                    <a:cubicBezTo>
                      <a:pt x="863" y="124"/>
                      <a:pt x="857" y="125"/>
                      <a:pt x="848" y="123"/>
                    </a:cubicBezTo>
                    <a:cubicBezTo>
                      <a:pt x="839" y="122"/>
                      <a:pt x="832" y="114"/>
                      <a:pt x="841" y="115"/>
                    </a:cubicBezTo>
                    <a:cubicBezTo>
                      <a:pt x="850" y="115"/>
                      <a:pt x="863" y="114"/>
                      <a:pt x="854" y="112"/>
                    </a:cubicBezTo>
                    <a:cubicBezTo>
                      <a:pt x="846" y="109"/>
                      <a:pt x="830" y="108"/>
                      <a:pt x="826" y="112"/>
                    </a:cubicBezTo>
                    <a:cubicBezTo>
                      <a:pt x="822" y="115"/>
                      <a:pt x="810" y="113"/>
                      <a:pt x="816" y="109"/>
                    </a:cubicBezTo>
                    <a:cubicBezTo>
                      <a:pt x="822" y="106"/>
                      <a:pt x="834" y="98"/>
                      <a:pt x="836" y="95"/>
                    </a:cubicBezTo>
                    <a:cubicBezTo>
                      <a:pt x="838" y="91"/>
                      <a:pt x="851" y="95"/>
                      <a:pt x="856" y="93"/>
                    </a:cubicBezTo>
                    <a:cubicBezTo>
                      <a:pt x="860" y="90"/>
                      <a:pt x="863" y="78"/>
                      <a:pt x="869" y="77"/>
                    </a:cubicBezTo>
                    <a:cubicBezTo>
                      <a:pt x="876" y="76"/>
                      <a:pt x="892" y="73"/>
                      <a:pt x="896" y="73"/>
                    </a:cubicBezTo>
                    <a:cubicBezTo>
                      <a:pt x="900" y="73"/>
                      <a:pt x="910" y="72"/>
                      <a:pt x="903" y="70"/>
                    </a:cubicBezTo>
                    <a:cubicBezTo>
                      <a:pt x="895" y="68"/>
                      <a:pt x="893" y="65"/>
                      <a:pt x="897" y="65"/>
                    </a:cubicBezTo>
                    <a:cubicBezTo>
                      <a:pt x="901" y="65"/>
                      <a:pt x="919" y="65"/>
                      <a:pt x="926" y="62"/>
                    </a:cubicBezTo>
                    <a:cubicBezTo>
                      <a:pt x="932" y="59"/>
                      <a:pt x="939" y="63"/>
                      <a:pt x="952" y="58"/>
                    </a:cubicBezTo>
                    <a:cubicBezTo>
                      <a:pt x="965" y="53"/>
                      <a:pt x="962" y="51"/>
                      <a:pt x="972" y="49"/>
                    </a:cubicBezTo>
                    <a:cubicBezTo>
                      <a:pt x="983" y="47"/>
                      <a:pt x="1005" y="43"/>
                      <a:pt x="995" y="42"/>
                    </a:cubicBezTo>
                    <a:cubicBezTo>
                      <a:pt x="986" y="41"/>
                      <a:pt x="975" y="41"/>
                      <a:pt x="968" y="38"/>
                    </a:cubicBezTo>
                    <a:cubicBezTo>
                      <a:pt x="961" y="36"/>
                      <a:pt x="948" y="36"/>
                      <a:pt x="937" y="37"/>
                    </a:cubicBezTo>
                    <a:cubicBezTo>
                      <a:pt x="927" y="37"/>
                      <a:pt x="915" y="41"/>
                      <a:pt x="910" y="42"/>
                    </a:cubicBezTo>
                    <a:cubicBezTo>
                      <a:pt x="905" y="44"/>
                      <a:pt x="900" y="48"/>
                      <a:pt x="891" y="44"/>
                    </a:cubicBezTo>
                    <a:cubicBezTo>
                      <a:pt x="882" y="41"/>
                      <a:pt x="873" y="39"/>
                      <a:pt x="869" y="41"/>
                    </a:cubicBezTo>
                    <a:cubicBezTo>
                      <a:pt x="865" y="43"/>
                      <a:pt x="855" y="48"/>
                      <a:pt x="840" y="50"/>
                    </a:cubicBezTo>
                    <a:cubicBezTo>
                      <a:pt x="826" y="52"/>
                      <a:pt x="801" y="59"/>
                      <a:pt x="811" y="54"/>
                    </a:cubicBezTo>
                    <a:cubicBezTo>
                      <a:pt x="821" y="49"/>
                      <a:pt x="851" y="40"/>
                      <a:pt x="846" y="36"/>
                    </a:cubicBezTo>
                    <a:cubicBezTo>
                      <a:pt x="846" y="36"/>
                      <a:pt x="825" y="31"/>
                      <a:pt x="812" y="39"/>
                    </a:cubicBezTo>
                    <a:cubicBezTo>
                      <a:pt x="805" y="41"/>
                      <a:pt x="768" y="48"/>
                      <a:pt x="764" y="46"/>
                    </a:cubicBezTo>
                    <a:cubicBezTo>
                      <a:pt x="759" y="44"/>
                      <a:pt x="777" y="39"/>
                      <a:pt x="783" y="38"/>
                    </a:cubicBezTo>
                    <a:cubicBezTo>
                      <a:pt x="789" y="36"/>
                      <a:pt x="790" y="30"/>
                      <a:pt x="799" y="31"/>
                    </a:cubicBezTo>
                    <a:cubicBezTo>
                      <a:pt x="808" y="31"/>
                      <a:pt x="844" y="28"/>
                      <a:pt x="850" y="28"/>
                    </a:cubicBezTo>
                    <a:cubicBezTo>
                      <a:pt x="856" y="28"/>
                      <a:pt x="871" y="23"/>
                      <a:pt x="856" y="21"/>
                    </a:cubicBezTo>
                    <a:cubicBezTo>
                      <a:pt x="840" y="20"/>
                      <a:pt x="826" y="15"/>
                      <a:pt x="815" y="15"/>
                    </a:cubicBezTo>
                    <a:cubicBezTo>
                      <a:pt x="805" y="15"/>
                      <a:pt x="807" y="10"/>
                      <a:pt x="793" y="10"/>
                    </a:cubicBezTo>
                    <a:cubicBezTo>
                      <a:pt x="779" y="10"/>
                      <a:pt x="771" y="9"/>
                      <a:pt x="753" y="10"/>
                    </a:cubicBezTo>
                    <a:cubicBezTo>
                      <a:pt x="736" y="12"/>
                      <a:pt x="727" y="12"/>
                      <a:pt x="706" y="10"/>
                    </a:cubicBezTo>
                    <a:cubicBezTo>
                      <a:pt x="685" y="7"/>
                      <a:pt x="662" y="9"/>
                      <a:pt x="655" y="10"/>
                    </a:cubicBezTo>
                    <a:cubicBezTo>
                      <a:pt x="649" y="10"/>
                      <a:pt x="646" y="0"/>
                      <a:pt x="633" y="8"/>
                    </a:cubicBezTo>
                    <a:cubicBezTo>
                      <a:pt x="620" y="16"/>
                      <a:pt x="601" y="7"/>
                      <a:pt x="600" y="13"/>
                    </a:cubicBezTo>
                    <a:cubicBezTo>
                      <a:pt x="599" y="19"/>
                      <a:pt x="591" y="18"/>
                      <a:pt x="581" y="18"/>
                    </a:cubicBezTo>
                    <a:cubicBezTo>
                      <a:pt x="571" y="19"/>
                      <a:pt x="560" y="12"/>
                      <a:pt x="554" y="14"/>
                    </a:cubicBezTo>
                    <a:cubicBezTo>
                      <a:pt x="548" y="17"/>
                      <a:pt x="547" y="17"/>
                      <a:pt x="535" y="17"/>
                    </a:cubicBezTo>
                    <a:cubicBezTo>
                      <a:pt x="523" y="17"/>
                      <a:pt x="510" y="13"/>
                      <a:pt x="509" y="18"/>
                    </a:cubicBezTo>
                    <a:cubicBezTo>
                      <a:pt x="508" y="24"/>
                      <a:pt x="473" y="20"/>
                      <a:pt x="482" y="26"/>
                    </a:cubicBezTo>
                    <a:cubicBezTo>
                      <a:pt x="492" y="32"/>
                      <a:pt x="510" y="38"/>
                      <a:pt x="498" y="38"/>
                    </a:cubicBezTo>
                    <a:cubicBezTo>
                      <a:pt x="485" y="37"/>
                      <a:pt x="458" y="26"/>
                      <a:pt x="446" y="25"/>
                    </a:cubicBezTo>
                    <a:cubicBezTo>
                      <a:pt x="433" y="24"/>
                      <a:pt x="418" y="29"/>
                      <a:pt x="422" y="32"/>
                    </a:cubicBezTo>
                    <a:cubicBezTo>
                      <a:pt x="426" y="36"/>
                      <a:pt x="427" y="43"/>
                      <a:pt x="420" y="43"/>
                    </a:cubicBezTo>
                    <a:cubicBezTo>
                      <a:pt x="413" y="42"/>
                      <a:pt x="402" y="31"/>
                      <a:pt x="396" y="31"/>
                    </a:cubicBezTo>
                    <a:cubicBezTo>
                      <a:pt x="390" y="30"/>
                      <a:pt x="378" y="27"/>
                      <a:pt x="377" y="36"/>
                    </a:cubicBezTo>
                    <a:cubicBezTo>
                      <a:pt x="377" y="44"/>
                      <a:pt x="359" y="49"/>
                      <a:pt x="364" y="42"/>
                    </a:cubicBezTo>
                    <a:cubicBezTo>
                      <a:pt x="369" y="36"/>
                      <a:pt x="385" y="31"/>
                      <a:pt x="370" y="30"/>
                    </a:cubicBezTo>
                    <a:cubicBezTo>
                      <a:pt x="355" y="30"/>
                      <a:pt x="360" y="31"/>
                      <a:pt x="331" y="32"/>
                    </a:cubicBezTo>
                    <a:cubicBezTo>
                      <a:pt x="302" y="33"/>
                      <a:pt x="280" y="37"/>
                      <a:pt x="271" y="37"/>
                    </a:cubicBezTo>
                    <a:cubicBezTo>
                      <a:pt x="263" y="38"/>
                      <a:pt x="252" y="38"/>
                      <a:pt x="250" y="44"/>
                    </a:cubicBezTo>
                    <a:cubicBezTo>
                      <a:pt x="247" y="50"/>
                      <a:pt x="243" y="54"/>
                      <a:pt x="229" y="53"/>
                    </a:cubicBezTo>
                    <a:cubicBezTo>
                      <a:pt x="215" y="52"/>
                      <a:pt x="210" y="51"/>
                      <a:pt x="196" y="53"/>
                    </a:cubicBezTo>
                    <a:cubicBezTo>
                      <a:pt x="182" y="55"/>
                      <a:pt x="189" y="54"/>
                      <a:pt x="169" y="58"/>
                    </a:cubicBezTo>
                    <a:cubicBezTo>
                      <a:pt x="149" y="61"/>
                      <a:pt x="125" y="65"/>
                      <a:pt x="134" y="68"/>
                    </a:cubicBezTo>
                    <a:cubicBezTo>
                      <a:pt x="143" y="71"/>
                      <a:pt x="162" y="75"/>
                      <a:pt x="158" y="78"/>
                    </a:cubicBezTo>
                    <a:cubicBezTo>
                      <a:pt x="153" y="82"/>
                      <a:pt x="148" y="82"/>
                      <a:pt x="135" y="85"/>
                    </a:cubicBezTo>
                    <a:cubicBezTo>
                      <a:pt x="122" y="88"/>
                      <a:pt x="114" y="89"/>
                      <a:pt x="100" y="91"/>
                    </a:cubicBezTo>
                    <a:cubicBezTo>
                      <a:pt x="87" y="92"/>
                      <a:pt x="87" y="92"/>
                      <a:pt x="74" y="94"/>
                    </a:cubicBezTo>
                    <a:cubicBezTo>
                      <a:pt x="60" y="97"/>
                      <a:pt x="55" y="96"/>
                      <a:pt x="36" y="99"/>
                    </a:cubicBezTo>
                    <a:cubicBezTo>
                      <a:pt x="18" y="101"/>
                      <a:pt x="9" y="97"/>
                      <a:pt x="7" y="101"/>
                    </a:cubicBezTo>
                    <a:cubicBezTo>
                      <a:pt x="6" y="105"/>
                      <a:pt x="0" y="116"/>
                      <a:pt x="10" y="116"/>
                    </a:cubicBezTo>
                    <a:cubicBezTo>
                      <a:pt x="19" y="117"/>
                      <a:pt x="29" y="119"/>
                      <a:pt x="44" y="119"/>
                    </a:cubicBezTo>
                    <a:cubicBezTo>
                      <a:pt x="60" y="119"/>
                      <a:pt x="99" y="115"/>
                      <a:pt x="94" y="118"/>
                    </a:cubicBezTo>
                    <a:cubicBezTo>
                      <a:pt x="88" y="122"/>
                      <a:pt x="86" y="130"/>
                      <a:pt x="70" y="130"/>
                    </a:cubicBezTo>
                    <a:cubicBezTo>
                      <a:pt x="54" y="130"/>
                      <a:pt x="42" y="130"/>
                      <a:pt x="33" y="130"/>
                    </a:cubicBezTo>
                    <a:cubicBezTo>
                      <a:pt x="24" y="131"/>
                      <a:pt x="12" y="129"/>
                      <a:pt x="11" y="132"/>
                    </a:cubicBezTo>
                    <a:cubicBezTo>
                      <a:pt x="9" y="134"/>
                      <a:pt x="10" y="138"/>
                      <a:pt x="20" y="138"/>
                    </a:cubicBezTo>
                    <a:cubicBezTo>
                      <a:pt x="30" y="138"/>
                      <a:pt x="37" y="139"/>
                      <a:pt x="31" y="142"/>
                    </a:cubicBezTo>
                    <a:cubicBezTo>
                      <a:pt x="25" y="145"/>
                      <a:pt x="3" y="140"/>
                      <a:pt x="23" y="146"/>
                    </a:cubicBezTo>
                    <a:cubicBezTo>
                      <a:pt x="43" y="153"/>
                      <a:pt x="50" y="154"/>
                      <a:pt x="61" y="153"/>
                    </a:cubicBezTo>
                    <a:cubicBezTo>
                      <a:pt x="72" y="151"/>
                      <a:pt x="68" y="150"/>
                      <a:pt x="88" y="150"/>
                    </a:cubicBezTo>
                    <a:cubicBezTo>
                      <a:pt x="108" y="150"/>
                      <a:pt x="116" y="147"/>
                      <a:pt x="132" y="151"/>
                    </a:cubicBezTo>
                    <a:cubicBezTo>
                      <a:pt x="147" y="156"/>
                      <a:pt x="162" y="151"/>
                      <a:pt x="171" y="158"/>
                    </a:cubicBezTo>
                    <a:cubicBezTo>
                      <a:pt x="179" y="164"/>
                      <a:pt x="190" y="161"/>
                      <a:pt x="190" y="168"/>
                    </a:cubicBezTo>
                    <a:cubicBezTo>
                      <a:pt x="190" y="176"/>
                      <a:pt x="192" y="175"/>
                      <a:pt x="198" y="184"/>
                    </a:cubicBezTo>
                    <a:cubicBezTo>
                      <a:pt x="203" y="194"/>
                      <a:pt x="186" y="196"/>
                      <a:pt x="188" y="203"/>
                    </a:cubicBezTo>
                    <a:cubicBezTo>
                      <a:pt x="191" y="211"/>
                      <a:pt x="198" y="210"/>
                      <a:pt x="203" y="214"/>
                    </a:cubicBezTo>
                    <a:cubicBezTo>
                      <a:pt x="208" y="219"/>
                      <a:pt x="215" y="218"/>
                      <a:pt x="201" y="224"/>
                    </a:cubicBezTo>
                    <a:cubicBezTo>
                      <a:pt x="187" y="231"/>
                      <a:pt x="163" y="244"/>
                      <a:pt x="171" y="252"/>
                    </a:cubicBezTo>
                    <a:cubicBezTo>
                      <a:pt x="178" y="261"/>
                      <a:pt x="187" y="259"/>
                      <a:pt x="197" y="256"/>
                    </a:cubicBezTo>
                    <a:cubicBezTo>
                      <a:pt x="208" y="253"/>
                      <a:pt x="209" y="241"/>
                      <a:pt x="213" y="251"/>
                    </a:cubicBezTo>
                    <a:cubicBezTo>
                      <a:pt x="217" y="261"/>
                      <a:pt x="231" y="268"/>
                      <a:pt x="235" y="268"/>
                    </a:cubicBezTo>
                    <a:cubicBezTo>
                      <a:pt x="239" y="269"/>
                      <a:pt x="255" y="278"/>
                      <a:pt x="239" y="279"/>
                    </a:cubicBezTo>
                    <a:cubicBezTo>
                      <a:pt x="223" y="280"/>
                      <a:pt x="209" y="269"/>
                      <a:pt x="200" y="269"/>
                    </a:cubicBezTo>
                    <a:cubicBezTo>
                      <a:pt x="191" y="269"/>
                      <a:pt x="179" y="268"/>
                      <a:pt x="182" y="273"/>
                    </a:cubicBezTo>
                    <a:cubicBezTo>
                      <a:pt x="184" y="277"/>
                      <a:pt x="195" y="283"/>
                      <a:pt x="186" y="284"/>
                    </a:cubicBezTo>
                    <a:cubicBezTo>
                      <a:pt x="177" y="286"/>
                      <a:pt x="162" y="288"/>
                      <a:pt x="161" y="292"/>
                    </a:cubicBezTo>
                    <a:cubicBezTo>
                      <a:pt x="159" y="296"/>
                      <a:pt x="168" y="305"/>
                      <a:pt x="181" y="305"/>
                    </a:cubicBezTo>
                    <a:cubicBezTo>
                      <a:pt x="195" y="305"/>
                      <a:pt x="212" y="300"/>
                      <a:pt x="212" y="299"/>
                    </a:cubicBezTo>
                    <a:cubicBezTo>
                      <a:pt x="212" y="297"/>
                      <a:pt x="197" y="284"/>
                      <a:pt x="204" y="283"/>
                    </a:cubicBezTo>
                    <a:cubicBezTo>
                      <a:pt x="210" y="282"/>
                      <a:pt x="223" y="286"/>
                      <a:pt x="226" y="288"/>
                    </a:cubicBezTo>
                    <a:cubicBezTo>
                      <a:pt x="229" y="290"/>
                      <a:pt x="240" y="296"/>
                      <a:pt x="231" y="301"/>
                    </a:cubicBezTo>
                    <a:cubicBezTo>
                      <a:pt x="221" y="306"/>
                      <a:pt x="214" y="303"/>
                      <a:pt x="214" y="309"/>
                    </a:cubicBezTo>
                    <a:cubicBezTo>
                      <a:pt x="214" y="316"/>
                      <a:pt x="229" y="317"/>
                      <a:pt x="209" y="319"/>
                    </a:cubicBezTo>
                    <a:cubicBezTo>
                      <a:pt x="188" y="321"/>
                      <a:pt x="186" y="312"/>
                      <a:pt x="177" y="323"/>
                    </a:cubicBezTo>
                    <a:cubicBezTo>
                      <a:pt x="168" y="333"/>
                      <a:pt x="154" y="337"/>
                      <a:pt x="153" y="346"/>
                    </a:cubicBezTo>
                    <a:cubicBezTo>
                      <a:pt x="152" y="356"/>
                      <a:pt x="143" y="353"/>
                      <a:pt x="147" y="360"/>
                    </a:cubicBezTo>
                    <a:cubicBezTo>
                      <a:pt x="151" y="367"/>
                      <a:pt x="135" y="363"/>
                      <a:pt x="141" y="376"/>
                    </a:cubicBezTo>
                    <a:cubicBezTo>
                      <a:pt x="146" y="390"/>
                      <a:pt x="129" y="394"/>
                      <a:pt x="140" y="401"/>
                    </a:cubicBezTo>
                    <a:cubicBezTo>
                      <a:pt x="151" y="408"/>
                      <a:pt x="132" y="417"/>
                      <a:pt x="146" y="417"/>
                    </a:cubicBezTo>
                    <a:cubicBezTo>
                      <a:pt x="160" y="417"/>
                      <a:pt x="130" y="427"/>
                      <a:pt x="145" y="429"/>
                    </a:cubicBezTo>
                    <a:cubicBezTo>
                      <a:pt x="161" y="432"/>
                      <a:pt x="145" y="449"/>
                      <a:pt x="149" y="450"/>
                    </a:cubicBezTo>
                    <a:cubicBezTo>
                      <a:pt x="152" y="452"/>
                      <a:pt x="146" y="458"/>
                      <a:pt x="154" y="460"/>
                    </a:cubicBezTo>
                    <a:cubicBezTo>
                      <a:pt x="162" y="462"/>
                      <a:pt x="147" y="468"/>
                      <a:pt x="157" y="471"/>
                    </a:cubicBezTo>
                    <a:cubicBezTo>
                      <a:pt x="167" y="473"/>
                      <a:pt x="161" y="483"/>
                      <a:pt x="165" y="485"/>
                    </a:cubicBezTo>
                    <a:cubicBezTo>
                      <a:pt x="168" y="487"/>
                      <a:pt x="168" y="500"/>
                      <a:pt x="175" y="500"/>
                    </a:cubicBezTo>
                    <a:cubicBezTo>
                      <a:pt x="182" y="501"/>
                      <a:pt x="168" y="514"/>
                      <a:pt x="176" y="514"/>
                    </a:cubicBezTo>
                    <a:cubicBezTo>
                      <a:pt x="184" y="514"/>
                      <a:pt x="189" y="518"/>
                      <a:pt x="197" y="514"/>
                    </a:cubicBezTo>
                    <a:cubicBezTo>
                      <a:pt x="206" y="511"/>
                      <a:pt x="210" y="513"/>
                      <a:pt x="212" y="518"/>
                    </a:cubicBezTo>
                    <a:cubicBezTo>
                      <a:pt x="215" y="522"/>
                      <a:pt x="223" y="504"/>
                      <a:pt x="225" y="509"/>
                    </a:cubicBezTo>
                    <a:cubicBezTo>
                      <a:pt x="226" y="513"/>
                      <a:pt x="225" y="521"/>
                      <a:pt x="227" y="527"/>
                    </a:cubicBezTo>
                    <a:cubicBezTo>
                      <a:pt x="228" y="532"/>
                      <a:pt x="236" y="532"/>
                      <a:pt x="238" y="532"/>
                    </a:cubicBezTo>
                    <a:cubicBezTo>
                      <a:pt x="238" y="532"/>
                      <a:pt x="238" y="538"/>
                      <a:pt x="250" y="54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0" name="Freeform 730">
                <a:extLst>
                  <a:ext uri="{FF2B5EF4-FFF2-40B4-BE49-F238E27FC236}">
                    <a16:creationId xmlns:a16="http://schemas.microsoft.com/office/drawing/2014/main" id="{EF726A17-59F2-4301-833C-D5E8B0DE83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" y="1323"/>
                <a:ext cx="13" cy="31"/>
              </a:xfrm>
              <a:custGeom>
                <a:avLst/>
                <a:gdLst>
                  <a:gd name="T0" fmla="*/ 16 w 23"/>
                  <a:gd name="T1" fmla="*/ 5 h 52"/>
                  <a:gd name="T2" fmla="*/ 13 w 23"/>
                  <a:gd name="T3" fmla="*/ 10 h 52"/>
                  <a:gd name="T4" fmla="*/ 6 w 23"/>
                  <a:gd name="T5" fmla="*/ 12 h 52"/>
                  <a:gd name="T6" fmla="*/ 1 w 23"/>
                  <a:gd name="T7" fmla="*/ 15 h 52"/>
                  <a:gd name="T8" fmla="*/ 0 w 23"/>
                  <a:gd name="T9" fmla="*/ 23 h 52"/>
                  <a:gd name="T10" fmla="*/ 3 w 23"/>
                  <a:gd name="T11" fmla="*/ 30 h 52"/>
                  <a:gd name="T12" fmla="*/ 3 w 23"/>
                  <a:gd name="T13" fmla="*/ 36 h 52"/>
                  <a:gd name="T14" fmla="*/ 7 w 23"/>
                  <a:gd name="T15" fmla="*/ 42 h 52"/>
                  <a:gd name="T16" fmla="*/ 11 w 23"/>
                  <a:gd name="T17" fmla="*/ 47 h 52"/>
                  <a:gd name="T18" fmla="*/ 15 w 23"/>
                  <a:gd name="T19" fmla="*/ 46 h 52"/>
                  <a:gd name="T20" fmla="*/ 19 w 23"/>
                  <a:gd name="T21" fmla="*/ 36 h 52"/>
                  <a:gd name="T22" fmla="*/ 22 w 23"/>
                  <a:gd name="T23" fmla="*/ 30 h 52"/>
                  <a:gd name="T24" fmla="*/ 23 w 23"/>
                  <a:gd name="T25" fmla="*/ 25 h 52"/>
                  <a:gd name="T26" fmla="*/ 23 w 23"/>
                  <a:gd name="T27" fmla="*/ 15 h 52"/>
                  <a:gd name="T28" fmla="*/ 21 w 23"/>
                  <a:gd name="T29" fmla="*/ 5 h 52"/>
                  <a:gd name="T30" fmla="*/ 19 w 23"/>
                  <a:gd name="T31" fmla="*/ 0 h 52"/>
                  <a:gd name="T32" fmla="*/ 16 w 23"/>
                  <a:gd name="T33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52">
                    <a:moveTo>
                      <a:pt x="16" y="5"/>
                    </a:moveTo>
                    <a:cubicBezTo>
                      <a:pt x="16" y="10"/>
                      <a:pt x="17" y="10"/>
                      <a:pt x="13" y="10"/>
                    </a:cubicBezTo>
                    <a:cubicBezTo>
                      <a:pt x="10" y="11"/>
                      <a:pt x="10" y="11"/>
                      <a:pt x="6" y="12"/>
                    </a:cubicBezTo>
                    <a:cubicBezTo>
                      <a:pt x="3" y="13"/>
                      <a:pt x="1" y="11"/>
                      <a:pt x="1" y="15"/>
                    </a:cubicBezTo>
                    <a:cubicBezTo>
                      <a:pt x="1" y="20"/>
                      <a:pt x="0" y="19"/>
                      <a:pt x="0" y="23"/>
                    </a:cubicBezTo>
                    <a:cubicBezTo>
                      <a:pt x="1" y="27"/>
                      <a:pt x="1" y="29"/>
                      <a:pt x="3" y="30"/>
                    </a:cubicBezTo>
                    <a:cubicBezTo>
                      <a:pt x="4" y="32"/>
                      <a:pt x="1" y="34"/>
                      <a:pt x="3" y="36"/>
                    </a:cubicBezTo>
                    <a:cubicBezTo>
                      <a:pt x="5" y="39"/>
                      <a:pt x="4" y="39"/>
                      <a:pt x="7" y="42"/>
                    </a:cubicBezTo>
                    <a:cubicBezTo>
                      <a:pt x="9" y="45"/>
                      <a:pt x="9" y="47"/>
                      <a:pt x="11" y="47"/>
                    </a:cubicBezTo>
                    <a:cubicBezTo>
                      <a:pt x="12" y="47"/>
                      <a:pt x="13" y="52"/>
                      <a:pt x="15" y="46"/>
                    </a:cubicBezTo>
                    <a:cubicBezTo>
                      <a:pt x="18" y="40"/>
                      <a:pt x="16" y="40"/>
                      <a:pt x="19" y="36"/>
                    </a:cubicBezTo>
                    <a:cubicBezTo>
                      <a:pt x="21" y="32"/>
                      <a:pt x="20" y="32"/>
                      <a:pt x="22" y="30"/>
                    </a:cubicBezTo>
                    <a:cubicBezTo>
                      <a:pt x="23" y="27"/>
                      <a:pt x="23" y="29"/>
                      <a:pt x="23" y="25"/>
                    </a:cubicBezTo>
                    <a:cubicBezTo>
                      <a:pt x="23" y="21"/>
                      <a:pt x="22" y="18"/>
                      <a:pt x="23" y="15"/>
                    </a:cubicBezTo>
                    <a:cubicBezTo>
                      <a:pt x="23" y="11"/>
                      <a:pt x="21" y="7"/>
                      <a:pt x="21" y="5"/>
                    </a:cubicBezTo>
                    <a:cubicBezTo>
                      <a:pt x="21" y="3"/>
                      <a:pt x="20" y="0"/>
                      <a:pt x="19" y="0"/>
                    </a:cubicBezTo>
                    <a:cubicBezTo>
                      <a:pt x="18" y="0"/>
                      <a:pt x="13" y="2"/>
                      <a:pt x="16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1" name="Freeform 731">
                <a:extLst>
                  <a:ext uri="{FF2B5EF4-FFF2-40B4-BE49-F238E27FC236}">
                    <a16:creationId xmlns:a16="http://schemas.microsoft.com/office/drawing/2014/main" id="{321BE8A1-2988-405F-B5F9-52CA54C69F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1354"/>
                <a:ext cx="25" cy="40"/>
              </a:xfrm>
              <a:custGeom>
                <a:avLst/>
                <a:gdLst>
                  <a:gd name="T0" fmla="*/ 19 w 42"/>
                  <a:gd name="T1" fmla="*/ 3 h 68"/>
                  <a:gd name="T2" fmla="*/ 16 w 42"/>
                  <a:gd name="T3" fmla="*/ 7 h 68"/>
                  <a:gd name="T4" fmla="*/ 10 w 42"/>
                  <a:gd name="T5" fmla="*/ 10 h 68"/>
                  <a:gd name="T6" fmla="*/ 4 w 42"/>
                  <a:gd name="T7" fmla="*/ 9 h 68"/>
                  <a:gd name="T8" fmla="*/ 2 w 42"/>
                  <a:gd name="T9" fmla="*/ 15 h 68"/>
                  <a:gd name="T10" fmla="*/ 6 w 42"/>
                  <a:gd name="T11" fmla="*/ 25 h 68"/>
                  <a:gd name="T12" fmla="*/ 8 w 42"/>
                  <a:gd name="T13" fmla="*/ 36 h 68"/>
                  <a:gd name="T14" fmla="*/ 9 w 42"/>
                  <a:gd name="T15" fmla="*/ 45 h 68"/>
                  <a:gd name="T16" fmla="*/ 6 w 42"/>
                  <a:gd name="T17" fmla="*/ 54 h 68"/>
                  <a:gd name="T18" fmla="*/ 6 w 42"/>
                  <a:gd name="T19" fmla="*/ 60 h 68"/>
                  <a:gd name="T20" fmla="*/ 10 w 42"/>
                  <a:gd name="T21" fmla="*/ 65 h 68"/>
                  <a:gd name="T22" fmla="*/ 17 w 42"/>
                  <a:gd name="T23" fmla="*/ 67 h 68"/>
                  <a:gd name="T24" fmla="*/ 22 w 42"/>
                  <a:gd name="T25" fmla="*/ 60 h 68"/>
                  <a:gd name="T26" fmla="*/ 26 w 42"/>
                  <a:gd name="T27" fmla="*/ 56 h 68"/>
                  <a:gd name="T28" fmla="*/ 33 w 42"/>
                  <a:gd name="T29" fmla="*/ 58 h 68"/>
                  <a:gd name="T30" fmla="*/ 34 w 42"/>
                  <a:gd name="T31" fmla="*/ 46 h 68"/>
                  <a:gd name="T32" fmla="*/ 38 w 42"/>
                  <a:gd name="T33" fmla="*/ 30 h 68"/>
                  <a:gd name="T34" fmla="*/ 38 w 42"/>
                  <a:gd name="T35" fmla="*/ 23 h 68"/>
                  <a:gd name="T36" fmla="*/ 38 w 42"/>
                  <a:gd name="T37" fmla="*/ 12 h 68"/>
                  <a:gd name="T38" fmla="*/ 29 w 42"/>
                  <a:gd name="T39" fmla="*/ 2 h 68"/>
                  <a:gd name="T40" fmla="*/ 21 w 42"/>
                  <a:gd name="T41" fmla="*/ 0 h 68"/>
                  <a:gd name="T42" fmla="*/ 19 w 42"/>
                  <a:gd name="T43" fmla="*/ 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2" h="68">
                    <a:moveTo>
                      <a:pt x="19" y="3"/>
                    </a:moveTo>
                    <a:cubicBezTo>
                      <a:pt x="17" y="5"/>
                      <a:pt x="18" y="6"/>
                      <a:pt x="16" y="7"/>
                    </a:cubicBezTo>
                    <a:cubicBezTo>
                      <a:pt x="14" y="9"/>
                      <a:pt x="14" y="10"/>
                      <a:pt x="10" y="10"/>
                    </a:cubicBezTo>
                    <a:cubicBezTo>
                      <a:pt x="6" y="10"/>
                      <a:pt x="6" y="8"/>
                      <a:pt x="4" y="9"/>
                    </a:cubicBezTo>
                    <a:cubicBezTo>
                      <a:pt x="1" y="11"/>
                      <a:pt x="0" y="11"/>
                      <a:pt x="2" y="15"/>
                    </a:cubicBezTo>
                    <a:cubicBezTo>
                      <a:pt x="4" y="19"/>
                      <a:pt x="6" y="19"/>
                      <a:pt x="6" y="25"/>
                    </a:cubicBezTo>
                    <a:cubicBezTo>
                      <a:pt x="7" y="31"/>
                      <a:pt x="7" y="32"/>
                      <a:pt x="8" y="36"/>
                    </a:cubicBezTo>
                    <a:cubicBezTo>
                      <a:pt x="8" y="40"/>
                      <a:pt x="11" y="41"/>
                      <a:pt x="9" y="45"/>
                    </a:cubicBezTo>
                    <a:cubicBezTo>
                      <a:pt x="7" y="48"/>
                      <a:pt x="4" y="52"/>
                      <a:pt x="6" y="54"/>
                    </a:cubicBezTo>
                    <a:cubicBezTo>
                      <a:pt x="8" y="56"/>
                      <a:pt x="6" y="56"/>
                      <a:pt x="6" y="60"/>
                    </a:cubicBezTo>
                    <a:cubicBezTo>
                      <a:pt x="5" y="65"/>
                      <a:pt x="6" y="67"/>
                      <a:pt x="10" y="65"/>
                    </a:cubicBezTo>
                    <a:cubicBezTo>
                      <a:pt x="13" y="64"/>
                      <a:pt x="16" y="66"/>
                      <a:pt x="17" y="67"/>
                    </a:cubicBezTo>
                    <a:cubicBezTo>
                      <a:pt x="18" y="68"/>
                      <a:pt x="20" y="62"/>
                      <a:pt x="22" y="60"/>
                    </a:cubicBezTo>
                    <a:cubicBezTo>
                      <a:pt x="23" y="57"/>
                      <a:pt x="25" y="54"/>
                      <a:pt x="26" y="56"/>
                    </a:cubicBezTo>
                    <a:cubicBezTo>
                      <a:pt x="28" y="59"/>
                      <a:pt x="32" y="62"/>
                      <a:pt x="33" y="58"/>
                    </a:cubicBezTo>
                    <a:cubicBezTo>
                      <a:pt x="35" y="54"/>
                      <a:pt x="32" y="51"/>
                      <a:pt x="34" y="46"/>
                    </a:cubicBezTo>
                    <a:cubicBezTo>
                      <a:pt x="36" y="40"/>
                      <a:pt x="39" y="32"/>
                      <a:pt x="38" y="30"/>
                    </a:cubicBezTo>
                    <a:cubicBezTo>
                      <a:pt x="36" y="28"/>
                      <a:pt x="36" y="26"/>
                      <a:pt x="38" y="23"/>
                    </a:cubicBezTo>
                    <a:cubicBezTo>
                      <a:pt x="40" y="20"/>
                      <a:pt x="42" y="16"/>
                      <a:pt x="38" y="12"/>
                    </a:cubicBezTo>
                    <a:cubicBezTo>
                      <a:pt x="34" y="8"/>
                      <a:pt x="32" y="2"/>
                      <a:pt x="29" y="2"/>
                    </a:cubicBezTo>
                    <a:cubicBezTo>
                      <a:pt x="26" y="1"/>
                      <a:pt x="22" y="0"/>
                      <a:pt x="21" y="0"/>
                    </a:cubicBezTo>
                    <a:cubicBezTo>
                      <a:pt x="20" y="1"/>
                      <a:pt x="16" y="1"/>
                      <a:pt x="19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2" name="Freeform 732">
                <a:extLst>
                  <a:ext uri="{FF2B5EF4-FFF2-40B4-BE49-F238E27FC236}">
                    <a16:creationId xmlns:a16="http://schemas.microsoft.com/office/drawing/2014/main" id="{E87EDF55-1D3E-4EAB-BB6D-2F16B50A4D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9" y="1401"/>
                <a:ext cx="49" cy="31"/>
              </a:xfrm>
              <a:custGeom>
                <a:avLst/>
                <a:gdLst>
                  <a:gd name="T0" fmla="*/ 12 w 82"/>
                  <a:gd name="T1" fmla="*/ 7 h 52"/>
                  <a:gd name="T2" fmla="*/ 6 w 82"/>
                  <a:gd name="T3" fmla="*/ 10 h 52"/>
                  <a:gd name="T4" fmla="*/ 4 w 82"/>
                  <a:gd name="T5" fmla="*/ 17 h 52"/>
                  <a:gd name="T6" fmla="*/ 11 w 82"/>
                  <a:gd name="T7" fmla="*/ 22 h 52"/>
                  <a:gd name="T8" fmla="*/ 24 w 82"/>
                  <a:gd name="T9" fmla="*/ 27 h 52"/>
                  <a:gd name="T10" fmla="*/ 37 w 82"/>
                  <a:gd name="T11" fmla="*/ 33 h 52"/>
                  <a:gd name="T12" fmla="*/ 45 w 82"/>
                  <a:gd name="T13" fmla="*/ 39 h 52"/>
                  <a:gd name="T14" fmla="*/ 52 w 82"/>
                  <a:gd name="T15" fmla="*/ 44 h 52"/>
                  <a:gd name="T16" fmla="*/ 64 w 82"/>
                  <a:gd name="T17" fmla="*/ 48 h 52"/>
                  <a:gd name="T18" fmla="*/ 70 w 82"/>
                  <a:gd name="T19" fmla="*/ 43 h 52"/>
                  <a:gd name="T20" fmla="*/ 69 w 82"/>
                  <a:gd name="T21" fmla="*/ 31 h 52"/>
                  <a:gd name="T22" fmla="*/ 66 w 82"/>
                  <a:gd name="T23" fmla="*/ 21 h 52"/>
                  <a:gd name="T24" fmla="*/ 71 w 82"/>
                  <a:gd name="T25" fmla="*/ 4 h 52"/>
                  <a:gd name="T26" fmla="*/ 52 w 82"/>
                  <a:gd name="T27" fmla="*/ 9 h 52"/>
                  <a:gd name="T28" fmla="*/ 41 w 82"/>
                  <a:gd name="T29" fmla="*/ 10 h 52"/>
                  <a:gd name="T30" fmla="*/ 30 w 82"/>
                  <a:gd name="T31" fmla="*/ 7 h 52"/>
                  <a:gd name="T32" fmla="*/ 19 w 82"/>
                  <a:gd name="T33" fmla="*/ 4 h 52"/>
                  <a:gd name="T34" fmla="*/ 15 w 82"/>
                  <a:gd name="T35" fmla="*/ 9 h 52"/>
                  <a:gd name="T36" fmla="*/ 12 w 82"/>
                  <a:gd name="T37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2" h="52">
                    <a:moveTo>
                      <a:pt x="12" y="7"/>
                    </a:moveTo>
                    <a:cubicBezTo>
                      <a:pt x="9" y="5"/>
                      <a:pt x="7" y="7"/>
                      <a:pt x="6" y="10"/>
                    </a:cubicBezTo>
                    <a:cubicBezTo>
                      <a:pt x="5" y="13"/>
                      <a:pt x="0" y="12"/>
                      <a:pt x="4" y="17"/>
                    </a:cubicBezTo>
                    <a:cubicBezTo>
                      <a:pt x="8" y="21"/>
                      <a:pt x="3" y="20"/>
                      <a:pt x="11" y="22"/>
                    </a:cubicBezTo>
                    <a:cubicBezTo>
                      <a:pt x="19" y="24"/>
                      <a:pt x="21" y="24"/>
                      <a:pt x="24" y="27"/>
                    </a:cubicBezTo>
                    <a:cubicBezTo>
                      <a:pt x="27" y="31"/>
                      <a:pt x="32" y="29"/>
                      <a:pt x="37" y="33"/>
                    </a:cubicBezTo>
                    <a:cubicBezTo>
                      <a:pt x="41" y="36"/>
                      <a:pt x="41" y="34"/>
                      <a:pt x="45" y="39"/>
                    </a:cubicBezTo>
                    <a:cubicBezTo>
                      <a:pt x="49" y="43"/>
                      <a:pt x="47" y="40"/>
                      <a:pt x="52" y="44"/>
                    </a:cubicBezTo>
                    <a:cubicBezTo>
                      <a:pt x="57" y="49"/>
                      <a:pt x="59" y="49"/>
                      <a:pt x="64" y="48"/>
                    </a:cubicBezTo>
                    <a:cubicBezTo>
                      <a:pt x="68" y="47"/>
                      <a:pt x="71" y="52"/>
                      <a:pt x="70" y="43"/>
                    </a:cubicBezTo>
                    <a:cubicBezTo>
                      <a:pt x="70" y="33"/>
                      <a:pt x="73" y="37"/>
                      <a:pt x="69" y="31"/>
                    </a:cubicBezTo>
                    <a:cubicBezTo>
                      <a:pt x="66" y="24"/>
                      <a:pt x="63" y="30"/>
                      <a:pt x="66" y="21"/>
                    </a:cubicBezTo>
                    <a:cubicBezTo>
                      <a:pt x="69" y="13"/>
                      <a:pt x="82" y="2"/>
                      <a:pt x="71" y="4"/>
                    </a:cubicBezTo>
                    <a:cubicBezTo>
                      <a:pt x="60" y="5"/>
                      <a:pt x="56" y="8"/>
                      <a:pt x="52" y="9"/>
                    </a:cubicBezTo>
                    <a:cubicBezTo>
                      <a:pt x="48" y="10"/>
                      <a:pt x="48" y="9"/>
                      <a:pt x="41" y="10"/>
                    </a:cubicBezTo>
                    <a:cubicBezTo>
                      <a:pt x="34" y="11"/>
                      <a:pt x="32" y="10"/>
                      <a:pt x="30" y="7"/>
                    </a:cubicBezTo>
                    <a:cubicBezTo>
                      <a:pt x="28" y="5"/>
                      <a:pt x="20" y="0"/>
                      <a:pt x="19" y="4"/>
                    </a:cubicBezTo>
                    <a:cubicBezTo>
                      <a:pt x="18" y="9"/>
                      <a:pt x="16" y="11"/>
                      <a:pt x="15" y="9"/>
                    </a:cubicBezTo>
                    <a:cubicBezTo>
                      <a:pt x="15" y="8"/>
                      <a:pt x="12" y="12"/>
                      <a:pt x="12" y="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3" name="Freeform 733">
                <a:extLst>
                  <a:ext uri="{FF2B5EF4-FFF2-40B4-BE49-F238E27FC236}">
                    <a16:creationId xmlns:a16="http://schemas.microsoft.com/office/drawing/2014/main" id="{67FF3BB0-E22A-4827-898B-AA4DC38E5C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1438"/>
                <a:ext cx="8" cy="9"/>
              </a:xfrm>
              <a:custGeom>
                <a:avLst/>
                <a:gdLst>
                  <a:gd name="T0" fmla="*/ 1 w 12"/>
                  <a:gd name="T1" fmla="*/ 7 h 15"/>
                  <a:gd name="T2" fmla="*/ 2 w 12"/>
                  <a:gd name="T3" fmla="*/ 13 h 15"/>
                  <a:gd name="T4" fmla="*/ 6 w 12"/>
                  <a:gd name="T5" fmla="*/ 14 h 15"/>
                  <a:gd name="T6" fmla="*/ 11 w 12"/>
                  <a:gd name="T7" fmla="*/ 9 h 15"/>
                  <a:gd name="T8" fmla="*/ 7 w 12"/>
                  <a:gd name="T9" fmla="*/ 4 h 15"/>
                  <a:gd name="T10" fmla="*/ 0 w 12"/>
                  <a:gd name="T11" fmla="*/ 2 h 15"/>
                  <a:gd name="T12" fmla="*/ 1 w 12"/>
                  <a:gd name="T13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5">
                    <a:moveTo>
                      <a:pt x="1" y="7"/>
                    </a:moveTo>
                    <a:cubicBezTo>
                      <a:pt x="1" y="9"/>
                      <a:pt x="1" y="11"/>
                      <a:pt x="2" y="13"/>
                    </a:cubicBezTo>
                    <a:cubicBezTo>
                      <a:pt x="3" y="14"/>
                      <a:pt x="3" y="15"/>
                      <a:pt x="6" y="14"/>
                    </a:cubicBezTo>
                    <a:cubicBezTo>
                      <a:pt x="10" y="12"/>
                      <a:pt x="12" y="13"/>
                      <a:pt x="11" y="9"/>
                    </a:cubicBezTo>
                    <a:cubicBezTo>
                      <a:pt x="10" y="6"/>
                      <a:pt x="11" y="5"/>
                      <a:pt x="7" y="4"/>
                    </a:cubicBezTo>
                    <a:cubicBezTo>
                      <a:pt x="4" y="2"/>
                      <a:pt x="1" y="0"/>
                      <a:pt x="0" y="2"/>
                    </a:cubicBezTo>
                    <a:cubicBezTo>
                      <a:pt x="0" y="5"/>
                      <a:pt x="0" y="6"/>
                      <a:pt x="1" y="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4" name="Freeform 734">
                <a:extLst>
                  <a:ext uri="{FF2B5EF4-FFF2-40B4-BE49-F238E27FC236}">
                    <a16:creationId xmlns:a16="http://schemas.microsoft.com/office/drawing/2014/main" id="{38D8FAFB-AEB8-462F-BA46-34DFB2A40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9" y="1445"/>
                <a:ext cx="37" cy="21"/>
              </a:xfrm>
              <a:custGeom>
                <a:avLst/>
                <a:gdLst>
                  <a:gd name="T0" fmla="*/ 4 w 61"/>
                  <a:gd name="T1" fmla="*/ 20 h 35"/>
                  <a:gd name="T2" fmla="*/ 12 w 61"/>
                  <a:gd name="T3" fmla="*/ 17 h 35"/>
                  <a:gd name="T4" fmla="*/ 19 w 61"/>
                  <a:gd name="T5" fmla="*/ 13 h 35"/>
                  <a:gd name="T6" fmla="*/ 25 w 61"/>
                  <a:gd name="T7" fmla="*/ 11 h 35"/>
                  <a:gd name="T8" fmla="*/ 39 w 61"/>
                  <a:gd name="T9" fmla="*/ 10 h 35"/>
                  <a:gd name="T10" fmla="*/ 51 w 61"/>
                  <a:gd name="T11" fmla="*/ 4 h 35"/>
                  <a:gd name="T12" fmla="*/ 60 w 61"/>
                  <a:gd name="T13" fmla="*/ 1 h 35"/>
                  <a:gd name="T14" fmla="*/ 58 w 61"/>
                  <a:gd name="T15" fmla="*/ 5 h 35"/>
                  <a:gd name="T16" fmla="*/ 51 w 61"/>
                  <a:gd name="T17" fmla="*/ 9 h 35"/>
                  <a:gd name="T18" fmla="*/ 44 w 61"/>
                  <a:gd name="T19" fmla="*/ 12 h 35"/>
                  <a:gd name="T20" fmla="*/ 47 w 61"/>
                  <a:gd name="T21" fmla="*/ 19 h 35"/>
                  <a:gd name="T22" fmla="*/ 44 w 61"/>
                  <a:gd name="T23" fmla="*/ 24 h 35"/>
                  <a:gd name="T24" fmla="*/ 34 w 61"/>
                  <a:gd name="T25" fmla="*/ 24 h 35"/>
                  <a:gd name="T26" fmla="*/ 29 w 61"/>
                  <a:gd name="T27" fmla="*/ 30 h 35"/>
                  <a:gd name="T28" fmla="*/ 19 w 61"/>
                  <a:gd name="T29" fmla="*/ 32 h 35"/>
                  <a:gd name="T30" fmla="*/ 10 w 61"/>
                  <a:gd name="T31" fmla="*/ 28 h 35"/>
                  <a:gd name="T32" fmla="*/ 0 w 61"/>
                  <a:gd name="T33" fmla="*/ 27 h 35"/>
                  <a:gd name="T34" fmla="*/ 4 w 61"/>
                  <a:gd name="T35" fmla="*/ 2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1" h="35">
                    <a:moveTo>
                      <a:pt x="4" y="20"/>
                    </a:moveTo>
                    <a:cubicBezTo>
                      <a:pt x="8" y="18"/>
                      <a:pt x="8" y="18"/>
                      <a:pt x="12" y="17"/>
                    </a:cubicBezTo>
                    <a:cubicBezTo>
                      <a:pt x="16" y="15"/>
                      <a:pt x="17" y="15"/>
                      <a:pt x="19" y="13"/>
                    </a:cubicBezTo>
                    <a:cubicBezTo>
                      <a:pt x="21" y="11"/>
                      <a:pt x="19" y="11"/>
                      <a:pt x="25" y="11"/>
                    </a:cubicBezTo>
                    <a:cubicBezTo>
                      <a:pt x="31" y="11"/>
                      <a:pt x="30" y="12"/>
                      <a:pt x="39" y="10"/>
                    </a:cubicBezTo>
                    <a:cubicBezTo>
                      <a:pt x="48" y="7"/>
                      <a:pt x="48" y="6"/>
                      <a:pt x="51" y="4"/>
                    </a:cubicBezTo>
                    <a:cubicBezTo>
                      <a:pt x="54" y="2"/>
                      <a:pt x="59" y="1"/>
                      <a:pt x="60" y="1"/>
                    </a:cubicBezTo>
                    <a:cubicBezTo>
                      <a:pt x="61" y="0"/>
                      <a:pt x="61" y="3"/>
                      <a:pt x="58" y="5"/>
                    </a:cubicBezTo>
                    <a:cubicBezTo>
                      <a:pt x="56" y="7"/>
                      <a:pt x="54" y="7"/>
                      <a:pt x="51" y="9"/>
                    </a:cubicBezTo>
                    <a:cubicBezTo>
                      <a:pt x="48" y="11"/>
                      <a:pt x="44" y="11"/>
                      <a:pt x="44" y="12"/>
                    </a:cubicBezTo>
                    <a:cubicBezTo>
                      <a:pt x="43" y="14"/>
                      <a:pt x="45" y="16"/>
                      <a:pt x="47" y="19"/>
                    </a:cubicBezTo>
                    <a:cubicBezTo>
                      <a:pt x="48" y="22"/>
                      <a:pt x="49" y="25"/>
                      <a:pt x="44" y="24"/>
                    </a:cubicBezTo>
                    <a:cubicBezTo>
                      <a:pt x="39" y="23"/>
                      <a:pt x="34" y="20"/>
                      <a:pt x="34" y="24"/>
                    </a:cubicBezTo>
                    <a:cubicBezTo>
                      <a:pt x="34" y="28"/>
                      <a:pt x="34" y="28"/>
                      <a:pt x="29" y="30"/>
                    </a:cubicBezTo>
                    <a:cubicBezTo>
                      <a:pt x="24" y="31"/>
                      <a:pt x="24" y="35"/>
                      <a:pt x="19" y="32"/>
                    </a:cubicBezTo>
                    <a:cubicBezTo>
                      <a:pt x="15" y="29"/>
                      <a:pt x="17" y="27"/>
                      <a:pt x="10" y="28"/>
                    </a:cubicBezTo>
                    <a:cubicBezTo>
                      <a:pt x="3" y="28"/>
                      <a:pt x="0" y="31"/>
                      <a:pt x="0" y="27"/>
                    </a:cubicBezTo>
                    <a:cubicBezTo>
                      <a:pt x="0" y="24"/>
                      <a:pt x="1" y="20"/>
                      <a:pt x="4" y="2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5" name="Freeform 735">
                <a:extLst>
                  <a:ext uri="{FF2B5EF4-FFF2-40B4-BE49-F238E27FC236}">
                    <a16:creationId xmlns:a16="http://schemas.microsoft.com/office/drawing/2014/main" id="{2F0EA10E-4C95-4FA8-9D37-4E19104AD0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4" y="1061"/>
                <a:ext cx="12" cy="9"/>
              </a:xfrm>
              <a:custGeom>
                <a:avLst/>
                <a:gdLst>
                  <a:gd name="T0" fmla="*/ 3 w 21"/>
                  <a:gd name="T1" fmla="*/ 4 h 15"/>
                  <a:gd name="T2" fmla="*/ 6 w 21"/>
                  <a:gd name="T3" fmla="*/ 9 h 15"/>
                  <a:gd name="T4" fmla="*/ 15 w 21"/>
                  <a:gd name="T5" fmla="*/ 11 h 15"/>
                  <a:gd name="T6" fmla="*/ 18 w 21"/>
                  <a:gd name="T7" fmla="*/ 4 h 15"/>
                  <a:gd name="T8" fmla="*/ 10 w 21"/>
                  <a:gd name="T9" fmla="*/ 1 h 15"/>
                  <a:gd name="T10" fmla="*/ 3 w 21"/>
                  <a:gd name="T11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15">
                    <a:moveTo>
                      <a:pt x="3" y="4"/>
                    </a:moveTo>
                    <a:cubicBezTo>
                      <a:pt x="2" y="7"/>
                      <a:pt x="4" y="7"/>
                      <a:pt x="6" y="9"/>
                    </a:cubicBezTo>
                    <a:cubicBezTo>
                      <a:pt x="8" y="10"/>
                      <a:pt x="12" y="15"/>
                      <a:pt x="15" y="11"/>
                    </a:cubicBezTo>
                    <a:cubicBezTo>
                      <a:pt x="17" y="7"/>
                      <a:pt x="21" y="6"/>
                      <a:pt x="18" y="4"/>
                    </a:cubicBezTo>
                    <a:cubicBezTo>
                      <a:pt x="15" y="2"/>
                      <a:pt x="14" y="0"/>
                      <a:pt x="10" y="1"/>
                    </a:cubicBezTo>
                    <a:cubicBezTo>
                      <a:pt x="6" y="2"/>
                      <a:pt x="0" y="2"/>
                      <a:pt x="3" y="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6" name="Freeform 736">
                <a:extLst>
                  <a:ext uri="{FF2B5EF4-FFF2-40B4-BE49-F238E27FC236}">
                    <a16:creationId xmlns:a16="http://schemas.microsoft.com/office/drawing/2014/main" id="{3E74AD2F-C281-49CE-A094-EBBE5DC568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2" y="1071"/>
                <a:ext cx="18" cy="12"/>
              </a:xfrm>
              <a:custGeom>
                <a:avLst/>
                <a:gdLst>
                  <a:gd name="T0" fmla="*/ 5 w 31"/>
                  <a:gd name="T1" fmla="*/ 4 h 21"/>
                  <a:gd name="T2" fmla="*/ 1 w 31"/>
                  <a:gd name="T3" fmla="*/ 7 h 21"/>
                  <a:gd name="T4" fmla="*/ 3 w 31"/>
                  <a:gd name="T5" fmla="*/ 12 h 21"/>
                  <a:gd name="T6" fmla="*/ 5 w 31"/>
                  <a:gd name="T7" fmla="*/ 19 h 21"/>
                  <a:gd name="T8" fmla="*/ 10 w 31"/>
                  <a:gd name="T9" fmla="*/ 12 h 21"/>
                  <a:gd name="T10" fmla="*/ 16 w 31"/>
                  <a:gd name="T11" fmla="*/ 10 h 21"/>
                  <a:gd name="T12" fmla="*/ 24 w 31"/>
                  <a:gd name="T13" fmla="*/ 7 h 21"/>
                  <a:gd name="T14" fmla="*/ 27 w 31"/>
                  <a:gd name="T15" fmla="*/ 4 h 21"/>
                  <a:gd name="T16" fmla="*/ 20 w 31"/>
                  <a:gd name="T17" fmla="*/ 1 h 21"/>
                  <a:gd name="T18" fmla="*/ 11 w 31"/>
                  <a:gd name="T19" fmla="*/ 1 h 21"/>
                  <a:gd name="T20" fmla="*/ 5 w 31"/>
                  <a:gd name="T21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21">
                    <a:moveTo>
                      <a:pt x="5" y="4"/>
                    </a:moveTo>
                    <a:cubicBezTo>
                      <a:pt x="3" y="4"/>
                      <a:pt x="0" y="5"/>
                      <a:pt x="1" y="7"/>
                    </a:cubicBezTo>
                    <a:cubicBezTo>
                      <a:pt x="1" y="9"/>
                      <a:pt x="2" y="8"/>
                      <a:pt x="3" y="12"/>
                    </a:cubicBezTo>
                    <a:cubicBezTo>
                      <a:pt x="4" y="17"/>
                      <a:pt x="2" y="21"/>
                      <a:pt x="5" y="19"/>
                    </a:cubicBezTo>
                    <a:cubicBezTo>
                      <a:pt x="9" y="17"/>
                      <a:pt x="6" y="13"/>
                      <a:pt x="10" y="12"/>
                    </a:cubicBezTo>
                    <a:cubicBezTo>
                      <a:pt x="14" y="11"/>
                      <a:pt x="10" y="11"/>
                      <a:pt x="16" y="10"/>
                    </a:cubicBezTo>
                    <a:cubicBezTo>
                      <a:pt x="22" y="9"/>
                      <a:pt x="22" y="9"/>
                      <a:pt x="24" y="7"/>
                    </a:cubicBezTo>
                    <a:cubicBezTo>
                      <a:pt x="26" y="5"/>
                      <a:pt x="31" y="6"/>
                      <a:pt x="27" y="4"/>
                    </a:cubicBezTo>
                    <a:cubicBezTo>
                      <a:pt x="23" y="2"/>
                      <a:pt x="24" y="1"/>
                      <a:pt x="20" y="1"/>
                    </a:cubicBezTo>
                    <a:cubicBezTo>
                      <a:pt x="17" y="1"/>
                      <a:pt x="13" y="0"/>
                      <a:pt x="11" y="1"/>
                    </a:cubicBezTo>
                    <a:cubicBezTo>
                      <a:pt x="9" y="2"/>
                      <a:pt x="6" y="0"/>
                      <a:pt x="5" y="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Freeform 737">
                <a:extLst>
                  <a:ext uri="{FF2B5EF4-FFF2-40B4-BE49-F238E27FC236}">
                    <a16:creationId xmlns:a16="http://schemas.microsoft.com/office/drawing/2014/main" id="{0E343FA9-E1E6-4B5C-B3F8-EE5C24B5C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6" y="1082"/>
                <a:ext cx="14" cy="16"/>
              </a:xfrm>
              <a:custGeom>
                <a:avLst/>
                <a:gdLst>
                  <a:gd name="T0" fmla="*/ 1 w 23"/>
                  <a:gd name="T1" fmla="*/ 13 h 27"/>
                  <a:gd name="T2" fmla="*/ 2 w 23"/>
                  <a:gd name="T3" fmla="*/ 20 h 27"/>
                  <a:gd name="T4" fmla="*/ 3 w 23"/>
                  <a:gd name="T5" fmla="*/ 26 h 27"/>
                  <a:gd name="T6" fmla="*/ 8 w 23"/>
                  <a:gd name="T7" fmla="*/ 24 h 27"/>
                  <a:gd name="T8" fmla="*/ 13 w 23"/>
                  <a:gd name="T9" fmla="*/ 18 h 27"/>
                  <a:gd name="T10" fmla="*/ 17 w 23"/>
                  <a:gd name="T11" fmla="*/ 11 h 27"/>
                  <a:gd name="T12" fmla="*/ 18 w 23"/>
                  <a:gd name="T13" fmla="*/ 5 h 27"/>
                  <a:gd name="T14" fmla="*/ 20 w 23"/>
                  <a:gd name="T15" fmla="*/ 0 h 27"/>
                  <a:gd name="T16" fmla="*/ 11 w 23"/>
                  <a:gd name="T17" fmla="*/ 2 h 27"/>
                  <a:gd name="T18" fmla="*/ 3 w 23"/>
                  <a:gd name="T19" fmla="*/ 6 h 27"/>
                  <a:gd name="T20" fmla="*/ 1 w 23"/>
                  <a:gd name="T21" fmla="*/ 10 h 27"/>
                  <a:gd name="T22" fmla="*/ 1 w 23"/>
                  <a:gd name="T23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" h="27">
                    <a:moveTo>
                      <a:pt x="1" y="13"/>
                    </a:moveTo>
                    <a:cubicBezTo>
                      <a:pt x="1" y="17"/>
                      <a:pt x="0" y="18"/>
                      <a:pt x="2" y="20"/>
                    </a:cubicBezTo>
                    <a:cubicBezTo>
                      <a:pt x="3" y="23"/>
                      <a:pt x="2" y="25"/>
                      <a:pt x="3" y="26"/>
                    </a:cubicBezTo>
                    <a:cubicBezTo>
                      <a:pt x="5" y="27"/>
                      <a:pt x="7" y="25"/>
                      <a:pt x="8" y="24"/>
                    </a:cubicBezTo>
                    <a:cubicBezTo>
                      <a:pt x="10" y="22"/>
                      <a:pt x="12" y="19"/>
                      <a:pt x="13" y="18"/>
                    </a:cubicBezTo>
                    <a:cubicBezTo>
                      <a:pt x="13" y="17"/>
                      <a:pt x="20" y="13"/>
                      <a:pt x="17" y="11"/>
                    </a:cubicBezTo>
                    <a:cubicBezTo>
                      <a:pt x="15" y="9"/>
                      <a:pt x="16" y="6"/>
                      <a:pt x="18" y="5"/>
                    </a:cubicBezTo>
                    <a:cubicBezTo>
                      <a:pt x="20" y="3"/>
                      <a:pt x="23" y="0"/>
                      <a:pt x="20" y="0"/>
                    </a:cubicBezTo>
                    <a:cubicBezTo>
                      <a:pt x="17" y="0"/>
                      <a:pt x="13" y="1"/>
                      <a:pt x="11" y="2"/>
                    </a:cubicBezTo>
                    <a:cubicBezTo>
                      <a:pt x="8" y="4"/>
                      <a:pt x="3" y="3"/>
                      <a:pt x="3" y="6"/>
                    </a:cubicBezTo>
                    <a:cubicBezTo>
                      <a:pt x="2" y="8"/>
                      <a:pt x="1" y="10"/>
                      <a:pt x="1" y="10"/>
                    </a:cubicBezTo>
                    <a:cubicBezTo>
                      <a:pt x="1" y="10"/>
                      <a:pt x="0" y="11"/>
                      <a:pt x="1" y="1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8" name="Freeform 738">
                <a:extLst>
                  <a:ext uri="{FF2B5EF4-FFF2-40B4-BE49-F238E27FC236}">
                    <a16:creationId xmlns:a16="http://schemas.microsoft.com/office/drawing/2014/main" id="{04C7D7CA-5E15-42BF-8CDE-4D77E5043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" y="1091"/>
                <a:ext cx="7" cy="19"/>
              </a:xfrm>
              <a:custGeom>
                <a:avLst/>
                <a:gdLst>
                  <a:gd name="T0" fmla="*/ 12 w 13"/>
                  <a:gd name="T1" fmla="*/ 5 h 31"/>
                  <a:gd name="T2" fmla="*/ 9 w 13"/>
                  <a:gd name="T3" fmla="*/ 19 h 31"/>
                  <a:gd name="T4" fmla="*/ 6 w 13"/>
                  <a:gd name="T5" fmla="*/ 28 h 31"/>
                  <a:gd name="T6" fmla="*/ 0 w 13"/>
                  <a:gd name="T7" fmla="*/ 28 h 31"/>
                  <a:gd name="T8" fmla="*/ 3 w 13"/>
                  <a:gd name="T9" fmla="*/ 19 h 31"/>
                  <a:gd name="T10" fmla="*/ 6 w 13"/>
                  <a:gd name="T11" fmla="*/ 12 h 31"/>
                  <a:gd name="T12" fmla="*/ 9 w 13"/>
                  <a:gd name="T13" fmla="*/ 3 h 31"/>
                  <a:gd name="T14" fmla="*/ 12 w 13"/>
                  <a:gd name="T15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31">
                    <a:moveTo>
                      <a:pt x="12" y="5"/>
                    </a:moveTo>
                    <a:cubicBezTo>
                      <a:pt x="11" y="8"/>
                      <a:pt x="11" y="14"/>
                      <a:pt x="9" y="19"/>
                    </a:cubicBezTo>
                    <a:cubicBezTo>
                      <a:pt x="7" y="24"/>
                      <a:pt x="11" y="26"/>
                      <a:pt x="6" y="28"/>
                    </a:cubicBezTo>
                    <a:cubicBezTo>
                      <a:pt x="2" y="30"/>
                      <a:pt x="0" y="31"/>
                      <a:pt x="0" y="28"/>
                    </a:cubicBezTo>
                    <a:cubicBezTo>
                      <a:pt x="0" y="25"/>
                      <a:pt x="2" y="23"/>
                      <a:pt x="3" y="19"/>
                    </a:cubicBezTo>
                    <a:cubicBezTo>
                      <a:pt x="4" y="15"/>
                      <a:pt x="5" y="15"/>
                      <a:pt x="6" y="12"/>
                    </a:cubicBezTo>
                    <a:cubicBezTo>
                      <a:pt x="7" y="8"/>
                      <a:pt x="7" y="6"/>
                      <a:pt x="9" y="3"/>
                    </a:cubicBezTo>
                    <a:cubicBezTo>
                      <a:pt x="10" y="0"/>
                      <a:pt x="13" y="0"/>
                      <a:pt x="12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" name="Freeform 739">
                <a:extLst>
                  <a:ext uri="{FF2B5EF4-FFF2-40B4-BE49-F238E27FC236}">
                    <a16:creationId xmlns:a16="http://schemas.microsoft.com/office/drawing/2014/main" id="{4D947933-A94F-4271-8510-33646D73B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8" y="1110"/>
                <a:ext cx="22" cy="25"/>
              </a:xfrm>
              <a:custGeom>
                <a:avLst/>
                <a:gdLst>
                  <a:gd name="T0" fmla="*/ 9 w 38"/>
                  <a:gd name="T1" fmla="*/ 20 h 42"/>
                  <a:gd name="T2" fmla="*/ 6 w 38"/>
                  <a:gd name="T3" fmla="*/ 12 h 42"/>
                  <a:gd name="T4" fmla="*/ 13 w 38"/>
                  <a:gd name="T5" fmla="*/ 5 h 42"/>
                  <a:gd name="T6" fmla="*/ 21 w 38"/>
                  <a:gd name="T7" fmla="*/ 11 h 42"/>
                  <a:gd name="T8" fmla="*/ 29 w 38"/>
                  <a:gd name="T9" fmla="*/ 3 h 42"/>
                  <a:gd name="T10" fmla="*/ 35 w 38"/>
                  <a:gd name="T11" fmla="*/ 11 h 42"/>
                  <a:gd name="T12" fmla="*/ 29 w 38"/>
                  <a:gd name="T13" fmla="*/ 23 h 42"/>
                  <a:gd name="T14" fmla="*/ 28 w 38"/>
                  <a:gd name="T15" fmla="*/ 29 h 42"/>
                  <a:gd name="T16" fmla="*/ 26 w 38"/>
                  <a:gd name="T17" fmla="*/ 40 h 42"/>
                  <a:gd name="T18" fmla="*/ 15 w 38"/>
                  <a:gd name="T19" fmla="*/ 40 h 42"/>
                  <a:gd name="T20" fmla="*/ 6 w 38"/>
                  <a:gd name="T21" fmla="*/ 32 h 42"/>
                  <a:gd name="T22" fmla="*/ 21 w 38"/>
                  <a:gd name="T23" fmla="*/ 35 h 42"/>
                  <a:gd name="T24" fmla="*/ 16 w 38"/>
                  <a:gd name="T25" fmla="*/ 25 h 42"/>
                  <a:gd name="T26" fmla="*/ 9 w 38"/>
                  <a:gd name="T27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42">
                    <a:moveTo>
                      <a:pt x="9" y="20"/>
                    </a:moveTo>
                    <a:cubicBezTo>
                      <a:pt x="5" y="15"/>
                      <a:pt x="2" y="14"/>
                      <a:pt x="6" y="12"/>
                    </a:cubicBezTo>
                    <a:cubicBezTo>
                      <a:pt x="9" y="10"/>
                      <a:pt x="10" y="3"/>
                      <a:pt x="13" y="5"/>
                    </a:cubicBezTo>
                    <a:cubicBezTo>
                      <a:pt x="17" y="8"/>
                      <a:pt x="17" y="16"/>
                      <a:pt x="21" y="11"/>
                    </a:cubicBezTo>
                    <a:cubicBezTo>
                      <a:pt x="24" y="6"/>
                      <a:pt x="28" y="0"/>
                      <a:pt x="29" y="3"/>
                    </a:cubicBezTo>
                    <a:cubicBezTo>
                      <a:pt x="30" y="7"/>
                      <a:pt x="38" y="7"/>
                      <a:pt x="35" y="11"/>
                    </a:cubicBezTo>
                    <a:cubicBezTo>
                      <a:pt x="32" y="15"/>
                      <a:pt x="29" y="21"/>
                      <a:pt x="29" y="23"/>
                    </a:cubicBezTo>
                    <a:cubicBezTo>
                      <a:pt x="30" y="25"/>
                      <a:pt x="29" y="27"/>
                      <a:pt x="28" y="29"/>
                    </a:cubicBezTo>
                    <a:cubicBezTo>
                      <a:pt x="26" y="31"/>
                      <a:pt x="29" y="39"/>
                      <a:pt x="26" y="40"/>
                    </a:cubicBezTo>
                    <a:cubicBezTo>
                      <a:pt x="24" y="41"/>
                      <a:pt x="21" y="42"/>
                      <a:pt x="15" y="40"/>
                    </a:cubicBezTo>
                    <a:cubicBezTo>
                      <a:pt x="10" y="38"/>
                      <a:pt x="0" y="31"/>
                      <a:pt x="6" y="32"/>
                    </a:cubicBezTo>
                    <a:cubicBezTo>
                      <a:pt x="12" y="32"/>
                      <a:pt x="18" y="42"/>
                      <a:pt x="21" y="35"/>
                    </a:cubicBezTo>
                    <a:cubicBezTo>
                      <a:pt x="24" y="28"/>
                      <a:pt x="20" y="25"/>
                      <a:pt x="16" y="25"/>
                    </a:cubicBezTo>
                    <a:cubicBezTo>
                      <a:pt x="12" y="25"/>
                      <a:pt x="6" y="20"/>
                      <a:pt x="9" y="2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" name="Freeform 740">
                <a:extLst>
                  <a:ext uri="{FF2B5EF4-FFF2-40B4-BE49-F238E27FC236}">
                    <a16:creationId xmlns:a16="http://schemas.microsoft.com/office/drawing/2014/main" id="{CF361A68-4793-45BC-BC9F-0781F490D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6" y="1119"/>
                <a:ext cx="11" cy="12"/>
              </a:xfrm>
              <a:custGeom>
                <a:avLst/>
                <a:gdLst>
                  <a:gd name="T0" fmla="*/ 12 w 18"/>
                  <a:gd name="T1" fmla="*/ 0 h 21"/>
                  <a:gd name="T2" fmla="*/ 17 w 18"/>
                  <a:gd name="T3" fmla="*/ 5 h 21"/>
                  <a:gd name="T4" fmla="*/ 18 w 18"/>
                  <a:gd name="T5" fmla="*/ 11 h 21"/>
                  <a:gd name="T6" fmla="*/ 15 w 18"/>
                  <a:gd name="T7" fmla="*/ 17 h 21"/>
                  <a:gd name="T8" fmla="*/ 10 w 18"/>
                  <a:gd name="T9" fmla="*/ 13 h 21"/>
                  <a:gd name="T10" fmla="*/ 4 w 18"/>
                  <a:gd name="T11" fmla="*/ 12 h 21"/>
                  <a:gd name="T12" fmla="*/ 0 w 18"/>
                  <a:gd name="T13" fmla="*/ 8 h 21"/>
                  <a:gd name="T14" fmla="*/ 3 w 18"/>
                  <a:gd name="T15" fmla="*/ 2 h 21"/>
                  <a:gd name="T16" fmla="*/ 7 w 18"/>
                  <a:gd name="T17" fmla="*/ 0 h 21"/>
                  <a:gd name="T18" fmla="*/ 12 w 18"/>
                  <a:gd name="T1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21">
                    <a:moveTo>
                      <a:pt x="12" y="0"/>
                    </a:moveTo>
                    <a:cubicBezTo>
                      <a:pt x="15" y="3"/>
                      <a:pt x="17" y="1"/>
                      <a:pt x="17" y="5"/>
                    </a:cubicBezTo>
                    <a:cubicBezTo>
                      <a:pt x="17" y="8"/>
                      <a:pt x="18" y="7"/>
                      <a:pt x="18" y="11"/>
                    </a:cubicBezTo>
                    <a:cubicBezTo>
                      <a:pt x="18" y="15"/>
                      <a:pt x="18" y="21"/>
                      <a:pt x="15" y="17"/>
                    </a:cubicBezTo>
                    <a:cubicBezTo>
                      <a:pt x="12" y="13"/>
                      <a:pt x="13" y="13"/>
                      <a:pt x="10" y="13"/>
                    </a:cubicBezTo>
                    <a:cubicBezTo>
                      <a:pt x="8" y="13"/>
                      <a:pt x="7" y="13"/>
                      <a:pt x="4" y="12"/>
                    </a:cubicBezTo>
                    <a:cubicBezTo>
                      <a:pt x="1" y="10"/>
                      <a:pt x="0" y="12"/>
                      <a:pt x="0" y="8"/>
                    </a:cubicBezTo>
                    <a:cubicBezTo>
                      <a:pt x="0" y="5"/>
                      <a:pt x="2" y="3"/>
                      <a:pt x="3" y="2"/>
                    </a:cubicBezTo>
                    <a:cubicBezTo>
                      <a:pt x="5" y="2"/>
                      <a:pt x="5" y="0"/>
                      <a:pt x="7" y="0"/>
                    </a:cubicBezTo>
                    <a:cubicBezTo>
                      <a:pt x="9" y="1"/>
                      <a:pt x="10" y="2"/>
                      <a:pt x="12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" name="Freeform 741">
                <a:extLst>
                  <a:ext uri="{FF2B5EF4-FFF2-40B4-BE49-F238E27FC236}">
                    <a16:creationId xmlns:a16="http://schemas.microsoft.com/office/drawing/2014/main" id="{30CA13CE-E6E9-4FB6-A033-13E6A55A7A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1" y="1071"/>
                <a:ext cx="23" cy="26"/>
              </a:xfrm>
              <a:custGeom>
                <a:avLst/>
                <a:gdLst>
                  <a:gd name="T0" fmla="*/ 7 w 38"/>
                  <a:gd name="T1" fmla="*/ 40 h 42"/>
                  <a:gd name="T2" fmla="*/ 7 w 38"/>
                  <a:gd name="T3" fmla="*/ 32 h 42"/>
                  <a:gd name="T4" fmla="*/ 9 w 38"/>
                  <a:gd name="T5" fmla="*/ 26 h 42"/>
                  <a:gd name="T6" fmla="*/ 17 w 38"/>
                  <a:gd name="T7" fmla="*/ 23 h 42"/>
                  <a:gd name="T8" fmla="*/ 26 w 38"/>
                  <a:gd name="T9" fmla="*/ 17 h 42"/>
                  <a:gd name="T10" fmla="*/ 31 w 38"/>
                  <a:gd name="T11" fmla="*/ 9 h 42"/>
                  <a:gd name="T12" fmla="*/ 32 w 38"/>
                  <a:gd name="T13" fmla="*/ 3 h 42"/>
                  <a:gd name="T14" fmla="*/ 16 w 38"/>
                  <a:gd name="T15" fmla="*/ 9 h 42"/>
                  <a:gd name="T16" fmla="*/ 12 w 38"/>
                  <a:gd name="T17" fmla="*/ 15 h 42"/>
                  <a:gd name="T18" fmla="*/ 11 w 38"/>
                  <a:gd name="T19" fmla="*/ 19 h 42"/>
                  <a:gd name="T20" fmla="*/ 1 w 38"/>
                  <a:gd name="T21" fmla="*/ 27 h 42"/>
                  <a:gd name="T22" fmla="*/ 4 w 38"/>
                  <a:gd name="T23" fmla="*/ 40 h 42"/>
                  <a:gd name="T24" fmla="*/ 7 w 38"/>
                  <a:gd name="T25" fmla="*/ 4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42">
                    <a:moveTo>
                      <a:pt x="7" y="40"/>
                    </a:moveTo>
                    <a:cubicBezTo>
                      <a:pt x="9" y="35"/>
                      <a:pt x="7" y="36"/>
                      <a:pt x="7" y="32"/>
                    </a:cubicBezTo>
                    <a:cubicBezTo>
                      <a:pt x="8" y="28"/>
                      <a:pt x="6" y="26"/>
                      <a:pt x="9" y="26"/>
                    </a:cubicBezTo>
                    <a:cubicBezTo>
                      <a:pt x="13" y="25"/>
                      <a:pt x="14" y="24"/>
                      <a:pt x="17" y="23"/>
                    </a:cubicBezTo>
                    <a:cubicBezTo>
                      <a:pt x="21" y="22"/>
                      <a:pt x="23" y="21"/>
                      <a:pt x="26" y="17"/>
                    </a:cubicBezTo>
                    <a:cubicBezTo>
                      <a:pt x="29" y="12"/>
                      <a:pt x="30" y="13"/>
                      <a:pt x="31" y="9"/>
                    </a:cubicBezTo>
                    <a:cubicBezTo>
                      <a:pt x="33" y="5"/>
                      <a:pt x="38" y="0"/>
                      <a:pt x="32" y="3"/>
                    </a:cubicBezTo>
                    <a:cubicBezTo>
                      <a:pt x="26" y="6"/>
                      <a:pt x="19" y="7"/>
                      <a:pt x="16" y="9"/>
                    </a:cubicBezTo>
                    <a:cubicBezTo>
                      <a:pt x="14" y="12"/>
                      <a:pt x="10" y="13"/>
                      <a:pt x="12" y="15"/>
                    </a:cubicBezTo>
                    <a:cubicBezTo>
                      <a:pt x="14" y="18"/>
                      <a:pt x="15" y="17"/>
                      <a:pt x="11" y="19"/>
                    </a:cubicBezTo>
                    <a:cubicBezTo>
                      <a:pt x="6" y="22"/>
                      <a:pt x="2" y="24"/>
                      <a:pt x="1" y="27"/>
                    </a:cubicBezTo>
                    <a:cubicBezTo>
                      <a:pt x="0" y="30"/>
                      <a:pt x="3" y="39"/>
                      <a:pt x="4" y="40"/>
                    </a:cubicBezTo>
                    <a:cubicBezTo>
                      <a:pt x="4" y="41"/>
                      <a:pt x="2" y="42"/>
                      <a:pt x="7" y="4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" name="Freeform 742">
                <a:extLst>
                  <a:ext uri="{FF2B5EF4-FFF2-40B4-BE49-F238E27FC236}">
                    <a16:creationId xmlns:a16="http://schemas.microsoft.com/office/drawing/2014/main" id="{35FAFF47-431D-4703-B392-72C5AB8FE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7" y="1038"/>
                <a:ext cx="13" cy="12"/>
              </a:xfrm>
              <a:custGeom>
                <a:avLst/>
                <a:gdLst>
                  <a:gd name="T0" fmla="*/ 10 w 21"/>
                  <a:gd name="T1" fmla="*/ 19 h 21"/>
                  <a:gd name="T2" fmla="*/ 14 w 21"/>
                  <a:gd name="T3" fmla="*/ 15 h 21"/>
                  <a:gd name="T4" fmla="*/ 14 w 21"/>
                  <a:gd name="T5" fmla="*/ 9 h 21"/>
                  <a:gd name="T6" fmla="*/ 17 w 21"/>
                  <a:gd name="T7" fmla="*/ 5 h 21"/>
                  <a:gd name="T8" fmla="*/ 20 w 21"/>
                  <a:gd name="T9" fmla="*/ 1 h 21"/>
                  <a:gd name="T10" fmla="*/ 13 w 21"/>
                  <a:gd name="T11" fmla="*/ 2 h 21"/>
                  <a:gd name="T12" fmla="*/ 6 w 21"/>
                  <a:gd name="T13" fmla="*/ 6 h 21"/>
                  <a:gd name="T14" fmla="*/ 1 w 21"/>
                  <a:gd name="T15" fmla="*/ 10 h 21"/>
                  <a:gd name="T16" fmla="*/ 6 w 21"/>
                  <a:gd name="T17" fmla="*/ 14 h 21"/>
                  <a:gd name="T18" fmla="*/ 6 w 21"/>
                  <a:gd name="T19" fmla="*/ 20 h 21"/>
                  <a:gd name="T20" fmla="*/ 10 w 21"/>
                  <a:gd name="T21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21">
                    <a:moveTo>
                      <a:pt x="10" y="19"/>
                    </a:moveTo>
                    <a:cubicBezTo>
                      <a:pt x="12" y="17"/>
                      <a:pt x="13" y="18"/>
                      <a:pt x="14" y="15"/>
                    </a:cubicBezTo>
                    <a:cubicBezTo>
                      <a:pt x="14" y="12"/>
                      <a:pt x="10" y="11"/>
                      <a:pt x="14" y="9"/>
                    </a:cubicBezTo>
                    <a:cubicBezTo>
                      <a:pt x="17" y="7"/>
                      <a:pt x="15" y="3"/>
                      <a:pt x="17" y="5"/>
                    </a:cubicBezTo>
                    <a:cubicBezTo>
                      <a:pt x="19" y="6"/>
                      <a:pt x="21" y="2"/>
                      <a:pt x="20" y="1"/>
                    </a:cubicBezTo>
                    <a:cubicBezTo>
                      <a:pt x="19" y="0"/>
                      <a:pt x="14" y="1"/>
                      <a:pt x="13" y="2"/>
                    </a:cubicBezTo>
                    <a:cubicBezTo>
                      <a:pt x="11" y="3"/>
                      <a:pt x="7" y="3"/>
                      <a:pt x="6" y="6"/>
                    </a:cubicBezTo>
                    <a:cubicBezTo>
                      <a:pt x="6" y="8"/>
                      <a:pt x="0" y="7"/>
                      <a:pt x="1" y="10"/>
                    </a:cubicBezTo>
                    <a:cubicBezTo>
                      <a:pt x="3" y="13"/>
                      <a:pt x="7" y="11"/>
                      <a:pt x="6" y="14"/>
                    </a:cubicBezTo>
                    <a:cubicBezTo>
                      <a:pt x="5" y="17"/>
                      <a:pt x="4" y="19"/>
                      <a:pt x="6" y="20"/>
                    </a:cubicBezTo>
                    <a:cubicBezTo>
                      <a:pt x="8" y="21"/>
                      <a:pt x="9" y="19"/>
                      <a:pt x="10" y="1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" name="Freeform 743">
                <a:extLst>
                  <a:ext uri="{FF2B5EF4-FFF2-40B4-BE49-F238E27FC236}">
                    <a16:creationId xmlns:a16="http://schemas.microsoft.com/office/drawing/2014/main" id="{4928438B-3D04-44FC-9696-99BA9B720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9" y="1137"/>
                <a:ext cx="10" cy="6"/>
              </a:xfrm>
              <a:custGeom>
                <a:avLst/>
                <a:gdLst>
                  <a:gd name="T0" fmla="*/ 8 w 17"/>
                  <a:gd name="T1" fmla="*/ 11 h 11"/>
                  <a:gd name="T2" fmla="*/ 13 w 17"/>
                  <a:gd name="T3" fmla="*/ 7 h 11"/>
                  <a:gd name="T4" fmla="*/ 13 w 17"/>
                  <a:gd name="T5" fmla="*/ 2 h 11"/>
                  <a:gd name="T6" fmla="*/ 8 w 17"/>
                  <a:gd name="T7" fmla="*/ 1 h 11"/>
                  <a:gd name="T8" fmla="*/ 1 w 17"/>
                  <a:gd name="T9" fmla="*/ 4 h 11"/>
                  <a:gd name="T10" fmla="*/ 2 w 17"/>
                  <a:gd name="T11" fmla="*/ 10 h 11"/>
                  <a:gd name="T12" fmla="*/ 8 w 17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1">
                    <a:moveTo>
                      <a:pt x="8" y="11"/>
                    </a:moveTo>
                    <a:cubicBezTo>
                      <a:pt x="11" y="9"/>
                      <a:pt x="12" y="11"/>
                      <a:pt x="13" y="7"/>
                    </a:cubicBezTo>
                    <a:cubicBezTo>
                      <a:pt x="14" y="3"/>
                      <a:pt x="17" y="3"/>
                      <a:pt x="13" y="2"/>
                    </a:cubicBezTo>
                    <a:cubicBezTo>
                      <a:pt x="9" y="1"/>
                      <a:pt x="12" y="0"/>
                      <a:pt x="8" y="1"/>
                    </a:cubicBezTo>
                    <a:cubicBezTo>
                      <a:pt x="3" y="2"/>
                      <a:pt x="2" y="1"/>
                      <a:pt x="1" y="4"/>
                    </a:cubicBezTo>
                    <a:cubicBezTo>
                      <a:pt x="0" y="7"/>
                      <a:pt x="0" y="8"/>
                      <a:pt x="2" y="10"/>
                    </a:cubicBezTo>
                    <a:cubicBezTo>
                      <a:pt x="4" y="11"/>
                      <a:pt x="6" y="10"/>
                      <a:pt x="8" y="1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" name="Freeform 744">
                <a:extLst>
                  <a:ext uri="{FF2B5EF4-FFF2-40B4-BE49-F238E27FC236}">
                    <a16:creationId xmlns:a16="http://schemas.microsoft.com/office/drawing/2014/main" id="{D4927CA5-D1E3-40FC-8DA5-13289CD3F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2" y="1281"/>
                <a:ext cx="77" cy="70"/>
              </a:xfrm>
              <a:custGeom>
                <a:avLst/>
                <a:gdLst>
                  <a:gd name="T0" fmla="*/ 10 w 128"/>
                  <a:gd name="T1" fmla="*/ 4 h 117"/>
                  <a:gd name="T2" fmla="*/ 24 w 128"/>
                  <a:gd name="T3" fmla="*/ 12 h 117"/>
                  <a:gd name="T4" fmla="*/ 34 w 128"/>
                  <a:gd name="T5" fmla="*/ 19 h 117"/>
                  <a:gd name="T6" fmla="*/ 49 w 128"/>
                  <a:gd name="T7" fmla="*/ 27 h 117"/>
                  <a:gd name="T8" fmla="*/ 64 w 128"/>
                  <a:gd name="T9" fmla="*/ 34 h 117"/>
                  <a:gd name="T10" fmla="*/ 86 w 128"/>
                  <a:gd name="T11" fmla="*/ 42 h 117"/>
                  <a:gd name="T12" fmla="*/ 102 w 128"/>
                  <a:gd name="T13" fmla="*/ 42 h 117"/>
                  <a:gd name="T14" fmla="*/ 105 w 128"/>
                  <a:gd name="T15" fmla="*/ 35 h 117"/>
                  <a:gd name="T16" fmla="*/ 110 w 128"/>
                  <a:gd name="T17" fmla="*/ 46 h 117"/>
                  <a:gd name="T18" fmla="*/ 118 w 128"/>
                  <a:gd name="T19" fmla="*/ 57 h 117"/>
                  <a:gd name="T20" fmla="*/ 127 w 128"/>
                  <a:gd name="T21" fmla="*/ 67 h 117"/>
                  <a:gd name="T22" fmla="*/ 119 w 128"/>
                  <a:gd name="T23" fmla="*/ 73 h 117"/>
                  <a:gd name="T24" fmla="*/ 102 w 128"/>
                  <a:gd name="T25" fmla="*/ 76 h 117"/>
                  <a:gd name="T26" fmla="*/ 94 w 128"/>
                  <a:gd name="T27" fmla="*/ 86 h 117"/>
                  <a:gd name="T28" fmla="*/ 97 w 128"/>
                  <a:gd name="T29" fmla="*/ 100 h 117"/>
                  <a:gd name="T30" fmla="*/ 82 w 128"/>
                  <a:gd name="T31" fmla="*/ 96 h 117"/>
                  <a:gd name="T32" fmla="*/ 69 w 128"/>
                  <a:gd name="T33" fmla="*/ 90 h 117"/>
                  <a:gd name="T34" fmla="*/ 51 w 128"/>
                  <a:gd name="T35" fmla="*/ 85 h 117"/>
                  <a:gd name="T36" fmla="*/ 43 w 128"/>
                  <a:gd name="T37" fmla="*/ 89 h 117"/>
                  <a:gd name="T38" fmla="*/ 34 w 128"/>
                  <a:gd name="T39" fmla="*/ 87 h 117"/>
                  <a:gd name="T40" fmla="*/ 24 w 128"/>
                  <a:gd name="T41" fmla="*/ 87 h 117"/>
                  <a:gd name="T42" fmla="*/ 33 w 128"/>
                  <a:gd name="T43" fmla="*/ 95 h 117"/>
                  <a:gd name="T44" fmla="*/ 49 w 128"/>
                  <a:gd name="T45" fmla="*/ 101 h 117"/>
                  <a:gd name="T46" fmla="*/ 49 w 128"/>
                  <a:gd name="T47" fmla="*/ 107 h 117"/>
                  <a:gd name="T48" fmla="*/ 38 w 128"/>
                  <a:gd name="T49" fmla="*/ 111 h 117"/>
                  <a:gd name="T50" fmla="*/ 35 w 128"/>
                  <a:gd name="T51" fmla="*/ 116 h 117"/>
                  <a:gd name="T52" fmla="*/ 30 w 128"/>
                  <a:gd name="T53" fmla="*/ 109 h 117"/>
                  <a:gd name="T54" fmla="*/ 24 w 128"/>
                  <a:gd name="T55" fmla="*/ 99 h 117"/>
                  <a:gd name="T56" fmla="*/ 16 w 128"/>
                  <a:gd name="T57" fmla="*/ 94 h 117"/>
                  <a:gd name="T58" fmla="*/ 12 w 128"/>
                  <a:gd name="T59" fmla="*/ 82 h 117"/>
                  <a:gd name="T60" fmla="*/ 17 w 128"/>
                  <a:gd name="T61" fmla="*/ 76 h 117"/>
                  <a:gd name="T62" fmla="*/ 7 w 128"/>
                  <a:gd name="T63" fmla="*/ 65 h 117"/>
                  <a:gd name="T64" fmla="*/ 20 w 128"/>
                  <a:gd name="T65" fmla="*/ 63 h 117"/>
                  <a:gd name="T66" fmla="*/ 30 w 128"/>
                  <a:gd name="T67" fmla="*/ 68 h 117"/>
                  <a:gd name="T68" fmla="*/ 32 w 128"/>
                  <a:gd name="T69" fmla="*/ 60 h 117"/>
                  <a:gd name="T70" fmla="*/ 27 w 128"/>
                  <a:gd name="T71" fmla="*/ 52 h 117"/>
                  <a:gd name="T72" fmla="*/ 24 w 128"/>
                  <a:gd name="T73" fmla="*/ 39 h 117"/>
                  <a:gd name="T74" fmla="*/ 18 w 128"/>
                  <a:gd name="T75" fmla="*/ 28 h 117"/>
                  <a:gd name="T76" fmla="*/ 7 w 128"/>
                  <a:gd name="T77" fmla="*/ 15 h 117"/>
                  <a:gd name="T78" fmla="*/ 1 w 128"/>
                  <a:gd name="T79" fmla="*/ 5 h 117"/>
                  <a:gd name="T80" fmla="*/ 10 w 128"/>
                  <a:gd name="T81" fmla="*/ 4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8" h="117">
                    <a:moveTo>
                      <a:pt x="10" y="4"/>
                    </a:moveTo>
                    <a:cubicBezTo>
                      <a:pt x="13" y="5"/>
                      <a:pt x="20" y="9"/>
                      <a:pt x="24" y="12"/>
                    </a:cubicBezTo>
                    <a:cubicBezTo>
                      <a:pt x="29" y="16"/>
                      <a:pt x="29" y="15"/>
                      <a:pt x="34" y="19"/>
                    </a:cubicBezTo>
                    <a:cubicBezTo>
                      <a:pt x="40" y="24"/>
                      <a:pt x="40" y="22"/>
                      <a:pt x="49" y="27"/>
                    </a:cubicBezTo>
                    <a:cubicBezTo>
                      <a:pt x="58" y="33"/>
                      <a:pt x="50" y="27"/>
                      <a:pt x="64" y="34"/>
                    </a:cubicBezTo>
                    <a:cubicBezTo>
                      <a:pt x="78" y="40"/>
                      <a:pt x="82" y="42"/>
                      <a:pt x="86" y="42"/>
                    </a:cubicBezTo>
                    <a:cubicBezTo>
                      <a:pt x="90" y="43"/>
                      <a:pt x="102" y="48"/>
                      <a:pt x="102" y="42"/>
                    </a:cubicBezTo>
                    <a:cubicBezTo>
                      <a:pt x="102" y="37"/>
                      <a:pt x="104" y="32"/>
                      <a:pt x="105" y="35"/>
                    </a:cubicBezTo>
                    <a:cubicBezTo>
                      <a:pt x="107" y="38"/>
                      <a:pt x="108" y="39"/>
                      <a:pt x="110" y="46"/>
                    </a:cubicBezTo>
                    <a:cubicBezTo>
                      <a:pt x="112" y="53"/>
                      <a:pt x="112" y="53"/>
                      <a:pt x="118" y="57"/>
                    </a:cubicBezTo>
                    <a:cubicBezTo>
                      <a:pt x="124" y="62"/>
                      <a:pt x="128" y="65"/>
                      <a:pt x="127" y="67"/>
                    </a:cubicBezTo>
                    <a:cubicBezTo>
                      <a:pt x="127" y="70"/>
                      <a:pt x="124" y="70"/>
                      <a:pt x="119" y="73"/>
                    </a:cubicBezTo>
                    <a:cubicBezTo>
                      <a:pt x="114" y="75"/>
                      <a:pt x="105" y="73"/>
                      <a:pt x="102" y="76"/>
                    </a:cubicBezTo>
                    <a:cubicBezTo>
                      <a:pt x="99" y="79"/>
                      <a:pt x="92" y="79"/>
                      <a:pt x="94" y="86"/>
                    </a:cubicBezTo>
                    <a:cubicBezTo>
                      <a:pt x="95" y="93"/>
                      <a:pt x="104" y="99"/>
                      <a:pt x="97" y="100"/>
                    </a:cubicBezTo>
                    <a:cubicBezTo>
                      <a:pt x="90" y="100"/>
                      <a:pt x="88" y="100"/>
                      <a:pt x="82" y="96"/>
                    </a:cubicBezTo>
                    <a:cubicBezTo>
                      <a:pt x="75" y="93"/>
                      <a:pt x="77" y="92"/>
                      <a:pt x="69" y="90"/>
                    </a:cubicBezTo>
                    <a:cubicBezTo>
                      <a:pt x="60" y="88"/>
                      <a:pt x="55" y="83"/>
                      <a:pt x="51" y="85"/>
                    </a:cubicBezTo>
                    <a:cubicBezTo>
                      <a:pt x="47" y="87"/>
                      <a:pt x="47" y="87"/>
                      <a:pt x="43" y="89"/>
                    </a:cubicBezTo>
                    <a:cubicBezTo>
                      <a:pt x="38" y="91"/>
                      <a:pt x="38" y="90"/>
                      <a:pt x="34" y="87"/>
                    </a:cubicBezTo>
                    <a:cubicBezTo>
                      <a:pt x="29" y="84"/>
                      <a:pt x="24" y="83"/>
                      <a:pt x="24" y="87"/>
                    </a:cubicBezTo>
                    <a:cubicBezTo>
                      <a:pt x="24" y="90"/>
                      <a:pt x="24" y="90"/>
                      <a:pt x="33" y="95"/>
                    </a:cubicBezTo>
                    <a:cubicBezTo>
                      <a:pt x="42" y="99"/>
                      <a:pt x="47" y="98"/>
                      <a:pt x="49" y="101"/>
                    </a:cubicBezTo>
                    <a:cubicBezTo>
                      <a:pt x="51" y="105"/>
                      <a:pt x="54" y="107"/>
                      <a:pt x="49" y="107"/>
                    </a:cubicBezTo>
                    <a:cubicBezTo>
                      <a:pt x="44" y="107"/>
                      <a:pt x="38" y="109"/>
                      <a:pt x="38" y="111"/>
                    </a:cubicBezTo>
                    <a:cubicBezTo>
                      <a:pt x="38" y="114"/>
                      <a:pt x="42" y="117"/>
                      <a:pt x="35" y="116"/>
                    </a:cubicBezTo>
                    <a:cubicBezTo>
                      <a:pt x="28" y="116"/>
                      <a:pt x="30" y="112"/>
                      <a:pt x="30" y="109"/>
                    </a:cubicBezTo>
                    <a:cubicBezTo>
                      <a:pt x="31" y="107"/>
                      <a:pt x="28" y="101"/>
                      <a:pt x="24" y="99"/>
                    </a:cubicBezTo>
                    <a:cubicBezTo>
                      <a:pt x="20" y="97"/>
                      <a:pt x="20" y="101"/>
                      <a:pt x="16" y="94"/>
                    </a:cubicBezTo>
                    <a:cubicBezTo>
                      <a:pt x="11" y="88"/>
                      <a:pt x="11" y="86"/>
                      <a:pt x="12" y="82"/>
                    </a:cubicBezTo>
                    <a:cubicBezTo>
                      <a:pt x="13" y="77"/>
                      <a:pt x="18" y="80"/>
                      <a:pt x="17" y="76"/>
                    </a:cubicBezTo>
                    <a:cubicBezTo>
                      <a:pt x="17" y="71"/>
                      <a:pt x="6" y="66"/>
                      <a:pt x="7" y="65"/>
                    </a:cubicBezTo>
                    <a:cubicBezTo>
                      <a:pt x="8" y="63"/>
                      <a:pt x="16" y="60"/>
                      <a:pt x="20" y="63"/>
                    </a:cubicBezTo>
                    <a:cubicBezTo>
                      <a:pt x="24" y="66"/>
                      <a:pt x="27" y="69"/>
                      <a:pt x="30" y="68"/>
                    </a:cubicBezTo>
                    <a:cubicBezTo>
                      <a:pt x="33" y="66"/>
                      <a:pt x="35" y="64"/>
                      <a:pt x="32" y="60"/>
                    </a:cubicBezTo>
                    <a:cubicBezTo>
                      <a:pt x="29" y="57"/>
                      <a:pt x="27" y="60"/>
                      <a:pt x="27" y="52"/>
                    </a:cubicBezTo>
                    <a:cubicBezTo>
                      <a:pt x="26" y="45"/>
                      <a:pt x="26" y="42"/>
                      <a:pt x="24" y="39"/>
                    </a:cubicBezTo>
                    <a:cubicBezTo>
                      <a:pt x="22" y="35"/>
                      <a:pt x="22" y="33"/>
                      <a:pt x="18" y="28"/>
                    </a:cubicBezTo>
                    <a:cubicBezTo>
                      <a:pt x="14" y="24"/>
                      <a:pt x="11" y="19"/>
                      <a:pt x="7" y="15"/>
                    </a:cubicBezTo>
                    <a:cubicBezTo>
                      <a:pt x="4" y="11"/>
                      <a:pt x="0" y="7"/>
                      <a:pt x="1" y="5"/>
                    </a:cubicBezTo>
                    <a:cubicBezTo>
                      <a:pt x="2" y="3"/>
                      <a:pt x="8" y="0"/>
                      <a:pt x="10" y="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" name="Freeform 745">
                <a:extLst>
                  <a:ext uri="{FF2B5EF4-FFF2-40B4-BE49-F238E27FC236}">
                    <a16:creationId xmlns:a16="http://schemas.microsoft.com/office/drawing/2014/main" id="{6B12BA6D-93A1-45FC-936F-02C15F228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2" y="1298"/>
                <a:ext cx="8" cy="11"/>
              </a:xfrm>
              <a:custGeom>
                <a:avLst/>
                <a:gdLst>
                  <a:gd name="T0" fmla="*/ 5 w 13"/>
                  <a:gd name="T1" fmla="*/ 19 h 19"/>
                  <a:gd name="T2" fmla="*/ 11 w 13"/>
                  <a:gd name="T3" fmla="*/ 8 h 19"/>
                  <a:gd name="T4" fmla="*/ 8 w 13"/>
                  <a:gd name="T5" fmla="*/ 1 h 19"/>
                  <a:gd name="T6" fmla="*/ 0 w 13"/>
                  <a:gd name="T7" fmla="*/ 7 h 19"/>
                  <a:gd name="T8" fmla="*/ 5 w 13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5" y="19"/>
                    </a:moveTo>
                    <a:cubicBezTo>
                      <a:pt x="7" y="13"/>
                      <a:pt x="8" y="13"/>
                      <a:pt x="11" y="8"/>
                    </a:cubicBezTo>
                    <a:cubicBezTo>
                      <a:pt x="13" y="4"/>
                      <a:pt x="12" y="0"/>
                      <a:pt x="8" y="1"/>
                    </a:cubicBezTo>
                    <a:cubicBezTo>
                      <a:pt x="3" y="2"/>
                      <a:pt x="0" y="1"/>
                      <a:pt x="0" y="7"/>
                    </a:cubicBezTo>
                    <a:cubicBezTo>
                      <a:pt x="0" y="12"/>
                      <a:pt x="0" y="19"/>
                      <a:pt x="5" y="1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6" name="Freeform 746">
                <a:extLst>
                  <a:ext uri="{FF2B5EF4-FFF2-40B4-BE49-F238E27FC236}">
                    <a16:creationId xmlns:a16="http://schemas.microsoft.com/office/drawing/2014/main" id="{DAC2F1E8-4ED1-424F-839D-268955C12B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1280"/>
                <a:ext cx="23" cy="21"/>
              </a:xfrm>
              <a:custGeom>
                <a:avLst/>
                <a:gdLst>
                  <a:gd name="T0" fmla="*/ 7 w 38"/>
                  <a:gd name="T1" fmla="*/ 35 h 35"/>
                  <a:gd name="T2" fmla="*/ 11 w 38"/>
                  <a:gd name="T3" fmla="*/ 25 h 35"/>
                  <a:gd name="T4" fmla="*/ 16 w 38"/>
                  <a:gd name="T5" fmla="*/ 18 h 35"/>
                  <a:gd name="T6" fmla="*/ 29 w 38"/>
                  <a:gd name="T7" fmla="*/ 9 h 35"/>
                  <a:gd name="T8" fmla="*/ 29 w 38"/>
                  <a:gd name="T9" fmla="*/ 2 h 35"/>
                  <a:gd name="T10" fmla="*/ 17 w 38"/>
                  <a:gd name="T11" fmla="*/ 4 h 35"/>
                  <a:gd name="T12" fmla="*/ 7 w 38"/>
                  <a:gd name="T13" fmla="*/ 11 h 35"/>
                  <a:gd name="T14" fmla="*/ 1 w 38"/>
                  <a:gd name="T15" fmla="*/ 25 h 35"/>
                  <a:gd name="T16" fmla="*/ 7 w 38"/>
                  <a:gd name="T1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35">
                    <a:moveTo>
                      <a:pt x="7" y="35"/>
                    </a:moveTo>
                    <a:cubicBezTo>
                      <a:pt x="7" y="29"/>
                      <a:pt x="7" y="26"/>
                      <a:pt x="11" y="25"/>
                    </a:cubicBezTo>
                    <a:cubicBezTo>
                      <a:pt x="14" y="23"/>
                      <a:pt x="9" y="20"/>
                      <a:pt x="16" y="18"/>
                    </a:cubicBezTo>
                    <a:cubicBezTo>
                      <a:pt x="22" y="15"/>
                      <a:pt x="25" y="12"/>
                      <a:pt x="29" y="9"/>
                    </a:cubicBezTo>
                    <a:cubicBezTo>
                      <a:pt x="34" y="7"/>
                      <a:pt x="38" y="0"/>
                      <a:pt x="29" y="2"/>
                    </a:cubicBezTo>
                    <a:cubicBezTo>
                      <a:pt x="21" y="5"/>
                      <a:pt x="19" y="0"/>
                      <a:pt x="17" y="4"/>
                    </a:cubicBezTo>
                    <a:cubicBezTo>
                      <a:pt x="15" y="8"/>
                      <a:pt x="8" y="7"/>
                      <a:pt x="7" y="11"/>
                    </a:cubicBezTo>
                    <a:cubicBezTo>
                      <a:pt x="5" y="16"/>
                      <a:pt x="1" y="19"/>
                      <a:pt x="1" y="25"/>
                    </a:cubicBezTo>
                    <a:cubicBezTo>
                      <a:pt x="0" y="31"/>
                      <a:pt x="2" y="34"/>
                      <a:pt x="7" y="3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7" name="Freeform 747">
                <a:extLst>
                  <a:ext uri="{FF2B5EF4-FFF2-40B4-BE49-F238E27FC236}">
                    <a16:creationId xmlns:a16="http://schemas.microsoft.com/office/drawing/2014/main" id="{9A1BFA8F-E401-4CAF-9125-A4E3DC7B4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4" y="1268"/>
                <a:ext cx="12" cy="15"/>
              </a:xfrm>
              <a:custGeom>
                <a:avLst/>
                <a:gdLst>
                  <a:gd name="T0" fmla="*/ 7 w 19"/>
                  <a:gd name="T1" fmla="*/ 22 h 25"/>
                  <a:gd name="T2" fmla="*/ 14 w 19"/>
                  <a:gd name="T3" fmla="*/ 14 h 25"/>
                  <a:gd name="T4" fmla="*/ 17 w 19"/>
                  <a:gd name="T5" fmla="*/ 4 h 25"/>
                  <a:gd name="T6" fmla="*/ 9 w 19"/>
                  <a:gd name="T7" fmla="*/ 4 h 25"/>
                  <a:gd name="T8" fmla="*/ 3 w 19"/>
                  <a:gd name="T9" fmla="*/ 12 h 25"/>
                  <a:gd name="T10" fmla="*/ 0 w 19"/>
                  <a:gd name="T11" fmla="*/ 22 h 25"/>
                  <a:gd name="T12" fmla="*/ 7 w 19"/>
                  <a:gd name="T13" fmla="*/ 2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5">
                    <a:moveTo>
                      <a:pt x="7" y="22"/>
                    </a:moveTo>
                    <a:cubicBezTo>
                      <a:pt x="12" y="18"/>
                      <a:pt x="10" y="20"/>
                      <a:pt x="14" y="14"/>
                    </a:cubicBezTo>
                    <a:cubicBezTo>
                      <a:pt x="17" y="8"/>
                      <a:pt x="19" y="5"/>
                      <a:pt x="17" y="4"/>
                    </a:cubicBezTo>
                    <a:cubicBezTo>
                      <a:pt x="15" y="3"/>
                      <a:pt x="13" y="0"/>
                      <a:pt x="9" y="4"/>
                    </a:cubicBezTo>
                    <a:cubicBezTo>
                      <a:pt x="6" y="8"/>
                      <a:pt x="5" y="9"/>
                      <a:pt x="3" y="12"/>
                    </a:cubicBezTo>
                    <a:cubicBezTo>
                      <a:pt x="2" y="15"/>
                      <a:pt x="0" y="22"/>
                      <a:pt x="0" y="22"/>
                    </a:cubicBezTo>
                    <a:cubicBezTo>
                      <a:pt x="1" y="22"/>
                      <a:pt x="3" y="25"/>
                      <a:pt x="7" y="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8" name="Freeform 748">
                <a:extLst>
                  <a:ext uri="{FF2B5EF4-FFF2-40B4-BE49-F238E27FC236}">
                    <a16:creationId xmlns:a16="http://schemas.microsoft.com/office/drawing/2014/main" id="{37B10D89-7A76-4C66-A5B6-01D0364D0A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0" y="1253"/>
                <a:ext cx="6" cy="10"/>
              </a:xfrm>
              <a:custGeom>
                <a:avLst/>
                <a:gdLst>
                  <a:gd name="T0" fmla="*/ 5 w 10"/>
                  <a:gd name="T1" fmla="*/ 16 h 16"/>
                  <a:gd name="T2" fmla="*/ 8 w 10"/>
                  <a:gd name="T3" fmla="*/ 7 h 16"/>
                  <a:gd name="T4" fmla="*/ 7 w 10"/>
                  <a:gd name="T5" fmla="*/ 2 h 16"/>
                  <a:gd name="T6" fmla="*/ 0 w 10"/>
                  <a:gd name="T7" fmla="*/ 6 h 16"/>
                  <a:gd name="T8" fmla="*/ 5 w 10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6">
                    <a:moveTo>
                      <a:pt x="5" y="16"/>
                    </a:moveTo>
                    <a:cubicBezTo>
                      <a:pt x="8" y="11"/>
                      <a:pt x="8" y="12"/>
                      <a:pt x="8" y="7"/>
                    </a:cubicBezTo>
                    <a:cubicBezTo>
                      <a:pt x="9" y="3"/>
                      <a:pt x="10" y="0"/>
                      <a:pt x="7" y="2"/>
                    </a:cubicBezTo>
                    <a:cubicBezTo>
                      <a:pt x="3" y="4"/>
                      <a:pt x="0" y="3"/>
                      <a:pt x="0" y="6"/>
                    </a:cubicBezTo>
                    <a:cubicBezTo>
                      <a:pt x="0" y="9"/>
                      <a:pt x="0" y="13"/>
                      <a:pt x="5" y="1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9" name="Freeform 749">
                <a:extLst>
                  <a:ext uri="{FF2B5EF4-FFF2-40B4-BE49-F238E27FC236}">
                    <a16:creationId xmlns:a16="http://schemas.microsoft.com/office/drawing/2014/main" id="{0F56C55C-7B1E-457F-926B-A770489F5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6" y="1347"/>
                <a:ext cx="146" cy="181"/>
              </a:xfrm>
              <a:custGeom>
                <a:avLst/>
                <a:gdLst>
                  <a:gd name="T0" fmla="*/ 185 w 243"/>
                  <a:gd name="T1" fmla="*/ 23 h 301"/>
                  <a:gd name="T2" fmla="*/ 211 w 243"/>
                  <a:gd name="T3" fmla="*/ 44 h 301"/>
                  <a:gd name="T4" fmla="*/ 220 w 243"/>
                  <a:gd name="T5" fmla="*/ 73 h 301"/>
                  <a:gd name="T6" fmla="*/ 222 w 243"/>
                  <a:gd name="T7" fmla="*/ 91 h 301"/>
                  <a:gd name="T8" fmla="*/ 226 w 243"/>
                  <a:gd name="T9" fmla="*/ 111 h 301"/>
                  <a:gd name="T10" fmla="*/ 233 w 243"/>
                  <a:gd name="T11" fmla="*/ 142 h 301"/>
                  <a:gd name="T12" fmla="*/ 241 w 243"/>
                  <a:gd name="T13" fmla="*/ 171 h 301"/>
                  <a:gd name="T14" fmla="*/ 231 w 243"/>
                  <a:gd name="T15" fmla="*/ 186 h 301"/>
                  <a:gd name="T16" fmla="*/ 229 w 243"/>
                  <a:gd name="T17" fmla="*/ 166 h 301"/>
                  <a:gd name="T18" fmla="*/ 221 w 243"/>
                  <a:gd name="T19" fmla="*/ 179 h 301"/>
                  <a:gd name="T20" fmla="*/ 210 w 243"/>
                  <a:gd name="T21" fmla="*/ 195 h 301"/>
                  <a:gd name="T22" fmla="*/ 199 w 243"/>
                  <a:gd name="T23" fmla="*/ 182 h 301"/>
                  <a:gd name="T24" fmla="*/ 177 w 243"/>
                  <a:gd name="T25" fmla="*/ 195 h 301"/>
                  <a:gd name="T26" fmla="*/ 157 w 243"/>
                  <a:gd name="T27" fmla="*/ 193 h 301"/>
                  <a:gd name="T28" fmla="*/ 156 w 243"/>
                  <a:gd name="T29" fmla="*/ 213 h 301"/>
                  <a:gd name="T30" fmla="*/ 139 w 243"/>
                  <a:gd name="T31" fmla="*/ 223 h 301"/>
                  <a:gd name="T32" fmla="*/ 127 w 243"/>
                  <a:gd name="T33" fmla="*/ 202 h 301"/>
                  <a:gd name="T34" fmla="*/ 121 w 243"/>
                  <a:gd name="T35" fmla="*/ 196 h 301"/>
                  <a:gd name="T36" fmla="*/ 120 w 243"/>
                  <a:gd name="T37" fmla="*/ 216 h 301"/>
                  <a:gd name="T38" fmla="*/ 108 w 243"/>
                  <a:gd name="T39" fmla="*/ 230 h 301"/>
                  <a:gd name="T40" fmla="*/ 94 w 243"/>
                  <a:gd name="T41" fmla="*/ 233 h 301"/>
                  <a:gd name="T42" fmla="*/ 86 w 243"/>
                  <a:gd name="T43" fmla="*/ 246 h 301"/>
                  <a:gd name="T44" fmla="*/ 72 w 243"/>
                  <a:gd name="T45" fmla="*/ 232 h 301"/>
                  <a:gd name="T46" fmla="*/ 77 w 243"/>
                  <a:gd name="T47" fmla="*/ 215 h 301"/>
                  <a:gd name="T48" fmla="*/ 102 w 243"/>
                  <a:gd name="T49" fmla="*/ 203 h 301"/>
                  <a:gd name="T50" fmla="*/ 108 w 243"/>
                  <a:gd name="T51" fmla="*/ 191 h 301"/>
                  <a:gd name="T52" fmla="*/ 85 w 243"/>
                  <a:gd name="T53" fmla="*/ 202 h 301"/>
                  <a:gd name="T54" fmla="*/ 63 w 243"/>
                  <a:gd name="T55" fmla="*/ 206 h 301"/>
                  <a:gd name="T56" fmla="*/ 43 w 243"/>
                  <a:gd name="T57" fmla="*/ 211 h 301"/>
                  <a:gd name="T58" fmla="*/ 50 w 243"/>
                  <a:gd name="T59" fmla="*/ 225 h 301"/>
                  <a:gd name="T60" fmla="*/ 61 w 243"/>
                  <a:gd name="T61" fmla="*/ 236 h 301"/>
                  <a:gd name="T62" fmla="*/ 66 w 243"/>
                  <a:gd name="T63" fmla="*/ 256 h 301"/>
                  <a:gd name="T64" fmla="*/ 68 w 243"/>
                  <a:gd name="T65" fmla="*/ 286 h 301"/>
                  <a:gd name="T66" fmla="*/ 54 w 243"/>
                  <a:gd name="T67" fmla="*/ 286 h 301"/>
                  <a:gd name="T68" fmla="*/ 42 w 243"/>
                  <a:gd name="T69" fmla="*/ 288 h 301"/>
                  <a:gd name="T70" fmla="*/ 37 w 243"/>
                  <a:gd name="T71" fmla="*/ 261 h 301"/>
                  <a:gd name="T72" fmla="*/ 24 w 243"/>
                  <a:gd name="T73" fmla="*/ 238 h 301"/>
                  <a:gd name="T74" fmla="*/ 33 w 243"/>
                  <a:gd name="T75" fmla="*/ 258 h 301"/>
                  <a:gd name="T76" fmla="*/ 19 w 243"/>
                  <a:gd name="T77" fmla="*/ 246 h 301"/>
                  <a:gd name="T78" fmla="*/ 5 w 243"/>
                  <a:gd name="T79" fmla="*/ 230 h 301"/>
                  <a:gd name="T80" fmla="*/ 28 w 243"/>
                  <a:gd name="T81" fmla="*/ 206 h 301"/>
                  <a:gd name="T82" fmla="*/ 53 w 243"/>
                  <a:gd name="T83" fmla="*/ 178 h 301"/>
                  <a:gd name="T84" fmla="*/ 74 w 243"/>
                  <a:gd name="T85" fmla="*/ 169 h 301"/>
                  <a:gd name="T86" fmla="*/ 100 w 243"/>
                  <a:gd name="T87" fmla="*/ 167 h 301"/>
                  <a:gd name="T88" fmla="*/ 123 w 243"/>
                  <a:gd name="T89" fmla="*/ 170 h 301"/>
                  <a:gd name="T90" fmla="*/ 126 w 243"/>
                  <a:gd name="T91" fmla="*/ 145 h 301"/>
                  <a:gd name="T92" fmla="*/ 127 w 243"/>
                  <a:gd name="T93" fmla="*/ 118 h 301"/>
                  <a:gd name="T94" fmla="*/ 136 w 243"/>
                  <a:gd name="T95" fmla="*/ 126 h 301"/>
                  <a:gd name="T96" fmla="*/ 163 w 243"/>
                  <a:gd name="T97" fmla="*/ 122 h 301"/>
                  <a:gd name="T98" fmla="*/ 177 w 243"/>
                  <a:gd name="T99" fmla="*/ 98 h 301"/>
                  <a:gd name="T100" fmla="*/ 176 w 243"/>
                  <a:gd name="T101" fmla="*/ 71 h 301"/>
                  <a:gd name="T102" fmla="*/ 164 w 243"/>
                  <a:gd name="T103" fmla="*/ 48 h 301"/>
                  <a:gd name="T104" fmla="*/ 155 w 243"/>
                  <a:gd name="T105" fmla="*/ 31 h 301"/>
                  <a:gd name="T106" fmla="*/ 156 w 243"/>
                  <a:gd name="T107" fmla="*/ 15 h 301"/>
                  <a:gd name="T108" fmla="*/ 169 w 243"/>
                  <a:gd name="T109" fmla="*/ 19 h 301"/>
                  <a:gd name="T110" fmla="*/ 169 w 243"/>
                  <a:gd name="T111" fmla="*/ 11 h 301"/>
                  <a:gd name="T112" fmla="*/ 177 w 243"/>
                  <a:gd name="T113" fmla="*/ 6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43" h="301">
                    <a:moveTo>
                      <a:pt x="177" y="6"/>
                    </a:moveTo>
                    <a:cubicBezTo>
                      <a:pt x="179" y="15"/>
                      <a:pt x="182" y="20"/>
                      <a:pt x="185" y="23"/>
                    </a:cubicBezTo>
                    <a:cubicBezTo>
                      <a:pt x="188" y="27"/>
                      <a:pt x="191" y="28"/>
                      <a:pt x="198" y="33"/>
                    </a:cubicBezTo>
                    <a:cubicBezTo>
                      <a:pt x="205" y="38"/>
                      <a:pt x="209" y="37"/>
                      <a:pt x="211" y="44"/>
                    </a:cubicBezTo>
                    <a:cubicBezTo>
                      <a:pt x="213" y="51"/>
                      <a:pt x="214" y="54"/>
                      <a:pt x="216" y="60"/>
                    </a:cubicBezTo>
                    <a:cubicBezTo>
                      <a:pt x="217" y="65"/>
                      <a:pt x="221" y="67"/>
                      <a:pt x="220" y="73"/>
                    </a:cubicBezTo>
                    <a:cubicBezTo>
                      <a:pt x="220" y="79"/>
                      <a:pt x="224" y="84"/>
                      <a:pt x="225" y="87"/>
                    </a:cubicBezTo>
                    <a:cubicBezTo>
                      <a:pt x="225" y="90"/>
                      <a:pt x="228" y="91"/>
                      <a:pt x="222" y="91"/>
                    </a:cubicBezTo>
                    <a:cubicBezTo>
                      <a:pt x="217" y="92"/>
                      <a:pt x="216" y="100"/>
                      <a:pt x="216" y="102"/>
                    </a:cubicBezTo>
                    <a:cubicBezTo>
                      <a:pt x="216" y="104"/>
                      <a:pt x="224" y="104"/>
                      <a:pt x="226" y="111"/>
                    </a:cubicBezTo>
                    <a:cubicBezTo>
                      <a:pt x="227" y="118"/>
                      <a:pt x="225" y="121"/>
                      <a:pt x="229" y="129"/>
                    </a:cubicBezTo>
                    <a:cubicBezTo>
                      <a:pt x="232" y="136"/>
                      <a:pt x="231" y="134"/>
                      <a:pt x="233" y="142"/>
                    </a:cubicBezTo>
                    <a:cubicBezTo>
                      <a:pt x="235" y="150"/>
                      <a:pt x="239" y="153"/>
                      <a:pt x="241" y="159"/>
                    </a:cubicBezTo>
                    <a:cubicBezTo>
                      <a:pt x="243" y="166"/>
                      <a:pt x="242" y="165"/>
                      <a:pt x="241" y="171"/>
                    </a:cubicBezTo>
                    <a:cubicBezTo>
                      <a:pt x="240" y="176"/>
                      <a:pt x="240" y="182"/>
                      <a:pt x="238" y="184"/>
                    </a:cubicBezTo>
                    <a:cubicBezTo>
                      <a:pt x="236" y="185"/>
                      <a:pt x="231" y="190"/>
                      <a:pt x="231" y="186"/>
                    </a:cubicBezTo>
                    <a:cubicBezTo>
                      <a:pt x="230" y="183"/>
                      <a:pt x="229" y="181"/>
                      <a:pt x="229" y="174"/>
                    </a:cubicBezTo>
                    <a:cubicBezTo>
                      <a:pt x="229" y="166"/>
                      <a:pt x="234" y="165"/>
                      <a:pt x="229" y="166"/>
                    </a:cubicBezTo>
                    <a:cubicBezTo>
                      <a:pt x="223" y="168"/>
                      <a:pt x="219" y="174"/>
                      <a:pt x="219" y="175"/>
                    </a:cubicBezTo>
                    <a:cubicBezTo>
                      <a:pt x="219" y="177"/>
                      <a:pt x="227" y="179"/>
                      <a:pt x="221" y="179"/>
                    </a:cubicBezTo>
                    <a:cubicBezTo>
                      <a:pt x="215" y="180"/>
                      <a:pt x="210" y="176"/>
                      <a:pt x="212" y="182"/>
                    </a:cubicBezTo>
                    <a:cubicBezTo>
                      <a:pt x="214" y="189"/>
                      <a:pt x="213" y="195"/>
                      <a:pt x="210" y="195"/>
                    </a:cubicBezTo>
                    <a:cubicBezTo>
                      <a:pt x="207" y="195"/>
                      <a:pt x="207" y="193"/>
                      <a:pt x="205" y="188"/>
                    </a:cubicBezTo>
                    <a:cubicBezTo>
                      <a:pt x="202" y="183"/>
                      <a:pt x="203" y="174"/>
                      <a:pt x="199" y="182"/>
                    </a:cubicBezTo>
                    <a:cubicBezTo>
                      <a:pt x="196" y="189"/>
                      <a:pt x="209" y="193"/>
                      <a:pt x="194" y="195"/>
                    </a:cubicBezTo>
                    <a:cubicBezTo>
                      <a:pt x="179" y="196"/>
                      <a:pt x="188" y="199"/>
                      <a:pt x="177" y="195"/>
                    </a:cubicBezTo>
                    <a:cubicBezTo>
                      <a:pt x="167" y="190"/>
                      <a:pt x="169" y="189"/>
                      <a:pt x="165" y="190"/>
                    </a:cubicBezTo>
                    <a:cubicBezTo>
                      <a:pt x="161" y="190"/>
                      <a:pt x="154" y="189"/>
                      <a:pt x="157" y="193"/>
                    </a:cubicBezTo>
                    <a:cubicBezTo>
                      <a:pt x="159" y="197"/>
                      <a:pt x="166" y="202"/>
                      <a:pt x="165" y="205"/>
                    </a:cubicBezTo>
                    <a:cubicBezTo>
                      <a:pt x="164" y="208"/>
                      <a:pt x="158" y="206"/>
                      <a:pt x="156" y="213"/>
                    </a:cubicBezTo>
                    <a:cubicBezTo>
                      <a:pt x="155" y="220"/>
                      <a:pt x="157" y="227"/>
                      <a:pt x="151" y="228"/>
                    </a:cubicBezTo>
                    <a:cubicBezTo>
                      <a:pt x="146" y="229"/>
                      <a:pt x="142" y="226"/>
                      <a:pt x="139" y="223"/>
                    </a:cubicBezTo>
                    <a:cubicBezTo>
                      <a:pt x="135" y="219"/>
                      <a:pt x="134" y="214"/>
                      <a:pt x="131" y="210"/>
                    </a:cubicBezTo>
                    <a:cubicBezTo>
                      <a:pt x="129" y="206"/>
                      <a:pt x="126" y="204"/>
                      <a:pt x="127" y="202"/>
                    </a:cubicBezTo>
                    <a:cubicBezTo>
                      <a:pt x="129" y="200"/>
                      <a:pt x="132" y="196"/>
                      <a:pt x="129" y="194"/>
                    </a:cubicBezTo>
                    <a:cubicBezTo>
                      <a:pt x="127" y="193"/>
                      <a:pt x="121" y="192"/>
                      <a:pt x="121" y="196"/>
                    </a:cubicBezTo>
                    <a:cubicBezTo>
                      <a:pt x="121" y="199"/>
                      <a:pt x="118" y="204"/>
                      <a:pt x="118" y="207"/>
                    </a:cubicBezTo>
                    <a:cubicBezTo>
                      <a:pt x="118" y="211"/>
                      <a:pt x="121" y="212"/>
                      <a:pt x="120" y="216"/>
                    </a:cubicBezTo>
                    <a:cubicBezTo>
                      <a:pt x="120" y="219"/>
                      <a:pt x="118" y="219"/>
                      <a:pt x="117" y="225"/>
                    </a:cubicBezTo>
                    <a:cubicBezTo>
                      <a:pt x="117" y="232"/>
                      <a:pt x="108" y="230"/>
                      <a:pt x="108" y="230"/>
                    </a:cubicBezTo>
                    <a:cubicBezTo>
                      <a:pt x="108" y="230"/>
                      <a:pt x="104" y="224"/>
                      <a:pt x="101" y="227"/>
                    </a:cubicBezTo>
                    <a:cubicBezTo>
                      <a:pt x="99" y="229"/>
                      <a:pt x="96" y="227"/>
                      <a:pt x="94" y="233"/>
                    </a:cubicBezTo>
                    <a:cubicBezTo>
                      <a:pt x="93" y="239"/>
                      <a:pt x="92" y="240"/>
                      <a:pt x="93" y="244"/>
                    </a:cubicBezTo>
                    <a:cubicBezTo>
                      <a:pt x="94" y="247"/>
                      <a:pt x="87" y="247"/>
                      <a:pt x="86" y="246"/>
                    </a:cubicBezTo>
                    <a:cubicBezTo>
                      <a:pt x="85" y="245"/>
                      <a:pt x="81" y="243"/>
                      <a:pt x="78" y="241"/>
                    </a:cubicBezTo>
                    <a:cubicBezTo>
                      <a:pt x="75" y="239"/>
                      <a:pt x="77" y="236"/>
                      <a:pt x="72" y="232"/>
                    </a:cubicBezTo>
                    <a:cubicBezTo>
                      <a:pt x="66" y="228"/>
                      <a:pt x="63" y="228"/>
                      <a:pt x="69" y="225"/>
                    </a:cubicBezTo>
                    <a:cubicBezTo>
                      <a:pt x="75" y="221"/>
                      <a:pt x="69" y="220"/>
                      <a:pt x="77" y="215"/>
                    </a:cubicBezTo>
                    <a:cubicBezTo>
                      <a:pt x="85" y="209"/>
                      <a:pt x="87" y="212"/>
                      <a:pt x="92" y="211"/>
                    </a:cubicBezTo>
                    <a:cubicBezTo>
                      <a:pt x="96" y="210"/>
                      <a:pt x="98" y="204"/>
                      <a:pt x="102" y="203"/>
                    </a:cubicBezTo>
                    <a:cubicBezTo>
                      <a:pt x="105" y="202"/>
                      <a:pt x="114" y="208"/>
                      <a:pt x="114" y="202"/>
                    </a:cubicBezTo>
                    <a:cubicBezTo>
                      <a:pt x="114" y="195"/>
                      <a:pt x="112" y="191"/>
                      <a:pt x="108" y="191"/>
                    </a:cubicBezTo>
                    <a:cubicBezTo>
                      <a:pt x="103" y="191"/>
                      <a:pt x="101" y="192"/>
                      <a:pt x="97" y="196"/>
                    </a:cubicBezTo>
                    <a:cubicBezTo>
                      <a:pt x="93" y="199"/>
                      <a:pt x="91" y="201"/>
                      <a:pt x="85" y="202"/>
                    </a:cubicBezTo>
                    <a:cubicBezTo>
                      <a:pt x="79" y="202"/>
                      <a:pt x="80" y="202"/>
                      <a:pt x="74" y="204"/>
                    </a:cubicBezTo>
                    <a:cubicBezTo>
                      <a:pt x="68" y="206"/>
                      <a:pt x="66" y="200"/>
                      <a:pt x="63" y="206"/>
                    </a:cubicBezTo>
                    <a:cubicBezTo>
                      <a:pt x="60" y="211"/>
                      <a:pt x="70" y="213"/>
                      <a:pt x="58" y="212"/>
                    </a:cubicBezTo>
                    <a:cubicBezTo>
                      <a:pt x="46" y="212"/>
                      <a:pt x="45" y="210"/>
                      <a:pt x="43" y="211"/>
                    </a:cubicBezTo>
                    <a:cubicBezTo>
                      <a:pt x="40" y="212"/>
                      <a:pt x="31" y="215"/>
                      <a:pt x="35" y="218"/>
                    </a:cubicBezTo>
                    <a:cubicBezTo>
                      <a:pt x="38" y="221"/>
                      <a:pt x="48" y="225"/>
                      <a:pt x="50" y="225"/>
                    </a:cubicBezTo>
                    <a:cubicBezTo>
                      <a:pt x="52" y="224"/>
                      <a:pt x="56" y="228"/>
                      <a:pt x="55" y="230"/>
                    </a:cubicBezTo>
                    <a:cubicBezTo>
                      <a:pt x="55" y="231"/>
                      <a:pt x="57" y="234"/>
                      <a:pt x="61" y="236"/>
                    </a:cubicBezTo>
                    <a:cubicBezTo>
                      <a:pt x="65" y="238"/>
                      <a:pt x="71" y="240"/>
                      <a:pt x="69" y="245"/>
                    </a:cubicBezTo>
                    <a:cubicBezTo>
                      <a:pt x="67" y="250"/>
                      <a:pt x="65" y="249"/>
                      <a:pt x="66" y="256"/>
                    </a:cubicBezTo>
                    <a:cubicBezTo>
                      <a:pt x="67" y="264"/>
                      <a:pt x="67" y="264"/>
                      <a:pt x="69" y="272"/>
                    </a:cubicBezTo>
                    <a:cubicBezTo>
                      <a:pt x="70" y="279"/>
                      <a:pt x="71" y="283"/>
                      <a:pt x="68" y="286"/>
                    </a:cubicBezTo>
                    <a:cubicBezTo>
                      <a:pt x="66" y="288"/>
                      <a:pt x="68" y="301"/>
                      <a:pt x="61" y="296"/>
                    </a:cubicBezTo>
                    <a:cubicBezTo>
                      <a:pt x="54" y="291"/>
                      <a:pt x="57" y="291"/>
                      <a:pt x="54" y="286"/>
                    </a:cubicBezTo>
                    <a:cubicBezTo>
                      <a:pt x="51" y="281"/>
                      <a:pt x="54" y="283"/>
                      <a:pt x="50" y="286"/>
                    </a:cubicBezTo>
                    <a:cubicBezTo>
                      <a:pt x="47" y="290"/>
                      <a:pt x="44" y="294"/>
                      <a:pt x="42" y="288"/>
                    </a:cubicBezTo>
                    <a:cubicBezTo>
                      <a:pt x="40" y="282"/>
                      <a:pt x="41" y="284"/>
                      <a:pt x="40" y="275"/>
                    </a:cubicBezTo>
                    <a:cubicBezTo>
                      <a:pt x="38" y="267"/>
                      <a:pt x="36" y="266"/>
                      <a:pt x="37" y="261"/>
                    </a:cubicBezTo>
                    <a:cubicBezTo>
                      <a:pt x="37" y="255"/>
                      <a:pt x="44" y="258"/>
                      <a:pt x="37" y="249"/>
                    </a:cubicBezTo>
                    <a:cubicBezTo>
                      <a:pt x="31" y="241"/>
                      <a:pt x="21" y="233"/>
                      <a:pt x="24" y="238"/>
                    </a:cubicBezTo>
                    <a:cubicBezTo>
                      <a:pt x="26" y="243"/>
                      <a:pt x="28" y="248"/>
                      <a:pt x="30" y="251"/>
                    </a:cubicBezTo>
                    <a:cubicBezTo>
                      <a:pt x="32" y="253"/>
                      <a:pt x="38" y="258"/>
                      <a:pt x="33" y="258"/>
                    </a:cubicBezTo>
                    <a:cubicBezTo>
                      <a:pt x="28" y="258"/>
                      <a:pt x="28" y="265"/>
                      <a:pt x="25" y="256"/>
                    </a:cubicBezTo>
                    <a:cubicBezTo>
                      <a:pt x="21" y="247"/>
                      <a:pt x="25" y="249"/>
                      <a:pt x="19" y="246"/>
                    </a:cubicBezTo>
                    <a:cubicBezTo>
                      <a:pt x="12" y="243"/>
                      <a:pt x="14" y="245"/>
                      <a:pt x="10" y="238"/>
                    </a:cubicBezTo>
                    <a:cubicBezTo>
                      <a:pt x="5" y="232"/>
                      <a:pt x="0" y="233"/>
                      <a:pt x="5" y="230"/>
                    </a:cubicBezTo>
                    <a:cubicBezTo>
                      <a:pt x="10" y="228"/>
                      <a:pt x="12" y="237"/>
                      <a:pt x="20" y="223"/>
                    </a:cubicBezTo>
                    <a:cubicBezTo>
                      <a:pt x="28" y="209"/>
                      <a:pt x="29" y="212"/>
                      <a:pt x="28" y="206"/>
                    </a:cubicBezTo>
                    <a:cubicBezTo>
                      <a:pt x="27" y="200"/>
                      <a:pt x="28" y="198"/>
                      <a:pt x="34" y="195"/>
                    </a:cubicBezTo>
                    <a:cubicBezTo>
                      <a:pt x="40" y="192"/>
                      <a:pt x="48" y="183"/>
                      <a:pt x="53" y="178"/>
                    </a:cubicBezTo>
                    <a:cubicBezTo>
                      <a:pt x="57" y="172"/>
                      <a:pt x="53" y="170"/>
                      <a:pt x="60" y="169"/>
                    </a:cubicBezTo>
                    <a:cubicBezTo>
                      <a:pt x="67" y="168"/>
                      <a:pt x="67" y="168"/>
                      <a:pt x="74" y="169"/>
                    </a:cubicBezTo>
                    <a:cubicBezTo>
                      <a:pt x="80" y="170"/>
                      <a:pt x="79" y="170"/>
                      <a:pt x="86" y="170"/>
                    </a:cubicBezTo>
                    <a:cubicBezTo>
                      <a:pt x="92" y="169"/>
                      <a:pt x="93" y="167"/>
                      <a:pt x="100" y="167"/>
                    </a:cubicBezTo>
                    <a:cubicBezTo>
                      <a:pt x="107" y="166"/>
                      <a:pt x="115" y="163"/>
                      <a:pt x="115" y="165"/>
                    </a:cubicBezTo>
                    <a:cubicBezTo>
                      <a:pt x="114" y="167"/>
                      <a:pt x="116" y="173"/>
                      <a:pt x="123" y="170"/>
                    </a:cubicBezTo>
                    <a:cubicBezTo>
                      <a:pt x="129" y="166"/>
                      <a:pt x="132" y="169"/>
                      <a:pt x="129" y="162"/>
                    </a:cubicBezTo>
                    <a:cubicBezTo>
                      <a:pt x="126" y="156"/>
                      <a:pt x="124" y="149"/>
                      <a:pt x="126" y="145"/>
                    </a:cubicBezTo>
                    <a:cubicBezTo>
                      <a:pt x="129" y="140"/>
                      <a:pt x="137" y="139"/>
                      <a:pt x="134" y="134"/>
                    </a:cubicBezTo>
                    <a:cubicBezTo>
                      <a:pt x="131" y="129"/>
                      <a:pt x="125" y="120"/>
                      <a:pt x="127" y="118"/>
                    </a:cubicBezTo>
                    <a:cubicBezTo>
                      <a:pt x="129" y="117"/>
                      <a:pt x="141" y="111"/>
                      <a:pt x="141" y="115"/>
                    </a:cubicBezTo>
                    <a:cubicBezTo>
                      <a:pt x="140" y="119"/>
                      <a:pt x="134" y="124"/>
                      <a:pt x="136" y="126"/>
                    </a:cubicBezTo>
                    <a:cubicBezTo>
                      <a:pt x="138" y="128"/>
                      <a:pt x="136" y="138"/>
                      <a:pt x="144" y="136"/>
                    </a:cubicBezTo>
                    <a:cubicBezTo>
                      <a:pt x="152" y="133"/>
                      <a:pt x="157" y="127"/>
                      <a:pt x="163" y="122"/>
                    </a:cubicBezTo>
                    <a:cubicBezTo>
                      <a:pt x="169" y="116"/>
                      <a:pt x="169" y="111"/>
                      <a:pt x="171" y="106"/>
                    </a:cubicBezTo>
                    <a:cubicBezTo>
                      <a:pt x="173" y="101"/>
                      <a:pt x="176" y="103"/>
                      <a:pt x="177" y="98"/>
                    </a:cubicBezTo>
                    <a:cubicBezTo>
                      <a:pt x="178" y="94"/>
                      <a:pt x="176" y="88"/>
                      <a:pt x="175" y="84"/>
                    </a:cubicBezTo>
                    <a:cubicBezTo>
                      <a:pt x="175" y="80"/>
                      <a:pt x="176" y="76"/>
                      <a:pt x="176" y="71"/>
                    </a:cubicBezTo>
                    <a:cubicBezTo>
                      <a:pt x="176" y="66"/>
                      <a:pt x="178" y="67"/>
                      <a:pt x="173" y="61"/>
                    </a:cubicBezTo>
                    <a:cubicBezTo>
                      <a:pt x="169" y="56"/>
                      <a:pt x="166" y="50"/>
                      <a:pt x="164" y="48"/>
                    </a:cubicBezTo>
                    <a:cubicBezTo>
                      <a:pt x="161" y="46"/>
                      <a:pt x="160" y="45"/>
                      <a:pt x="160" y="40"/>
                    </a:cubicBezTo>
                    <a:cubicBezTo>
                      <a:pt x="160" y="34"/>
                      <a:pt x="158" y="35"/>
                      <a:pt x="155" y="31"/>
                    </a:cubicBezTo>
                    <a:cubicBezTo>
                      <a:pt x="151" y="27"/>
                      <a:pt x="146" y="29"/>
                      <a:pt x="152" y="25"/>
                    </a:cubicBezTo>
                    <a:cubicBezTo>
                      <a:pt x="158" y="22"/>
                      <a:pt x="156" y="17"/>
                      <a:pt x="156" y="15"/>
                    </a:cubicBezTo>
                    <a:cubicBezTo>
                      <a:pt x="156" y="14"/>
                      <a:pt x="156" y="5"/>
                      <a:pt x="158" y="9"/>
                    </a:cubicBezTo>
                    <a:cubicBezTo>
                      <a:pt x="160" y="13"/>
                      <a:pt x="166" y="17"/>
                      <a:pt x="169" y="19"/>
                    </a:cubicBezTo>
                    <a:cubicBezTo>
                      <a:pt x="171" y="21"/>
                      <a:pt x="174" y="19"/>
                      <a:pt x="174" y="16"/>
                    </a:cubicBezTo>
                    <a:cubicBezTo>
                      <a:pt x="174" y="12"/>
                      <a:pt x="169" y="11"/>
                      <a:pt x="169" y="11"/>
                    </a:cubicBezTo>
                    <a:cubicBezTo>
                      <a:pt x="169" y="11"/>
                      <a:pt x="159" y="6"/>
                      <a:pt x="165" y="5"/>
                    </a:cubicBezTo>
                    <a:cubicBezTo>
                      <a:pt x="172" y="5"/>
                      <a:pt x="178" y="0"/>
                      <a:pt x="177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" name="Freeform 750">
                <a:extLst>
                  <a:ext uri="{FF2B5EF4-FFF2-40B4-BE49-F238E27FC236}">
                    <a16:creationId xmlns:a16="http://schemas.microsoft.com/office/drawing/2014/main" id="{E55064BF-7BC9-429B-A601-50C0537AD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2" y="806"/>
                <a:ext cx="154" cy="91"/>
              </a:xfrm>
              <a:custGeom>
                <a:avLst/>
                <a:gdLst>
                  <a:gd name="T0" fmla="*/ 195 w 257"/>
                  <a:gd name="T1" fmla="*/ 9 h 152"/>
                  <a:gd name="T2" fmla="*/ 188 w 257"/>
                  <a:gd name="T3" fmla="*/ 12 h 152"/>
                  <a:gd name="T4" fmla="*/ 176 w 257"/>
                  <a:gd name="T5" fmla="*/ 16 h 152"/>
                  <a:gd name="T6" fmla="*/ 159 w 257"/>
                  <a:gd name="T7" fmla="*/ 18 h 152"/>
                  <a:gd name="T8" fmla="*/ 133 w 257"/>
                  <a:gd name="T9" fmla="*/ 18 h 152"/>
                  <a:gd name="T10" fmla="*/ 112 w 257"/>
                  <a:gd name="T11" fmla="*/ 18 h 152"/>
                  <a:gd name="T12" fmla="*/ 103 w 257"/>
                  <a:gd name="T13" fmla="*/ 25 h 152"/>
                  <a:gd name="T14" fmla="*/ 91 w 257"/>
                  <a:gd name="T15" fmla="*/ 28 h 152"/>
                  <a:gd name="T16" fmla="*/ 75 w 257"/>
                  <a:gd name="T17" fmla="*/ 32 h 152"/>
                  <a:gd name="T18" fmla="*/ 66 w 257"/>
                  <a:gd name="T19" fmla="*/ 39 h 152"/>
                  <a:gd name="T20" fmla="*/ 56 w 257"/>
                  <a:gd name="T21" fmla="*/ 45 h 152"/>
                  <a:gd name="T22" fmla="*/ 50 w 257"/>
                  <a:gd name="T23" fmla="*/ 48 h 152"/>
                  <a:gd name="T24" fmla="*/ 47 w 257"/>
                  <a:gd name="T25" fmla="*/ 60 h 152"/>
                  <a:gd name="T26" fmla="*/ 32 w 257"/>
                  <a:gd name="T27" fmla="*/ 75 h 152"/>
                  <a:gd name="T28" fmla="*/ 38 w 257"/>
                  <a:gd name="T29" fmla="*/ 82 h 152"/>
                  <a:gd name="T30" fmla="*/ 21 w 257"/>
                  <a:gd name="T31" fmla="*/ 91 h 152"/>
                  <a:gd name="T32" fmla="*/ 10 w 257"/>
                  <a:gd name="T33" fmla="*/ 99 h 152"/>
                  <a:gd name="T34" fmla="*/ 21 w 257"/>
                  <a:gd name="T35" fmla="*/ 109 h 152"/>
                  <a:gd name="T36" fmla="*/ 3 w 257"/>
                  <a:gd name="T37" fmla="*/ 117 h 152"/>
                  <a:gd name="T38" fmla="*/ 21 w 257"/>
                  <a:gd name="T39" fmla="*/ 127 h 152"/>
                  <a:gd name="T40" fmla="*/ 41 w 257"/>
                  <a:gd name="T41" fmla="*/ 130 h 152"/>
                  <a:gd name="T42" fmla="*/ 53 w 257"/>
                  <a:gd name="T43" fmla="*/ 139 h 152"/>
                  <a:gd name="T44" fmla="*/ 78 w 257"/>
                  <a:gd name="T45" fmla="*/ 148 h 152"/>
                  <a:gd name="T46" fmla="*/ 109 w 257"/>
                  <a:gd name="T47" fmla="*/ 150 h 152"/>
                  <a:gd name="T48" fmla="*/ 122 w 257"/>
                  <a:gd name="T49" fmla="*/ 144 h 152"/>
                  <a:gd name="T50" fmla="*/ 106 w 257"/>
                  <a:gd name="T51" fmla="*/ 133 h 152"/>
                  <a:gd name="T52" fmla="*/ 87 w 257"/>
                  <a:gd name="T53" fmla="*/ 125 h 152"/>
                  <a:gd name="T54" fmla="*/ 77 w 257"/>
                  <a:gd name="T55" fmla="*/ 113 h 152"/>
                  <a:gd name="T56" fmla="*/ 67 w 257"/>
                  <a:gd name="T57" fmla="*/ 96 h 152"/>
                  <a:gd name="T58" fmla="*/ 82 w 257"/>
                  <a:gd name="T59" fmla="*/ 87 h 152"/>
                  <a:gd name="T60" fmla="*/ 90 w 257"/>
                  <a:gd name="T61" fmla="*/ 71 h 152"/>
                  <a:gd name="T62" fmla="*/ 103 w 257"/>
                  <a:gd name="T63" fmla="*/ 62 h 152"/>
                  <a:gd name="T64" fmla="*/ 110 w 257"/>
                  <a:gd name="T65" fmla="*/ 53 h 152"/>
                  <a:gd name="T66" fmla="*/ 125 w 257"/>
                  <a:gd name="T67" fmla="*/ 48 h 152"/>
                  <a:gd name="T68" fmla="*/ 138 w 257"/>
                  <a:gd name="T69" fmla="*/ 41 h 152"/>
                  <a:gd name="T70" fmla="*/ 159 w 257"/>
                  <a:gd name="T71" fmla="*/ 38 h 152"/>
                  <a:gd name="T72" fmla="*/ 168 w 257"/>
                  <a:gd name="T73" fmla="*/ 35 h 152"/>
                  <a:gd name="T74" fmla="*/ 180 w 257"/>
                  <a:gd name="T75" fmla="*/ 29 h 152"/>
                  <a:gd name="T76" fmla="*/ 198 w 257"/>
                  <a:gd name="T77" fmla="*/ 29 h 152"/>
                  <a:gd name="T78" fmla="*/ 220 w 257"/>
                  <a:gd name="T79" fmla="*/ 25 h 152"/>
                  <a:gd name="T80" fmla="*/ 234 w 257"/>
                  <a:gd name="T81" fmla="*/ 20 h 152"/>
                  <a:gd name="T82" fmla="*/ 247 w 257"/>
                  <a:gd name="T83" fmla="*/ 14 h 152"/>
                  <a:gd name="T84" fmla="*/ 236 w 257"/>
                  <a:gd name="T85" fmla="*/ 6 h 152"/>
                  <a:gd name="T86" fmla="*/ 219 w 257"/>
                  <a:gd name="T87" fmla="*/ 2 h 152"/>
                  <a:gd name="T88" fmla="*/ 207 w 257"/>
                  <a:gd name="T89" fmla="*/ 2 h 152"/>
                  <a:gd name="T90" fmla="*/ 195 w 257"/>
                  <a:gd name="T91" fmla="*/ 9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7" h="152">
                    <a:moveTo>
                      <a:pt x="195" y="9"/>
                    </a:moveTo>
                    <a:cubicBezTo>
                      <a:pt x="192" y="12"/>
                      <a:pt x="196" y="9"/>
                      <a:pt x="188" y="12"/>
                    </a:cubicBezTo>
                    <a:cubicBezTo>
                      <a:pt x="179" y="14"/>
                      <a:pt x="188" y="13"/>
                      <a:pt x="176" y="16"/>
                    </a:cubicBezTo>
                    <a:cubicBezTo>
                      <a:pt x="164" y="18"/>
                      <a:pt x="173" y="18"/>
                      <a:pt x="159" y="18"/>
                    </a:cubicBezTo>
                    <a:cubicBezTo>
                      <a:pt x="144" y="18"/>
                      <a:pt x="141" y="15"/>
                      <a:pt x="133" y="18"/>
                    </a:cubicBezTo>
                    <a:cubicBezTo>
                      <a:pt x="126" y="21"/>
                      <a:pt x="116" y="14"/>
                      <a:pt x="112" y="18"/>
                    </a:cubicBezTo>
                    <a:cubicBezTo>
                      <a:pt x="109" y="22"/>
                      <a:pt x="107" y="22"/>
                      <a:pt x="103" y="25"/>
                    </a:cubicBezTo>
                    <a:cubicBezTo>
                      <a:pt x="100" y="27"/>
                      <a:pt x="91" y="25"/>
                      <a:pt x="91" y="28"/>
                    </a:cubicBezTo>
                    <a:cubicBezTo>
                      <a:pt x="90" y="32"/>
                      <a:pt x="75" y="29"/>
                      <a:pt x="75" y="32"/>
                    </a:cubicBezTo>
                    <a:cubicBezTo>
                      <a:pt x="74" y="36"/>
                      <a:pt x="66" y="35"/>
                      <a:pt x="66" y="39"/>
                    </a:cubicBezTo>
                    <a:cubicBezTo>
                      <a:pt x="66" y="44"/>
                      <a:pt x="56" y="41"/>
                      <a:pt x="56" y="45"/>
                    </a:cubicBezTo>
                    <a:cubicBezTo>
                      <a:pt x="57" y="49"/>
                      <a:pt x="49" y="39"/>
                      <a:pt x="50" y="48"/>
                    </a:cubicBezTo>
                    <a:cubicBezTo>
                      <a:pt x="52" y="57"/>
                      <a:pt x="56" y="49"/>
                      <a:pt x="47" y="60"/>
                    </a:cubicBezTo>
                    <a:cubicBezTo>
                      <a:pt x="39" y="71"/>
                      <a:pt x="32" y="73"/>
                      <a:pt x="32" y="75"/>
                    </a:cubicBezTo>
                    <a:cubicBezTo>
                      <a:pt x="32" y="77"/>
                      <a:pt x="48" y="80"/>
                      <a:pt x="38" y="82"/>
                    </a:cubicBezTo>
                    <a:cubicBezTo>
                      <a:pt x="28" y="84"/>
                      <a:pt x="21" y="83"/>
                      <a:pt x="21" y="91"/>
                    </a:cubicBezTo>
                    <a:cubicBezTo>
                      <a:pt x="21" y="98"/>
                      <a:pt x="1" y="94"/>
                      <a:pt x="10" y="99"/>
                    </a:cubicBezTo>
                    <a:cubicBezTo>
                      <a:pt x="19" y="104"/>
                      <a:pt x="27" y="106"/>
                      <a:pt x="21" y="109"/>
                    </a:cubicBezTo>
                    <a:cubicBezTo>
                      <a:pt x="15" y="112"/>
                      <a:pt x="0" y="110"/>
                      <a:pt x="3" y="117"/>
                    </a:cubicBezTo>
                    <a:cubicBezTo>
                      <a:pt x="6" y="124"/>
                      <a:pt x="11" y="126"/>
                      <a:pt x="21" y="127"/>
                    </a:cubicBezTo>
                    <a:cubicBezTo>
                      <a:pt x="31" y="128"/>
                      <a:pt x="39" y="125"/>
                      <a:pt x="41" y="130"/>
                    </a:cubicBezTo>
                    <a:cubicBezTo>
                      <a:pt x="44" y="136"/>
                      <a:pt x="39" y="131"/>
                      <a:pt x="53" y="139"/>
                    </a:cubicBezTo>
                    <a:cubicBezTo>
                      <a:pt x="67" y="147"/>
                      <a:pt x="59" y="145"/>
                      <a:pt x="78" y="148"/>
                    </a:cubicBezTo>
                    <a:cubicBezTo>
                      <a:pt x="97" y="150"/>
                      <a:pt x="100" y="149"/>
                      <a:pt x="109" y="150"/>
                    </a:cubicBezTo>
                    <a:cubicBezTo>
                      <a:pt x="118" y="151"/>
                      <a:pt x="128" y="152"/>
                      <a:pt x="122" y="144"/>
                    </a:cubicBezTo>
                    <a:cubicBezTo>
                      <a:pt x="115" y="135"/>
                      <a:pt x="117" y="134"/>
                      <a:pt x="106" y="133"/>
                    </a:cubicBezTo>
                    <a:cubicBezTo>
                      <a:pt x="95" y="132"/>
                      <a:pt x="96" y="133"/>
                      <a:pt x="87" y="125"/>
                    </a:cubicBezTo>
                    <a:cubicBezTo>
                      <a:pt x="79" y="117"/>
                      <a:pt x="87" y="125"/>
                      <a:pt x="77" y="113"/>
                    </a:cubicBezTo>
                    <a:cubicBezTo>
                      <a:pt x="67" y="101"/>
                      <a:pt x="56" y="102"/>
                      <a:pt x="67" y="96"/>
                    </a:cubicBezTo>
                    <a:cubicBezTo>
                      <a:pt x="78" y="90"/>
                      <a:pt x="76" y="93"/>
                      <a:pt x="82" y="87"/>
                    </a:cubicBezTo>
                    <a:cubicBezTo>
                      <a:pt x="88" y="81"/>
                      <a:pt x="78" y="79"/>
                      <a:pt x="90" y="71"/>
                    </a:cubicBezTo>
                    <a:cubicBezTo>
                      <a:pt x="102" y="64"/>
                      <a:pt x="97" y="66"/>
                      <a:pt x="103" y="62"/>
                    </a:cubicBezTo>
                    <a:cubicBezTo>
                      <a:pt x="109" y="59"/>
                      <a:pt x="103" y="52"/>
                      <a:pt x="110" y="53"/>
                    </a:cubicBezTo>
                    <a:cubicBezTo>
                      <a:pt x="117" y="53"/>
                      <a:pt x="113" y="46"/>
                      <a:pt x="125" y="48"/>
                    </a:cubicBezTo>
                    <a:cubicBezTo>
                      <a:pt x="137" y="50"/>
                      <a:pt x="127" y="43"/>
                      <a:pt x="138" y="41"/>
                    </a:cubicBezTo>
                    <a:cubicBezTo>
                      <a:pt x="150" y="40"/>
                      <a:pt x="154" y="38"/>
                      <a:pt x="159" y="38"/>
                    </a:cubicBezTo>
                    <a:cubicBezTo>
                      <a:pt x="164" y="38"/>
                      <a:pt x="150" y="35"/>
                      <a:pt x="168" y="35"/>
                    </a:cubicBezTo>
                    <a:cubicBezTo>
                      <a:pt x="187" y="35"/>
                      <a:pt x="168" y="29"/>
                      <a:pt x="180" y="29"/>
                    </a:cubicBezTo>
                    <a:cubicBezTo>
                      <a:pt x="192" y="29"/>
                      <a:pt x="189" y="29"/>
                      <a:pt x="198" y="29"/>
                    </a:cubicBezTo>
                    <a:cubicBezTo>
                      <a:pt x="207" y="29"/>
                      <a:pt x="212" y="28"/>
                      <a:pt x="220" y="25"/>
                    </a:cubicBezTo>
                    <a:cubicBezTo>
                      <a:pt x="228" y="22"/>
                      <a:pt x="223" y="25"/>
                      <a:pt x="234" y="20"/>
                    </a:cubicBezTo>
                    <a:cubicBezTo>
                      <a:pt x="245" y="15"/>
                      <a:pt x="257" y="23"/>
                      <a:pt x="247" y="14"/>
                    </a:cubicBezTo>
                    <a:cubicBezTo>
                      <a:pt x="236" y="6"/>
                      <a:pt x="246" y="8"/>
                      <a:pt x="236" y="6"/>
                    </a:cubicBezTo>
                    <a:cubicBezTo>
                      <a:pt x="227" y="4"/>
                      <a:pt x="224" y="2"/>
                      <a:pt x="219" y="2"/>
                    </a:cubicBezTo>
                    <a:cubicBezTo>
                      <a:pt x="215" y="2"/>
                      <a:pt x="209" y="0"/>
                      <a:pt x="207" y="2"/>
                    </a:cubicBezTo>
                    <a:cubicBezTo>
                      <a:pt x="206" y="4"/>
                      <a:pt x="193" y="3"/>
                      <a:pt x="195" y="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" name="Freeform 751">
                <a:extLst>
                  <a:ext uri="{FF2B5EF4-FFF2-40B4-BE49-F238E27FC236}">
                    <a16:creationId xmlns:a16="http://schemas.microsoft.com/office/drawing/2014/main" id="{5AC1C2A8-50B2-4E92-A2F8-40DB109F3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1" y="908"/>
                <a:ext cx="27" cy="14"/>
              </a:xfrm>
              <a:custGeom>
                <a:avLst/>
                <a:gdLst>
                  <a:gd name="T0" fmla="*/ 5 w 45"/>
                  <a:gd name="T1" fmla="*/ 8 h 23"/>
                  <a:gd name="T2" fmla="*/ 7 w 45"/>
                  <a:gd name="T3" fmla="*/ 15 h 23"/>
                  <a:gd name="T4" fmla="*/ 11 w 45"/>
                  <a:gd name="T5" fmla="*/ 19 h 23"/>
                  <a:gd name="T6" fmla="*/ 18 w 45"/>
                  <a:gd name="T7" fmla="*/ 21 h 23"/>
                  <a:gd name="T8" fmla="*/ 25 w 45"/>
                  <a:gd name="T9" fmla="*/ 19 h 23"/>
                  <a:gd name="T10" fmla="*/ 30 w 45"/>
                  <a:gd name="T11" fmla="*/ 16 h 23"/>
                  <a:gd name="T12" fmla="*/ 38 w 45"/>
                  <a:gd name="T13" fmla="*/ 14 h 23"/>
                  <a:gd name="T14" fmla="*/ 40 w 45"/>
                  <a:gd name="T15" fmla="*/ 7 h 23"/>
                  <a:gd name="T16" fmla="*/ 31 w 45"/>
                  <a:gd name="T17" fmla="*/ 4 h 23"/>
                  <a:gd name="T18" fmla="*/ 21 w 45"/>
                  <a:gd name="T19" fmla="*/ 1 h 23"/>
                  <a:gd name="T20" fmla="*/ 12 w 45"/>
                  <a:gd name="T21" fmla="*/ 1 h 23"/>
                  <a:gd name="T22" fmla="*/ 6 w 45"/>
                  <a:gd name="T23" fmla="*/ 3 h 23"/>
                  <a:gd name="T24" fmla="*/ 5 w 45"/>
                  <a:gd name="T25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" h="23">
                    <a:moveTo>
                      <a:pt x="5" y="8"/>
                    </a:moveTo>
                    <a:cubicBezTo>
                      <a:pt x="6" y="11"/>
                      <a:pt x="6" y="13"/>
                      <a:pt x="7" y="15"/>
                    </a:cubicBezTo>
                    <a:cubicBezTo>
                      <a:pt x="7" y="17"/>
                      <a:pt x="7" y="17"/>
                      <a:pt x="11" y="19"/>
                    </a:cubicBezTo>
                    <a:cubicBezTo>
                      <a:pt x="15" y="21"/>
                      <a:pt x="16" y="23"/>
                      <a:pt x="18" y="21"/>
                    </a:cubicBezTo>
                    <a:cubicBezTo>
                      <a:pt x="20" y="19"/>
                      <a:pt x="20" y="19"/>
                      <a:pt x="25" y="19"/>
                    </a:cubicBezTo>
                    <a:cubicBezTo>
                      <a:pt x="30" y="20"/>
                      <a:pt x="24" y="18"/>
                      <a:pt x="30" y="16"/>
                    </a:cubicBezTo>
                    <a:cubicBezTo>
                      <a:pt x="36" y="15"/>
                      <a:pt x="36" y="17"/>
                      <a:pt x="38" y="14"/>
                    </a:cubicBezTo>
                    <a:cubicBezTo>
                      <a:pt x="41" y="10"/>
                      <a:pt x="45" y="9"/>
                      <a:pt x="40" y="7"/>
                    </a:cubicBezTo>
                    <a:cubicBezTo>
                      <a:pt x="36" y="5"/>
                      <a:pt x="33" y="4"/>
                      <a:pt x="31" y="4"/>
                    </a:cubicBezTo>
                    <a:cubicBezTo>
                      <a:pt x="29" y="4"/>
                      <a:pt x="26" y="0"/>
                      <a:pt x="21" y="1"/>
                    </a:cubicBezTo>
                    <a:cubicBezTo>
                      <a:pt x="17" y="1"/>
                      <a:pt x="14" y="0"/>
                      <a:pt x="12" y="1"/>
                    </a:cubicBezTo>
                    <a:cubicBezTo>
                      <a:pt x="10" y="2"/>
                      <a:pt x="7" y="1"/>
                      <a:pt x="6" y="3"/>
                    </a:cubicBezTo>
                    <a:cubicBezTo>
                      <a:pt x="5" y="5"/>
                      <a:pt x="0" y="4"/>
                      <a:pt x="5" y="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" name="Freeform 752">
                <a:extLst>
                  <a:ext uri="{FF2B5EF4-FFF2-40B4-BE49-F238E27FC236}">
                    <a16:creationId xmlns:a16="http://schemas.microsoft.com/office/drawing/2014/main" id="{D426B32C-588C-423D-8AAB-9B87671958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8" y="756"/>
                <a:ext cx="106" cy="33"/>
              </a:xfrm>
              <a:custGeom>
                <a:avLst/>
                <a:gdLst>
                  <a:gd name="T0" fmla="*/ 21 w 176"/>
                  <a:gd name="T1" fmla="*/ 9 h 54"/>
                  <a:gd name="T2" fmla="*/ 19 w 176"/>
                  <a:gd name="T3" fmla="*/ 15 h 54"/>
                  <a:gd name="T4" fmla="*/ 11 w 176"/>
                  <a:gd name="T5" fmla="*/ 20 h 54"/>
                  <a:gd name="T6" fmla="*/ 14 w 176"/>
                  <a:gd name="T7" fmla="*/ 28 h 54"/>
                  <a:gd name="T8" fmla="*/ 29 w 176"/>
                  <a:gd name="T9" fmla="*/ 35 h 54"/>
                  <a:gd name="T10" fmla="*/ 38 w 176"/>
                  <a:gd name="T11" fmla="*/ 29 h 54"/>
                  <a:gd name="T12" fmla="*/ 46 w 176"/>
                  <a:gd name="T13" fmla="*/ 29 h 54"/>
                  <a:gd name="T14" fmla="*/ 55 w 176"/>
                  <a:gd name="T15" fmla="*/ 27 h 54"/>
                  <a:gd name="T16" fmla="*/ 61 w 176"/>
                  <a:gd name="T17" fmla="*/ 26 h 54"/>
                  <a:gd name="T18" fmla="*/ 51 w 176"/>
                  <a:gd name="T19" fmla="*/ 35 h 54"/>
                  <a:gd name="T20" fmla="*/ 76 w 176"/>
                  <a:gd name="T21" fmla="*/ 40 h 54"/>
                  <a:gd name="T22" fmla="*/ 100 w 176"/>
                  <a:gd name="T23" fmla="*/ 47 h 54"/>
                  <a:gd name="T24" fmla="*/ 109 w 176"/>
                  <a:gd name="T25" fmla="*/ 49 h 54"/>
                  <a:gd name="T26" fmla="*/ 125 w 176"/>
                  <a:gd name="T27" fmla="*/ 49 h 54"/>
                  <a:gd name="T28" fmla="*/ 149 w 176"/>
                  <a:gd name="T29" fmla="*/ 50 h 54"/>
                  <a:gd name="T30" fmla="*/ 167 w 176"/>
                  <a:gd name="T31" fmla="*/ 51 h 54"/>
                  <a:gd name="T32" fmla="*/ 167 w 176"/>
                  <a:gd name="T33" fmla="*/ 44 h 54"/>
                  <a:gd name="T34" fmla="*/ 155 w 176"/>
                  <a:gd name="T35" fmla="*/ 40 h 54"/>
                  <a:gd name="T36" fmla="*/ 150 w 176"/>
                  <a:gd name="T37" fmla="*/ 30 h 54"/>
                  <a:gd name="T38" fmla="*/ 150 w 176"/>
                  <a:gd name="T39" fmla="*/ 26 h 54"/>
                  <a:gd name="T40" fmla="*/ 131 w 176"/>
                  <a:gd name="T41" fmla="*/ 21 h 54"/>
                  <a:gd name="T42" fmla="*/ 123 w 176"/>
                  <a:gd name="T43" fmla="*/ 25 h 54"/>
                  <a:gd name="T44" fmla="*/ 117 w 176"/>
                  <a:gd name="T45" fmla="*/ 29 h 54"/>
                  <a:gd name="T46" fmla="*/ 111 w 176"/>
                  <a:gd name="T47" fmla="*/ 22 h 54"/>
                  <a:gd name="T48" fmla="*/ 92 w 176"/>
                  <a:gd name="T49" fmla="*/ 20 h 54"/>
                  <a:gd name="T50" fmla="*/ 94 w 176"/>
                  <a:gd name="T51" fmla="*/ 12 h 54"/>
                  <a:gd name="T52" fmla="*/ 88 w 176"/>
                  <a:gd name="T53" fmla="*/ 9 h 54"/>
                  <a:gd name="T54" fmla="*/ 68 w 176"/>
                  <a:gd name="T55" fmla="*/ 6 h 54"/>
                  <a:gd name="T56" fmla="*/ 59 w 176"/>
                  <a:gd name="T57" fmla="*/ 2 h 54"/>
                  <a:gd name="T58" fmla="*/ 48 w 176"/>
                  <a:gd name="T59" fmla="*/ 2 h 54"/>
                  <a:gd name="T60" fmla="*/ 37 w 176"/>
                  <a:gd name="T61" fmla="*/ 6 h 54"/>
                  <a:gd name="T62" fmla="*/ 26 w 176"/>
                  <a:gd name="T63" fmla="*/ 7 h 54"/>
                  <a:gd name="T64" fmla="*/ 21 w 176"/>
                  <a:gd name="T65" fmla="*/ 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6" h="54">
                    <a:moveTo>
                      <a:pt x="21" y="9"/>
                    </a:moveTo>
                    <a:cubicBezTo>
                      <a:pt x="24" y="13"/>
                      <a:pt x="17" y="11"/>
                      <a:pt x="19" y="15"/>
                    </a:cubicBezTo>
                    <a:cubicBezTo>
                      <a:pt x="21" y="19"/>
                      <a:pt x="7" y="17"/>
                      <a:pt x="11" y="20"/>
                    </a:cubicBezTo>
                    <a:cubicBezTo>
                      <a:pt x="15" y="24"/>
                      <a:pt x="0" y="20"/>
                      <a:pt x="14" y="28"/>
                    </a:cubicBezTo>
                    <a:cubicBezTo>
                      <a:pt x="29" y="35"/>
                      <a:pt x="27" y="35"/>
                      <a:pt x="29" y="35"/>
                    </a:cubicBezTo>
                    <a:cubicBezTo>
                      <a:pt x="31" y="35"/>
                      <a:pt x="38" y="26"/>
                      <a:pt x="38" y="29"/>
                    </a:cubicBezTo>
                    <a:cubicBezTo>
                      <a:pt x="38" y="32"/>
                      <a:pt x="45" y="27"/>
                      <a:pt x="46" y="29"/>
                    </a:cubicBezTo>
                    <a:cubicBezTo>
                      <a:pt x="47" y="31"/>
                      <a:pt x="54" y="26"/>
                      <a:pt x="55" y="27"/>
                    </a:cubicBezTo>
                    <a:cubicBezTo>
                      <a:pt x="55" y="28"/>
                      <a:pt x="64" y="18"/>
                      <a:pt x="61" y="26"/>
                    </a:cubicBezTo>
                    <a:cubicBezTo>
                      <a:pt x="59" y="33"/>
                      <a:pt x="38" y="30"/>
                      <a:pt x="51" y="35"/>
                    </a:cubicBezTo>
                    <a:cubicBezTo>
                      <a:pt x="65" y="40"/>
                      <a:pt x="66" y="35"/>
                      <a:pt x="76" y="40"/>
                    </a:cubicBezTo>
                    <a:cubicBezTo>
                      <a:pt x="86" y="45"/>
                      <a:pt x="91" y="46"/>
                      <a:pt x="100" y="47"/>
                    </a:cubicBezTo>
                    <a:cubicBezTo>
                      <a:pt x="109" y="49"/>
                      <a:pt x="97" y="48"/>
                      <a:pt x="109" y="49"/>
                    </a:cubicBezTo>
                    <a:cubicBezTo>
                      <a:pt x="122" y="50"/>
                      <a:pt x="104" y="46"/>
                      <a:pt x="125" y="49"/>
                    </a:cubicBezTo>
                    <a:cubicBezTo>
                      <a:pt x="146" y="52"/>
                      <a:pt x="137" y="50"/>
                      <a:pt x="149" y="50"/>
                    </a:cubicBezTo>
                    <a:cubicBezTo>
                      <a:pt x="161" y="50"/>
                      <a:pt x="164" y="54"/>
                      <a:pt x="167" y="51"/>
                    </a:cubicBezTo>
                    <a:cubicBezTo>
                      <a:pt x="170" y="48"/>
                      <a:pt x="176" y="44"/>
                      <a:pt x="167" y="44"/>
                    </a:cubicBezTo>
                    <a:cubicBezTo>
                      <a:pt x="158" y="44"/>
                      <a:pt x="161" y="46"/>
                      <a:pt x="155" y="40"/>
                    </a:cubicBezTo>
                    <a:cubicBezTo>
                      <a:pt x="149" y="33"/>
                      <a:pt x="146" y="31"/>
                      <a:pt x="150" y="30"/>
                    </a:cubicBezTo>
                    <a:cubicBezTo>
                      <a:pt x="154" y="30"/>
                      <a:pt x="160" y="29"/>
                      <a:pt x="150" y="26"/>
                    </a:cubicBezTo>
                    <a:cubicBezTo>
                      <a:pt x="139" y="22"/>
                      <a:pt x="134" y="19"/>
                      <a:pt x="131" y="21"/>
                    </a:cubicBezTo>
                    <a:cubicBezTo>
                      <a:pt x="127" y="24"/>
                      <a:pt x="125" y="22"/>
                      <a:pt x="123" y="25"/>
                    </a:cubicBezTo>
                    <a:cubicBezTo>
                      <a:pt x="120" y="29"/>
                      <a:pt x="119" y="36"/>
                      <a:pt x="117" y="29"/>
                    </a:cubicBezTo>
                    <a:cubicBezTo>
                      <a:pt x="114" y="22"/>
                      <a:pt x="122" y="21"/>
                      <a:pt x="111" y="22"/>
                    </a:cubicBezTo>
                    <a:cubicBezTo>
                      <a:pt x="100" y="22"/>
                      <a:pt x="100" y="22"/>
                      <a:pt x="92" y="20"/>
                    </a:cubicBezTo>
                    <a:cubicBezTo>
                      <a:pt x="83" y="18"/>
                      <a:pt x="91" y="12"/>
                      <a:pt x="94" y="12"/>
                    </a:cubicBezTo>
                    <a:cubicBezTo>
                      <a:pt x="97" y="12"/>
                      <a:pt x="99" y="10"/>
                      <a:pt x="88" y="9"/>
                    </a:cubicBezTo>
                    <a:cubicBezTo>
                      <a:pt x="76" y="7"/>
                      <a:pt x="73" y="7"/>
                      <a:pt x="68" y="6"/>
                    </a:cubicBezTo>
                    <a:cubicBezTo>
                      <a:pt x="64" y="6"/>
                      <a:pt x="63" y="2"/>
                      <a:pt x="59" y="2"/>
                    </a:cubicBezTo>
                    <a:cubicBezTo>
                      <a:pt x="56" y="2"/>
                      <a:pt x="51" y="0"/>
                      <a:pt x="48" y="2"/>
                    </a:cubicBezTo>
                    <a:cubicBezTo>
                      <a:pt x="45" y="5"/>
                      <a:pt x="40" y="3"/>
                      <a:pt x="37" y="6"/>
                    </a:cubicBezTo>
                    <a:cubicBezTo>
                      <a:pt x="35" y="8"/>
                      <a:pt x="27" y="5"/>
                      <a:pt x="26" y="7"/>
                    </a:cubicBezTo>
                    <a:cubicBezTo>
                      <a:pt x="25" y="9"/>
                      <a:pt x="16" y="3"/>
                      <a:pt x="21" y="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3" name="Freeform 753">
                <a:extLst>
                  <a:ext uri="{FF2B5EF4-FFF2-40B4-BE49-F238E27FC236}">
                    <a16:creationId xmlns:a16="http://schemas.microsoft.com/office/drawing/2014/main" id="{D29D4DCC-D371-4085-A720-6779FF95F2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5" y="777"/>
                <a:ext cx="59" cy="21"/>
              </a:xfrm>
              <a:custGeom>
                <a:avLst/>
                <a:gdLst>
                  <a:gd name="T0" fmla="*/ 8 w 98"/>
                  <a:gd name="T1" fmla="*/ 7 h 34"/>
                  <a:gd name="T2" fmla="*/ 8 w 98"/>
                  <a:gd name="T3" fmla="*/ 13 h 34"/>
                  <a:gd name="T4" fmla="*/ 3 w 98"/>
                  <a:gd name="T5" fmla="*/ 17 h 34"/>
                  <a:gd name="T6" fmla="*/ 6 w 98"/>
                  <a:gd name="T7" fmla="*/ 24 h 34"/>
                  <a:gd name="T8" fmla="*/ 5 w 98"/>
                  <a:gd name="T9" fmla="*/ 31 h 34"/>
                  <a:gd name="T10" fmla="*/ 18 w 98"/>
                  <a:gd name="T11" fmla="*/ 33 h 34"/>
                  <a:gd name="T12" fmla="*/ 33 w 98"/>
                  <a:gd name="T13" fmla="*/ 29 h 34"/>
                  <a:gd name="T14" fmla="*/ 44 w 98"/>
                  <a:gd name="T15" fmla="*/ 27 h 34"/>
                  <a:gd name="T16" fmla="*/ 64 w 98"/>
                  <a:gd name="T17" fmla="*/ 27 h 34"/>
                  <a:gd name="T18" fmla="*/ 76 w 98"/>
                  <a:gd name="T19" fmla="*/ 27 h 34"/>
                  <a:gd name="T20" fmla="*/ 87 w 98"/>
                  <a:gd name="T21" fmla="*/ 23 h 34"/>
                  <a:gd name="T22" fmla="*/ 92 w 98"/>
                  <a:gd name="T23" fmla="*/ 18 h 34"/>
                  <a:gd name="T24" fmla="*/ 79 w 98"/>
                  <a:gd name="T25" fmla="*/ 15 h 34"/>
                  <a:gd name="T26" fmla="*/ 64 w 98"/>
                  <a:gd name="T27" fmla="*/ 12 h 34"/>
                  <a:gd name="T28" fmla="*/ 52 w 98"/>
                  <a:gd name="T29" fmla="*/ 7 h 34"/>
                  <a:gd name="T30" fmla="*/ 40 w 98"/>
                  <a:gd name="T31" fmla="*/ 11 h 34"/>
                  <a:gd name="T32" fmla="*/ 36 w 98"/>
                  <a:gd name="T33" fmla="*/ 14 h 34"/>
                  <a:gd name="T34" fmla="*/ 33 w 98"/>
                  <a:gd name="T35" fmla="*/ 2 h 34"/>
                  <a:gd name="T36" fmla="*/ 22 w 98"/>
                  <a:gd name="T37" fmla="*/ 4 h 34"/>
                  <a:gd name="T38" fmla="*/ 14 w 98"/>
                  <a:gd name="T39" fmla="*/ 4 h 34"/>
                  <a:gd name="T40" fmla="*/ 8 w 98"/>
                  <a:gd name="T41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8" h="34">
                    <a:moveTo>
                      <a:pt x="8" y="7"/>
                    </a:moveTo>
                    <a:cubicBezTo>
                      <a:pt x="10" y="11"/>
                      <a:pt x="8" y="11"/>
                      <a:pt x="8" y="13"/>
                    </a:cubicBezTo>
                    <a:cubicBezTo>
                      <a:pt x="9" y="15"/>
                      <a:pt x="0" y="14"/>
                      <a:pt x="3" y="17"/>
                    </a:cubicBezTo>
                    <a:cubicBezTo>
                      <a:pt x="5" y="20"/>
                      <a:pt x="7" y="21"/>
                      <a:pt x="6" y="24"/>
                    </a:cubicBezTo>
                    <a:cubicBezTo>
                      <a:pt x="5" y="26"/>
                      <a:pt x="2" y="30"/>
                      <a:pt x="5" y="31"/>
                    </a:cubicBezTo>
                    <a:cubicBezTo>
                      <a:pt x="9" y="33"/>
                      <a:pt x="12" y="34"/>
                      <a:pt x="18" y="33"/>
                    </a:cubicBezTo>
                    <a:cubicBezTo>
                      <a:pt x="25" y="32"/>
                      <a:pt x="26" y="30"/>
                      <a:pt x="33" y="29"/>
                    </a:cubicBezTo>
                    <a:cubicBezTo>
                      <a:pt x="41" y="28"/>
                      <a:pt x="33" y="27"/>
                      <a:pt x="44" y="27"/>
                    </a:cubicBezTo>
                    <a:cubicBezTo>
                      <a:pt x="56" y="27"/>
                      <a:pt x="52" y="28"/>
                      <a:pt x="64" y="27"/>
                    </a:cubicBezTo>
                    <a:cubicBezTo>
                      <a:pt x="75" y="27"/>
                      <a:pt x="69" y="29"/>
                      <a:pt x="76" y="27"/>
                    </a:cubicBezTo>
                    <a:cubicBezTo>
                      <a:pt x="84" y="24"/>
                      <a:pt x="81" y="25"/>
                      <a:pt x="87" y="23"/>
                    </a:cubicBezTo>
                    <a:cubicBezTo>
                      <a:pt x="94" y="21"/>
                      <a:pt x="98" y="21"/>
                      <a:pt x="92" y="18"/>
                    </a:cubicBezTo>
                    <a:cubicBezTo>
                      <a:pt x="86" y="16"/>
                      <a:pt x="88" y="15"/>
                      <a:pt x="79" y="15"/>
                    </a:cubicBezTo>
                    <a:cubicBezTo>
                      <a:pt x="71" y="15"/>
                      <a:pt x="70" y="13"/>
                      <a:pt x="64" y="12"/>
                    </a:cubicBezTo>
                    <a:cubicBezTo>
                      <a:pt x="59" y="10"/>
                      <a:pt x="58" y="7"/>
                      <a:pt x="52" y="7"/>
                    </a:cubicBezTo>
                    <a:cubicBezTo>
                      <a:pt x="46" y="8"/>
                      <a:pt x="42" y="7"/>
                      <a:pt x="40" y="11"/>
                    </a:cubicBezTo>
                    <a:cubicBezTo>
                      <a:pt x="38" y="14"/>
                      <a:pt x="36" y="20"/>
                      <a:pt x="36" y="14"/>
                    </a:cubicBezTo>
                    <a:cubicBezTo>
                      <a:pt x="35" y="9"/>
                      <a:pt x="43" y="4"/>
                      <a:pt x="33" y="2"/>
                    </a:cubicBezTo>
                    <a:cubicBezTo>
                      <a:pt x="24" y="0"/>
                      <a:pt x="27" y="2"/>
                      <a:pt x="22" y="4"/>
                    </a:cubicBezTo>
                    <a:cubicBezTo>
                      <a:pt x="18" y="5"/>
                      <a:pt x="19" y="5"/>
                      <a:pt x="14" y="4"/>
                    </a:cubicBezTo>
                    <a:cubicBezTo>
                      <a:pt x="8" y="4"/>
                      <a:pt x="5" y="3"/>
                      <a:pt x="8" y="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4" name="Freeform 754">
                <a:extLst>
                  <a:ext uri="{FF2B5EF4-FFF2-40B4-BE49-F238E27FC236}">
                    <a16:creationId xmlns:a16="http://schemas.microsoft.com/office/drawing/2014/main" id="{52D5647A-2370-41AD-8DE7-26E5DC69D8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815"/>
                <a:ext cx="97" cy="27"/>
              </a:xfrm>
              <a:custGeom>
                <a:avLst/>
                <a:gdLst>
                  <a:gd name="T0" fmla="*/ 9 w 163"/>
                  <a:gd name="T1" fmla="*/ 16 h 45"/>
                  <a:gd name="T2" fmla="*/ 31 w 163"/>
                  <a:gd name="T3" fmla="*/ 31 h 45"/>
                  <a:gd name="T4" fmla="*/ 62 w 163"/>
                  <a:gd name="T5" fmla="*/ 39 h 45"/>
                  <a:gd name="T6" fmla="*/ 80 w 163"/>
                  <a:gd name="T7" fmla="*/ 36 h 45"/>
                  <a:gd name="T8" fmla="*/ 100 w 163"/>
                  <a:gd name="T9" fmla="*/ 29 h 45"/>
                  <a:gd name="T10" fmla="*/ 118 w 163"/>
                  <a:gd name="T11" fmla="*/ 32 h 45"/>
                  <a:gd name="T12" fmla="*/ 138 w 163"/>
                  <a:gd name="T13" fmla="*/ 34 h 45"/>
                  <a:gd name="T14" fmla="*/ 144 w 163"/>
                  <a:gd name="T15" fmla="*/ 19 h 45"/>
                  <a:gd name="T16" fmla="*/ 108 w 163"/>
                  <a:gd name="T17" fmla="*/ 9 h 45"/>
                  <a:gd name="T18" fmla="*/ 104 w 163"/>
                  <a:gd name="T19" fmla="*/ 19 h 45"/>
                  <a:gd name="T20" fmla="*/ 87 w 163"/>
                  <a:gd name="T21" fmla="*/ 11 h 45"/>
                  <a:gd name="T22" fmla="*/ 63 w 163"/>
                  <a:gd name="T23" fmla="*/ 7 h 45"/>
                  <a:gd name="T24" fmla="*/ 65 w 163"/>
                  <a:gd name="T25" fmla="*/ 19 h 45"/>
                  <a:gd name="T26" fmla="*/ 48 w 163"/>
                  <a:gd name="T27" fmla="*/ 11 h 45"/>
                  <a:gd name="T28" fmla="*/ 30 w 163"/>
                  <a:gd name="T29" fmla="*/ 6 h 45"/>
                  <a:gd name="T30" fmla="*/ 9 w 163"/>
                  <a:gd name="T31" fmla="*/ 1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3" h="45">
                    <a:moveTo>
                      <a:pt x="9" y="16"/>
                    </a:moveTo>
                    <a:cubicBezTo>
                      <a:pt x="16" y="21"/>
                      <a:pt x="10" y="21"/>
                      <a:pt x="31" y="31"/>
                    </a:cubicBezTo>
                    <a:cubicBezTo>
                      <a:pt x="51" y="40"/>
                      <a:pt x="47" y="33"/>
                      <a:pt x="62" y="39"/>
                    </a:cubicBezTo>
                    <a:cubicBezTo>
                      <a:pt x="78" y="45"/>
                      <a:pt x="73" y="36"/>
                      <a:pt x="80" y="36"/>
                    </a:cubicBezTo>
                    <a:cubicBezTo>
                      <a:pt x="86" y="36"/>
                      <a:pt x="91" y="26"/>
                      <a:pt x="100" y="29"/>
                    </a:cubicBezTo>
                    <a:cubicBezTo>
                      <a:pt x="110" y="31"/>
                      <a:pt x="107" y="26"/>
                      <a:pt x="118" y="32"/>
                    </a:cubicBezTo>
                    <a:cubicBezTo>
                      <a:pt x="129" y="37"/>
                      <a:pt x="132" y="35"/>
                      <a:pt x="138" y="34"/>
                    </a:cubicBezTo>
                    <a:cubicBezTo>
                      <a:pt x="143" y="33"/>
                      <a:pt x="163" y="29"/>
                      <a:pt x="144" y="19"/>
                    </a:cubicBezTo>
                    <a:cubicBezTo>
                      <a:pt x="125" y="10"/>
                      <a:pt x="108" y="2"/>
                      <a:pt x="108" y="9"/>
                    </a:cubicBezTo>
                    <a:cubicBezTo>
                      <a:pt x="107" y="16"/>
                      <a:pt x="115" y="23"/>
                      <a:pt x="104" y="19"/>
                    </a:cubicBezTo>
                    <a:cubicBezTo>
                      <a:pt x="94" y="16"/>
                      <a:pt x="103" y="16"/>
                      <a:pt x="87" y="11"/>
                    </a:cubicBezTo>
                    <a:cubicBezTo>
                      <a:pt x="71" y="6"/>
                      <a:pt x="63" y="0"/>
                      <a:pt x="63" y="7"/>
                    </a:cubicBezTo>
                    <a:cubicBezTo>
                      <a:pt x="63" y="13"/>
                      <a:pt x="76" y="25"/>
                      <a:pt x="65" y="19"/>
                    </a:cubicBezTo>
                    <a:cubicBezTo>
                      <a:pt x="54" y="14"/>
                      <a:pt x="57" y="11"/>
                      <a:pt x="48" y="11"/>
                    </a:cubicBezTo>
                    <a:cubicBezTo>
                      <a:pt x="40" y="11"/>
                      <a:pt x="32" y="6"/>
                      <a:pt x="30" y="6"/>
                    </a:cubicBezTo>
                    <a:cubicBezTo>
                      <a:pt x="27" y="6"/>
                      <a:pt x="0" y="4"/>
                      <a:pt x="9" y="1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" name="Freeform 755">
                <a:extLst>
                  <a:ext uri="{FF2B5EF4-FFF2-40B4-BE49-F238E27FC236}">
                    <a16:creationId xmlns:a16="http://schemas.microsoft.com/office/drawing/2014/main" id="{F6912B52-E1F1-4EDD-B93D-C9198E0F69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3" y="823"/>
                <a:ext cx="57" cy="15"/>
              </a:xfrm>
              <a:custGeom>
                <a:avLst/>
                <a:gdLst>
                  <a:gd name="T0" fmla="*/ 8 w 95"/>
                  <a:gd name="T1" fmla="*/ 14 h 25"/>
                  <a:gd name="T2" fmla="*/ 24 w 95"/>
                  <a:gd name="T3" fmla="*/ 18 h 25"/>
                  <a:gd name="T4" fmla="*/ 39 w 95"/>
                  <a:gd name="T5" fmla="*/ 22 h 25"/>
                  <a:gd name="T6" fmla="*/ 52 w 95"/>
                  <a:gd name="T7" fmla="*/ 22 h 25"/>
                  <a:gd name="T8" fmla="*/ 63 w 95"/>
                  <a:gd name="T9" fmla="*/ 22 h 25"/>
                  <a:gd name="T10" fmla="*/ 78 w 95"/>
                  <a:gd name="T11" fmla="*/ 23 h 25"/>
                  <a:gd name="T12" fmla="*/ 92 w 95"/>
                  <a:gd name="T13" fmla="*/ 23 h 25"/>
                  <a:gd name="T14" fmla="*/ 88 w 95"/>
                  <a:gd name="T15" fmla="*/ 16 h 25"/>
                  <a:gd name="T16" fmla="*/ 73 w 95"/>
                  <a:gd name="T17" fmla="*/ 14 h 25"/>
                  <a:gd name="T18" fmla="*/ 57 w 95"/>
                  <a:gd name="T19" fmla="*/ 13 h 25"/>
                  <a:gd name="T20" fmla="*/ 50 w 95"/>
                  <a:gd name="T21" fmla="*/ 14 h 25"/>
                  <a:gd name="T22" fmla="*/ 38 w 95"/>
                  <a:gd name="T23" fmla="*/ 10 h 25"/>
                  <a:gd name="T24" fmla="*/ 26 w 95"/>
                  <a:gd name="T25" fmla="*/ 10 h 25"/>
                  <a:gd name="T26" fmla="*/ 20 w 95"/>
                  <a:gd name="T27" fmla="*/ 10 h 25"/>
                  <a:gd name="T28" fmla="*/ 11 w 95"/>
                  <a:gd name="T29" fmla="*/ 8 h 25"/>
                  <a:gd name="T30" fmla="*/ 1 w 95"/>
                  <a:gd name="T31" fmla="*/ 1 h 25"/>
                  <a:gd name="T32" fmla="*/ 3 w 95"/>
                  <a:gd name="T33" fmla="*/ 10 h 25"/>
                  <a:gd name="T34" fmla="*/ 8 w 95"/>
                  <a:gd name="T35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5" h="25">
                    <a:moveTo>
                      <a:pt x="8" y="14"/>
                    </a:moveTo>
                    <a:cubicBezTo>
                      <a:pt x="12" y="17"/>
                      <a:pt x="17" y="15"/>
                      <a:pt x="24" y="18"/>
                    </a:cubicBezTo>
                    <a:cubicBezTo>
                      <a:pt x="31" y="21"/>
                      <a:pt x="31" y="21"/>
                      <a:pt x="39" y="22"/>
                    </a:cubicBezTo>
                    <a:cubicBezTo>
                      <a:pt x="47" y="22"/>
                      <a:pt x="47" y="20"/>
                      <a:pt x="52" y="22"/>
                    </a:cubicBezTo>
                    <a:cubicBezTo>
                      <a:pt x="58" y="23"/>
                      <a:pt x="51" y="20"/>
                      <a:pt x="63" y="22"/>
                    </a:cubicBezTo>
                    <a:cubicBezTo>
                      <a:pt x="74" y="23"/>
                      <a:pt x="71" y="23"/>
                      <a:pt x="78" y="23"/>
                    </a:cubicBezTo>
                    <a:cubicBezTo>
                      <a:pt x="86" y="23"/>
                      <a:pt x="90" y="25"/>
                      <a:pt x="92" y="23"/>
                    </a:cubicBezTo>
                    <a:cubicBezTo>
                      <a:pt x="94" y="22"/>
                      <a:pt x="95" y="16"/>
                      <a:pt x="88" y="16"/>
                    </a:cubicBezTo>
                    <a:cubicBezTo>
                      <a:pt x="80" y="16"/>
                      <a:pt x="77" y="14"/>
                      <a:pt x="73" y="14"/>
                    </a:cubicBezTo>
                    <a:cubicBezTo>
                      <a:pt x="68" y="14"/>
                      <a:pt x="60" y="13"/>
                      <a:pt x="57" y="13"/>
                    </a:cubicBezTo>
                    <a:cubicBezTo>
                      <a:pt x="54" y="13"/>
                      <a:pt x="55" y="15"/>
                      <a:pt x="50" y="14"/>
                    </a:cubicBezTo>
                    <a:cubicBezTo>
                      <a:pt x="44" y="13"/>
                      <a:pt x="41" y="10"/>
                      <a:pt x="38" y="10"/>
                    </a:cubicBezTo>
                    <a:cubicBezTo>
                      <a:pt x="34" y="9"/>
                      <a:pt x="30" y="10"/>
                      <a:pt x="26" y="10"/>
                    </a:cubicBezTo>
                    <a:cubicBezTo>
                      <a:pt x="23" y="9"/>
                      <a:pt x="26" y="10"/>
                      <a:pt x="20" y="10"/>
                    </a:cubicBezTo>
                    <a:cubicBezTo>
                      <a:pt x="15" y="9"/>
                      <a:pt x="12" y="9"/>
                      <a:pt x="11" y="8"/>
                    </a:cubicBezTo>
                    <a:cubicBezTo>
                      <a:pt x="11" y="7"/>
                      <a:pt x="1" y="0"/>
                      <a:pt x="1" y="1"/>
                    </a:cubicBezTo>
                    <a:cubicBezTo>
                      <a:pt x="0" y="3"/>
                      <a:pt x="2" y="6"/>
                      <a:pt x="3" y="10"/>
                    </a:cubicBezTo>
                    <a:cubicBezTo>
                      <a:pt x="4" y="13"/>
                      <a:pt x="6" y="9"/>
                      <a:pt x="8" y="1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6" name="Freeform 756">
                <a:extLst>
                  <a:ext uri="{FF2B5EF4-FFF2-40B4-BE49-F238E27FC236}">
                    <a16:creationId xmlns:a16="http://schemas.microsoft.com/office/drawing/2014/main" id="{0206A9A5-6743-449A-B9EB-7E8417A2E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9" y="846"/>
                <a:ext cx="40" cy="13"/>
              </a:xfrm>
              <a:custGeom>
                <a:avLst/>
                <a:gdLst>
                  <a:gd name="T0" fmla="*/ 7 w 66"/>
                  <a:gd name="T1" fmla="*/ 4 h 21"/>
                  <a:gd name="T2" fmla="*/ 1 w 66"/>
                  <a:gd name="T3" fmla="*/ 14 h 21"/>
                  <a:gd name="T4" fmla="*/ 9 w 66"/>
                  <a:gd name="T5" fmla="*/ 18 h 21"/>
                  <a:gd name="T6" fmla="*/ 21 w 66"/>
                  <a:gd name="T7" fmla="*/ 15 h 21"/>
                  <a:gd name="T8" fmla="*/ 32 w 66"/>
                  <a:gd name="T9" fmla="*/ 19 h 21"/>
                  <a:gd name="T10" fmla="*/ 50 w 66"/>
                  <a:gd name="T11" fmla="*/ 20 h 21"/>
                  <a:gd name="T12" fmla="*/ 63 w 66"/>
                  <a:gd name="T13" fmla="*/ 18 h 21"/>
                  <a:gd name="T14" fmla="*/ 56 w 66"/>
                  <a:gd name="T15" fmla="*/ 12 h 21"/>
                  <a:gd name="T16" fmla="*/ 45 w 66"/>
                  <a:gd name="T17" fmla="*/ 8 h 21"/>
                  <a:gd name="T18" fmla="*/ 30 w 66"/>
                  <a:gd name="T19" fmla="*/ 4 h 21"/>
                  <a:gd name="T20" fmla="*/ 15 w 66"/>
                  <a:gd name="T21" fmla="*/ 3 h 21"/>
                  <a:gd name="T22" fmla="*/ 7 w 66"/>
                  <a:gd name="T23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" h="21">
                    <a:moveTo>
                      <a:pt x="7" y="4"/>
                    </a:moveTo>
                    <a:cubicBezTo>
                      <a:pt x="6" y="7"/>
                      <a:pt x="1" y="11"/>
                      <a:pt x="1" y="14"/>
                    </a:cubicBezTo>
                    <a:cubicBezTo>
                      <a:pt x="0" y="16"/>
                      <a:pt x="1" y="21"/>
                      <a:pt x="9" y="18"/>
                    </a:cubicBezTo>
                    <a:cubicBezTo>
                      <a:pt x="16" y="14"/>
                      <a:pt x="17" y="14"/>
                      <a:pt x="21" y="15"/>
                    </a:cubicBezTo>
                    <a:cubicBezTo>
                      <a:pt x="25" y="16"/>
                      <a:pt x="22" y="17"/>
                      <a:pt x="32" y="19"/>
                    </a:cubicBezTo>
                    <a:cubicBezTo>
                      <a:pt x="41" y="21"/>
                      <a:pt x="44" y="21"/>
                      <a:pt x="50" y="20"/>
                    </a:cubicBezTo>
                    <a:cubicBezTo>
                      <a:pt x="57" y="19"/>
                      <a:pt x="63" y="20"/>
                      <a:pt x="63" y="18"/>
                    </a:cubicBezTo>
                    <a:cubicBezTo>
                      <a:pt x="63" y="16"/>
                      <a:pt x="66" y="16"/>
                      <a:pt x="56" y="12"/>
                    </a:cubicBezTo>
                    <a:cubicBezTo>
                      <a:pt x="46" y="9"/>
                      <a:pt x="55" y="11"/>
                      <a:pt x="45" y="8"/>
                    </a:cubicBezTo>
                    <a:cubicBezTo>
                      <a:pt x="35" y="6"/>
                      <a:pt x="34" y="4"/>
                      <a:pt x="30" y="4"/>
                    </a:cubicBezTo>
                    <a:cubicBezTo>
                      <a:pt x="26" y="4"/>
                      <a:pt x="21" y="3"/>
                      <a:pt x="15" y="3"/>
                    </a:cubicBezTo>
                    <a:cubicBezTo>
                      <a:pt x="9" y="3"/>
                      <a:pt x="4" y="0"/>
                      <a:pt x="7" y="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7" name="Freeform 757">
                <a:extLst>
                  <a:ext uri="{FF2B5EF4-FFF2-40B4-BE49-F238E27FC236}">
                    <a16:creationId xmlns:a16="http://schemas.microsoft.com/office/drawing/2014/main" id="{D6219B53-CAA9-462C-BF4C-ADE44BF91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5" y="759"/>
                <a:ext cx="59" cy="14"/>
              </a:xfrm>
              <a:custGeom>
                <a:avLst/>
                <a:gdLst>
                  <a:gd name="T0" fmla="*/ 4 w 99"/>
                  <a:gd name="T1" fmla="*/ 11 h 23"/>
                  <a:gd name="T2" fmla="*/ 23 w 99"/>
                  <a:gd name="T3" fmla="*/ 6 h 23"/>
                  <a:gd name="T4" fmla="*/ 35 w 99"/>
                  <a:gd name="T5" fmla="*/ 6 h 23"/>
                  <a:gd name="T6" fmla="*/ 48 w 99"/>
                  <a:gd name="T7" fmla="*/ 6 h 23"/>
                  <a:gd name="T8" fmla="*/ 61 w 99"/>
                  <a:gd name="T9" fmla="*/ 6 h 23"/>
                  <a:gd name="T10" fmla="*/ 80 w 99"/>
                  <a:gd name="T11" fmla="*/ 4 h 23"/>
                  <a:gd name="T12" fmla="*/ 88 w 99"/>
                  <a:gd name="T13" fmla="*/ 11 h 23"/>
                  <a:gd name="T14" fmla="*/ 65 w 99"/>
                  <a:gd name="T15" fmla="*/ 11 h 23"/>
                  <a:gd name="T16" fmla="*/ 57 w 99"/>
                  <a:gd name="T17" fmla="*/ 18 h 23"/>
                  <a:gd name="T18" fmla="*/ 44 w 99"/>
                  <a:gd name="T19" fmla="*/ 21 h 23"/>
                  <a:gd name="T20" fmla="*/ 34 w 99"/>
                  <a:gd name="T21" fmla="*/ 15 h 23"/>
                  <a:gd name="T22" fmla="*/ 13 w 99"/>
                  <a:gd name="T23" fmla="*/ 12 h 23"/>
                  <a:gd name="T24" fmla="*/ 4 w 99"/>
                  <a:gd name="T25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23">
                    <a:moveTo>
                      <a:pt x="4" y="11"/>
                    </a:moveTo>
                    <a:cubicBezTo>
                      <a:pt x="12" y="7"/>
                      <a:pt x="16" y="6"/>
                      <a:pt x="23" y="6"/>
                    </a:cubicBezTo>
                    <a:cubicBezTo>
                      <a:pt x="29" y="6"/>
                      <a:pt x="30" y="6"/>
                      <a:pt x="35" y="6"/>
                    </a:cubicBezTo>
                    <a:cubicBezTo>
                      <a:pt x="40" y="7"/>
                      <a:pt x="39" y="5"/>
                      <a:pt x="48" y="6"/>
                    </a:cubicBezTo>
                    <a:cubicBezTo>
                      <a:pt x="57" y="7"/>
                      <a:pt x="55" y="8"/>
                      <a:pt x="61" y="6"/>
                    </a:cubicBezTo>
                    <a:cubicBezTo>
                      <a:pt x="68" y="4"/>
                      <a:pt x="76" y="0"/>
                      <a:pt x="80" y="4"/>
                    </a:cubicBezTo>
                    <a:cubicBezTo>
                      <a:pt x="84" y="7"/>
                      <a:pt x="99" y="10"/>
                      <a:pt x="88" y="11"/>
                    </a:cubicBezTo>
                    <a:cubicBezTo>
                      <a:pt x="76" y="12"/>
                      <a:pt x="67" y="8"/>
                      <a:pt x="65" y="11"/>
                    </a:cubicBezTo>
                    <a:cubicBezTo>
                      <a:pt x="63" y="14"/>
                      <a:pt x="58" y="13"/>
                      <a:pt x="57" y="18"/>
                    </a:cubicBezTo>
                    <a:cubicBezTo>
                      <a:pt x="56" y="22"/>
                      <a:pt x="55" y="23"/>
                      <a:pt x="44" y="21"/>
                    </a:cubicBezTo>
                    <a:cubicBezTo>
                      <a:pt x="32" y="19"/>
                      <a:pt x="30" y="16"/>
                      <a:pt x="34" y="15"/>
                    </a:cubicBezTo>
                    <a:cubicBezTo>
                      <a:pt x="37" y="15"/>
                      <a:pt x="15" y="9"/>
                      <a:pt x="13" y="12"/>
                    </a:cubicBezTo>
                    <a:cubicBezTo>
                      <a:pt x="10" y="15"/>
                      <a:pt x="0" y="16"/>
                      <a:pt x="4" y="1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8" name="Freeform 758">
                <a:extLst>
                  <a:ext uri="{FF2B5EF4-FFF2-40B4-BE49-F238E27FC236}">
                    <a16:creationId xmlns:a16="http://schemas.microsoft.com/office/drawing/2014/main" id="{877319DB-9126-409A-BCAC-8AE6EF77A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7" y="750"/>
                <a:ext cx="82" cy="23"/>
              </a:xfrm>
              <a:custGeom>
                <a:avLst/>
                <a:gdLst>
                  <a:gd name="T0" fmla="*/ 5 w 136"/>
                  <a:gd name="T1" fmla="*/ 21 h 38"/>
                  <a:gd name="T2" fmla="*/ 24 w 136"/>
                  <a:gd name="T3" fmla="*/ 12 h 38"/>
                  <a:gd name="T4" fmla="*/ 43 w 136"/>
                  <a:gd name="T5" fmla="*/ 9 h 38"/>
                  <a:gd name="T6" fmla="*/ 60 w 136"/>
                  <a:gd name="T7" fmla="*/ 7 h 38"/>
                  <a:gd name="T8" fmla="*/ 72 w 136"/>
                  <a:gd name="T9" fmla="*/ 4 h 38"/>
                  <a:gd name="T10" fmla="*/ 78 w 136"/>
                  <a:gd name="T11" fmla="*/ 12 h 38"/>
                  <a:gd name="T12" fmla="*/ 68 w 136"/>
                  <a:gd name="T13" fmla="*/ 18 h 38"/>
                  <a:gd name="T14" fmla="*/ 85 w 136"/>
                  <a:gd name="T15" fmla="*/ 23 h 38"/>
                  <a:gd name="T16" fmla="*/ 95 w 136"/>
                  <a:gd name="T17" fmla="*/ 25 h 38"/>
                  <a:gd name="T18" fmla="*/ 104 w 136"/>
                  <a:gd name="T19" fmla="*/ 17 h 38"/>
                  <a:gd name="T20" fmla="*/ 122 w 136"/>
                  <a:gd name="T21" fmla="*/ 18 h 38"/>
                  <a:gd name="T22" fmla="*/ 130 w 136"/>
                  <a:gd name="T23" fmla="*/ 21 h 38"/>
                  <a:gd name="T24" fmla="*/ 127 w 136"/>
                  <a:gd name="T25" fmla="*/ 30 h 38"/>
                  <a:gd name="T26" fmla="*/ 111 w 136"/>
                  <a:gd name="T27" fmla="*/ 34 h 38"/>
                  <a:gd name="T28" fmla="*/ 101 w 136"/>
                  <a:gd name="T29" fmla="*/ 36 h 38"/>
                  <a:gd name="T30" fmla="*/ 76 w 136"/>
                  <a:gd name="T31" fmla="*/ 34 h 38"/>
                  <a:gd name="T32" fmla="*/ 65 w 136"/>
                  <a:gd name="T33" fmla="*/ 36 h 38"/>
                  <a:gd name="T34" fmla="*/ 50 w 136"/>
                  <a:gd name="T35" fmla="*/ 38 h 38"/>
                  <a:gd name="T36" fmla="*/ 45 w 136"/>
                  <a:gd name="T37" fmla="*/ 34 h 38"/>
                  <a:gd name="T38" fmla="*/ 43 w 136"/>
                  <a:gd name="T39" fmla="*/ 28 h 38"/>
                  <a:gd name="T40" fmla="*/ 28 w 136"/>
                  <a:gd name="T41" fmla="*/ 25 h 38"/>
                  <a:gd name="T42" fmla="*/ 19 w 136"/>
                  <a:gd name="T43" fmla="*/ 25 h 38"/>
                  <a:gd name="T44" fmla="*/ 9 w 136"/>
                  <a:gd name="T45" fmla="*/ 26 h 38"/>
                  <a:gd name="T46" fmla="*/ 5 w 136"/>
                  <a:gd name="T47" fmla="*/ 2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6" h="38">
                    <a:moveTo>
                      <a:pt x="5" y="21"/>
                    </a:moveTo>
                    <a:cubicBezTo>
                      <a:pt x="16" y="18"/>
                      <a:pt x="13" y="9"/>
                      <a:pt x="24" y="12"/>
                    </a:cubicBezTo>
                    <a:cubicBezTo>
                      <a:pt x="36" y="14"/>
                      <a:pt x="38" y="7"/>
                      <a:pt x="43" y="9"/>
                    </a:cubicBezTo>
                    <a:cubicBezTo>
                      <a:pt x="48" y="11"/>
                      <a:pt x="53" y="4"/>
                      <a:pt x="60" y="7"/>
                    </a:cubicBezTo>
                    <a:cubicBezTo>
                      <a:pt x="68" y="9"/>
                      <a:pt x="69" y="0"/>
                      <a:pt x="72" y="4"/>
                    </a:cubicBezTo>
                    <a:cubicBezTo>
                      <a:pt x="75" y="8"/>
                      <a:pt x="92" y="9"/>
                      <a:pt x="78" y="12"/>
                    </a:cubicBezTo>
                    <a:cubicBezTo>
                      <a:pt x="65" y="15"/>
                      <a:pt x="57" y="14"/>
                      <a:pt x="68" y="18"/>
                    </a:cubicBezTo>
                    <a:cubicBezTo>
                      <a:pt x="78" y="23"/>
                      <a:pt x="84" y="17"/>
                      <a:pt x="85" y="23"/>
                    </a:cubicBezTo>
                    <a:cubicBezTo>
                      <a:pt x="86" y="28"/>
                      <a:pt x="90" y="35"/>
                      <a:pt x="95" y="25"/>
                    </a:cubicBezTo>
                    <a:cubicBezTo>
                      <a:pt x="100" y="16"/>
                      <a:pt x="99" y="15"/>
                      <a:pt x="104" y="17"/>
                    </a:cubicBezTo>
                    <a:cubicBezTo>
                      <a:pt x="109" y="18"/>
                      <a:pt x="121" y="15"/>
                      <a:pt x="122" y="18"/>
                    </a:cubicBezTo>
                    <a:cubicBezTo>
                      <a:pt x="124" y="21"/>
                      <a:pt x="128" y="20"/>
                      <a:pt x="130" y="21"/>
                    </a:cubicBezTo>
                    <a:cubicBezTo>
                      <a:pt x="132" y="23"/>
                      <a:pt x="136" y="28"/>
                      <a:pt x="127" y="30"/>
                    </a:cubicBezTo>
                    <a:cubicBezTo>
                      <a:pt x="118" y="33"/>
                      <a:pt x="114" y="31"/>
                      <a:pt x="111" y="34"/>
                    </a:cubicBezTo>
                    <a:cubicBezTo>
                      <a:pt x="107" y="36"/>
                      <a:pt x="111" y="36"/>
                      <a:pt x="101" y="36"/>
                    </a:cubicBezTo>
                    <a:cubicBezTo>
                      <a:pt x="90" y="36"/>
                      <a:pt x="80" y="33"/>
                      <a:pt x="76" y="34"/>
                    </a:cubicBezTo>
                    <a:cubicBezTo>
                      <a:pt x="72" y="35"/>
                      <a:pt x="72" y="34"/>
                      <a:pt x="65" y="36"/>
                    </a:cubicBezTo>
                    <a:cubicBezTo>
                      <a:pt x="58" y="38"/>
                      <a:pt x="54" y="37"/>
                      <a:pt x="50" y="38"/>
                    </a:cubicBezTo>
                    <a:cubicBezTo>
                      <a:pt x="46" y="38"/>
                      <a:pt x="45" y="37"/>
                      <a:pt x="45" y="34"/>
                    </a:cubicBezTo>
                    <a:cubicBezTo>
                      <a:pt x="45" y="30"/>
                      <a:pt x="50" y="29"/>
                      <a:pt x="43" y="28"/>
                    </a:cubicBezTo>
                    <a:cubicBezTo>
                      <a:pt x="36" y="27"/>
                      <a:pt x="30" y="25"/>
                      <a:pt x="28" y="25"/>
                    </a:cubicBezTo>
                    <a:cubicBezTo>
                      <a:pt x="26" y="25"/>
                      <a:pt x="23" y="24"/>
                      <a:pt x="19" y="25"/>
                    </a:cubicBezTo>
                    <a:cubicBezTo>
                      <a:pt x="15" y="26"/>
                      <a:pt x="18" y="26"/>
                      <a:pt x="9" y="26"/>
                    </a:cubicBezTo>
                    <a:cubicBezTo>
                      <a:pt x="0" y="26"/>
                      <a:pt x="1" y="22"/>
                      <a:pt x="5" y="2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9" name="Freeform 759">
                <a:extLst>
                  <a:ext uri="{FF2B5EF4-FFF2-40B4-BE49-F238E27FC236}">
                    <a16:creationId xmlns:a16="http://schemas.microsoft.com/office/drawing/2014/main" id="{374D9C0F-4F90-457D-8C9A-3EDB26C44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0" y="879"/>
                <a:ext cx="41" cy="13"/>
              </a:xfrm>
              <a:custGeom>
                <a:avLst/>
                <a:gdLst>
                  <a:gd name="T0" fmla="*/ 12 w 67"/>
                  <a:gd name="T1" fmla="*/ 2 h 21"/>
                  <a:gd name="T2" fmla="*/ 32 w 67"/>
                  <a:gd name="T3" fmla="*/ 2 h 21"/>
                  <a:gd name="T4" fmla="*/ 42 w 67"/>
                  <a:gd name="T5" fmla="*/ 3 h 21"/>
                  <a:gd name="T6" fmla="*/ 53 w 67"/>
                  <a:gd name="T7" fmla="*/ 5 h 21"/>
                  <a:gd name="T8" fmla="*/ 66 w 67"/>
                  <a:gd name="T9" fmla="*/ 9 h 21"/>
                  <a:gd name="T10" fmla="*/ 64 w 67"/>
                  <a:gd name="T11" fmla="*/ 14 h 21"/>
                  <a:gd name="T12" fmla="*/ 54 w 67"/>
                  <a:gd name="T13" fmla="*/ 17 h 21"/>
                  <a:gd name="T14" fmla="*/ 44 w 67"/>
                  <a:gd name="T15" fmla="*/ 17 h 21"/>
                  <a:gd name="T16" fmla="*/ 33 w 67"/>
                  <a:gd name="T17" fmla="*/ 14 h 21"/>
                  <a:gd name="T18" fmla="*/ 22 w 67"/>
                  <a:gd name="T19" fmla="*/ 19 h 21"/>
                  <a:gd name="T20" fmla="*/ 15 w 67"/>
                  <a:gd name="T21" fmla="*/ 19 h 21"/>
                  <a:gd name="T22" fmla="*/ 7 w 67"/>
                  <a:gd name="T23" fmla="*/ 15 h 21"/>
                  <a:gd name="T24" fmla="*/ 3 w 67"/>
                  <a:gd name="T25" fmla="*/ 9 h 21"/>
                  <a:gd name="T26" fmla="*/ 12 w 67"/>
                  <a:gd name="T27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7" h="21">
                    <a:moveTo>
                      <a:pt x="12" y="2"/>
                    </a:moveTo>
                    <a:cubicBezTo>
                      <a:pt x="22" y="2"/>
                      <a:pt x="26" y="1"/>
                      <a:pt x="32" y="2"/>
                    </a:cubicBezTo>
                    <a:cubicBezTo>
                      <a:pt x="38" y="2"/>
                      <a:pt x="35" y="2"/>
                      <a:pt x="42" y="3"/>
                    </a:cubicBezTo>
                    <a:cubicBezTo>
                      <a:pt x="48" y="5"/>
                      <a:pt x="44" y="4"/>
                      <a:pt x="53" y="5"/>
                    </a:cubicBezTo>
                    <a:cubicBezTo>
                      <a:pt x="63" y="6"/>
                      <a:pt x="66" y="8"/>
                      <a:pt x="66" y="9"/>
                    </a:cubicBezTo>
                    <a:cubicBezTo>
                      <a:pt x="66" y="11"/>
                      <a:pt x="67" y="14"/>
                      <a:pt x="64" y="14"/>
                    </a:cubicBezTo>
                    <a:cubicBezTo>
                      <a:pt x="61" y="14"/>
                      <a:pt x="59" y="16"/>
                      <a:pt x="54" y="17"/>
                    </a:cubicBezTo>
                    <a:cubicBezTo>
                      <a:pt x="49" y="18"/>
                      <a:pt x="52" y="18"/>
                      <a:pt x="44" y="17"/>
                    </a:cubicBezTo>
                    <a:cubicBezTo>
                      <a:pt x="36" y="15"/>
                      <a:pt x="40" y="13"/>
                      <a:pt x="33" y="14"/>
                    </a:cubicBezTo>
                    <a:cubicBezTo>
                      <a:pt x="27" y="15"/>
                      <a:pt x="26" y="19"/>
                      <a:pt x="22" y="19"/>
                    </a:cubicBezTo>
                    <a:cubicBezTo>
                      <a:pt x="18" y="20"/>
                      <a:pt x="18" y="21"/>
                      <a:pt x="15" y="19"/>
                    </a:cubicBezTo>
                    <a:cubicBezTo>
                      <a:pt x="12" y="18"/>
                      <a:pt x="10" y="17"/>
                      <a:pt x="7" y="15"/>
                    </a:cubicBezTo>
                    <a:cubicBezTo>
                      <a:pt x="5" y="13"/>
                      <a:pt x="0" y="14"/>
                      <a:pt x="3" y="9"/>
                    </a:cubicBezTo>
                    <a:cubicBezTo>
                      <a:pt x="6" y="3"/>
                      <a:pt x="10" y="0"/>
                      <a:pt x="12" y="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" name="Freeform 760">
                <a:extLst>
                  <a:ext uri="{FF2B5EF4-FFF2-40B4-BE49-F238E27FC236}">
                    <a16:creationId xmlns:a16="http://schemas.microsoft.com/office/drawing/2014/main" id="{54C3FE9A-E77E-4CFF-875F-626CA55B4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7" y="1136"/>
                <a:ext cx="117" cy="142"/>
              </a:xfrm>
              <a:custGeom>
                <a:avLst/>
                <a:gdLst>
                  <a:gd name="T0" fmla="*/ 5 w 194"/>
                  <a:gd name="T1" fmla="*/ 3 h 237"/>
                  <a:gd name="T2" fmla="*/ 25 w 194"/>
                  <a:gd name="T3" fmla="*/ 20 h 237"/>
                  <a:gd name="T4" fmla="*/ 45 w 194"/>
                  <a:gd name="T5" fmla="*/ 39 h 237"/>
                  <a:gd name="T6" fmla="*/ 62 w 194"/>
                  <a:gd name="T7" fmla="*/ 57 h 237"/>
                  <a:gd name="T8" fmla="*/ 76 w 194"/>
                  <a:gd name="T9" fmla="*/ 77 h 237"/>
                  <a:gd name="T10" fmla="*/ 108 w 194"/>
                  <a:gd name="T11" fmla="*/ 103 h 237"/>
                  <a:gd name="T12" fmla="*/ 135 w 194"/>
                  <a:gd name="T13" fmla="*/ 128 h 237"/>
                  <a:gd name="T14" fmla="*/ 167 w 194"/>
                  <a:gd name="T15" fmla="*/ 160 h 237"/>
                  <a:gd name="T16" fmla="*/ 127 w 194"/>
                  <a:gd name="T17" fmla="*/ 142 h 237"/>
                  <a:gd name="T18" fmla="*/ 130 w 194"/>
                  <a:gd name="T19" fmla="*/ 162 h 237"/>
                  <a:gd name="T20" fmla="*/ 139 w 194"/>
                  <a:gd name="T21" fmla="*/ 190 h 237"/>
                  <a:gd name="T22" fmla="*/ 169 w 194"/>
                  <a:gd name="T23" fmla="*/ 207 h 237"/>
                  <a:gd name="T24" fmla="*/ 187 w 194"/>
                  <a:gd name="T25" fmla="*/ 223 h 237"/>
                  <a:gd name="T26" fmla="*/ 171 w 194"/>
                  <a:gd name="T27" fmla="*/ 217 h 237"/>
                  <a:gd name="T28" fmla="*/ 157 w 194"/>
                  <a:gd name="T29" fmla="*/ 219 h 237"/>
                  <a:gd name="T30" fmla="*/ 160 w 194"/>
                  <a:gd name="T31" fmla="*/ 233 h 237"/>
                  <a:gd name="T32" fmla="*/ 143 w 194"/>
                  <a:gd name="T33" fmla="*/ 220 h 237"/>
                  <a:gd name="T34" fmla="*/ 130 w 194"/>
                  <a:gd name="T35" fmla="*/ 195 h 237"/>
                  <a:gd name="T36" fmla="*/ 116 w 194"/>
                  <a:gd name="T37" fmla="*/ 167 h 237"/>
                  <a:gd name="T38" fmla="*/ 97 w 194"/>
                  <a:gd name="T39" fmla="*/ 148 h 237"/>
                  <a:gd name="T40" fmla="*/ 82 w 194"/>
                  <a:gd name="T41" fmla="*/ 112 h 237"/>
                  <a:gd name="T42" fmla="*/ 60 w 194"/>
                  <a:gd name="T43" fmla="*/ 89 h 237"/>
                  <a:gd name="T44" fmla="*/ 37 w 194"/>
                  <a:gd name="T45" fmla="*/ 71 h 237"/>
                  <a:gd name="T46" fmla="*/ 22 w 194"/>
                  <a:gd name="T47" fmla="*/ 52 h 237"/>
                  <a:gd name="T48" fmla="*/ 11 w 194"/>
                  <a:gd name="T49" fmla="*/ 30 h 237"/>
                  <a:gd name="T50" fmla="*/ 17 w 194"/>
                  <a:gd name="T51" fmla="*/ 23 h 237"/>
                  <a:gd name="T52" fmla="*/ 0 w 194"/>
                  <a:gd name="T53" fmla="*/ 10 h 237"/>
                  <a:gd name="T54" fmla="*/ 5 w 194"/>
                  <a:gd name="T55" fmla="*/ 3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" h="237">
                    <a:moveTo>
                      <a:pt x="5" y="3"/>
                    </a:moveTo>
                    <a:cubicBezTo>
                      <a:pt x="15" y="10"/>
                      <a:pt x="21" y="11"/>
                      <a:pt x="25" y="20"/>
                    </a:cubicBezTo>
                    <a:cubicBezTo>
                      <a:pt x="29" y="29"/>
                      <a:pt x="40" y="32"/>
                      <a:pt x="45" y="39"/>
                    </a:cubicBezTo>
                    <a:cubicBezTo>
                      <a:pt x="50" y="46"/>
                      <a:pt x="51" y="45"/>
                      <a:pt x="62" y="57"/>
                    </a:cubicBezTo>
                    <a:cubicBezTo>
                      <a:pt x="73" y="69"/>
                      <a:pt x="62" y="64"/>
                      <a:pt x="76" y="77"/>
                    </a:cubicBezTo>
                    <a:cubicBezTo>
                      <a:pt x="91" y="89"/>
                      <a:pt x="99" y="90"/>
                      <a:pt x="108" y="103"/>
                    </a:cubicBezTo>
                    <a:cubicBezTo>
                      <a:pt x="118" y="116"/>
                      <a:pt x="122" y="118"/>
                      <a:pt x="135" y="128"/>
                    </a:cubicBezTo>
                    <a:cubicBezTo>
                      <a:pt x="149" y="138"/>
                      <a:pt x="177" y="162"/>
                      <a:pt x="167" y="160"/>
                    </a:cubicBezTo>
                    <a:cubicBezTo>
                      <a:pt x="158" y="157"/>
                      <a:pt x="129" y="136"/>
                      <a:pt x="127" y="142"/>
                    </a:cubicBezTo>
                    <a:cubicBezTo>
                      <a:pt x="125" y="147"/>
                      <a:pt x="122" y="150"/>
                      <a:pt x="130" y="162"/>
                    </a:cubicBezTo>
                    <a:cubicBezTo>
                      <a:pt x="138" y="175"/>
                      <a:pt x="130" y="182"/>
                      <a:pt x="139" y="190"/>
                    </a:cubicBezTo>
                    <a:cubicBezTo>
                      <a:pt x="148" y="198"/>
                      <a:pt x="166" y="203"/>
                      <a:pt x="169" y="207"/>
                    </a:cubicBezTo>
                    <a:cubicBezTo>
                      <a:pt x="173" y="211"/>
                      <a:pt x="194" y="222"/>
                      <a:pt x="187" y="223"/>
                    </a:cubicBezTo>
                    <a:cubicBezTo>
                      <a:pt x="180" y="223"/>
                      <a:pt x="177" y="217"/>
                      <a:pt x="171" y="217"/>
                    </a:cubicBezTo>
                    <a:cubicBezTo>
                      <a:pt x="165" y="217"/>
                      <a:pt x="156" y="216"/>
                      <a:pt x="157" y="219"/>
                    </a:cubicBezTo>
                    <a:cubicBezTo>
                      <a:pt x="159" y="223"/>
                      <a:pt x="165" y="237"/>
                      <a:pt x="160" y="233"/>
                    </a:cubicBezTo>
                    <a:cubicBezTo>
                      <a:pt x="154" y="230"/>
                      <a:pt x="151" y="229"/>
                      <a:pt x="143" y="220"/>
                    </a:cubicBezTo>
                    <a:cubicBezTo>
                      <a:pt x="134" y="210"/>
                      <a:pt x="139" y="201"/>
                      <a:pt x="130" y="195"/>
                    </a:cubicBezTo>
                    <a:cubicBezTo>
                      <a:pt x="122" y="189"/>
                      <a:pt x="121" y="170"/>
                      <a:pt x="116" y="167"/>
                    </a:cubicBezTo>
                    <a:cubicBezTo>
                      <a:pt x="111" y="165"/>
                      <a:pt x="104" y="162"/>
                      <a:pt x="97" y="148"/>
                    </a:cubicBezTo>
                    <a:cubicBezTo>
                      <a:pt x="90" y="135"/>
                      <a:pt x="90" y="122"/>
                      <a:pt x="82" y="112"/>
                    </a:cubicBezTo>
                    <a:cubicBezTo>
                      <a:pt x="74" y="102"/>
                      <a:pt x="69" y="95"/>
                      <a:pt x="60" y="89"/>
                    </a:cubicBezTo>
                    <a:cubicBezTo>
                      <a:pt x="51" y="83"/>
                      <a:pt x="42" y="77"/>
                      <a:pt x="37" y="71"/>
                    </a:cubicBezTo>
                    <a:cubicBezTo>
                      <a:pt x="32" y="64"/>
                      <a:pt x="25" y="58"/>
                      <a:pt x="22" y="52"/>
                    </a:cubicBezTo>
                    <a:cubicBezTo>
                      <a:pt x="19" y="45"/>
                      <a:pt x="4" y="27"/>
                      <a:pt x="11" y="30"/>
                    </a:cubicBezTo>
                    <a:cubicBezTo>
                      <a:pt x="18" y="34"/>
                      <a:pt x="21" y="28"/>
                      <a:pt x="17" y="23"/>
                    </a:cubicBezTo>
                    <a:cubicBezTo>
                      <a:pt x="13" y="18"/>
                      <a:pt x="0" y="14"/>
                      <a:pt x="0" y="10"/>
                    </a:cubicBezTo>
                    <a:cubicBezTo>
                      <a:pt x="0" y="5"/>
                      <a:pt x="0" y="0"/>
                      <a:pt x="5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1" name="Freeform 761">
                <a:extLst>
                  <a:ext uri="{FF2B5EF4-FFF2-40B4-BE49-F238E27FC236}">
                    <a16:creationId xmlns:a16="http://schemas.microsoft.com/office/drawing/2014/main" id="{C3D757C8-7C30-4A5D-A8DD-B63C927163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8" y="1880"/>
                <a:ext cx="37" cy="67"/>
              </a:xfrm>
              <a:custGeom>
                <a:avLst/>
                <a:gdLst>
                  <a:gd name="T0" fmla="*/ 25 w 62"/>
                  <a:gd name="T1" fmla="*/ 9 h 112"/>
                  <a:gd name="T2" fmla="*/ 31 w 62"/>
                  <a:gd name="T3" fmla="*/ 22 h 112"/>
                  <a:gd name="T4" fmla="*/ 39 w 62"/>
                  <a:gd name="T5" fmla="*/ 36 h 112"/>
                  <a:gd name="T6" fmla="*/ 50 w 62"/>
                  <a:gd name="T7" fmla="*/ 56 h 112"/>
                  <a:gd name="T8" fmla="*/ 61 w 62"/>
                  <a:gd name="T9" fmla="*/ 71 h 112"/>
                  <a:gd name="T10" fmla="*/ 56 w 62"/>
                  <a:gd name="T11" fmla="*/ 87 h 112"/>
                  <a:gd name="T12" fmla="*/ 49 w 62"/>
                  <a:gd name="T13" fmla="*/ 101 h 112"/>
                  <a:gd name="T14" fmla="*/ 35 w 62"/>
                  <a:gd name="T15" fmla="*/ 111 h 112"/>
                  <a:gd name="T16" fmla="*/ 27 w 62"/>
                  <a:gd name="T17" fmla="*/ 111 h 112"/>
                  <a:gd name="T18" fmla="*/ 13 w 62"/>
                  <a:gd name="T19" fmla="*/ 103 h 112"/>
                  <a:gd name="T20" fmla="*/ 10 w 62"/>
                  <a:gd name="T21" fmla="*/ 88 h 112"/>
                  <a:gd name="T22" fmla="*/ 7 w 62"/>
                  <a:gd name="T23" fmla="*/ 72 h 112"/>
                  <a:gd name="T24" fmla="*/ 4 w 62"/>
                  <a:gd name="T25" fmla="*/ 56 h 112"/>
                  <a:gd name="T26" fmla="*/ 4 w 62"/>
                  <a:gd name="T27" fmla="*/ 43 h 112"/>
                  <a:gd name="T28" fmla="*/ 9 w 62"/>
                  <a:gd name="T29" fmla="*/ 31 h 112"/>
                  <a:gd name="T30" fmla="*/ 11 w 62"/>
                  <a:gd name="T31" fmla="*/ 19 h 112"/>
                  <a:gd name="T32" fmla="*/ 12 w 62"/>
                  <a:gd name="T33" fmla="*/ 10 h 112"/>
                  <a:gd name="T34" fmla="*/ 7 w 62"/>
                  <a:gd name="T35" fmla="*/ 3 h 112"/>
                  <a:gd name="T36" fmla="*/ 15 w 62"/>
                  <a:gd name="T37" fmla="*/ 2 h 112"/>
                  <a:gd name="T38" fmla="*/ 25 w 62"/>
                  <a:gd name="T39" fmla="*/ 9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2" h="112">
                    <a:moveTo>
                      <a:pt x="25" y="9"/>
                    </a:moveTo>
                    <a:cubicBezTo>
                      <a:pt x="27" y="12"/>
                      <a:pt x="28" y="18"/>
                      <a:pt x="31" y="22"/>
                    </a:cubicBezTo>
                    <a:cubicBezTo>
                      <a:pt x="34" y="27"/>
                      <a:pt x="36" y="29"/>
                      <a:pt x="39" y="36"/>
                    </a:cubicBezTo>
                    <a:cubicBezTo>
                      <a:pt x="42" y="42"/>
                      <a:pt x="44" y="46"/>
                      <a:pt x="50" y="56"/>
                    </a:cubicBezTo>
                    <a:cubicBezTo>
                      <a:pt x="57" y="66"/>
                      <a:pt x="61" y="65"/>
                      <a:pt x="61" y="71"/>
                    </a:cubicBezTo>
                    <a:cubicBezTo>
                      <a:pt x="62" y="77"/>
                      <a:pt x="58" y="79"/>
                      <a:pt x="56" y="87"/>
                    </a:cubicBezTo>
                    <a:cubicBezTo>
                      <a:pt x="54" y="95"/>
                      <a:pt x="55" y="96"/>
                      <a:pt x="49" y="101"/>
                    </a:cubicBezTo>
                    <a:cubicBezTo>
                      <a:pt x="44" y="105"/>
                      <a:pt x="40" y="110"/>
                      <a:pt x="35" y="111"/>
                    </a:cubicBezTo>
                    <a:cubicBezTo>
                      <a:pt x="31" y="112"/>
                      <a:pt x="36" y="111"/>
                      <a:pt x="27" y="111"/>
                    </a:cubicBezTo>
                    <a:cubicBezTo>
                      <a:pt x="18" y="111"/>
                      <a:pt x="14" y="110"/>
                      <a:pt x="13" y="103"/>
                    </a:cubicBezTo>
                    <a:cubicBezTo>
                      <a:pt x="12" y="97"/>
                      <a:pt x="12" y="96"/>
                      <a:pt x="10" y="88"/>
                    </a:cubicBezTo>
                    <a:cubicBezTo>
                      <a:pt x="9" y="80"/>
                      <a:pt x="9" y="82"/>
                      <a:pt x="7" y="72"/>
                    </a:cubicBezTo>
                    <a:cubicBezTo>
                      <a:pt x="6" y="62"/>
                      <a:pt x="4" y="65"/>
                      <a:pt x="4" y="56"/>
                    </a:cubicBezTo>
                    <a:cubicBezTo>
                      <a:pt x="4" y="48"/>
                      <a:pt x="0" y="52"/>
                      <a:pt x="4" y="43"/>
                    </a:cubicBezTo>
                    <a:cubicBezTo>
                      <a:pt x="8" y="34"/>
                      <a:pt x="7" y="36"/>
                      <a:pt x="9" y="31"/>
                    </a:cubicBezTo>
                    <a:cubicBezTo>
                      <a:pt x="10" y="27"/>
                      <a:pt x="10" y="23"/>
                      <a:pt x="11" y="19"/>
                    </a:cubicBezTo>
                    <a:cubicBezTo>
                      <a:pt x="12" y="15"/>
                      <a:pt x="15" y="13"/>
                      <a:pt x="12" y="10"/>
                    </a:cubicBezTo>
                    <a:cubicBezTo>
                      <a:pt x="9" y="7"/>
                      <a:pt x="6" y="4"/>
                      <a:pt x="7" y="3"/>
                    </a:cubicBezTo>
                    <a:cubicBezTo>
                      <a:pt x="8" y="2"/>
                      <a:pt x="12" y="0"/>
                      <a:pt x="15" y="2"/>
                    </a:cubicBezTo>
                    <a:cubicBezTo>
                      <a:pt x="18" y="5"/>
                      <a:pt x="26" y="3"/>
                      <a:pt x="25" y="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2" name="Freeform 762">
                <a:extLst>
                  <a:ext uri="{FF2B5EF4-FFF2-40B4-BE49-F238E27FC236}">
                    <a16:creationId xmlns:a16="http://schemas.microsoft.com/office/drawing/2014/main" id="{87AAF1D4-0714-4C50-B3CF-73B8378EB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7" y="1619"/>
                <a:ext cx="24" cy="60"/>
              </a:xfrm>
              <a:custGeom>
                <a:avLst/>
                <a:gdLst>
                  <a:gd name="T0" fmla="*/ 12 w 41"/>
                  <a:gd name="T1" fmla="*/ 12 h 101"/>
                  <a:gd name="T2" fmla="*/ 10 w 41"/>
                  <a:gd name="T3" fmla="*/ 29 h 101"/>
                  <a:gd name="T4" fmla="*/ 5 w 41"/>
                  <a:gd name="T5" fmla="*/ 58 h 101"/>
                  <a:gd name="T6" fmla="*/ 9 w 41"/>
                  <a:gd name="T7" fmla="*/ 71 h 101"/>
                  <a:gd name="T8" fmla="*/ 20 w 41"/>
                  <a:gd name="T9" fmla="*/ 87 h 101"/>
                  <a:gd name="T10" fmla="*/ 30 w 41"/>
                  <a:gd name="T11" fmla="*/ 98 h 101"/>
                  <a:gd name="T12" fmla="*/ 30 w 41"/>
                  <a:gd name="T13" fmla="*/ 84 h 101"/>
                  <a:gd name="T14" fmla="*/ 37 w 41"/>
                  <a:gd name="T15" fmla="*/ 73 h 101"/>
                  <a:gd name="T16" fmla="*/ 38 w 41"/>
                  <a:gd name="T17" fmla="*/ 59 h 101"/>
                  <a:gd name="T18" fmla="*/ 38 w 41"/>
                  <a:gd name="T19" fmla="*/ 36 h 101"/>
                  <a:gd name="T20" fmla="*/ 39 w 41"/>
                  <a:gd name="T21" fmla="*/ 24 h 101"/>
                  <a:gd name="T22" fmla="*/ 39 w 41"/>
                  <a:gd name="T23" fmla="*/ 9 h 101"/>
                  <a:gd name="T24" fmla="*/ 33 w 41"/>
                  <a:gd name="T25" fmla="*/ 3 h 101"/>
                  <a:gd name="T26" fmla="*/ 21 w 41"/>
                  <a:gd name="T27" fmla="*/ 3 h 101"/>
                  <a:gd name="T28" fmla="*/ 12 w 41"/>
                  <a:gd name="T29" fmla="*/ 12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1" h="101">
                    <a:moveTo>
                      <a:pt x="12" y="12"/>
                    </a:moveTo>
                    <a:cubicBezTo>
                      <a:pt x="12" y="19"/>
                      <a:pt x="20" y="13"/>
                      <a:pt x="10" y="29"/>
                    </a:cubicBezTo>
                    <a:cubicBezTo>
                      <a:pt x="0" y="44"/>
                      <a:pt x="3" y="53"/>
                      <a:pt x="5" y="58"/>
                    </a:cubicBezTo>
                    <a:cubicBezTo>
                      <a:pt x="7" y="62"/>
                      <a:pt x="3" y="65"/>
                      <a:pt x="9" y="71"/>
                    </a:cubicBezTo>
                    <a:cubicBezTo>
                      <a:pt x="15" y="77"/>
                      <a:pt x="16" y="81"/>
                      <a:pt x="20" y="87"/>
                    </a:cubicBezTo>
                    <a:cubicBezTo>
                      <a:pt x="23" y="94"/>
                      <a:pt x="30" y="101"/>
                      <a:pt x="30" y="98"/>
                    </a:cubicBezTo>
                    <a:cubicBezTo>
                      <a:pt x="30" y="94"/>
                      <a:pt x="28" y="89"/>
                      <a:pt x="30" y="84"/>
                    </a:cubicBezTo>
                    <a:cubicBezTo>
                      <a:pt x="32" y="79"/>
                      <a:pt x="35" y="77"/>
                      <a:pt x="37" y="73"/>
                    </a:cubicBezTo>
                    <a:cubicBezTo>
                      <a:pt x="38" y="69"/>
                      <a:pt x="38" y="66"/>
                      <a:pt x="38" y="59"/>
                    </a:cubicBezTo>
                    <a:cubicBezTo>
                      <a:pt x="38" y="51"/>
                      <a:pt x="39" y="45"/>
                      <a:pt x="38" y="36"/>
                    </a:cubicBezTo>
                    <a:cubicBezTo>
                      <a:pt x="38" y="26"/>
                      <a:pt x="39" y="33"/>
                      <a:pt x="39" y="24"/>
                    </a:cubicBezTo>
                    <a:cubicBezTo>
                      <a:pt x="39" y="15"/>
                      <a:pt x="39" y="13"/>
                      <a:pt x="39" y="9"/>
                    </a:cubicBezTo>
                    <a:cubicBezTo>
                      <a:pt x="39" y="5"/>
                      <a:pt x="41" y="3"/>
                      <a:pt x="33" y="3"/>
                    </a:cubicBezTo>
                    <a:cubicBezTo>
                      <a:pt x="26" y="3"/>
                      <a:pt x="26" y="0"/>
                      <a:pt x="21" y="3"/>
                    </a:cubicBezTo>
                    <a:cubicBezTo>
                      <a:pt x="16" y="7"/>
                      <a:pt x="8" y="5"/>
                      <a:pt x="12" y="1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3" name="Freeform 763">
                <a:extLst>
                  <a:ext uri="{FF2B5EF4-FFF2-40B4-BE49-F238E27FC236}">
                    <a16:creationId xmlns:a16="http://schemas.microsoft.com/office/drawing/2014/main" id="{FD4A4E6C-12A6-42B6-AB9D-A0BF82C6ED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5" y="2049"/>
                <a:ext cx="295" cy="178"/>
              </a:xfrm>
              <a:custGeom>
                <a:avLst/>
                <a:gdLst>
                  <a:gd name="T0" fmla="*/ 465 w 492"/>
                  <a:gd name="T1" fmla="*/ 264 h 297"/>
                  <a:gd name="T2" fmla="*/ 447 w 492"/>
                  <a:gd name="T3" fmla="*/ 248 h 297"/>
                  <a:gd name="T4" fmla="*/ 432 w 492"/>
                  <a:gd name="T5" fmla="*/ 223 h 297"/>
                  <a:gd name="T6" fmla="*/ 411 w 492"/>
                  <a:gd name="T7" fmla="*/ 202 h 297"/>
                  <a:gd name="T8" fmla="*/ 430 w 492"/>
                  <a:gd name="T9" fmla="*/ 179 h 297"/>
                  <a:gd name="T10" fmla="*/ 403 w 492"/>
                  <a:gd name="T11" fmla="*/ 159 h 297"/>
                  <a:gd name="T12" fmla="*/ 379 w 492"/>
                  <a:gd name="T13" fmla="*/ 143 h 297"/>
                  <a:gd name="T14" fmla="*/ 356 w 492"/>
                  <a:gd name="T15" fmla="*/ 114 h 297"/>
                  <a:gd name="T16" fmla="*/ 314 w 492"/>
                  <a:gd name="T17" fmla="*/ 90 h 297"/>
                  <a:gd name="T18" fmla="*/ 269 w 492"/>
                  <a:gd name="T19" fmla="*/ 70 h 297"/>
                  <a:gd name="T20" fmla="*/ 225 w 492"/>
                  <a:gd name="T21" fmla="*/ 58 h 297"/>
                  <a:gd name="T22" fmla="*/ 186 w 492"/>
                  <a:gd name="T23" fmla="*/ 38 h 297"/>
                  <a:gd name="T24" fmla="*/ 164 w 492"/>
                  <a:gd name="T25" fmla="*/ 53 h 297"/>
                  <a:gd name="T26" fmla="*/ 139 w 492"/>
                  <a:gd name="T27" fmla="*/ 69 h 297"/>
                  <a:gd name="T28" fmla="*/ 119 w 492"/>
                  <a:gd name="T29" fmla="*/ 90 h 297"/>
                  <a:gd name="T30" fmla="*/ 101 w 492"/>
                  <a:gd name="T31" fmla="*/ 66 h 297"/>
                  <a:gd name="T32" fmla="*/ 92 w 492"/>
                  <a:gd name="T33" fmla="*/ 47 h 297"/>
                  <a:gd name="T34" fmla="*/ 88 w 492"/>
                  <a:gd name="T35" fmla="*/ 19 h 297"/>
                  <a:gd name="T36" fmla="*/ 59 w 492"/>
                  <a:gd name="T37" fmla="*/ 6 h 297"/>
                  <a:gd name="T38" fmla="*/ 23 w 492"/>
                  <a:gd name="T39" fmla="*/ 18 h 297"/>
                  <a:gd name="T40" fmla="*/ 2 w 492"/>
                  <a:gd name="T41" fmla="*/ 21 h 297"/>
                  <a:gd name="T42" fmla="*/ 26 w 492"/>
                  <a:gd name="T43" fmla="*/ 37 h 297"/>
                  <a:gd name="T44" fmla="*/ 42 w 492"/>
                  <a:gd name="T45" fmla="*/ 58 h 297"/>
                  <a:gd name="T46" fmla="*/ 83 w 492"/>
                  <a:gd name="T47" fmla="*/ 57 h 297"/>
                  <a:gd name="T48" fmla="*/ 65 w 492"/>
                  <a:gd name="T49" fmla="*/ 65 h 297"/>
                  <a:gd name="T50" fmla="*/ 39 w 492"/>
                  <a:gd name="T51" fmla="*/ 73 h 297"/>
                  <a:gd name="T52" fmla="*/ 56 w 492"/>
                  <a:gd name="T53" fmla="*/ 94 h 297"/>
                  <a:gd name="T54" fmla="*/ 72 w 492"/>
                  <a:gd name="T55" fmla="*/ 105 h 297"/>
                  <a:gd name="T56" fmla="*/ 86 w 492"/>
                  <a:gd name="T57" fmla="*/ 103 h 297"/>
                  <a:gd name="T58" fmla="*/ 110 w 492"/>
                  <a:gd name="T59" fmla="*/ 121 h 297"/>
                  <a:gd name="T60" fmla="*/ 161 w 492"/>
                  <a:gd name="T61" fmla="*/ 136 h 297"/>
                  <a:gd name="T62" fmla="*/ 190 w 492"/>
                  <a:gd name="T63" fmla="*/ 169 h 297"/>
                  <a:gd name="T64" fmla="*/ 200 w 492"/>
                  <a:gd name="T65" fmla="*/ 196 h 297"/>
                  <a:gd name="T66" fmla="*/ 175 w 492"/>
                  <a:gd name="T67" fmla="*/ 215 h 297"/>
                  <a:gd name="T68" fmla="*/ 194 w 492"/>
                  <a:gd name="T69" fmla="*/ 228 h 297"/>
                  <a:gd name="T70" fmla="*/ 230 w 492"/>
                  <a:gd name="T71" fmla="*/ 232 h 297"/>
                  <a:gd name="T72" fmla="*/ 254 w 492"/>
                  <a:gd name="T73" fmla="*/ 253 h 297"/>
                  <a:gd name="T74" fmla="*/ 288 w 492"/>
                  <a:gd name="T75" fmla="*/ 255 h 297"/>
                  <a:gd name="T76" fmla="*/ 309 w 492"/>
                  <a:gd name="T77" fmla="*/ 235 h 297"/>
                  <a:gd name="T78" fmla="*/ 322 w 492"/>
                  <a:gd name="T79" fmla="*/ 221 h 297"/>
                  <a:gd name="T80" fmla="*/ 346 w 492"/>
                  <a:gd name="T81" fmla="*/ 209 h 297"/>
                  <a:gd name="T82" fmla="*/ 380 w 492"/>
                  <a:gd name="T83" fmla="*/ 223 h 297"/>
                  <a:gd name="T84" fmla="*/ 399 w 492"/>
                  <a:gd name="T85" fmla="*/ 255 h 297"/>
                  <a:gd name="T86" fmla="*/ 417 w 492"/>
                  <a:gd name="T87" fmla="*/ 280 h 297"/>
                  <a:gd name="T88" fmla="*/ 447 w 492"/>
                  <a:gd name="T89" fmla="*/ 283 h 297"/>
                  <a:gd name="T90" fmla="*/ 479 w 492"/>
                  <a:gd name="T91" fmla="*/ 295 h 297"/>
                  <a:gd name="T92" fmla="*/ 478 w 492"/>
                  <a:gd name="T93" fmla="*/ 279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92" h="297">
                    <a:moveTo>
                      <a:pt x="468" y="273"/>
                    </a:moveTo>
                    <a:cubicBezTo>
                      <a:pt x="471" y="269"/>
                      <a:pt x="474" y="267"/>
                      <a:pt x="473" y="265"/>
                    </a:cubicBezTo>
                    <a:cubicBezTo>
                      <a:pt x="472" y="264"/>
                      <a:pt x="471" y="264"/>
                      <a:pt x="465" y="264"/>
                    </a:cubicBezTo>
                    <a:cubicBezTo>
                      <a:pt x="459" y="264"/>
                      <a:pt x="454" y="264"/>
                      <a:pt x="454" y="260"/>
                    </a:cubicBezTo>
                    <a:cubicBezTo>
                      <a:pt x="454" y="257"/>
                      <a:pt x="458" y="252"/>
                      <a:pt x="457" y="250"/>
                    </a:cubicBezTo>
                    <a:cubicBezTo>
                      <a:pt x="456" y="248"/>
                      <a:pt x="451" y="247"/>
                      <a:pt x="447" y="248"/>
                    </a:cubicBezTo>
                    <a:cubicBezTo>
                      <a:pt x="443" y="249"/>
                      <a:pt x="441" y="253"/>
                      <a:pt x="439" y="248"/>
                    </a:cubicBezTo>
                    <a:cubicBezTo>
                      <a:pt x="437" y="242"/>
                      <a:pt x="436" y="239"/>
                      <a:pt x="433" y="235"/>
                    </a:cubicBezTo>
                    <a:cubicBezTo>
                      <a:pt x="431" y="231"/>
                      <a:pt x="432" y="226"/>
                      <a:pt x="432" y="223"/>
                    </a:cubicBezTo>
                    <a:cubicBezTo>
                      <a:pt x="432" y="221"/>
                      <a:pt x="432" y="220"/>
                      <a:pt x="428" y="219"/>
                    </a:cubicBezTo>
                    <a:cubicBezTo>
                      <a:pt x="423" y="218"/>
                      <a:pt x="416" y="210"/>
                      <a:pt x="414" y="209"/>
                    </a:cubicBezTo>
                    <a:cubicBezTo>
                      <a:pt x="414" y="209"/>
                      <a:pt x="413" y="206"/>
                      <a:pt x="411" y="202"/>
                    </a:cubicBezTo>
                    <a:cubicBezTo>
                      <a:pt x="408" y="198"/>
                      <a:pt x="405" y="196"/>
                      <a:pt x="405" y="192"/>
                    </a:cubicBezTo>
                    <a:cubicBezTo>
                      <a:pt x="405" y="187"/>
                      <a:pt x="399" y="186"/>
                      <a:pt x="409" y="186"/>
                    </a:cubicBezTo>
                    <a:cubicBezTo>
                      <a:pt x="419" y="186"/>
                      <a:pt x="430" y="182"/>
                      <a:pt x="430" y="179"/>
                    </a:cubicBezTo>
                    <a:cubicBezTo>
                      <a:pt x="429" y="176"/>
                      <a:pt x="429" y="171"/>
                      <a:pt x="426" y="169"/>
                    </a:cubicBezTo>
                    <a:cubicBezTo>
                      <a:pt x="423" y="168"/>
                      <a:pt x="416" y="163"/>
                      <a:pt x="413" y="163"/>
                    </a:cubicBezTo>
                    <a:cubicBezTo>
                      <a:pt x="409" y="163"/>
                      <a:pt x="407" y="162"/>
                      <a:pt x="403" y="159"/>
                    </a:cubicBezTo>
                    <a:cubicBezTo>
                      <a:pt x="399" y="155"/>
                      <a:pt x="405" y="156"/>
                      <a:pt x="394" y="154"/>
                    </a:cubicBezTo>
                    <a:cubicBezTo>
                      <a:pt x="382" y="151"/>
                      <a:pt x="380" y="150"/>
                      <a:pt x="378" y="148"/>
                    </a:cubicBezTo>
                    <a:cubicBezTo>
                      <a:pt x="376" y="146"/>
                      <a:pt x="376" y="147"/>
                      <a:pt x="379" y="143"/>
                    </a:cubicBezTo>
                    <a:cubicBezTo>
                      <a:pt x="382" y="139"/>
                      <a:pt x="377" y="129"/>
                      <a:pt x="377" y="128"/>
                    </a:cubicBezTo>
                    <a:cubicBezTo>
                      <a:pt x="376" y="127"/>
                      <a:pt x="378" y="123"/>
                      <a:pt x="369" y="120"/>
                    </a:cubicBezTo>
                    <a:cubicBezTo>
                      <a:pt x="360" y="117"/>
                      <a:pt x="362" y="119"/>
                      <a:pt x="356" y="114"/>
                    </a:cubicBezTo>
                    <a:cubicBezTo>
                      <a:pt x="350" y="109"/>
                      <a:pt x="340" y="104"/>
                      <a:pt x="336" y="103"/>
                    </a:cubicBezTo>
                    <a:cubicBezTo>
                      <a:pt x="333" y="102"/>
                      <a:pt x="331" y="98"/>
                      <a:pt x="324" y="95"/>
                    </a:cubicBezTo>
                    <a:cubicBezTo>
                      <a:pt x="318" y="92"/>
                      <a:pt x="324" y="93"/>
                      <a:pt x="314" y="90"/>
                    </a:cubicBezTo>
                    <a:cubicBezTo>
                      <a:pt x="304" y="88"/>
                      <a:pt x="303" y="87"/>
                      <a:pt x="296" y="84"/>
                    </a:cubicBezTo>
                    <a:cubicBezTo>
                      <a:pt x="289" y="81"/>
                      <a:pt x="297" y="85"/>
                      <a:pt x="285" y="78"/>
                    </a:cubicBezTo>
                    <a:cubicBezTo>
                      <a:pt x="273" y="72"/>
                      <a:pt x="275" y="72"/>
                      <a:pt x="269" y="70"/>
                    </a:cubicBezTo>
                    <a:cubicBezTo>
                      <a:pt x="262" y="68"/>
                      <a:pt x="261" y="68"/>
                      <a:pt x="254" y="65"/>
                    </a:cubicBezTo>
                    <a:cubicBezTo>
                      <a:pt x="247" y="62"/>
                      <a:pt x="248" y="60"/>
                      <a:pt x="243" y="60"/>
                    </a:cubicBezTo>
                    <a:cubicBezTo>
                      <a:pt x="238" y="60"/>
                      <a:pt x="229" y="63"/>
                      <a:pt x="225" y="58"/>
                    </a:cubicBezTo>
                    <a:cubicBezTo>
                      <a:pt x="220" y="54"/>
                      <a:pt x="222" y="55"/>
                      <a:pt x="215" y="52"/>
                    </a:cubicBezTo>
                    <a:cubicBezTo>
                      <a:pt x="208" y="48"/>
                      <a:pt x="214" y="49"/>
                      <a:pt x="204" y="45"/>
                    </a:cubicBezTo>
                    <a:cubicBezTo>
                      <a:pt x="194" y="41"/>
                      <a:pt x="190" y="38"/>
                      <a:pt x="186" y="38"/>
                    </a:cubicBezTo>
                    <a:cubicBezTo>
                      <a:pt x="182" y="38"/>
                      <a:pt x="174" y="38"/>
                      <a:pt x="172" y="40"/>
                    </a:cubicBezTo>
                    <a:cubicBezTo>
                      <a:pt x="171" y="42"/>
                      <a:pt x="167" y="39"/>
                      <a:pt x="167" y="45"/>
                    </a:cubicBezTo>
                    <a:cubicBezTo>
                      <a:pt x="167" y="51"/>
                      <a:pt x="169" y="52"/>
                      <a:pt x="164" y="53"/>
                    </a:cubicBezTo>
                    <a:cubicBezTo>
                      <a:pt x="159" y="55"/>
                      <a:pt x="156" y="55"/>
                      <a:pt x="152" y="56"/>
                    </a:cubicBezTo>
                    <a:cubicBezTo>
                      <a:pt x="147" y="58"/>
                      <a:pt x="145" y="56"/>
                      <a:pt x="144" y="60"/>
                    </a:cubicBezTo>
                    <a:cubicBezTo>
                      <a:pt x="143" y="65"/>
                      <a:pt x="142" y="65"/>
                      <a:pt x="139" y="69"/>
                    </a:cubicBezTo>
                    <a:cubicBezTo>
                      <a:pt x="136" y="74"/>
                      <a:pt x="137" y="72"/>
                      <a:pt x="133" y="77"/>
                    </a:cubicBezTo>
                    <a:cubicBezTo>
                      <a:pt x="129" y="82"/>
                      <a:pt x="126" y="87"/>
                      <a:pt x="123" y="89"/>
                    </a:cubicBezTo>
                    <a:cubicBezTo>
                      <a:pt x="121" y="90"/>
                      <a:pt x="125" y="92"/>
                      <a:pt x="119" y="90"/>
                    </a:cubicBezTo>
                    <a:cubicBezTo>
                      <a:pt x="113" y="89"/>
                      <a:pt x="114" y="94"/>
                      <a:pt x="110" y="88"/>
                    </a:cubicBezTo>
                    <a:cubicBezTo>
                      <a:pt x="105" y="81"/>
                      <a:pt x="104" y="79"/>
                      <a:pt x="104" y="75"/>
                    </a:cubicBezTo>
                    <a:cubicBezTo>
                      <a:pt x="104" y="71"/>
                      <a:pt x="102" y="64"/>
                      <a:pt x="101" y="66"/>
                    </a:cubicBezTo>
                    <a:cubicBezTo>
                      <a:pt x="99" y="68"/>
                      <a:pt x="95" y="76"/>
                      <a:pt x="94" y="70"/>
                    </a:cubicBezTo>
                    <a:cubicBezTo>
                      <a:pt x="92" y="64"/>
                      <a:pt x="92" y="63"/>
                      <a:pt x="92" y="57"/>
                    </a:cubicBezTo>
                    <a:cubicBezTo>
                      <a:pt x="92" y="52"/>
                      <a:pt x="92" y="55"/>
                      <a:pt x="92" y="47"/>
                    </a:cubicBezTo>
                    <a:cubicBezTo>
                      <a:pt x="92" y="40"/>
                      <a:pt x="94" y="39"/>
                      <a:pt x="93" y="34"/>
                    </a:cubicBezTo>
                    <a:cubicBezTo>
                      <a:pt x="93" y="28"/>
                      <a:pt x="92" y="26"/>
                      <a:pt x="92" y="24"/>
                    </a:cubicBezTo>
                    <a:cubicBezTo>
                      <a:pt x="92" y="22"/>
                      <a:pt x="93" y="19"/>
                      <a:pt x="88" y="19"/>
                    </a:cubicBezTo>
                    <a:cubicBezTo>
                      <a:pt x="83" y="18"/>
                      <a:pt x="80" y="16"/>
                      <a:pt x="77" y="16"/>
                    </a:cubicBezTo>
                    <a:cubicBezTo>
                      <a:pt x="74" y="16"/>
                      <a:pt x="70" y="15"/>
                      <a:pt x="68" y="14"/>
                    </a:cubicBezTo>
                    <a:cubicBezTo>
                      <a:pt x="65" y="12"/>
                      <a:pt x="65" y="6"/>
                      <a:pt x="59" y="6"/>
                    </a:cubicBezTo>
                    <a:cubicBezTo>
                      <a:pt x="54" y="6"/>
                      <a:pt x="56" y="0"/>
                      <a:pt x="46" y="6"/>
                    </a:cubicBezTo>
                    <a:cubicBezTo>
                      <a:pt x="37" y="12"/>
                      <a:pt x="34" y="10"/>
                      <a:pt x="31" y="13"/>
                    </a:cubicBezTo>
                    <a:cubicBezTo>
                      <a:pt x="28" y="15"/>
                      <a:pt x="26" y="13"/>
                      <a:pt x="23" y="18"/>
                    </a:cubicBezTo>
                    <a:cubicBezTo>
                      <a:pt x="20" y="23"/>
                      <a:pt x="21" y="29"/>
                      <a:pt x="17" y="25"/>
                    </a:cubicBezTo>
                    <a:cubicBezTo>
                      <a:pt x="13" y="21"/>
                      <a:pt x="14" y="20"/>
                      <a:pt x="10" y="20"/>
                    </a:cubicBezTo>
                    <a:cubicBezTo>
                      <a:pt x="7" y="20"/>
                      <a:pt x="0" y="14"/>
                      <a:pt x="2" y="21"/>
                    </a:cubicBezTo>
                    <a:cubicBezTo>
                      <a:pt x="4" y="27"/>
                      <a:pt x="4" y="26"/>
                      <a:pt x="8" y="30"/>
                    </a:cubicBezTo>
                    <a:cubicBezTo>
                      <a:pt x="11" y="34"/>
                      <a:pt x="11" y="36"/>
                      <a:pt x="17" y="36"/>
                    </a:cubicBezTo>
                    <a:cubicBezTo>
                      <a:pt x="23" y="36"/>
                      <a:pt x="22" y="34"/>
                      <a:pt x="26" y="37"/>
                    </a:cubicBezTo>
                    <a:cubicBezTo>
                      <a:pt x="30" y="41"/>
                      <a:pt x="37" y="39"/>
                      <a:pt x="37" y="41"/>
                    </a:cubicBezTo>
                    <a:cubicBezTo>
                      <a:pt x="37" y="42"/>
                      <a:pt x="35" y="43"/>
                      <a:pt x="36" y="49"/>
                    </a:cubicBezTo>
                    <a:cubicBezTo>
                      <a:pt x="38" y="56"/>
                      <a:pt x="35" y="57"/>
                      <a:pt x="42" y="58"/>
                    </a:cubicBezTo>
                    <a:cubicBezTo>
                      <a:pt x="50" y="59"/>
                      <a:pt x="43" y="56"/>
                      <a:pt x="53" y="59"/>
                    </a:cubicBezTo>
                    <a:cubicBezTo>
                      <a:pt x="62" y="62"/>
                      <a:pt x="61" y="61"/>
                      <a:pt x="67" y="60"/>
                    </a:cubicBezTo>
                    <a:cubicBezTo>
                      <a:pt x="73" y="59"/>
                      <a:pt x="81" y="56"/>
                      <a:pt x="83" y="57"/>
                    </a:cubicBezTo>
                    <a:cubicBezTo>
                      <a:pt x="84" y="58"/>
                      <a:pt x="86" y="58"/>
                      <a:pt x="84" y="62"/>
                    </a:cubicBezTo>
                    <a:cubicBezTo>
                      <a:pt x="82" y="65"/>
                      <a:pt x="86" y="66"/>
                      <a:pt x="79" y="66"/>
                    </a:cubicBezTo>
                    <a:cubicBezTo>
                      <a:pt x="72" y="67"/>
                      <a:pt x="71" y="64"/>
                      <a:pt x="65" y="65"/>
                    </a:cubicBezTo>
                    <a:cubicBezTo>
                      <a:pt x="60" y="67"/>
                      <a:pt x="58" y="64"/>
                      <a:pt x="57" y="69"/>
                    </a:cubicBezTo>
                    <a:cubicBezTo>
                      <a:pt x="56" y="73"/>
                      <a:pt x="54" y="76"/>
                      <a:pt x="49" y="74"/>
                    </a:cubicBezTo>
                    <a:cubicBezTo>
                      <a:pt x="45" y="73"/>
                      <a:pt x="40" y="70"/>
                      <a:pt x="39" y="73"/>
                    </a:cubicBezTo>
                    <a:cubicBezTo>
                      <a:pt x="38" y="76"/>
                      <a:pt x="36" y="79"/>
                      <a:pt x="40" y="80"/>
                    </a:cubicBezTo>
                    <a:cubicBezTo>
                      <a:pt x="44" y="82"/>
                      <a:pt x="52" y="81"/>
                      <a:pt x="52" y="85"/>
                    </a:cubicBezTo>
                    <a:cubicBezTo>
                      <a:pt x="53" y="90"/>
                      <a:pt x="57" y="90"/>
                      <a:pt x="56" y="94"/>
                    </a:cubicBezTo>
                    <a:cubicBezTo>
                      <a:pt x="55" y="99"/>
                      <a:pt x="53" y="100"/>
                      <a:pt x="55" y="105"/>
                    </a:cubicBezTo>
                    <a:cubicBezTo>
                      <a:pt x="57" y="110"/>
                      <a:pt x="60" y="115"/>
                      <a:pt x="65" y="112"/>
                    </a:cubicBezTo>
                    <a:cubicBezTo>
                      <a:pt x="71" y="110"/>
                      <a:pt x="70" y="109"/>
                      <a:pt x="72" y="105"/>
                    </a:cubicBezTo>
                    <a:cubicBezTo>
                      <a:pt x="74" y="100"/>
                      <a:pt x="74" y="97"/>
                      <a:pt x="76" y="93"/>
                    </a:cubicBezTo>
                    <a:cubicBezTo>
                      <a:pt x="79" y="89"/>
                      <a:pt x="79" y="91"/>
                      <a:pt x="79" y="96"/>
                    </a:cubicBezTo>
                    <a:cubicBezTo>
                      <a:pt x="80" y="101"/>
                      <a:pt x="80" y="102"/>
                      <a:pt x="86" y="103"/>
                    </a:cubicBezTo>
                    <a:cubicBezTo>
                      <a:pt x="91" y="105"/>
                      <a:pt x="87" y="105"/>
                      <a:pt x="94" y="106"/>
                    </a:cubicBezTo>
                    <a:cubicBezTo>
                      <a:pt x="101" y="107"/>
                      <a:pt x="104" y="102"/>
                      <a:pt x="104" y="107"/>
                    </a:cubicBezTo>
                    <a:cubicBezTo>
                      <a:pt x="104" y="112"/>
                      <a:pt x="96" y="119"/>
                      <a:pt x="110" y="121"/>
                    </a:cubicBezTo>
                    <a:cubicBezTo>
                      <a:pt x="124" y="123"/>
                      <a:pt x="120" y="122"/>
                      <a:pt x="128" y="123"/>
                    </a:cubicBezTo>
                    <a:cubicBezTo>
                      <a:pt x="136" y="125"/>
                      <a:pt x="140" y="124"/>
                      <a:pt x="144" y="127"/>
                    </a:cubicBezTo>
                    <a:cubicBezTo>
                      <a:pt x="148" y="130"/>
                      <a:pt x="151" y="134"/>
                      <a:pt x="161" y="136"/>
                    </a:cubicBezTo>
                    <a:cubicBezTo>
                      <a:pt x="171" y="139"/>
                      <a:pt x="174" y="136"/>
                      <a:pt x="176" y="140"/>
                    </a:cubicBezTo>
                    <a:cubicBezTo>
                      <a:pt x="178" y="144"/>
                      <a:pt x="188" y="158"/>
                      <a:pt x="188" y="158"/>
                    </a:cubicBezTo>
                    <a:cubicBezTo>
                      <a:pt x="188" y="158"/>
                      <a:pt x="187" y="160"/>
                      <a:pt x="190" y="169"/>
                    </a:cubicBezTo>
                    <a:cubicBezTo>
                      <a:pt x="193" y="177"/>
                      <a:pt x="193" y="178"/>
                      <a:pt x="196" y="182"/>
                    </a:cubicBezTo>
                    <a:cubicBezTo>
                      <a:pt x="199" y="185"/>
                      <a:pt x="198" y="188"/>
                      <a:pt x="198" y="190"/>
                    </a:cubicBezTo>
                    <a:cubicBezTo>
                      <a:pt x="198" y="191"/>
                      <a:pt x="199" y="194"/>
                      <a:pt x="200" y="196"/>
                    </a:cubicBezTo>
                    <a:cubicBezTo>
                      <a:pt x="202" y="199"/>
                      <a:pt x="204" y="199"/>
                      <a:pt x="200" y="201"/>
                    </a:cubicBezTo>
                    <a:cubicBezTo>
                      <a:pt x="196" y="204"/>
                      <a:pt x="190" y="203"/>
                      <a:pt x="186" y="206"/>
                    </a:cubicBezTo>
                    <a:cubicBezTo>
                      <a:pt x="182" y="209"/>
                      <a:pt x="178" y="208"/>
                      <a:pt x="175" y="215"/>
                    </a:cubicBezTo>
                    <a:cubicBezTo>
                      <a:pt x="173" y="222"/>
                      <a:pt x="167" y="218"/>
                      <a:pt x="169" y="227"/>
                    </a:cubicBezTo>
                    <a:cubicBezTo>
                      <a:pt x="171" y="236"/>
                      <a:pt x="176" y="235"/>
                      <a:pt x="181" y="234"/>
                    </a:cubicBezTo>
                    <a:cubicBezTo>
                      <a:pt x="186" y="233"/>
                      <a:pt x="184" y="235"/>
                      <a:pt x="194" y="228"/>
                    </a:cubicBezTo>
                    <a:cubicBezTo>
                      <a:pt x="204" y="221"/>
                      <a:pt x="207" y="224"/>
                      <a:pt x="210" y="225"/>
                    </a:cubicBezTo>
                    <a:cubicBezTo>
                      <a:pt x="214" y="226"/>
                      <a:pt x="221" y="223"/>
                      <a:pt x="224" y="225"/>
                    </a:cubicBezTo>
                    <a:cubicBezTo>
                      <a:pt x="227" y="228"/>
                      <a:pt x="228" y="229"/>
                      <a:pt x="230" y="232"/>
                    </a:cubicBezTo>
                    <a:cubicBezTo>
                      <a:pt x="232" y="234"/>
                      <a:pt x="235" y="233"/>
                      <a:pt x="237" y="239"/>
                    </a:cubicBezTo>
                    <a:cubicBezTo>
                      <a:pt x="240" y="244"/>
                      <a:pt x="243" y="243"/>
                      <a:pt x="245" y="248"/>
                    </a:cubicBezTo>
                    <a:cubicBezTo>
                      <a:pt x="248" y="252"/>
                      <a:pt x="248" y="253"/>
                      <a:pt x="254" y="253"/>
                    </a:cubicBezTo>
                    <a:cubicBezTo>
                      <a:pt x="259" y="253"/>
                      <a:pt x="259" y="252"/>
                      <a:pt x="266" y="253"/>
                    </a:cubicBezTo>
                    <a:cubicBezTo>
                      <a:pt x="272" y="253"/>
                      <a:pt x="272" y="251"/>
                      <a:pt x="279" y="253"/>
                    </a:cubicBezTo>
                    <a:cubicBezTo>
                      <a:pt x="286" y="255"/>
                      <a:pt x="282" y="254"/>
                      <a:pt x="288" y="255"/>
                    </a:cubicBezTo>
                    <a:cubicBezTo>
                      <a:pt x="294" y="257"/>
                      <a:pt x="296" y="257"/>
                      <a:pt x="302" y="253"/>
                    </a:cubicBezTo>
                    <a:cubicBezTo>
                      <a:pt x="308" y="249"/>
                      <a:pt x="310" y="250"/>
                      <a:pt x="310" y="243"/>
                    </a:cubicBezTo>
                    <a:cubicBezTo>
                      <a:pt x="310" y="237"/>
                      <a:pt x="317" y="237"/>
                      <a:pt x="309" y="235"/>
                    </a:cubicBezTo>
                    <a:cubicBezTo>
                      <a:pt x="302" y="232"/>
                      <a:pt x="293" y="233"/>
                      <a:pt x="303" y="228"/>
                    </a:cubicBezTo>
                    <a:cubicBezTo>
                      <a:pt x="312" y="224"/>
                      <a:pt x="310" y="226"/>
                      <a:pt x="316" y="225"/>
                    </a:cubicBezTo>
                    <a:cubicBezTo>
                      <a:pt x="321" y="224"/>
                      <a:pt x="317" y="224"/>
                      <a:pt x="322" y="221"/>
                    </a:cubicBezTo>
                    <a:cubicBezTo>
                      <a:pt x="328" y="219"/>
                      <a:pt x="326" y="213"/>
                      <a:pt x="329" y="213"/>
                    </a:cubicBezTo>
                    <a:cubicBezTo>
                      <a:pt x="333" y="213"/>
                      <a:pt x="332" y="212"/>
                      <a:pt x="337" y="211"/>
                    </a:cubicBezTo>
                    <a:cubicBezTo>
                      <a:pt x="343" y="210"/>
                      <a:pt x="343" y="207"/>
                      <a:pt x="346" y="209"/>
                    </a:cubicBezTo>
                    <a:cubicBezTo>
                      <a:pt x="349" y="211"/>
                      <a:pt x="355" y="216"/>
                      <a:pt x="355" y="218"/>
                    </a:cubicBezTo>
                    <a:cubicBezTo>
                      <a:pt x="355" y="219"/>
                      <a:pt x="364" y="215"/>
                      <a:pt x="369" y="217"/>
                    </a:cubicBezTo>
                    <a:cubicBezTo>
                      <a:pt x="374" y="220"/>
                      <a:pt x="379" y="217"/>
                      <a:pt x="380" y="223"/>
                    </a:cubicBezTo>
                    <a:cubicBezTo>
                      <a:pt x="381" y="229"/>
                      <a:pt x="387" y="230"/>
                      <a:pt x="387" y="234"/>
                    </a:cubicBezTo>
                    <a:cubicBezTo>
                      <a:pt x="387" y="238"/>
                      <a:pt x="388" y="241"/>
                      <a:pt x="391" y="245"/>
                    </a:cubicBezTo>
                    <a:cubicBezTo>
                      <a:pt x="393" y="250"/>
                      <a:pt x="397" y="251"/>
                      <a:pt x="399" y="255"/>
                    </a:cubicBezTo>
                    <a:cubicBezTo>
                      <a:pt x="401" y="259"/>
                      <a:pt x="400" y="257"/>
                      <a:pt x="403" y="263"/>
                    </a:cubicBezTo>
                    <a:cubicBezTo>
                      <a:pt x="405" y="269"/>
                      <a:pt x="409" y="268"/>
                      <a:pt x="409" y="273"/>
                    </a:cubicBezTo>
                    <a:cubicBezTo>
                      <a:pt x="410" y="277"/>
                      <a:pt x="412" y="278"/>
                      <a:pt x="417" y="280"/>
                    </a:cubicBezTo>
                    <a:cubicBezTo>
                      <a:pt x="422" y="283"/>
                      <a:pt x="424" y="280"/>
                      <a:pt x="427" y="280"/>
                    </a:cubicBezTo>
                    <a:cubicBezTo>
                      <a:pt x="429" y="281"/>
                      <a:pt x="431" y="280"/>
                      <a:pt x="435" y="281"/>
                    </a:cubicBezTo>
                    <a:cubicBezTo>
                      <a:pt x="440" y="283"/>
                      <a:pt x="445" y="281"/>
                      <a:pt x="447" y="283"/>
                    </a:cubicBezTo>
                    <a:cubicBezTo>
                      <a:pt x="449" y="285"/>
                      <a:pt x="458" y="285"/>
                      <a:pt x="462" y="288"/>
                    </a:cubicBezTo>
                    <a:cubicBezTo>
                      <a:pt x="466" y="291"/>
                      <a:pt x="469" y="289"/>
                      <a:pt x="471" y="293"/>
                    </a:cubicBezTo>
                    <a:cubicBezTo>
                      <a:pt x="472" y="297"/>
                      <a:pt x="474" y="296"/>
                      <a:pt x="479" y="295"/>
                    </a:cubicBezTo>
                    <a:cubicBezTo>
                      <a:pt x="485" y="294"/>
                      <a:pt x="488" y="293"/>
                      <a:pt x="488" y="291"/>
                    </a:cubicBezTo>
                    <a:cubicBezTo>
                      <a:pt x="487" y="289"/>
                      <a:pt x="492" y="284"/>
                      <a:pt x="488" y="283"/>
                    </a:cubicBezTo>
                    <a:cubicBezTo>
                      <a:pt x="484" y="283"/>
                      <a:pt x="483" y="279"/>
                      <a:pt x="478" y="279"/>
                    </a:cubicBezTo>
                    <a:cubicBezTo>
                      <a:pt x="474" y="279"/>
                      <a:pt x="471" y="278"/>
                      <a:pt x="470" y="277"/>
                    </a:cubicBezTo>
                    <a:cubicBezTo>
                      <a:pt x="470" y="277"/>
                      <a:pt x="463" y="274"/>
                      <a:pt x="468" y="27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4" name="Freeform 764">
                <a:extLst>
                  <a:ext uri="{FF2B5EF4-FFF2-40B4-BE49-F238E27FC236}">
                    <a16:creationId xmlns:a16="http://schemas.microsoft.com/office/drawing/2014/main" id="{EBE769B9-B22E-4F3F-91F3-F9A39D426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0" y="1925"/>
                <a:ext cx="158" cy="194"/>
              </a:xfrm>
              <a:custGeom>
                <a:avLst/>
                <a:gdLst>
                  <a:gd name="T0" fmla="*/ 207 w 263"/>
                  <a:gd name="T1" fmla="*/ 13 h 323"/>
                  <a:gd name="T2" fmla="*/ 220 w 263"/>
                  <a:gd name="T3" fmla="*/ 22 h 323"/>
                  <a:gd name="T4" fmla="*/ 223 w 263"/>
                  <a:gd name="T5" fmla="*/ 31 h 323"/>
                  <a:gd name="T6" fmla="*/ 238 w 263"/>
                  <a:gd name="T7" fmla="*/ 40 h 323"/>
                  <a:gd name="T8" fmla="*/ 262 w 263"/>
                  <a:gd name="T9" fmla="*/ 51 h 323"/>
                  <a:gd name="T10" fmla="*/ 241 w 263"/>
                  <a:gd name="T11" fmla="*/ 63 h 323"/>
                  <a:gd name="T12" fmla="*/ 239 w 263"/>
                  <a:gd name="T13" fmla="*/ 69 h 323"/>
                  <a:gd name="T14" fmla="*/ 230 w 263"/>
                  <a:gd name="T15" fmla="*/ 82 h 323"/>
                  <a:gd name="T16" fmla="*/ 215 w 263"/>
                  <a:gd name="T17" fmla="*/ 90 h 323"/>
                  <a:gd name="T18" fmla="*/ 213 w 263"/>
                  <a:gd name="T19" fmla="*/ 112 h 323"/>
                  <a:gd name="T20" fmla="*/ 231 w 263"/>
                  <a:gd name="T21" fmla="*/ 133 h 323"/>
                  <a:gd name="T22" fmla="*/ 232 w 263"/>
                  <a:gd name="T23" fmla="*/ 154 h 323"/>
                  <a:gd name="T24" fmla="*/ 254 w 263"/>
                  <a:gd name="T25" fmla="*/ 176 h 323"/>
                  <a:gd name="T26" fmla="*/ 223 w 263"/>
                  <a:gd name="T27" fmla="*/ 181 h 323"/>
                  <a:gd name="T28" fmla="*/ 217 w 263"/>
                  <a:gd name="T29" fmla="*/ 214 h 323"/>
                  <a:gd name="T30" fmla="*/ 208 w 263"/>
                  <a:gd name="T31" fmla="*/ 231 h 323"/>
                  <a:gd name="T32" fmla="*/ 188 w 263"/>
                  <a:gd name="T33" fmla="*/ 251 h 323"/>
                  <a:gd name="T34" fmla="*/ 188 w 263"/>
                  <a:gd name="T35" fmla="*/ 262 h 323"/>
                  <a:gd name="T36" fmla="*/ 184 w 263"/>
                  <a:gd name="T37" fmla="*/ 284 h 323"/>
                  <a:gd name="T38" fmla="*/ 184 w 263"/>
                  <a:gd name="T39" fmla="*/ 301 h 323"/>
                  <a:gd name="T40" fmla="*/ 152 w 263"/>
                  <a:gd name="T41" fmla="*/ 313 h 323"/>
                  <a:gd name="T42" fmla="*/ 140 w 263"/>
                  <a:gd name="T43" fmla="*/ 304 h 323"/>
                  <a:gd name="T44" fmla="*/ 127 w 263"/>
                  <a:gd name="T45" fmla="*/ 296 h 323"/>
                  <a:gd name="T46" fmla="*/ 113 w 263"/>
                  <a:gd name="T47" fmla="*/ 290 h 323"/>
                  <a:gd name="T48" fmla="*/ 94 w 263"/>
                  <a:gd name="T49" fmla="*/ 297 h 323"/>
                  <a:gd name="T50" fmla="*/ 76 w 263"/>
                  <a:gd name="T51" fmla="*/ 300 h 323"/>
                  <a:gd name="T52" fmla="*/ 71 w 263"/>
                  <a:gd name="T53" fmla="*/ 282 h 323"/>
                  <a:gd name="T54" fmla="*/ 52 w 263"/>
                  <a:gd name="T55" fmla="*/ 284 h 323"/>
                  <a:gd name="T56" fmla="*/ 32 w 263"/>
                  <a:gd name="T57" fmla="*/ 280 h 323"/>
                  <a:gd name="T58" fmla="*/ 27 w 263"/>
                  <a:gd name="T59" fmla="*/ 251 h 323"/>
                  <a:gd name="T60" fmla="*/ 21 w 263"/>
                  <a:gd name="T61" fmla="*/ 234 h 323"/>
                  <a:gd name="T62" fmla="*/ 16 w 263"/>
                  <a:gd name="T63" fmla="*/ 224 h 323"/>
                  <a:gd name="T64" fmla="*/ 7 w 263"/>
                  <a:gd name="T65" fmla="*/ 210 h 323"/>
                  <a:gd name="T66" fmla="*/ 1 w 263"/>
                  <a:gd name="T67" fmla="*/ 184 h 323"/>
                  <a:gd name="T68" fmla="*/ 10 w 263"/>
                  <a:gd name="T69" fmla="*/ 150 h 323"/>
                  <a:gd name="T70" fmla="*/ 26 w 263"/>
                  <a:gd name="T71" fmla="*/ 150 h 323"/>
                  <a:gd name="T72" fmla="*/ 49 w 263"/>
                  <a:gd name="T73" fmla="*/ 157 h 323"/>
                  <a:gd name="T74" fmla="*/ 61 w 263"/>
                  <a:gd name="T75" fmla="*/ 136 h 323"/>
                  <a:gd name="T76" fmla="*/ 88 w 263"/>
                  <a:gd name="T77" fmla="*/ 117 h 323"/>
                  <a:gd name="T78" fmla="*/ 110 w 263"/>
                  <a:gd name="T79" fmla="*/ 99 h 323"/>
                  <a:gd name="T80" fmla="*/ 123 w 263"/>
                  <a:gd name="T81" fmla="*/ 80 h 323"/>
                  <a:gd name="T82" fmla="*/ 140 w 263"/>
                  <a:gd name="T83" fmla="*/ 66 h 323"/>
                  <a:gd name="T84" fmla="*/ 154 w 263"/>
                  <a:gd name="T85" fmla="*/ 61 h 323"/>
                  <a:gd name="T86" fmla="*/ 163 w 263"/>
                  <a:gd name="T87" fmla="*/ 54 h 323"/>
                  <a:gd name="T88" fmla="*/ 166 w 263"/>
                  <a:gd name="T89" fmla="*/ 44 h 323"/>
                  <a:gd name="T90" fmla="*/ 180 w 263"/>
                  <a:gd name="T91" fmla="*/ 28 h 323"/>
                  <a:gd name="T92" fmla="*/ 192 w 263"/>
                  <a:gd name="T93" fmla="*/ 4 h 323"/>
                  <a:gd name="T94" fmla="*/ 202 w 263"/>
                  <a:gd name="T95" fmla="*/ 7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63" h="323">
                    <a:moveTo>
                      <a:pt x="202" y="7"/>
                    </a:moveTo>
                    <a:cubicBezTo>
                      <a:pt x="203" y="12"/>
                      <a:pt x="203" y="10"/>
                      <a:pt x="207" y="13"/>
                    </a:cubicBezTo>
                    <a:cubicBezTo>
                      <a:pt x="210" y="17"/>
                      <a:pt x="213" y="14"/>
                      <a:pt x="215" y="17"/>
                    </a:cubicBezTo>
                    <a:cubicBezTo>
                      <a:pt x="217" y="20"/>
                      <a:pt x="223" y="17"/>
                      <a:pt x="220" y="22"/>
                    </a:cubicBezTo>
                    <a:cubicBezTo>
                      <a:pt x="217" y="27"/>
                      <a:pt x="212" y="31"/>
                      <a:pt x="215" y="33"/>
                    </a:cubicBezTo>
                    <a:cubicBezTo>
                      <a:pt x="218" y="35"/>
                      <a:pt x="223" y="29"/>
                      <a:pt x="223" y="31"/>
                    </a:cubicBezTo>
                    <a:cubicBezTo>
                      <a:pt x="224" y="34"/>
                      <a:pt x="221" y="37"/>
                      <a:pt x="227" y="39"/>
                    </a:cubicBezTo>
                    <a:cubicBezTo>
                      <a:pt x="233" y="40"/>
                      <a:pt x="233" y="35"/>
                      <a:pt x="238" y="40"/>
                    </a:cubicBezTo>
                    <a:cubicBezTo>
                      <a:pt x="243" y="45"/>
                      <a:pt x="236" y="42"/>
                      <a:pt x="247" y="47"/>
                    </a:cubicBezTo>
                    <a:cubicBezTo>
                      <a:pt x="257" y="51"/>
                      <a:pt x="263" y="47"/>
                      <a:pt x="262" y="51"/>
                    </a:cubicBezTo>
                    <a:cubicBezTo>
                      <a:pt x="261" y="56"/>
                      <a:pt x="256" y="54"/>
                      <a:pt x="254" y="58"/>
                    </a:cubicBezTo>
                    <a:cubicBezTo>
                      <a:pt x="251" y="63"/>
                      <a:pt x="245" y="63"/>
                      <a:pt x="241" y="63"/>
                    </a:cubicBezTo>
                    <a:cubicBezTo>
                      <a:pt x="237" y="63"/>
                      <a:pt x="231" y="60"/>
                      <a:pt x="230" y="63"/>
                    </a:cubicBezTo>
                    <a:cubicBezTo>
                      <a:pt x="230" y="66"/>
                      <a:pt x="235" y="64"/>
                      <a:pt x="239" y="69"/>
                    </a:cubicBezTo>
                    <a:cubicBezTo>
                      <a:pt x="244" y="75"/>
                      <a:pt x="243" y="77"/>
                      <a:pt x="241" y="79"/>
                    </a:cubicBezTo>
                    <a:cubicBezTo>
                      <a:pt x="238" y="81"/>
                      <a:pt x="236" y="81"/>
                      <a:pt x="230" y="82"/>
                    </a:cubicBezTo>
                    <a:cubicBezTo>
                      <a:pt x="224" y="83"/>
                      <a:pt x="221" y="79"/>
                      <a:pt x="218" y="82"/>
                    </a:cubicBezTo>
                    <a:cubicBezTo>
                      <a:pt x="215" y="84"/>
                      <a:pt x="209" y="86"/>
                      <a:pt x="215" y="90"/>
                    </a:cubicBezTo>
                    <a:cubicBezTo>
                      <a:pt x="221" y="94"/>
                      <a:pt x="215" y="97"/>
                      <a:pt x="210" y="102"/>
                    </a:cubicBezTo>
                    <a:cubicBezTo>
                      <a:pt x="204" y="107"/>
                      <a:pt x="205" y="108"/>
                      <a:pt x="213" y="112"/>
                    </a:cubicBezTo>
                    <a:cubicBezTo>
                      <a:pt x="222" y="116"/>
                      <a:pt x="223" y="119"/>
                      <a:pt x="227" y="124"/>
                    </a:cubicBezTo>
                    <a:cubicBezTo>
                      <a:pt x="230" y="129"/>
                      <a:pt x="231" y="128"/>
                      <a:pt x="231" y="133"/>
                    </a:cubicBezTo>
                    <a:cubicBezTo>
                      <a:pt x="230" y="138"/>
                      <a:pt x="223" y="137"/>
                      <a:pt x="227" y="144"/>
                    </a:cubicBezTo>
                    <a:cubicBezTo>
                      <a:pt x="232" y="151"/>
                      <a:pt x="227" y="150"/>
                      <a:pt x="232" y="154"/>
                    </a:cubicBezTo>
                    <a:cubicBezTo>
                      <a:pt x="238" y="159"/>
                      <a:pt x="244" y="163"/>
                      <a:pt x="250" y="167"/>
                    </a:cubicBezTo>
                    <a:cubicBezTo>
                      <a:pt x="255" y="171"/>
                      <a:pt x="257" y="172"/>
                      <a:pt x="254" y="176"/>
                    </a:cubicBezTo>
                    <a:cubicBezTo>
                      <a:pt x="250" y="179"/>
                      <a:pt x="247" y="181"/>
                      <a:pt x="240" y="178"/>
                    </a:cubicBezTo>
                    <a:cubicBezTo>
                      <a:pt x="232" y="175"/>
                      <a:pt x="224" y="170"/>
                      <a:pt x="223" y="181"/>
                    </a:cubicBezTo>
                    <a:cubicBezTo>
                      <a:pt x="222" y="191"/>
                      <a:pt x="217" y="195"/>
                      <a:pt x="217" y="200"/>
                    </a:cubicBezTo>
                    <a:cubicBezTo>
                      <a:pt x="217" y="205"/>
                      <a:pt x="214" y="209"/>
                      <a:pt x="217" y="214"/>
                    </a:cubicBezTo>
                    <a:cubicBezTo>
                      <a:pt x="219" y="218"/>
                      <a:pt x="222" y="217"/>
                      <a:pt x="218" y="222"/>
                    </a:cubicBezTo>
                    <a:cubicBezTo>
                      <a:pt x="214" y="227"/>
                      <a:pt x="210" y="229"/>
                      <a:pt x="208" y="231"/>
                    </a:cubicBezTo>
                    <a:cubicBezTo>
                      <a:pt x="206" y="233"/>
                      <a:pt x="198" y="229"/>
                      <a:pt x="196" y="236"/>
                    </a:cubicBezTo>
                    <a:cubicBezTo>
                      <a:pt x="194" y="242"/>
                      <a:pt x="188" y="249"/>
                      <a:pt x="188" y="251"/>
                    </a:cubicBezTo>
                    <a:cubicBezTo>
                      <a:pt x="188" y="252"/>
                      <a:pt x="189" y="251"/>
                      <a:pt x="188" y="256"/>
                    </a:cubicBezTo>
                    <a:cubicBezTo>
                      <a:pt x="187" y="261"/>
                      <a:pt x="184" y="259"/>
                      <a:pt x="188" y="262"/>
                    </a:cubicBezTo>
                    <a:cubicBezTo>
                      <a:pt x="192" y="265"/>
                      <a:pt x="194" y="266"/>
                      <a:pt x="192" y="270"/>
                    </a:cubicBezTo>
                    <a:cubicBezTo>
                      <a:pt x="190" y="273"/>
                      <a:pt x="184" y="282"/>
                      <a:pt x="184" y="284"/>
                    </a:cubicBezTo>
                    <a:cubicBezTo>
                      <a:pt x="183" y="285"/>
                      <a:pt x="185" y="290"/>
                      <a:pt x="186" y="294"/>
                    </a:cubicBezTo>
                    <a:cubicBezTo>
                      <a:pt x="186" y="298"/>
                      <a:pt x="191" y="301"/>
                      <a:pt x="184" y="301"/>
                    </a:cubicBezTo>
                    <a:cubicBezTo>
                      <a:pt x="176" y="302"/>
                      <a:pt x="178" y="301"/>
                      <a:pt x="172" y="304"/>
                    </a:cubicBezTo>
                    <a:cubicBezTo>
                      <a:pt x="167" y="308"/>
                      <a:pt x="160" y="309"/>
                      <a:pt x="152" y="313"/>
                    </a:cubicBezTo>
                    <a:cubicBezTo>
                      <a:pt x="145" y="317"/>
                      <a:pt x="149" y="323"/>
                      <a:pt x="145" y="317"/>
                    </a:cubicBezTo>
                    <a:cubicBezTo>
                      <a:pt x="142" y="310"/>
                      <a:pt x="140" y="309"/>
                      <a:pt x="140" y="304"/>
                    </a:cubicBezTo>
                    <a:cubicBezTo>
                      <a:pt x="139" y="299"/>
                      <a:pt x="142" y="297"/>
                      <a:pt x="138" y="297"/>
                    </a:cubicBezTo>
                    <a:cubicBezTo>
                      <a:pt x="134" y="297"/>
                      <a:pt x="132" y="294"/>
                      <a:pt x="127" y="296"/>
                    </a:cubicBezTo>
                    <a:cubicBezTo>
                      <a:pt x="123" y="298"/>
                      <a:pt x="122" y="303"/>
                      <a:pt x="118" y="298"/>
                    </a:cubicBezTo>
                    <a:cubicBezTo>
                      <a:pt x="115" y="292"/>
                      <a:pt x="120" y="290"/>
                      <a:pt x="113" y="290"/>
                    </a:cubicBezTo>
                    <a:cubicBezTo>
                      <a:pt x="106" y="290"/>
                      <a:pt x="107" y="283"/>
                      <a:pt x="104" y="287"/>
                    </a:cubicBezTo>
                    <a:cubicBezTo>
                      <a:pt x="100" y="292"/>
                      <a:pt x="96" y="297"/>
                      <a:pt x="94" y="297"/>
                    </a:cubicBezTo>
                    <a:cubicBezTo>
                      <a:pt x="91" y="297"/>
                      <a:pt x="87" y="293"/>
                      <a:pt x="83" y="294"/>
                    </a:cubicBezTo>
                    <a:cubicBezTo>
                      <a:pt x="79" y="294"/>
                      <a:pt x="78" y="299"/>
                      <a:pt x="76" y="300"/>
                    </a:cubicBezTo>
                    <a:cubicBezTo>
                      <a:pt x="74" y="300"/>
                      <a:pt x="72" y="302"/>
                      <a:pt x="72" y="294"/>
                    </a:cubicBezTo>
                    <a:cubicBezTo>
                      <a:pt x="72" y="286"/>
                      <a:pt x="78" y="279"/>
                      <a:pt x="71" y="282"/>
                    </a:cubicBezTo>
                    <a:cubicBezTo>
                      <a:pt x="65" y="285"/>
                      <a:pt x="63" y="284"/>
                      <a:pt x="59" y="284"/>
                    </a:cubicBezTo>
                    <a:cubicBezTo>
                      <a:pt x="55" y="284"/>
                      <a:pt x="56" y="283"/>
                      <a:pt x="52" y="284"/>
                    </a:cubicBezTo>
                    <a:cubicBezTo>
                      <a:pt x="48" y="286"/>
                      <a:pt x="44" y="284"/>
                      <a:pt x="39" y="282"/>
                    </a:cubicBezTo>
                    <a:cubicBezTo>
                      <a:pt x="34" y="280"/>
                      <a:pt x="34" y="293"/>
                      <a:pt x="32" y="280"/>
                    </a:cubicBezTo>
                    <a:cubicBezTo>
                      <a:pt x="31" y="267"/>
                      <a:pt x="30" y="264"/>
                      <a:pt x="30" y="260"/>
                    </a:cubicBezTo>
                    <a:cubicBezTo>
                      <a:pt x="30" y="255"/>
                      <a:pt x="26" y="258"/>
                      <a:pt x="27" y="251"/>
                    </a:cubicBezTo>
                    <a:cubicBezTo>
                      <a:pt x="29" y="244"/>
                      <a:pt x="30" y="242"/>
                      <a:pt x="30" y="238"/>
                    </a:cubicBezTo>
                    <a:cubicBezTo>
                      <a:pt x="30" y="235"/>
                      <a:pt x="30" y="227"/>
                      <a:pt x="21" y="234"/>
                    </a:cubicBezTo>
                    <a:cubicBezTo>
                      <a:pt x="12" y="240"/>
                      <a:pt x="11" y="237"/>
                      <a:pt x="14" y="231"/>
                    </a:cubicBezTo>
                    <a:cubicBezTo>
                      <a:pt x="17" y="225"/>
                      <a:pt x="22" y="225"/>
                      <a:pt x="16" y="224"/>
                    </a:cubicBezTo>
                    <a:cubicBezTo>
                      <a:pt x="11" y="223"/>
                      <a:pt x="7" y="222"/>
                      <a:pt x="9" y="219"/>
                    </a:cubicBezTo>
                    <a:cubicBezTo>
                      <a:pt x="11" y="216"/>
                      <a:pt x="7" y="214"/>
                      <a:pt x="7" y="210"/>
                    </a:cubicBezTo>
                    <a:cubicBezTo>
                      <a:pt x="7" y="206"/>
                      <a:pt x="10" y="207"/>
                      <a:pt x="7" y="201"/>
                    </a:cubicBezTo>
                    <a:cubicBezTo>
                      <a:pt x="4" y="195"/>
                      <a:pt x="2" y="187"/>
                      <a:pt x="1" y="184"/>
                    </a:cubicBezTo>
                    <a:cubicBezTo>
                      <a:pt x="0" y="181"/>
                      <a:pt x="3" y="172"/>
                      <a:pt x="5" y="164"/>
                    </a:cubicBezTo>
                    <a:cubicBezTo>
                      <a:pt x="6" y="157"/>
                      <a:pt x="3" y="154"/>
                      <a:pt x="10" y="150"/>
                    </a:cubicBezTo>
                    <a:cubicBezTo>
                      <a:pt x="16" y="145"/>
                      <a:pt x="17" y="137"/>
                      <a:pt x="18" y="143"/>
                    </a:cubicBezTo>
                    <a:cubicBezTo>
                      <a:pt x="20" y="148"/>
                      <a:pt x="18" y="148"/>
                      <a:pt x="26" y="150"/>
                    </a:cubicBezTo>
                    <a:cubicBezTo>
                      <a:pt x="35" y="153"/>
                      <a:pt x="32" y="149"/>
                      <a:pt x="38" y="152"/>
                    </a:cubicBezTo>
                    <a:cubicBezTo>
                      <a:pt x="44" y="156"/>
                      <a:pt x="42" y="157"/>
                      <a:pt x="49" y="157"/>
                    </a:cubicBezTo>
                    <a:cubicBezTo>
                      <a:pt x="55" y="157"/>
                      <a:pt x="58" y="160"/>
                      <a:pt x="58" y="152"/>
                    </a:cubicBezTo>
                    <a:cubicBezTo>
                      <a:pt x="58" y="144"/>
                      <a:pt x="59" y="142"/>
                      <a:pt x="61" y="136"/>
                    </a:cubicBezTo>
                    <a:cubicBezTo>
                      <a:pt x="63" y="130"/>
                      <a:pt x="60" y="124"/>
                      <a:pt x="64" y="122"/>
                    </a:cubicBezTo>
                    <a:cubicBezTo>
                      <a:pt x="69" y="120"/>
                      <a:pt x="79" y="117"/>
                      <a:pt x="88" y="117"/>
                    </a:cubicBezTo>
                    <a:cubicBezTo>
                      <a:pt x="98" y="116"/>
                      <a:pt x="99" y="117"/>
                      <a:pt x="103" y="111"/>
                    </a:cubicBezTo>
                    <a:cubicBezTo>
                      <a:pt x="107" y="104"/>
                      <a:pt x="107" y="104"/>
                      <a:pt x="110" y="99"/>
                    </a:cubicBezTo>
                    <a:cubicBezTo>
                      <a:pt x="112" y="94"/>
                      <a:pt x="111" y="96"/>
                      <a:pt x="115" y="91"/>
                    </a:cubicBezTo>
                    <a:cubicBezTo>
                      <a:pt x="119" y="86"/>
                      <a:pt x="120" y="85"/>
                      <a:pt x="123" y="80"/>
                    </a:cubicBezTo>
                    <a:cubicBezTo>
                      <a:pt x="126" y="76"/>
                      <a:pt x="121" y="72"/>
                      <a:pt x="127" y="71"/>
                    </a:cubicBezTo>
                    <a:cubicBezTo>
                      <a:pt x="132" y="70"/>
                      <a:pt x="135" y="71"/>
                      <a:pt x="140" y="66"/>
                    </a:cubicBezTo>
                    <a:cubicBezTo>
                      <a:pt x="145" y="62"/>
                      <a:pt x="146" y="57"/>
                      <a:pt x="149" y="59"/>
                    </a:cubicBezTo>
                    <a:cubicBezTo>
                      <a:pt x="151" y="60"/>
                      <a:pt x="148" y="61"/>
                      <a:pt x="154" y="61"/>
                    </a:cubicBezTo>
                    <a:cubicBezTo>
                      <a:pt x="159" y="61"/>
                      <a:pt x="163" y="64"/>
                      <a:pt x="163" y="60"/>
                    </a:cubicBezTo>
                    <a:cubicBezTo>
                      <a:pt x="163" y="55"/>
                      <a:pt x="165" y="54"/>
                      <a:pt x="163" y="54"/>
                    </a:cubicBezTo>
                    <a:cubicBezTo>
                      <a:pt x="162" y="53"/>
                      <a:pt x="158" y="54"/>
                      <a:pt x="161" y="50"/>
                    </a:cubicBezTo>
                    <a:cubicBezTo>
                      <a:pt x="163" y="45"/>
                      <a:pt x="162" y="46"/>
                      <a:pt x="166" y="44"/>
                    </a:cubicBezTo>
                    <a:cubicBezTo>
                      <a:pt x="170" y="42"/>
                      <a:pt x="172" y="43"/>
                      <a:pt x="172" y="39"/>
                    </a:cubicBezTo>
                    <a:cubicBezTo>
                      <a:pt x="172" y="35"/>
                      <a:pt x="175" y="33"/>
                      <a:pt x="180" y="28"/>
                    </a:cubicBezTo>
                    <a:cubicBezTo>
                      <a:pt x="184" y="23"/>
                      <a:pt x="185" y="20"/>
                      <a:pt x="187" y="16"/>
                    </a:cubicBezTo>
                    <a:cubicBezTo>
                      <a:pt x="189" y="12"/>
                      <a:pt x="190" y="1"/>
                      <a:pt x="192" y="4"/>
                    </a:cubicBezTo>
                    <a:cubicBezTo>
                      <a:pt x="194" y="8"/>
                      <a:pt x="196" y="19"/>
                      <a:pt x="196" y="15"/>
                    </a:cubicBezTo>
                    <a:cubicBezTo>
                      <a:pt x="196" y="10"/>
                      <a:pt x="201" y="0"/>
                      <a:pt x="202" y="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5" name="Freeform 765">
                <a:extLst>
                  <a:ext uri="{FF2B5EF4-FFF2-40B4-BE49-F238E27FC236}">
                    <a16:creationId xmlns:a16="http://schemas.microsoft.com/office/drawing/2014/main" id="{50D87FBE-6B1A-43BE-A538-68F457628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7" y="2185"/>
                <a:ext cx="65" cy="36"/>
              </a:xfrm>
              <a:custGeom>
                <a:avLst/>
                <a:gdLst>
                  <a:gd name="T0" fmla="*/ 12 w 108"/>
                  <a:gd name="T1" fmla="*/ 45 h 60"/>
                  <a:gd name="T2" fmla="*/ 18 w 108"/>
                  <a:gd name="T3" fmla="*/ 33 h 60"/>
                  <a:gd name="T4" fmla="*/ 24 w 108"/>
                  <a:gd name="T5" fmla="*/ 26 h 60"/>
                  <a:gd name="T6" fmla="*/ 33 w 108"/>
                  <a:gd name="T7" fmla="*/ 26 h 60"/>
                  <a:gd name="T8" fmla="*/ 44 w 108"/>
                  <a:gd name="T9" fmla="*/ 19 h 60"/>
                  <a:gd name="T10" fmla="*/ 49 w 108"/>
                  <a:gd name="T11" fmla="*/ 11 h 60"/>
                  <a:gd name="T12" fmla="*/ 60 w 108"/>
                  <a:gd name="T13" fmla="*/ 7 h 60"/>
                  <a:gd name="T14" fmla="*/ 73 w 108"/>
                  <a:gd name="T15" fmla="*/ 5 h 60"/>
                  <a:gd name="T16" fmla="*/ 90 w 108"/>
                  <a:gd name="T17" fmla="*/ 4 h 60"/>
                  <a:gd name="T18" fmla="*/ 101 w 108"/>
                  <a:gd name="T19" fmla="*/ 0 h 60"/>
                  <a:gd name="T20" fmla="*/ 106 w 108"/>
                  <a:gd name="T21" fmla="*/ 7 h 60"/>
                  <a:gd name="T22" fmla="*/ 97 w 108"/>
                  <a:gd name="T23" fmla="*/ 11 h 60"/>
                  <a:gd name="T24" fmla="*/ 82 w 108"/>
                  <a:gd name="T25" fmla="*/ 20 h 60"/>
                  <a:gd name="T26" fmla="*/ 65 w 108"/>
                  <a:gd name="T27" fmla="*/ 26 h 60"/>
                  <a:gd name="T28" fmla="*/ 51 w 108"/>
                  <a:gd name="T29" fmla="*/ 30 h 60"/>
                  <a:gd name="T30" fmla="*/ 44 w 108"/>
                  <a:gd name="T31" fmla="*/ 41 h 60"/>
                  <a:gd name="T32" fmla="*/ 35 w 108"/>
                  <a:gd name="T33" fmla="*/ 53 h 60"/>
                  <a:gd name="T34" fmla="*/ 25 w 108"/>
                  <a:gd name="T35" fmla="*/ 56 h 60"/>
                  <a:gd name="T36" fmla="*/ 14 w 108"/>
                  <a:gd name="T37" fmla="*/ 60 h 60"/>
                  <a:gd name="T38" fmla="*/ 3 w 108"/>
                  <a:gd name="T39" fmla="*/ 58 h 60"/>
                  <a:gd name="T40" fmla="*/ 3 w 108"/>
                  <a:gd name="T41" fmla="*/ 52 h 60"/>
                  <a:gd name="T42" fmla="*/ 12 w 108"/>
                  <a:gd name="T43" fmla="*/ 50 h 60"/>
                  <a:gd name="T44" fmla="*/ 12 w 108"/>
                  <a:gd name="T45" fmla="*/ 4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8" h="60">
                    <a:moveTo>
                      <a:pt x="12" y="45"/>
                    </a:moveTo>
                    <a:cubicBezTo>
                      <a:pt x="14" y="37"/>
                      <a:pt x="13" y="39"/>
                      <a:pt x="18" y="33"/>
                    </a:cubicBezTo>
                    <a:cubicBezTo>
                      <a:pt x="22" y="28"/>
                      <a:pt x="17" y="26"/>
                      <a:pt x="24" y="26"/>
                    </a:cubicBezTo>
                    <a:cubicBezTo>
                      <a:pt x="31" y="26"/>
                      <a:pt x="24" y="31"/>
                      <a:pt x="33" y="26"/>
                    </a:cubicBezTo>
                    <a:cubicBezTo>
                      <a:pt x="43" y="21"/>
                      <a:pt x="40" y="25"/>
                      <a:pt x="44" y="19"/>
                    </a:cubicBezTo>
                    <a:cubicBezTo>
                      <a:pt x="48" y="12"/>
                      <a:pt x="41" y="14"/>
                      <a:pt x="49" y="11"/>
                    </a:cubicBezTo>
                    <a:cubicBezTo>
                      <a:pt x="57" y="8"/>
                      <a:pt x="49" y="8"/>
                      <a:pt x="60" y="7"/>
                    </a:cubicBezTo>
                    <a:cubicBezTo>
                      <a:pt x="72" y="5"/>
                      <a:pt x="61" y="6"/>
                      <a:pt x="73" y="5"/>
                    </a:cubicBezTo>
                    <a:cubicBezTo>
                      <a:pt x="86" y="4"/>
                      <a:pt x="83" y="6"/>
                      <a:pt x="90" y="4"/>
                    </a:cubicBezTo>
                    <a:cubicBezTo>
                      <a:pt x="97" y="2"/>
                      <a:pt x="98" y="1"/>
                      <a:pt x="101" y="0"/>
                    </a:cubicBezTo>
                    <a:cubicBezTo>
                      <a:pt x="105" y="0"/>
                      <a:pt x="108" y="6"/>
                      <a:pt x="106" y="7"/>
                    </a:cubicBezTo>
                    <a:cubicBezTo>
                      <a:pt x="104" y="8"/>
                      <a:pt x="103" y="6"/>
                      <a:pt x="97" y="11"/>
                    </a:cubicBezTo>
                    <a:cubicBezTo>
                      <a:pt x="90" y="16"/>
                      <a:pt x="91" y="16"/>
                      <a:pt x="82" y="20"/>
                    </a:cubicBezTo>
                    <a:cubicBezTo>
                      <a:pt x="74" y="23"/>
                      <a:pt x="71" y="24"/>
                      <a:pt x="65" y="26"/>
                    </a:cubicBezTo>
                    <a:cubicBezTo>
                      <a:pt x="60" y="27"/>
                      <a:pt x="53" y="27"/>
                      <a:pt x="51" y="30"/>
                    </a:cubicBezTo>
                    <a:cubicBezTo>
                      <a:pt x="50" y="33"/>
                      <a:pt x="48" y="36"/>
                      <a:pt x="44" y="41"/>
                    </a:cubicBezTo>
                    <a:cubicBezTo>
                      <a:pt x="39" y="47"/>
                      <a:pt x="36" y="51"/>
                      <a:pt x="35" y="53"/>
                    </a:cubicBezTo>
                    <a:cubicBezTo>
                      <a:pt x="33" y="54"/>
                      <a:pt x="28" y="53"/>
                      <a:pt x="25" y="56"/>
                    </a:cubicBezTo>
                    <a:cubicBezTo>
                      <a:pt x="21" y="58"/>
                      <a:pt x="18" y="60"/>
                      <a:pt x="14" y="60"/>
                    </a:cubicBezTo>
                    <a:cubicBezTo>
                      <a:pt x="9" y="60"/>
                      <a:pt x="4" y="59"/>
                      <a:pt x="3" y="58"/>
                    </a:cubicBezTo>
                    <a:cubicBezTo>
                      <a:pt x="3" y="56"/>
                      <a:pt x="0" y="52"/>
                      <a:pt x="3" y="52"/>
                    </a:cubicBezTo>
                    <a:cubicBezTo>
                      <a:pt x="7" y="52"/>
                      <a:pt x="11" y="51"/>
                      <a:pt x="12" y="50"/>
                    </a:cubicBezTo>
                    <a:cubicBezTo>
                      <a:pt x="12" y="49"/>
                      <a:pt x="7" y="45"/>
                      <a:pt x="12" y="4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6" name="Freeform 766">
                <a:extLst>
                  <a:ext uri="{FF2B5EF4-FFF2-40B4-BE49-F238E27FC236}">
                    <a16:creationId xmlns:a16="http://schemas.microsoft.com/office/drawing/2014/main" id="{A2873200-47A5-4B8A-AD30-2E6D8A6F4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" y="1708"/>
                <a:ext cx="35" cy="31"/>
              </a:xfrm>
              <a:custGeom>
                <a:avLst/>
                <a:gdLst>
                  <a:gd name="T0" fmla="*/ 11 w 58"/>
                  <a:gd name="T1" fmla="*/ 15 h 53"/>
                  <a:gd name="T2" fmla="*/ 2 w 58"/>
                  <a:gd name="T3" fmla="*/ 23 h 53"/>
                  <a:gd name="T4" fmla="*/ 5 w 58"/>
                  <a:gd name="T5" fmla="*/ 37 h 53"/>
                  <a:gd name="T6" fmla="*/ 7 w 58"/>
                  <a:gd name="T7" fmla="*/ 47 h 53"/>
                  <a:gd name="T8" fmla="*/ 18 w 58"/>
                  <a:gd name="T9" fmla="*/ 51 h 53"/>
                  <a:gd name="T10" fmla="*/ 31 w 58"/>
                  <a:gd name="T11" fmla="*/ 51 h 53"/>
                  <a:gd name="T12" fmla="*/ 42 w 58"/>
                  <a:gd name="T13" fmla="*/ 44 h 53"/>
                  <a:gd name="T14" fmla="*/ 48 w 58"/>
                  <a:gd name="T15" fmla="*/ 34 h 53"/>
                  <a:gd name="T16" fmla="*/ 51 w 58"/>
                  <a:gd name="T17" fmla="*/ 25 h 53"/>
                  <a:gd name="T18" fmla="*/ 58 w 58"/>
                  <a:gd name="T19" fmla="*/ 12 h 53"/>
                  <a:gd name="T20" fmla="*/ 50 w 58"/>
                  <a:gd name="T21" fmla="*/ 1 h 53"/>
                  <a:gd name="T22" fmla="*/ 43 w 58"/>
                  <a:gd name="T23" fmla="*/ 5 h 53"/>
                  <a:gd name="T24" fmla="*/ 34 w 58"/>
                  <a:gd name="T25" fmla="*/ 3 h 53"/>
                  <a:gd name="T26" fmla="*/ 24 w 58"/>
                  <a:gd name="T27" fmla="*/ 5 h 53"/>
                  <a:gd name="T28" fmla="*/ 13 w 58"/>
                  <a:gd name="T29" fmla="*/ 6 h 53"/>
                  <a:gd name="T30" fmla="*/ 11 w 58"/>
                  <a:gd name="T31" fmla="*/ 1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8" h="53">
                    <a:moveTo>
                      <a:pt x="11" y="15"/>
                    </a:moveTo>
                    <a:cubicBezTo>
                      <a:pt x="5" y="16"/>
                      <a:pt x="3" y="17"/>
                      <a:pt x="2" y="23"/>
                    </a:cubicBezTo>
                    <a:cubicBezTo>
                      <a:pt x="0" y="29"/>
                      <a:pt x="6" y="33"/>
                      <a:pt x="5" y="37"/>
                    </a:cubicBezTo>
                    <a:cubicBezTo>
                      <a:pt x="5" y="41"/>
                      <a:pt x="4" y="45"/>
                      <a:pt x="7" y="47"/>
                    </a:cubicBezTo>
                    <a:cubicBezTo>
                      <a:pt x="10" y="48"/>
                      <a:pt x="9" y="49"/>
                      <a:pt x="18" y="51"/>
                    </a:cubicBezTo>
                    <a:cubicBezTo>
                      <a:pt x="26" y="53"/>
                      <a:pt x="26" y="53"/>
                      <a:pt x="31" y="51"/>
                    </a:cubicBezTo>
                    <a:cubicBezTo>
                      <a:pt x="37" y="49"/>
                      <a:pt x="36" y="51"/>
                      <a:pt x="42" y="44"/>
                    </a:cubicBezTo>
                    <a:cubicBezTo>
                      <a:pt x="47" y="38"/>
                      <a:pt x="48" y="40"/>
                      <a:pt x="48" y="34"/>
                    </a:cubicBezTo>
                    <a:cubicBezTo>
                      <a:pt x="49" y="29"/>
                      <a:pt x="48" y="29"/>
                      <a:pt x="51" y="25"/>
                    </a:cubicBezTo>
                    <a:cubicBezTo>
                      <a:pt x="54" y="20"/>
                      <a:pt x="57" y="19"/>
                      <a:pt x="58" y="12"/>
                    </a:cubicBezTo>
                    <a:cubicBezTo>
                      <a:pt x="58" y="5"/>
                      <a:pt x="55" y="0"/>
                      <a:pt x="50" y="1"/>
                    </a:cubicBezTo>
                    <a:cubicBezTo>
                      <a:pt x="46" y="2"/>
                      <a:pt x="46" y="6"/>
                      <a:pt x="43" y="5"/>
                    </a:cubicBezTo>
                    <a:cubicBezTo>
                      <a:pt x="41" y="3"/>
                      <a:pt x="36" y="1"/>
                      <a:pt x="34" y="3"/>
                    </a:cubicBezTo>
                    <a:cubicBezTo>
                      <a:pt x="32" y="6"/>
                      <a:pt x="29" y="5"/>
                      <a:pt x="24" y="5"/>
                    </a:cubicBezTo>
                    <a:cubicBezTo>
                      <a:pt x="20" y="5"/>
                      <a:pt x="13" y="4"/>
                      <a:pt x="13" y="6"/>
                    </a:cubicBezTo>
                    <a:cubicBezTo>
                      <a:pt x="13" y="8"/>
                      <a:pt x="7" y="12"/>
                      <a:pt x="11" y="1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" name="Freeform 767">
                <a:extLst>
                  <a:ext uri="{FF2B5EF4-FFF2-40B4-BE49-F238E27FC236}">
                    <a16:creationId xmlns:a16="http://schemas.microsoft.com/office/drawing/2014/main" id="{FBC9568F-95A6-4F62-A1EC-77B39F884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7" y="1856"/>
                <a:ext cx="46" cy="53"/>
              </a:xfrm>
              <a:custGeom>
                <a:avLst/>
                <a:gdLst>
                  <a:gd name="T0" fmla="*/ 5 w 77"/>
                  <a:gd name="T1" fmla="*/ 72 h 89"/>
                  <a:gd name="T2" fmla="*/ 18 w 77"/>
                  <a:gd name="T3" fmla="*/ 61 h 89"/>
                  <a:gd name="T4" fmla="*/ 32 w 77"/>
                  <a:gd name="T5" fmla="*/ 43 h 89"/>
                  <a:gd name="T6" fmla="*/ 43 w 77"/>
                  <a:gd name="T7" fmla="*/ 33 h 89"/>
                  <a:gd name="T8" fmla="*/ 47 w 77"/>
                  <a:gd name="T9" fmla="*/ 27 h 89"/>
                  <a:gd name="T10" fmla="*/ 51 w 77"/>
                  <a:gd name="T11" fmla="*/ 19 h 89"/>
                  <a:gd name="T12" fmla="*/ 50 w 77"/>
                  <a:gd name="T13" fmla="*/ 10 h 89"/>
                  <a:gd name="T14" fmla="*/ 56 w 77"/>
                  <a:gd name="T15" fmla="*/ 5 h 89"/>
                  <a:gd name="T16" fmla="*/ 60 w 77"/>
                  <a:gd name="T17" fmla="*/ 18 h 89"/>
                  <a:gd name="T18" fmla="*/ 71 w 77"/>
                  <a:gd name="T19" fmla="*/ 22 h 89"/>
                  <a:gd name="T20" fmla="*/ 61 w 77"/>
                  <a:gd name="T21" fmla="*/ 26 h 89"/>
                  <a:gd name="T22" fmla="*/ 53 w 77"/>
                  <a:gd name="T23" fmla="*/ 33 h 89"/>
                  <a:gd name="T24" fmla="*/ 47 w 77"/>
                  <a:gd name="T25" fmla="*/ 40 h 89"/>
                  <a:gd name="T26" fmla="*/ 40 w 77"/>
                  <a:gd name="T27" fmla="*/ 47 h 89"/>
                  <a:gd name="T28" fmla="*/ 35 w 77"/>
                  <a:gd name="T29" fmla="*/ 58 h 89"/>
                  <a:gd name="T30" fmla="*/ 26 w 77"/>
                  <a:gd name="T31" fmla="*/ 65 h 89"/>
                  <a:gd name="T32" fmla="*/ 18 w 77"/>
                  <a:gd name="T33" fmla="*/ 72 h 89"/>
                  <a:gd name="T34" fmla="*/ 13 w 77"/>
                  <a:gd name="T35" fmla="*/ 80 h 89"/>
                  <a:gd name="T36" fmla="*/ 5 w 77"/>
                  <a:gd name="T37" fmla="*/ 83 h 89"/>
                  <a:gd name="T38" fmla="*/ 5 w 77"/>
                  <a:gd name="T39" fmla="*/ 7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7" h="89">
                    <a:moveTo>
                      <a:pt x="5" y="72"/>
                    </a:moveTo>
                    <a:cubicBezTo>
                      <a:pt x="12" y="64"/>
                      <a:pt x="6" y="73"/>
                      <a:pt x="18" y="61"/>
                    </a:cubicBezTo>
                    <a:cubicBezTo>
                      <a:pt x="31" y="48"/>
                      <a:pt x="28" y="49"/>
                      <a:pt x="32" y="43"/>
                    </a:cubicBezTo>
                    <a:cubicBezTo>
                      <a:pt x="37" y="38"/>
                      <a:pt x="40" y="36"/>
                      <a:pt x="43" y="33"/>
                    </a:cubicBezTo>
                    <a:cubicBezTo>
                      <a:pt x="46" y="31"/>
                      <a:pt x="44" y="30"/>
                      <a:pt x="47" y="27"/>
                    </a:cubicBezTo>
                    <a:cubicBezTo>
                      <a:pt x="50" y="25"/>
                      <a:pt x="53" y="23"/>
                      <a:pt x="51" y="19"/>
                    </a:cubicBezTo>
                    <a:cubicBezTo>
                      <a:pt x="50" y="15"/>
                      <a:pt x="45" y="14"/>
                      <a:pt x="50" y="10"/>
                    </a:cubicBezTo>
                    <a:cubicBezTo>
                      <a:pt x="54" y="5"/>
                      <a:pt x="56" y="0"/>
                      <a:pt x="56" y="5"/>
                    </a:cubicBezTo>
                    <a:cubicBezTo>
                      <a:pt x="56" y="11"/>
                      <a:pt x="56" y="16"/>
                      <a:pt x="60" y="18"/>
                    </a:cubicBezTo>
                    <a:cubicBezTo>
                      <a:pt x="64" y="20"/>
                      <a:pt x="77" y="20"/>
                      <a:pt x="71" y="22"/>
                    </a:cubicBezTo>
                    <a:cubicBezTo>
                      <a:pt x="66" y="24"/>
                      <a:pt x="64" y="23"/>
                      <a:pt x="61" y="26"/>
                    </a:cubicBezTo>
                    <a:cubicBezTo>
                      <a:pt x="58" y="30"/>
                      <a:pt x="54" y="29"/>
                      <a:pt x="53" y="33"/>
                    </a:cubicBezTo>
                    <a:cubicBezTo>
                      <a:pt x="52" y="37"/>
                      <a:pt x="48" y="37"/>
                      <a:pt x="47" y="40"/>
                    </a:cubicBezTo>
                    <a:cubicBezTo>
                      <a:pt x="45" y="43"/>
                      <a:pt x="40" y="42"/>
                      <a:pt x="40" y="47"/>
                    </a:cubicBezTo>
                    <a:cubicBezTo>
                      <a:pt x="41" y="53"/>
                      <a:pt x="37" y="54"/>
                      <a:pt x="35" y="58"/>
                    </a:cubicBezTo>
                    <a:cubicBezTo>
                      <a:pt x="33" y="61"/>
                      <a:pt x="30" y="61"/>
                      <a:pt x="26" y="65"/>
                    </a:cubicBezTo>
                    <a:cubicBezTo>
                      <a:pt x="23" y="68"/>
                      <a:pt x="20" y="68"/>
                      <a:pt x="18" y="72"/>
                    </a:cubicBezTo>
                    <a:cubicBezTo>
                      <a:pt x="16" y="76"/>
                      <a:pt x="16" y="76"/>
                      <a:pt x="13" y="80"/>
                    </a:cubicBezTo>
                    <a:cubicBezTo>
                      <a:pt x="10" y="85"/>
                      <a:pt x="4" y="89"/>
                      <a:pt x="5" y="83"/>
                    </a:cubicBezTo>
                    <a:cubicBezTo>
                      <a:pt x="5" y="78"/>
                      <a:pt x="0" y="72"/>
                      <a:pt x="5" y="7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8" name="Freeform 768">
                <a:extLst>
                  <a:ext uri="{FF2B5EF4-FFF2-40B4-BE49-F238E27FC236}">
                    <a16:creationId xmlns:a16="http://schemas.microsoft.com/office/drawing/2014/main" id="{399C6D93-0176-41FC-8EE2-E3B7416E2E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8" y="1817"/>
                <a:ext cx="22" cy="25"/>
              </a:xfrm>
              <a:custGeom>
                <a:avLst/>
                <a:gdLst>
                  <a:gd name="T0" fmla="*/ 2 w 36"/>
                  <a:gd name="T1" fmla="*/ 5 h 41"/>
                  <a:gd name="T2" fmla="*/ 12 w 36"/>
                  <a:gd name="T3" fmla="*/ 18 h 41"/>
                  <a:gd name="T4" fmla="*/ 18 w 36"/>
                  <a:gd name="T5" fmla="*/ 27 h 41"/>
                  <a:gd name="T6" fmla="*/ 27 w 36"/>
                  <a:gd name="T7" fmla="*/ 36 h 41"/>
                  <a:gd name="T8" fmla="*/ 33 w 36"/>
                  <a:gd name="T9" fmla="*/ 35 h 41"/>
                  <a:gd name="T10" fmla="*/ 33 w 36"/>
                  <a:gd name="T11" fmla="*/ 18 h 41"/>
                  <a:gd name="T12" fmla="*/ 27 w 36"/>
                  <a:gd name="T13" fmla="*/ 7 h 41"/>
                  <a:gd name="T14" fmla="*/ 15 w 36"/>
                  <a:gd name="T15" fmla="*/ 2 h 41"/>
                  <a:gd name="T16" fmla="*/ 2 w 36"/>
                  <a:gd name="T17" fmla="*/ 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41">
                    <a:moveTo>
                      <a:pt x="2" y="5"/>
                    </a:moveTo>
                    <a:cubicBezTo>
                      <a:pt x="6" y="11"/>
                      <a:pt x="12" y="14"/>
                      <a:pt x="12" y="18"/>
                    </a:cubicBezTo>
                    <a:cubicBezTo>
                      <a:pt x="12" y="22"/>
                      <a:pt x="15" y="21"/>
                      <a:pt x="18" y="27"/>
                    </a:cubicBezTo>
                    <a:cubicBezTo>
                      <a:pt x="21" y="33"/>
                      <a:pt x="25" y="32"/>
                      <a:pt x="27" y="36"/>
                    </a:cubicBezTo>
                    <a:cubicBezTo>
                      <a:pt x="30" y="41"/>
                      <a:pt x="32" y="39"/>
                      <a:pt x="33" y="35"/>
                    </a:cubicBezTo>
                    <a:cubicBezTo>
                      <a:pt x="35" y="30"/>
                      <a:pt x="36" y="23"/>
                      <a:pt x="33" y="18"/>
                    </a:cubicBezTo>
                    <a:cubicBezTo>
                      <a:pt x="31" y="14"/>
                      <a:pt x="30" y="8"/>
                      <a:pt x="27" y="7"/>
                    </a:cubicBezTo>
                    <a:cubicBezTo>
                      <a:pt x="24" y="5"/>
                      <a:pt x="18" y="2"/>
                      <a:pt x="15" y="2"/>
                    </a:cubicBezTo>
                    <a:cubicBezTo>
                      <a:pt x="12" y="2"/>
                      <a:pt x="0" y="0"/>
                      <a:pt x="2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9" name="Freeform 769">
                <a:extLst>
                  <a:ext uri="{FF2B5EF4-FFF2-40B4-BE49-F238E27FC236}">
                    <a16:creationId xmlns:a16="http://schemas.microsoft.com/office/drawing/2014/main" id="{82A2AAA6-51B1-404E-AB4A-FCCC4A659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3" y="1835"/>
                <a:ext cx="11" cy="15"/>
              </a:xfrm>
              <a:custGeom>
                <a:avLst/>
                <a:gdLst>
                  <a:gd name="T0" fmla="*/ 1 w 18"/>
                  <a:gd name="T1" fmla="*/ 6 h 24"/>
                  <a:gd name="T2" fmla="*/ 3 w 18"/>
                  <a:gd name="T3" fmla="*/ 12 h 24"/>
                  <a:gd name="T4" fmla="*/ 5 w 18"/>
                  <a:gd name="T5" fmla="*/ 17 h 24"/>
                  <a:gd name="T6" fmla="*/ 11 w 18"/>
                  <a:gd name="T7" fmla="*/ 14 h 24"/>
                  <a:gd name="T8" fmla="*/ 17 w 18"/>
                  <a:gd name="T9" fmla="*/ 19 h 24"/>
                  <a:gd name="T10" fmla="*/ 15 w 18"/>
                  <a:gd name="T11" fmla="*/ 10 h 24"/>
                  <a:gd name="T12" fmla="*/ 7 w 18"/>
                  <a:gd name="T13" fmla="*/ 6 h 24"/>
                  <a:gd name="T14" fmla="*/ 1 w 18"/>
                  <a:gd name="T15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4">
                    <a:moveTo>
                      <a:pt x="1" y="6"/>
                    </a:moveTo>
                    <a:cubicBezTo>
                      <a:pt x="2" y="10"/>
                      <a:pt x="2" y="12"/>
                      <a:pt x="3" y="12"/>
                    </a:cubicBezTo>
                    <a:cubicBezTo>
                      <a:pt x="5" y="13"/>
                      <a:pt x="3" y="15"/>
                      <a:pt x="5" y="17"/>
                    </a:cubicBezTo>
                    <a:cubicBezTo>
                      <a:pt x="7" y="20"/>
                      <a:pt x="10" y="14"/>
                      <a:pt x="11" y="14"/>
                    </a:cubicBezTo>
                    <a:cubicBezTo>
                      <a:pt x="12" y="14"/>
                      <a:pt x="15" y="24"/>
                      <a:pt x="17" y="19"/>
                    </a:cubicBezTo>
                    <a:cubicBezTo>
                      <a:pt x="18" y="14"/>
                      <a:pt x="17" y="12"/>
                      <a:pt x="15" y="10"/>
                    </a:cubicBezTo>
                    <a:cubicBezTo>
                      <a:pt x="14" y="8"/>
                      <a:pt x="10" y="6"/>
                      <a:pt x="7" y="6"/>
                    </a:cubicBezTo>
                    <a:cubicBezTo>
                      <a:pt x="7" y="6"/>
                      <a:pt x="0" y="0"/>
                      <a:pt x="1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" name="Freeform 770">
                <a:extLst>
                  <a:ext uri="{FF2B5EF4-FFF2-40B4-BE49-F238E27FC236}">
                    <a16:creationId xmlns:a16="http://schemas.microsoft.com/office/drawing/2014/main" id="{CA29206B-34A4-418B-AB01-849B057F0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6" y="1846"/>
                <a:ext cx="19" cy="26"/>
              </a:xfrm>
              <a:custGeom>
                <a:avLst/>
                <a:gdLst>
                  <a:gd name="T0" fmla="*/ 0 w 32"/>
                  <a:gd name="T1" fmla="*/ 1 h 44"/>
                  <a:gd name="T2" fmla="*/ 4 w 32"/>
                  <a:gd name="T3" fmla="*/ 12 h 44"/>
                  <a:gd name="T4" fmla="*/ 4 w 32"/>
                  <a:gd name="T5" fmla="*/ 29 h 44"/>
                  <a:gd name="T6" fmla="*/ 4 w 32"/>
                  <a:gd name="T7" fmla="*/ 38 h 44"/>
                  <a:gd name="T8" fmla="*/ 12 w 32"/>
                  <a:gd name="T9" fmla="*/ 38 h 44"/>
                  <a:gd name="T10" fmla="*/ 17 w 32"/>
                  <a:gd name="T11" fmla="*/ 34 h 44"/>
                  <a:gd name="T12" fmla="*/ 18 w 32"/>
                  <a:gd name="T13" fmla="*/ 41 h 44"/>
                  <a:gd name="T14" fmla="*/ 26 w 32"/>
                  <a:gd name="T15" fmla="*/ 35 h 44"/>
                  <a:gd name="T16" fmla="*/ 25 w 32"/>
                  <a:gd name="T17" fmla="*/ 28 h 44"/>
                  <a:gd name="T18" fmla="*/ 32 w 32"/>
                  <a:gd name="T19" fmla="*/ 21 h 44"/>
                  <a:gd name="T20" fmla="*/ 27 w 32"/>
                  <a:gd name="T21" fmla="*/ 11 h 44"/>
                  <a:gd name="T22" fmla="*/ 18 w 32"/>
                  <a:gd name="T23" fmla="*/ 9 h 44"/>
                  <a:gd name="T24" fmla="*/ 6 w 32"/>
                  <a:gd name="T25" fmla="*/ 1 h 44"/>
                  <a:gd name="T26" fmla="*/ 0 w 32"/>
                  <a:gd name="T27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44">
                    <a:moveTo>
                      <a:pt x="0" y="1"/>
                    </a:moveTo>
                    <a:cubicBezTo>
                      <a:pt x="1" y="6"/>
                      <a:pt x="5" y="5"/>
                      <a:pt x="4" y="12"/>
                    </a:cubicBezTo>
                    <a:cubicBezTo>
                      <a:pt x="3" y="18"/>
                      <a:pt x="7" y="27"/>
                      <a:pt x="4" y="29"/>
                    </a:cubicBezTo>
                    <a:cubicBezTo>
                      <a:pt x="2" y="32"/>
                      <a:pt x="2" y="35"/>
                      <a:pt x="4" y="38"/>
                    </a:cubicBezTo>
                    <a:cubicBezTo>
                      <a:pt x="5" y="40"/>
                      <a:pt x="9" y="40"/>
                      <a:pt x="12" y="38"/>
                    </a:cubicBezTo>
                    <a:cubicBezTo>
                      <a:pt x="15" y="35"/>
                      <a:pt x="16" y="31"/>
                      <a:pt x="17" y="34"/>
                    </a:cubicBezTo>
                    <a:cubicBezTo>
                      <a:pt x="18" y="36"/>
                      <a:pt x="13" y="44"/>
                      <a:pt x="18" y="41"/>
                    </a:cubicBezTo>
                    <a:cubicBezTo>
                      <a:pt x="23" y="39"/>
                      <a:pt x="26" y="38"/>
                      <a:pt x="26" y="35"/>
                    </a:cubicBezTo>
                    <a:cubicBezTo>
                      <a:pt x="26" y="32"/>
                      <a:pt x="22" y="30"/>
                      <a:pt x="25" y="28"/>
                    </a:cubicBezTo>
                    <a:cubicBezTo>
                      <a:pt x="27" y="25"/>
                      <a:pt x="32" y="25"/>
                      <a:pt x="32" y="21"/>
                    </a:cubicBezTo>
                    <a:cubicBezTo>
                      <a:pt x="32" y="18"/>
                      <a:pt x="29" y="11"/>
                      <a:pt x="27" y="11"/>
                    </a:cubicBezTo>
                    <a:cubicBezTo>
                      <a:pt x="24" y="11"/>
                      <a:pt x="22" y="13"/>
                      <a:pt x="18" y="9"/>
                    </a:cubicBezTo>
                    <a:cubicBezTo>
                      <a:pt x="14" y="6"/>
                      <a:pt x="10" y="2"/>
                      <a:pt x="6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" name="Freeform 771">
                <a:extLst>
                  <a:ext uri="{FF2B5EF4-FFF2-40B4-BE49-F238E27FC236}">
                    <a16:creationId xmlns:a16="http://schemas.microsoft.com/office/drawing/2014/main" id="{8916928F-3CFA-4731-A75E-BAF0BE09C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861"/>
                <a:ext cx="17" cy="33"/>
              </a:xfrm>
              <a:custGeom>
                <a:avLst/>
                <a:gdLst>
                  <a:gd name="T0" fmla="*/ 14 w 28"/>
                  <a:gd name="T1" fmla="*/ 3 h 55"/>
                  <a:gd name="T2" fmla="*/ 14 w 28"/>
                  <a:gd name="T3" fmla="*/ 11 h 55"/>
                  <a:gd name="T4" fmla="*/ 10 w 28"/>
                  <a:gd name="T5" fmla="*/ 19 h 55"/>
                  <a:gd name="T6" fmla="*/ 10 w 28"/>
                  <a:gd name="T7" fmla="*/ 26 h 55"/>
                  <a:gd name="T8" fmla="*/ 2 w 28"/>
                  <a:gd name="T9" fmla="*/ 32 h 55"/>
                  <a:gd name="T10" fmla="*/ 8 w 28"/>
                  <a:gd name="T11" fmla="*/ 44 h 55"/>
                  <a:gd name="T12" fmla="*/ 14 w 28"/>
                  <a:gd name="T13" fmla="*/ 52 h 55"/>
                  <a:gd name="T14" fmla="*/ 20 w 28"/>
                  <a:gd name="T15" fmla="*/ 55 h 55"/>
                  <a:gd name="T16" fmla="*/ 25 w 28"/>
                  <a:gd name="T17" fmla="*/ 47 h 55"/>
                  <a:gd name="T18" fmla="*/ 21 w 28"/>
                  <a:gd name="T19" fmla="*/ 41 h 55"/>
                  <a:gd name="T20" fmla="*/ 19 w 28"/>
                  <a:gd name="T21" fmla="*/ 29 h 55"/>
                  <a:gd name="T22" fmla="*/ 22 w 28"/>
                  <a:gd name="T23" fmla="*/ 18 h 55"/>
                  <a:gd name="T24" fmla="*/ 25 w 28"/>
                  <a:gd name="T25" fmla="*/ 10 h 55"/>
                  <a:gd name="T26" fmla="*/ 26 w 28"/>
                  <a:gd name="T27" fmla="*/ 2 h 55"/>
                  <a:gd name="T28" fmla="*/ 14 w 28"/>
                  <a:gd name="T29" fmla="*/ 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8" h="55">
                    <a:moveTo>
                      <a:pt x="14" y="3"/>
                    </a:moveTo>
                    <a:cubicBezTo>
                      <a:pt x="12" y="6"/>
                      <a:pt x="16" y="9"/>
                      <a:pt x="14" y="11"/>
                    </a:cubicBezTo>
                    <a:cubicBezTo>
                      <a:pt x="11" y="14"/>
                      <a:pt x="9" y="17"/>
                      <a:pt x="10" y="19"/>
                    </a:cubicBezTo>
                    <a:cubicBezTo>
                      <a:pt x="12" y="21"/>
                      <a:pt x="13" y="23"/>
                      <a:pt x="10" y="26"/>
                    </a:cubicBezTo>
                    <a:cubicBezTo>
                      <a:pt x="7" y="28"/>
                      <a:pt x="0" y="28"/>
                      <a:pt x="2" y="32"/>
                    </a:cubicBezTo>
                    <a:cubicBezTo>
                      <a:pt x="4" y="37"/>
                      <a:pt x="6" y="41"/>
                      <a:pt x="8" y="44"/>
                    </a:cubicBezTo>
                    <a:cubicBezTo>
                      <a:pt x="10" y="47"/>
                      <a:pt x="15" y="49"/>
                      <a:pt x="14" y="52"/>
                    </a:cubicBezTo>
                    <a:cubicBezTo>
                      <a:pt x="14" y="54"/>
                      <a:pt x="17" y="55"/>
                      <a:pt x="20" y="55"/>
                    </a:cubicBezTo>
                    <a:cubicBezTo>
                      <a:pt x="23" y="55"/>
                      <a:pt x="26" y="51"/>
                      <a:pt x="25" y="47"/>
                    </a:cubicBezTo>
                    <a:cubicBezTo>
                      <a:pt x="23" y="43"/>
                      <a:pt x="21" y="47"/>
                      <a:pt x="21" y="41"/>
                    </a:cubicBezTo>
                    <a:cubicBezTo>
                      <a:pt x="20" y="35"/>
                      <a:pt x="18" y="34"/>
                      <a:pt x="19" y="29"/>
                    </a:cubicBezTo>
                    <a:cubicBezTo>
                      <a:pt x="20" y="24"/>
                      <a:pt x="20" y="22"/>
                      <a:pt x="22" y="18"/>
                    </a:cubicBezTo>
                    <a:cubicBezTo>
                      <a:pt x="24" y="14"/>
                      <a:pt x="23" y="12"/>
                      <a:pt x="25" y="10"/>
                    </a:cubicBezTo>
                    <a:cubicBezTo>
                      <a:pt x="26" y="8"/>
                      <a:pt x="28" y="4"/>
                      <a:pt x="26" y="2"/>
                    </a:cubicBezTo>
                    <a:cubicBezTo>
                      <a:pt x="24" y="0"/>
                      <a:pt x="14" y="0"/>
                      <a:pt x="14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" name="Freeform 772">
                <a:extLst>
                  <a:ext uri="{FF2B5EF4-FFF2-40B4-BE49-F238E27FC236}">
                    <a16:creationId xmlns:a16="http://schemas.microsoft.com/office/drawing/2014/main" id="{6C71B5C6-BEDC-4455-A3D5-25A24C6670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0" y="1855"/>
                <a:ext cx="11" cy="33"/>
              </a:xfrm>
              <a:custGeom>
                <a:avLst/>
                <a:gdLst>
                  <a:gd name="T0" fmla="*/ 16 w 19"/>
                  <a:gd name="T1" fmla="*/ 4 h 54"/>
                  <a:gd name="T2" fmla="*/ 15 w 19"/>
                  <a:gd name="T3" fmla="*/ 20 h 54"/>
                  <a:gd name="T4" fmla="*/ 15 w 19"/>
                  <a:gd name="T5" fmla="*/ 29 h 54"/>
                  <a:gd name="T6" fmla="*/ 8 w 19"/>
                  <a:gd name="T7" fmla="*/ 38 h 54"/>
                  <a:gd name="T8" fmla="*/ 7 w 19"/>
                  <a:gd name="T9" fmla="*/ 49 h 54"/>
                  <a:gd name="T10" fmla="*/ 2 w 19"/>
                  <a:gd name="T11" fmla="*/ 49 h 54"/>
                  <a:gd name="T12" fmla="*/ 2 w 19"/>
                  <a:gd name="T13" fmla="*/ 38 h 54"/>
                  <a:gd name="T14" fmla="*/ 5 w 19"/>
                  <a:gd name="T15" fmla="*/ 28 h 54"/>
                  <a:gd name="T16" fmla="*/ 11 w 19"/>
                  <a:gd name="T17" fmla="*/ 18 h 54"/>
                  <a:gd name="T18" fmla="*/ 12 w 19"/>
                  <a:gd name="T19" fmla="*/ 8 h 54"/>
                  <a:gd name="T20" fmla="*/ 16 w 19"/>
                  <a:gd name="T21" fmla="*/ 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54">
                    <a:moveTo>
                      <a:pt x="16" y="4"/>
                    </a:moveTo>
                    <a:cubicBezTo>
                      <a:pt x="15" y="9"/>
                      <a:pt x="15" y="17"/>
                      <a:pt x="15" y="20"/>
                    </a:cubicBezTo>
                    <a:cubicBezTo>
                      <a:pt x="15" y="24"/>
                      <a:pt x="19" y="25"/>
                      <a:pt x="15" y="29"/>
                    </a:cubicBezTo>
                    <a:cubicBezTo>
                      <a:pt x="12" y="33"/>
                      <a:pt x="8" y="34"/>
                      <a:pt x="8" y="38"/>
                    </a:cubicBezTo>
                    <a:cubicBezTo>
                      <a:pt x="8" y="41"/>
                      <a:pt x="7" y="47"/>
                      <a:pt x="7" y="49"/>
                    </a:cubicBezTo>
                    <a:cubicBezTo>
                      <a:pt x="6" y="52"/>
                      <a:pt x="3" y="54"/>
                      <a:pt x="2" y="49"/>
                    </a:cubicBezTo>
                    <a:cubicBezTo>
                      <a:pt x="2" y="45"/>
                      <a:pt x="0" y="42"/>
                      <a:pt x="2" y="38"/>
                    </a:cubicBezTo>
                    <a:cubicBezTo>
                      <a:pt x="5" y="34"/>
                      <a:pt x="3" y="34"/>
                      <a:pt x="5" y="28"/>
                    </a:cubicBezTo>
                    <a:cubicBezTo>
                      <a:pt x="8" y="22"/>
                      <a:pt x="11" y="22"/>
                      <a:pt x="11" y="18"/>
                    </a:cubicBezTo>
                    <a:cubicBezTo>
                      <a:pt x="11" y="14"/>
                      <a:pt x="11" y="11"/>
                      <a:pt x="12" y="8"/>
                    </a:cubicBezTo>
                    <a:cubicBezTo>
                      <a:pt x="12" y="4"/>
                      <a:pt x="17" y="0"/>
                      <a:pt x="16" y="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" name="Freeform 773">
                <a:extLst>
                  <a:ext uri="{FF2B5EF4-FFF2-40B4-BE49-F238E27FC236}">
                    <a16:creationId xmlns:a16="http://schemas.microsoft.com/office/drawing/2014/main" id="{5E2428B1-4386-41DE-8A0C-75CA01740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5" y="1874"/>
                <a:ext cx="15" cy="12"/>
              </a:xfrm>
              <a:custGeom>
                <a:avLst/>
                <a:gdLst>
                  <a:gd name="T0" fmla="*/ 10 w 25"/>
                  <a:gd name="T1" fmla="*/ 4 h 20"/>
                  <a:gd name="T2" fmla="*/ 5 w 25"/>
                  <a:gd name="T3" fmla="*/ 11 h 20"/>
                  <a:gd name="T4" fmla="*/ 5 w 25"/>
                  <a:gd name="T5" fmla="*/ 17 h 20"/>
                  <a:gd name="T6" fmla="*/ 14 w 25"/>
                  <a:gd name="T7" fmla="*/ 17 h 20"/>
                  <a:gd name="T8" fmla="*/ 24 w 25"/>
                  <a:gd name="T9" fmla="*/ 13 h 20"/>
                  <a:gd name="T10" fmla="*/ 22 w 25"/>
                  <a:gd name="T11" fmla="*/ 6 h 20"/>
                  <a:gd name="T12" fmla="*/ 14 w 25"/>
                  <a:gd name="T13" fmla="*/ 2 h 20"/>
                  <a:gd name="T14" fmla="*/ 10 w 25"/>
                  <a:gd name="T15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20">
                    <a:moveTo>
                      <a:pt x="10" y="4"/>
                    </a:moveTo>
                    <a:cubicBezTo>
                      <a:pt x="9" y="6"/>
                      <a:pt x="6" y="7"/>
                      <a:pt x="5" y="11"/>
                    </a:cubicBezTo>
                    <a:cubicBezTo>
                      <a:pt x="4" y="14"/>
                      <a:pt x="0" y="18"/>
                      <a:pt x="5" y="17"/>
                    </a:cubicBezTo>
                    <a:cubicBezTo>
                      <a:pt x="10" y="17"/>
                      <a:pt x="11" y="20"/>
                      <a:pt x="14" y="17"/>
                    </a:cubicBezTo>
                    <a:cubicBezTo>
                      <a:pt x="17" y="15"/>
                      <a:pt x="23" y="17"/>
                      <a:pt x="24" y="13"/>
                    </a:cubicBezTo>
                    <a:cubicBezTo>
                      <a:pt x="25" y="10"/>
                      <a:pt x="23" y="10"/>
                      <a:pt x="22" y="6"/>
                    </a:cubicBezTo>
                    <a:cubicBezTo>
                      <a:pt x="21" y="2"/>
                      <a:pt x="20" y="2"/>
                      <a:pt x="14" y="2"/>
                    </a:cubicBezTo>
                    <a:cubicBezTo>
                      <a:pt x="9" y="2"/>
                      <a:pt x="10" y="0"/>
                      <a:pt x="10" y="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" name="Freeform 774">
                <a:extLst>
                  <a:ext uri="{FF2B5EF4-FFF2-40B4-BE49-F238E27FC236}">
                    <a16:creationId xmlns:a16="http://schemas.microsoft.com/office/drawing/2014/main" id="{13BC85AD-763E-43CF-BD0D-12FA75F1DC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7" y="1835"/>
                <a:ext cx="30" cy="45"/>
              </a:xfrm>
              <a:custGeom>
                <a:avLst/>
                <a:gdLst>
                  <a:gd name="T0" fmla="*/ 4 w 49"/>
                  <a:gd name="T1" fmla="*/ 1 h 75"/>
                  <a:gd name="T2" fmla="*/ 23 w 49"/>
                  <a:gd name="T3" fmla="*/ 1 h 75"/>
                  <a:gd name="T4" fmla="*/ 29 w 49"/>
                  <a:gd name="T5" fmla="*/ 4 h 75"/>
                  <a:gd name="T6" fmla="*/ 35 w 49"/>
                  <a:gd name="T7" fmla="*/ 11 h 75"/>
                  <a:gd name="T8" fmla="*/ 36 w 49"/>
                  <a:gd name="T9" fmla="*/ 24 h 75"/>
                  <a:gd name="T10" fmla="*/ 40 w 49"/>
                  <a:gd name="T11" fmla="*/ 32 h 75"/>
                  <a:gd name="T12" fmla="*/ 46 w 49"/>
                  <a:gd name="T13" fmla="*/ 41 h 75"/>
                  <a:gd name="T14" fmla="*/ 39 w 49"/>
                  <a:gd name="T15" fmla="*/ 41 h 75"/>
                  <a:gd name="T16" fmla="*/ 31 w 49"/>
                  <a:gd name="T17" fmla="*/ 41 h 75"/>
                  <a:gd name="T18" fmla="*/ 26 w 49"/>
                  <a:gd name="T19" fmla="*/ 39 h 75"/>
                  <a:gd name="T20" fmla="*/ 27 w 49"/>
                  <a:gd name="T21" fmla="*/ 45 h 75"/>
                  <a:gd name="T22" fmla="*/ 31 w 49"/>
                  <a:gd name="T23" fmla="*/ 57 h 75"/>
                  <a:gd name="T24" fmla="*/ 35 w 49"/>
                  <a:gd name="T25" fmla="*/ 63 h 75"/>
                  <a:gd name="T26" fmla="*/ 30 w 49"/>
                  <a:gd name="T27" fmla="*/ 67 h 75"/>
                  <a:gd name="T28" fmla="*/ 27 w 49"/>
                  <a:gd name="T29" fmla="*/ 72 h 75"/>
                  <a:gd name="T30" fmla="*/ 23 w 49"/>
                  <a:gd name="T31" fmla="*/ 61 h 75"/>
                  <a:gd name="T32" fmla="*/ 19 w 49"/>
                  <a:gd name="T33" fmla="*/ 49 h 75"/>
                  <a:gd name="T34" fmla="*/ 13 w 49"/>
                  <a:gd name="T35" fmla="*/ 46 h 75"/>
                  <a:gd name="T36" fmla="*/ 8 w 49"/>
                  <a:gd name="T37" fmla="*/ 37 h 75"/>
                  <a:gd name="T38" fmla="*/ 8 w 49"/>
                  <a:gd name="T39" fmla="*/ 28 h 75"/>
                  <a:gd name="T40" fmla="*/ 13 w 49"/>
                  <a:gd name="T41" fmla="*/ 24 h 75"/>
                  <a:gd name="T42" fmla="*/ 14 w 49"/>
                  <a:gd name="T43" fmla="*/ 31 h 75"/>
                  <a:gd name="T44" fmla="*/ 18 w 49"/>
                  <a:gd name="T45" fmla="*/ 34 h 75"/>
                  <a:gd name="T46" fmla="*/ 21 w 49"/>
                  <a:gd name="T47" fmla="*/ 27 h 75"/>
                  <a:gd name="T48" fmla="*/ 20 w 49"/>
                  <a:gd name="T49" fmla="*/ 22 h 75"/>
                  <a:gd name="T50" fmla="*/ 13 w 49"/>
                  <a:gd name="T51" fmla="*/ 13 h 75"/>
                  <a:gd name="T52" fmla="*/ 3 w 49"/>
                  <a:gd name="T53" fmla="*/ 3 h 75"/>
                  <a:gd name="T54" fmla="*/ 4 w 49"/>
                  <a:gd name="T55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9" h="75">
                    <a:moveTo>
                      <a:pt x="4" y="1"/>
                    </a:moveTo>
                    <a:cubicBezTo>
                      <a:pt x="8" y="1"/>
                      <a:pt x="20" y="0"/>
                      <a:pt x="23" y="1"/>
                    </a:cubicBezTo>
                    <a:cubicBezTo>
                      <a:pt x="27" y="1"/>
                      <a:pt x="29" y="3"/>
                      <a:pt x="29" y="4"/>
                    </a:cubicBezTo>
                    <a:cubicBezTo>
                      <a:pt x="29" y="6"/>
                      <a:pt x="36" y="9"/>
                      <a:pt x="35" y="11"/>
                    </a:cubicBezTo>
                    <a:cubicBezTo>
                      <a:pt x="34" y="13"/>
                      <a:pt x="34" y="22"/>
                      <a:pt x="36" y="24"/>
                    </a:cubicBezTo>
                    <a:cubicBezTo>
                      <a:pt x="39" y="27"/>
                      <a:pt x="39" y="31"/>
                      <a:pt x="40" y="32"/>
                    </a:cubicBezTo>
                    <a:cubicBezTo>
                      <a:pt x="41" y="34"/>
                      <a:pt x="49" y="39"/>
                      <a:pt x="46" y="41"/>
                    </a:cubicBezTo>
                    <a:cubicBezTo>
                      <a:pt x="43" y="43"/>
                      <a:pt x="41" y="42"/>
                      <a:pt x="39" y="41"/>
                    </a:cubicBezTo>
                    <a:cubicBezTo>
                      <a:pt x="36" y="40"/>
                      <a:pt x="34" y="42"/>
                      <a:pt x="31" y="41"/>
                    </a:cubicBezTo>
                    <a:cubicBezTo>
                      <a:pt x="29" y="39"/>
                      <a:pt x="25" y="36"/>
                      <a:pt x="26" y="39"/>
                    </a:cubicBezTo>
                    <a:cubicBezTo>
                      <a:pt x="27" y="42"/>
                      <a:pt x="25" y="40"/>
                      <a:pt x="27" y="45"/>
                    </a:cubicBezTo>
                    <a:cubicBezTo>
                      <a:pt x="29" y="49"/>
                      <a:pt x="30" y="56"/>
                      <a:pt x="31" y="57"/>
                    </a:cubicBezTo>
                    <a:cubicBezTo>
                      <a:pt x="32" y="59"/>
                      <a:pt x="36" y="61"/>
                      <a:pt x="35" y="63"/>
                    </a:cubicBezTo>
                    <a:cubicBezTo>
                      <a:pt x="34" y="64"/>
                      <a:pt x="30" y="65"/>
                      <a:pt x="30" y="67"/>
                    </a:cubicBezTo>
                    <a:cubicBezTo>
                      <a:pt x="30" y="69"/>
                      <a:pt x="29" y="75"/>
                      <a:pt x="27" y="72"/>
                    </a:cubicBezTo>
                    <a:cubicBezTo>
                      <a:pt x="25" y="69"/>
                      <a:pt x="22" y="68"/>
                      <a:pt x="23" y="61"/>
                    </a:cubicBezTo>
                    <a:cubicBezTo>
                      <a:pt x="23" y="55"/>
                      <a:pt x="19" y="49"/>
                      <a:pt x="19" y="49"/>
                    </a:cubicBezTo>
                    <a:cubicBezTo>
                      <a:pt x="19" y="49"/>
                      <a:pt x="16" y="52"/>
                      <a:pt x="13" y="46"/>
                    </a:cubicBezTo>
                    <a:cubicBezTo>
                      <a:pt x="11" y="41"/>
                      <a:pt x="9" y="42"/>
                      <a:pt x="8" y="37"/>
                    </a:cubicBezTo>
                    <a:cubicBezTo>
                      <a:pt x="8" y="31"/>
                      <a:pt x="8" y="31"/>
                      <a:pt x="8" y="28"/>
                    </a:cubicBezTo>
                    <a:cubicBezTo>
                      <a:pt x="8" y="24"/>
                      <a:pt x="11" y="23"/>
                      <a:pt x="13" y="24"/>
                    </a:cubicBezTo>
                    <a:cubicBezTo>
                      <a:pt x="14" y="25"/>
                      <a:pt x="13" y="29"/>
                      <a:pt x="14" y="31"/>
                    </a:cubicBezTo>
                    <a:cubicBezTo>
                      <a:pt x="15" y="34"/>
                      <a:pt x="16" y="36"/>
                      <a:pt x="18" y="34"/>
                    </a:cubicBezTo>
                    <a:cubicBezTo>
                      <a:pt x="20" y="32"/>
                      <a:pt x="20" y="28"/>
                      <a:pt x="21" y="27"/>
                    </a:cubicBezTo>
                    <a:cubicBezTo>
                      <a:pt x="23" y="25"/>
                      <a:pt x="22" y="24"/>
                      <a:pt x="20" y="22"/>
                    </a:cubicBezTo>
                    <a:cubicBezTo>
                      <a:pt x="18" y="20"/>
                      <a:pt x="16" y="15"/>
                      <a:pt x="13" y="13"/>
                    </a:cubicBezTo>
                    <a:cubicBezTo>
                      <a:pt x="10" y="11"/>
                      <a:pt x="3" y="5"/>
                      <a:pt x="3" y="3"/>
                    </a:cubicBezTo>
                    <a:cubicBezTo>
                      <a:pt x="3" y="2"/>
                      <a:pt x="0" y="1"/>
                      <a:pt x="4" y="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" name="Freeform 775">
                <a:extLst>
                  <a:ext uri="{FF2B5EF4-FFF2-40B4-BE49-F238E27FC236}">
                    <a16:creationId xmlns:a16="http://schemas.microsoft.com/office/drawing/2014/main" id="{5F548097-73B8-425F-968E-0AFE47E511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4" y="1732"/>
                <a:ext cx="73" cy="117"/>
              </a:xfrm>
              <a:custGeom>
                <a:avLst/>
                <a:gdLst>
                  <a:gd name="T0" fmla="*/ 12 w 122"/>
                  <a:gd name="T1" fmla="*/ 6 h 195"/>
                  <a:gd name="T2" fmla="*/ 12 w 122"/>
                  <a:gd name="T3" fmla="*/ 17 h 195"/>
                  <a:gd name="T4" fmla="*/ 12 w 122"/>
                  <a:gd name="T5" fmla="*/ 26 h 195"/>
                  <a:gd name="T6" fmla="*/ 10 w 122"/>
                  <a:gd name="T7" fmla="*/ 40 h 195"/>
                  <a:gd name="T8" fmla="*/ 14 w 122"/>
                  <a:gd name="T9" fmla="*/ 53 h 195"/>
                  <a:gd name="T10" fmla="*/ 16 w 122"/>
                  <a:gd name="T11" fmla="*/ 67 h 195"/>
                  <a:gd name="T12" fmla="*/ 12 w 122"/>
                  <a:gd name="T13" fmla="*/ 72 h 195"/>
                  <a:gd name="T14" fmla="*/ 5 w 122"/>
                  <a:gd name="T15" fmla="*/ 66 h 195"/>
                  <a:gd name="T16" fmla="*/ 2 w 122"/>
                  <a:gd name="T17" fmla="*/ 77 h 195"/>
                  <a:gd name="T18" fmla="*/ 7 w 122"/>
                  <a:gd name="T19" fmla="*/ 89 h 195"/>
                  <a:gd name="T20" fmla="*/ 11 w 122"/>
                  <a:gd name="T21" fmla="*/ 102 h 195"/>
                  <a:gd name="T22" fmla="*/ 19 w 122"/>
                  <a:gd name="T23" fmla="*/ 113 h 195"/>
                  <a:gd name="T24" fmla="*/ 28 w 122"/>
                  <a:gd name="T25" fmla="*/ 119 h 195"/>
                  <a:gd name="T26" fmla="*/ 28 w 122"/>
                  <a:gd name="T27" fmla="*/ 109 h 195"/>
                  <a:gd name="T28" fmla="*/ 34 w 122"/>
                  <a:gd name="T29" fmla="*/ 112 h 195"/>
                  <a:gd name="T30" fmla="*/ 33 w 122"/>
                  <a:gd name="T31" fmla="*/ 119 h 195"/>
                  <a:gd name="T32" fmla="*/ 30 w 122"/>
                  <a:gd name="T33" fmla="*/ 129 h 195"/>
                  <a:gd name="T34" fmla="*/ 32 w 122"/>
                  <a:gd name="T35" fmla="*/ 138 h 195"/>
                  <a:gd name="T36" fmla="*/ 39 w 122"/>
                  <a:gd name="T37" fmla="*/ 138 h 195"/>
                  <a:gd name="T38" fmla="*/ 47 w 122"/>
                  <a:gd name="T39" fmla="*/ 142 h 195"/>
                  <a:gd name="T40" fmla="*/ 54 w 122"/>
                  <a:gd name="T41" fmla="*/ 134 h 195"/>
                  <a:gd name="T42" fmla="*/ 63 w 122"/>
                  <a:gd name="T43" fmla="*/ 135 h 195"/>
                  <a:gd name="T44" fmla="*/ 71 w 122"/>
                  <a:gd name="T45" fmla="*/ 140 h 195"/>
                  <a:gd name="T46" fmla="*/ 76 w 122"/>
                  <a:gd name="T47" fmla="*/ 146 h 195"/>
                  <a:gd name="T48" fmla="*/ 81 w 122"/>
                  <a:gd name="T49" fmla="*/ 152 h 195"/>
                  <a:gd name="T50" fmla="*/ 84 w 122"/>
                  <a:gd name="T51" fmla="*/ 143 h 195"/>
                  <a:gd name="T52" fmla="*/ 83 w 122"/>
                  <a:gd name="T53" fmla="*/ 135 h 195"/>
                  <a:gd name="T54" fmla="*/ 95 w 122"/>
                  <a:gd name="T55" fmla="*/ 146 h 195"/>
                  <a:gd name="T56" fmla="*/ 100 w 122"/>
                  <a:gd name="T57" fmla="*/ 156 h 195"/>
                  <a:gd name="T58" fmla="*/ 92 w 122"/>
                  <a:gd name="T59" fmla="*/ 162 h 195"/>
                  <a:gd name="T60" fmla="*/ 103 w 122"/>
                  <a:gd name="T61" fmla="*/ 166 h 195"/>
                  <a:gd name="T62" fmla="*/ 110 w 122"/>
                  <a:gd name="T63" fmla="*/ 172 h 195"/>
                  <a:gd name="T64" fmla="*/ 101 w 122"/>
                  <a:gd name="T65" fmla="*/ 181 h 195"/>
                  <a:gd name="T66" fmla="*/ 107 w 122"/>
                  <a:gd name="T67" fmla="*/ 188 h 195"/>
                  <a:gd name="T68" fmla="*/ 116 w 122"/>
                  <a:gd name="T69" fmla="*/ 190 h 195"/>
                  <a:gd name="T70" fmla="*/ 122 w 122"/>
                  <a:gd name="T71" fmla="*/ 190 h 195"/>
                  <a:gd name="T72" fmla="*/ 117 w 122"/>
                  <a:gd name="T73" fmla="*/ 176 h 195"/>
                  <a:gd name="T74" fmla="*/ 122 w 122"/>
                  <a:gd name="T75" fmla="*/ 169 h 195"/>
                  <a:gd name="T76" fmla="*/ 119 w 122"/>
                  <a:gd name="T77" fmla="*/ 156 h 195"/>
                  <a:gd name="T78" fmla="*/ 115 w 122"/>
                  <a:gd name="T79" fmla="*/ 150 h 195"/>
                  <a:gd name="T80" fmla="*/ 106 w 122"/>
                  <a:gd name="T81" fmla="*/ 143 h 195"/>
                  <a:gd name="T82" fmla="*/ 114 w 122"/>
                  <a:gd name="T83" fmla="*/ 138 h 195"/>
                  <a:gd name="T84" fmla="*/ 96 w 122"/>
                  <a:gd name="T85" fmla="*/ 129 h 195"/>
                  <a:gd name="T86" fmla="*/ 92 w 122"/>
                  <a:gd name="T87" fmla="*/ 137 h 195"/>
                  <a:gd name="T88" fmla="*/ 83 w 122"/>
                  <a:gd name="T89" fmla="*/ 123 h 195"/>
                  <a:gd name="T90" fmla="*/ 75 w 122"/>
                  <a:gd name="T91" fmla="*/ 125 h 195"/>
                  <a:gd name="T92" fmla="*/ 63 w 122"/>
                  <a:gd name="T93" fmla="*/ 129 h 195"/>
                  <a:gd name="T94" fmla="*/ 57 w 122"/>
                  <a:gd name="T95" fmla="*/ 113 h 195"/>
                  <a:gd name="T96" fmla="*/ 51 w 122"/>
                  <a:gd name="T97" fmla="*/ 104 h 195"/>
                  <a:gd name="T98" fmla="*/ 47 w 122"/>
                  <a:gd name="T99" fmla="*/ 89 h 195"/>
                  <a:gd name="T100" fmla="*/ 53 w 122"/>
                  <a:gd name="T101" fmla="*/ 76 h 195"/>
                  <a:gd name="T102" fmla="*/ 63 w 122"/>
                  <a:gd name="T103" fmla="*/ 66 h 195"/>
                  <a:gd name="T104" fmla="*/ 67 w 122"/>
                  <a:gd name="T105" fmla="*/ 45 h 195"/>
                  <a:gd name="T106" fmla="*/ 58 w 122"/>
                  <a:gd name="T107" fmla="*/ 33 h 195"/>
                  <a:gd name="T108" fmla="*/ 53 w 122"/>
                  <a:gd name="T109" fmla="*/ 21 h 195"/>
                  <a:gd name="T110" fmla="*/ 58 w 122"/>
                  <a:gd name="T111" fmla="*/ 13 h 195"/>
                  <a:gd name="T112" fmla="*/ 51 w 122"/>
                  <a:gd name="T113" fmla="*/ 4 h 195"/>
                  <a:gd name="T114" fmla="*/ 45 w 122"/>
                  <a:gd name="T115" fmla="*/ 10 h 195"/>
                  <a:gd name="T116" fmla="*/ 34 w 122"/>
                  <a:gd name="T117" fmla="*/ 6 h 195"/>
                  <a:gd name="T118" fmla="*/ 21 w 122"/>
                  <a:gd name="T119" fmla="*/ 2 h 195"/>
                  <a:gd name="T120" fmla="*/ 12 w 122"/>
                  <a:gd name="T121" fmla="*/ 6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2" h="195">
                    <a:moveTo>
                      <a:pt x="12" y="6"/>
                    </a:moveTo>
                    <a:cubicBezTo>
                      <a:pt x="11" y="9"/>
                      <a:pt x="12" y="16"/>
                      <a:pt x="12" y="17"/>
                    </a:cubicBezTo>
                    <a:cubicBezTo>
                      <a:pt x="11" y="19"/>
                      <a:pt x="11" y="21"/>
                      <a:pt x="12" y="26"/>
                    </a:cubicBezTo>
                    <a:cubicBezTo>
                      <a:pt x="13" y="31"/>
                      <a:pt x="7" y="36"/>
                      <a:pt x="10" y="40"/>
                    </a:cubicBezTo>
                    <a:cubicBezTo>
                      <a:pt x="12" y="44"/>
                      <a:pt x="14" y="49"/>
                      <a:pt x="14" y="53"/>
                    </a:cubicBezTo>
                    <a:cubicBezTo>
                      <a:pt x="14" y="58"/>
                      <a:pt x="15" y="63"/>
                      <a:pt x="16" y="67"/>
                    </a:cubicBezTo>
                    <a:cubicBezTo>
                      <a:pt x="16" y="71"/>
                      <a:pt x="18" y="74"/>
                      <a:pt x="12" y="72"/>
                    </a:cubicBezTo>
                    <a:cubicBezTo>
                      <a:pt x="7" y="71"/>
                      <a:pt x="8" y="61"/>
                      <a:pt x="5" y="66"/>
                    </a:cubicBezTo>
                    <a:cubicBezTo>
                      <a:pt x="2" y="70"/>
                      <a:pt x="0" y="72"/>
                      <a:pt x="2" y="77"/>
                    </a:cubicBezTo>
                    <a:cubicBezTo>
                      <a:pt x="4" y="81"/>
                      <a:pt x="7" y="88"/>
                      <a:pt x="7" y="89"/>
                    </a:cubicBezTo>
                    <a:cubicBezTo>
                      <a:pt x="7" y="90"/>
                      <a:pt x="8" y="96"/>
                      <a:pt x="11" y="102"/>
                    </a:cubicBezTo>
                    <a:cubicBezTo>
                      <a:pt x="14" y="107"/>
                      <a:pt x="16" y="110"/>
                      <a:pt x="19" y="113"/>
                    </a:cubicBezTo>
                    <a:cubicBezTo>
                      <a:pt x="21" y="116"/>
                      <a:pt x="26" y="120"/>
                      <a:pt x="28" y="119"/>
                    </a:cubicBezTo>
                    <a:cubicBezTo>
                      <a:pt x="30" y="119"/>
                      <a:pt x="27" y="112"/>
                      <a:pt x="28" y="109"/>
                    </a:cubicBezTo>
                    <a:cubicBezTo>
                      <a:pt x="29" y="106"/>
                      <a:pt x="33" y="110"/>
                      <a:pt x="34" y="112"/>
                    </a:cubicBezTo>
                    <a:cubicBezTo>
                      <a:pt x="36" y="114"/>
                      <a:pt x="36" y="115"/>
                      <a:pt x="33" y="119"/>
                    </a:cubicBezTo>
                    <a:cubicBezTo>
                      <a:pt x="30" y="124"/>
                      <a:pt x="30" y="125"/>
                      <a:pt x="30" y="129"/>
                    </a:cubicBezTo>
                    <a:cubicBezTo>
                      <a:pt x="30" y="132"/>
                      <a:pt x="28" y="137"/>
                      <a:pt x="32" y="138"/>
                    </a:cubicBezTo>
                    <a:cubicBezTo>
                      <a:pt x="37" y="138"/>
                      <a:pt x="37" y="133"/>
                      <a:pt x="39" y="138"/>
                    </a:cubicBezTo>
                    <a:cubicBezTo>
                      <a:pt x="42" y="142"/>
                      <a:pt x="42" y="142"/>
                      <a:pt x="47" y="142"/>
                    </a:cubicBezTo>
                    <a:cubicBezTo>
                      <a:pt x="51" y="142"/>
                      <a:pt x="49" y="136"/>
                      <a:pt x="54" y="134"/>
                    </a:cubicBezTo>
                    <a:cubicBezTo>
                      <a:pt x="58" y="133"/>
                      <a:pt x="60" y="133"/>
                      <a:pt x="63" y="135"/>
                    </a:cubicBezTo>
                    <a:cubicBezTo>
                      <a:pt x="65" y="137"/>
                      <a:pt x="66" y="135"/>
                      <a:pt x="71" y="140"/>
                    </a:cubicBezTo>
                    <a:cubicBezTo>
                      <a:pt x="76" y="145"/>
                      <a:pt x="74" y="142"/>
                      <a:pt x="76" y="146"/>
                    </a:cubicBezTo>
                    <a:cubicBezTo>
                      <a:pt x="79" y="151"/>
                      <a:pt x="78" y="154"/>
                      <a:pt x="81" y="152"/>
                    </a:cubicBezTo>
                    <a:cubicBezTo>
                      <a:pt x="85" y="150"/>
                      <a:pt x="86" y="148"/>
                      <a:pt x="84" y="143"/>
                    </a:cubicBezTo>
                    <a:cubicBezTo>
                      <a:pt x="82" y="137"/>
                      <a:pt x="78" y="132"/>
                      <a:pt x="83" y="135"/>
                    </a:cubicBezTo>
                    <a:cubicBezTo>
                      <a:pt x="87" y="138"/>
                      <a:pt x="92" y="143"/>
                      <a:pt x="95" y="146"/>
                    </a:cubicBezTo>
                    <a:cubicBezTo>
                      <a:pt x="98" y="150"/>
                      <a:pt x="100" y="156"/>
                      <a:pt x="100" y="156"/>
                    </a:cubicBezTo>
                    <a:cubicBezTo>
                      <a:pt x="100" y="156"/>
                      <a:pt x="88" y="159"/>
                      <a:pt x="92" y="162"/>
                    </a:cubicBezTo>
                    <a:cubicBezTo>
                      <a:pt x="96" y="165"/>
                      <a:pt x="103" y="171"/>
                      <a:pt x="103" y="166"/>
                    </a:cubicBezTo>
                    <a:cubicBezTo>
                      <a:pt x="102" y="161"/>
                      <a:pt x="115" y="171"/>
                      <a:pt x="110" y="172"/>
                    </a:cubicBezTo>
                    <a:cubicBezTo>
                      <a:pt x="105" y="174"/>
                      <a:pt x="100" y="177"/>
                      <a:pt x="101" y="181"/>
                    </a:cubicBezTo>
                    <a:cubicBezTo>
                      <a:pt x="102" y="185"/>
                      <a:pt x="105" y="190"/>
                      <a:pt x="107" y="188"/>
                    </a:cubicBezTo>
                    <a:cubicBezTo>
                      <a:pt x="109" y="185"/>
                      <a:pt x="114" y="188"/>
                      <a:pt x="116" y="190"/>
                    </a:cubicBezTo>
                    <a:cubicBezTo>
                      <a:pt x="118" y="192"/>
                      <a:pt x="122" y="195"/>
                      <a:pt x="122" y="190"/>
                    </a:cubicBezTo>
                    <a:cubicBezTo>
                      <a:pt x="122" y="185"/>
                      <a:pt x="115" y="181"/>
                      <a:pt x="117" y="176"/>
                    </a:cubicBezTo>
                    <a:cubicBezTo>
                      <a:pt x="118" y="171"/>
                      <a:pt x="121" y="175"/>
                      <a:pt x="122" y="169"/>
                    </a:cubicBezTo>
                    <a:cubicBezTo>
                      <a:pt x="122" y="162"/>
                      <a:pt x="119" y="160"/>
                      <a:pt x="119" y="156"/>
                    </a:cubicBezTo>
                    <a:cubicBezTo>
                      <a:pt x="119" y="152"/>
                      <a:pt x="117" y="150"/>
                      <a:pt x="115" y="150"/>
                    </a:cubicBezTo>
                    <a:cubicBezTo>
                      <a:pt x="114" y="150"/>
                      <a:pt x="102" y="145"/>
                      <a:pt x="106" y="143"/>
                    </a:cubicBezTo>
                    <a:cubicBezTo>
                      <a:pt x="110" y="141"/>
                      <a:pt x="118" y="142"/>
                      <a:pt x="114" y="138"/>
                    </a:cubicBezTo>
                    <a:cubicBezTo>
                      <a:pt x="110" y="135"/>
                      <a:pt x="96" y="129"/>
                      <a:pt x="96" y="129"/>
                    </a:cubicBezTo>
                    <a:cubicBezTo>
                      <a:pt x="96" y="129"/>
                      <a:pt x="93" y="140"/>
                      <a:pt x="92" y="137"/>
                    </a:cubicBezTo>
                    <a:cubicBezTo>
                      <a:pt x="92" y="134"/>
                      <a:pt x="87" y="122"/>
                      <a:pt x="83" y="123"/>
                    </a:cubicBezTo>
                    <a:cubicBezTo>
                      <a:pt x="78" y="123"/>
                      <a:pt x="76" y="122"/>
                      <a:pt x="75" y="125"/>
                    </a:cubicBezTo>
                    <a:cubicBezTo>
                      <a:pt x="74" y="129"/>
                      <a:pt x="68" y="134"/>
                      <a:pt x="63" y="129"/>
                    </a:cubicBezTo>
                    <a:cubicBezTo>
                      <a:pt x="57" y="124"/>
                      <a:pt x="58" y="119"/>
                      <a:pt x="57" y="113"/>
                    </a:cubicBezTo>
                    <a:cubicBezTo>
                      <a:pt x="56" y="108"/>
                      <a:pt x="54" y="109"/>
                      <a:pt x="51" y="104"/>
                    </a:cubicBezTo>
                    <a:cubicBezTo>
                      <a:pt x="47" y="98"/>
                      <a:pt x="45" y="99"/>
                      <a:pt x="47" y="89"/>
                    </a:cubicBezTo>
                    <a:cubicBezTo>
                      <a:pt x="49" y="80"/>
                      <a:pt x="49" y="80"/>
                      <a:pt x="53" y="76"/>
                    </a:cubicBezTo>
                    <a:cubicBezTo>
                      <a:pt x="57" y="72"/>
                      <a:pt x="60" y="78"/>
                      <a:pt x="63" y="66"/>
                    </a:cubicBezTo>
                    <a:cubicBezTo>
                      <a:pt x="66" y="53"/>
                      <a:pt x="70" y="50"/>
                      <a:pt x="67" y="45"/>
                    </a:cubicBezTo>
                    <a:cubicBezTo>
                      <a:pt x="63" y="41"/>
                      <a:pt x="62" y="37"/>
                      <a:pt x="58" y="33"/>
                    </a:cubicBezTo>
                    <a:cubicBezTo>
                      <a:pt x="54" y="30"/>
                      <a:pt x="54" y="25"/>
                      <a:pt x="53" y="21"/>
                    </a:cubicBezTo>
                    <a:cubicBezTo>
                      <a:pt x="52" y="17"/>
                      <a:pt x="58" y="18"/>
                      <a:pt x="58" y="13"/>
                    </a:cubicBezTo>
                    <a:cubicBezTo>
                      <a:pt x="58" y="8"/>
                      <a:pt x="52" y="0"/>
                      <a:pt x="51" y="4"/>
                    </a:cubicBezTo>
                    <a:cubicBezTo>
                      <a:pt x="50" y="8"/>
                      <a:pt x="51" y="12"/>
                      <a:pt x="45" y="10"/>
                    </a:cubicBezTo>
                    <a:cubicBezTo>
                      <a:pt x="40" y="9"/>
                      <a:pt x="39" y="8"/>
                      <a:pt x="34" y="6"/>
                    </a:cubicBezTo>
                    <a:cubicBezTo>
                      <a:pt x="29" y="4"/>
                      <a:pt x="26" y="1"/>
                      <a:pt x="21" y="2"/>
                    </a:cubicBezTo>
                    <a:cubicBezTo>
                      <a:pt x="16" y="3"/>
                      <a:pt x="9" y="2"/>
                      <a:pt x="12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" name="Freeform 776">
                <a:extLst>
                  <a:ext uri="{FF2B5EF4-FFF2-40B4-BE49-F238E27FC236}">
                    <a16:creationId xmlns:a16="http://schemas.microsoft.com/office/drawing/2014/main" id="{FD5F8ACA-D48E-4C6A-AC8B-CEE6C648B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2" y="1881"/>
                <a:ext cx="70" cy="73"/>
              </a:xfrm>
              <a:custGeom>
                <a:avLst/>
                <a:gdLst>
                  <a:gd name="T0" fmla="*/ 0 w 117"/>
                  <a:gd name="T1" fmla="*/ 78 h 121"/>
                  <a:gd name="T2" fmla="*/ 5 w 117"/>
                  <a:gd name="T3" fmla="*/ 62 h 121"/>
                  <a:gd name="T4" fmla="*/ 11 w 117"/>
                  <a:gd name="T5" fmla="*/ 47 h 121"/>
                  <a:gd name="T6" fmla="*/ 23 w 117"/>
                  <a:gd name="T7" fmla="*/ 44 h 121"/>
                  <a:gd name="T8" fmla="*/ 30 w 117"/>
                  <a:gd name="T9" fmla="*/ 34 h 121"/>
                  <a:gd name="T10" fmla="*/ 44 w 117"/>
                  <a:gd name="T11" fmla="*/ 36 h 121"/>
                  <a:gd name="T12" fmla="*/ 46 w 117"/>
                  <a:gd name="T13" fmla="*/ 44 h 121"/>
                  <a:gd name="T14" fmla="*/ 55 w 117"/>
                  <a:gd name="T15" fmla="*/ 44 h 121"/>
                  <a:gd name="T16" fmla="*/ 59 w 117"/>
                  <a:gd name="T17" fmla="*/ 36 h 121"/>
                  <a:gd name="T18" fmla="*/ 66 w 117"/>
                  <a:gd name="T19" fmla="*/ 30 h 121"/>
                  <a:gd name="T20" fmla="*/ 66 w 117"/>
                  <a:gd name="T21" fmla="*/ 18 h 121"/>
                  <a:gd name="T22" fmla="*/ 76 w 117"/>
                  <a:gd name="T23" fmla="*/ 25 h 121"/>
                  <a:gd name="T24" fmla="*/ 79 w 117"/>
                  <a:gd name="T25" fmla="*/ 22 h 121"/>
                  <a:gd name="T26" fmla="*/ 87 w 117"/>
                  <a:gd name="T27" fmla="*/ 21 h 121"/>
                  <a:gd name="T28" fmla="*/ 84 w 117"/>
                  <a:gd name="T29" fmla="*/ 12 h 121"/>
                  <a:gd name="T30" fmla="*/ 82 w 117"/>
                  <a:gd name="T31" fmla="*/ 1 h 121"/>
                  <a:gd name="T32" fmla="*/ 86 w 117"/>
                  <a:gd name="T33" fmla="*/ 3 h 121"/>
                  <a:gd name="T34" fmla="*/ 91 w 117"/>
                  <a:gd name="T35" fmla="*/ 7 h 121"/>
                  <a:gd name="T36" fmla="*/ 98 w 117"/>
                  <a:gd name="T37" fmla="*/ 12 h 121"/>
                  <a:gd name="T38" fmla="*/ 103 w 117"/>
                  <a:gd name="T39" fmla="*/ 20 h 121"/>
                  <a:gd name="T40" fmla="*/ 107 w 117"/>
                  <a:gd name="T41" fmla="*/ 30 h 121"/>
                  <a:gd name="T42" fmla="*/ 106 w 117"/>
                  <a:gd name="T43" fmla="*/ 37 h 121"/>
                  <a:gd name="T44" fmla="*/ 111 w 117"/>
                  <a:gd name="T45" fmla="*/ 43 h 121"/>
                  <a:gd name="T46" fmla="*/ 113 w 117"/>
                  <a:gd name="T47" fmla="*/ 48 h 121"/>
                  <a:gd name="T48" fmla="*/ 112 w 117"/>
                  <a:gd name="T49" fmla="*/ 54 h 121"/>
                  <a:gd name="T50" fmla="*/ 116 w 117"/>
                  <a:gd name="T51" fmla="*/ 60 h 121"/>
                  <a:gd name="T52" fmla="*/ 117 w 117"/>
                  <a:gd name="T53" fmla="*/ 72 h 121"/>
                  <a:gd name="T54" fmla="*/ 111 w 117"/>
                  <a:gd name="T55" fmla="*/ 80 h 121"/>
                  <a:gd name="T56" fmla="*/ 108 w 117"/>
                  <a:gd name="T57" fmla="*/ 90 h 121"/>
                  <a:gd name="T58" fmla="*/ 108 w 117"/>
                  <a:gd name="T59" fmla="*/ 96 h 121"/>
                  <a:gd name="T60" fmla="*/ 102 w 117"/>
                  <a:gd name="T61" fmla="*/ 81 h 121"/>
                  <a:gd name="T62" fmla="*/ 99 w 117"/>
                  <a:gd name="T63" fmla="*/ 76 h 121"/>
                  <a:gd name="T64" fmla="*/ 92 w 117"/>
                  <a:gd name="T65" fmla="*/ 73 h 121"/>
                  <a:gd name="T66" fmla="*/ 91 w 117"/>
                  <a:gd name="T67" fmla="*/ 81 h 121"/>
                  <a:gd name="T68" fmla="*/ 89 w 117"/>
                  <a:gd name="T69" fmla="*/ 88 h 121"/>
                  <a:gd name="T70" fmla="*/ 96 w 117"/>
                  <a:gd name="T71" fmla="*/ 98 h 121"/>
                  <a:gd name="T72" fmla="*/ 96 w 117"/>
                  <a:gd name="T73" fmla="*/ 107 h 121"/>
                  <a:gd name="T74" fmla="*/ 94 w 117"/>
                  <a:gd name="T75" fmla="*/ 114 h 121"/>
                  <a:gd name="T76" fmla="*/ 91 w 117"/>
                  <a:gd name="T77" fmla="*/ 119 h 121"/>
                  <a:gd name="T78" fmla="*/ 85 w 117"/>
                  <a:gd name="T79" fmla="*/ 117 h 121"/>
                  <a:gd name="T80" fmla="*/ 86 w 117"/>
                  <a:gd name="T81" fmla="*/ 108 h 121"/>
                  <a:gd name="T82" fmla="*/ 83 w 117"/>
                  <a:gd name="T83" fmla="*/ 106 h 121"/>
                  <a:gd name="T84" fmla="*/ 77 w 117"/>
                  <a:gd name="T85" fmla="*/ 112 h 121"/>
                  <a:gd name="T86" fmla="*/ 69 w 117"/>
                  <a:gd name="T87" fmla="*/ 109 h 121"/>
                  <a:gd name="T88" fmla="*/ 59 w 117"/>
                  <a:gd name="T89" fmla="*/ 102 h 121"/>
                  <a:gd name="T90" fmla="*/ 53 w 117"/>
                  <a:gd name="T91" fmla="*/ 90 h 121"/>
                  <a:gd name="T92" fmla="*/ 53 w 117"/>
                  <a:gd name="T93" fmla="*/ 77 h 121"/>
                  <a:gd name="T94" fmla="*/ 54 w 117"/>
                  <a:gd name="T95" fmla="*/ 63 h 121"/>
                  <a:gd name="T96" fmla="*/ 48 w 117"/>
                  <a:gd name="T97" fmla="*/ 61 h 121"/>
                  <a:gd name="T98" fmla="*/ 39 w 117"/>
                  <a:gd name="T99" fmla="*/ 56 h 121"/>
                  <a:gd name="T100" fmla="*/ 37 w 117"/>
                  <a:gd name="T101" fmla="*/ 63 h 121"/>
                  <a:gd name="T102" fmla="*/ 37 w 117"/>
                  <a:gd name="T103" fmla="*/ 68 h 121"/>
                  <a:gd name="T104" fmla="*/ 29 w 117"/>
                  <a:gd name="T105" fmla="*/ 64 h 121"/>
                  <a:gd name="T106" fmla="*/ 24 w 117"/>
                  <a:gd name="T107" fmla="*/ 69 h 121"/>
                  <a:gd name="T108" fmla="*/ 21 w 117"/>
                  <a:gd name="T109" fmla="*/ 66 h 121"/>
                  <a:gd name="T110" fmla="*/ 18 w 117"/>
                  <a:gd name="T111" fmla="*/ 59 h 121"/>
                  <a:gd name="T112" fmla="*/ 14 w 117"/>
                  <a:gd name="T113" fmla="*/ 64 h 121"/>
                  <a:gd name="T114" fmla="*/ 12 w 117"/>
                  <a:gd name="T115" fmla="*/ 70 h 121"/>
                  <a:gd name="T116" fmla="*/ 9 w 117"/>
                  <a:gd name="T117" fmla="*/ 76 h 121"/>
                  <a:gd name="T118" fmla="*/ 5 w 117"/>
                  <a:gd name="T119" fmla="*/ 81 h 121"/>
                  <a:gd name="T120" fmla="*/ 0 w 117"/>
                  <a:gd name="T121" fmla="*/ 78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7" h="121">
                    <a:moveTo>
                      <a:pt x="0" y="78"/>
                    </a:moveTo>
                    <a:cubicBezTo>
                      <a:pt x="0" y="69"/>
                      <a:pt x="6" y="73"/>
                      <a:pt x="5" y="62"/>
                    </a:cubicBezTo>
                    <a:cubicBezTo>
                      <a:pt x="5" y="51"/>
                      <a:pt x="4" y="47"/>
                      <a:pt x="11" y="47"/>
                    </a:cubicBezTo>
                    <a:cubicBezTo>
                      <a:pt x="18" y="47"/>
                      <a:pt x="20" y="50"/>
                      <a:pt x="23" y="44"/>
                    </a:cubicBezTo>
                    <a:cubicBezTo>
                      <a:pt x="26" y="38"/>
                      <a:pt x="27" y="34"/>
                      <a:pt x="30" y="34"/>
                    </a:cubicBezTo>
                    <a:cubicBezTo>
                      <a:pt x="33" y="34"/>
                      <a:pt x="43" y="33"/>
                      <a:pt x="44" y="36"/>
                    </a:cubicBezTo>
                    <a:cubicBezTo>
                      <a:pt x="44" y="38"/>
                      <a:pt x="41" y="42"/>
                      <a:pt x="46" y="44"/>
                    </a:cubicBezTo>
                    <a:cubicBezTo>
                      <a:pt x="51" y="46"/>
                      <a:pt x="55" y="47"/>
                      <a:pt x="55" y="44"/>
                    </a:cubicBezTo>
                    <a:cubicBezTo>
                      <a:pt x="55" y="41"/>
                      <a:pt x="55" y="36"/>
                      <a:pt x="59" y="36"/>
                    </a:cubicBezTo>
                    <a:cubicBezTo>
                      <a:pt x="63" y="36"/>
                      <a:pt x="66" y="35"/>
                      <a:pt x="66" y="30"/>
                    </a:cubicBezTo>
                    <a:cubicBezTo>
                      <a:pt x="66" y="26"/>
                      <a:pt x="64" y="19"/>
                      <a:pt x="66" y="18"/>
                    </a:cubicBezTo>
                    <a:cubicBezTo>
                      <a:pt x="69" y="17"/>
                      <a:pt x="71" y="24"/>
                      <a:pt x="76" y="25"/>
                    </a:cubicBezTo>
                    <a:cubicBezTo>
                      <a:pt x="80" y="27"/>
                      <a:pt x="75" y="21"/>
                      <a:pt x="79" y="22"/>
                    </a:cubicBezTo>
                    <a:cubicBezTo>
                      <a:pt x="84" y="23"/>
                      <a:pt x="88" y="24"/>
                      <a:pt x="87" y="21"/>
                    </a:cubicBezTo>
                    <a:cubicBezTo>
                      <a:pt x="87" y="17"/>
                      <a:pt x="86" y="15"/>
                      <a:pt x="84" y="12"/>
                    </a:cubicBezTo>
                    <a:cubicBezTo>
                      <a:pt x="82" y="8"/>
                      <a:pt x="81" y="3"/>
                      <a:pt x="82" y="1"/>
                    </a:cubicBezTo>
                    <a:cubicBezTo>
                      <a:pt x="82" y="0"/>
                      <a:pt x="86" y="1"/>
                      <a:pt x="86" y="3"/>
                    </a:cubicBezTo>
                    <a:cubicBezTo>
                      <a:pt x="87" y="5"/>
                      <a:pt x="87" y="6"/>
                      <a:pt x="91" y="7"/>
                    </a:cubicBezTo>
                    <a:cubicBezTo>
                      <a:pt x="95" y="9"/>
                      <a:pt x="94" y="8"/>
                      <a:pt x="98" y="12"/>
                    </a:cubicBezTo>
                    <a:cubicBezTo>
                      <a:pt x="102" y="15"/>
                      <a:pt x="101" y="15"/>
                      <a:pt x="103" y="20"/>
                    </a:cubicBezTo>
                    <a:cubicBezTo>
                      <a:pt x="105" y="24"/>
                      <a:pt x="109" y="29"/>
                      <a:pt x="107" y="30"/>
                    </a:cubicBezTo>
                    <a:cubicBezTo>
                      <a:pt x="106" y="32"/>
                      <a:pt x="103" y="35"/>
                      <a:pt x="106" y="37"/>
                    </a:cubicBezTo>
                    <a:cubicBezTo>
                      <a:pt x="109" y="39"/>
                      <a:pt x="111" y="40"/>
                      <a:pt x="111" y="43"/>
                    </a:cubicBezTo>
                    <a:cubicBezTo>
                      <a:pt x="110" y="45"/>
                      <a:pt x="113" y="48"/>
                      <a:pt x="113" y="48"/>
                    </a:cubicBezTo>
                    <a:cubicBezTo>
                      <a:pt x="113" y="49"/>
                      <a:pt x="109" y="50"/>
                      <a:pt x="112" y="54"/>
                    </a:cubicBezTo>
                    <a:cubicBezTo>
                      <a:pt x="114" y="57"/>
                      <a:pt x="116" y="55"/>
                      <a:pt x="116" y="60"/>
                    </a:cubicBezTo>
                    <a:cubicBezTo>
                      <a:pt x="116" y="64"/>
                      <a:pt x="117" y="71"/>
                      <a:pt x="117" y="72"/>
                    </a:cubicBezTo>
                    <a:cubicBezTo>
                      <a:pt x="117" y="73"/>
                      <a:pt x="113" y="78"/>
                      <a:pt x="111" y="80"/>
                    </a:cubicBezTo>
                    <a:cubicBezTo>
                      <a:pt x="110" y="83"/>
                      <a:pt x="108" y="86"/>
                      <a:pt x="108" y="90"/>
                    </a:cubicBezTo>
                    <a:cubicBezTo>
                      <a:pt x="109" y="94"/>
                      <a:pt x="112" y="102"/>
                      <a:pt x="108" y="96"/>
                    </a:cubicBezTo>
                    <a:cubicBezTo>
                      <a:pt x="104" y="89"/>
                      <a:pt x="103" y="83"/>
                      <a:pt x="102" y="81"/>
                    </a:cubicBezTo>
                    <a:cubicBezTo>
                      <a:pt x="102" y="79"/>
                      <a:pt x="100" y="78"/>
                      <a:pt x="99" y="76"/>
                    </a:cubicBezTo>
                    <a:cubicBezTo>
                      <a:pt x="98" y="74"/>
                      <a:pt x="93" y="70"/>
                      <a:pt x="92" y="73"/>
                    </a:cubicBezTo>
                    <a:cubicBezTo>
                      <a:pt x="92" y="76"/>
                      <a:pt x="91" y="77"/>
                      <a:pt x="91" y="81"/>
                    </a:cubicBezTo>
                    <a:cubicBezTo>
                      <a:pt x="91" y="85"/>
                      <a:pt x="86" y="81"/>
                      <a:pt x="89" y="88"/>
                    </a:cubicBezTo>
                    <a:cubicBezTo>
                      <a:pt x="93" y="94"/>
                      <a:pt x="96" y="95"/>
                      <a:pt x="96" y="98"/>
                    </a:cubicBezTo>
                    <a:cubicBezTo>
                      <a:pt x="96" y="102"/>
                      <a:pt x="97" y="104"/>
                      <a:pt x="96" y="107"/>
                    </a:cubicBezTo>
                    <a:cubicBezTo>
                      <a:pt x="96" y="110"/>
                      <a:pt x="95" y="110"/>
                      <a:pt x="94" y="114"/>
                    </a:cubicBezTo>
                    <a:cubicBezTo>
                      <a:pt x="93" y="117"/>
                      <a:pt x="93" y="118"/>
                      <a:pt x="91" y="119"/>
                    </a:cubicBezTo>
                    <a:cubicBezTo>
                      <a:pt x="88" y="119"/>
                      <a:pt x="86" y="121"/>
                      <a:pt x="85" y="117"/>
                    </a:cubicBezTo>
                    <a:cubicBezTo>
                      <a:pt x="84" y="113"/>
                      <a:pt x="86" y="111"/>
                      <a:pt x="86" y="108"/>
                    </a:cubicBezTo>
                    <a:cubicBezTo>
                      <a:pt x="86" y="106"/>
                      <a:pt x="85" y="102"/>
                      <a:pt x="83" y="106"/>
                    </a:cubicBezTo>
                    <a:cubicBezTo>
                      <a:pt x="80" y="111"/>
                      <a:pt x="82" y="113"/>
                      <a:pt x="77" y="112"/>
                    </a:cubicBezTo>
                    <a:cubicBezTo>
                      <a:pt x="72" y="111"/>
                      <a:pt x="74" y="112"/>
                      <a:pt x="69" y="109"/>
                    </a:cubicBezTo>
                    <a:cubicBezTo>
                      <a:pt x="64" y="106"/>
                      <a:pt x="63" y="105"/>
                      <a:pt x="59" y="102"/>
                    </a:cubicBezTo>
                    <a:cubicBezTo>
                      <a:pt x="54" y="99"/>
                      <a:pt x="53" y="94"/>
                      <a:pt x="53" y="90"/>
                    </a:cubicBezTo>
                    <a:cubicBezTo>
                      <a:pt x="52" y="87"/>
                      <a:pt x="52" y="80"/>
                      <a:pt x="53" y="77"/>
                    </a:cubicBezTo>
                    <a:cubicBezTo>
                      <a:pt x="55" y="73"/>
                      <a:pt x="54" y="64"/>
                      <a:pt x="54" y="63"/>
                    </a:cubicBezTo>
                    <a:cubicBezTo>
                      <a:pt x="53" y="63"/>
                      <a:pt x="52" y="63"/>
                      <a:pt x="48" y="61"/>
                    </a:cubicBezTo>
                    <a:cubicBezTo>
                      <a:pt x="44" y="59"/>
                      <a:pt x="40" y="54"/>
                      <a:pt x="39" y="56"/>
                    </a:cubicBezTo>
                    <a:cubicBezTo>
                      <a:pt x="38" y="58"/>
                      <a:pt x="35" y="60"/>
                      <a:pt x="37" y="63"/>
                    </a:cubicBezTo>
                    <a:cubicBezTo>
                      <a:pt x="39" y="67"/>
                      <a:pt x="41" y="69"/>
                      <a:pt x="37" y="68"/>
                    </a:cubicBezTo>
                    <a:cubicBezTo>
                      <a:pt x="34" y="67"/>
                      <a:pt x="32" y="63"/>
                      <a:pt x="29" y="64"/>
                    </a:cubicBezTo>
                    <a:cubicBezTo>
                      <a:pt x="25" y="65"/>
                      <a:pt x="25" y="66"/>
                      <a:pt x="24" y="69"/>
                    </a:cubicBezTo>
                    <a:cubicBezTo>
                      <a:pt x="23" y="71"/>
                      <a:pt x="21" y="68"/>
                      <a:pt x="21" y="66"/>
                    </a:cubicBezTo>
                    <a:cubicBezTo>
                      <a:pt x="21" y="64"/>
                      <a:pt x="19" y="59"/>
                      <a:pt x="18" y="59"/>
                    </a:cubicBezTo>
                    <a:cubicBezTo>
                      <a:pt x="17" y="59"/>
                      <a:pt x="15" y="61"/>
                      <a:pt x="14" y="64"/>
                    </a:cubicBezTo>
                    <a:cubicBezTo>
                      <a:pt x="13" y="67"/>
                      <a:pt x="13" y="68"/>
                      <a:pt x="12" y="70"/>
                    </a:cubicBezTo>
                    <a:cubicBezTo>
                      <a:pt x="11" y="73"/>
                      <a:pt x="10" y="73"/>
                      <a:pt x="9" y="76"/>
                    </a:cubicBezTo>
                    <a:cubicBezTo>
                      <a:pt x="8" y="80"/>
                      <a:pt x="8" y="81"/>
                      <a:pt x="5" y="81"/>
                    </a:cubicBezTo>
                    <a:cubicBezTo>
                      <a:pt x="2" y="81"/>
                      <a:pt x="0" y="83"/>
                      <a:pt x="0" y="7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" name="Freeform 777">
                <a:extLst>
                  <a:ext uri="{FF2B5EF4-FFF2-40B4-BE49-F238E27FC236}">
                    <a16:creationId xmlns:a16="http://schemas.microsoft.com/office/drawing/2014/main" id="{82CF8C3E-9EB2-4211-A159-00E106E480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0" y="1931"/>
                <a:ext cx="9" cy="8"/>
              </a:xfrm>
              <a:custGeom>
                <a:avLst/>
                <a:gdLst>
                  <a:gd name="T0" fmla="*/ 1 w 14"/>
                  <a:gd name="T1" fmla="*/ 4 h 13"/>
                  <a:gd name="T2" fmla="*/ 3 w 14"/>
                  <a:gd name="T3" fmla="*/ 11 h 13"/>
                  <a:gd name="T4" fmla="*/ 10 w 14"/>
                  <a:gd name="T5" fmla="*/ 11 h 13"/>
                  <a:gd name="T6" fmla="*/ 13 w 14"/>
                  <a:gd name="T7" fmla="*/ 7 h 13"/>
                  <a:gd name="T8" fmla="*/ 11 w 14"/>
                  <a:gd name="T9" fmla="*/ 3 h 13"/>
                  <a:gd name="T10" fmla="*/ 3 w 14"/>
                  <a:gd name="T11" fmla="*/ 2 h 13"/>
                  <a:gd name="T12" fmla="*/ 1 w 14"/>
                  <a:gd name="T13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3">
                    <a:moveTo>
                      <a:pt x="1" y="4"/>
                    </a:moveTo>
                    <a:cubicBezTo>
                      <a:pt x="2" y="9"/>
                      <a:pt x="1" y="11"/>
                      <a:pt x="3" y="11"/>
                    </a:cubicBezTo>
                    <a:cubicBezTo>
                      <a:pt x="6" y="11"/>
                      <a:pt x="8" y="13"/>
                      <a:pt x="10" y="11"/>
                    </a:cubicBezTo>
                    <a:cubicBezTo>
                      <a:pt x="12" y="9"/>
                      <a:pt x="12" y="9"/>
                      <a:pt x="13" y="7"/>
                    </a:cubicBezTo>
                    <a:cubicBezTo>
                      <a:pt x="13" y="5"/>
                      <a:pt x="14" y="3"/>
                      <a:pt x="11" y="3"/>
                    </a:cubicBezTo>
                    <a:cubicBezTo>
                      <a:pt x="9" y="3"/>
                      <a:pt x="6" y="0"/>
                      <a:pt x="3" y="2"/>
                    </a:cubicBezTo>
                    <a:cubicBezTo>
                      <a:pt x="1" y="4"/>
                      <a:pt x="0" y="2"/>
                      <a:pt x="1" y="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" name="Freeform 778">
                <a:extLst>
                  <a:ext uri="{FF2B5EF4-FFF2-40B4-BE49-F238E27FC236}">
                    <a16:creationId xmlns:a16="http://schemas.microsoft.com/office/drawing/2014/main" id="{9ACEC8BE-5FC7-4125-BCAF-A5FB7D7F8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0" y="2000"/>
                <a:ext cx="7" cy="14"/>
              </a:xfrm>
              <a:custGeom>
                <a:avLst/>
                <a:gdLst>
                  <a:gd name="T0" fmla="*/ 2 w 12"/>
                  <a:gd name="T1" fmla="*/ 7 h 23"/>
                  <a:gd name="T2" fmla="*/ 4 w 12"/>
                  <a:gd name="T3" fmla="*/ 21 h 23"/>
                  <a:gd name="T4" fmla="*/ 8 w 12"/>
                  <a:gd name="T5" fmla="*/ 18 h 23"/>
                  <a:gd name="T6" fmla="*/ 12 w 12"/>
                  <a:gd name="T7" fmla="*/ 13 h 23"/>
                  <a:gd name="T8" fmla="*/ 11 w 12"/>
                  <a:gd name="T9" fmla="*/ 5 h 23"/>
                  <a:gd name="T10" fmla="*/ 8 w 12"/>
                  <a:gd name="T11" fmla="*/ 2 h 23"/>
                  <a:gd name="T12" fmla="*/ 3 w 12"/>
                  <a:gd name="T13" fmla="*/ 5 h 23"/>
                  <a:gd name="T14" fmla="*/ 2 w 12"/>
                  <a:gd name="T15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23">
                    <a:moveTo>
                      <a:pt x="2" y="7"/>
                    </a:moveTo>
                    <a:cubicBezTo>
                      <a:pt x="2" y="7"/>
                      <a:pt x="1" y="23"/>
                      <a:pt x="4" y="21"/>
                    </a:cubicBezTo>
                    <a:cubicBezTo>
                      <a:pt x="6" y="20"/>
                      <a:pt x="5" y="20"/>
                      <a:pt x="8" y="18"/>
                    </a:cubicBezTo>
                    <a:cubicBezTo>
                      <a:pt x="10" y="16"/>
                      <a:pt x="12" y="17"/>
                      <a:pt x="12" y="13"/>
                    </a:cubicBezTo>
                    <a:cubicBezTo>
                      <a:pt x="12" y="10"/>
                      <a:pt x="11" y="7"/>
                      <a:pt x="11" y="5"/>
                    </a:cubicBezTo>
                    <a:cubicBezTo>
                      <a:pt x="11" y="3"/>
                      <a:pt x="10" y="0"/>
                      <a:pt x="8" y="2"/>
                    </a:cubicBezTo>
                    <a:cubicBezTo>
                      <a:pt x="7" y="5"/>
                      <a:pt x="4" y="5"/>
                      <a:pt x="3" y="5"/>
                    </a:cubicBezTo>
                    <a:cubicBezTo>
                      <a:pt x="1" y="6"/>
                      <a:pt x="0" y="5"/>
                      <a:pt x="2" y="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" name="Freeform 779">
                <a:extLst>
                  <a:ext uri="{FF2B5EF4-FFF2-40B4-BE49-F238E27FC236}">
                    <a16:creationId xmlns:a16="http://schemas.microsoft.com/office/drawing/2014/main" id="{49BC6BDA-1F11-4D87-B398-0EC15C703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2" y="1831"/>
                <a:ext cx="19" cy="9"/>
              </a:xfrm>
              <a:custGeom>
                <a:avLst/>
                <a:gdLst>
                  <a:gd name="T0" fmla="*/ 19 w 31"/>
                  <a:gd name="T1" fmla="*/ 1 h 14"/>
                  <a:gd name="T2" fmla="*/ 16 w 31"/>
                  <a:gd name="T3" fmla="*/ 4 h 14"/>
                  <a:gd name="T4" fmla="*/ 10 w 31"/>
                  <a:gd name="T5" fmla="*/ 2 h 14"/>
                  <a:gd name="T6" fmla="*/ 7 w 31"/>
                  <a:gd name="T7" fmla="*/ 1 h 14"/>
                  <a:gd name="T8" fmla="*/ 3 w 31"/>
                  <a:gd name="T9" fmla="*/ 4 h 14"/>
                  <a:gd name="T10" fmla="*/ 2 w 31"/>
                  <a:gd name="T11" fmla="*/ 9 h 14"/>
                  <a:gd name="T12" fmla="*/ 8 w 31"/>
                  <a:gd name="T13" fmla="*/ 13 h 14"/>
                  <a:gd name="T14" fmla="*/ 18 w 31"/>
                  <a:gd name="T15" fmla="*/ 12 h 14"/>
                  <a:gd name="T16" fmla="*/ 25 w 31"/>
                  <a:gd name="T17" fmla="*/ 10 h 14"/>
                  <a:gd name="T18" fmla="*/ 29 w 31"/>
                  <a:gd name="T19" fmla="*/ 7 h 14"/>
                  <a:gd name="T20" fmla="*/ 26 w 31"/>
                  <a:gd name="T21" fmla="*/ 2 h 14"/>
                  <a:gd name="T22" fmla="*/ 19 w 31"/>
                  <a:gd name="T23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" h="14">
                    <a:moveTo>
                      <a:pt x="19" y="1"/>
                    </a:moveTo>
                    <a:cubicBezTo>
                      <a:pt x="19" y="2"/>
                      <a:pt x="19" y="4"/>
                      <a:pt x="16" y="4"/>
                    </a:cubicBezTo>
                    <a:cubicBezTo>
                      <a:pt x="13" y="4"/>
                      <a:pt x="11" y="3"/>
                      <a:pt x="10" y="2"/>
                    </a:cubicBezTo>
                    <a:cubicBezTo>
                      <a:pt x="9" y="2"/>
                      <a:pt x="8" y="1"/>
                      <a:pt x="7" y="1"/>
                    </a:cubicBezTo>
                    <a:cubicBezTo>
                      <a:pt x="5" y="2"/>
                      <a:pt x="4" y="3"/>
                      <a:pt x="3" y="4"/>
                    </a:cubicBezTo>
                    <a:cubicBezTo>
                      <a:pt x="3" y="5"/>
                      <a:pt x="0" y="7"/>
                      <a:pt x="2" y="9"/>
                    </a:cubicBezTo>
                    <a:cubicBezTo>
                      <a:pt x="4" y="10"/>
                      <a:pt x="4" y="12"/>
                      <a:pt x="8" y="13"/>
                    </a:cubicBezTo>
                    <a:cubicBezTo>
                      <a:pt x="13" y="14"/>
                      <a:pt x="13" y="13"/>
                      <a:pt x="18" y="12"/>
                    </a:cubicBezTo>
                    <a:cubicBezTo>
                      <a:pt x="24" y="11"/>
                      <a:pt x="22" y="10"/>
                      <a:pt x="25" y="10"/>
                    </a:cubicBezTo>
                    <a:cubicBezTo>
                      <a:pt x="29" y="10"/>
                      <a:pt x="29" y="10"/>
                      <a:pt x="29" y="7"/>
                    </a:cubicBezTo>
                    <a:cubicBezTo>
                      <a:pt x="29" y="4"/>
                      <a:pt x="31" y="3"/>
                      <a:pt x="26" y="2"/>
                    </a:cubicBezTo>
                    <a:cubicBezTo>
                      <a:pt x="21" y="1"/>
                      <a:pt x="19" y="0"/>
                      <a:pt x="19" y="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" name="Freeform 780">
                <a:extLst>
                  <a:ext uri="{FF2B5EF4-FFF2-40B4-BE49-F238E27FC236}">
                    <a16:creationId xmlns:a16="http://schemas.microsoft.com/office/drawing/2014/main" id="{64FA7B1F-3238-443D-B4F3-11C4FED6AA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7" y="2065"/>
                <a:ext cx="13" cy="7"/>
              </a:xfrm>
              <a:custGeom>
                <a:avLst/>
                <a:gdLst>
                  <a:gd name="T0" fmla="*/ 8 w 22"/>
                  <a:gd name="T1" fmla="*/ 8 h 11"/>
                  <a:gd name="T2" fmla="*/ 10 w 22"/>
                  <a:gd name="T3" fmla="*/ 7 h 11"/>
                  <a:gd name="T4" fmla="*/ 14 w 22"/>
                  <a:gd name="T5" fmla="*/ 9 h 11"/>
                  <a:gd name="T6" fmla="*/ 16 w 22"/>
                  <a:gd name="T7" fmla="*/ 10 h 11"/>
                  <a:gd name="T8" fmla="*/ 19 w 22"/>
                  <a:gd name="T9" fmla="*/ 9 h 11"/>
                  <a:gd name="T10" fmla="*/ 21 w 22"/>
                  <a:gd name="T11" fmla="*/ 7 h 11"/>
                  <a:gd name="T12" fmla="*/ 17 w 22"/>
                  <a:gd name="T13" fmla="*/ 3 h 11"/>
                  <a:gd name="T14" fmla="*/ 11 w 22"/>
                  <a:gd name="T15" fmla="*/ 1 h 11"/>
                  <a:gd name="T16" fmla="*/ 6 w 22"/>
                  <a:gd name="T17" fmla="*/ 1 h 11"/>
                  <a:gd name="T18" fmla="*/ 2 w 22"/>
                  <a:gd name="T19" fmla="*/ 2 h 11"/>
                  <a:gd name="T20" fmla="*/ 3 w 22"/>
                  <a:gd name="T21" fmla="*/ 6 h 11"/>
                  <a:gd name="T22" fmla="*/ 8 w 22"/>
                  <a:gd name="T2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" h="11">
                    <a:moveTo>
                      <a:pt x="8" y="8"/>
                    </a:moveTo>
                    <a:cubicBezTo>
                      <a:pt x="8" y="7"/>
                      <a:pt x="8" y="6"/>
                      <a:pt x="10" y="7"/>
                    </a:cubicBezTo>
                    <a:cubicBezTo>
                      <a:pt x="12" y="8"/>
                      <a:pt x="14" y="8"/>
                      <a:pt x="14" y="9"/>
                    </a:cubicBezTo>
                    <a:cubicBezTo>
                      <a:pt x="15" y="10"/>
                      <a:pt x="15" y="11"/>
                      <a:pt x="16" y="10"/>
                    </a:cubicBezTo>
                    <a:cubicBezTo>
                      <a:pt x="17" y="10"/>
                      <a:pt x="18" y="10"/>
                      <a:pt x="19" y="9"/>
                    </a:cubicBezTo>
                    <a:cubicBezTo>
                      <a:pt x="19" y="9"/>
                      <a:pt x="22" y="8"/>
                      <a:pt x="21" y="7"/>
                    </a:cubicBezTo>
                    <a:cubicBezTo>
                      <a:pt x="20" y="5"/>
                      <a:pt x="20" y="4"/>
                      <a:pt x="17" y="3"/>
                    </a:cubicBezTo>
                    <a:cubicBezTo>
                      <a:pt x="15" y="1"/>
                      <a:pt x="14" y="2"/>
                      <a:pt x="11" y="1"/>
                    </a:cubicBezTo>
                    <a:cubicBezTo>
                      <a:pt x="7" y="0"/>
                      <a:pt x="8" y="2"/>
                      <a:pt x="6" y="1"/>
                    </a:cubicBezTo>
                    <a:cubicBezTo>
                      <a:pt x="3" y="0"/>
                      <a:pt x="3" y="0"/>
                      <a:pt x="2" y="2"/>
                    </a:cubicBezTo>
                    <a:cubicBezTo>
                      <a:pt x="2" y="4"/>
                      <a:pt x="0" y="5"/>
                      <a:pt x="3" y="6"/>
                    </a:cubicBezTo>
                    <a:cubicBezTo>
                      <a:pt x="6" y="8"/>
                      <a:pt x="7" y="9"/>
                      <a:pt x="8" y="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" name="Freeform 781">
                <a:extLst>
                  <a:ext uri="{FF2B5EF4-FFF2-40B4-BE49-F238E27FC236}">
                    <a16:creationId xmlns:a16="http://schemas.microsoft.com/office/drawing/2014/main" id="{E1842B58-8A4C-4985-A3D8-BF91A756B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0" y="2059"/>
                <a:ext cx="12" cy="5"/>
              </a:xfrm>
              <a:custGeom>
                <a:avLst/>
                <a:gdLst>
                  <a:gd name="T0" fmla="*/ 6 w 19"/>
                  <a:gd name="T1" fmla="*/ 7 h 9"/>
                  <a:gd name="T2" fmla="*/ 10 w 19"/>
                  <a:gd name="T3" fmla="*/ 8 h 9"/>
                  <a:gd name="T4" fmla="*/ 12 w 19"/>
                  <a:gd name="T5" fmla="*/ 8 h 9"/>
                  <a:gd name="T6" fmla="*/ 14 w 19"/>
                  <a:gd name="T7" fmla="*/ 9 h 9"/>
                  <a:gd name="T8" fmla="*/ 16 w 19"/>
                  <a:gd name="T9" fmla="*/ 8 h 9"/>
                  <a:gd name="T10" fmla="*/ 18 w 19"/>
                  <a:gd name="T11" fmla="*/ 6 h 9"/>
                  <a:gd name="T12" fmla="*/ 15 w 19"/>
                  <a:gd name="T13" fmla="*/ 2 h 9"/>
                  <a:gd name="T14" fmla="*/ 10 w 19"/>
                  <a:gd name="T15" fmla="*/ 2 h 9"/>
                  <a:gd name="T16" fmla="*/ 4 w 19"/>
                  <a:gd name="T17" fmla="*/ 0 h 9"/>
                  <a:gd name="T18" fmla="*/ 4 w 19"/>
                  <a:gd name="T19" fmla="*/ 3 h 9"/>
                  <a:gd name="T20" fmla="*/ 2 w 19"/>
                  <a:gd name="T21" fmla="*/ 5 h 9"/>
                  <a:gd name="T22" fmla="*/ 6 w 19"/>
                  <a:gd name="T23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9">
                    <a:moveTo>
                      <a:pt x="6" y="7"/>
                    </a:moveTo>
                    <a:cubicBezTo>
                      <a:pt x="7" y="6"/>
                      <a:pt x="8" y="8"/>
                      <a:pt x="10" y="8"/>
                    </a:cubicBezTo>
                    <a:cubicBezTo>
                      <a:pt x="11" y="9"/>
                      <a:pt x="12" y="7"/>
                      <a:pt x="12" y="8"/>
                    </a:cubicBezTo>
                    <a:cubicBezTo>
                      <a:pt x="12" y="8"/>
                      <a:pt x="13" y="9"/>
                      <a:pt x="14" y="9"/>
                    </a:cubicBezTo>
                    <a:cubicBezTo>
                      <a:pt x="15" y="9"/>
                      <a:pt x="16" y="9"/>
                      <a:pt x="16" y="8"/>
                    </a:cubicBezTo>
                    <a:cubicBezTo>
                      <a:pt x="16" y="7"/>
                      <a:pt x="19" y="7"/>
                      <a:pt x="18" y="6"/>
                    </a:cubicBezTo>
                    <a:cubicBezTo>
                      <a:pt x="17" y="4"/>
                      <a:pt x="17" y="3"/>
                      <a:pt x="15" y="2"/>
                    </a:cubicBezTo>
                    <a:cubicBezTo>
                      <a:pt x="12" y="1"/>
                      <a:pt x="13" y="3"/>
                      <a:pt x="10" y="2"/>
                    </a:cubicBezTo>
                    <a:cubicBezTo>
                      <a:pt x="7" y="2"/>
                      <a:pt x="6" y="1"/>
                      <a:pt x="4" y="0"/>
                    </a:cubicBezTo>
                    <a:cubicBezTo>
                      <a:pt x="2" y="0"/>
                      <a:pt x="5" y="1"/>
                      <a:pt x="4" y="3"/>
                    </a:cubicBezTo>
                    <a:cubicBezTo>
                      <a:pt x="4" y="5"/>
                      <a:pt x="0" y="4"/>
                      <a:pt x="2" y="5"/>
                    </a:cubicBezTo>
                    <a:cubicBezTo>
                      <a:pt x="5" y="7"/>
                      <a:pt x="6" y="7"/>
                      <a:pt x="6" y="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" name="Freeform 782">
                <a:extLst>
                  <a:ext uri="{FF2B5EF4-FFF2-40B4-BE49-F238E27FC236}">
                    <a16:creationId xmlns:a16="http://schemas.microsoft.com/office/drawing/2014/main" id="{F51ECC8B-3CD0-4052-903F-C28D79FA03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233"/>
                <a:ext cx="7" cy="15"/>
              </a:xfrm>
              <a:custGeom>
                <a:avLst/>
                <a:gdLst>
                  <a:gd name="T0" fmla="*/ 4 w 11"/>
                  <a:gd name="T1" fmla="*/ 7 h 26"/>
                  <a:gd name="T2" fmla="*/ 10 w 11"/>
                  <a:gd name="T3" fmla="*/ 10 h 26"/>
                  <a:gd name="T4" fmla="*/ 10 w 11"/>
                  <a:gd name="T5" fmla="*/ 24 h 26"/>
                  <a:gd name="T6" fmla="*/ 6 w 11"/>
                  <a:gd name="T7" fmla="*/ 23 h 26"/>
                  <a:gd name="T8" fmla="*/ 1 w 11"/>
                  <a:gd name="T9" fmla="*/ 16 h 26"/>
                  <a:gd name="T10" fmla="*/ 4 w 11"/>
                  <a:gd name="T11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26">
                    <a:moveTo>
                      <a:pt x="4" y="7"/>
                    </a:moveTo>
                    <a:cubicBezTo>
                      <a:pt x="8" y="7"/>
                      <a:pt x="9" y="0"/>
                      <a:pt x="10" y="10"/>
                    </a:cubicBezTo>
                    <a:cubicBezTo>
                      <a:pt x="11" y="20"/>
                      <a:pt x="10" y="22"/>
                      <a:pt x="10" y="24"/>
                    </a:cubicBezTo>
                    <a:cubicBezTo>
                      <a:pt x="9" y="26"/>
                      <a:pt x="8" y="26"/>
                      <a:pt x="6" y="23"/>
                    </a:cubicBezTo>
                    <a:cubicBezTo>
                      <a:pt x="4" y="20"/>
                      <a:pt x="0" y="19"/>
                      <a:pt x="1" y="16"/>
                    </a:cubicBezTo>
                    <a:cubicBezTo>
                      <a:pt x="3" y="13"/>
                      <a:pt x="4" y="7"/>
                      <a:pt x="4" y="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" name="Freeform 783">
                <a:extLst>
                  <a:ext uri="{FF2B5EF4-FFF2-40B4-BE49-F238E27FC236}">
                    <a16:creationId xmlns:a16="http://schemas.microsoft.com/office/drawing/2014/main" id="{E57483A5-11C8-4D19-89E8-C44D6A9A1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7" y="2248"/>
                <a:ext cx="7" cy="8"/>
              </a:xfrm>
              <a:custGeom>
                <a:avLst/>
                <a:gdLst>
                  <a:gd name="T0" fmla="*/ 1 w 13"/>
                  <a:gd name="T1" fmla="*/ 6 h 12"/>
                  <a:gd name="T2" fmla="*/ 6 w 13"/>
                  <a:gd name="T3" fmla="*/ 9 h 12"/>
                  <a:gd name="T4" fmla="*/ 10 w 13"/>
                  <a:gd name="T5" fmla="*/ 9 h 12"/>
                  <a:gd name="T6" fmla="*/ 9 w 13"/>
                  <a:gd name="T7" fmla="*/ 3 h 12"/>
                  <a:gd name="T8" fmla="*/ 1 w 13"/>
                  <a:gd name="T9" fmla="*/ 2 h 12"/>
                  <a:gd name="T10" fmla="*/ 1 w 13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2">
                    <a:moveTo>
                      <a:pt x="1" y="6"/>
                    </a:moveTo>
                    <a:cubicBezTo>
                      <a:pt x="3" y="7"/>
                      <a:pt x="4" y="7"/>
                      <a:pt x="6" y="9"/>
                    </a:cubicBezTo>
                    <a:cubicBezTo>
                      <a:pt x="8" y="12"/>
                      <a:pt x="10" y="12"/>
                      <a:pt x="10" y="9"/>
                    </a:cubicBezTo>
                    <a:cubicBezTo>
                      <a:pt x="10" y="7"/>
                      <a:pt x="13" y="4"/>
                      <a:pt x="9" y="3"/>
                    </a:cubicBezTo>
                    <a:cubicBezTo>
                      <a:pt x="6" y="1"/>
                      <a:pt x="1" y="0"/>
                      <a:pt x="1" y="2"/>
                    </a:cubicBezTo>
                    <a:cubicBezTo>
                      <a:pt x="0" y="3"/>
                      <a:pt x="0" y="3"/>
                      <a:pt x="1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" name="Freeform 784">
                <a:extLst>
                  <a:ext uri="{FF2B5EF4-FFF2-40B4-BE49-F238E27FC236}">
                    <a16:creationId xmlns:a16="http://schemas.microsoft.com/office/drawing/2014/main" id="{FE91A393-7961-45BC-AFBA-4D4E4DF6F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7" y="2258"/>
                <a:ext cx="6" cy="7"/>
              </a:xfrm>
              <a:custGeom>
                <a:avLst/>
                <a:gdLst>
                  <a:gd name="T0" fmla="*/ 3 w 10"/>
                  <a:gd name="T1" fmla="*/ 2 h 12"/>
                  <a:gd name="T2" fmla="*/ 3 w 10"/>
                  <a:gd name="T3" fmla="*/ 12 h 12"/>
                  <a:gd name="T4" fmla="*/ 7 w 10"/>
                  <a:gd name="T5" fmla="*/ 10 h 12"/>
                  <a:gd name="T6" fmla="*/ 8 w 10"/>
                  <a:gd name="T7" fmla="*/ 4 h 12"/>
                  <a:gd name="T8" fmla="*/ 3 w 10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3" y="2"/>
                    </a:moveTo>
                    <a:cubicBezTo>
                      <a:pt x="3" y="5"/>
                      <a:pt x="0" y="11"/>
                      <a:pt x="3" y="12"/>
                    </a:cubicBezTo>
                    <a:cubicBezTo>
                      <a:pt x="6" y="12"/>
                      <a:pt x="5" y="12"/>
                      <a:pt x="7" y="10"/>
                    </a:cubicBezTo>
                    <a:cubicBezTo>
                      <a:pt x="8" y="8"/>
                      <a:pt x="10" y="6"/>
                      <a:pt x="8" y="4"/>
                    </a:cubicBezTo>
                    <a:cubicBezTo>
                      <a:pt x="6" y="2"/>
                      <a:pt x="2" y="0"/>
                      <a:pt x="3" y="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" name="Freeform 785">
                <a:extLst>
                  <a:ext uri="{FF2B5EF4-FFF2-40B4-BE49-F238E27FC236}">
                    <a16:creationId xmlns:a16="http://schemas.microsoft.com/office/drawing/2014/main" id="{0D2B0825-1719-481D-A215-7BFA6177AE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7" y="2251"/>
                <a:ext cx="5" cy="5"/>
              </a:xfrm>
              <a:custGeom>
                <a:avLst/>
                <a:gdLst>
                  <a:gd name="T0" fmla="*/ 1 w 8"/>
                  <a:gd name="T1" fmla="*/ 1 h 7"/>
                  <a:gd name="T2" fmla="*/ 8 w 8"/>
                  <a:gd name="T3" fmla="*/ 2 h 7"/>
                  <a:gd name="T4" fmla="*/ 4 w 8"/>
                  <a:gd name="T5" fmla="*/ 5 h 7"/>
                  <a:gd name="T6" fmla="*/ 1 w 8"/>
                  <a:gd name="T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7">
                    <a:moveTo>
                      <a:pt x="1" y="1"/>
                    </a:moveTo>
                    <a:cubicBezTo>
                      <a:pt x="3" y="1"/>
                      <a:pt x="8" y="0"/>
                      <a:pt x="8" y="2"/>
                    </a:cubicBezTo>
                    <a:cubicBezTo>
                      <a:pt x="8" y="5"/>
                      <a:pt x="6" y="7"/>
                      <a:pt x="4" y="5"/>
                    </a:cubicBezTo>
                    <a:cubicBezTo>
                      <a:pt x="2" y="3"/>
                      <a:pt x="0" y="4"/>
                      <a:pt x="1" y="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" name="Freeform 786">
                <a:extLst>
                  <a:ext uri="{FF2B5EF4-FFF2-40B4-BE49-F238E27FC236}">
                    <a16:creationId xmlns:a16="http://schemas.microsoft.com/office/drawing/2014/main" id="{C4445845-6C07-4B25-A6C4-576756F52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1" y="2395"/>
                <a:ext cx="12" cy="12"/>
              </a:xfrm>
              <a:custGeom>
                <a:avLst/>
                <a:gdLst>
                  <a:gd name="T0" fmla="*/ 2 w 19"/>
                  <a:gd name="T1" fmla="*/ 6 h 20"/>
                  <a:gd name="T2" fmla="*/ 7 w 19"/>
                  <a:gd name="T3" fmla="*/ 19 h 20"/>
                  <a:gd name="T4" fmla="*/ 18 w 19"/>
                  <a:gd name="T5" fmla="*/ 15 h 20"/>
                  <a:gd name="T6" fmla="*/ 16 w 19"/>
                  <a:gd name="T7" fmla="*/ 6 h 20"/>
                  <a:gd name="T8" fmla="*/ 8 w 19"/>
                  <a:gd name="T9" fmla="*/ 2 h 20"/>
                  <a:gd name="T10" fmla="*/ 2 w 19"/>
                  <a:gd name="T11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">
                    <a:moveTo>
                      <a:pt x="2" y="6"/>
                    </a:moveTo>
                    <a:cubicBezTo>
                      <a:pt x="2" y="11"/>
                      <a:pt x="3" y="17"/>
                      <a:pt x="7" y="19"/>
                    </a:cubicBezTo>
                    <a:cubicBezTo>
                      <a:pt x="12" y="20"/>
                      <a:pt x="18" y="19"/>
                      <a:pt x="18" y="15"/>
                    </a:cubicBezTo>
                    <a:cubicBezTo>
                      <a:pt x="18" y="10"/>
                      <a:pt x="19" y="11"/>
                      <a:pt x="16" y="6"/>
                    </a:cubicBezTo>
                    <a:cubicBezTo>
                      <a:pt x="13" y="2"/>
                      <a:pt x="11" y="1"/>
                      <a:pt x="8" y="2"/>
                    </a:cubicBezTo>
                    <a:cubicBezTo>
                      <a:pt x="6" y="3"/>
                      <a:pt x="0" y="0"/>
                      <a:pt x="2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" name="Freeform 787">
                <a:extLst>
                  <a:ext uri="{FF2B5EF4-FFF2-40B4-BE49-F238E27FC236}">
                    <a16:creationId xmlns:a16="http://schemas.microsoft.com/office/drawing/2014/main" id="{D66BE6BB-B5A7-4206-873E-16D17C876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4" y="2380"/>
                <a:ext cx="8" cy="11"/>
              </a:xfrm>
              <a:custGeom>
                <a:avLst/>
                <a:gdLst>
                  <a:gd name="T0" fmla="*/ 6 w 14"/>
                  <a:gd name="T1" fmla="*/ 6 h 18"/>
                  <a:gd name="T2" fmla="*/ 1 w 14"/>
                  <a:gd name="T3" fmla="*/ 15 h 18"/>
                  <a:gd name="T4" fmla="*/ 9 w 14"/>
                  <a:gd name="T5" fmla="*/ 18 h 18"/>
                  <a:gd name="T6" fmla="*/ 13 w 14"/>
                  <a:gd name="T7" fmla="*/ 12 h 18"/>
                  <a:gd name="T8" fmla="*/ 6 w 14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8">
                    <a:moveTo>
                      <a:pt x="6" y="6"/>
                    </a:moveTo>
                    <a:cubicBezTo>
                      <a:pt x="4" y="8"/>
                      <a:pt x="0" y="12"/>
                      <a:pt x="1" y="15"/>
                    </a:cubicBezTo>
                    <a:cubicBezTo>
                      <a:pt x="2" y="18"/>
                      <a:pt x="6" y="18"/>
                      <a:pt x="9" y="18"/>
                    </a:cubicBezTo>
                    <a:cubicBezTo>
                      <a:pt x="11" y="17"/>
                      <a:pt x="14" y="17"/>
                      <a:pt x="13" y="12"/>
                    </a:cubicBezTo>
                    <a:cubicBezTo>
                      <a:pt x="12" y="7"/>
                      <a:pt x="11" y="0"/>
                      <a:pt x="6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" name="Freeform 788">
                <a:extLst>
                  <a:ext uri="{FF2B5EF4-FFF2-40B4-BE49-F238E27FC236}">
                    <a16:creationId xmlns:a16="http://schemas.microsoft.com/office/drawing/2014/main" id="{354CA14A-E389-4A52-A3AC-2821AD3C2B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1445"/>
                <a:ext cx="46" cy="14"/>
              </a:xfrm>
              <a:custGeom>
                <a:avLst/>
                <a:gdLst>
                  <a:gd name="T0" fmla="*/ 6 w 76"/>
                  <a:gd name="T1" fmla="*/ 5 h 24"/>
                  <a:gd name="T2" fmla="*/ 10 w 76"/>
                  <a:gd name="T3" fmla="*/ 17 h 24"/>
                  <a:gd name="T4" fmla="*/ 34 w 76"/>
                  <a:gd name="T5" fmla="*/ 17 h 24"/>
                  <a:gd name="T6" fmla="*/ 44 w 76"/>
                  <a:gd name="T7" fmla="*/ 23 h 24"/>
                  <a:gd name="T8" fmla="*/ 59 w 76"/>
                  <a:gd name="T9" fmla="*/ 21 h 24"/>
                  <a:gd name="T10" fmla="*/ 73 w 76"/>
                  <a:gd name="T11" fmla="*/ 20 h 24"/>
                  <a:gd name="T12" fmla="*/ 71 w 76"/>
                  <a:gd name="T13" fmla="*/ 14 h 24"/>
                  <a:gd name="T14" fmla="*/ 60 w 76"/>
                  <a:gd name="T15" fmla="*/ 14 h 24"/>
                  <a:gd name="T16" fmla="*/ 52 w 76"/>
                  <a:gd name="T17" fmla="*/ 10 h 24"/>
                  <a:gd name="T18" fmla="*/ 42 w 76"/>
                  <a:gd name="T19" fmla="*/ 11 h 24"/>
                  <a:gd name="T20" fmla="*/ 29 w 76"/>
                  <a:gd name="T21" fmla="*/ 9 h 24"/>
                  <a:gd name="T22" fmla="*/ 18 w 76"/>
                  <a:gd name="T23" fmla="*/ 7 h 24"/>
                  <a:gd name="T24" fmla="*/ 13 w 76"/>
                  <a:gd name="T25" fmla="*/ 5 h 24"/>
                  <a:gd name="T26" fmla="*/ 6 w 76"/>
                  <a:gd name="T27" fmla="*/ 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6" h="24">
                    <a:moveTo>
                      <a:pt x="6" y="5"/>
                    </a:moveTo>
                    <a:cubicBezTo>
                      <a:pt x="5" y="13"/>
                      <a:pt x="0" y="16"/>
                      <a:pt x="10" y="17"/>
                    </a:cubicBezTo>
                    <a:cubicBezTo>
                      <a:pt x="20" y="18"/>
                      <a:pt x="31" y="14"/>
                      <a:pt x="34" y="17"/>
                    </a:cubicBezTo>
                    <a:cubicBezTo>
                      <a:pt x="37" y="20"/>
                      <a:pt x="38" y="24"/>
                      <a:pt x="44" y="23"/>
                    </a:cubicBezTo>
                    <a:cubicBezTo>
                      <a:pt x="50" y="22"/>
                      <a:pt x="54" y="19"/>
                      <a:pt x="59" y="21"/>
                    </a:cubicBezTo>
                    <a:cubicBezTo>
                      <a:pt x="63" y="22"/>
                      <a:pt x="73" y="22"/>
                      <a:pt x="73" y="20"/>
                    </a:cubicBezTo>
                    <a:cubicBezTo>
                      <a:pt x="74" y="18"/>
                      <a:pt x="76" y="13"/>
                      <a:pt x="71" y="14"/>
                    </a:cubicBezTo>
                    <a:cubicBezTo>
                      <a:pt x="65" y="15"/>
                      <a:pt x="61" y="18"/>
                      <a:pt x="60" y="14"/>
                    </a:cubicBezTo>
                    <a:cubicBezTo>
                      <a:pt x="58" y="10"/>
                      <a:pt x="56" y="9"/>
                      <a:pt x="52" y="10"/>
                    </a:cubicBezTo>
                    <a:cubicBezTo>
                      <a:pt x="48" y="11"/>
                      <a:pt x="45" y="11"/>
                      <a:pt x="42" y="11"/>
                    </a:cubicBezTo>
                    <a:cubicBezTo>
                      <a:pt x="39" y="11"/>
                      <a:pt x="35" y="9"/>
                      <a:pt x="29" y="9"/>
                    </a:cubicBezTo>
                    <a:cubicBezTo>
                      <a:pt x="24" y="9"/>
                      <a:pt x="18" y="10"/>
                      <a:pt x="18" y="7"/>
                    </a:cubicBezTo>
                    <a:cubicBezTo>
                      <a:pt x="18" y="5"/>
                      <a:pt x="16" y="5"/>
                      <a:pt x="13" y="5"/>
                    </a:cubicBezTo>
                    <a:cubicBezTo>
                      <a:pt x="11" y="4"/>
                      <a:pt x="4" y="0"/>
                      <a:pt x="6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" name="Freeform 789">
                <a:extLst>
                  <a:ext uri="{FF2B5EF4-FFF2-40B4-BE49-F238E27FC236}">
                    <a16:creationId xmlns:a16="http://schemas.microsoft.com/office/drawing/2014/main" id="{6B38ADE6-1D92-450E-85FC-429B9F94C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6" y="1433"/>
                <a:ext cx="7" cy="11"/>
              </a:xfrm>
              <a:custGeom>
                <a:avLst/>
                <a:gdLst>
                  <a:gd name="T0" fmla="*/ 4 w 13"/>
                  <a:gd name="T1" fmla="*/ 4 h 18"/>
                  <a:gd name="T2" fmla="*/ 1 w 13"/>
                  <a:gd name="T3" fmla="*/ 10 h 18"/>
                  <a:gd name="T4" fmla="*/ 3 w 13"/>
                  <a:gd name="T5" fmla="*/ 16 h 18"/>
                  <a:gd name="T6" fmla="*/ 9 w 13"/>
                  <a:gd name="T7" fmla="*/ 16 h 18"/>
                  <a:gd name="T8" fmla="*/ 10 w 13"/>
                  <a:gd name="T9" fmla="*/ 11 h 18"/>
                  <a:gd name="T10" fmla="*/ 13 w 13"/>
                  <a:gd name="T11" fmla="*/ 6 h 18"/>
                  <a:gd name="T12" fmla="*/ 12 w 13"/>
                  <a:gd name="T13" fmla="*/ 1 h 18"/>
                  <a:gd name="T14" fmla="*/ 7 w 13"/>
                  <a:gd name="T15" fmla="*/ 3 h 18"/>
                  <a:gd name="T16" fmla="*/ 4 w 13"/>
                  <a:gd name="T17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8">
                    <a:moveTo>
                      <a:pt x="4" y="4"/>
                    </a:moveTo>
                    <a:cubicBezTo>
                      <a:pt x="1" y="7"/>
                      <a:pt x="0" y="6"/>
                      <a:pt x="1" y="10"/>
                    </a:cubicBezTo>
                    <a:cubicBezTo>
                      <a:pt x="1" y="14"/>
                      <a:pt x="0" y="15"/>
                      <a:pt x="3" y="16"/>
                    </a:cubicBezTo>
                    <a:cubicBezTo>
                      <a:pt x="5" y="16"/>
                      <a:pt x="8" y="18"/>
                      <a:pt x="9" y="16"/>
                    </a:cubicBezTo>
                    <a:cubicBezTo>
                      <a:pt x="9" y="13"/>
                      <a:pt x="9" y="12"/>
                      <a:pt x="10" y="11"/>
                    </a:cubicBezTo>
                    <a:cubicBezTo>
                      <a:pt x="11" y="9"/>
                      <a:pt x="13" y="9"/>
                      <a:pt x="13" y="6"/>
                    </a:cubicBezTo>
                    <a:cubicBezTo>
                      <a:pt x="13" y="3"/>
                      <a:pt x="13" y="1"/>
                      <a:pt x="12" y="1"/>
                    </a:cubicBezTo>
                    <a:cubicBezTo>
                      <a:pt x="10" y="0"/>
                      <a:pt x="8" y="1"/>
                      <a:pt x="7" y="3"/>
                    </a:cubicBezTo>
                    <a:cubicBezTo>
                      <a:pt x="7" y="3"/>
                      <a:pt x="1" y="2"/>
                      <a:pt x="4" y="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" name="Freeform 790">
                <a:extLst>
                  <a:ext uri="{FF2B5EF4-FFF2-40B4-BE49-F238E27FC236}">
                    <a16:creationId xmlns:a16="http://schemas.microsoft.com/office/drawing/2014/main" id="{B76437C8-0C85-4977-A02E-432D602F8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6" y="1385"/>
                <a:ext cx="12" cy="7"/>
              </a:xfrm>
              <a:custGeom>
                <a:avLst/>
                <a:gdLst>
                  <a:gd name="T0" fmla="*/ 2 w 19"/>
                  <a:gd name="T1" fmla="*/ 3 h 12"/>
                  <a:gd name="T2" fmla="*/ 5 w 19"/>
                  <a:gd name="T3" fmla="*/ 6 h 12"/>
                  <a:gd name="T4" fmla="*/ 8 w 19"/>
                  <a:gd name="T5" fmla="*/ 8 h 12"/>
                  <a:gd name="T6" fmla="*/ 11 w 19"/>
                  <a:gd name="T7" fmla="*/ 11 h 12"/>
                  <a:gd name="T8" fmla="*/ 17 w 19"/>
                  <a:gd name="T9" fmla="*/ 11 h 12"/>
                  <a:gd name="T10" fmla="*/ 18 w 19"/>
                  <a:gd name="T11" fmla="*/ 7 h 12"/>
                  <a:gd name="T12" fmla="*/ 13 w 19"/>
                  <a:gd name="T13" fmla="*/ 3 h 12"/>
                  <a:gd name="T14" fmla="*/ 4 w 19"/>
                  <a:gd name="T15" fmla="*/ 1 h 12"/>
                  <a:gd name="T16" fmla="*/ 2 w 19"/>
                  <a:gd name="T17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12">
                    <a:moveTo>
                      <a:pt x="2" y="3"/>
                    </a:moveTo>
                    <a:cubicBezTo>
                      <a:pt x="2" y="6"/>
                      <a:pt x="3" y="5"/>
                      <a:pt x="5" y="6"/>
                    </a:cubicBezTo>
                    <a:cubicBezTo>
                      <a:pt x="8" y="6"/>
                      <a:pt x="8" y="6"/>
                      <a:pt x="8" y="8"/>
                    </a:cubicBezTo>
                    <a:cubicBezTo>
                      <a:pt x="9" y="10"/>
                      <a:pt x="7" y="10"/>
                      <a:pt x="11" y="11"/>
                    </a:cubicBezTo>
                    <a:cubicBezTo>
                      <a:pt x="15" y="12"/>
                      <a:pt x="16" y="12"/>
                      <a:pt x="17" y="11"/>
                    </a:cubicBezTo>
                    <a:cubicBezTo>
                      <a:pt x="18" y="10"/>
                      <a:pt x="19" y="8"/>
                      <a:pt x="18" y="7"/>
                    </a:cubicBezTo>
                    <a:cubicBezTo>
                      <a:pt x="17" y="5"/>
                      <a:pt x="17" y="4"/>
                      <a:pt x="13" y="3"/>
                    </a:cubicBezTo>
                    <a:cubicBezTo>
                      <a:pt x="10" y="2"/>
                      <a:pt x="7" y="0"/>
                      <a:pt x="4" y="1"/>
                    </a:cubicBezTo>
                    <a:cubicBezTo>
                      <a:pt x="2" y="2"/>
                      <a:pt x="0" y="1"/>
                      <a:pt x="2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" name="Freeform 791">
                <a:extLst>
                  <a:ext uri="{FF2B5EF4-FFF2-40B4-BE49-F238E27FC236}">
                    <a16:creationId xmlns:a16="http://schemas.microsoft.com/office/drawing/2014/main" id="{9419EC9B-31B5-48E6-8E5A-818574480E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1378"/>
                <a:ext cx="8" cy="9"/>
              </a:xfrm>
              <a:custGeom>
                <a:avLst/>
                <a:gdLst>
                  <a:gd name="T0" fmla="*/ 1 w 13"/>
                  <a:gd name="T1" fmla="*/ 2 h 14"/>
                  <a:gd name="T2" fmla="*/ 3 w 13"/>
                  <a:gd name="T3" fmla="*/ 9 h 14"/>
                  <a:gd name="T4" fmla="*/ 8 w 13"/>
                  <a:gd name="T5" fmla="*/ 13 h 14"/>
                  <a:gd name="T6" fmla="*/ 10 w 13"/>
                  <a:gd name="T7" fmla="*/ 9 h 14"/>
                  <a:gd name="T8" fmla="*/ 5 w 13"/>
                  <a:gd name="T9" fmla="*/ 2 h 14"/>
                  <a:gd name="T10" fmla="*/ 1 w 13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1" y="2"/>
                    </a:moveTo>
                    <a:cubicBezTo>
                      <a:pt x="1" y="5"/>
                      <a:pt x="2" y="5"/>
                      <a:pt x="3" y="9"/>
                    </a:cubicBezTo>
                    <a:cubicBezTo>
                      <a:pt x="4" y="12"/>
                      <a:pt x="7" y="14"/>
                      <a:pt x="8" y="13"/>
                    </a:cubicBezTo>
                    <a:cubicBezTo>
                      <a:pt x="10" y="12"/>
                      <a:pt x="13" y="12"/>
                      <a:pt x="10" y="9"/>
                    </a:cubicBezTo>
                    <a:cubicBezTo>
                      <a:pt x="7" y="5"/>
                      <a:pt x="7" y="4"/>
                      <a:pt x="5" y="2"/>
                    </a:cubicBezTo>
                    <a:cubicBezTo>
                      <a:pt x="2" y="1"/>
                      <a:pt x="0" y="0"/>
                      <a:pt x="1" y="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" name="Freeform 792">
                <a:extLst>
                  <a:ext uri="{FF2B5EF4-FFF2-40B4-BE49-F238E27FC236}">
                    <a16:creationId xmlns:a16="http://schemas.microsoft.com/office/drawing/2014/main" id="{321C17F0-697F-480F-9A9B-F01BF9086E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0" y="1399"/>
                <a:ext cx="9" cy="8"/>
              </a:xfrm>
              <a:custGeom>
                <a:avLst/>
                <a:gdLst>
                  <a:gd name="T0" fmla="*/ 2 w 15"/>
                  <a:gd name="T1" fmla="*/ 7 h 13"/>
                  <a:gd name="T2" fmla="*/ 5 w 15"/>
                  <a:gd name="T3" fmla="*/ 11 h 13"/>
                  <a:gd name="T4" fmla="*/ 8 w 15"/>
                  <a:gd name="T5" fmla="*/ 13 h 13"/>
                  <a:gd name="T6" fmla="*/ 12 w 15"/>
                  <a:gd name="T7" fmla="*/ 12 h 13"/>
                  <a:gd name="T8" fmla="*/ 14 w 15"/>
                  <a:gd name="T9" fmla="*/ 9 h 13"/>
                  <a:gd name="T10" fmla="*/ 11 w 15"/>
                  <a:gd name="T11" fmla="*/ 4 h 13"/>
                  <a:gd name="T12" fmla="*/ 5 w 15"/>
                  <a:gd name="T13" fmla="*/ 1 h 13"/>
                  <a:gd name="T14" fmla="*/ 1 w 15"/>
                  <a:gd name="T15" fmla="*/ 3 h 13"/>
                  <a:gd name="T16" fmla="*/ 2 w 15"/>
                  <a:gd name="T1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3">
                    <a:moveTo>
                      <a:pt x="2" y="7"/>
                    </a:moveTo>
                    <a:cubicBezTo>
                      <a:pt x="3" y="9"/>
                      <a:pt x="3" y="10"/>
                      <a:pt x="5" y="11"/>
                    </a:cubicBezTo>
                    <a:cubicBezTo>
                      <a:pt x="7" y="12"/>
                      <a:pt x="6" y="12"/>
                      <a:pt x="8" y="13"/>
                    </a:cubicBezTo>
                    <a:cubicBezTo>
                      <a:pt x="10" y="13"/>
                      <a:pt x="10" y="13"/>
                      <a:pt x="12" y="12"/>
                    </a:cubicBezTo>
                    <a:cubicBezTo>
                      <a:pt x="14" y="11"/>
                      <a:pt x="15" y="11"/>
                      <a:pt x="14" y="9"/>
                    </a:cubicBezTo>
                    <a:cubicBezTo>
                      <a:pt x="13" y="7"/>
                      <a:pt x="12" y="6"/>
                      <a:pt x="11" y="4"/>
                    </a:cubicBezTo>
                    <a:cubicBezTo>
                      <a:pt x="10" y="2"/>
                      <a:pt x="9" y="0"/>
                      <a:pt x="5" y="1"/>
                    </a:cubicBezTo>
                    <a:cubicBezTo>
                      <a:pt x="2" y="2"/>
                      <a:pt x="0" y="0"/>
                      <a:pt x="1" y="3"/>
                    </a:cubicBezTo>
                    <a:cubicBezTo>
                      <a:pt x="1" y="5"/>
                      <a:pt x="1" y="5"/>
                      <a:pt x="2" y="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" name="Freeform 793">
                <a:extLst>
                  <a:ext uri="{FF2B5EF4-FFF2-40B4-BE49-F238E27FC236}">
                    <a16:creationId xmlns:a16="http://schemas.microsoft.com/office/drawing/2014/main" id="{8B9302E3-7DE7-4CC9-8CD4-BD276FA5A3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4" y="1374"/>
                <a:ext cx="9" cy="4"/>
              </a:xfrm>
              <a:custGeom>
                <a:avLst/>
                <a:gdLst>
                  <a:gd name="T0" fmla="*/ 2 w 15"/>
                  <a:gd name="T1" fmla="*/ 4 h 6"/>
                  <a:gd name="T2" fmla="*/ 12 w 15"/>
                  <a:gd name="T3" fmla="*/ 4 h 6"/>
                  <a:gd name="T4" fmla="*/ 11 w 15"/>
                  <a:gd name="T5" fmla="*/ 0 h 6"/>
                  <a:gd name="T6" fmla="*/ 1 w 15"/>
                  <a:gd name="T7" fmla="*/ 0 h 6"/>
                  <a:gd name="T8" fmla="*/ 2 w 15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2" y="4"/>
                    </a:moveTo>
                    <a:cubicBezTo>
                      <a:pt x="9" y="6"/>
                      <a:pt x="12" y="6"/>
                      <a:pt x="12" y="4"/>
                    </a:cubicBezTo>
                    <a:cubicBezTo>
                      <a:pt x="12" y="2"/>
                      <a:pt x="15" y="0"/>
                      <a:pt x="11" y="0"/>
                    </a:cubicBezTo>
                    <a:cubicBezTo>
                      <a:pt x="7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" name="Freeform 794">
                <a:extLst>
                  <a:ext uri="{FF2B5EF4-FFF2-40B4-BE49-F238E27FC236}">
                    <a16:creationId xmlns:a16="http://schemas.microsoft.com/office/drawing/2014/main" id="{99958B86-EFC0-4E15-BA5D-244EA8171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6" y="1390"/>
                <a:ext cx="6" cy="6"/>
              </a:xfrm>
              <a:custGeom>
                <a:avLst/>
                <a:gdLst>
                  <a:gd name="T0" fmla="*/ 3 w 11"/>
                  <a:gd name="T1" fmla="*/ 4 h 10"/>
                  <a:gd name="T2" fmla="*/ 5 w 11"/>
                  <a:gd name="T3" fmla="*/ 7 h 10"/>
                  <a:gd name="T4" fmla="*/ 11 w 11"/>
                  <a:gd name="T5" fmla="*/ 7 h 10"/>
                  <a:gd name="T6" fmla="*/ 7 w 11"/>
                  <a:gd name="T7" fmla="*/ 1 h 10"/>
                  <a:gd name="T8" fmla="*/ 3 w 11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3" y="4"/>
                    </a:moveTo>
                    <a:cubicBezTo>
                      <a:pt x="3" y="4"/>
                      <a:pt x="4" y="5"/>
                      <a:pt x="5" y="7"/>
                    </a:cubicBezTo>
                    <a:cubicBezTo>
                      <a:pt x="7" y="10"/>
                      <a:pt x="11" y="9"/>
                      <a:pt x="11" y="7"/>
                    </a:cubicBezTo>
                    <a:cubicBezTo>
                      <a:pt x="11" y="6"/>
                      <a:pt x="9" y="1"/>
                      <a:pt x="7" y="1"/>
                    </a:cubicBezTo>
                    <a:cubicBezTo>
                      <a:pt x="5" y="1"/>
                      <a:pt x="0" y="0"/>
                      <a:pt x="3" y="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" name="Freeform 795">
                <a:extLst>
                  <a:ext uri="{FF2B5EF4-FFF2-40B4-BE49-F238E27FC236}">
                    <a16:creationId xmlns:a16="http://schemas.microsoft.com/office/drawing/2014/main" id="{5F419914-15F4-4F1D-BCC9-FD57F72268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2" y="1407"/>
                <a:ext cx="11" cy="10"/>
              </a:xfrm>
              <a:custGeom>
                <a:avLst/>
                <a:gdLst>
                  <a:gd name="T0" fmla="*/ 6 w 19"/>
                  <a:gd name="T1" fmla="*/ 8 h 16"/>
                  <a:gd name="T2" fmla="*/ 9 w 19"/>
                  <a:gd name="T3" fmla="*/ 13 h 16"/>
                  <a:gd name="T4" fmla="*/ 17 w 19"/>
                  <a:gd name="T5" fmla="*/ 15 h 16"/>
                  <a:gd name="T6" fmla="*/ 17 w 19"/>
                  <a:gd name="T7" fmla="*/ 10 h 16"/>
                  <a:gd name="T8" fmla="*/ 10 w 19"/>
                  <a:gd name="T9" fmla="*/ 6 h 16"/>
                  <a:gd name="T10" fmla="*/ 6 w 19"/>
                  <a:gd name="T11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6">
                    <a:moveTo>
                      <a:pt x="6" y="8"/>
                    </a:moveTo>
                    <a:cubicBezTo>
                      <a:pt x="7" y="10"/>
                      <a:pt x="5" y="12"/>
                      <a:pt x="9" y="13"/>
                    </a:cubicBezTo>
                    <a:cubicBezTo>
                      <a:pt x="14" y="15"/>
                      <a:pt x="14" y="15"/>
                      <a:pt x="17" y="15"/>
                    </a:cubicBezTo>
                    <a:cubicBezTo>
                      <a:pt x="19" y="16"/>
                      <a:pt x="19" y="11"/>
                      <a:pt x="17" y="10"/>
                    </a:cubicBezTo>
                    <a:cubicBezTo>
                      <a:pt x="14" y="9"/>
                      <a:pt x="14" y="8"/>
                      <a:pt x="10" y="6"/>
                    </a:cubicBezTo>
                    <a:cubicBezTo>
                      <a:pt x="7" y="4"/>
                      <a:pt x="0" y="0"/>
                      <a:pt x="6" y="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" name="Freeform 796">
                <a:extLst>
                  <a:ext uri="{FF2B5EF4-FFF2-40B4-BE49-F238E27FC236}">
                    <a16:creationId xmlns:a16="http://schemas.microsoft.com/office/drawing/2014/main" id="{0C4D0E1F-EA12-4830-9542-ADBA2F991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8" y="1395"/>
                <a:ext cx="4" cy="13"/>
              </a:xfrm>
              <a:custGeom>
                <a:avLst/>
                <a:gdLst>
                  <a:gd name="T0" fmla="*/ 0 w 7"/>
                  <a:gd name="T1" fmla="*/ 12 h 22"/>
                  <a:gd name="T2" fmla="*/ 5 w 7"/>
                  <a:gd name="T3" fmla="*/ 20 h 22"/>
                  <a:gd name="T4" fmla="*/ 5 w 7"/>
                  <a:gd name="T5" fmla="*/ 8 h 22"/>
                  <a:gd name="T6" fmla="*/ 0 w 7"/>
                  <a:gd name="T7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2">
                    <a:moveTo>
                      <a:pt x="0" y="12"/>
                    </a:moveTo>
                    <a:cubicBezTo>
                      <a:pt x="2" y="21"/>
                      <a:pt x="5" y="22"/>
                      <a:pt x="5" y="20"/>
                    </a:cubicBezTo>
                    <a:cubicBezTo>
                      <a:pt x="5" y="18"/>
                      <a:pt x="7" y="9"/>
                      <a:pt x="5" y="8"/>
                    </a:cubicBezTo>
                    <a:cubicBezTo>
                      <a:pt x="3" y="6"/>
                      <a:pt x="0" y="0"/>
                      <a:pt x="0" y="1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" name="Freeform 797">
                <a:extLst>
                  <a:ext uri="{FF2B5EF4-FFF2-40B4-BE49-F238E27FC236}">
                    <a16:creationId xmlns:a16="http://schemas.microsoft.com/office/drawing/2014/main" id="{07F565D5-C4EB-403F-92BA-82BDA2D25C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9" y="1412"/>
                <a:ext cx="7" cy="5"/>
              </a:xfrm>
              <a:custGeom>
                <a:avLst/>
                <a:gdLst>
                  <a:gd name="T0" fmla="*/ 3 w 11"/>
                  <a:gd name="T1" fmla="*/ 5 h 8"/>
                  <a:gd name="T2" fmla="*/ 10 w 11"/>
                  <a:gd name="T3" fmla="*/ 5 h 8"/>
                  <a:gd name="T4" fmla="*/ 9 w 11"/>
                  <a:gd name="T5" fmla="*/ 0 h 8"/>
                  <a:gd name="T6" fmla="*/ 3 w 11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8">
                    <a:moveTo>
                      <a:pt x="3" y="5"/>
                    </a:moveTo>
                    <a:cubicBezTo>
                      <a:pt x="4" y="6"/>
                      <a:pt x="9" y="8"/>
                      <a:pt x="10" y="5"/>
                    </a:cubicBezTo>
                    <a:cubicBezTo>
                      <a:pt x="10" y="3"/>
                      <a:pt x="11" y="0"/>
                      <a:pt x="9" y="0"/>
                    </a:cubicBezTo>
                    <a:cubicBezTo>
                      <a:pt x="6" y="0"/>
                      <a:pt x="0" y="3"/>
                      <a:pt x="3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" name="Freeform 798">
                <a:extLst>
                  <a:ext uri="{FF2B5EF4-FFF2-40B4-BE49-F238E27FC236}">
                    <a16:creationId xmlns:a16="http://schemas.microsoft.com/office/drawing/2014/main" id="{6C77D1EF-81A7-48E0-B528-ECA3E525F1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5" y="1427"/>
                <a:ext cx="7" cy="4"/>
              </a:xfrm>
              <a:custGeom>
                <a:avLst/>
                <a:gdLst>
                  <a:gd name="T0" fmla="*/ 6 w 12"/>
                  <a:gd name="T1" fmla="*/ 1 h 6"/>
                  <a:gd name="T2" fmla="*/ 12 w 12"/>
                  <a:gd name="T3" fmla="*/ 2 h 6"/>
                  <a:gd name="T4" fmla="*/ 9 w 12"/>
                  <a:gd name="T5" fmla="*/ 6 h 6"/>
                  <a:gd name="T6" fmla="*/ 2 w 12"/>
                  <a:gd name="T7" fmla="*/ 2 h 6"/>
                  <a:gd name="T8" fmla="*/ 6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6" y="1"/>
                    </a:moveTo>
                    <a:cubicBezTo>
                      <a:pt x="9" y="1"/>
                      <a:pt x="11" y="1"/>
                      <a:pt x="12" y="2"/>
                    </a:cubicBezTo>
                    <a:cubicBezTo>
                      <a:pt x="12" y="4"/>
                      <a:pt x="12" y="6"/>
                      <a:pt x="9" y="6"/>
                    </a:cubicBezTo>
                    <a:cubicBezTo>
                      <a:pt x="6" y="6"/>
                      <a:pt x="0" y="3"/>
                      <a:pt x="2" y="2"/>
                    </a:cubicBezTo>
                    <a:cubicBezTo>
                      <a:pt x="3" y="2"/>
                      <a:pt x="4" y="0"/>
                      <a:pt x="6" y="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" name="Freeform 799">
                <a:extLst>
                  <a:ext uri="{FF2B5EF4-FFF2-40B4-BE49-F238E27FC236}">
                    <a16:creationId xmlns:a16="http://schemas.microsoft.com/office/drawing/2014/main" id="{A23CDEB3-8776-407E-B724-FE8497374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2" y="1421"/>
                <a:ext cx="4" cy="6"/>
              </a:xfrm>
              <a:custGeom>
                <a:avLst/>
                <a:gdLst>
                  <a:gd name="T0" fmla="*/ 1 w 6"/>
                  <a:gd name="T1" fmla="*/ 5 h 11"/>
                  <a:gd name="T2" fmla="*/ 3 w 6"/>
                  <a:gd name="T3" fmla="*/ 9 h 11"/>
                  <a:gd name="T4" fmla="*/ 6 w 6"/>
                  <a:gd name="T5" fmla="*/ 5 h 11"/>
                  <a:gd name="T6" fmla="*/ 0 w 6"/>
                  <a:gd name="T7" fmla="*/ 1 h 11"/>
                  <a:gd name="T8" fmla="*/ 1 w 6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1" y="5"/>
                    </a:moveTo>
                    <a:cubicBezTo>
                      <a:pt x="2" y="6"/>
                      <a:pt x="2" y="11"/>
                      <a:pt x="3" y="9"/>
                    </a:cubicBezTo>
                    <a:cubicBezTo>
                      <a:pt x="5" y="8"/>
                      <a:pt x="5" y="7"/>
                      <a:pt x="6" y="5"/>
                    </a:cubicBezTo>
                    <a:cubicBezTo>
                      <a:pt x="6" y="2"/>
                      <a:pt x="0" y="0"/>
                      <a:pt x="0" y="1"/>
                    </a:cubicBezTo>
                    <a:cubicBezTo>
                      <a:pt x="0" y="3"/>
                      <a:pt x="1" y="3"/>
                      <a:pt x="1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" name="Freeform 800">
                <a:extLst>
                  <a:ext uri="{FF2B5EF4-FFF2-40B4-BE49-F238E27FC236}">
                    <a16:creationId xmlns:a16="http://schemas.microsoft.com/office/drawing/2014/main" id="{57AA9603-D9E7-4FAF-B818-374E4269D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9" y="2092"/>
                <a:ext cx="53" cy="21"/>
              </a:xfrm>
              <a:custGeom>
                <a:avLst/>
                <a:gdLst>
                  <a:gd name="T0" fmla="*/ 4 w 88"/>
                  <a:gd name="T1" fmla="*/ 13 h 34"/>
                  <a:gd name="T2" fmla="*/ 15 w 88"/>
                  <a:gd name="T3" fmla="*/ 8 h 34"/>
                  <a:gd name="T4" fmla="*/ 24 w 88"/>
                  <a:gd name="T5" fmla="*/ 3 h 34"/>
                  <a:gd name="T6" fmla="*/ 33 w 88"/>
                  <a:gd name="T7" fmla="*/ 1 h 34"/>
                  <a:gd name="T8" fmla="*/ 43 w 88"/>
                  <a:gd name="T9" fmla="*/ 4 h 34"/>
                  <a:gd name="T10" fmla="*/ 52 w 88"/>
                  <a:gd name="T11" fmla="*/ 3 h 34"/>
                  <a:gd name="T12" fmla="*/ 61 w 88"/>
                  <a:gd name="T13" fmla="*/ 4 h 34"/>
                  <a:gd name="T14" fmla="*/ 69 w 88"/>
                  <a:gd name="T15" fmla="*/ 7 h 34"/>
                  <a:gd name="T16" fmla="*/ 78 w 88"/>
                  <a:gd name="T17" fmla="*/ 8 h 34"/>
                  <a:gd name="T18" fmla="*/ 79 w 88"/>
                  <a:gd name="T19" fmla="*/ 16 h 34"/>
                  <a:gd name="T20" fmla="*/ 86 w 88"/>
                  <a:gd name="T21" fmla="*/ 22 h 34"/>
                  <a:gd name="T22" fmla="*/ 84 w 88"/>
                  <a:gd name="T23" fmla="*/ 30 h 34"/>
                  <a:gd name="T24" fmla="*/ 78 w 88"/>
                  <a:gd name="T25" fmla="*/ 30 h 34"/>
                  <a:gd name="T26" fmla="*/ 73 w 88"/>
                  <a:gd name="T27" fmla="*/ 25 h 34"/>
                  <a:gd name="T28" fmla="*/ 63 w 88"/>
                  <a:gd name="T29" fmla="*/ 23 h 34"/>
                  <a:gd name="T30" fmla="*/ 53 w 88"/>
                  <a:gd name="T31" fmla="*/ 17 h 34"/>
                  <a:gd name="T32" fmla="*/ 50 w 88"/>
                  <a:gd name="T33" fmla="*/ 19 h 34"/>
                  <a:gd name="T34" fmla="*/ 41 w 88"/>
                  <a:gd name="T35" fmla="*/ 19 h 34"/>
                  <a:gd name="T36" fmla="*/ 31 w 88"/>
                  <a:gd name="T37" fmla="*/ 14 h 34"/>
                  <a:gd name="T38" fmla="*/ 29 w 88"/>
                  <a:gd name="T39" fmla="*/ 20 h 34"/>
                  <a:gd name="T40" fmla="*/ 26 w 88"/>
                  <a:gd name="T41" fmla="*/ 24 h 34"/>
                  <a:gd name="T42" fmla="*/ 22 w 88"/>
                  <a:gd name="T43" fmla="*/ 17 h 34"/>
                  <a:gd name="T44" fmla="*/ 16 w 88"/>
                  <a:gd name="T45" fmla="*/ 13 h 34"/>
                  <a:gd name="T46" fmla="*/ 12 w 88"/>
                  <a:gd name="T47" fmla="*/ 16 h 34"/>
                  <a:gd name="T48" fmla="*/ 13 w 88"/>
                  <a:gd name="T49" fmla="*/ 22 h 34"/>
                  <a:gd name="T50" fmla="*/ 17 w 88"/>
                  <a:gd name="T51" fmla="*/ 25 h 34"/>
                  <a:gd name="T52" fmla="*/ 10 w 88"/>
                  <a:gd name="T53" fmla="*/ 27 h 34"/>
                  <a:gd name="T54" fmla="*/ 6 w 88"/>
                  <a:gd name="T55" fmla="*/ 20 h 34"/>
                  <a:gd name="T56" fmla="*/ 4 w 88"/>
                  <a:gd name="T57" fmla="*/ 1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8" h="34">
                    <a:moveTo>
                      <a:pt x="4" y="13"/>
                    </a:moveTo>
                    <a:cubicBezTo>
                      <a:pt x="11" y="12"/>
                      <a:pt x="7" y="11"/>
                      <a:pt x="15" y="8"/>
                    </a:cubicBezTo>
                    <a:cubicBezTo>
                      <a:pt x="22" y="5"/>
                      <a:pt x="19" y="3"/>
                      <a:pt x="24" y="3"/>
                    </a:cubicBezTo>
                    <a:cubicBezTo>
                      <a:pt x="30" y="2"/>
                      <a:pt x="27" y="0"/>
                      <a:pt x="33" y="1"/>
                    </a:cubicBezTo>
                    <a:cubicBezTo>
                      <a:pt x="38" y="3"/>
                      <a:pt x="38" y="3"/>
                      <a:pt x="43" y="4"/>
                    </a:cubicBezTo>
                    <a:cubicBezTo>
                      <a:pt x="48" y="4"/>
                      <a:pt x="47" y="2"/>
                      <a:pt x="52" y="3"/>
                    </a:cubicBezTo>
                    <a:cubicBezTo>
                      <a:pt x="57" y="4"/>
                      <a:pt x="59" y="3"/>
                      <a:pt x="61" y="4"/>
                    </a:cubicBezTo>
                    <a:cubicBezTo>
                      <a:pt x="64" y="5"/>
                      <a:pt x="62" y="6"/>
                      <a:pt x="69" y="7"/>
                    </a:cubicBezTo>
                    <a:cubicBezTo>
                      <a:pt x="76" y="8"/>
                      <a:pt x="76" y="5"/>
                      <a:pt x="78" y="8"/>
                    </a:cubicBezTo>
                    <a:cubicBezTo>
                      <a:pt x="79" y="12"/>
                      <a:pt x="78" y="11"/>
                      <a:pt x="79" y="16"/>
                    </a:cubicBezTo>
                    <a:cubicBezTo>
                      <a:pt x="81" y="20"/>
                      <a:pt x="87" y="18"/>
                      <a:pt x="86" y="22"/>
                    </a:cubicBezTo>
                    <a:cubicBezTo>
                      <a:pt x="85" y="25"/>
                      <a:pt x="88" y="30"/>
                      <a:pt x="84" y="30"/>
                    </a:cubicBezTo>
                    <a:cubicBezTo>
                      <a:pt x="80" y="31"/>
                      <a:pt x="82" y="34"/>
                      <a:pt x="78" y="30"/>
                    </a:cubicBezTo>
                    <a:cubicBezTo>
                      <a:pt x="75" y="26"/>
                      <a:pt x="77" y="25"/>
                      <a:pt x="73" y="25"/>
                    </a:cubicBezTo>
                    <a:cubicBezTo>
                      <a:pt x="68" y="25"/>
                      <a:pt x="68" y="25"/>
                      <a:pt x="63" y="23"/>
                    </a:cubicBezTo>
                    <a:cubicBezTo>
                      <a:pt x="58" y="20"/>
                      <a:pt x="54" y="17"/>
                      <a:pt x="53" y="17"/>
                    </a:cubicBezTo>
                    <a:cubicBezTo>
                      <a:pt x="53" y="17"/>
                      <a:pt x="56" y="18"/>
                      <a:pt x="50" y="19"/>
                    </a:cubicBezTo>
                    <a:cubicBezTo>
                      <a:pt x="45" y="20"/>
                      <a:pt x="43" y="20"/>
                      <a:pt x="41" y="19"/>
                    </a:cubicBezTo>
                    <a:cubicBezTo>
                      <a:pt x="38" y="18"/>
                      <a:pt x="33" y="13"/>
                      <a:pt x="31" y="14"/>
                    </a:cubicBezTo>
                    <a:cubicBezTo>
                      <a:pt x="30" y="16"/>
                      <a:pt x="28" y="18"/>
                      <a:pt x="29" y="20"/>
                    </a:cubicBezTo>
                    <a:cubicBezTo>
                      <a:pt x="29" y="22"/>
                      <a:pt x="27" y="29"/>
                      <a:pt x="26" y="24"/>
                    </a:cubicBezTo>
                    <a:cubicBezTo>
                      <a:pt x="25" y="19"/>
                      <a:pt x="25" y="17"/>
                      <a:pt x="22" y="17"/>
                    </a:cubicBezTo>
                    <a:cubicBezTo>
                      <a:pt x="20" y="17"/>
                      <a:pt x="20" y="12"/>
                      <a:pt x="16" y="13"/>
                    </a:cubicBezTo>
                    <a:cubicBezTo>
                      <a:pt x="13" y="14"/>
                      <a:pt x="12" y="13"/>
                      <a:pt x="12" y="16"/>
                    </a:cubicBezTo>
                    <a:cubicBezTo>
                      <a:pt x="13" y="18"/>
                      <a:pt x="11" y="21"/>
                      <a:pt x="13" y="22"/>
                    </a:cubicBezTo>
                    <a:cubicBezTo>
                      <a:pt x="16" y="23"/>
                      <a:pt x="21" y="22"/>
                      <a:pt x="17" y="25"/>
                    </a:cubicBezTo>
                    <a:cubicBezTo>
                      <a:pt x="14" y="27"/>
                      <a:pt x="14" y="31"/>
                      <a:pt x="10" y="27"/>
                    </a:cubicBezTo>
                    <a:cubicBezTo>
                      <a:pt x="7" y="23"/>
                      <a:pt x="8" y="22"/>
                      <a:pt x="6" y="20"/>
                    </a:cubicBezTo>
                    <a:cubicBezTo>
                      <a:pt x="3" y="18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" name="Freeform 801">
                <a:extLst>
                  <a:ext uri="{FF2B5EF4-FFF2-40B4-BE49-F238E27FC236}">
                    <a16:creationId xmlns:a16="http://schemas.microsoft.com/office/drawing/2014/main" id="{FD58AD9D-B642-461D-AB1B-FA2CFB7BF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6" y="2097"/>
                <a:ext cx="21" cy="15"/>
              </a:xfrm>
              <a:custGeom>
                <a:avLst/>
                <a:gdLst>
                  <a:gd name="T0" fmla="*/ 2 w 35"/>
                  <a:gd name="T1" fmla="*/ 6 h 26"/>
                  <a:gd name="T2" fmla="*/ 5 w 35"/>
                  <a:gd name="T3" fmla="*/ 15 h 26"/>
                  <a:gd name="T4" fmla="*/ 9 w 35"/>
                  <a:gd name="T5" fmla="*/ 21 h 26"/>
                  <a:gd name="T6" fmla="*/ 18 w 35"/>
                  <a:gd name="T7" fmla="*/ 24 h 26"/>
                  <a:gd name="T8" fmla="*/ 23 w 35"/>
                  <a:gd name="T9" fmla="*/ 24 h 26"/>
                  <a:gd name="T10" fmla="*/ 30 w 35"/>
                  <a:gd name="T11" fmla="*/ 18 h 26"/>
                  <a:gd name="T12" fmla="*/ 33 w 35"/>
                  <a:gd name="T13" fmla="*/ 12 h 26"/>
                  <a:gd name="T14" fmla="*/ 30 w 35"/>
                  <a:gd name="T15" fmla="*/ 7 h 26"/>
                  <a:gd name="T16" fmla="*/ 24 w 35"/>
                  <a:gd name="T17" fmla="*/ 3 h 26"/>
                  <a:gd name="T18" fmla="*/ 12 w 35"/>
                  <a:gd name="T19" fmla="*/ 1 h 26"/>
                  <a:gd name="T20" fmla="*/ 4 w 35"/>
                  <a:gd name="T21" fmla="*/ 4 h 26"/>
                  <a:gd name="T22" fmla="*/ 2 w 35"/>
                  <a:gd name="T23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26">
                    <a:moveTo>
                      <a:pt x="2" y="6"/>
                    </a:moveTo>
                    <a:cubicBezTo>
                      <a:pt x="2" y="10"/>
                      <a:pt x="2" y="13"/>
                      <a:pt x="5" y="15"/>
                    </a:cubicBezTo>
                    <a:cubicBezTo>
                      <a:pt x="7" y="18"/>
                      <a:pt x="6" y="19"/>
                      <a:pt x="9" y="21"/>
                    </a:cubicBezTo>
                    <a:cubicBezTo>
                      <a:pt x="11" y="24"/>
                      <a:pt x="14" y="24"/>
                      <a:pt x="18" y="24"/>
                    </a:cubicBezTo>
                    <a:cubicBezTo>
                      <a:pt x="21" y="24"/>
                      <a:pt x="19" y="26"/>
                      <a:pt x="23" y="24"/>
                    </a:cubicBezTo>
                    <a:cubicBezTo>
                      <a:pt x="27" y="21"/>
                      <a:pt x="27" y="22"/>
                      <a:pt x="30" y="18"/>
                    </a:cubicBezTo>
                    <a:cubicBezTo>
                      <a:pt x="33" y="14"/>
                      <a:pt x="35" y="15"/>
                      <a:pt x="33" y="12"/>
                    </a:cubicBezTo>
                    <a:cubicBezTo>
                      <a:pt x="31" y="9"/>
                      <a:pt x="35" y="11"/>
                      <a:pt x="30" y="7"/>
                    </a:cubicBezTo>
                    <a:cubicBezTo>
                      <a:pt x="25" y="4"/>
                      <a:pt x="27" y="3"/>
                      <a:pt x="24" y="3"/>
                    </a:cubicBezTo>
                    <a:cubicBezTo>
                      <a:pt x="20" y="2"/>
                      <a:pt x="15" y="0"/>
                      <a:pt x="12" y="1"/>
                    </a:cubicBezTo>
                    <a:cubicBezTo>
                      <a:pt x="8" y="2"/>
                      <a:pt x="5" y="3"/>
                      <a:pt x="4" y="4"/>
                    </a:cubicBezTo>
                    <a:cubicBezTo>
                      <a:pt x="3" y="4"/>
                      <a:pt x="0" y="5"/>
                      <a:pt x="2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" name="Freeform 802">
                <a:extLst>
                  <a:ext uri="{FF2B5EF4-FFF2-40B4-BE49-F238E27FC236}">
                    <a16:creationId xmlns:a16="http://schemas.microsoft.com/office/drawing/2014/main" id="{447D373E-417B-4F18-99E8-86D5EBA4E3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2" y="2073"/>
                <a:ext cx="13" cy="9"/>
              </a:xfrm>
              <a:custGeom>
                <a:avLst/>
                <a:gdLst>
                  <a:gd name="T0" fmla="*/ 16 w 22"/>
                  <a:gd name="T1" fmla="*/ 2 h 14"/>
                  <a:gd name="T2" fmla="*/ 21 w 22"/>
                  <a:gd name="T3" fmla="*/ 8 h 14"/>
                  <a:gd name="T4" fmla="*/ 16 w 22"/>
                  <a:gd name="T5" fmla="*/ 13 h 14"/>
                  <a:gd name="T6" fmla="*/ 9 w 22"/>
                  <a:gd name="T7" fmla="*/ 12 h 14"/>
                  <a:gd name="T8" fmla="*/ 3 w 22"/>
                  <a:gd name="T9" fmla="*/ 7 h 14"/>
                  <a:gd name="T10" fmla="*/ 12 w 22"/>
                  <a:gd name="T11" fmla="*/ 3 h 14"/>
                  <a:gd name="T12" fmla="*/ 16 w 22"/>
                  <a:gd name="T13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4">
                    <a:moveTo>
                      <a:pt x="16" y="2"/>
                    </a:moveTo>
                    <a:cubicBezTo>
                      <a:pt x="19" y="2"/>
                      <a:pt x="22" y="4"/>
                      <a:pt x="21" y="8"/>
                    </a:cubicBezTo>
                    <a:cubicBezTo>
                      <a:pt x="20" y="11"/>
                      <a:pt x="20" y="12"/>
                      <a:pt x="16" y="13"/>
                    </a:cubicBezTo>
                    <a:cubicBezTo>
                      <a:pt x="13" y="14"/>
                      <a:pt x="13" y="12"/>
                      <a:pt x="9" y="12"/>
                    </a:cubicBezTo>
                    <a:cubicBezTo>
                      <a:pt x="6" y="12"/>
                      <a:pt x="0" y="10"/>
                      <a:pt x="3" y="7"/>
                    </a:cubicBezTo>
                    <a:cubicBezTo>
                      <a:pt x="6" y="5"/>
                      <a:pt x="10" y="4"/>
                      <a:pt x="12" y="3"/>
                    </a:cubicBezTo>
                    <a:cubicBezTo>
                      <a:pt x="14" y="3"/>
                      <a:pt x="14" y="0"/>
                      <a:pt x="16" y="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" name="Freeform 803">
                <a:extLst>
                  <a:ext uri="{FF2B5EF4-FFF2-40B4-BE49-F238E27FC236}">
                    <a16:creationId xmlns:a16="http://schemas.microsoft.com/office/drawing/2014/main" id="{887F2612-B874-4561-8531-00D2A4EE59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6" y="2067"/>
                <a:ext cx="14" cy="10"/>
              </a:xfrm>
              <a:custGeom>
                <a:avLst/>
                <a:gdLst>
                  <a:gd name="T0" fmla="*/ 20 w 23"/>
                  <a:gd name="T1" fmla="*/ 7 h 16"/>
                  <a:gd name="T2" fmla="*/ 13 w 23"/>
                  <a:gd name="T3" fmla="*/ 5 h 16"/>
                  <a:gd name="T4" fmla="*/ 8 w 23"/>
                  <a:gd name="T5" fmla="*/ 2 h 16"/>
                  <a:gd name="T6" fmla="*/ 5 w 23"/>
                  <a:gd name="T7" fmla="*/ 6 h 16"/>
                  <a:gd name="T8" fmla="*/ 4 w 23"/>
                  <a:gd name="T9" fmla="*/ 8 h 16"/>
                  <a:gd name="T10" fmla="*/ 6 w 23"/>
                  <a:gd name="T11" fmla="*/ 13 h 16"/>
                  <a:gd name="T12" fmla="*/ 14 w 23"/>
                  <a:gd name="T13" fmla="*/ 14 h 16"/>
                  <a:gd name="T14" fmla="*/ 17 w 23"/>
                  <a:gd name="T15" fmla="*/ 13 h 16"/>
                  <a:gd name="T16" fmla="*/ 21 w 23"/>
                  <a:gd name="T17" fmla="*/ 13 h 16"/>
                  <a:gd name="T18" fmla="*/ 20 w 23"/>
                  <a:gd name="T1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16">
                    <a:moveTo>
                      <a:pt x="20" y="7"/>
                    </a:moveTo>
                    <a:cubicBezTo>
                      <a:pt x="16" y="5"/>
                      <a:pt x="14" y="5"/>
                      <a:pt x="13" y="5"/>
                    </a:cubicBezTo>
                    <a:cubicBezTo>
                      <a:pt x="13" y="4"/>
                      <a:pt x="10" y="0"/>
                      <a:pt x="8" y="2"/>
                    </a:cubicBezTo>
                    <a:cubicBezTo>
                      <a:pt x="7" y="4"/>
                      <a:pt x="5" y="6"/>
                      <a:pt x="5" y="6"/>
                    </a:cubicBezTo>
                    <a:cubicBezTo>
                      <a:pt x="5" y="6"/>
                      <a:pt x="3" y="6"/>
                      <a:pt x="4" y="8"/>
                    </a:cubicBezTo>
                    <a:cubicBezTo>
                      <a:pt x="5" y="11"/>
                      <a:pt x="0" y="12"/>
                      <a:pt x="6" y="13"/>
                    </a:cubicBezTo>
                    <a:cubicBezTo>
                      <a:pt x="11" y="14"/>
                      <a:pt x="11" y="15"/>
                      <a:pt x="14" y="14"/>
                    </a:cubicBezTo>
                    <a:cubicBezTo>
                      <a:pt x="16" y="13"/>
                      <a:pt x="16" y="11"/>
                      <a:pt x="17" y="13"/>
                    </a:cubicBezTo>
                    <a:cubicBezTo>
                      <a:pt x="19" y="14"/>
                      <a:pt x="20" y="16"/>
                      <a:pt x="21" y="13"/>
                    </a:cubicBezTo>
                    <a:cubicBezTo>
                      <a:pt x="22" y="10"/>
                      <a:pt x="23" y="7"/>
                      <a:pt x="20" y="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" name="Freeform 804">
                <a:extLst>
                  <a:ext uri="{FF2B5EF4-FFF2-40B4-BE49-F238E27FC236}">
                    <a16:creationId xmlns:a16="http://schemas.microsoft.com/office/drawing/2014/main" id="{918D2799-5706-4DFC-A816-8B851D5907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0" y="2073"/>
                <a:ext cx="33" cy="17"/>
              </a:xfrm>
              <a:custGeom>
                <a:avLst/>
                <a:gdLst>
                  <a:gd name="T0" fmla="*/ 5 w 55"/>
                  <a:gd name="T1" fmla="*/ 4 h 29"/>
                  <a:gd name="T2" fmla="*/ 13 w 55"/>
                  <a:gd name="T3" fmla="*/ 2 h 29"/>
                  <a:gd name="T4" fmla="*/ 22 w 55"/>
                  <a:gd name="T5" fmla="*/ 4 h 29"/>
                  <a:gd name="T6" fmla="*/ 31 w 55"/>
                  <a:gd name="T7" fmla="*/ 6 h 29"/>
                  <a:gd name="T8" fmla="*/ 46 w 55"/>
                  <a:gd name="T9" fmla="*/ 7 h 29"/>
                  <a:gd name="T10" fmla="*/ 54 w 55"/>
                  <a:gd name="T11" fmla="*/ 8 h 29"/>
                  <a:gd name="T12" fmla="*/ 47 w 55"/>
                  <a:gd name="T13" fmla="*/ 12 h 29"/>
                  <a:gd name="T14" fmla="*/ 48 w 55"/>
                  <a:gd name="T15" fmla="*/ 20 h 29"/>
                  <a:gd name="T16" fmla="*/ 47 w 55"/>
                  <a:gd name="T17" fmla="*/ 27 h 29"/>
                  <a:gd name="T18" fmla="*/ 43 w 55"/>
                  <a:gd name="T19" fmla="*/ 22 h 29"/>
                  <a:gd name="T20" fmla="*/ 41 w 55"/>
                  <a:gd name="T21" fmla="*/ 15 h 29"/>
                  <a:gd name="T22" fmla="*/ 36 w 55"/>
                  <a:gd name="T23" fmla="*/ 9 h 29"/>
                  <a:gd name="T24" fmla="*/ 29 w 55"/>
                  <a:gd name="T25" fmla="*/ 9 h 29"/>
                  <a:gd name="T26" fmla="*/ 22 w 55"/>
                  <a:gd name="T27" fmla="*/ 10 h 29"/>
                  <a:gd name="T28" fmla="*/ 13 w 55"/>
                  <a:gd name="T29" fmla="*/ 12 h 29"/>
                  <a:gd name="T30" fmla="*/ 6 w 55"/>
                  <a:gd name="T31" fmla="*/ 11 h 29"/>
                  <a:gd name="T32" fmla="*/ 5 w 55"/>
                  <a:gd name="T33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29">
                    <a:moveTo>
                      <a:pt x="5" y="4"/>
                    </a:moveTo>
                    <a:cubicBezTo>
                      <a:pt x="7" y="2"/>
                      <a:pt x="10" y="0"/>
                      <a:pt x="13" y="2"/>
                    </a:cubicBezTo>
                    <a:cubicBezTo>
                      <a:pt x="17" y="3"/>
                      <a:pt x="19" y="3"/>
                      <a:pt x="22" y="4"/>
                    </a:cubicBezTo>
                    <a:cubicBezTo>
                      <a:pt x="25" y="6"/>
                      <a:pt x="26" y="5"/>
                      <a:pt x="31" y="6"/>
                    </a:cubicBezTo>
                    <a:cubicBezTo>
                      <a:pt x="37" y="6"/>
                      <a:pt x="40" y="7"/>
                      <a:pt x="46" y="7"/>
                    </a:cubicBezTo>
                    <a:cubicBezTo>
                      <a:pt x="51" y="7"/>
                      <a:pt x="55" y="6"/>
                      <a:pt x="54" y="8"/>
                    </a:cubicBezTo>
                    <a:cubicBezTo>
                      <a:pt x="52" y="10"/>
                      <a:pt x="47" y="9"/>
                      <a:pt x="47" y="12"/>
                    </a:cubicBezTo>
                    <a:cubicBezTo>
                      <a:pt x="46" y="14"/>
                      <a:pt x="47" y="17"/>
                      <a:pt x="48" y="20"/>
                    </a:cubicBezTo>
                    <a:cubicBezTo>
                      <a:pt x="49" y="23"/>
                      <a:pt x="49" y="29"/>
                      <a:pt x="47" y="27"/>
                    </a:cubicBezTo>
                    <a:cubicBezTo>
                      <a:pt x="45" y="25"/>
                      <a:pt x="46" y="25"/>
                      <a:pt x="43" y="22"/>
                    </a:cubicBezTo>
                    <a:cubicBezTo>
                      <a:pt x="41" y="19"/>
                      <a:pt x="41" y="17"/>
                      <a:pt x="41" y="15"/>
                    </a:cubicBezTo>
                    <a:cubicBezTo>
                      <a:pt x="41" y="13"/>
                      <a:pt x="38" y="9"/>
                      <a:pt x="36" y="9"/>
                    </a:cubicBezTo>
                    <a:cubicBezTo>
                      <a:pt x="34" y="9"/>
                      <a:pt x="33" y="9"/>
                      <a:pt x="29" y="9"/>
                    </a:cubicBezTo>
                    <a:cubicBezTo>
                      <a:pt x="25" y="9"/>
                      <a:pt x="27" y="9"/>
                      <a:pt x="22" y="10"/>
                    </a:cubicBezTo>
                    <a:cubicBezTo>
                      <a:pt x="18" y="12"/>
                      <a:pt x="15" y="11"/>
                      <a:pt x="13" y="12"/>
                    </a:cubicBezTo>
                    <a:cubicBezTo>
                      <a:pt x="11" y="13"/>
                      <a:pt x="9" y="15"/>
                      <a:pt x="6" y="11"/>
                    </a:cubicBezTo>
                    <a:cubicBezTo>
                      <a:pt x="6" y="11"/>
                      <a:pt x="0" y="3"/>
                      <a:pt x="5" y="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" name="Freeform 805">
                <a:extLst>
                  <a:ext uri="{FF2B5EF4-FFF2-40B4-BE49-F238E27FC236}">
                    <a16:creationId xmlns:a16="http://schemas.microsoft.com/office/drawing/2014/main" id="{E3647116-76DD-48E8-96B1-8D6B5B8119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3" y="2137"/>
                <a:ext cx="14" cy="25"/>
              </a:xfrm>
              <a:custGeom>
                <a:avLst/>
                <a:gdLst>
                  <a:gd name="T0" fmla="*/ 22 w 23"/>
                  <a:gd name="T1" fmla="*/ 5 h 42"/>
                  <a:gd name="T2" fmla="*/ 20 w 23"/>
                  <a:gd name="T3" fmla="*/ 17 h 42"/>
                  <a:gd name="T4" fmla="*/ 22 w 23"/>
                  <a:gd name="T5" fmla="*/ 26 h 42"/>
                  <a:gd name="T6" fmla="*/ 16 w 23"/>
                  <a:gd name="T7" fmla="*/ 32 h 42"/>
                  <a:gd name="T8" fmla="*/ 12 w 23"/>
                  <a:gd name="T9" fmla="*/ 35 h 42"/>
                  <a:gd name="T10" fmla="*/ 8 w 23"/>
                  <a:gd name="T11" fmla="*/ 41 h 42"/>
                  <a:gd name="T12" fmla="*/ 1 w 23"/>
                  <a:gd name="T13" fmla="*/ 38 h 42"/>
                  <a:gd name="T14" fmla="*/ 6 w 23"/>
                  <a:gd name="T15" fmla="*/ 29 h 42"/>
                  <a:gd name="T16" fmla="*/ 5 w 23"/>
                  <a:gd name="T17" fmla="*/ 21 h 42"/>
                  <a:gd name="T18" fmla="*/ 10 w 23"/>
                  <a:gd name="T19" fmla="*/ 17 h 42"/>
                  <a:gd name="T20" fmla="*/ 10 w 23"/>
                  <a:gd name="T21" fmla="*/ 10 h 42"/>
                  <a:gd name="T22" fmla="*/ 14 w 23"/>
                  <a:gd name="T23" fmla="*/ 4 h 42"/>
                  <a:gd name="T24" fmla="*/ 18 w 23"/>
                  <a:gd name="T25" fmla="*/ 0 h 42"/>
                  <a:gd name="T26" fmla="*/ 22 w 23"/>
                  <a:gd name="T27" fmla="*/ 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42">
                    <a:moveTo>
                      <a:pt x="22" y="5"/>
                    </a:moveTo>
                    <a:cubicBezTo>
                      <a:pt x="22" y="13"/>
                      <a:pt x="19" y="12"/>
                      <a:pt x="20" y="17"/>
                    </a:cubicBezTo>
                    <a:cubicBezTo>
                      <a:pt x="21" y="23"/>
                      <a:pt x="23" y="19"/>
                      <a:pt x="22" y="26"/>
                    </a:cubicBezTo>
                    <a:cubicBezTo>
                      <a:pt x="20" y="33"/>
                      <a:pt x="17" y="31"/>
                      <a:pt x="16" y="32"/>
                    </a:cubicBezTo>
                    <a:cubicBezTo>
                      <a:pt x="14" y="32"/>
                      <a:pt x="12" y="34"/>
                      <a:pt x="12" y="35"/>
                    </a:cubicBezTo>
                    <a:cubicBezTo>
                      <a:pt x="12" y="37"/>
                      <a:pt x="11" y="40"/>
                      <a:pt x="8" y="41"/>
                    </a:cubicBezTo>
                    <a:cubicBezTo>
                      <a:pt x="6" y="42"/>
                      <a:pt x="0" y="40"/>
                      <a:pt x="1" y="38"/>
                    </a:cubicBezTo>
                    <a:cubicBezTo>
                      <a:pt x="2" y="35"/>
                      <a:pt x="5" y="32"/>
                      <a:pt x="6" y="29"/>
                    </a:cubicBezTo>
                    <a:cubicBezTo>
                      <a:pt x="7" y="27"/>
                      <a:pt x="2" y="24"/>
                      <a:pt x="5" y="21"/>
                    </a:cubicBezTo>
                    <a:cubicBezTo>
                      <a:pt x="8" y="18"/>
                      <a:pt x="10" y="20"/>
                      <a:pt x="10" y="17"/>
                    </a:cubicBezTo>
                    <a:cubicBezTo>
                      <a:pt x="11" y="14"/>
                      <a:pt x="9" y="14"/>
                      <a:pt x="10" y="10"/>
                    </a:cubicBezTo>
                    <a:cubicBezTo>
                      <a:pt x="11" y="5"/>
                      <a:pt x="12" y="5"/>
                      <a:pt x="14" y="4"/>
                    </a:cubicBezTo>
                    <a:cubicBezTo>
                      <a:pt x="16" y="2"/>
                      <a:pt x="17" y="0"/>
                      <a:pt x="18" y="0"/>
                    </a:cubicBezTo>
                    <a:cubicBezTo>
                      <a:pt x="19" y="1"/>
                      <a:pt x="22" y="1"/>
                      <a:pt x="22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" name="Freeform 806">
                <a:extLst>
                  <a:ext uri="{FF2B5EF4-FFF2-40B4-BE49-F238E27FC236}">
                    <a16:creationId xmlns:a16="http://schemas.microsoft.com/office/drawing/2014/main" id="{0900FB6B-FC08-4B24-90BB-31736B1430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9" y="2165"/>
                <a:ext cx="10" cy="19"/>
              </a:xfrm>
              <a:custGeom>
                <a:avLst/>
                <a:gdLst>
                  <a:gd name="T0" fmla="*/ 9 w 17"/>
                  <a:gd name="T1" fmla="*/ 4 h 31"/>
                  <a:gd name="T2" fmla="*/ 6 w 17"/>
                  <a:gd name="T3" fmla="*/ 10 h 31"/>
                  <a:gd name="T4" fmla="*/ 2 w 17"/>
                  <a:gd name="T5" fmla="*/ 17 h 31"/>
                  <a:gd name="T6" fmla="*/ 0 w 17"/>
                  <a:gd name="T7" fmla="*/ 24 h 31"/>
                  <a:gd name="T8" fmla="*/ 3 w 17"/>
                  <a:gd name="T9" fmla="*/ 27 h 31"/>
                  <a:gd name="T10" fmla="*/ 9 w 17"/>
                  <a:gd name="T11" fmla="*/ 22 h 31"/>
                  <a:gd name="T12" fmla="*/ 14 w 17"/>
                  <a:gd name="T13" fmla="*/ 16 h 31"/>
                  <a:gd name="T14" fmla="*/ 14 w 17"/>
                  <a:gd name="T15" fmla="*/ 9 h 31"/>
                  <a:gd name="T16" fmla="*/ 16 w 17"/>
                  <a:gd name="T17" fmla="*/ 4 h 31"/>
                  <a:gd name="T18" fmla="*/ 10 w 17"/>
                  <a:gd name="T19" fmla="*/ 2 h 31"/>
                  <a:gd name="T20" fmla="*/ 9 w 17"/>
                  <a:gd name="T21" fmla="*/ 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31">
                    <a:moveTo>
                      <a:pt x="9" y="4"/>
                    </a:moveTo>
                    <a:cubicBezTo>
                      <a:pt x="7" y="8"/>
                      <a:pt x="7" y="7"/>
                      <a:pt x="6" y="10"/>
                    </a:cubicBezTo>
                    <a:cubicBezTo>
                      <a:pt x="4" y="13"/>
                      <a:pt x="2" y="14"/>
                      <a:pt x="2" y="17"/>
                    </a:cubicBezTo>
                    <a:cubicBezTo>
                      <a:pt x="1" y="19"/>
                      <a:pt x="0" y="21"/>
                      <a:pt x="0" y="24"/>
                    </a:cubicBezTo>
                    <a:cubicBezTo>
                      <a:pt x="1" y="26"/>
                      <a:pt x="0" y="31"/>
                      <a:pt x="3" y="27"/>
                    </a:cubicBezTo>
                    <a:cubicBezTo>
                      <a:pt x="7" y="24"/>
                      <a:pt x="4" y="26"/>
                      <a:pt x="9" y="22"/>
                    </a:cubicBezTo>
                    <a:cubicBezTo>
                      <a:pt x="13" y="18"/>
                      <a:pt x="14" y="21"/>
                      <a:pt x="14" y="16"/>
                    </a:cubicBezTo>
                    <a:cubicBezTo>
                      <a:pt x="15" y="12"/>
                      <a:pt x="13" y="12"/>
                      <a:pt x="14" y="9"/>
                    </a:cubicBezTo>
                    <a:cubicBezTo>
                      <a:pt x="16" y="6"/>
                      <a:pt x="17" y="5"/>
                      <a:pt x="16" y="4"/>
                    </a:cubicBezTo>
                    <a:cubicBezTo>
                      <a:pt x="14" y="3"/>
                      <a:pt x="11" y="2"/>
                      <a:pt x="10" y="2"/>
                    </a:cubicBezTo>
                    <a:cubicBezTo>
                      <a:pt x="10" y="2"/>
                      <a:pt x="7" y="0"/>
                      <a:pt x="9" y="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" name="Freeform 807">
                <a:extLst>
                  <a:ext uri="{FF2B5EF4-FFF2-40B4-BE49-F238E27FC236}">
                    <a16:creationId xmlns:a16="http://schemas.microsoft.com/office/drawing/2014/main" id="{552C4457-DB0F-434E-AC21-6C4E86156E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9" y="2008"/>
                <a:ext cx="25" cy="55"/>
              </a:xfrm>
              <a:custGeom>
                <a:avLst/>
                <a:gdLst>
                  <a:gd name="T0" fmla="*/ 8 w 42"/>
                  <a:gd name="T1" fmla="*/ 5 h 92"/>
                  <a:gd name="T2" fmla="*/ 5 w 42"/>
                  <a:gd name="T3" fmla="*/ 15 h 92"/>
                  <a:gd name="T4" fmla="*/ 1 w 42"/>
                  <a:gd name="T5" fmla="*/ 25 h 92"/>
                  <a:gd name="T6" fmla="*/ 1 w 42"/>
                  <a:gd name="T7" fmla="*/ 32 h 92"/>
                  <a:gd name="T8" fmla="*/ 3 w 42"/>
                  <a:gd name="T9" fmla="*/ 43 h 92"/>
                  <a:gd name="T10" fmla="*/ 4 w 42"/>
                  <a:gd name="T11" fmla="*/ 52 h 92"/>
                  <a:gd name="T12" fmla="*/ 7 w 42"/>
                  <a:gd name="T13" fmla="*/ 62 h 92"/>
                  <a:gd name="T14" fmla="*/ 7 w 42"/>
                  <a:gd name="T15" fmla="*/ 73 h 92"/>
                  <a:gd name="T16" fmla="*/ 14 w 42"/>
                  <a:gd name="T17" fmla="*/ 84 h 92"/>
                  <a:gd name="T18" fmla="*/ 23 w 42"/>
                  <a:gd name="T19" fmla="*/ 89 h 92"/>
                  <a:gd name="T20" fmla="*/ 26 w 42"/>
                  <a:gd name="T21" fmla="*/ 86 h 92"/>
                  <a:gd name="T22" fmla="*/ 20 w 42"/>
                  <a:gd name="T23" fmla="*/ 78 h 92"/>
                  <a:gd name="T24" fmla="*/ 16 w 42"/>
                  <a:gd name="T25" fmla="*/ 66 h 92"/>
                  <a:gd name="T26" fmla="*/ 19 w 42"/>
                  <a:gd name="T27" fmla="*/ 52 h 92"/>
                  <a:gd name="T28" fmla="*/ 31 w 42"/>
                  <a:gd name="T29" fmla="*/ 56 h 92"/>
                  <a:gd name="T30" fmla="*/ 38 w 42"/>
                  <a:gd name="T31" fmla="*/ 53 h 92"/>
                  <a:gd name="T32" fmla="*/ 32 w 42"/>
                  <a:gd name="T33" fmla="*/ 47 h 92"/>
                  <a:gd name="T34" fmla="*/ 23 w 42"/>
                  <a:gd name="T35" fmla="*/ 42 h 92"/>
                  <a:gd name="T36" fmla="*/ 33 w 42"/>
                  <a:gd name="T37" fmla="*/ 34 h 92"/>
                  <a:gd name="T38" fmla="*/ 33 w 42"/>
                  <a:gd name="T39" fmla="*/ 27 h 92"/>
                  <a:gd name="T40" fmla="*/ 30 w 42"/>
                  <a:gd name="T41" fmla="*/ 19 h 92"/>
                  <a:gd name="T42" fmla="*/ 22 w 42"/>
                  <a:gd name="T43" fmla="*/ 24 h 92"/>
                  <a:gd name="T44" fmla="*/ 18 w 42"/>
                  <a:gd name="T45" fmla="*/ 32 h 92"/>
                  <a:gd name="T46" fmla="*/ 15 w 42"/>
                  <a:gd name="T47" fmla="*/ 39 h 92"/>
                  <a:gd name="T48" fmla="*/ 10 w 42"/>
                  <a:gd name="T49" fmla="*/ 38 h 92"/>
                  <a:gd name="T50" fmla="*/ 9 w 42"/>
                  <a:gd name="T51" fmla="*/ 33 h 92"/>
                  <a:gd name="T52" fmla="*/ 15 w 42"/>
                  <a:gd name="T53" fmla="*/ 23 h 92"/>
                  <a:gd name="T54" fmla="*/ 16 w 42"/>
                  <a:gd name="T55" fmla="*/ 16 h 92"/>
                  <a:gd name="T56" fmla="*/ 14 w 42"/>
                  <a:gd name="T57" fmla="*/ 10 h 92"/>
                  <a:gd name="T58" fmla="*/ 12 w 42"/>
                  <a:gd name="T59" fmla="*/ 1 h 92"/>
                  <a:gd name="T60" fmla="*/ 8 w 42"/>
                  <a:gd name="T61" fmla="*/ 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2" h="92">
                    <a:moveTo>
                      <a:pt x="8" y="5"/>
                    </a:moveTo>
                    <a:cubicBezTo>
                      <a:pt x="7" y="12"/>
                      <a:pt x="7" y="10"/>
                      <a:pt x="5" y="15"/>
                    </a:cubicBezTo>
                    <a:cubicBezTo>
                      <a:pt x="3" y="20"/>
                      <a:pt x="1" y="21"/>
                      <a:pt x="1" y="25"/>
                    </a:cubicBezTo>
                    <a:cubicBezTo>
                      <a:pt x="1" y="28"/>
                      <a:pt x="0" y="30"/>
                      <a:pt x="1" y="32"/>
                    </a:cubicBezTo>
                    <a:cubicBezTo>
                      <a:pt x="2" y="35"/>
                      <a:pt x="3" y="39"/>
                      <a:pt x="3" y="43"/>
                    </a:cubicBezTo>
                    <a:cubicBezTo>
                      <a:pt x="3" y="46"/>
                      <a:pt x="4" y="50"/>
                      <a:pt x="4" y="52"/>
                    </a:cubicBezTo>
                    <a:cubicBezTo>
                      <a:pt x="5" y="55"/>
                      <a:pt x="7" y="59"/>
                      <a:pt x="7" y="62"/>
                    </a:cubicBezTo>
                    <a:cubicBezTo>
                      <a:pt x="7" y="64"/>
                      <a:pt x="6" y="70"/>
                      <a:pt x="7" y="73"/>
                    </a:cubicBezTo>
                    <a:cubicBezTo>
                      <a:pt x="8" y="76"/>
                      <a:pt x="14" y="84"/>
                      <a:pt x="14" y="84"/>
                    </a:cubicBezTo>
                    <a:cubicBezTo>
                      <a:pt x="15" y="85"/>
                      <a:pt x="20" y="89"/>
                      <a:pt x="23" y="89"/>
                    </a:cubicBezTo>
                    <a:cubicBezTo>
                      <a:pt x="27" y="90"/>
                      <a:pt x="30" y="92"/>
                      <a:pt x="26" y="86"/>
                    </a:cubicBezTo>
                    <a:cubicBezTo>
                      <a:pt x="21" y="81"/>
                      <a:pt x="23" y="88"/>
                      <a:pt x="20" y="78"/>
                    </a:cubicBezTo>
                    <a:cubicBezTo>
                      <a:pt x="17" y="67"/>
                      <a:pt x="16" y="77"/>
                      <a:pt x="16" y="66"/>
                    </a:cubicBezTo>
                    <a:cubicBezTo>
                      <a:pt x="16" y="55"/>
                      <a:pt x="17" y="50"/>
                      <a:pt x="19" y="52"/>
                    </a:cubicBezTo>
                    <a:cubicBezTo>
                      <a:pt x="22" y="54"/>
                      <a:pt x="25" y="56"/>
                      <a:pt x="31" y="56"/>
                    </a:cubicBezTo>
                    <a:cubicBezTo>
                      <a:pt x="37" y="57"/>
                      <a:pt x="42" y="59"/>
                      <a:pt x="38" y="53"/>
                    </a:cubicBezTo>
                    <a:cubicBezTo>
                      <a:pt x="34" y="48"/>
                      <a:pt x="39" y="51"/>
                      <a:pt x="32" y="47"/>
                    </a:cubicBezTo>
                    <a:cubicBezTo>
                      <a:pt x="26" y="44"/>
                      <a:pt x="14" y="49"/>
                      <a:pt x="23" y="42"/>
                    </a:cubicBezTo>
                    <a:cubicBezTo>
                      <a:pt x="32" y="35"/>
                      <a:pt x="33" y="37"/>
                      <a:pt x="33" y="34"/>
                    </a:cubicBezTo>
                    <a:cubicBezTo>
                      <a:pt x="33" y="31"/>
                      <a:pt x="33" y="31"/>
                      <a:pt x="33" y="27"/>
                    </a:cubicBezTo>
                    <a:cubicBezTo>
                      <a:pt x="33" y="23"/>
                      <a:pt x="35" y="17"/>
                      <a:pt x="30" y="19"/>
                    </a:cubicBezTo>
                    <a:cubicBezTo>
                      <a:pt x="25" y="21"/>
                      <a:pt x="23" y="22"/>
                      <a:pt x="22" y="24"/>
                    </a:cubicBezTo>
                    <a:cubicBezTo>
                      <a:pt x="20" y="26"/>
                      <a:pt x="19" y="29"/>
                      <a:pt x="18" y="32"/>
                    </a:cubicBezTo>
                    <a:cubicBezTo>
                      <a:pt x="17" y="36"/>
                      <a:pt x="16" y="38"/>
                      <a:pt x="15" y="39"/>
                    </a:cubicBezTo>
                    <a:cubicBezTo>
                      <a:pt x="13" y="40"/>
                      <a:pt x="10" y="40"/>
                      <a:pt x="10" y="38"/>
                    </a:cubicBezTo>
                    <a:cubicBezTo>
                      <a:pt x="9" y="35"/>
                      <a:pt x="6" y="38"/>
                      <a:pt x="9" y="33"/>
                    </a:cubicBezTo>
                    <a:cubicBezTo>
                      <a:pt x="13" y="28"/>
                      <a:pt x="13" y="31"/>
                      <a:pt x="15" y="23"/>
                    </a:cubicBezTo>
                    <a:cubicBezTo>
                      <a:pt x="16" y="16"/>
                      <a:pt x="18" y="19"/>
                      <a:pt x="16" y="16"/>
                    </a:cubicBezTo>
                    <a:cubicBezTo>
                      <a:pt x="14" y="12"/>
                      <a:pt x="12" y="16"/>
                      <a:pt x="14" y="10"/>
                    </a:cubicBezTo>
                    <a:cubicBezTo>
                      <a:pt x="15" y="4"/>
                      <a:pt x="15" y="1"/>
                      <a:pt x="12" y="1"/>
                    </a:cubicBezTo>
                    <a:cubicBezTo>
                      <a:pt x="10" y="1"/>
                      <a:pt x="8" y="0"/>
                      <a:pt x="8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" name="Freeform 808">
                <a:extLst>
                  <a:ext uri="{FF2B5EF4-FFF2-40B4-BE49-F238E27FC236}">
                    <a16:creationId xmlns:a16="http://schemas.microsoft.com/office/drawing/2014/main" id="{5CDC3AB5-3B1D-4081-9B94-1E34271CB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1" y="2046"/>
                <a:ext cx="16" cy="10"/>
              </a:xfrm>
              <a:custGeom>
                <a:avLst/>
                <a:gdLst>
                  <a:gd name="T0" fmla="*/ 22 w 26"/>
                  <a:gd name="T1" fmla="*/ 3 h 17"/>
                  <a:gd name="T2" fmla="*/ 14 w 26"/>
                  <a:gd name="T3" fmla="*/ 1 h 17"/>
                  <a:gd name="T4" fmla="*/ 6 w 26"/>
                  <a:gd name="T5" fmla="*/ 1 h 17"/>
                  <a:gd name="T6" fmla="*/ 2 w 26"/>
                  <a:gd name="T7" fmla="*/ 4 h 17"/>
                  <a:gd name="T8" fmla="*/ 6 w 26"/>
                  <a:gd name="T9" fmla="*/ 9 h 17"/>
                  <a:gd name="T10" fmla="*/ 8 w 26"/>
                  <a:gd name="T11" fmla="*/ 12 h 17"/>
                  <a:gd name="T12" fmla="*/ 13 w 26"/>
                  <a:gd name="T13" fmla="*/ 14 h 17"/>
                  <a:gd name="T14" fmla="*/ 17 w 26"/>
                  <a:gd name="T15" fmla="*/ 10 h 17"/>
                  <a:gd name="T16" fmla="*/ 23 w 26"/>
                  <a:gd name="T17" fmla="*/ 11 h 17"/>
                  <a:gd name="T18" fmla="*/ 26 w 26"/>
                  <a:gd name="T19" fmla="*/ 9 h 17"/>
                  <a:gd name="T20" fmla="*/ 25 w 26"/>
                  <a:gd name="T21" fmla="*/ 2 h 17"/>
                  <a:gd name="T22" fmla="*/ 22 w 26"/>
                  <a:gd name="T23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17">
                    <a:moveTo>
                      <a:pt x="22" y="3"/>
                    </a:moveTo>
                    <a:cubicBezTo>
                      <a:pt x="18" y="3"/>
                      <a:pt x="18" y="1"/>
                      <a:pt x="14" y="1"/>
                    </a:cubicBezTo>
                    <a:cubicBezTo>
                      <a:pt x="10" y="1"/>
                      <a:pt x="8" y="0"/>
                      <a:pt x="6" y="1"/>
                    </a:cubicBezTo>
                    <a:cubicBezTo>
                      <a:pt x="4" y="2"/>
                      <a:pt x="0" y="1"/>
                      <a:pt x="2" y="4"/>
                    </a:cubicBezTo>
                    <a:cubicBezTo>
                      <a:pt x="4" y="7"/>
                      <a:pt x="5" y="7"/>
                      <a:pt x="6" y="9"/>
                    </a:cubicBezTo>
                    <a:cubicBezTo>
                      <a:pt x="7" y="10"/>
                      <a:pt x="5" y="10"/>
                      <a:pt x="8" y="12"/>
                    </a:cubicBezTo>
                    <a:cubicBezTo>
                      <a:pt x="11" y="15"/>
                      <a:pt x="10" y="17"/>
                      <a:pt x="13" y="14"/>
                    </a:cubicBezTo>
                    <a:cubicBezTo>
                      <a:pt x="16" y="12"/>
                      <a:pt x="14" y="10"/>
                      <a:pt x="17" y="10"/>
                    </a:cubicBezTo>
                    <a:cubicBezTo>
                      <a:pt x="19" y="11"/>
                      <a:pt x="20" y="11"/>
                      <a:pt x="23" y="11"/>
                    </a:cubicBezTo>
                    <a:cubicBezTo>
                      <a:pt x="25" y="10"/>
                      <a:pt x="25" y="11"/>
                      <a:pt x="26" y="9"/>
                    </a:cubicBezTo>
                    <a:cubicBezTo>
                      <a:pt x="26" y="6"/>
                      <a:pt x="25" y="2"/>
                      <a:pt x="25" y="2"/>
                    </a:cubicBezTo>
                    <a:cubicBezTo>
                      <a:pt x="24" y="2"/>
                      <a:pt x="22" y="1"/>
                      <a:pt x="22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" name="Freeform 809">
                <a:extLst>
                  <a:ext uri="{FF2B5EF4-FFF2-40B4-BE49-F238E27FC236}">
                    <a16:creationId xmlns:a16="http://schemas.microsoft.com/office/drawing/2014/main" id="{B0AAFFE6-131B-4190-8D32-C8383DDEA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2" y="1949"/>
                <a:ext cx="166" cy="202"/>
              </a:xfrm>
              <a:custGeom>
                <a:avLst/>
                <a:gdLst>
                  <a:gd name="T0" fmla="*/ 18 w 276"/>
                  <a:gd name="T1" fmla="*/ 7 h 335"/>
                  <a:gd name="T2" fmla="*/ 49 w 276"/>
                  <a:gd name="T3" fmla="*/ 15 h 335"/>
                  <a:gd name="T4" fmla="*/ 79 w 276"/>
                  <a:gd name="T5" fmla="*/ 30 h 335"/>
                  <a:gd name="T6" fmla="*/ 94 w 276"/>
                  <a:gd name="T7" fmla="*/ 52 h 335"/>
                  <a:gd name="T8" fmla="*/ 114 w 276"/>
                  <a:gd name="T9" fmla="*/ 68 h 335"/>
                  <a:gd name="T10" fmla="*/ 127 w 276"/>
                  <a:gd name="T11" fmla="*/ 86 h 335"/>
                  <a:gd name="T12" fmla="*/ 146 w 276"/>
                  <a:gd name="T13" fmla="*/ 101 h 335"/>
                  <a:gd name="T14" fmla="*/ 161 w 276"/>
                  <a:gd name="T15" fmla="*/ 106 h 335"/>
                  <a:gd name="T16" fmla="*/ 172 w 276"/>
                  <a:gd name="T17" fmla="*/ 117 h 335"/>
                  <a:gd name="T18" fmla="*/ 192 w 276"/>
                  <a:gd name="T19" fmla="*/ 133 h 335"/>
                  <a:gd name="T20" fmla="*/ 207 w 276"/>
                  <a:gd name="T21" fmla="*/ 149 h 335"/>
                  <a:gd name="T22" fmla="*/ 216 w 276"/>
                  <a:gd name="T23" fmla="*/ 163 h 335"/>
                  <a:gd name="T24" fmla="*/ 214 w 276"/>
                  <a:gd name="T25" fmla="*/ 176 h 335"/>
                  <a:gd name="T26" fmla="*/ 234 w 276"/>
                  <a:gd name="T27" fmla="*/ 193 h 335"/>
                  <a:gd name="T28" fmla="*/ 242 w 276"/>
                  <a:gd name="T29" fmla="*/ 218 h 335"/>
                  <a:gd name="T30" fmla="*/ 259 w 276"/>
                  <a:gd name="T31" fmla="*/ 229 h 335"/>
                  <a:gd name="T32" fmla="*/ 272 w 276"/>
                  <a:gd name="T33" fmla="*/ 244 h 335"/>
                  <a:gd name="T34" fmla="*/ 270 w 276"/>
                  <a:gd name="T35" fmla="*/ 263 h 335"/>
                  <a:gd name="T36" fmla="*/ 270 w 276"/>
                  <a:gd name="T37" fmla="*/ 284 h 335"/>
                  <a:gd name="T38" fmla="*/ 268 w 276"/>
                  <a:gd name="T39" fmla="*/ 302 h 335"/>
                  <a:gd name="T40" fmla="*/ 265 w 276"/>
                  <a:gd name="T41" fmla="*/ 322 h 335"/>
                  <a:gd name="T42" fmla="*/ 254 w 276"/>
                  <a:gd name="T43" fmla="*/ 317 h 335"/>
                  <a:gd name="T44" fmla="*/ 238 w 276"/>
                  <a:gd name="T45" fmla="*/ 317 h 335"/>
                  <a:gd name="T46" fmla="*/ 221 w 276"/>
                  <a:gd name="T47" fmla="*/ 308 h 335"/>
                  <a:gd name="T48" fmla="*/ 194 w 276"/>
                  <a:gd name="T49" fmla="*/ 286 h 335"/>
                  <a:gd name="T50" fmla="*/ 176 w 276"/>
                  <a:gd name="T51" fmla="*/ 261 h 335"/>
                  <a:gd name="T52" fmla="*/ 159 w 276"/>
                  <a:gd name="T53" fmla="*/ 241 h 335"/>
                  <a:gd name="T54" fmla="*/ 147 w 276"/>
                  <a:gd name="T55" fmla="*/ 215 h 335"/>
                  <a:gd name="T56" fmla="*/ 135 w 276"/>
                  <a:gd name="T57" fmla="*/ 191 h 335"/>
                  <a:gd name="T58" fmla="*/ 123 w 276"/>
                  <a:gd name="T59" fmla="*/ 173 h 335"/>
                  <a:gd name="T60" fmla="*/ 103 w 276"/>
                  <a:gd name="T61" fmla="*/ 150 h 335"/>
                  <a:gd name="T62" fmla="*/ 95 w 276"/>
                  <a:gd name="T63" fmla="*/ 121 h 335"/>
                  <a:gd name="T64" fmla="*/ 81 w 276"/>
                  <a:gd name="T65" fmla="*/ 104 h 335"/>
                  <a:gd name="T66" fmla="*/ 64 w 276"/>
                  <a:gd name="T67" fmla="*/ 81 h 335"/>
                  <a:gd name="T68" fmla="*/ 51 w 276"/>
                  <a:gd name="T69" fmla="*/ 65 h 335"/>
                  <a:gd name="T70" fmla="*/ 33 w 276"/>
                  <a:gd name="T71" fmla="*/ 51 h 335"/>
                  <a:gd name="T72" fmla="*/ 8 w 276"/>
                  <a:gd name="T73" fmla="*/ 25 h 335"/>
                  <a:gd name="T74" fmla="*/ 5 w 276"/>
                  <a:gd name="T75" fmla="*/ 2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76" h="335">
                    <a:moveTo>
                      <a:pt x="5" y="2"/>
                    </a:moveTo>
                    <a:cubicBezTo>
                      <a:pt x="12" y="4"/>
                      <a:pt x="12" y="1"/>
                      <a:pt x="18" y="7"/>
                    </a:cubicBezTo>
                    <a:cubicBezTo>
                      <a:pt x="24" y="13"/>
                      <a:pt x="13" y="14"/>
                      <a:pt x="28" y="15"/>
                    </a:cubicBezTo>
                    <a:cubicBezTo>
                      <a:pt x="43" y="15"/>
                      <a:pt x="45" y="14"/>
                      <a:pt x="49" y="15"/>
                    </a:cubicBezTo>
                    <a:cubicBezTo>
                      <a:pt x="54" y="15"/>
                      <a:pt x="61" y="7"/>
                      <a:pt x="64" y="15"/>
                    </a:cubicBezTo>
                    <a:cubicBezTo>
                      <a:pt x="67" y="23"/>
                      <a:pt x="79" y="23"/>
                      <a:pt x="79" y="30"/>
                    </a:cubicBezTo>
                    <a:cubicBezTo>
                      <a:pt x="79" y="37"/>
                      <a:pt x="76" y="37"/>
                      <a:pt x="82" y="43"/>
                    </a:cubicBezTo>
                    <a:cubicBezTo>
                      <a:pt x="89" y="49"/>
                      <a:pt x="91" y="49"/>
                      <a:pt x="94" y="52"/>
                    </a:cubicBezTo>
                    <a:cubicBezTo>
                      <a:pt x="97" y="56"/>
                      <a:pt x="99" y="57"/>
                      <a:pt x="103" y="61"/>
                    </a:cubicBezTo>
                    <a:cubicBezTo>
                      <a:pt x="108" y="64"/>
                      <a:pt x="108" y="61"/>
                      <a:pt x="114" y="68"/>
                    </a:cubicBezTo>
                    <a:cubicBezTo>
                      <a:pt x="119" y="74"/>
                      <a:pt x="123" y="76"/>
                      <a:pt x="124" y="79"/>
                    </a:cubicBezTo>
                    <a:cubicBezTo>
                      <a:pt x="125" y="81"/>
                      <a:pt x="124" y="83"/>
                      <a:pt x="127" y="86"/>
                    </a:cubicBezTo>
                    <a:cubicBezTo>
                      <a:pt x="130" y="89"/>
                      <a:pt x="134" y="96"/>
                      <a:pt x="139" y="100"/>
                    </a:cubicBezTo>
                    <a:cubicBezTo>
                      <a:pt x="144" y="103"/>
                      <a:pt x="146" y="105"/>
                      <a:pt x="146" y="101"/>
                    </a:cubicBezTo>
                    <a:cubicBezTo>
                      <a:pt x="147" y="97"/>
                      <a:pt x="152" y="97"/>
                      <a:pt x="155" y="99"/>
                    </a:cubicBezTo>
                    <a:cubicBezTo>
                      <a:pt x="159" y="101"/>
                      <a:pt x="155" y="108"/>
                      <a:pt x="161" y="106"/>
                    </a:cubicBezTo>
                    <a:cubicBezTo>
                      <a:pt x="166" y="104"/>
                      <a:pt x="172" y="106"/>
                      <a:pt x="172" y="109"/>
                    </a:cubicBezTo>
                    <a:cubicBezTo>
                      <a:pt x="173" y="112"/>
                      <a:pt x="165" y="115"/>
                      <a:pt x="172" y="117"/>
                    </a:cubicBezTo>
                    <a:cubicBezTo>
                      <a:pt x="180" y="120"/>
                      <a:pt x="185" y="117"/>
                      <a:pt x="186" y="121"/>
                    </a:cubicBezTo>
                    <a:cubicBezTo>
                      <a:pt x="187" y="125"/>
                      <a:pt x="190" y="128"/>
                      <a:pt x="192" y="133"/>
                    </a:cubicBezTo>
                    <a:cubicBezTo>
                      <a:pt x="194" y="138"/>
                      <a:pt x="194" y="141"/>
                      <a:pt x="200" y="143"/>
                    </a:cubicBezTo>
                    <a:cubicBezTo>
                      <a:pt x="205" y="145"/>
                      <a:pt x="204" y="152"/>
                      <a:pt x="207" y="149"/>
                    </a:cubicBezTo>
                    <a:cubicBezTo>
                      <a:pt x="210" y="146"/>
                      <a:pt x="219" y="150"/>
                      <a:pt x="220" y="154"/>
                    </a:cubicBezTo>
                    <a:cubicBezTo>
                      <a:pt x="221" y="157"/>
                      <a:pt x="219" y="158"/>
                      <a:pt x="216" y="163"/>
                    </a:cubicBezTo>
                    <a:cubicBezTo>
                      <a:pt x="213" y="167"/>
                      <a:pt x="212" y="166"/>
                      <a:pt x="214" y="169"/>
                    </a:cubicBezTo>
                    <a:cubicBezTo>
                      <a:pt x="217" y="171"/>
                      <a:pt x="216" y="174"/>
                      <a:pt x="214" y="176"/>
                    </a:cubicBezTo>
                    <a:cubicBezTo>
                      <a:pt x="211" y="178"/>
                      <a:pt x="206" y="179"/>
                      <a:pt x="212" y="183"/>
                    </a:cubicBezTo>
                    <a:cubicBezTo>
                      <a:pt x="218" y="188"/>
                      <a:pt x="232" y="188"/>
                      <a:pt x="234" y="193"/>
                    </a:cubicBezTo>
                    <a:cubicBezTo>
                      <a:pt x="235" y="198"/>
                      <a:pt x="241" y="201"/>
                      <a:pt x="241" y="207"/>
                    </a:cubicBezTo>
                    <a:cubicBezTo>
                      <a:pt x="241" y="214"/>
                      <a:pt x="237" y="215"/>
                      <a:pt x="242" y="218"/>
                    </a:cubicBezTo>
                    <a:cubicBezTo>
                      <a:pt x="247" y="222"/>
                      <a:pt x="245" y="223"/>
                      <a:pt x="248" y="225"/>
                    </a:cubicBezTo>
                    <a:cubicBezTo>
                      <a:pt x="252" y="227"/>
                      <a:pt x="254" y="227"/>
                      <a:pt x="259" y="229"/>
                    </a:cubicBezTo>
                    <a:cubicBezTo>
                      <a:pt x="265" y="231"/>
                      <a:pt x="266" y="230"/>
                      <a:pt x="268" y="235"/>
                    </a:cubicBezTo>
                    <a:cubicBezTo>
                      <a:pt x="270" y="240"/>
                      <a:pt x="268" y="238"/>
                      <a:pt x="272" y="244"/>
                    </a:cubicBezTo>
                    <a:cubicBezTo>
                      <a:pt x="276" y="250"/>
                      <a:pt x="276" y="250"/>
                      <a:pt x="274" y="254"/>
                    </a:cubicBezTo>
                    <a:cubicBezTo>
                      <a:pt x="271" y="258"/>
                      <a:pt x="268" y="260"/>
                      <a:pt x="270" y="263"/>
                    </a:cubicBezTo>
                    <a:cubicBezTo>
                      <a:pt x="272" y="267"/>
                      <a:pt x="273" y="267"/>
                      <a:pt x="272" y="273"/>
                    </a:cubicBezTo>
                    <a:cubicBezTo>
                      <a:pt x="270" y="279"/>
                      <a:pt x="268" y="279"/>
                      <a:pt x="270" y="284"/>
                    </a:cubicBezTo>
                    <a:cubicBezTo>
                      <a:pt x="272" y="288"/>
                      <a:pt x="272" y="290"/>
                      <a:pt x="271" y="293"/>
                    </a:cubicBezTo>
                    <a:cubicBezTo>
                      <a:pt x="270" y="296"/>
                      <a:pt x="268" y="297"/>
                      <a:pt x="268" y="302"/>
                    </a:cubicBezTo>
                    <a:cubicBezTo>
                      <a:pt x="268" y="306"/>
                      <a:pt x="269" y="304"/>
                      <a:pt x="268" y="310"/>
                    </a:cubicBezTo>
                    <a:cubicBezTo>
                      <a:pt x="268" y="317"/>
                      <a:pt x="266" y="321"/>
                      <a:pt x="265" y="322"/>
                    </a:cubicBezTo>
                    <a:cubicBezTo>
                      <a:pt x="265" y="323"/>
                      <a:pt x="261" y="328"/>
                      <a:pt x="258" y="322"/>
                    </a:cubicBezTo>
                    <a:cubicBezTo>
                      <a:pt x="256" y="316"/>
                      <a:pt x="255" y="311"/>
                      <a:pt x="254" y="317"/>
                    </a:cubicBezTo>
                    <a:cubicBezTo>
                      <a:pt x="253" y="322"/>
                      <a:pt x="252" y="325"/>
                      <a:pt x="249" y="324"/>
                    </a:cubicBezTo>
                    <a:cubicBezTo>
                      <a:pt x="246" y="322"/>
                      <a:pt x="237" y="312"/>
                      <a:pt x="238" y="317"/>
                    </a:cubicBezTo>
                    <a:cubicBezTo>
                      <a:pt x="239" y="323"/>
                      <a:pt x="244" y="335"/>
                      <a:pt x="236" y="326"/>
                    </a:cubicBezTo>
                    <a:cubicBezTo>
                      <a:pt x="227" y="316"/>
                      <a:pt x="224" y="311"/>
                      <a:pt x="221" y="308"/>
                    </a:cubicBezTo>
                    <a:cubicBezTo>
                      <a:pt x="218" y="304"/>
                      <a:pt x="220" y="302"/>
                      <a:pt x="212" y="299"/>
                    </a:cubicBezTo>
                    <a:cubicBezTo>
                      <a:pt x="204" y="296"/>
                      <a:pt x="195" y="286"/>
                      <a:pt x="194" y="286"/>
                    </a:cubicBezTo>
                    <a:cubicBezTo>
                      <a:pt x="193" y="285"/>
                      <a:pt x="186" y="277"/>
                      <a:pt x="183" y="272"/>
                    </a:cubicBezTo>
                    <a:cubicBezTo>
                      <a:pt x="180" y="268"/>
                      <a:pt x="181" y="265"/>
                      <a:pt x="176" y="261"/>
                    </a:cubicBezTo>
                    <a:cubicBezTo>
                      <a:pt x="171" y="256"/>
                      <a:pt x="166" y="256"/>
                      <a:pt x="164" y="251"/>
                    </a:cubicBezTo>
                    <a:cubicBezTo>
                      <a:pt x="162" y="246"/>
                      <a:pt x="163" y="244"/>
                      <a:pt x="159" y="241"/>
                    </a:cubicBezTo>
                    <a:cubicBezTo>
                      <a:pt x="156" y="237"/>
                      <a:pt x="152" y="233"/>
                      <a:pt x="149" y="230"/>
                    </a:cubicBezTo>
                    <a:cubicBezTo>
                      <a:pt x="147" y="227"/>
                      <a:pt x="148" y="221"/>
                      <a:pt x="147" y="215"/>
                    </a:cubicBezTo>
                    <a:cubicBezTo>
                      <a:pt x="147" y="208"/>
                      <a:pt x="142" y="204"/>
                      <a:pt x="139" y="199"/>
                    </a:cubicBezTo>
                    <a:cubicBezTo>
                      <a:pt x="136" y="195"/>
                      <a:pt x="134" y="195"/>
                      <a:pt x="135" y="191"/>
                    </a:cubicBezTo>
                    <a:cubicBezTo>
                      <a:pt x="135" y="187"/>
                      <a:pt x="136" y="187"/>
                      <a:pt x="132" y="182"/>
                    </a:cubicBezTo>
                    <a:cubicBezTo>
                      <a:pt x="127" y="178"/>
                      <a:pt x="129" y="176"/>
                      <a:pt x="123" y="173"/>
                    </a:cubicBezTo>
                    <a:cubicBezTo>
                      <a:pt x="118" y="169"/>
                      <a:pt x="119" y="160"/>
                      <a:pt x="115" y="158"/>
                    </a:cubicBezTo>
                    <a:cubicBezTo>
                      <a:pt x="110" y="156"/>
                      <a:pt x="104" y="153"/>
                      <a:pt x="103" y="150"/>
                    </a:cubicBezTo>
                    <a:cubicBezTo>
                      <a:pt x="103" y="148"/>
                      <a:pt x="104" y="139"/>
                      <a:pt x="101" y="135"/>
                    </a:cubicBezTo>
                    <a:cubicBezTo>
                      <a:pt x="98" y="130"/>
                      <a:pt x="95" y="125"/>
                      <a:pt x="95" y="121"/>
                    </a:cubicBezTo>
                    <a:cubicBezTo>
                      <a:pt x="95" y="117"/>
                      <a:pt x="94" y="113"/>
                      <a:pt x="92" y="111"/>
                    </a:cubicBezTo>
                    <a:cubicBezTo>
                      <a:pt x="89" y="109"/>
                      <a:pt x="88" y="108"/>
                      <a:pt x="81" y="104"/>
                    </a:cubicBezTo>
                    <a:cubicBezTo>
                      <a:pt x="74" y="100"/>
                      <a:pt x="65" y="95"/>
                      <a:pt x="64" y="92"/>
                    </a:cubicBezTo>
                    <a:cubicBezTo>
                      <a:pt x="64" y="88"/>
                      <a:pt x="67" y="83"/>
                      <a:pt x="64" y="81"/>
                    </a:cubicBezTo>
                    <a:cubicBezTo>
                      <a:pt x="62" y="79"/>
                      <a:pt x="60" y="79"/>
                      <a:pt x="58" y="75"/>
                    </a:cubicBezTo>
                    <a:cubicBezTo>
                      <a:pt x="55" y="71"/>
                      <a:pt x="55" y="70"/>
                      <a:pt x="51" y="65"/>
                    </a:cubicBezTo>
                    <a:cubicBezTo>
                      <a:pt x="47" y="60"/>
                      <a:pt x="48" y="56"/>
                      <a:pt x="44" y="55"/>
                    </a:cubicBezTo>
                    <a:cubicBezTo>
                      <a:pt x="40" y="54"/>
                      <a:pt x="38" y="57"/>
                      <a:pt x="33" y="51"/>
                    </a:cubicBezTo>
                    <a:cubicBezTo>
                      <a:pt x="27" y="46"/>
                      <a:pt x="24" y="42"/>
                      <a:pt x="21" y="39"/>
                    </a:cubicBezTo>
                    <a:cubicBezTo>
                      <a:pt x="19" y="36"/>
                      <a:pt x="9" y="27"/>
                      <a:pt x="8" y="25"/>
                    </a:cubicBezTo>
                    <a:cubicBezTo>
                      <a:pt x="7" y="22"/>
                      <a:pt x="1" y="15"/>
                      <a:pt x="1" y="11"/>
                    </a:cubicBezTo>
                    <a:cubicBezTo>
                      <a:pt x="1" y="7"/>
                      <a:pt x="0" y="0"/>
                      <a:pt x="5" y="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" name="Freeform 810">
                <a:extLst>
                  <a:ext uri="{FF2B5EF4-FFF2-40B4-BE49-F238E27FC236}">
                    <a16:creationId xmlns:a16="http://schemas.microsoft.com/office/drawing/2014/main" id="{03A85BEC-D0B2-4A89-8166-2A1EBDCA01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8" y="2017"/>
                <a:ext cx="99" cy="125"/>
              </a:xfrm>
              <a:custGeom>
                <a:avLst/>
                <a:gdLst>
                  <a:gd name="T0" fmla="*/ 4 w 165"/>
                  <a:gd name="T1" fmla="*/ 147 h 208"/>
                  <a:gd name="T2" fmla="*/ 19 w 165"/>
                  <a:gd name="T3" fmla="*/ 150 h 208"/>
                  <a:gd name="T4" fmla="*/ 18 w 165"/>
                  <a:gd name="T5" fmla="*/ 183 h 208"/>
                  <a:gd name="T6" fmla="*/ 13 w 165"/>
                  <a:gd name="T7" fmla="*/ 199 h 208"/>
                  <a:gd name="T8" fmla="*/ 29 w 165"/>
                  <a:gd name="T9" fmla="*/ 206 h 208"/>
                  <a:gd name="T10" fmla="*/ 38 w 165"/>
                  <a:gd name="T11" fmla="*/ 197 h 208"/>
                  <a:gd name="T12" fmla="*/ 39 w 165"/>
                  <a:gd name="T13" fmla="*/ 181 h 208"/>
                  <a:gd name="T14" fmla="*/ 41 w 165"/>
                  <a:gd name="T15" fmla="*/ 152 h 208"/>
                  <a:gd name="T16" fmla="*/ 41 w 165"/>
                  <a:gd name="T17" fmla="*/ 128 h 208"/>
                  <a:gd name="T18" fmla="*/ 56 w 165"/>
                  <a:gd name="T19" fmla="*/ 128 h 208"/>
                  <a:gd name="T20" fmla="*/ 60 w 165"/>
                  <a:gd name="T21" fmla="*/ 155 h 208"/>
                  <a:gd name="T22" fmla="*/ 69 w 165"/>
                  <a:gd name="T23" fmla="*/ 179 h 208"/>
                  <a:gd name="T24" fmla="*/ 96 w 165"/>
                  <a:gd name="T25" fmla="*/ 173 h 208"/>
                  <a:gd name="T26" fmla="*/ 87 w 165"/>
                  <a:gd name="T27" fmla="*/ 189 h 208"/>
                  <a:gd name="T28" fmla="*/ 97 w 165"/>
                  <a:gd name="T29" fmla="*/ 206 h 208"/>
                  <a:gd name="T30" fmla="*/ 108 w 165"/>
                  <a:gd name="T31" fmla="*/ 193 h 208"/>
                  <a:gd name="T32" fmla="*/ 110 w 165"/>
                  <a:gd name="T33" fmla="*/ 175 h 208"/>
                  <a:gd name="T34" fmla="*/ 102 w 165"/>
                  <a:gd name="T35" fmla="*/ 159 h 208"/>
                  <a:gd name="T36" fmla="*/ 92 w 165"/>
                  <a:gd name="T37" fmla="*/ 141 h 208"/>
                  <a:gd name="T38" fmla="*/ 77 w 165"/>
                  <a:gd name="T39" fmla="*/ 112 h 208"/>
                  <a:gd name="T40" fmla="*/ 80 w 165"/>
                  <a:gd name="T41" fmla="*/ 98 h 208"/>
                  <a:gd name="T42" fmla="*/ 101 w 165"/>
                  <a:gd name="T43" fmla="*/ 79 h 208"/>
                  <a:gd name="T44" fmla="*/ 114 w 165"/>
                  <a:gd name="T45" fmla="*/ 77 h 208"/>
                  <a:gd name="T46" fmla="*/ 114 w 165"/>
                  <a:gd name="T47" fmla="*/ 63 h 208"/>
                  <a:gd name="T48" fmla="*/ 93 w 165"/>
                  <a:gd name="T49" fmla="*/ 69 h 208"/>
                  <a:gd name="T50" fmla="*/ 78 w 165"/>
                  <a:gd name="T51" fmla="*/ 73 h 208"/>
                  <a:gd name="T52" fmla="*/ 61 w 165"/>
                  <a:gd name="T53" fmla="*/ 83 h 208"/>
                  <a:gd name="T54" fmla="*/ 48 w 165"/>
                  <a:gd name="T55" fmla="*/ 79 h 208"/>
                  <a:gd name="T56" fmla="*/ 34 w 165"/>
                  <a:gd name="T57" fmla="*/ 54 h 208"/>
                  <a:gd name="T58" fmla="*/ 46 w 165"/>
                  <a:gd name="T59" fmla="*/ 35 h 208"/>
                  <a:gd name="T60" fmla="*/ 70 w 165"/>
                  <a:gd name="T61" fmla="*/ 35 h 208"/>
                  <a:gd name="T62" fmla="*/ 96 w 165"/>
                  <a:gd name="T63" fmla="*/ 34 h 208"/>
                  <a:gd name="T64" fmla="*/ 131 w 165"/>
                  <a:gd name="T65" fmla="*/ 41 h 208"/>
                  <a:gd name="T66" fmla="*/ 152 w 165"/>
                  <a:gd name="T67" fmla="*/ 25 h 208"/>
                  <a:gd name="T68" fmla="*/ 164 w 165"/>
                  <a:gd name="T69" fmla="*/ 5 h 208"/>
                  <a:gd name="T70" fmla="*/ 149 w 165"/>
                  <a:gd name="T71" fmla="*/ 9 h 208"/>
                  <a:gd name="T72" fmla="*/ 113 w 165"/>
                  <a:gd name="T73" fmla="*/ 24 h 208"/>
                  <a:gd name="T74" fmla="*/ 87 w 165"/>
                  <a:gd name="T75" fmla="*/ 18 h 208"/>
                  <a:gd name="T76" fmla="*/ 60 w 165"/>
                  <a:gd name="T77" fmla="*/ 11 h 208"/>
                  <a:gd name="T78" fmla="*/ 49 w 165"/>
                  <a:gd name="T79" fmla="*/ 22 h 208"/>
                  <a:gd name="T80" fmla="*/ 34 w 165"/>
                  <a:gd name="T81" fmla="*/ 29 h 208"/>
                  <a:gd name="T82" fmla="*/ 25 w 165"/>
                  <a:gd name="T83" fmla="*/ 52 h 208"/>
                  <a:gd name="T84" fmla="*/ 24 w 165"/>
                  <a:gd name="T85" fmla="*/ 71 h 208"/>
                  <a:gd name="T86" fmla="*/ 16 w 165"/>
                  <a:gd name="T87" fmla="*/ 97 h 208"/>
                  <a:gd name="T88" fmla="*/ 4 w 165"/>
                  <a:gd name="T89" fmla="*/ 12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5" h="208">
                    <a:moveTo>
                      <a:pt x="2" y="133"/>
                    </a:moveTo>
                    <a:cubicBezTo>
                      <a:pt x="2" y="138"/>
                      <a:pt x="2" y="147"/>
                      <a:pt x="4" y="147"/>
                    </a:cubicBezTo>
                    <a:cubicBezTo>
                      <a:pt x="7" y="147"/>
                      <a:pt x="10" y="146"/>
                      <a:pt x="13" y="145"/>
                    </a:cubicBezTo>
                    <a:cubicBezTo>
                      <a:pt x="16" y="145"/>
                      <a:pt x="19" y="143"/>
                      <a:pt x="19" y="150"/>
                    </a:cubicBezTo>
                    <a:cubicBezTo>
                      <a:pt x="19" y="156"/>
                      <a:pt x="22" y="163"/>
                      <a:pt x="21" y="170"/>
                    </a:cubicBezTo>
                    <a:cubicBezTo>
                      <a:pt x="21" y="177"/>
                      <a:pt x="19" y="181"/>
                      <a:pt x="18" y="183"/>
                    </a:cubicBezTo>
                    <a:cubicBezTo>
                      <a:pt x="18" y="186"/>
                      <a:pt x="18" y="186"/>
                      <a:pt x="16" y="190"/>
                    </a:cubicBezTo>
                    <a:cubicBezTo>
                      <a:pt x="14" y="194"/>
                      <a:pt x="11" y="194"/>
                      <a:pt x="13" y="199"/>
                    </a:cubicBezTo>
                    <a:cubicBezTo>
                      <a:pt x="15" y="204"/>
                      <a:pt x="14" y="207"/>
                      <a:pt x="19" y="207"/>
                    </a:cubicBezTo>
                    <a:cubicBezTo>
                      <a:pt x="24" y="208"/>
                      <a:pt x="26" y="208"/>
                      <a:pt x="29" y="206"/>
                    </a:cubicBezTo>
                    <a:cubicBezTo>
                      <a:pt x="31" y="205"/>
                      <a:pt x="37" y="204"/>
                      <a:pt x="38" y="203"/>
                    </a:cubicBezTo>
                    <a:cubicBezTo>
                      <a:pt x="39" y="202"/>
                      <a:pt x="40" y="201"/>
                      <a:pt x="38" y="197"/>
                    </a:cubicBezTo>
                    <a:cubicBezTo>
                      <a:pt x="36" y="193"/>
                      <a:pt x="34" y="193"/>
                      <a:pt x="36" y="189"/>
                    </a:cubicBezTo>
                    <a:cubicBezTo>
                      <a:pt x="38" y="185"/>
                      <a:pt x="37" y="184"/>
                      <a:pt x="39" y="181"/>
                    </a:cubicBezTo>
                    <a:cubicBezTo>
                      <a:pt x="41" y="179"/>
                      <a:pt x="41" y="172"/>
                      <a:pt x="41" y="170"/>
                    </a:cubicBezTo>
                    <a:cubicBezTo>
                      <a:pt x="41" y="168"/>
                      <a:pt x="40" y="158"/>
                      <a:pt x="41" y="152"/>
                    </a:cubicBezTo>
                    <a:cubicBezTo>
                      <a:pt x="41" y="146"/>
                      <a:pt x="42" y="142"/>
                      <a:pt x="41" y="139"/>
                    </a:cubicBezTo>
                    <a:cubicBezTo>
                      <a:pt x="39" y="135"/>
                      <a:pt x="37" y="131"/>
                      <a:pt x="41" y="128"/>
                    </a:cubicBezTo>
                    <a:cubicBezTo>
                      <a:pt x="44" y="126"/>
                      <a:pt x="44" y="124"/>
                      <a:pt x="50" y="123"/>
                    </a:cubicBezTo>
                    <a:cubicBezTo>
                      <a:pt x="56" y="122"/>
                      <a:pt x="56" y="125"/>
                      <a:pt x="56" y="128"/>
                    </a:cubicBezTo>
                    <a:cubicBezTo>
                      <a:pt x="57" y="131"/>
                      <a:pt x="58" y="139"/>
                      <a:pt x="56" y="143"/>
                    </a:cubicBezTo>
                    <a:cubicBezTo>
                      <a:pt x="55" y="146"/>
                      <a:pt x="58" y="154"/>
                      <a:pt x="60" y="155"/>
                    </a:cubicBezTo>
                    <a:cubicBezTo>
                      <a:pt x="61" y="157"/>
                      <a:pt x="70" y="163"/>
                      <a:pt x="69" y="165"/>
                    </a:cubicBezTo>
                    <a:cubicBezTo>
                      <a:pt x="68" y="168"/>
                      <a:pt x="65" y="174"/>
                      <a:pt x="69" y="179"/>
                    </a:cubicBezTo>
                    <a:cubicBezTo>
                      <a:pt x="73" y="184"/>
                      <a:pt x="78" y="193"/>
                      <a:pt x="79" y="186"/>
                    </a:cubicBezTo>
                    <a:cubicBezTo>
                      <a:pt x="81" y="180"/>
                      <a:pt x="95" y="172"/>
                      <a:pt x="96" y="173"/>
                    </a:cubicBezTo>
                    <a:cubicBezTo>
                      <a:pt x="98" y="174"/>
                      <a:pt x="102" y="179"/>
                      <a:pt x="98" y="180"/>
                    </a:cubicBezTo>
                    <a:cubicBezTo>
                      <a:pt x="95" y="181"/>
                      <a:pt x="87" y="185"/>
                      <a:pt x="87" y="189"/>
                    </a:cubicBezTo>
                    <a:cubicBezTo>
                      <a:pt x="87" y="192"/>
                      <a:pt x="86" y="198"/>
                      <a:pt x="88" y="199"/>
                    </a:cubicBezTo>
                    <a:cubicBezTo>
                      <a:pt x="91" y="200"/>
                      <a:pt x="94" y="205"/>
                      <a:pt x="97" y="206"/>
                    </a:cubicBezTo>
                    <a:cubicBezTo>
                      <a:pt x="100" y="208"/>
                      <a:pt x="106" y="202"/>
                      <a:pt x="107" y="199"/>
                    </a:cubicBezTo>
                    <a:cubicBezTo>
                      <a:pt x="109" y="197"/>
                      <a:pt x="110" y="195"/>
                      <a:pt x="108" y="193"/>
                    </a:cubicBezTo>
                    <a:cubicBezTo>
                      <a:pt x="106" y="191"/>
                      <a:pt x="103" y="186"/>
                      <a:pt x="106" y="184"/>
                    </a:cubicBezTo>
                    <a:cubicBezTo>
                      <a:pt x="109" y="182"/>
                      <a:pt x="111" y="177"/>
                      <a:pt x="110" y="175"/>
                    </a:cubicBezTo>
                    <a:cubicBezTo>
                      <a:pt x="108" y="173"/>
                      <a:pt x="103" y="169"/>
                      <a:pt x="104" y="166"/>
                    </a:cubicBezTo>
                    <a:cubicBezTo>
                      <a:pt x="105" y="164"/>
                      <a:pt x="106" y="159"/>
                      <a:pt x="102" y="159"/>
                    </a:cubicBezTo>
                    <a:cubicBezTo>
                      <a:pt x="97" y="159"/>
                      <a:pt x="95" y="155"/>
                      <a:pt x="93" y="153"/>
                    </a:cubicBezTo>
                    <a:cubicBezTo>
                      <a:pt x="90" y="150"/>
                      <a:pt x="92" y="147"/>
                      <a:pt x="92" y="141"/>
                    </a:cubicBezTo>
                    <a:cubicBezTo>
                      <a:pt x="92" y="134"/>
                      <a:pt x="94" y="136"/>
                      <a:pt x="88" y="129"/>
                    </a:cubicBezTo>
                    <a:cubicBezTo>
                      <a:pt x="83" y="122"/>
                      <a:pt x="81" y="118"/>
                      <a:pt x="77" y="112"/>
                    </a:cubicBezTo>
                    <a:cubicBezTo>
                      <a:pt x="73" y="107"/>
                      <a:pt x="62" y="100"/>
                      <a:pt x="69" y="101"/>
                    </a:cubicBezTo>
                    <a:cubicBezTo>
                      <a:pt x="76" y="102"/>
                      <a:pt x="79" y="100"/>
                      <a:pt x="80" y="98"/>
                    </a:cubicBezTo>
                    <a:cubicBezTo>
                      <a:pt x="82" y="96"/>
                      <a:pt x="89" y="95"/>
                      <a:pt x="93" y="90"/>
                    </a:cubicBezTo>
                    <a:cubicBezTo>
                      <a:pt x="97" y="84"/>
                      <a:pt x="96" y="82"/>
                      <a:pt x="101" y="79"/>
                    </a:cubicBezTo>
                    <a:cubicBezTo>
                      <a:pt x="105" y="75"/>
                      <a:pt x="108" y="70"/>
                      <a:pt x="109" y="72"/>
                    </a:cubicBezTo>
                    <a:cubicBezTo>
                      <a:pt x="109" y="74"/>
                      <a:pt x="111" y="78"/>
                      <a:pt x="114" y="77"/>
                    </a:cubicBezTo>
                    <a:cubicBezTo>
                      <a:pt x="118" y="75"/>
                      <a:pt x="120" y="71"/>
                      <a:pt x="120" y="69"/>
                    </a:cubicBezTo>
                    <a:cubicBezTo>
                      <a:pt x="121" y="67"/>
                      <a:pt x="121" y="63"/>
                      <a:pt x="114" y="63"/>
                    </a:cubicBezTo>
                    <a:cubicBezTo>
                      <a:pt x="107" y="63"/>
                      <a:pt x="106" y="59"/>
                      <a:pt x="102" y="64"/>
                    </a:cubicBezTo>
                    <a:cubicBezTo>
                      <a:pt x="98" y="69"/>
                      <a:pt x="98" y="68"/>
                      <a:pt x="93" y="69"/>
                    </a:cubicBezTo>
                    <a:cubicBezTo>
                      <a:pt x="89" y="71"/>
                      <a:pt x="89" y="71"/>
                      <a:pt x="85" y="73"/>
                    </a:cubicBezTo>
                    <a:cubicBezTo>
                      <a:pt x="81" y="74"/>
                      <a:pt x="80" y="76"/>
                      <a:pt x="78" y="73"/>
                    </a:cubicBezTo>
                    <a:cubicBezTo>
                      <a:pt x="75" y="70"/>
                      <a:pt x="71" y="72"/>
                      <a:pt x="69" y="74"/>
                    </a:cubicBezTo>
                    <a:cubicBezTo>
                      <a:pt x="67" y="76"/>
                      <a:pt x="63" y="79"/>
                      <a:pt x="61" y="83"/>
                    </a:cubicBezTo>
                    <a:cubicBezTo>
                      <a:pt x="59" y="87"/>
                      <a:pt x="64" y="93"/>
                      <a:pt x="57" y="87"/>
                    </a:cubicBezTo>
                    <a:cubicBezTo>
                      <a:pt x="50" y="81"/>
                      <a:pt x="51" y="83"/>
                      <a:pt x="48" y="79"/>
                    </a:cubicBezTo>
                    <a:cubicBezTo>
                      <a:pt x="44" y="75"/>
                      <a:pt x="42" y="72"/>
                      <a:pt x="39" y="70"/>
                    </a:cubicBezTo>
                    <a:cubicBezTo>
                      <a:pt x="36" y="67"/>
                      <a:pt x="33" y="60"/>
                      <a:pt x="34" y="54"/>
                    </a:cubicBezTo>
                    <a:cubicBezTo>
                      <a:pt x="36" y="47"/>
                      <a:pt x="39" y="45"/>
                      <a:pt x="41" y="41"/>
                    </a:cubicBezTo>
                    <a:cubicBezTo>
                      <a:pt x="42" y="37"/>
                      <a:pt x="42" y="35"/>
                      <a:pt x="46" y="35"/>
                    </a:cubicBezTo>
                    <a:cubicBezTo>
                      <a:pt x="50" y="35"/>
                      <a:pt x="51" y="32"/>
                      <a:pt x="58" y="35"/>
                    </a:cubicBezTo>
                    <a:cubicBezTo>
                      <a:pt x="65" y="37"/>
                      <a:pt x="66" y="36"/>
                      <a:pt x="70" y="35"/>
                    </a:cubicBezTo>
                    <a:cubicBezTo>
                      <a:pt x="74" y="34"/>
                      <a:pt x="77" y="35"/>
                      <a:pt x="83" y="35"/>
                    </a:cubicBezTo>
                    <a:cubicBezTo>
                      <a:pt x="89" y="35"/>
                      <a:pt x="92" y="35"/>
                      <a:pt x="96" y="34"/>
                    </a:cubicBezTo>
                    <a:cubicBezTo>
                      <a:pt x="101" y="34"/>
                      <a:pt x="108" y="37"/>
                      <a:pt x="112" y="38"/>
                    </a:cubicBezTo>
                    <a:cubicBezTo>
                      <a:pt x="116" y="40"/>
                      <a:pt x="128" y="43"/>
                      <a:pt x="131" y="41"/>
                    </a:cubicBezTo>
                    <a:cubicBezTo>
                      <a:pt x="135" y="40"/>
                      <a:pt x="136" y="42"/>
                      <a:pt x="142" y="37"/>
                    </a:cubicBezTo>
                    <a:cubicBezTo>
                      <a:pt x="148" y="31"/>
                      <a:pt x="150" y="28"/>
                      <a:pt x="152" y="25"/>
                    </a:cubicBezTo>
                    <a:cubicBezTo>
                      <a:pt x="155" y="22"/>
                      <a:pt x="155" y="19"/>
                      <a:pt x="159" y="15"/>
                    </a:cubicBezTo>
                    <a:cubicBezTo>
                      <a:pt x="162" y="12"/>
                      <a:pt x="163" y="8"/>
                      <a:pt x="164" y="5"/>
                    </a:cubicBezTo>
                    <a:cubicBezTo>
                      <a:pt x="165" y="3"/>
                      <a:pt x="165" y="0"/>
                      <a:pt x="159" y="2"/>
                    </a:cubicBezTo>
                    <a:cubicBezTo>
                      <a:pt x="154" y="4"/>
                      <a:pt x="157" y="0"/>
                      <a:pt x="149" y="9"/>
                    </a:cubicBezTo>
                    <a:cubicBezTo>
                      <a:pt x="142" y="17"/>
                      <a:pt x="135" y="21"/>
                      <a:pt x="130" y="24"/>
                    </a:cubicBezTo>
                    <a:cubicBezTo>
                      <a:pt x="126" y="27"/>
                      <a:pt x="119" y="24"/>
                      <a:pt x="113" y="24"/>
                    </a:cubicBezTo>
                    <a:cubicBezTo>
                      <a:pt x="106" y="23"/>
                      <a:pt x="105" y="26"/>
                      <a:pt x="98" y="23"/>
                    </a:cubicBezTo>
                    <a:cubicBezTo>
                      <a:pt x="91" y="20"/>
                      <a:pt x="89" y="17"/>
                      <a:pt x="87" y="18"/>
                    </a:cubicBezTo>
                    <a:cubicBezTo>
                      <a:pt x="84" y="18"/>
                      <a:pt x="81" y="20"/>
                      <a:pt x="75" y="17"/>
                    </a:cubicBezTo>
                    <a:cubicBezTo>
                      <a:pt x="69" y="13"/>
                      <a:pt x="64" y="11"/>
                      <a:pt x="60" y="11"/>
                    </a:cubicBezTo>
                    <a:cubicBezTo>
                      <a:pt x="57" y="11"/>
                      <a:pt x="53" y="12"/>
                      <a:pt x="53" y="16"/>
                    </a:cubicBezTo>
                    <a:cubicBezTo>
                      <a:pt x="52" y="20"/>
                      <a:pt x="52" y="22"/>
                      <a:pt x="49" y="22"/>
                    </a:cubicBezTo>
                    <a:cubicBezTo>
                      <a:pt x="45" y="23"/>
                      <a:pt x="43" y="22"/>
                      <a:pt x="41" y="21"/>
                    </a:cubicBezTo>
                    <a:cubicBezTo>
                      <a:pt x="38" y="21"/>
                      <a:pt x="37" y="25"/>
                      <a:pt x="34" y="29"/>
                    </a:cubicBezTo>
                    <a:cubicBezTo>
                      <a:pt x="30" y="33"/>
                      <a:pt x="29" y="30"/>
                      <a:pt x="28" y="38"/>
                    </a:cubicBezTo>
                    <a:cubicBezTo>
                      <a:pt x="26" y="45"/>
                      <a:pt x="23" y="49"/>
                      <a:pt x="25" y="52"/>
                    </a:cubicBezTo>
                    <a:cubicBezTo>
                      <a:pt x="28" y="56"/>
                      <a:pt x="25" y="63"/>
                      <a:pt x="26" y="65"/>
                    </a:cubicBezTo>
                    <a:cubicBezTo>
                      <a:pt x="27" y="67"/>
                      <a:pt x="28" y="65"/>
                      <a:pt x="24" y="71"/>
                    </a:cubicBezTo>
                    <a:cubicBezTo>
                      <a:pt x="20" y="78"/>
                      <a:pt x="18" y="78"/>
                      <a:pt x="17" y="83"/>
                    </a:cubicBezTo>
                    <a:cubicBezTo>
                      <a:pt x="16" y="89"/>
                      <a:pt x="17" y="89"/>
                      <a:pt x="16" y="97"/>
                    </a:cubicBezTo>
                    <a:cubicBezTo>
                      <a:pt x="14" y="106"/>
                      <a:pt x="11" y="109"/>
                      <a:pt x="10" y="113"/>
                    </a:cubicBezTo>
                    <a:cubicBezTo>
                      <a:pt x="9" y="117"/>
                      <a:pt x="7" y="118"/>
                      <a:pt x="4" y="121"/>
                    </a:cubicBezTo>
                    <a:cubicBezTo>
                      <a:pt x="0" y="124"/>
                      <a:pt x="1" y="129"/>
                      <a:pt x="2" y="13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" name="Freeform 811">
                <a:extLst>
                  <a:ext uri="{FF2B5EF4-FFF2-40B4-BE49-F238E27FC236}">
                    <a16:creationId xmlns:a16="http://schemas.microsoft.com/office/drawing/2014/main" id="{E67D275C-5CC4-452A-AFF6-A8C734C48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4" y="2142"/>
                <a:ext cx="155" cy="54"/>
              </a:xfrm>
              <a:custGeom>
                <a:avLst/>
                <a:gdLst>
                  <a:gd name="T0" fmla="*/ 14 w 259"/>
                  <a:gd name="T1" fmla="*/ 19 h 89"/>
                  <a:gd name="T2" fmla="*/ 22 w 259"/>
                  <a:gd name="T3" fmla="*/ 3 h 89"/>
                  <a:gd name="T4" fmla="*/ 39 w 259"/>
                  <a:gd name="T5" fmla="*/ 10 h 89"/>
                  <a:gd name="T6" fmla="*/ 49 w 259"/>
                  <a:gd name="T7" fmla="*/ 8 h 89"/>
                  <a:gd name="T8" fmla="*/ 71 w 259"/>
                  <a:gd name="T9" fmla="*/ 15 h 89"/>
                  <a:gd name="T10" fmla="*/ 83 w 259"/>
                  <a:gd name="T11" fmla="*/ 24 h 89"/>
                  <a:gd name="T12" fmla="*/ 93 w 259"/>
                  <a:gd name="T13" fmla="*/ 32 h 89"/>
                  <a:gd name="T14" fmla="*/ 117 w 259"/>
                  <a:gd name="T15" fmla="*/ 33 h 89"/>
                  <a:gd name="T16" fmla="*/ 129 w 259"/>
                  <a:gd name="T17" fmla="*/ 33 h 89"/>
                  <a:gd name="T18" fmla="*/ 137 w 259"/>
                  <a:gd name="T19" fmla="*/ 19 h 89"/>
                  <a:gd name="T20" fmla="*/ 152 w 259"/>
                  <a:gd name="T21" fmla="*/ 30 h 89"/>
                  <a:gd name="T22" fmla="*/ 166 w 259"/>
                  <a:gd name="T23" fmla="*/ 32 h 89"/>
                  <a:gd name="T24" fmla="*/ 182 w 259"/>
                  <a:gd name="T25" fmla="*/ 34 h 89"/>
                  <a:gd name="T26" fmla="*/ 216 w 259"/>
                  <a:gd name="T27" fmla="*/ 35 h 89"/>
                  <a:gd name="T28" fmla="*/ 199 w 259"/>
                  <a:gd name="T29" fmla="*/ 42 h 89"/>
                  <a:gd name="T30" fmla="*/ 186 w 259"/>
                  <a:gd name="T31" fmla="*/ 48 h 89"/>
                  <a:gd name="T32" fmla="*/ 199 w 259"/>
                  <a:gd name="T33" fmla="*/ 56 h 89"/>
                  <a:gd name="T34" fmla="*/ 226 w 259"/>
                  <a:gd name="T35" fmla="*/ 56 h 89"/>
                  <a:gd name="T36" fmla="*/ 229 w 259"/>
                  <a:gd name="T37" fmla="*/ 69 h 89"/>
                  <a:gd name="T38" fmla="*/ 258 w 259"/>
                  <a:gd name="T39" fmla="*/ 74 h 89"/>
                  <a:gd name="T40" fmla="*/ 250 w 259"/>
                  <a:gd name="T41" fmla="*/ 82 h 89"/>
                  <a:gd name="T42" fmla="*/ 241 w 259"/>
                  <a:gd name="T43" fmla="*/ 85 h 89"/>
                  <a:gd name="T44" fmla="*/ 226 w 259"/>
                  <a:gd name="T45" fmla="*/ 77 h 89"/>
                  <a:gd name="T46" fmla="*/ 217 w 259"/>
                  <a:gd name="T47" fmla="*/ 79 h 89"/>
                  <a:gd name="T48" fmla="*/ 202 w 259"/>
                  <a:gd name="T49" fmla="*/ 76 h 89"/>
                  <a:gd name="T50" fmla="*/ 189 w 259"/>
                  <a:gd name="T51" fmla="*/ 73 h 89"/>
                  <a:gd name="T52" fmla="*/ 174 w 259"/>
                  <a:gd name="T53" fmla="*/ 76 h 89"/>
                  <a:gd name="T54" fmla="*/ 150 w 259"/>
                  <a:gd name="T55" fmla="*/ 70 h 89"/>
                  <a:gd name="T56" fmla="*/ 127 w 259"/>
                  <a:gd name="T57" fmla="*/ 66 h 89"/>
                  <a:gd name="T58" fmla="*/ 98 w 259"/>
                  <a:gd name="T59" fmla="*/ 56 h 89"/>
                  <a:gd name="T60" fmla="*/ 84 w 259"/>
                  <a:gd name="T61" fmla="*/ 58 h 89"/>
                  <a:gd name="T62" fmla="*/ 67 w 259"/>
                  <a:gd name="T63" fmla="*/ 57 h 89"/>
                  <a:gd name="T64" fmla="*/ 43 w 259"/>
                  <a:gd name="T65" fmla="*/ 51 h 89"/>
                  <a:gd name="T66" fmla="*/ 28 w 259"/>
                  <a:gd name="T67" fmla="*/ 44 h 89"/>
                  <a:gd name="T68" fmla="*/ 25 w 259"/>
                  <a:gd name="T69" fmla="*/ 34 h 89"/>
                  <a:gd name="T70" fmla="*/ 7 w 259"/>
                  <a:gd name="T71" fmla="*/ 29 h 89"/>
                  <a:gd name="T72" fmla="*/ 5 w 259"/>
                  <a:gd name="T73" fmla="*/ 24 h 89"/>
                  <a:gd name="T74" fmla="*/ 14 w 259"/>
                  <a:gd name="T75" fmla="*/ 1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9" h="89">
                    <a:moveTo>
                      <a:pt x="14" y="19"/>
                    </a:moveTo>
                    <a:cubicBezTo>
                      <a:pt x="19" y="8"/>
                      <a:pt x="18" y="0"/>
                      <a:pt x="22" y="3"/>
                    </a:cubicBezTo>
                    <a:cubicBezTo>
                      <a:pt x="26" y="6"/>
                      <a:pt x="33" y="12"/>
                      <a:pt x="39" y="10"/>
                    </a:cubicBezTo>
                    <a:cubicBezTo>
                      <a:pt x="44" y="9"/>
                      <a:pt x="40" y="6"/>
                      <a:pt x="49" y="8"/>
                    </a:cubicBezTo>
                    <a:cubicBezTo>
                      <a:pt x="57" y="11"/>
                      <a:pt x="65" y="11"/>
                      <a:pt x="71" y="15"/>
                    </a:cubicBezTo>
                    <a:cubicBezTo>
                      <a:pt x="76" y="20"/>
                      <a:pt x="81" y="19"/>
                      <a:pt x="83" y="24"/>
                    </a:cubicBezTo>
                    <a:cubicBezTo>
                      <a:pt x="85" y="29"/>
                      <a:pt x="80" y="30"/>
                      <a:pt x="93" y="32"/>
                    </a:cubicBezTo>
                    <a:cubicBezTo>
                      <a:pt x="106" y="33"/>
                      <a:pt x="106" y="33"/>
                      <a:pt x="117" y="33"/>
                    </a:cubicBezTo>
                    <a:cubicBezTo>
                      <a:pt x="127" y="33"/>
                      <a:pt x="125" y="38"/>
                      <a:pt x="129" y="33"/>
                    </a:cubicBezTo>
                    <a:cubicBezTo>
                      <a:pt x="132" y="28"/>
                      <a:pt x="134" y="16"/>
                      <a:pt x="137" y="19"/>
                    </a:cubicBezTo>
                    <a:cubicBezTo>
                      <a:pt x="139" y="22"/>
                      <a:pt x="147" y="28"/>
                      <a:pt x="152" y="30"/>
                    </a:cubicBezTo>
                    <a:cubicBezTo>
                      <a:pt x="157" y="32"/>
                      <a:pt x="158" y="29"/>
                      <a:pt x="166" y="32"/>
                    </a:cubicBezTo>
                    <a:cubicBezTo>
                      <a:pt x="174" y="34"/>
                      <a:pt x="174" y="34"/>
                      <a:pt x="182" y="34"/>
                    </a:cubicBezTo>
                    <a:cubicBezTo>
                      <a:pt x="190" y="34"/>
                      <a:pt x="220" y="29"/>
                      <a:pt x="216" y="35"/>
                    </a:cubicBezTo>
                    <a:cubicBezTo>
                      <a:pt x="212" y="42"/>
                      <a:pt x="209" y="41"/>
                      <a:pt x="199" y="42"/>
                    </a:cubicBezTo>
                    <a:cubicBezTo>
                      <a:pt x="189" y="44"/>
                      <a:pt x="182" y="42"/>
                      <a:pt x="186" y="48"/>
                    </a:cubicBezTo>
                    <a:cubicBezTo>
                      <a:pt x="190" y="55"/>
                      <a:pt x="191" y="56"/>
                      <a:pt x="199" y="56"/>
                    </a:cubicBezTo>
                    <a:cubicBezTo>
                      <a:pt x="207" y="56"/>
                      <a:pt x="226" y="51"/>
                      <a:pt x="226" y="56"/>
                    </a:cubicBezTo>
                    <a:cubicBezTo>
                      <a:pt x="227" y="62"/>
                      <a:pt x="217" y="67"/>
                      <a:pt x="229" y="69"/>
                    </a:cubicBezTo>
                    <a:cubicBezTo>
                      <a:pt x="241" y="70"/>
                      <a:pt x="259" y="70"/>
                      <a:pt x="258" y="74"/>
                    </a:cubicBezTo>
                    <a:cubicBezTo>
                      <a:pt x="258" y="78"/>
                      <a:pt x="252" y="79"/>
                      <a:pt x="250" y="82"/>
                    </a:cubicBezTo>
                    <a:cubicBezTo>
                      <a:pt x="248" y="84"/>
                      <a:pt x="248" y="89"/>
                      <a:pt x="241" y="85"/>
                    </a:cubicBezTo>
                    <a:cubicBezTo>
                      <a:pt x="235" y="81"/>
                      <a:pt x="227" y="72"/>
                      <a:pt x="226" y="77"/>
                    </a:cubicBezTo>
                    <a:cubicBezTo>
                      <a:pt x="225" y="82"/>
                      <a:pt x="220" y="81"/>
                      <a:pt x="217" y="79"/>
                    </a:cubicBezTo>
                    <a:cubicBezTo>
                      <a:pt x="215" y="78"/>
                      <a:pt x="209" y="79"/>
                      <a:pt x="202" y="76"/>
                    </a:cubicBezTo>
                    <a:cubicBezTo>
                      <a:pt x="195" y="73"/>
                      <a:pt x="194" y="69"/>
                      <a:pt x="189" y="73"/>
                    </a:cubicBezTo>
                    <a:cubicBezTo>
                      <a:pt x="184" y="76"/>
                      <a:pt x="189" y="80"/>
                      <a:pt x="174" y="76"/>
                    </a:cubicBezTo>
                    <a:cubicBezTo>
                      <a:pt x="158" y="72"/>
                      <a:pt x="166" y="71"/>
                      <a:pt x="150" y="70"/>
                    </a:cubicBezTo>
                    <a:cubicBezTo>
                      <a:pt x="135" y="69"/>
                      <a:pt x="137" y="72"/>
                      <a:pt x="127" y="66"/>
                    </a:cubicBezTo>
                    <a:cubicBezTo>
                      <a:pt x="118" y="61"/>
                      <a:pt x="100" y="56"/>
                      <a:pt x="98" y="56"/>
                    </a:cubicBezTo>
                    <a:cubicBezTo>
                      <a:pt x="95" y="56"/>
                      <a:pt x="94" y="56"/>
                      <a:pt x="84" y="58"/>
                    </a:cubicBezTo>
                    <a:cubicBezTo>
                      <a:pt x="73" y="59"/>
                      <a:pt x="77" y="61"/>
                      <a:pt x="67" y="57"/>
                    </a:cubicBezTo>
                    <a:cubicBezTo>
                      <a:pt x="56" y="54"/>
                      <a:pt x="52" y="51"/>
                      <a:pt x="43" y="51"/>
                    </a:cubicBezTo>
                    <a:cubicBezTo>
                      <a:pt x="33" y="51"/>
                      <a:pt x="27" y="50"/>
                      <a:pt x="28" y="44"/>
                    </a:cubicBezTo>
                    <a:cubicBezTo>
                      <a:pt x="29" y="39"/>
                      <a:pt x="33" y="38"/>
                      <a:pt x="25" y="34"/>
                    </a:cubicBezTo>
                    <a:cubicBezTo>
                      <a:pt x="16" y="31"/>
                      <a:pt x="14" y="29"/>
                      <a:pt x="7" y="29"/>
                    </a:cubicBezTo>
                    <a:cubicBezTo>
                      <a:pt x="0" y="29"/>
                      <a:pt x="0" y="26"/>
                      <a:pt x="5" y="24"/>
                    </a:cubicBezTo>
                    <a:cubicBezTo>
                      <a:pt x="9" y="22"/>
                      <a:pt x="16" y="23"/>
                      <a:pt x="14" y="1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" name="Freeform 812">
                <a:extLst>
                  <a:ext uri="{FF2B5EF4-FFF2-40B4-BE49-F238E27FC236}">
                    <a16:creationId xmlns:a16="http://schemas.microsoft.com/office/drawing/2014/main" id="{8880B2CB-93A9-4092-B1DF-139A4669CB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9" y="2184"/>
                <a:ext cx="15" cy="13"/>
              </a:xfrm>
              <a:custGeom>
                <a:avLst/>
                <a:gdLst>
                  <a:gd name="T0" fmla="*/ 3 w 25"/>
                  <a:gd name="T1" fmla="*/ 16 h 22"/>
                  <a:gd name="T2" fmla="*/ 7 w 25"/>
                  <a:gd name="T3" fmla="*/ 10 h 22"/>
                  <a:gd name="T4" fmla="*/ 10 w 25"/>
                  <a:gd name="T5" fmla="*/ 3 h 22"/>
                  <a:gd name="T6" fmla="*/ 16 w 25"/>
                  <a:gd name="T7" fmla="*/ 0 h 22"/>
                  <a:gd name="T8" fmla="*/ 21 w 25"/>
                  <a:gd name="T9" fmla="*/ 3 h 22"/>
                  <a:gd name="T10" fmla="*/ 23 w 25"/>
                  <a:gd name="T11" fmla="*/ 8 h 22"/>
                  <a:gd name="T12" fmla="*/ 18 w 25"/>
                  <a:gd name="T13" fmla="*/ 15 h 22"/>
                  <a:gd name="T14" fmla="*/ 15 w 25"/>
                  <a:gd name="T15" fmla="*/ 20 h 22"/>
                  <a:gd name="T16" fmla="*/ 6 w 25"/>
                  <a:gd name="T17" fmla="*/ 18 h 22"/>
                  <a:gd name="T18" fmla="*/ 3 w 25"/>
                  <a:gd name="T19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" h="22">
                    <a:moveTo>
                      <a:pt x="3" y="16"/>
                    </a:moveTo>
                    <a:cubicBezTo>
                      <a:pt x="6" y="13"/>
                      <a:pt x="7" y="14"/>
                      <a:pt x="7" y="10"/>
                    </a:cubicBezTo>
                    <a:cubicBezTo>
                      <a:pt x="7" y="6"/>
                      <a:pt x="7" y="5"/>
                      <a:pt x="10" y="3"/>
                    </a:cubicBezTo>
                    <a:cubicBezTo>
                      <a:pt x="12" y="0"/>
                      <a:pt x="14" y="0"/>
                      <a:pt x="16" y="0"/>
                    </a:cubicBezTo>
                    <a:cubicBezTo>
                      <a:pt x="18" y="1"/>
                      <a:pt x="21" y="1"/>
                      <a:pt x="21" y="3"/>
                    </a:cubicBezTo>
                    <a:cubicBezTo>
                      <a:pt x="22" y="5"/>
                      <a:pt x="25" y="5"/>
                      <a:pt x="23" y="8"/>
                    </a:cubicBezTo>
                    <a:cubicBezTo>
                      <a:pt x="20" y="10"/>
                      <a:pt x="18" y="11"/>
                      <a:pt x="18" y="15"/>
                    </a:cubicBezTo>
                    <a:cubicBezTo>
                      <a:pt x="17" y="18"/>
                      <a:pt x="20" y="22"/>
                      <a:pt x="15" y="20"/>
                    </a:cubicBezTo>
                    <a:cubicBezTo>
                      <a:pt x="9" y="18"/>
                      <a:pt x="10" y="18"/>
                      <a:pt x="6" y="18"/>
                    </a:cubicBezTo>
                    <a:cubicBezTo>
                      <a:pt x="3" y="19"/>
                      <a:pt x="0" y="16"/>
                      <a:pt x="3" y="1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" name="Freeform 813">
                <a:extLst>
                  <a:ext uri="{FF2B5EF4-FFF2-40B4-BE49-F238E27FC236}">
                    <a16:creationId xmlns:a16="http://schemas.microsoft.com/office/drawing/2014/main" id="{B90852C6-BBBD-47B4-9282-1D5E9AA41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1" y="2181"/>
                <a:ext cx="39" cy="18"/>
              </a:xfrm>
              <a:custGeom>
                <a:avLst/>
                <a:gdLst>
                  <a:gd name="T0" fmla="*/ 4 w 65"/>
                  <a:gd name="T1" fmla="*/ 26 h 30"/>
                  <a:gd name="T2" fmla="*/ 7 w 65"/>
                  <a:gd name="T3" fmla="*/ 15 h 30"/>
                  <a:gd name="T4" fmla="*/ 14 w 65"/>
                  <a:gd name="T5" fmla="*/ 12 h 30"/>
                  <a:gd name="T6" fmla="*/ 23 w 65"/>
                  <a:gd name="T7" fmla="*/ 10 h 30"/>
                  <a:gd name="T8" fmla="*/ 28 w 65"/>
                  <a:gd name="T9" fmla="*/ 4 h 30"/>
                  <a:gd name="T10" fmla="*/ 39 w 65"/>
                  <a:gd name="T11" fmla="*/ 3 h 30"/>
                  <a:gd name="T12" fmla="*/ 45 w 65"/>
                  <a:gd name="T13" fmla="*/ 10 h 30"/>
                  <a:gd name="T14" fmla="*/ 54 w 65"/>
                  <a:gd name="T15" fmla="*/ 8 h 30"/>
                  <a:gd name="T16" fmla="*/ 61 w 65"/>
                  <a:gd name="T17" fmla="*/ 7 h 30"/>
                  <a:gd name="T18" fmla="*/ 62 w 65"/>
                  <a:gd name="T19" fmla="*/ 15 h 30"/>
                  <a:gd name="T20" fmla="*/ 63 w 65"/>
                  <a:gd name="T21" fmla="*/ 19 h 30"/>
                  <a:gd name="T22" fmla="*/ 54 w 65"/>
                  <a:gd name="T23" fmla="*/ 22 h 30"/>
                  <a:gd name="T24" fmla="*/ 45 w 65"/>
                  <a:gd name="T25" fmla="*/ 19 h 30"/>
                  <a:gd name="T26" fmla="*/ 40 w 65"/>
                  <a:gd name="T27" fmla="*/ 19 h 30"/>
                  <a:gd name="T28" fmla="*/ 31 w 65"/>
                  <a:gd name="T29" fmla="*/ 24 h 30"/>
                  <a:gd name="T30" fmla="*/ 18 w 65"/>
                  <a:gd name="T31" fmla="*/ 29 h 30"/>
                  <a:gd name="T32" fmla="*/ 7 w 65"/>
                  <a:gd name="T33" fmla="*/ 29 h 30"/>
                  <a:gd name="T34" fmla="*/ 4 w 65"/>
                  <a:gd name="T35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30">
                    <a:moveTo>
                      <a:pt x="4" y="26"/>
                    </a:moveTo>
                    <a:cubicBezTo>
                      <a:pt x="6" y="21"/>
                      <a:pt x="4" y="18"/>
                      <a:pt x="7" y="15"/>
                    </a:cubicBezTo>
                    <a:cubicBezTo>
                      <a:pt x="10" y="13"/>
                      <a:pt x="8" y="12"/>
                      <a:pt x="14" y="12"/>
                    </a:cubicBezTo>
                    <a:cubicBezTo>
                      <a:pt x="19" y="11"/>
                      <a:pt x="20" y="14"/>
                      <a:pt x="23" y="10"/>
                    </a:cubicBezTo>
                    <a:cubicBezTo>
                      <a:pt x="26" y="6"/>
                      <a:pt x="22" y="5"/>
                      <a:pt x="28" y="4"/>
                    </a:cubicBezTo>
                    <a:cubicBezTo>
                      <a:pt x="33" y="4"/>
                      <a:pt x="36" y="0"/>
                      <a:pt x="39" y="3"/>
                    </a:cubicBezTo>
                    <a:cubicBezTo>
                      <a:pt x="41" y="7"/>
                      <a:pt x="43" y="11"/>
                      <a:pt x="45" y="10"/>
                    </a:cubicBezTo>
                    <a:cubicBezTo>
                      <a:pt x="46" y="9"/>
                      <a:pt x="52" y="8"/>
                      <a:pt x="54" y="8"/>
                    </a:cubicBezTo>
                    <a:cubicBezTo>
                      <a:pt x="57" y="8"/>
                      <a:pt x="62" y="4"/>
                      <a:pt x="61" y="7"/>
                    </a:cubicBezTo>
                    <a:cubicBezTo>
                      <a:pt x="61" y="10"/>
                      <a:pt x="60" y="13"/>
                      <a:pt x="62" y="15"/>
                    </a:cubicBezTo>
                    <a:cubicBezTo>
                      <a:pt x="65" y="17"/>
                      <a:pt x="65" y="18"/>
                      <a:pt x="63" y="19"/>
                    </a:cubicBezTo>
                    <a:cubicBezTo>
                      <a:pt x="61" y="20"/>
                      <a:pt x="59" y="22"/>
                      <a:pt x="54" y="22"/>
                    </a:cubicBezTo>
                    <a:cubicBezTo>
                      <a:pt x="49" y="21"/>
                      <a:pt x="45" y="21"/>
                      <a:pt x="45" y="19"/>
                    </a:cubicBezTo>
                    <a:cubicBezTo>
                      <a:pt x="44" y="17"/>
                      <a:pt x="42" y="15"/>
                      <a:pt x="40" y="19"/>
                    </a:cubicBezTo>
                    <a:cubicBezTo>
                      <a:pt x="38" y="22"/>
                      <a:pt x="38" y="21"/>
                      <a:pt x="31" y="24"/>
                    </a:cubicBezTo>
                    <a:cubicBezTo>
                      <a:pt x="25" y="26"/>
                      <a:pt x="22" y="28"/>
                      <a:pt x="18" y="29"/>
                    </a:cubicBezTo>
                    <a:cubicBezTo>
                      <a:pt x="13" y="29"/>
                      <a:pt x="10" y="30"/>
                      <a:pt x="7" y="29"/>
                    </a:cubicBezTo>
                    <a:cubicBezTo>
                      <a:pt x="4" y="27"/>
                      <a:pt x="0" y="26"/>
                      <a:pt x="4" y="2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" name="Freeform 814">
                <a:extLst>
                  <a:ext uri="{FF2B5EF4-FFF2-40B4-BE49-F238E27FC236}">
                    <a16:creationId xmlns:a16="http://schemas.microsoft.com/office/drawing/2014/main" id="{1B09118A-457B-4483-AECC-F95550F330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2" y="2203"/>
                <a:ext cx="32" cy="18"/>
              </a:xfrm>
              <a:custGeom>
                <a:avLst/>
                <a:gdLst>
                  <a:gd name="T0" fmla="*/ 17 w 52"/>
                  <a:gd name="T1" fmla="*/ 2 h 29"/>
                  <a:gd name="T2" fmla="*/ 31 w 52"/>
                  <a:gd name="T3" fmla="*/ 1 h 29"/>
                  <a:gd name="T4" fmla="*/ 35 w 52"/>
                  <a:gd name="T5" fmla="*/ 4 h 29"/>
                  <a:gd name="T6" fmla="*/ 41 w 52"/>
                  <a:gd name="T7" fmla="*/ 9 h 29"/>
                  <a:gd name="T8" fmla="*/ 51 w 52"/>
                  <a:gd name="T9" fmla="*/ 18 h 29"/>
                  <a:gd name="T10" fmla="*/ 49 w 52"/>
                  <a:gd name="T11" fmla="*/ 24 h 29"/>
                  <a:gd name="T12" fmla="*/ 43 w 52"/>
                  <a:gd name="T13" fmla="*/ 26 h 29"/>
                  <a:gd name="T14" fmla="*/ 36 w 52"/>
                  <a:gd name="T15" fmla="*/ 25 h 29"/>
                  <a:gd name="T16" fmla="*/ 29 w 52"/>
                  <a:gd name="T17" fmla="*/ 20 h 29"/>
                  <a:gd name="T18" fmla="*/ 23 w 52"/>
                  <a:gd name="T19" fmla="*/ 13 h 29"/>
                  <a:gd name="T20" fmla="*/ 17 w 52"/>
                  <a:gd name="T21" fmla="*/ 11 h 29"/>
                  <a:gd name="T22" fmla="*/ 9 w 52"/>
                  <a:gd name="T23" fmla="*/ 9 h 29"/>
                  <a:gd name="T24" fmla="*/ 5 w 52"/>
                  <a:gd name="T25" fmla="*/ 5 h 29"/>
                  <a:gd name="T26" fmla="*/ 13 w 52"/>
                  <a:gd name="T27" fmla="*/ 1 h 29"/>
                  <a:gd name="T28" fmla="*/ 17 w 52"/>
                  <a:gd name="T2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2" h="29">
                    <a:moveTo>
                      <a:pt x="17" y="2"/>
                    </a:moveTo>
                    <a:cubicBezTo>
                      <a:pt x="22" y="1"/>
                      <a:pt x="29" y="1"/>
                      <a:pt x="31" y="1"/>
                    </a:cubicBezTo>
                    <a:cubicBezTo>
                      <a:pt x="34" y="1"/>
                      <a:pt x="34" y="1"/>
                      <a:pt x="35" y="4"/>
                    </a:cubicBezTo>
                    <a:cubicBezTo>
                      <a:pt x="37" y="7"/>
                      <a:pt x="33" y="3"/>
                      <a:pt x="41" y="9"/>
                    </a:cubicBezTo>
                    <a:cubicBezTo>
                      <a:pt x="49" y="14"/>
                      <a:pt x="50" y="14"/>
                      <a:pt x="51" y="18"/>
                    </a:cubicBezTo>
                    <a:cubicBezTo>
                      <a:pt x="51" y="21"/>
                      <a:pt x="52" y="23"/>
                      <a:pt x="49" y="24"/>
                    </a:cubicBezTo>
                    <a:cubicBezTo>
                      <a:pt x="47" y="26"/>
                      <a:pt x="45" y="26"/>
                      <a:pt x="43" y="26"/>
                    </a:cubicBezTo>
                    <a:cubicBezTo>
                      <a:pt x="40" y="26"/>
                      <a:pt x="41" y="29"/>
                      <a:pt x="36" y="25"/>
                    </a:cubicBezTo>
                    <a:cubicBezTo>
                      <a:pt x="30" y="22"/>
                      <a:pt x="34" y="28"/>
                      <a:pt x="29" y="20"/>
                    </a:cubicBezTo>
                    <a:cubicBezTo>
                      <a:pt x="23" y="13"/>
                      <a:pt x="26" y="14"/>
                      <a:pt x="23" y="13"/>
                    </a:cubicBezTo>
                    <a:cubicBezTo>
                      <a:pt x="19" y="12"/>
                      <a:pt x="21" y="11"/>
                      <a:pt x="17" y="11"/>
                    </a:cubicBezTo>
                    <a:cubicBezTo>
                      <a:pt x="13" y="11"/>
                      <a:pt x="11" y="12"/>
                      <a:pt x="9" y="9"/>
                    </a:cubicBezTo>
                    <a:cubicBezTo>
                      <a:pt x="6" y="7"/>
                      <a:pt x="0" y="7"/>
                      <a:pt x="5" y="5"/>
                    </a:cubicBezTo>
                    <a:cubicBezTo>
                      <a:pt x="10" y="2"/>
                      <a:pt x="13" y="1"/>
                      <a:pt x="13" y="1"/>
                    </a:cubicBezTo>
                    <a:cubicBezTo>
                      <a:pt x="14" y="1"/>
                      <a:pt x="15" y="0"/>
                      <a:pt x="17" y="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" name="Freeform 815">
                <a:extLst>
                  <a:ext uri="{FF2B5EF4-FFF2-40B4-BE49-F238E27FC236}">
                    <a16:creationId xmlns:a16="http://schemas.microsoft.com/office/drawing/2014/main" id="{19E01EB1-807B-4B58-8E93-B3DCBB05C3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6" y="2182"/>
                <a:ext cx="82" cy="16"/>
              </a:xfrm>
              <a:custGeom>
                <a:avLst/>
                <a:gdLst>
                  <a:gd name="T0" fmla="*/ 3 w 137"/>
                  <a:gd name="T1" fmla="*/ 15 h 27"/>
                  <a:gd name="T2" fmla="*/ 12 w 137"/>
                  <a:gd name="T3" fmla="*/ 10 h 27"/>
                  <a:gd name="T4" fmla="*/ 18 w 137"/>
                  <a:gd name="T5" fmla="*/ 7 h 27"/>
                  <a:gd name="T6" fmla="*/ 29 w 137"/>
                  <a:gd name="T7" fmla="*/ 7 h 27"/>
                  <a:gd name="T8" fmla="*/ 37 w 137"/>
                  <a:gd name="T9" fmla="*/ 9 h 27"/>
                  <a:gd name="T10" fmla="*/ 48 w 137"/>
                  <a:gd name="T11" fmla="*/ 13 h 27"/>
                  <a:gd name="T12" fmla="*/ 55 w 137"/>
                  <a:gd name="T13" fmla="*/ 13 h 27"/>
                  <a:gd name="T14" fmla="*/ 69 w 137"/>
                  <a:gd name="T15" fmla="*/ 13 h 27"/>
                  <a:gd name="T16" fmla="*/ 78 w 137"/>
                  <a:gd name="T17" fmla="*/ 8 h 27"/>
                  <a:gd name="T18" fmla="*/ 82 w 137"/>
                  <a:gd name="T19" fmla="*/ 0 h 27"/>
                  <a:gd name="T20" fmla="*/ 91 w 137"/>
                  <a:gd name="T21" fmla="*/ 5 h 27"/>
                  <a:gd name="T22" fmla="*/ 97 w 137"/>
                  <a:gd name="T23" fmla="*/ 4 h 27"/>
                  <a:gd name="T24" fmla="*/ 104 w 137"/>
                  <a:gd name="T25" fmla="*/ 5 h 27"/>
                  <a:gd name="T26" fmla="*/ 113 w 137"/>
                  <a:gd name="T27" fmla="*/ 4 h 27"/>
                  <a:gd name="T28" fmla="*/ 122 w 137"/>
                  <a:gd name="T29" fmla="*/ 6 h 27"/>
                  <a:gd name="T30" fmla="*/ 137 w 137"/>
                  <a:gd name="T31" fmla="*/ 4 h 27"/>
                  <a:gd name="T32" fmla="*/ 130 w 137"/>
                  <a:gd name="T33" fmla="*/ 9 h 27"/>
                  <a:gd name="T34" fmla="*/ 121 w 137"/>
                  <a:gd name="T35" fmla="*/ 11 h 27"/>
                  <a:gd name="T36" fmla="*/ 111 w 137"/>
                  <a:gd name="T37" fmla="*/ 14 h 27"/>
                  <a:gd name="T38" fmla="*/ 105 w 137"/>
                  <a:gd name="T39" fmla="*/ 11 h 27"/>
                  <a:gd name="T40" fmla="*/ 96 w 137"/>
                  <a:gd name="T41" fmla="*/ 15 h 27"/>
                  <a:gd name="T42" fmla="*/ 89 w 137"/>
                  <a:gd name="T43" fmla="*/ 13 h 27"/>
                  <a:gd name="T44" fmla="*/ 80 w 137"/>
                  <a:gd name="T45" fmla="*/ 16 h 27"/>
                  <a:gd name="T46" fmla="*/ 69 w 137"/>
                  <a:gd name="T47" fmla="*/ 20 h 27"/>
                  <a:gd name="T48" fmla="*/ 54 w 137"/>
                  <a:gd name="T49" fmla="*/ 22 h 27"/>
                  <a:gd name="T50" fmla="*/ 45 w 137"/>
                  <a:gd name="T51" fmla="*/ 24 h 27"/>
                  <a:gd name="T52" fmla="*/ 32 w 137"/>
                  <a:gd name="T53" fmla="*/ 24 h 27"/>
                  <a:gd name="T54" fmla="*/ 20 w 137"/>
                  <a:gd name="T55" fmla="*/ 21 h 27"/>
                  <a:gd name="T56" fmla="*/ 10 w 137"/>
                  <a:gd name="T57" fmla="*/ 22 h 27"/>
                  <a:gd name="T58" fmla="*/ 1 w 137"/>
                  <a:gd name="T59" fmla="*/ 20 h 27"/>
                  <a:gd name="T60" fmla="*/ 3 w 137"/>
                  <a:gd name="T61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7" h="27">
                    <a:moveTo>
                      <a:pt x="3" y="15"/>
                    </a:moveTo>
                    <a:cubicBezTo>
                      <a:pt x="6" y="14"/>
                      <a:pt x="7" y="13"/>
                      <a:pt x="12" y="10"/>
                    </a:cubicBezTo>
                    <a:cubicBezTo>
                      <a:pt x="17" y="8"/>
                      <a:pt x="13" y="8"/>
                      <a:pt x="18" y="7"/>
                    </a:cubicBezTo>
                    <a:cubicBezTo>
                      <a:pt x="24" y="6"/>
                      <a:pt x="24" y="6"/>
                      <a:pt x="29" y="7"/>
                    </a:cubicBezTo>
                    <a:cubicBezTo>
                      <a:pt x="33" y="8"/>
                      <a:pt x="32" y="7"/>
                      <a:pt x="37" y="9"/>
                    </a:cubicBezTo>
                    <a:cubicBezTo>
                      <a:pt x="42" y="11"/>
                      <a:pt x="45" y="13"/>
                      <a:pt x="48" y="13"/>
                    </a:cubicBezTo>
                    <a:cubicBezTo>
                      <a:pt x="51" y="14"/>
                      <a:pt x="51" y="13"/>
                      <a:pt x="55" y="13"/>
                    </a:cubicBezTo>
                    <a:cubicBezTo>
                      <a:pt x="60" y="13"/>
                      <a:pt x="65" y="16"/>
                      <a:pt x="69" y="13"/>
                    </a:cubicBezTo>
                    <a:cubicBezTo>
                      <a:pt x="73" y="10"/>
                      <a:pt x="76" y="11"/>
                      <a:pt x="78" y="8"/>
                    </a:cubicBezTo>
                    <a:cubicBezTo>
                      <a:pt x="79" y="6"/>
                      <a:pt x="79" y="0"/>
                      <a:pt x="82" y="0"/>
                    </a:cubicBezTo>
                    <a:cubicBezTo>
                      <a:pt x="86" y="0"/>
                      <a:pt x="91" y="4"/>
                      <a:pt x="91" y="5"/>
                    </a:cubicBezTo>
                    <a:cubicBezTo>
                      <a:pt x="92" y="5"/>
                      <a:pt x="93" y="3"/>
                      <a:pt x="97" y="4"/>
                    </a:cubicBezTo>
                    <a:cubicBezTo>
                      <a:pt x="101" y="6"/>
                      <a:pt x="101" y="4"/>
                      <a:pt x="104" y="5"/>
                    </a:cubicBezTo>
                    <a:cubicBezTo>
                      <a:pt x="107" y="5"/>
                      <a:pt x="111" y="2"/>
                      <a:pt x="113" y="4"/>
                    </a:cubicBezTo>
                    <a:cubicBezTo>
                      <a:pt x="114" y="5"/>
                      <a:pt x="117" y="9"/>
                      <a:pt x="122" y="6"/>
                    </a:cubicBezTo>
                    <a:cubicBezTo>
                      <a:pt x="127" y="4"/>
                      <a:pt x="137" y="1"/>
                      <a:pt x="137" y="4"/>
                    </a:cubicBezTo>
                    <a:cubicBezTo>
                      <a:pt x="137" y="6"/>
                      <a:pt x="136" y="8"/>
                      <a:pt x="130" y="9"/>
                    </a:cubicBezTo>
                    <a:cubicBezTo>
                      <a:pt x="125" y="10"/>
                      <a:pt x="126" y="8"/>
                      <a:pt x="121" y="11"/>
                    </a:cubicBezTo>
                    <a:cubicBezTo>
                      <a:pt x="116" y="14"/>
                      <a:pt x="114" y="16"/>
                      <a:pt x="111" y="14"/>
                    </a:cubicBezTo>
                    <a:cubicBezTo>
                      <a:pt x="108" y="11"/>
                      <a:pt x="110" y="9"/>
                      <a:pt x="105" y="11"/>
                    </a:cubicBezTo>
                    <a:cubicBezTo>
                      <a:pt x="100" y="12"/>
                      <a:pt x="100" y="14"/>
                      <a:pt x="96" y="15"/>
                    </a:cubicBezTo>
                    <a:cubicBezTo>
                      <a:pt x="91" y="16"/>
                      <a:pt x="92" y="14"/>
                      <a:pt x="89" y="13"/>
                    </a:cubicBezTo>
                    <a:cubicBezTo>
                      <a:pt x="86" y="12"/>
                      <a:pt x="82" y="13"/>
                      <a:pt x="80" y="16"/>
                    </a:cubicBezTo>
                    <a:cubicBezTo>
                      <a:pt x="77" y="19"/>
                      <a:pt x="75" y="19"/>
                      <a:pt x="69" y="20"/>
                    </a:cubicBezTo>
                    <a:cubicBezTo>
                      <a:pt x="62" y="21"/>
                      <a:pt x="58" y="21"/>
                      <a:pt x="54" y="22"/>
                    </a:cubicBezTo>
                    <a:cubicBezTo>
                      <a:pt x="49" y="24"/>
                      <a:pt x="52" y="22"/>
                      <a:pt x="45" y="24"/>
                    </a:cubicBezTo>
                    <a:cubicBezTo>
                      <a:pt x="37" y="25"/>
                      <a:pt x="38" y="27"/>
                      <a:pt x="32" y="24"/>
                    </a:cubicBezTo>
                    <a:cubicBezTo>
                      <a:pt x="27" y="22"/>
                      <a:pt x="24" y="20"/>
                      <a:pt x="20" y="21"/>
                    </a:cubicBezTo>
                    <a:cubicBezTo>
                      <a:pt x="15" y="22"/>
                      <a:pt x="17" y="22"/>
                      <a:pt x="10" y="22"/>
                    </a:cubicBezTo>
                    <a:cubicBezTo>
                      <a:pt x="3" y="22"/>
                      <a:pt x="1" y="22"/>
                      <a:pt x="1" y="20"/>
                    </a:cubicBezTo>
                    <a:cubicBezTo>
                      <a:pt x="2" y="18"/>
                      <a:pt x="0" y="15"/>
                      <a:pt x="3" y="1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" name="Freeform 816">
                <a:extLst>
                  <a:ext uri="{FF2B5EF4-FFF2-40B4-BE49-F238E27FC236}">
                    <a16:creationId xmlns:a16="http://schemas.microsoft.com/office/drawing/2014/main" id="{16AE8CED-3A2E-406E-ACDA-E02D88A9B1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9" y="2173"/>
                <a:ext cx="16" cy="9"/>
              </a:xfrm>
              <a:custGeom>
                <a:avLst/>
                <a:gdLst>
                  <a:gd name="T0" fmla="*/ 6 w 27"/>
                  <a:gd name="T1" fmla="*/ 5 h 16"/>
                  <a:gd name="T2" fmla="*/ 16 w 27"/>
                  <a:gd name="T3" fmla="*/ 3 h 16"/>
                  <a:gd name="T4" fmla="*/ 22 w 27"/>
                  <a:gd name="T5" fmla="*/ 1 h 16"/>
                  <a:gd name="T6" fmla="*/ 23 w 27"/>
                  <a:gd name="T7" fmla="*/ 4 h 16"/>
                  <a:gd name="T8" fmla="*/ 25 w 27"/>
                  <a:gd name="T9" fmla="*/ 6 h 16"/>
                  <a:gd name="T10" fmla="*/ 20 w 27"/>
                  <a:gd name="T11" fmla="*/ 8 h 16"/>
                  <a:gd name="T12" fmla="*/ 17 w 27"/>
                  <a:gd name="T13" fmla="*/ 12 h 16"/>
                  <a:gd name="T14" fmla="*/ 11 w 27"/>
                  <a:gd name="T15" fmla="*/ 11 h 16"/>
                  <a:gd name="T16" fmla="*/ 5 w 27"/>
                  <a:gd name="T17" fmla="*/ 11 h 16"/>
                  <a:gd name="T18" fmla="*/ 2 w 27"/>
                  <a:gd name="T19" fmla="*/ 13 h 16"/>
                  <a:gd name="T20" fmla="*/ 1 w 27"/>
                  <a:gd name="T21" fmla="*/ 7 h 16"/>
                  <a:gd name="T22" fmla="*/ 6 w 27"/>
                  <a:gd name="T23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" h="16">
                    <a:moveTo>
                      <a:pt x="6" y="5"/>
                    </a:moveTo>
                    <a:cubicBezTo>
                      <a:pt x="10" y="8"/>
                      <a:pt x="14" y="4"/>
                      <a:pt x="16" y="3"/>
                    </a:cubicBezTo>
                    <a:cubicBezTo>
                      <a:pt x="19" y="2"/>
                      <a:pt x="21" y="0"/>
                      <a:pt x="22" y="1"/>
                    </a:cubicBezTo>
                    <a:cubicBezTo>
                      <a:pt x="22" y="2"/>
                      <a:pt x="20" y="3"/>
                      <a:pt x="23" y="4"/>
                    </a:cubicBezTo>
                    <a:cubicBezTo>
                      <a:pt x="25" y="5"/>
                      <a:pt x="27" y="5"/>
                      <a:pt x="25" y="6"/>
                    </a:cubicBezTo>
                    <a:cubicBezTo>
                      <a:pt x="24" y="7"/>
                      <a:pt x="22" y="6"/>
                      <a:pt x="20" y="8"/>
                    </a:cubicBezTo>
                    <a:cubicBezTo>
                      <a:pt x="18" y="10"/>
                      <a:pt x="19" y="12"/>
                      <a:pt x="17" y="12"/>
                    </a:cubicBezTo>
                    <a:cubicBezTo>
                      <a:pt x="14" y="12"/>
                      <a:pt x="14" y="12"/>
                      <a:pt x="11" y="11"/>
                    </a:cubicBezTo>
                    <a:cubicBezTo>
                      <a:pt x="7" y="10"/>
                      <a:pt x="7" y="9"/>
                      <a:pt x="5" y="11"/>
                    </a:cubicBezTo>
                    <a:cubicBezTo>
                      <a:pt x="4" y="13"/>
                      <a:pt x="4" y="16"/>
                      <a:pt x="2" y="13"/>
                    </a:cubicBezTo>
                    <a:cubicBezTo>
                      <a:pt x="0" y="10"/>
                      <a:pt x="0" y="9"/>
                      <a:pt x="1" y="7"/>
                    </a:cubicBezTo>
                    <a:cubicBezTo>
                      <a:pt x="3" y="6"/>
                      <a:pt x="4" y="4"/>
                      <a:pt x="6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" name="Freeform 817">
                <a:extLst>
                  <a:ext uri="{FF2B5EF4-FFF2-40B4-BE49-F238E27FC236}">
                    <a16:creationId xmlns:a16="http://schemas.microsoft.com/office/drawing/2014/main" id="{FA1426EE-EFCE-427A-8E26-E5CC828A3B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0" y="2065"/>
                <a:ext cx="10" cy="11"/>
              </a:xfrm>
              <a:custGeom>
                <a:avLst/>
                <a:gdLst>
                  <a:gd name="T0" fmla="*/ 1 w 18"/>
                  <a:gd name="T1" fmla="*/ 9 h 18"/>
                  <a:gd name="T2" fmla="*/ 2 w 18"/>
                  <a:gd name="T3" fmla="*/ 3 h 18"/>
                  <a:gd name="T4" fmla="*/ 7 w 18"/>
                  <a:gd name="T5" fmla="*/ 2 h 18"/>
                  <a:gd name="T6" fmla="*/ 10 w 18"/>
                  <a:gd name="T7" fmla="*/ 2 h 18"/>
                  <a:gd name="T8" fmla="*/ 15 w 18"/>
                  <a:gd name="T9" fmla="*/ 5 h 18"/>
                  <a:gd name="T10" fmla="*/ 18 w 18"/>
                  <a:gd name="T11" fmla="*/ 6 h 18"/>
                  <a:gd name="T12" fmla="*/ 15 w 18"/>
                  <a:gd name="T13" fmla="*/ 11 h 18"/>
                  <a:gd name="T14" fmla="*/ 12 w 18"/>
                  <a:gd name="T15" fmla="*/ 13 h 18"/>
                  <a:gd name="T16" fmla="*/ 9 w 18"/>
                  <a:gd name="T17" fmla="*/ 15 h 18"/>
                  <a:gd name="T18" fmla="*/ 8 w 18"/>
                  <a:gd name="T19" fmla="*/ 12 h 18"/>
                  <a:gd name="T20" fmla="*/ 4 w 18"/>
                  <a:gd name="T21" fmla="*/ 15 h 18"/>
                  <a:gd name="T22" fmla="*/ 1 w 18"/>
                  <a:gd name="T23" fmla="*/ 12 h 18"/>
                  <a:gd name="T24" fmla="*/ 1 w 18"/>
                  <a:gd name="T25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18">
                    <a:moveTo>
                      <a:pt x="1" y="9"/>
                    </a:moveTo>
                    <a:cubicBezTo>
                      <a:pt x="1" y="6"/>
                      <a:pt x="0" y="4"/>
                      <a:pt x="2" y="3"/>
                    </a:cubicBezTo>
                    <a:cubicBezTo>
                      <a:pt x="5" y="2"/>
                      <a:pt x="4" y="3"/>
                      <a:pt x="7" y="2"/>
                    </a:cubicBezTo>
                    <a:cubicBezTo>
                      <a:pt x="9" y="1"/>
                      <a:pt x="8" y="0"/>
                      <a:pt x="10" y="2"/>
                    </a:cubicBezTo>
                    <a:cubicBezTo>
                      <a:pt x="12" y="4"/>
                      <a:pt x="14" y="5"/>
                      <a:pt x="15" y="5"/>
                    </a:cubicBezTo>
                    <a:cubicBezTo>
                      <a:pt x="17" y="6"/>
                      <a:pt x="18" y="4"/>
                      <a:pt x="18" y="6"/>
                    </a:cubicBezTo>
                    <a:cubicBezTo>
                      <a:pt x="18" y="8"/>
                      <a:pt x="17" y="9"/>
                      <a:pt x="15" y="11"/>
                    </a:cubicBezTo>
                    <a:cubicBezTo>
                      <a:pt x="13" y="12"/>
                      <a:pt x="12" y="11"/>
                      <a:pt x="12" y="13"/>
                    </a:cubicBezTo>
                    <a:cubicBezTo>
                      <a:pt x="11" y="15"/>
                      <a:pt x="11" y="18"/>
                      <a:pt x="9" y="15"/>
                    </a:cubicBezTo>
                    <a:cubicBezTo>
                      <a:pt x="8" y="12"/>
                      <a:pt x="9" y="10"/>
                      <a:pt x="8" y="12"/>
                    </a:cubicBezTo>
                    <a:cubicBezTo>
                      <a:pt x="6" y="13"/>
                      <a:pt x="6" y="16"/>
                      <a:pt x="4" y="15"/>
                    </a:cubicBezTo>
                    <a:cubicBezTo>
                      <a:pt x="1" y="14"/>
                      <a:pt x="1" y="14"/>
                      <a:pt x="1" y="12"/>
                    </a:cubicBezTo>
                    <a:cubicBezTo>
                      <a:pt x="1" y="11"/>
                      <a:pt x="0" y="9"/>
                      <a:pt x="1" y="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" name="Freeform 818">
                <a:extLst>
                  <a:ext uri="{FF2B5EF4-FFF2-40B4-BE49-F238E27FC236}">
                    <a16:creationId xmlns:a16="http://schemas.microsoft.com/office/drawing/2014/main" id="{23DF3CEB-64DC-4C20-8E73-6798C0AF6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" y="2069"/>
                <a:ext cx="28" cy="31"/>
              </a:xfrm>
              <a:custGeom>
                <a:avLst/>
                <a:gdLst>
                  <a:gd name="T0" fmla="*/ 7 w 47"/>
                  <a:gd name="T1" fmla="*/ 13 h 51"/>
                  <a:gd name="T2" fmla="*/ 12 w 47"/>
                  <a:gd name="T3" fmla="*/ 3 h 51"/>
                  <a:gd name="T4" fmla="*/ 18 w 47"/>
                  <a:gd name="T5" fmla="*/ 8 h 51"/>
                  <a:gd name="T6" fmla="*/ 25 w 47"/>
                  <a:gd name="T7" fmla="*/ 6 h 51"/>
                  <a:gd name="T8" fmla="*/ 26 w 47"/>
                  <a:gd name="T9" fmla="*/ 15 h 51"/>
                  <a:gd name="T10" fmla="*/ 33 w 47"/>
                  <a:gd name="T11" fmla="*/ 26 h 51"/>
                  <a:gd name="T12" fmla="*/ 35 w 47"/>
                  <a:gd name="T13" fmla="*/ 33 h 51"/>
                  <a:gd name="T14" fmla="*/ 43 w 47"/>
                  <a:gd name="T15" fmla="*/ 36 h 51"/>
                  <a:gd name="T16" fmla="*/ 40 w 47"/>
                  <a:gd name="T17" fmla="*/ 43 h 51"/>
                  <a:gd name="T18" fmla="*/ 42 w 47"/>
                  <a:gd name="T19" fmla="*/ 48 h 51"/>
                  <a:gd name="T20" fmla="*/ 33 w 47"/>
                  <a:gd name="T21" fmla="*/ 48 h 51"/>
                  <a:gd name="T22" fmla="*/ 25 w 47"/>
                  <a:gd name="T23" fmla="*/ 43 h 51"/>
                  <a:gd name="T24" fmla="*/ 22 w 47"/>
                  <a:gd name="T25" fmla="*/ 34 h 51"/>
                  <a:gd name="T26" fmla="*/ 18 w 47"/>
                  <a:gd name="T27" fmla="*/ 26 h 51"/>
                  <a:gd name="T28" fmla="*/ 11 w 47"/>
                  <a:gd name="T29" fmla="*/ 24 h 51"/>
                  <a:gd name="T30" fmla="*/ 2 w 47"/>
                  <a:gd name="T31" fmla="*/ 21 h 51"/>
                  <a:gd name="T32" fmla="*/ 7 w 47"/>
                  <a:gd name="T33" fmla="*/ 1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7" h="51">
                    <a:moveTo>
                      <a:pt x="7" y="13"/>
                    </a:moveTo>
                    <a:cubicBezTo>
                      <a:pt x="9" y="7"/>
                      <a:pt x="10" y="0"/>
                      <a:pt x="12" y="3"/>
                    </a:cubicBezTo>
                    <a:cubicBezTo>
                      <a:pt x="15" y="7"/>
                      <a:pt x="17" y="10"/>
                      <a:pt x="18" y="8"/>
                    </a:cubicBezTo>
                    <a:cubicBezTo>
                      <a:pt x="20" y="5"/>
                      <a:pt x="24" y="4"/>
                      <a:pt x="25" y="6"/>
                    </a:cubicBezTo>
                    <a:cubicBezTo>
                      <a:pt x="25" y="9"/>
                      <a:pt x="24" y="10"/>
                      <a:pt x="26" y="15"/>
                    </a:cubicBezTo>
                    <a:cubicBezTo>
                      <a:pt x="29" y="20"/>
                      <a:pt x="33" y="23"/>
                      <a:pt x="33" y="26"/>
                    </a:cubicBezTo>
                    <a:cubicBezTo>
                      <a:pt x="33" y="29"/>
                      <a:pt x="32" y="32"/>
                      <a:pt x="35" y="33"/>
                    </a:cubicBezTo>
                    <a:cubicBezTo>
                      <a:pt x="39" y="33"/>
                      <a:pt x="44" y="34"/>
                      <a:pt x="43" y="36"/>
                    </a:cubicBezTo>
                    <a:cubicBezTo>
                      <a:pt x="42" y="38"/>
                      <a:pt x="39" y="43"/>
                      <a:pt x="40" y="43"/>
                    </a:cubicBezTo>
                    <a:cubicBezTo>
                      <a:pt x="41" y="43"/>
                      <a:pt x="47" y="46"/>
                      <a:pt x="42" y="48"/>
                    </a:cubicBezTo>
                    <a:cubicBezTo>
                      <a:pt x="37" y="50"/>
                      <a:pt x="37" y="51"/>
                      <a:pt x="33" y="48"/>
                    </a:cubicBezTo>
                    <a:cubicBezTo>
                      <a:pt x="29" y="44"/>
                      <a:pt x="31" y="49"/>
                      <a:pt x="25" y="43"/>
                    </a:cubicBezTo>
                    <a:cubicBezTo>
                      <a:pt x="19" y="37"/>
                      <a:pt x="24" y="41"/>
                      <a:pt x="22" y="34"/>
                    </a:cubicBezTo>
                    <a:cubicBezTo>
                      <a:pt x="19" y="27"/>
                      <a:pt x="20" y="29"/>
                      <a:pt x="18" y="26"/>
                    </a:cubicBezTo>
                    <a:cubicBezTo>
                      <a:pt x="16" y="24"/>
                      <a:pt x="15" y="24"/>
                      <a:pt x="11" y="24"/>
                    </a:cubicBezTo>
                    <a:cubicBezTo>
                      <a:pt x="7" y="24"/>
                      <a:pt x="0" y="25"/>
                      <a:pt x="2" y="21"/>
                    </a:cubicBezTo>
                    <a:cubicBezTo>
                      <a:pt x="5" y="16"/>
                      <a:pt x="2" y="12"/>
                      <a:pt x="7" y="1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" name="Freeform 819">
                <a:extLst>
                  <a:ext uri="{FF2B5EF4-FFF2-40B4-BE49-F238E27FC236}">
                    <a16:creationId xmlns:a16="http://schemas.microsoft.com/office/drawing/2014/main" id="{4A8ECB31-E916-48E1-BDDA-DCCE3F30A0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0" y="2088"/>
                <a:ext cx="11" cy="13"/>
              </a:xfrm>
              <a:custGeom>
                <a:avLst/>
                <a:gdLst>
                  <a:gd name="T0" fmla="*/ 3 w 19"/>
                  <a:gd name="T1" fmla="*/ 12 h 22"/>
                  <a:gd name="T2" fmla="*/ 6 w 19"/>
                  <a:gd name="T3" fmla="*/ 2 h 22"/>
                  <a:gd name="T4" fmla="*/ 13 w 19"/>
                  <a:gd name="T5" fmla="*/ 2 h 22"/>
                  <a:gd name="T6" fmla="*/ 18 w 19"/>
                  <a:gd name="T7" fmla="*/ 9 h 22"/>
                  <a:gd name="T8" fmla="*/ 16 w 19"/>
                  <a:gd name="T9" fmla="*/ 18 h 22"/>
                  <a:gd name="T10" fmla="*/ 9 w 19"/>
                  <a:gd name="T11" fmla="*/ 20 h 22"/>
                  <a:gd name="T12" fmla="*/ 4 w 19"/>
                  <a:gd name="T13" fmla="*/ 19 h 22"/>
                  <a:gd name="T14" fmla="*/ 1 w 19"/>
                  <a:gd name="T15" fmla="*/ 16 h 22"/>
                  <a:gd name="T16" fmla="*/ 3 w 19"/>
                  <a:gd name="T17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22">
                    <a:moveTo>
                      <a:pt x="3" y="12"/>
                    </a:moveTo>
                    <a:cubicBezTo>
                      <a:pt x="3" y="7"/>
                      <a:pt x="3" y="2"/>
                      <a:pt x="6" y="2"/>
                    </a:cubicBezTo>
                    <a:cubicBezTo>
                      <a:pt x="9" y="2"/>
                      <a:pt x="11" y="0"/>
                      <a:pt x="13" y="2"/>
                    </a:cubicBezTo>
                    <a:cubicBezTo>
                      <a:pt x="16" y="4"/>
                      <a:pt x="19" y="5"/>
                      <a:pt x="18" y="9"/>
                    </a:cubicBezTo>
                    <a:cubicBezTo>
                      <a:pt x="17" y="13"/>
                      <a:pt x="17" y="14"/>
                      <a:pt x="16" y="18"/>
                    </a:cubicBezTo>
                    <a:cubicBezTo>
                      <a:pt x="14" y="21"/>
                      <a:pt x="11" y="22"/>
                      <a:pt x="9" y="20"/>
                    </a:cubicBezTo>
                    <a:cubicBezTo>
                      <a:pt x="8" y="18"/>
                      <a:pt x="6" y="20"/>
                      <a:pt x="4" y="19"/>
                    </a:cubicBezTo>
                    <a:cubicBezTo>
                      <a:pt x="1" y="18"/>
                      <a:pt x="0" y="17"/>
                      <a:pt x="1" y="16"/>
                    </a:cubicBezTo>
                    <a:cubicBezTo>
                      <a:pt x="1" y="14"/>
                      <a:pt x="1" y="11"/>
                      <a:pt x="3" y="1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" name="Freeform 820">
                <a:extLst>
                  <a:ext uri="{FF2B5EF4-FFF2-40B4-BE49-F238E27FC236}">
                    <a16:creationId xmlns:a16="http://schemas.microsoft.com/office/drawing/2014/main" id="{10A59479-DB73-4450-8A74-B53C987BAF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1996"/>
                <a:ext cx="13" cy="11"/>
              </a:xfrm>
              <a:custGeom>
                <a:avLst/>
                <a:gdLst>
                  <a:gd name="T0" fmla="*/ 4 w 22"/>
                  <a:gd name="T1" fmla="*/ 10 h 18"/>
                  <a:gd name="T2" fmla="*/ 1 w 22"/>
                  <a:gd name="T3" fmla="*/ 5 h 18"/>
                  <a:gd name="T4" fmla="*/ 4 w 22"/>
                  <a:gd name="T5" fmla="*/ 1 h 18"/>
                  <a:gd name="T6" fmla="*/ 6 w 22"/>
                  <a:gd name="T7" fmla="*/ 4 h 18"/>
                  <a:gd name="T8" fmla="*/ 10 w 22"/>
                  <a:gd name="T9" fmla="*/ 6 h 18"/>
                  <a:gd name="T10" fmla="*/ 16 w 22"/>
                  <a:gd name="T11" fmla="*/ 11 h 18"/>
                  <a:gd name="T12" fmla="*/ 19 w 22"/>
                  <a:gd name="T13" fmla="*/ 14 h 18"/>
                  <a:gd name="T14" fmla="*/ 17 w 22"/>
                  <a:gd name="T15" fmla="*/ 17 h 18"/>
                  <a:gd name="T16" fmla="*/ 12 w 22"/>
                  <a:gd name="T17" fmla="*/ 14 h 18"/>
                  <a:gd name="T18" fmla="*/ 8 w 22"/>
                  <a:gd name="T19" fmla="*/ 11 h 18"/>
                  <a:gd name="T20" fmla="*/ 4 w 22"/>
                  <a:gd name="T21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8">
                    <a:moveTo>
                      <a:pt x="4" y="10"/>
                    </a:moveTo>
                    <a:cubicBezTo>
                      <a:pt x="2" y="7"/>
                      <a:pt x="0" y="7"/>
                      <a:pt x="1" y="5"/>
                    </a:cubicBezTo>
                    <a:cubicBezTo>
                      <a:pt x="2" y="2"/>
                      <a:pt x="3" y="0"/>
                      <a:pt x="4" y="1"/>
                    </a:cubicBezTo>
                    <a:cubicBezTo>
                      <a:pt x="5" y="3"/>
                      <a:pt x="3" y="3"/>
                      <a:pt x="6" y="4"/>
                    </a:cubicBezTo>
                    <a:cubicBezTo>
                      <a:pt x="8" y="5"/>
                      <a:pt x="8" y="4"/>
                      <a:pt x="10" y="6"/>
                    </a:cubicBezTo>
                    <a:cubicBezTo>
                      <a:pt x="12" y="9"/>
                      <a:pt x="14" y="11"/>
                      <a:pt x="16" y="11"/>
                    </a:cubicBezTo>
                    <a:cubicBezTo>
                      <a:pt x="18" y="12"/>
                      <a:pt x="19" y="12"/>
                      <a:pt x="19" y="14"/>
                    </a:cubicBezTo>
                    <a:cubicBezTo>
                      <a:pt x="20" y="16"/>
                      <a:pt x="22" y="18"/>
                      <a:pt x="17" y="17"/>
                    </a:cubicBezTo>
                    <a:cubicBezTo>
                      <a:pt x="13" y="15"/>
                      <a:pt x="14" y="16"/>
                      <a:pt x="12" y="14"/>
                    </a:cubicBezTo>
                    <a:cubicBezTo>
                      <a:pt x="10" y="12"/>
                      <a:pt x="10" y="11"/>
                      <a:pt x="8" y="11"/>
                    </a:cubicBezTo>
                    <a:cubicBezTo>
                      <a:pt x="5" y="11"/>
                      <a:pt x="6" y="9"/>
                      <a:pt x="4" y="1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" name="Freeform 821">
                <a:extLst>
                  <a:ext uri="{FF2B5EF4-FFF2-40B4-BE49-F238E27FC236}">
                    <a16:creationId xmlns:a16="http://schemas.microsoft.com/office/drawing/2014/main" id="{47CF44D2-C31D-4133-8CE9-B3776598EE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020"/>
                <a:ext cx="12" cy="18"/>
              </a:xfrm>
              <a:custGeom>
                <a:avLst/>
                <a:gdLst>
                  <a:gd name="T0" fmla="*/ 6 w 21"/>
                  <a:gd name="T1" fmla="*/ 1 h 29"/>
                  <a:gd name="T2" fmla="*/ 11 w 21"/>
                  <a:gd name="T3" fmla="*/ 2 h 29"/>
                  <a:gd name="T4" fmla="*/ 15 w 21"/>
                  <a:gd name="T5" fmla="*/ 5 h 29"/>
                  <a:gd name="T6" fmla="*/ 18 w 21"/>
                  <a:gd name="T7" fmla="*/ 10 h 29"/>
                  <a:gd name="T8" fmla="*/ 20 w 21"/>
                  <a:gd name="T9" fmla="*/ 16 h 29"/>
                  <a:gd name="T10" fmla="*/ 19 w 21"/>
                  <a:gd name="T11" fmla="*/ 23 h 29"/>
                  <a:gd name="T12" fmla="*/ 17 w 21"/>
                  <a:gd name="T13" fmla="*/ 27 h 29"/>
                  <a:gd name="T14" fmla="*/ 13 w 21"/>
                  <a:gd name="T15" fmla="*/ 22 h 29"/>
                  <a:gd name="T16" fmla="*/ 10 w 21"/>
                  <a:gd name="T17" fmla="*/ 18 h 29"/>
                  <a:gd name="T18" fmla="*/ 6 w 21"/>
                  <a:gd name="T19" fmla="*/ 13 h 29"/>
                  <a:gd name="T20" fmla="*/ 3 w 21"/>
                  <a:gd name="T21" fmla="*/ 10 h 29"/>
                  <a:gd name="T22" fmla="*/ 2 w 21"/>
                  <a:gd name="T23" fmla="*/ 4 h 29"/>
                  <a:gd name="T24" fmla="*/ 6 w 21"/>
                  <a:gd name="T2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29">
                    <a:moveTo>
                      <a:pt x="6" y="1"/>
                    </a:moveTo>
                    <a:cubicBezTo>
                      <a:pt x="9" y="1"/>
                      <a:pt x="9" y="1"/>
                      <a:pt x="11" y="2"/>
                    </a:cubicBezTo>
                    <a:cubicBezTo>
                      <a:pt x="13" y="4"/>
                      <a:pt x="13" y="3"/>
                      <a:pt x="15" y="5"/>
                    </a:cubicBezTo>
                    <a:cubicBezTo>
                      <a:pt x="16" y="8"/>
                      <a:pt x="15" y="6"/>
                      <a:pt x="18" y="10"/>
                    </a:cubicBezTo>
                    <a:cubicBezTo>
                      <a:pt x="20" y="13"/>
                      <a:pt x="21" y="12"/>
                      <a:pt x="20" y="16"/>
                    </a:cubicBezTo>
                    <a:cubicBezTo>
                      <a:pt x="20" y="19"/>
                      <a:pt x="20" y="21"/>
                      <a:pt x="19" y="23"/>
                    </a:cubicBezTo>
                    <a:cubicBezTo>
                      <a:pt x="18" y="26"/>
                      <a:pt x="19" y="29"/>
                      <a:pt x="17" y="27"/>
                    </a:cubicBezTo>
                    <a:cubicBezTo>
                      <a:pt x="15" y="25"/>
                      <a:pt x="15" y="24"/>
                      <a:pt x="13" y="22"/>
                    </a:cubicBezTo>
                    <a:cubicBezTo>
                      <a:pt x="12" y="20"/>
                      <a:pt x="12" y="20"/>
                      <a:pt x="10" y="18"/>
                    </a:cubicBezTo>
                    <a:cubicBezTo>
                      <a:pt x="9" y="16"/>
                      <a:pt x="9" y="15"/>
                      <a:pt x="6" y="13"/>
                    </a:cubicBezTo>
                    <a:cubicBezTo>
                      <a:pt x="4" y="11"/>
                      <a:pt x="5" y="12"/>
                      <a:pt x="3" y="10"/>
                    </a:cubicBezTo>
                    <a:cubicBezTo>
                      <a:pt x="2" y="8"/>
                      <a:pt x="0" y="6"/>
                      <a:pt x="2" y="4"/>
                    </a:cubicBezTo>
                    <a:cubicBezTo>
                      <a:pt x="4" y="3"/>
                      <a:pt x="5" y="0"/>
                      <a:pt x="6" y="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" name="Freeform 822">
                <a:extLst>
                  <a:ext uri="{FF2B5EF4-FFF2-40B4-BE49-F238E27FC236}">
                    <a16:creationId xmlns:a16="http://schemas.microsoft.com/office/drawing/2014/main" id="{084F26B1-3E6E-46F7-B605-FD7137244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2" y="2044"/>
                <a:ext cx="5" cy="14"/>
              </a:xfrm>
              <a:custGeom>
                <a:avLst/>
                <a:gdLst>
                  <a:gd name="T0" fmla="*/ 3 w 8"/>
                  <a:gd name="T1" fmla="*/ 3 h 23"/>
                  <a:gd name="T2" fmla="*/ 5 w 8"/>
                  <a:gd name="T3" fmla="*/ 7 h 23"/>
                  <a:gd name="T4" fmla="*/ 7 w 8"/>
                  <a:gd name="T5" fmla="*/ 15 h 23"/>
                  <a:gd name="T6" fmla="*/ 4 w 8"/>
                  <a:gd name="T7" fmla="*/ 22 h 23"/>
                  <a:gd name="T8" fmla="*/ 1 w 8"/>
                  <a:gd name="T9" fmla="*/ 17 h 23"/>
                  <a:gd name="T10" fmla="*/ 2 w 8"/>
                  <a:gd name="T11" fmla="*/ 11 h 23"/>
                  <a:gd name="T12" fmla="*/ 0 w 8"/>
                  <a:gd name="T13" fmla="*/ 5 h 23"/>
                  <a:gd name="T14" fmla="*/ 3 w 8"/>
                  <a:gd name="T1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3">
                    <a:moveTo>
                      <a:pt x="3" y="3"/>
                    </a:moveTo>
                    <a:cubicBezTo>
                      <a:pt x="5" y="4"/>
                      <a:pt x="5" y="5"/>
                      <a:pt x="5" y="7"/>
                    </a:cubicBezTo>
                    <a:cubicBezTo>
                      <a:pt x="5" y="10"/>
                      <a:pt x="8" y="12"/>
                      <a:pt x="7" y="15"/>
                    </a:cubicBezTo>
                    <a:cubicBezTo>
                      <a:pt x="6" y="18"/>
                      <a:pt x="6" y="23"/>
                      <a:pt x="4" y="22"/>
                    </a:cubicBezTo>
                    <a:cubicBezTo>
                      <a:pt x="2" y="21"/>
                      <a:pt x="0" y="20"/>
                      <a:pt x="1" y="17"/>
                    </a:cubicBezTo>
                    <a:cubicBezTo>
                      <a:pt x="1" y="15"/>
                      <a:pt x="2" y="14"/>
                      <a:pt x="2" y="11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0" y="3"/>
                      <a:pt x="1" y="0"/>
                      <a:pt x="3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" name="Freeform 823">
                <a:extLst>
                  <a:ext uri="{FF2B5EF4-FFF2-40B4-BE49-F238E27FC236}">
                    <a16:creationId xmlns:a16="http://schemas.microsoft.com/office/drawing/2014/main" id="{46A003D6-02A0-4BD7-9B16-C2FFFC929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6" y="2061"/>
                <a:ext cx="11" cy="18"/>
              </a:xfrm>
              <a:custGeom>
                <a:avLst/>
                <a:gdLst>
                  <a:gd name="T0" fmla="*/ 7 w 18"/>
                  <a:gd name="T1" fmla="*/ 2 h 29"/>
                  <a:gd name="T2" fmla="*/ 10 w 18"/>
                  <a:gd name="T3" fmla="*/ 6 h 29"/>
                  <a:gd name="T4" fmla="*/ 14 w 18"/>
                  <a:gd name="T5" fmla="*/ 11 h 29"/>
                  <a:gd name="T6" fmla="*/ 16 w 18"/>
                  <a:gd name="T7" fmla="*/ 16 h 29"/>
                  <a:gd name="T8" fmla="*/ 18 w 18"/>
                  <a:gd name="T9" fmla="*/ 23 h 29"/>
                  <a:gd name="T10" fmla="*/ 14 w 18"/>
                  <a:gd name="T11" fmla="*/ 25 h 29"/>
                  <a:gd name="T12" fmla="*/ 9 w 18"/>
                  <a:gd name="T13" fmla="*/ 25 h 29"/>
                  <a:gd name="T14" fmla="*/ 5 w 18"/>
                  <a:gd name="T15" fmla="*/ 18 h 29"/>
                  <a:gd name="T16" fmla="*/ 1 w 18"/>
                  <a:gd name="T17" fmla="*/ 12 h 29"/>
                  <a:gd name="T18" fmla="*/ 1 w 18"/>
                  <a:gd name="T19" fmla="*/ 6 h 29"/>
                  <a:gd name="T20" fmla="*/ 3 w 18"/>
                  <a:gd name="T21" fmla="*/ 2 h 29"/>
                  <a:gd name="T22" fmla="*/ 7 w 18"/>
                  <a:gd name="T23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29">
                    <a:moveTo>
                      <a:pt x="7" y="2"/>
                    </a:moveTo>
                    <a:cubicBezTo>
                      <a:pt x="9" y="3"/>
                      <a:pt x="10" y="4"/>
                      <a:pt x="10" y="6"/>
                    </a:cubicBezTo>
                    <a:cubicBezTo>
                      <a:pt x="10" y="8"/>
                      <a:pt x="13" y="9"/>
                      <a:pt x="14" y="11"/>
                    </a:cubicBezTo>
                    <a:cubicBezTo>
                      <a:pt x="15" y="13"/>
                      <a:pt x="15" y="13"/>
                      <a:pt x="16" y="16"/>
                    </a:cubicBezTo>
                    <a:cubicBezTo>
                      <a:pt x="17" y="19"/>
                      <a:pt x="18" y="21"/>
                      <a:pt x="18" y="23"/>
                    </a:cubicBezTo>
                    <a:cubicBezTo>
                      <a:pt x="17" y="24"/>
                      <a:pt x="16" y="25"/>
                      <a:pt x="14" y="25"/>
                    </a:cubicBezTo>
                    <a:cubicBezTo>
                      <a:pt x="11" y="25"/>
                      <a:pt x="12" y="29"/>
                      <a:pt x="9" y="25"/>
                    </a:cubicBezTo>
                    <a:cubicBezTo>
                      <a:pt x="7" y="21"/>
                      <a:pt x="7" y="22"/>
                      <a:pt x="5" y="18"/>
                    </a:cubicBezTo>
                    <a:cubicBezTo>
                      <a:pt x="3" y="15"/>
                      <a:pt x="3" y="15"/>
                      <a:pt x="1" y="12"/>
                    </a:cubicBezTo>
                    <a:cubicBezTo>
                      <a:pt x="0" y="10"/>
                      <a:pt x="0" y="8"/>
                      <a:pt x="1" y="6"/>
                    </a:cubicBezTo>
                    <a:cubicBezTo>
                      <a:pt x="2" y="4"/>
                      <a:pt x="2" y="2"/>
                      <a:pt x="3" y="2"/>
                    </a:cubicBezTo>
                    <a:cubicBezTo>
                      <a:pt x="3" y="2"/>
                      <a:pt x="6" y="0"/>
                      <a:pt x="7" y="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" name="Freeform 824">
                <a:extLst>
                  <a:ext uri="{FF2B5EF4-FFF2-40B4-BE49-F238E27FC236}">
                    <a16:creationId xmlns:a16="http://schemas.microsoft.com/office/drawing/2014/main" id="{4F0D471C-7261-43B0-825C-4600ADCF18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8" y="2079"/>
                <a:ext cx="7" cy="9"/>
              </a:xfrm>
              <a:custGeom>
                <a:avLst/>
                <a:gdLst>
                  <a:gd name="T0" fmla="*/ 7 w 12"/>
                  <a:gd name="T1" fmla="*/ 2 h 14"/>
                  <a:gd name="T2" fmla="*/ 10 w 12"/>
                  <a:gd name="T3" fmla="*/ 6 h 14"/>
                  <a:gd name="T4" fmla="*/ 12 w 12"/>
                  <a:gd name="T5" fmla="*/ 10 h 14"/>
                  <a:gd name="T6" fmla="*/ 8 w 12"/>
                  <a:gd name="T7" fmla="*/ 11 h 14"/>
                  <a:gd name="T8" fmla="*/ 4 w 12"/>
                  <a:gd name="T9" fmla="*/ 7 h 14"/>
                  <a:gd name="T10" fmla="*/ 2 w 12"/>
                  <a:gd name="T11" fmla="*/ 1 h 14"/>
                  <a:gd name="T12" fmla="*/ 7 w 12"/>
                  <a:gd name="T13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4">
                    <a:moveTo>
                      <a:pt x="7" y="2"/>
                    </a:moveTo>
                    <a:cubicBezTo>
                      <a:pt x="9" y="4"/>
                      <a:pt x="9" y="4"/>
                      <a:pt x="10" y="6"/>
                    </a:cubicBezTo>
                    <a:cubicBezTo>
                      <a:pt x="11" y="8"/>
                      <a:pt x="12" y="8"/>
                      <a:pt x="12" y="10"/>
                    </a:cubicBezTo>
                    <a:cubicBezTo>
                      <a:pt x="11" y="12"/>
                      <a:pt x="11" y="14"/>
                      <a:pt x="8" y="11"/>
                    </a:cubicBezTo>
                    <a:cubicBezTo>
                      <a:pt x="5" y="7"/>
                      <a:pt x="7" y="9"/>
                      <a:pt x="4" y="7"/>
                    </a:cubicBezTo>
                    <a:cubicBezTo>
                      <a:pt x="1" y="4"/>
                      <a:pt x="0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" name="Freeform 825">
                <a:extLst>
                  <a:ext uri="{FF2B5EF4-FFF2-40B4-BE49-F238E27FC236}">
                    <a16:creationId xmlns:a16="http://schemas.microsoft.com/office/drawing/2014/main" id="{6C3B4DD5-6DF8-4D50-B110-EBC5E500F5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6" y="2088"/>
                <a:ext cx="10" cy="15"/>
              </a:xfrm>
              <a:custGeom>
                <a:avLst/>
                <a:gdLst>
                  <a:gd name="T0" fmla="*/ 6 w 17"/>
                  <a:gd name="T1" fmla="*/ 5 h 26"/>
                  <a:gd name="T2" fmla="*/ 7 w 17"/>
                  <a:gd name="T3" fmla="*/ 9 h 26"/>
                  <a:gd name="T4" fmla="*/ 12 w 17"/>
                  <a:gd name="T5" fmla="*/ 12 h 26"/>
                  <a:gd name="T6" fmla="*/ 14 w 17"/>
                  <a:gd name="T7" fmla="*/ 18 h 26"/>
                  <a:gd name="T8" fmla="*/ 14 w 17"/>
                  <a:gd name="T9" fmla="*/ 24 h 26"/>
                  <a:gd name="T10" fmla="*/ 9 w 17"/>
                  <a:gd name="T11" fmla="*/ 21 h 26"/>
                  <a:gd name="T12" fmla="*/ 7 w 17"/>
                  <a:gd name="T13" fmla="*/ 17 h 26"/>
                  <a:gd name="T14" fmla="*/ 4 w 17"/>
                  <a:gd name="T15" fmla="*/ 11 h 26"/>
                  <a:gd name="T16" fmla="*/ 0 w 17"/>
                  <a:gd name="T17" fmla="*/ 4 h 26"/>
                  <a:gd name="T18" fmla="*/ 3 w 17"/>
                  <a:gd name="T19" fmla="*/ 0 h 26"/>
                  <a:gd name="T20" fmla="*/ 6 w 17"/>
                  <a:gd name="T21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26">
                    <a:moveTo>
                      <a:pt x="6" y="5"/>
                    </a:moveTo>
                    <a:cubicBezTo>
                      <a:pt x="7" y="7"/>
                      <a:pt x="4" y="6"/>
                      <a:pt x="7" y="9"/>
                    </a:cubicBezTo>
                    <a:cubicBezTo>
                      <a:pt x="10" y="11"/>
                      <a:pt x="10" y="9"/>
                      <a:pt x="12" y="12"/>
                    </a:cubicBezTo>
                    <a:cubicBezTo>
                      <a:pt x="13" y="15"/>
                      <a:pt x="14" y="15"/>
                      <a:pt x="14" y="18"/>
                    </a:cubicBezTo>
                    <a:cubicBezTo>
                      <a:pt x="14" y="21"/>
                      <a:pt x="17" y="26"/>
                      <a:pt x="14" y="24"/>
                    </a:cubicBezTo>
                    <a:cubicBezTo>
                      <a:pt x="10" y="22"/>
                      <a:pt x="11" y="24"/>
                      <a:pt x="9" y="21"/>
                    </a:cubicBezTo>
                    <a:cubicBezTo>
                      <a:pt x="8" y="17"/>
                      <a:pt x="10" y="20"/>
                      <a:pt x="7" y="17"/>
                    </a:cubicBezTo>
                    <a:cubicBezTo>
                      <a:pt x="5" y="13"/>
                      <a:pt x="6" y="15"/>
                      <a:pt x="4" y="11"/>
                    </a:cubicBezTo>
                    <a:cubicBezTo>
                      <a:pt x="1" y="7"/>
                      <a:pt x="0" y="7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4" y="0"/>
                      <a:pt x="6" y="3"/>
                      <a:pt x="6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" name="Freeform 826">
                <a:extLst>
                  <a:ext uri="{FF2B5EF4-FFF2-40B4-BE49-F238E27FC236}">
                    <a16:creationId xmlns:a16="http://schemas.microsoft.com/office/drawing/2014/main" id="{4C061800-37A2-40DE-9CAB-9708A80FF3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9" y="2042"/>
                <a:ext cx="16" cy="18"/>
              </a:xfrm>
              <a:custGeom>
                <a:avLst/>
                <a:gdLst>
                  <a:gd name="T0" fmla="*/ 14 w 26"/>
                  <a:gd name="T1" fmla="*/ 4 h 30"/>
                  <a:gd name="T2" fmla="*/ 16 w 26"/>
                  <a:gd name="T3" fmla="*/ 10 h 30"/>
                  <a:gd name="T4" fmla="*/ 23 w 26"/>
                  <a:gd name="T5" fmla="*/ 15 h 30"/>
                  <a:gd name="T6" fmla="*/ 20 w 26"/>
                  <a:gd name="T7" fmla="*/ 18 h 30"/>
                  <a:gd name="T8" fmla="*/ 11 w 26"/>
                  <a:gd name="T9" fmla="*/ 15 h 30"/>
                  <a:gd name="T10" fmla="*/ 11 w 26"/>
                  <a:gd name="T11" fmla="*/ 22 h 30"/>
                  <a:gd name="T12" fmla="*/ 4 w 26"/>
                  <a:gd name="T13" fmla="*/ 26 h 30"/>
                  <a:gd name="T14" fmla="*/ 4 w 26"/>
                  <a:gd name="T15" fmla="*/ 17 h 30"/>
                  <a:gd name="T16" fmla="*/ 9 w 26"/>
                  <a:gd name="T17" fmla="*/ 11 h 30"/>
                  <a:gd name="T18" fmla="*/ 6 w 26"/>
                  <a:gd name="T19" fmla="*/ 2 h 30"/>
                  <a:gd name="T20" fmla="*/ 14 w 26"/>
                  <a:gd name="T21" fmla="*/ 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30">
                    <a:moveTo>
                      <a:pt x="14" y="4"/>
                    </a:moveTo>
                    <a:cubicBezTo>
                      <a:pt x="15" y="7"/>
                      <a:pt x="12" y="8"/>
                      <a:pt x="16" y="10"/>
                    </a:cubicBezTo>
                    <a:cubicBezTo>
                      <a:pt x="19" y="12"/>
                      <a:pt x="26" y="13"/>
                      <a:pt x="23" y="15"/>
                    </a:cubicBezTo>
                    <a:cubicBezTo>
                      <a:pt x="21" y="18"/>
                      <a:pt x="26" y="20"/>
                      <a:pt x="20" y="18"/>
                    </a:cubicBezTo>
                    <a:cubicBezTo>
                      <a:pt x="14" y="16"/>
                      <a:pt x="10" y="12"/>
                      <a:pt x="11" y="15"/>
                    </a:cubicBezTo>
                    <a:cubicBezTo>
                      <a:pt x="13" y="18"/>
                      <a:pt x="12" y="19"/>
                      <a:pt x="11" y="22"/>
                    </a:cubicBezTo>
                    <a:cubicBezTo>
                      <a:pt x="10" y="26"/>
                      <a:pt x="4" y="30"/>
                      <a:pt x="4" y="26"/>
                    </a:cubicBezTo>
                    <a:cubicBezTo>
                      <a:pt x="3" y="21"/>
                      <a:pt x="0" y="18"/>
                      <a:pt x="4" y="17"/>
                    </a:cubicBezTo>
                    <a:cubicBezTo>
                      <a:pt x="7" y="16"/>
                      <a:pt x="11" y="14"/>
                      <a:pt x="9" y="11"/>
                    </a:cubicBezTo>
                    <a:cubicBezTo>
                      <a:pt x="8" y="7"/>
                      <a:pt x="5" y="5"/>
                      <a:pt x="6" y="2"/>
                    </a:cubicBezTo>
                    <a:cubicBezTo>
                      <a:pt x="7" y="0"/>
                      <a:pt x="15" y="0"/>
                      <a:pt x="14" y="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" name="Freeform 827">
                <a:extLst>
                  <a:ext uri="{FF2B5EF4-FFF2-40B4-BE49-F238E27FC236}">
                    <a16:creationId xmlns:a16="http://schemas.microsoft.com/office/drawing/2014/main" id="{A9D46E4E-BBD8-453A-831C-9503D85BA9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2" y="2027"/>
                <a:ext cx="9" cy="8"/>
              </a:xfrm>
              <a:custGeom>
                <a:avLst/>
                <a:gdLst>
                  <a:gd name="T0" fmla="*/ 4 w 15"/>
                  <a:gd name="T1" fmla="*/ 4 h 13"/>
                  <a:gd name="T2" fmla="*/ 10 w 15"/>
                  <a:gd name="T3" fmla="*/ 2 h 13"/>
                  <a:gd name="T4" fmla="*/ 13 w 15"/>
                  <a:gd name="T5" fmla="*/ 5 h 13"/>
                  <a:gd name="T6" fmla="*/ 12 w 15"/>
                  <a:gd name="T7" fmla="*/ 12 h 13"/>
                  <a:gd name="T8" fmla="*/ 8 w 15"/>
                  <a:gd name="T9" fmla="*/ 9 h 13"/>
                  <a:gd name="T10" fmla="*/ 4 w 15"/>
                  <a:gd name="T11" fmla="*/ 9 h 13"/>
                  <a:gd name="T12" fmla="*/ 4 w 15"/>
                  <a:gd name="T13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3">
                    <a:moveTo>
                      <a:pt x="4" y="4"/>
                    </a:moveTo>
                    <a:cubicBezTo>
                      <a:pt x="7" y="1"/>
                      <a:pt x="8" y="0"/>
                      <a:pt x="10" y="2"/>
                    </a:cubicBezTo>
                    <a:cubicBezTo>
                      <a:pt x="12" y="4"/>
                      <a:pt x="14" y="2"/>
                      <a:pt x="13" y="5"/>
                    </a:cubicBezTo>
                    <a:cubicBezTo>
                      <a:pt x="12" y="9"/>
                      <a:pt x="15" y="13"/>
                      <a:pt x="12" y="12"/>
                    </a:cubicBezTo>
                    <a:cubicBezTo>
                      <a:pt x="9" y="11"/>
                      <a:pt x="10" y="10"/>
                      <a:pt x="8" y="9"/>
                    </a:cubicBezTo>
                    <a:cubicBezTo>
                      <a:pt x="6" y="9"/>
                      <a:pt x="5" y="9"/>
                      <a:pt x="4" y="9"/>
                    </a:cubicBezTo>
                    <a:cubicBezTo>
                      <a:pt x="4" y="9"/>
                      <a:pt x="0" y="4"/>
                      <a:pt x="4" y="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" name="Freeform 828">
                <a:extLst>
                  <a:ext uri="{FF2B5EF4-FFF2-40B4-BE49-F238E27FC236}">
                    <a16:creationId xmlns:a16="http://schemas.microsoft.com/office/drawing/2014/main" id="{0BA1B739-1091-4F43-BD4E-D334B6B9B3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223"/>
                <a:ext cx="15" cy="9"/>
              </a:xfrm>
              <a:custGeom>
                <a:avLst/>
                <a:gdLst>
                  <a:gd name="T0" fmla="*/ 13 w 25"/>
                  <a:gd name="T1" fmla="*/ 1 h 15"/>
                  <a:gd name="T2" fmla="*/ 8 w 25"/>
                  <a:gd name="T3" fmla="*/ 14 h 15"/>
                  <a:gd name="T4" fmla="*/ 21 w 25"/>
                  <a:gd name="T5" fmla="*/ 9 h 15"/>
                  <a:gd name="T6" fmla="*/ 23 w 25"/>
                  <a:gd name="T7" fmla="*/ 1 h 15"/>
                  <a:gd name="T8" fmla="*/ 13 w 25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5">
                    <a:moveTo>
                      <a:pt x="13" y="1"/>
                    </a:moveTo>
                    <a:cubicBezTo>
                      <a:pt x="10" y="4"/>
                      <a:pt x="0" y="15"/>
                      <a:pt x="8" y="14"/>
                    </a:cubicBezTo>
                    <a:cubicBezTo>
                      <a:pt x="16" y="14"/>
                      <a:pt x="17" y="14"/>
                      <a:pt x="21" y="9"/>
                    </a:cubicBezTo>
                    <a:cubicBezTo>
                      <a:pt x="24" y="5"/>
                      <a:pt x="25" y="2"/>
                      <a:pt x="23" y="1"/>
                    </a:cubicBezTo>
                    <a:cubicBezTo>
                      <a:pt x="20" y="0"/>
                      <a:pt x="13" y="1"/>
                      <a:pt x="13" y="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" name="Freeform 829">
                <a:extLst>
                  <a:ext uri="{FF2B5EF4-FFF2-40B4-BE49-F238E27FC236}">
                    <a16:creationId xmlns:a16="http://schemas.microsoft.com/office/drawing/2014/main" id="{D7F2B729-A6AE-4EEF-9D9E-ED9CFC94D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0" y="2071"/>
                <a:ext cx="21" cy="8"/>
              </a:xfrm>
              <a:custGeom>
                <a:avLst/>
                <a:gdLst>
                  <a:gd name="T0" fmla="*/ 7 w 36"/>
                  <a:gd name="T1" fmla="*/ 2 h 13"/>
                  <a:gd name="T2" fmla="*/ 20 w 36"/>
                  <a:gd name="T3" fmla="*/ 5 h 13"/>
                  <a:gd name="T4" fmla="*/ 32 w 36"/>
                  <a:gd name="T5" fmla="*/ 9 h 13"/>
                  <a:gd name="T6" fmla="*/ 18 w 36"/>
                  <a:gd name="T7" fmla="*/ 12 h 13"/>
                  <a:gd name="T8" fmla="*/ 1 w 36"/>
                  <a:gd name="T9" fmla="*/ 4 h 13"/>
                  <a:gd name="T10" fmla="*/ 7 w 36"/>
                  <a:gd name="T1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3">
                    <a:moveTo>
                      <a:pt x="7" y="2"/>
                    </a:moveTo>
                    <a:cubicBezTo>
                      <a:pt x="15" y="5"/>
                      <a:pt x="16" y="5"/>
                      <a:pt x="20" y="5"/>
                    </a:cubicBezTo>
                    <a:cubicBezTo>
                      <a:pt x="24" y="5"/>
                      <a:pt x="36" y="7"/>
                      <a:pt x="32" y="9"/>
                    </a:cubicBezTo>
                    <a:cubicBezTo>
                      <a:pt x="28" y="11"/>
                      <a:pt x="27" y="13"/>
                      <a:pt x="18" y="12"/>
                    </a:cubicBezTo>
                    <a:cubicBezTo>
                      <a:pt x="10" y="11"/>
                      <a:pt x="0" y="7"/>
                      <a:pt x="1" y="4"/>
                    </a:cubicBezTo>
                    <a:cubicBezTo>
                      <a:pt x="1" y="1"/>
                      <a:pt x="3" y="0"/>
                      <a:pt x="7" y="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" name="Freeform 830">
                <a:extLst>
                  <a:ext uri="{FF2B5EF4-FFF2-40B4-BE49-F238E27FC236}">
                    <a16:creationId xmlns:a16="http://schemas.microsoft.com/office/drawing/2014/main" id="{36DF81D5-7AE9-4BEB-854D-B8E695D10E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7" y="2055"/>
                <a:ext cx="8" cy="8"/>
              </a:xfrm>
              <a:custGeom>
                <a:avLst/>
                <a:gdLst>
                  <a:gd name="T0" fmla="*/ 3 w 13"/>
                  <a:gd name="T1" fmla="*/ 7 h 13"/>
                  <a:gd name="T2" fmla="*/ 11 w 13"/>
                  <a:gd name="T3" fmla="*/ 10 h 13"/>
                  <a:gd name="T4" fmla="*/ 11 w 13"/>
                  <a:gd name="T5" fmla="*/ 3 h 13"/>
                  <a:gd name="T6" fmla="*/ 2 w 13"/>
                  <a:gd name="T7" fmla="*/ 2 h 13"/>
                  <a:gd name="T8" fmla="*/ 3 w 13"/>
                  <a:gd name="T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7"/>
                    </a:moveTo>
                    <a:cubicBezTo>
                      <a:pt x="6" y="9"/>
                      <a:pt x="9" y="13"/>
                      <a:pt x="11" y="10"/>
                    </a:cubicBezTo>
                    <a:cubicBezTo>
                      <a:pt x="12" y="7"/>
                      <a:pt x="13" y="4"/>
                      <a:pt x="11" y="3"/>
                    </a:cubicBezTo>
                    <a:cubicBezTo>
                      <a:pt x="8" y="2"/>
                      <a:pt x="2" y="0"/>
                      <a:pt x="2" y="2"/>
                    </a:cubicBezTo>
                    <a:cubicBezTo>
                      <a:pt x="2" y="4"/>
                      <a:pt x="0" y="4"/>
                      <a:pt x="3" y="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" name="Freeform 831">
                <a:extLst>
                  <a:ext uri="{FF2B5EF4-FFF2-40B4-BE49-F238E27FC236}">
                    <a16:creationId xmlns:a16="http://schemas.microsoft.com/office/drawing/2014/main" id="{446970F4-6131-4BAB-B557-68149E5DAB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8" y="2048"/>
                <a:ext cx="20" cy="19"/>
              </a:xfrm>
              <a:custGeom>
                <a:avLst/>
                <a:gdLst>
                  <a:gd name="T0" fmla="*/ 22 w 34"/>
                  <a:gd name="T1" fmla="*/ 2 h 32"/>
                  <a:gd name="T2" fmla="*/ 33 w 34"/>
                  <a:gd name="T3" fmla="*/ 11 h 32"/>
                  <a:gd name="T4" fmla="*/ 28 w 34"/>
                  <a:gd name="T5" fmla="*/ 25 h 32"/>
                  <a:gd name="T6" fmla="*/ 11 w 34"/>
                  <a:gd name="T7" fmla="*/ 32 h 32"/>
                  <a:gd name="T8" fmla="*/ 1 w 34"/>
                  <a:gd name="T9" fmla="*/ 26 h 32"/>
                  <a:gd name="T10" fmla="*/ 1 w 34"/>
                  <a:gd name="T11" fmla="*/ 6 h 32"/>
                  <a:gd name="T12" fmla="*/ 22 w 34"/>
                  <a:gd name="T13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2">
                    <a:moveTo>
                      <a:pt x="22" y="2"/>
                    </a:moveTo>
                    <a:cubicBezTo>
                      <a:pt x="28" y="5"/>
                      <a:pt x="31" y="7"/>
                      <a:pt x="33" y="11"/>
                    </a:cubicBezTo>
                    <a:cubicBezTo>
                      <a:pt x="34" y="15"/>
                      <a:pt x="31" y="22"/>
                      <a:pt x="28" y="25"/>
                    </a:cubicBezTo>
                    <a:cubicBezTo>
                      <a:pt x="25" y="27"/>
                      <a:pt x="19" y="32"/>
                      <a:pt x="11" y="32"/>
                    </a:cubicBezTo>
                    <a:cubicBezTo>
                      <a:pt x="4" y="31"/>
                      <a:pt x="1" y="32"/>
                      <a:pt x="1" y="26"/>
                    </a:cubicBezTo>
                    <a:cubicBezTo>
                      <a:pt x="2" y="20"/>
                      <a:pt x="0" y="8"/>
                      <a:pt x="1" y="6"/>
                    </a:cubicBezTo>
                    <a:cubicBezTo>
                      <a:pt x="3" y="4"/>
                      <a:pt x="20" y="0"/>
                      <a:pt x="22" y="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" name="Freeform 832">
                <a:extLst>
                  <a:ext uri="{FF2B5EF4-FFF2-40B4-BE49-F238E27FC236}">
                    <a16:creationId xmlns:a16="http://schemas.microsoft.com/office/drawing/2014/main" id="{EE1DE7BB-D6B7-463B-98C4-1AAE8AA09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" y="2009"/>
                <a:ext cx="11" cy="25"/>
              </a:xfrm>
              <a:custGeom>
                <a:avLst/>
                <a:gdLst>
                  <a:gd name="T0" fmla="*/ 4 w 18"/>
                  <a:gd name="T1" fmla="*/ 15 h 41"/>
                  <a:gd name="T2" fmla="*/ 6 w 18"/>
                  <a:gd name="T3" fmla="*/ 24 h 41"/>
                  <a:gd name="T4" fmla="*/ 9 w 18"/>
                  <a:gd name="T5" fmla="*/ 30 h 41"/>
                  <a:gd name="T6" fmla="*/ 10 w 18"/>
                  <a:gd name="T7" fmla="*/ 36 h 41"/>
                  <a:gd name="T8" fmla="*/ 16 w 18"/>
                  <a:gd name="T9" fmla="*/ 40 h 41"/>
                  <a:gd name="T10" fmla="*/ 17 w 18"/>
                  <a:gd name="T11" fmla="*/ 38 h 41"/>
                  <a:gd name="T12" fmla="*/ 15 w 18"/>
                  <a:gd name="T13" fmla="*/ 34 h 41"/>
                  <a:gd name="T14" fmla="*/ 13 w 18"/>
                  <a:gd name="T15" fmla="*/ 27 h 41"/>
                  <a:gd name="T16" fmla="*/ 9 w 18"/>
                  <a:gd name="T17" fmla="*/ 17 h 41"/>
                  <a:gd name="T18" fmla="*/ 7 w 18"/>
                  <a:gd name="T19" fmla="*/ 9 h 41"/>
                  <a:gd name="T20" fmla="*/ 2 w 18"/>
                  <a:gd name="T21" fmla="*/ 3 h 41"/>
                  <a:gd name="T22" fmla="*/ 4 w 18"/>
                  <a:gd name="T23" fmla="*/ 1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41">
                    <a:moveTo>
                      <a:pt x="4" y="15"/>
                    </a:moveTo>
                    <a:cubicBezTo>
                      <a:pt x="4" y="19"/>
                      <a:pt x="5" y="23"/>
                      <a:pt x="6" y="24"/>
                    </a:cubicBezTo>
                    <a:cubicBezTo>
                      <a:pt x="7" y="26"/>
                      <a:pt x="8" y="28"/>
                      <a:pt x="9" y="30"/>
                    </a:cubicBezTo>
                    <a:cubicBezTo>
                      <a:pt x="9" y="32"/>
                      <a:pt x="7" y="32"/>
                      <a:pt x="10" y="36"/>
                    </a:cubicBezTo>
                    <a:cubicBezTo>
                      <a:pt x="13" y="39"/>
                      <a:pt x="14" y="40"/>
                      <a:pt x="16" y="40"/>
                    </a:cubicBezTo>
                    <a:cubicBezTo>
                      <a:pt x="17" y="40"/>
                      <a:pt x="18" y="41"/>
                      <a:pt x="17" y="38"/>
                    </a:cubicBezTo>
                    <a:cubicBezTo>
                      <a:pt x="16" y="36"/>
                      <a:pt x="17" y="37"/>
                      <a:pt x="15" y="34"/>
                    </a:cubicBezTo>
                    <a:cubicBezTo>
                      <a:pt x="14" y="30"/>
                      <a:pt x="14" y="32"/>
                      <a:pt x="13" y="27"/>
                    </a:cubicBezTo>
                    <a:cubicBezTo>
                      <a:pt x="12" y="22"/>
                      <a:pt x="11" y="21"/>
                      <a:pt x="9" y="17"/>
                    </a:cubicBezTo>
                    <a:cubicBezTo>
                      <a:pt x="7" y="13"/>
                      <a:pt x="7" y="13"/>
                      <a:pt x="7" y="9"/>
                    </a:cubicBezTo>
                    <a:cubicBezTo>
                      <a:pt x="5" y="2"/>
                      <a:pt x="0" y="0"/>
                      <a:pt x="2" y="3"/>
                    </a:cubicBezTo>
                    <a:cubicBezTo>
                      <a:pt x="4" y="7"/>
                      <a:pt x="4" y="15"/>
                      <a:pt x="4" y="1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" name="Freeform 833">
                <a:extLst>
                  <a:ext uri="{FF2B5EF4-FFF2-40B4-BE49-F238E27FC236}">
                    <a16:creationId xmlns:a16="http://schemas.microsoft.com/office/drawing/2014/main" id="{E90DEC1D-797D-4CA7-89CF-F9FCC5C869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7" y="2025"/>
                <a:ext cx="14" cy="6"/>
              </a:xfrm>
              <a:custGeom>
                <a:avLst/>
                <a:gdLst>
                  <a:gd name="T0" fmla="*/ 12 w 23"/>
                  <a:gd name="T1" fmla="*/ 2 h 10"/>
                  <a:gd name="T2" fmla="*/ 8 w 23"/>
                  <a:gd name="T3" fmla="*/ 1 h 10"/>
                  <a:gd name="T4" fmla="*/ 4 w 23"/>
                  <a:gd name="T5" fmla="*/ 1 h 10"/>
                  <a:gd name="T6" fmla="*/ 1 w 23"/>
                  <a:gd name="T7" fmla="*/ 3 h 10"/>
                  <a:gd name="T8" fmla="*/ 5 w 23"/>
                  <a:gd name="T9" fmla="*/ 7 h 10"/>
                  <a:gd name="T10" fmla="*/ 15 w 23"/>
                  <a:gd name="T11" fmla="*/ 10 h 10"/>
                  <a:gd name="T12" fmla="*/ 20 w 23"/>
                  <a:gd name="T13" fmla="*/ 8 h 10"/>
                  <a:gd name="T14" fmla="*/ 19 w 23"/>
                  <a:gd name="T15" fmla="*/ 3 h 10"/>
                  <a:gd name="T16" fmla="*/ 21 w 23"/>
                  <a:gd name="T17" fmla="*/ 0 h 10"/>
                  <a:gd name="T18" fmla="*/ 12 w 23"/>
                  <a:gd name="T1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10">
                    <a:moveTo>
                      <a:pt x="12" y="2"/>
                    </a:moveTo>
                    <a:cubicBezTo>
                      <a:pt x="10" y="2"/>
                      <a:pt x="9" y="1"/>
                      <a:pt x="8" y="1"/>
                    </a:cubicBezTo>
                    <a:cubicBezTo>
                      <a:pt x="7" y="1"/>
                      <a:pt x="5" y="0"/>
                      <a:pt x="4" y="1"/>
                    </a:cubicBezTo>
                    <a:cubicBezTo>
                      <a:pt x="3" y="1"/>
                      <a:pt x="0" y="1"/>
                      <a:pt x="1" y="3"/>
                    </a:cubicBezTo>
                    <a:cubicBezTo>
                      <a:pt x="1" y="4"/>
                      <a:pt x="1" y="6"/>
                      <a:pt x="5" y="7"/>
                    </a:cubicBezTo>
                    <a:cubicBezTo>
                      <a:pt x="8" y="9"/>
                      <a:pt x="11" y="10"/>
                      <a:pt x="15" y="10"/>
                    </a:cubicBezTo>
                    <a:cubicBezTo>
                      <a:pt x="18" y="10"/>
                      <a:pt x="21" y="10"/>
                      <a:pt x="20" y="8"/>
                    </a:cubicBezTo>
                    <a:cubicBezTo>
                      <a:pt x="20" y="6"/>
                      <a:pt x="18" y="4"/>
                      <a:pt x="19" y="3"/>
                    </a:cubicBezTo>
                    <a:cubicBezTo>
                      <a:pt x="20" y="2"/>
                      <a:pt x="23" y="1"/>
                      <a:pt x="21" y="0"/>
                    </a:cubicBezTo>
                    <a:cubicBezTo>
                      <a:pt x="19" y="0"/>
                      <a:pt x="15" y="0"/>
                      <a:pt x="12" y="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" name="Freeform 834">
                <a:extLst>
                  <a:ext uri="{FF2B5EF4-FFF2-40B4-BE49-F238E27FC236}">
                    <a16:creationId xmlns:a16="http://schemas.microsoft.com/office/drawing/2014/main" id="{E1D98F0A-1B0A-42CE-AA35-54EEC00ACA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" y="1655"/>
                <a:ext cx="155" cy="59"/>
              </a:xfrm>
              <a:custGeom>
                <a:avLst/>
                <a:gdLst>
                  <a:gd name="T0" fmla="*/ 0 w 259"/>
                  <a:gd name="T1" fmla="*/ 39 h 99"/>
                  <a:gd name="T2" fmla="*/ 8 w 259"/>
                  <a:gd name="T3" fmla="*/ 35 h 99"/>
                  <a:gd name="T4" fmla="*/ 13 w 259"/>
                  <a:gd name="T5" fmla="*/ 31 h 99"/>
                  <a:gd name="T6" fmla="*/ 22 w 259"/>
                  <a:gd name="T7" fmla="*/ 18 h 99"/>
                  <a:gd name="T8" fmla="*/ 32 w 259"/>
                  <a:gd name="T9" fmla="*/ 13 h 99"/>
                  <a:gd name="T10" fmla="*/ 52 w 259"/>
                  <a:gd name="T11" fmla="*/ 6 h 99"/>
                  <a:gd name="T12" fmla="*/ 67 w 259"/>
                  <a:gd name="T13" fmla="*/ 2 h 99"/>
                  <a:gd name="T14" fmla="*/ 83 w 259"/>
                  <a:gd name="T15" fmla="*/ 2 h 99"/>
                  <a:gd name="T16" fmla="*/ 95 w 259"/>
                  <a:gd name="T17" fmla="*/ 3 h 99"/>
                  <a:gd name="T18" fmla="*/ 105 w 259"/>
                  <a:gd name="T19" fmla="*/ 5 h 99"/>
                  <a:gd name="T20" fmla="*/ 128 w 259"/>
                  <a:gd name="T21" fmla="*/ 13 h 99"/>
                  <a:gd name="T22" fmla="*/ 140 w 259"/>
                  <a:gd name="T23" fmla="*/ 23 h 99"/>
                  <a:gd name="T24" fmla="*/ 154 w 259"/>
                  <a:gd name="T25" fmla="*/ 27 h 99"/>
                  <a:gd name="T26" fmla="*/ 169 w 259"/>
                  <a:gd name="T27" fmla="*/ 33 h 99"/>
                  <a:gd name="T28" fmla="*/ 177 w 259"/>
                  <a:gd name="T29" fmla="*/ 34 h 99"/>
                  <a:gd name="T30" fmla="*/ 177 w 259"/>
                  <a:gd name="T31" fmla="*/ 42 h 99"/>
                  <a:gd name="T32" fmla="*/ 191 w 259"/>
                  <a:gd name="T33" fmla="*/ 47 h 99"/>
                  <a:gd name="T34" fmla="*/ 199 w 259"/>
                  <a:gd name="T35" fmla="*/ 54 h 99"/>
                  <a:gd name="T36" fmla="*/ 211 w 259"/>
                  <a:gd name="T37" fmla="*/ 57 h 99"/>
                  <a:gd name="T38" fmla="*/ 223 w 259"/>
                  <a:gd name="T39" fmla="*/ 63 h 99"/>
                  <a:gd name="T40" fmla="*/ 234 w 259"/>
                  <a:gd name="T41" fmla="*/ 73 h 99"/>
                  <a:gd name="T42" fmla="*/ 247 w 259"/>
                  <a:gd name="T43" fmla="*/ 80 h 99"/>
                  <a:gd name="T44" fmla="*/ 257 w 259"/>
                  <a:gd name="T45" fmla="*/ 86 h 99"/>
                  <a:gd name="T46" fmla="*/ 248 w 259"/>
                  <a:gd name="T47" fmla="*/ 91 h 99"/>
                  <a:gd name="T48" fmla="*/ 230 w 259"/>
                  <a:gd name="T49" fmla="*/ 92 h 99"/>
                  <a:gd name="T50" fmla="*/ 224 w 259"/>
                  <a:gd name="T51" fmla="*/ 96 h 99"/>
                  <a:gd name="T52" fmla="*/ 210 w 259"/>
                  <a:gd name="T53" fmla="*/ 93 h 99"/>
                  <a:gd name="T54" fmla="*/ 192 w 259"/>
                  <a:gd name="T55" fmla="*/ 95 h 99"/>
                  <a:gd name="T56" fmla="*/ 167 w 259"/>
                  <a:gd name="T57" fmla="*/ 93 h 99"/>
                  <a:gd name="T58" fmla="*/ 181 w 259"/>
                  <a:gd name="T59" fmla="*/ 81 h 99"/>
                  <a:gd name="T60" fmla="*/ 179 w 259"/>
                  <a:gd name="T61" fmla="*/ 74 h 99"/>
                  <a:gd name="T62" fmla="*/ 160 w 259"/>
                  <a:gd name="T63" fmla="*/ 71 h 99"/>
                  <a:gd name="T64" fmla="*/ 153 w 259"/>
                  <a:gd name="T65" fmla="*/ 62 h 99"/>
                  <a:gd name="T66" fmla="*/ 150 w 259"/>
                  <a:gd name="T67" fmla="*/ 49 h 99"/>
                  <a:gd name="T68" fmla="*/ 136 w 259"/>
                  <a:gd name="T69" fmla="*/ 49 h 99"/>
                  <a:gd name="T70" fmla="*/ 126 w 259"/>
                  <a:gd name="T71" fmla="*/ 46 h 99"/>
                  <a:gd name="T72" fmla="*/ 114 w 259"/>
                  <a:gd name="T73" fmla="*/ 38 h 99"/>
                  <a:gd name="T74" fmla="*/ 99 w 259"/>
                  <a:gd name="T75" fmla="*/ 34 h 99"/>
                  <a:gd name="T76" fmla="*/ 90 w 259"/>
                  <a:gd name="T77" fmla="*/ 34 h 99"/>
                  <a:gd name="T78" fmla="*/ 77 w 259"/>
                  <a:gd name="T79" fmla="*/ 32 h 99"/>
                  <a:gd name="T80" fmla="*/ 70 w 259"/>
                  <a:gd name="T81" fmla="*/ 26 h 99"/>
                  <a:gd name="T82" fmla="*/ 81 w 259"/>
                  <a:gd name="T83" fmla="*/ 23 h 99"/>
                  <a:gd name="T84" fmla="*/ 74 w 259"/>
                  <a:gd name="T85" fmla="*/ 17 h 99"/>
                  <a:gd name="T86" fmla="*/ 57 w 259"/>
                  <a:gd name="T87" fmla="*/ 16 h 99"/>
                  <a:gd name="T88" fmla="*/ 44 w 259"/>
                  <a:gd name="T89" fmla="*/ 23 h 99"/>
                  <a:gd name="T90" fmla="*/ 33 w 259"/>
                  <a:gd name="T91" fmla="*/ 30 h 99"/>
                  <a:gd name="T92" fmla="*/ 23 w 259"/>
                  <a:gd name="T93" fmla="*/ 35 h 99"/>
                  <a:gd name="T94" fmla="*/ 12 w 259"/>
                  <a:gd name="T95" fmla="*/ 41 h 99"/>
                  <a:gd name="T96" fmla="*/ 0 w 259"/>
                  <a:gd name="T97" fmla="*/ 3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9" h="99">
                    <a:moveTo>
                      <a:pt x="0" y="39"/>
                    </a:moveTo>
                    <a:cubicBezTo>
                      <a:pt x="1" y="36"/>
                      <a:pt x="3" y="33"/>
                      <a:pt x="8" y="35"/>
                    </a:cubicBezTo>
                    <a:cubicBezTo>
                      <a:pt x="13" y="36"/>
                      <a:pt x="13" y="36"/>
                      <a:pt x="13" y="31"/>
                    </a:cubicBezTo>
                    <a:cubicBezTo>
                      <a:pt x="13" y="25"/>
                      <a:pt x="18" y="21"/>
                      <a:pt x="22" y="18"/>
                    </a:cubicBezTo>
                    <a:cubicBezTo>
                      <a:pt x="26" y="15"/>
                      <a:pt x="20" y="15"/>
                      <a:pt x="32" y="13"/>
                    </a:cubicBezTo>
                    <a:cubicBezTo>
                      <a:pt x="43" y="10"/>
                      <a:pt x="44" y="7"/>
                      <a:pt x="52" y="6"/>
                    </a:cubicBezTo>
                    <a:cubicBezTo>
                      <a:pt x="61" y="5"/>
                      <a:pt x="64" y="2"/>
                      <a:pt x="67" y="2"/>
                    </a:cubicBezTo>
                    <a:cubicBezTo>
                      <a:pt x="70" y="2"/>
                      <a:pt x="76" y="0"/>
                      <a:pt x="83" y="2"/>
                    </a:cubicBezTo>
                    <a:cubicBezTo>
                      <a:pt x="89" y="4"/>
                      <a:pt x="91" y="1"/>
                      <a:pt x="95" y="3"/>
                    </a:cubicBezTo>
                    <a:cubicBezTo>
                      <a:pt x="99" y="5"/>
                      <a:pt x="97" y="3"/>
                      <a:pt x="105" y="5"/>
                    </a:cubicBezTo>
                    <a:cubicBezTo>
                      <a:pt x="113" y="6"/>
                      <a:pt x="127" y="12"/>
                      <a:pt x="128" y="13"/>
                    </a:cubicBezTo>
                    <a:cubicBezTo>
                      <a:pt x="130" y="14"/>
                      <a:pt x="135" y="23"/>
                      <a:pt x="140" y="23"/>
                    </a:cubicBezTo>
                    <a:cubicBezTo>
                      <a:pt x="145" y="23"/>
                      <a:pt x="151" y="25"/>
                      <a:pt x="154" y="27"/>
                    </a:cubicBezTo>
                    <a:cubicBezTo>
                      <a:pt x="158" y="29"/>
                      <a:pt x="166" y="36"/>
                      <a:pt x="169" y="33"/>
                    </a:cubicBezTo>
                    <a:cubicBezTo>
                      <a:pt x="172" y="31"/>
                      <a:pt x="178" y="30"/>
                      <a:pt x="177" y="34"/>
                    </a:cubicBezTo>
                    <a:cubicBezTo>
                      <a:pt x="176" y="39"/>
                      <a:pt x="169" y="40"/>
                      <a:pt x="177" y="42"/>
                    </a:cubicBezTo>
                    <a:cubicBezTo>
                      <a:pt x="186" y="44"/>
                      <a:pt x="189" y="43"/>
                      <a:pt x="191" y="47"/>
                    </a:cubicBezTo>
                    <a:cubicBezTo>
                      <a:pt x="193" y="51"/>
                      <a:pt x="194" y="50"/>
                      <a:pt x="199" y="54"/>
                    </a:cubicBezTo>
                    <a:cubicBezTo>
                      <a:pt x="204" y="57"/>
                      <a:pt x="208" y="55"/>
                      <a:pt x="211" y="57"/>
                    </a:cubicBezTo>
                    <a:cubicBezTo>
                      <a:pt x="213" y="60"/>
                      <a:pt x="222" y="58"/>
                      <a:pt x="223" y="63"/>
                    </a:cubicBezTo>
                    <a:cubicBezTo>
                      <a:pt x="224" y="68"/>
                      <a:pt x="226" y="72"/>
                      <a:pt x="234" y="73"/>
                    </a:cubicBezTo>
                    <a:cubicBezTo>
                      <a:pt x="241" y="73"/>
                      <a:pt x="241" y="78"/>
                      <a:pt x="247" y="80"/>
                    </a:cubicBezTo>
                    <a:cubicBezTo>
                      <a:pt x="253" y="82"/>
                      <a:pt x="259" y="83"/>
                      <a:pt x="257" y="86"/>
                    </a:cubicBezTo>
                    <a:cubicBezTo>
                      <a:pt x="256" y="89"/>
                      <a:pt x="251" y="89"/>
                      <a:pt x="248" y="91"/>
                    </a:cubicBezTo>
                    <a:cubicBezTo>
                      <a:pt x="245" y="93"/>
                      <a:pt x="232" y="91"/>
                      <a:pt x="230" y="92"/>
                    </a:cubicBezTo>
                    <a:cubicBezTo>
                      <a:pt x="229" y="94"/>
                      <a:pt x="231" y="99"/>
                      <a:pt x="224" y="96"/>
                    </a:cubicBezTo>
                    <a:cubicBezTo>
                      <a:pt x="218" y="93"/>
                      <a:pt x="214" y="91"/>
                      <a:pt x="210" y="93"/>
                    </a:cubicBezTo>
                    <a:cubicBezTo>
                      <a:pt x="205" y="94"/>
                      <a:pt x="194" y="94"/>
                      <a:pt x="192" y="95"/>
                    </a:cubicBezTo>
                    <a:cubicBezTo>
                      <a:pt x="190" y="97"/>
                      <a:pt x="160" y="98"/>
                      <a:pt x="167" y="93"/>
                    </a:cubicBezTo>
                    <a:cubicBezTo>
                      <a:pt x="175" y="88"/>
                      <a:pt x="180" y="85"/>
                      <a:pt x="181" y="81"/>
                    </a:cubicBezTo>
                    <a:cubicBezTo>
                      <a:pt x="182" y="78"/>
                      <a:pt x="188" y="75"/>
                      <a:pt x="179" y="74"/>
                    </a:cubicBezTo>
                    <a:cubicBezTo>
                      <a:pt x="171" y="73"/>
                      <a:pt x="164" y="73"/>
                      <a:pt x="160" y="71"/>
                    </a:cubicBezTo>
                    <a:cubicBezTo>
                      <a:pt x="156" y="68"/>
                      <a:pt x="153" y="68"/>
                      <a:pt x="153" y="62"/>
                    </a:cubicBezTo>
                    <a:cubicBezTo>
                      <a:pt x="153" y="55"/>
                      <a:pt x="155" y="50"/>
                      <a:pt x="150" y="49"/>
                    </a:cubicBezTo>
                    <a:cubicBezTo>
                      <a:pt x="146" y="48"/>
                      <a:pt x="139" y="50"/>
                      <a:pt x="136" y="49"/>
                    </a:cubicBezTo>
                    <a:cubicBezTo>
                      <a:pt x="132" y="48"/>
                      <a:pt x="135" y="52"/>
                      <a:pt x="126" y="46"/>
                    </a:cubicBezTo>
                    <a:cubicBezTo>
                      <a:pt x="117" y="39"/>
                      <a:pt x="120" y="41"/>
                      <a:pt x="114" y="38"/>
                    </a:cubicBezTo>
                    <a:cubicBezTo>
                      <a:pt x="107" y="35"/>
                      <a:pt x="99" y="34"/>
                      <a:pt x="99" y="34"/>
                    </a:cubicBezTo>
                    <a:cubicBezTo>
                      <a:pt x="98" y="35"/>
                      <a:pt x="94" y="34"/>
                      <a:pt x="90" y="34"/>
                    </a:cubicBezTo>
                    <a:cubicBezTo>
                      <a:pt x="85" y="34"/>
                      <a:pt x="80" y="32"/>
                      <a:pt x="77" y="32"/>
                    </a:cubicBezTo>
                    <a:cubicBezTo>
                      <a:pt x="75" y="31"/>
                      <a:pt x="65" y="28"/>
                      <a:pt x="70" y="26"/>
                    </a:cubicBezTo>
                    <a:cubicBezTo>
                      <a:pt x="75" y="24"/>
                      <a:pt x="81" y="26"/>
                      <a:pt x="81" y="23"/>
                    </a:cubicBezTo>
                    <a:cubicBezTo>
                      <a:pt x="81" y="20"/>
                      <a:pt x="80" y="17"/>
                      <a:pt x="74" y="17"/>
                    </a:cubicBezTo>
                    <a:cubicBezTo>
                      <a:pt x="68" y="16"/>
                      <a:pt x="59" y="14"/>
                      <a:pt x="57" y="16"/>
                    </a:cubicBezTo>
                    <a:cubicBezTo>
                      <a:pt x="54" y="19"/>
                      <a:pt x="47" y="20"/>
                      <a:pt x="44" y="23"/>
                    </a:cubicBezTo>
                    <a:cubicBezTo>
                      <a:pt x="41" y="26"/>
                      <a:pt x="35" y="27"/>
                      <a:pt x="33" y="30"/>
                    </a:cubicBezTo>
                    <a:cubicBezTo>
                      <a:pt x="31" y="33"/>
                      <a:pt x="25" y="32"/>
                      <a:pt x="23" y="35"/>
                    </a:cubicBezTo>
                    <a:cubicBezTo>
                      <a:pt x="21" y="38"/>
                      <a:pt x="16" y="43"/>
                      <a:pt x="12" y="41"/>
                    </a:cubicBezTo>
                    <a:cubicBezTo>
                      <a:pt x="8" y="40"/>
                      <a:pt x="1" y="43"/>
                      <a:pt x="0" y="3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" name="Freeform 835">
                <a:extLst>
                  <a:ext uri="{FF2B5EF4-FFF2-40B4-BE49-F238E27FC236}">
                    <a16:creationId xmlns:a16="http://schemas.microsoft.com/office/drawing/2014/main" id="{10690D7E-5CEC-480E-AB48-BC3B43CC9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0" y="1734"/>
                <a:ext cx="34" cy="15"/>
              </a:xfrm>
              <a:custGeom>
                <a:avLst/>
                <a:gdLst>
                  <a:gd name="T0" fmla="*/ 2 w 56"/>
                  <a:gd name="T1" fmla="*/ 8 h 25"/>
                  <a:gd name="T2" fmla="*/ 7 w 56"/>
                  <a:gd name="T3" fmla="*/ 3 h 25"/>
                  <a:gd name="T4" fmla="*/ 12 w 56"/>
                  <a:gd name="T5" fmla="*/ 1 h 25"/>
                  <a:gd name="T6" fmla="*/ 23 w 56"/>
                  <a:gd name="T7" fmla="*/ 1 h 25"/>
                  <a:gd name="T8" fmla="*/ 29 w 56"/>
                  <a:gd name="T9" fmla="*/ 3 h 25"/>
                  <a:gd name="T10" fmla="*/ 35 w 56"/>
                  <a:gd name="T11" fmla="*/ 4 h 25"/>
                  <a:gd name="T12" fmla="*/ 41 w 56"/>
                  <a:gd name="T13" fmla="*/ 7 h 25"/>
                  <a:gd name="T14" fmla="*/ 47 w 56"/>
                  <a:gd name="T15" fmla="*/ 10 h 25"/>
                  <a:gd name="T16" fmla="*/ 53 w 56"/>
                  <a:gd name="T17" fmla="*/ 13 h 25"/>
                  <a:gd name="T18" fmla="*/ 54 w 56"/>
                  <a:gd name="T19" fmla="*/ 19 h 25"/>
                  <a:gd name="T20" fmla="*/ 48 w 56"/>
                  <a:gd name="T21" fmla="*/ 20 h 25"/>
                  <a:gd name="T22" fmla="*/ 42 w 56"/>
                  <a:gd name="T23" fmla="*/ 19 h 25"/>
                  <a:gd name="T24" fmla="*/ 36 w 56"/>
                  <a:gd name="T25" fmla="*/ 18 h 25"/>
                  <a:gd name="T26" fmla="*/ 31 w 56"/>
                  <a:gd name="T27" fmla="*/ 22 h 25"/>
                  <a:gd name="T28" fmla="*/ 26 w 56"/>
                  <a:gd name="T29" fmla="*/ 23 h 25"/>
                  <a:gd name="T30" fmla="*/ 21 w 56"/>
                  <a:gd name="T31" fmla="*/ 20 h 25"/>
                  <a:gd name="T32" fmla="*/ 16 w 56"/>
                  <a:gd name="T33" fmla="*/ 19 h 25"/>
                  <a:gd name="T34" fmla="*/ 10 w 56"/>
                  <a:gd name="T35" fmla="*/ 15 h 25"/>
                  <a:gd name="T36" fmla="*/ 6 w 56"/>
                  <a:gd name="T37" fmla="*/ 11 h 25"/>
                  <a:gd name="T38" fmla="*/ 2 w 56"/>
                  <a:gd name="T3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6" h="25">
                    <a:moveTo>
                      <a:pt x="2" y="8"/>
                    </a:moveTo>
                    <a:cubicBezTo>
                      <a:pt x="4" y="6"/>
                      <a:pt x="4" y="4"/>
                      <a:pt x="7" y="3"/>
                    </a:cubicBezTo>
                    <a:cubicBezTo>
                      <a:pt x="9" y="3"/>
                      <a:pt x="9" y="1"/>
                      <a:pt x="12" y="1"/>
                    </a:cubicBezTo>
                    <a:cubicBezTo>
                      <a:pt x="15" y="2"/>
                      <a:pt x="20" y="0"/>
                      <a:pt x="23" y="1"/>
                    </a:cubicBezTo>
                    <a:cubicBezTo>
                      <a:pt x="26" y="2"/>
                      <a:pt x="26" y="1"/>
                      <a:pt x="29" y="3"/>
                    </a:cubicBezTo>
                    <a:cubicBezTo>
                      <a:pt x="32" y="4"/>
                      <a:pt x="31" y="3"/>
                      <a:pt x="35" y="4"/>
                    </a:cubicBezTo>
                    <a:cubicBezTo>
                      <a:pt x="39" y="6"/>
                      <a:pt x="37" y="5"/>
                      <a:pt x="41" y="7"/>
                    </a:cubicBezTo>
                    <a:cubicBezTo>
                      <a:pt x="44" y="9"/>
                      <a:pt x="45" y="8"/>
                      <a:pt x="47" y="10"/>
                    </a:cubicBezTo>
                    <a:cubicBezTo>
                      <a:pt x="49" y="11"/>
                      <a:pt x="51" y="11"/>
                      <a:pt x="53" y="13"/>
                    </a:cubicBezTo>
                    <a:cubicBezTo>
                      <a:pt x="54" y="15"/>
                      <a:pt x="56" y="17"/>
                      <a:pt x="54" y="19"/>
                    </a:cubicBezTo>
                    <a:cubicBezTo>
                      <a:pt x="52" y="20"/>
                      <a:pt x="53" y="21"/>
                      <a:pt x="48" y="20"/>
                    </a:cubicBezTo>
                    <a:cubicBezTo>
                      <a:pt x="44" y="20"/>
                      <a:pt x="43" y="20"/>
                      <a:pt x="42" y="19"/>
                    </a:cubicBezTo>
                    <a:cubicBezTo>
                      <a:pt x="40" y="17"/>
                      <a:pt x="37" y="17"/>
                      <a:pt x="36" y="18"/>
                    </a:cubicBezTo>
                    <a:cubicBezTo>
                      <a:pt x="35" y="19"/>
                      <a:pt x="33" y="19"/>
                      <a:pt x="31" y="22"/>
                    </a:cubicBezTo>
                    <a:cubicBezTo>
                      <a:pt x="29" y="24"/>
                      <a:pt x="29" y="25"/>
                      <a:pt x="26" y="23"/>
                    </a:cubicBezTo>
                    <a:cubicBezTo>
                      <a:pt x="23" y="21"/>
                      <a:pt x="22" y="19"/>
                      <a:pt x="21" y="20"/>
                    </a:cubicBezTo>
                    <a:cubicBezTo>
                      <a:pt x="20" y="20"/>
                      <a:pt x="21" y="22"/>
                      <a:pt x="16" y="19"/>
                    </a:cubicBezTo>
                    <a:cubicBezTo>
                      <a:pt x="11" y="17"/>
                      <a:pt x="11" y="16"/>
                      <a:pt x="10" y="15"/>
                    </a:cubicBezTo>
                    <a:cubicBezTo>
                      <a:pt x="9" y="13"/>
                      <a:pt x="8" y="11"/>
                      <a:pt x="6" y="11"/>
                    </a:cubicBezTo>
                    <a:cubicBezTo>
                      <a:pt x="4" y="11"/>
                      <a:pt x="0" y="10"/>
                      <a:pt x="2" y="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" name="Freeform 836">
                <a:extLst>
                  <a:ext uri="{FF2B5EF4-FFF2-40B4-BE49-F238E27FC236}">
                    <a16:creationId xmlns:a16="http://schemas.microsoft.com/office/drawing/2014/main" id="{1976667C-0CED-4621-AAE7-D127077F8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7" y="1708"/>
                <a:ext cx="95" cy="44"/>
              </a:xfrm>
              <a:custGeom>
                <a:avLst/>
                <a:gdLst>
                  <a:gd name="T0" fmla="*/ 7 w 158"/>
                  <a:gd name="T1" fmla="*/ 41 h 73"/>
                  <a:gd name="T2" fmla="*/ 13 w 158"/>
                  <a:gd name="T3" fmla="*/ 41 h 73"/>
                  <a:gd name="T4" fmla="*/ 22 w 158"/>
                  <a:gd name="T5" fmla="*/ 44 h 73"/>
                  <a:gd name="T6" fmla="*/ 33 w 158"/>
                  <a:gd name="T7" fmla="*/ 45 h 73"/>
                  <a:gd name="T8" fmla="*/ 44 w 158"/>
                  <a:gd name="T9" fmla="*/ 45 h 73"/>
                  <a:gd name="T10" fmla="*/ 52 w 158"/>
                  <a:gd name="T11" fmla="*/ 42 h 73"/>
                  <a:gd name="T12" fmla="*/ 56 w 158"/>
                  <a:gd name="T13" fmla="*/ 40 h 73"/>
                  <a:gd name="T14" fmla="*/ 48 w 158"/>
                  <a:gd name="T15" fmla="*/ 31 h 73"/>
                  <a:gd name="T16" fmla="*/ 47 w 158"/>
                  <a:gd name="T17" fmla="*/ 17 h 73"/>
                  <a:gd name="T18" fmla="*/ 34 w 158"/>
                  <a:gd name="T19" fmla="*/ 10 h 73"/>
                  <a:gd name="T20" fmla="*/ 42 w 158"/>
                  <a:gd name="T21" fmla="*/ 5 h 73"/>
                  <a:gd name="T22" fmla="*/ 52 w 158"/>
                  <a:gd name="T23" fmla="*/ 3 h 73"/>
                  <a:gd name="T24" fmla="*/ 65 w 158"/>
                  <a:gd name="T25" fmla="*/ 8 h 73"/>
                  <a:gd name="T26" fmla="*/ 73 w 158"/>
                  <a:gd name="T27" fmla="*/ 8 h 73"/>
                  <a:gd name="T28" fmla="*/ 80 w 158"/>
                  <a:gd name="T29" fmla="*/ 5 h 73"/>
                  <a:gd name="T30" fmla="*/ 92 w 158"/>
                  <a:gd name="T31" fmla="*/ 5 h 73"/>
                  <a:gd name="T32" fmla="*/ 105 w 158"/>
                  <a:gd name="T33" fmla="*/ 8 h 73"/>
                  <a:gd name="T34" fmla="*/ 119 w 158"/>
                  <a:gd name="T35" fmla="*/ 14 h 73"/>
                  <a:gd name="T36" fmla="*/ 123 w 158"/>
                  <a:gd name="T37" fmla="*/ 22 h 73"/>
                  <a:gd name="T38" fmla="*/ 135 w 158"/>
                  <a:gd name="T39" fmla="*/ 20 h 73"/>
                  <a:gd name="T40" fmla="*/ 137 w 158"/>
                  <a:gd name="T41" fmla="*/ 25 h 73"/>
                  <a:gd name="T42" fmla="*/ 130 w 158"/>
                  <a:gd name="T43" fmla="*/ 30 h 73"/>
                  <a:gd name="T44" fmla="*/ 147 w 158"/>
                  <a:gd name="T45" fmla="*/ 31 h 73"/>
                  <a:gd name="T46" fmla="*/ 155 w 158"/>
                  <a:gd name="T47" fmla="*/ 41 h 73"/>
                  <a:gd name="T48" fmla="*/ 146 w 158"/>
                  <a:gd name="T49" fmla="*/ 51 h 73"/>
                  <a:gd name="T50" fmla="*/ 134 w 158"/>
                  <a:gd name="T51" fmla="*/ 47 h 73"/>
                  <a:gd name="T52" fmla="*/ 117 w 158"/>
                  <a:gd name="T53" fmla="*/ 46 h 73"/>
                  <a:gd name="T54" fmla="*/ 110 w 158"/>
                  <a:gd name="T55" fmla="*/ 53 h 73"/>
                  <a:gd name="T56" fmla="*/ 96 w 158"/>
                  <a:gd name="T57" fmla="*/ 48 h 73"/>
                  <a:gd name="T58" fmla="*/ 89 w 158"/>
                  <a:gd name="T59" fmla="*/ 51 h 73"/>
                  <a:gd name="T60" fmla="*/ 82 w 158"/>
                  <a:gd name="T61" fmla="*/ 61 h 73"/>
                  <a:gd name="T62" fmla="*/ 76 w 158"/>
                  <a:gd name="T63" fmla="*/ 68 h 73"/>
                  <a:gd name="T64" fmla="*/ 69 w 158"/>
                  <a:gd name="T65" fmla="*/ 65 h 73"/>
                  <a:gd name="T66" fmla="*/ 61 w 158"/>
                  <a:gd name="T67" fmla="*/ 54 h 73"/>
                  <a:gd name="T68" fmla="*/ 50 w 158"/>
                  <a:gd name="T69" fmla="*/ 53 h 73"/>
                  <a:gd name="T70" fmla="*/ 40 w 158"/>
                  <a:gd name="T71" fmla="*/ 55 h 73"/>
                  <a:gd name="T72" fmla="*/ 29 w 158"/>
                  <a:gd name="T73" fmla="*/ 51 h 73"/>
                  <a:gd name="T74" fmla="*/ 20 w 158"/>
                  <a:gd name="T75" fmla="*/ 53 h 73"/>
                  <a:gd name="T76" fmla="*/ 17 w 158"/>
                  <a:gd name="T77" fmla="*/ 58 h 73"/>
                  <a:gd name="T78" fmla="*/ 9 w 158"/>
                  <a:gd name="T79" fmla="*/ 53 h 73"/>
                  <a:gd name="T80" fmla="*/ 2 w 158"/>
                  <a:gd name="T81" fmla="*/ 45 h 73"/>
                  <a:gd name="T82" fmla="*/ 7 w 158"/>
                  <a:gd name="T83" fmla="*/ 4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58" h="73">
                    <a:moveTo>
                      <a:pt x="7" y="41"/>
                    </a:moveTo>
                    <a:cubicBezTo>
                      <a:pt x="9" y="42"/>
                      <a:pt x="10" y="39"/>
                      <a:pt x="13" y="41"/>
                    </a:cubicBezTo>
                    <a:cubicBezTo>
                      <a:pt x="16" y="43"/>
                      <a:pt x="15" y="42"/>
                      <a:pt x="22" y="44"/>
                    </a:cubicBezTo>
                    <a:cubicBezTo>
                      <a:pt x="29" y="45"/>
                      <a:pt x="26" y="43"/>
                      <a:pt x="33" y="45"/>
                    </a:cubicBezTo>
                    <a:cubicBezTo>
                      <a:pt x="41" y="47"/>
                      <a:pt x="38" y="48"/>
                      <a:pt x="44" y="45"/>
                    </a:cubicBezTo>
                    <a:cubicBezTo>
                      <a:pt x="51" y="42"/>
                      <a:pt x="48" y="42"/>
                      <a:pt x="52" y="42"/>
                    </a:cubicBezTo>
                    <a:cubicBezTo>
                      <a:pt x="55" y="42"/>
                      <a:pt x="61" y="44"/>
                      <a:pt x="56" y="40"/>
                    </a:cubicBezTo>
                    <a:cubicBezTo>
                      <a:pt x="51" y="35"/>
                      <a:pt x="48" y="37"/>
                      <a:pt x="48" y="31"/>
                    </a:cubicBezTo>
                    <a:cubicBezTo>
                      <a:pt x="47" y="25"/>
                      <a:pt x="50" y="22"/>
                      <a:pt x="47" y="17"/>
                    </a:cubicBezTo>
                    <a:cubicBezTo>
                      <a:pt x="44" y="13"/>
                      <a:pt x="33" y="14"/>
                      <a:pt x="34" y="10"/>
                    </a:cubicBezTo>
                    <a:cubicBezTo>
                      <a:pt x="35" y="6"/>
                      <a:pt x="35" y="5"/>
                      <a:pt x="42" y="5"/>
                    </a:cubicBezTo>
                    <a:cubicBezTo>
                      <a:pt x="50" y="5"/>
                      <a:pt x="49" y="0"/>
                      <a:pt x="52" y="3"/>
                    </a:cubicBezTo>
                    <a:cubicBezTo>
                      <a:pt x="56" y="6"/>
                      <a:pt x="58" y="7"/>
                      <a:pt x="65" y="8"/>
                    </a:cubicBezTo>
                    <a:cubicBezTo>
                      <a:pt x="71" y="8"/>
                      <a:pt x="69" y="9"/>
                      <a:pt x="73" y="8"/>
                    </a:cubicBezTo>
                    <a:cubicBezTo>
                      <a:pt x="77" y="6"/>
                      <a:pt x="76" y="5"/>
                      <a:pt x="80" y="5"/>
                    </a:cubicBezTo>
                    <a:cubicBezTo>
                      <a:pt x="85" y="5"/>
                      <a:pt x="87" y="3"/>
                      <a:pt x="92" y="5"/>
                    </a:cubicBezTo>
                    <a:cubicBezTo>
                      <a:pt x="97" y="7"/>
                      <a:pt x="100" y="4"/>
                      <a:pt x="105" y="8"/>
                    </a:cubicBezTo>
                    <a:cubicBezTo>
                      <a:pt x="110" y="11"/>
                      <a:pt x="117" y="11"/>
                      <a:pt x="119" y="14"/>
                    </a:cubicBezTo>
                    <a:cubicBezTo>
                      <a:pt x="121" y="17"/>
                      <a:pt x="121" y="19"/>
                      <a:pt x="123" y="22"/>
                    </a:cubicBezTo>
                    <a:cubicBezTo>
                      <a:pt x="125" y="25"/>
                      <a:pt x="131" y="19"/>
                      <a:pt x="135" y="20"/>
                    </a:cubicBezTo>
                    <a:cubicBezTo>
                      <a:pt x="138" y="21"/>
                      <a:pt x="142" y="24"/>
                      <a:pt x="137" y="25"/>
                    </a:cubicBezTo>
                    <a:cubicBezTo>
                      <a:pt x="133" y="25"/>
                      <a:pt x="126" y="29"/>
                      <a:pt x="130" y="30"/>
                    </a:cubicBezTo>
                    <a:cubicBezTo>
                      <a:pt x="134" y="30"/>
                      <a:pt x="142" y="27"/>
                      <a:pt x="147" y="31"/>
                    </a:cubicBezTo>
                    <a:cubicBezTo>
                      <a:pt x="151" y="35"/>
                      <a:pt x="158" y="35"/>
                      <a:pt x="155" y="41"/>
                    </a:cubicBezTo>
                    <a:cubicBezTo>
                      <a:pt x="153" y="46"/>
                      <a:pt x="149" y="47"/>
                      <a:pt x="146" y="51"/>
                    </a:cubicBezTo>
                    <a:cubicBezTo>
                      <a:pt x="142" y="54"/>
                      <a:pt x="141" y="47"/>
                      <a:pt x="134" y="47"/>
                    </a:cubicBezTo>
                    <a:cubicBezTo>
                      <a:pt x="127" y="47"/>
                      <a:pt x="120" y="43"/>
                      <a:pt x="117" y="46"/>
                    </a:cubicBezTo>
                    <a:cubicBezTo>
                      <a:pt x="114" y="49"/>
                      <a:pt x="120" y="53"/>
                      <a:pt x="110" y="53"/>
                    </a:cubicBezTo>
                    <a:cubicBezTo>
                      <a:pt x="100" y="52"/>
                      <a:pt x="97" y="50"/>
                      <a:pt x="96" y="48"/>
                    </a:cubicBezTo>
                    <a:cubicBezTo>
                      <a:pt x="95" y="46"/>
                      <a:pt x="91" y="47"/>
                      <a:pt x="89" y="51"/>
                    </a:cubicBezTo>
                    <a:cubicBezTo>
                      <a:pt x="87" y="54"/>
                      <a:pt x="81" y="55"/>
                      <a:pt x="82" y="61"/>
                    </a:cubicBezTo>
                    <a:cubicBezTo>
                      <a:pt x="82" y="67"/>
                      <a:pt x="81" y="68"/>
                      <a:pt x="76" y="68"/>
                    </a:cubicBezTo>
                    <a:cubicBezTo>
                      <a:pt x="71" y="68"/>
                      <a:pt x="73" y="73"/>
                      <a:pt x="69" y="65"/>
                    </a:cubicBezTo>
                    <a:cubicBezTo>
                      <a:pt x="65" y="57"/>
                      <a:pt x="64" y="54"/>
                      <a:pt x="61" y="54"/>
                    </a:cubicBezTo>
                    <a:cubicBezTo>
                      <a:pt x="57" y="54"/>
                      <a:pt x="53" y="51"/>
                      <a:pt x="50" y="53"/>
                    </a:cubicBezTo>
                    <a:cubicBezTo>
                      <a:pt x="47" y="54"/>
                      <a:pt x="43" y="58"/>
                      <a:pt x="40" y="55"/>
                    </a:cubicBezTo>
                    <a:cubicBezTo>
                      <a:pt x="37" y="53"/>
                      <a:pt x="35" y="51"/>
                      <a:pt x="29" y="51"/>
                    </a:cubicBezTo>
                    <a:cubicBezTo>
                      <a:pt x="22" y="52"/>
                      <a:pt x="19" y="50"/>
                      <a:pt x="20" y="53"/>
                    </a:cubicBezTo>
                    <a:cubicBezTo>
                      <a:pt x="20" y="56"/>
                      <a:pt x="22" y="60"/>
                      <a:pt x="17" y="58"/>
                    </a:cubicBezTo>
                    <a:cubicBezTo>
                      <a:pt x="13" y="56"/>
                      <a:pt x="16" y="55"/>
                      <a:pt x="9" y="53"/>
                    </a:cubicBezTo>
                    <a:cubicBezTo>
                      <a:pt x="3" y="50"/>
                      <a:pt x="0" y="50"/>
                      <a:pt x="2" y="45"/>
                    </a:cubicBezTo>
                    <a:cubicBezTo>
                      <a:pt x="4" y="41"/>
                      <a:pt x="5" y="39"/>
                      <a:pt x="7" y="4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" name="Freeform 837">
                <a:extLst>
                  <a:ext uri="{FF2B5EF4-FFF2-40B4-BE49-F238E27FC236}">
                    <a16:creationId xmlns:a16="http://schemas.microsoft.com/office/drawing/2014/main" id="{42E144CC-5637-4F7F-9B99-576685419D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5" y="1734"/>
                <a:ext cx="25" cy="11"/>
              </a:xfrm>
              <a:custGeom>
                <a:avLst/>
                <a:gdLst>
                  <a:gd name="T0" fmla="*/ 3 w 43"/>
                  <a:gd name="T1" fmla="*/ 2 h 18"/>
                  <a:gd name="T2" fmla="*/ 12 w 43"/>
                  <a:gd name="T3" fmla="*/ 1 h 18"/>
                  <a:gd name="T4" fmla="*/ 21 w 43"/>
                  <a:gd name="T5" fmla="*/ 1 h 18"/>
                  <a:gd name="T6" fmla="*/ 28 w 43"/>
                  <a:gd name="T7" fmla="*/ 2 h 18"/>
                  <a:gd name="T8" fmla="*/ 37 w 43"/>
                  <a:gd name="T9" fmla="*/ 4 h 18"/>
                  <a:gd name="T10" fmla="*/ 41 w 43"/>
                  <a:gd name="T11" fmla="*/ 6 h 18"/>
                  <a:gd name="T12" fmla="*/ 41 w 43"/>
                  <a:gd name="T13" fmla="*/ 12 h 18"/>
                  <a:gd name="T14" fmla="*/ 34 w 43"/>
                  <a:gd name="T15" fmla="*/ 15 h 18"/>
                  <a:gd name="T16" fmla="*/ 26 w 43"/>
                  <a:gd name="T17" fmla="*/ 17 h 18"/>
                  <a:gd name="T18" fmla="*/ 17 w 43"/>
                  <a:gd name="T19" fmla="*/ 18 h 18"/>
                  <a:gd name="T20" fmla="*/ 9 w 43"/>
                  <a:gd name="T21" fmla="*/ 17 h 18"/>
                  <a:gd name="T22" fmla="*/ 1 w 43"/>
                  <a:gd name="T23" fmla="*/ 14 h 18"/>
                  <a:gd name="T24" fmla="*/ 2 w 43"/>
                  <a:gd name="T25" fmla="*/ 9 h 18"/>
                  <a:gd name="T26" fmla="*/ 3 w 43"/>
                  <a:gd name="T27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" h="18">
                    <a:moveTo>
                      <a:pt x="3" y="2"/>
                    </a:moveTo>
                    <a:cubicBezTo>
                      <a:pt x="4" y="1"/>
                      <a:pt x="7" y="1"/>
                      <a:pt x="12" y="1"/>
                    </a:cubicBezTo>
                    <a:cubicBezTo>
                      <a:pt x="17" y="2"/>
                      <a:pt x="16" y="1"/>
                      <a:pt x="21" y="1"/>
                    </a:cubicBezTo>
                    <a:cubicBezTo>
                      <a:pt x="26" y="2"/>
                      <a:pt x="24" y="0"/>
                      <a:pt x="28" y="2"/>
                    </a:cubicBezTo>
                    <a:cubicBezTo>
                      <a:pt x="32" y="3"/>
                      <a:pt x="34" y="3"/>
                      <a:pt x="37" y="4"/>
                    </a:cubicBezTo>
                    <a:cubicBezTo>
                      <a:pt x="39" y="5"/>
                      <a:pt x="40" y="2"/>
                      <a:pt x="41" y="6"/>
                    </a:cubicBezTo>
                    <a:cubicBezTo>
                      <a:pt x="42" y="9"/>
                      <a:pt x="43" y="9"/>
                      <a:pt x="41" y="12"/>
                    </a:cubicBezTo>
                    <a:cubicBezTo>
                      <a:pt x="38" y="15"/>
                      <a:pt x="40" y="15"/>
                      <a:pt x="34" y="15"/>
                    </a:cubicBezTo>
                    <a:cubicBezTo>
                      <a:pt x="28" y="16"/>
                      <a:pt x="29" y="16"/>
                      <a:pt x="26" y="17"/>
                    </a:cubicBezTo>
                    <a:cubicBezTo>
                      <a:pt x="23" y="18"/>
                      <a:pt x="22" y="18"/>
                      <a:pt x="17" y="18"/>
                    </a:cubicBezTo>
                    <a:cubicBezTo>
                      <a:pt x="11" y="17"/>
                      <a:pt x="12" y="17"/>
                      <a:pt x="9" y="17"/>
                    </a:cubicBezTo>
                    <a:cubicBezTo>
                      <a:pt x="6" y="17"/>
                      <a:pt x="1" y="17"/>
                      <a:pt x="1" y="14"/>
                    </a:cubicBezTo>
                    <a:cubicBezTo>
                      <a:pt x="2" y="11"/>
                      <a:pt x="4" y="12"/>
                      <a:pt x="2" y="9"/>
                    </a:cubicBezTo>
                    <a:cubicBezTo>
                      <a:pt x="0" y="5"/>
                      <a:pt x="1" y="1"/>
                      <a:pt x="3" y="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" name="Freeform 838">
                <a:extLst>
                  <a:ext uri="{FF2B5EF4-FFF2-40B4-BE49-F238E27FC236}">
                    <a16:creationId xmlns:a16="http://schemas.microsoft.com/office/drawing/2014/main" id="{3A32A74D-B60A-4D70-9AC4-20FD0ECB81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5" y="1622"/>
                <a:ext cx="13" cy="26"/>
              </a:xfrm>
              <a:custGeom>
                <a:avLst/>
                <a:gdLst>
                  <a:gd name="T0" fmla="*/ 16 w 22"/>
                  <a:gd name="T1" fmla="*/ 21 h 44"/>
                  <a:gd name="T2" fmla="*/ 19 w 22"/>
                  <a:gd name="T3" fmla="*/ 15 h 44"/>
                  <a:gd name="T4" fmla="*/ 15 w 22"/>
                  <a:gd name="T5" fmla="*/ 8 h 44"/>
                  <a:gd name="T6" fmla="*/ 12 w 22"/>
                  <a:gd name="T7" fmla="*/ 0 h 44"/>
                  <a:gd name="T8" fmla="*/ 9 w 22"/>
                  <a:gd name="T9" fmla="*/ 3 h 44"/>
                  <a:gd name="T10" fmla="*/ 6 w 22"/>
                  <a:gd name="T11" fmla="*/ 11 h 44"/>
                  <a:gd name="T12" fmla="*/ 3 w 22"/>
                  <a:gd name="T13" fmla="*/ 15 h 44"/>
                  <a:gd name="T14" fmla="*/ 1 w 22"/>
                  <a:gd name="T15" fmla="*/ 19 h 44"/>
                  <a:gd name="T16" fmla="*/ 6 w 22"/>
                  <a:gd name="T17" fmla="*/ 22 h 44"/>
                  <a:gd name="T18" fmla="*/ 11 w 22"/>
                  <a:gd name="T19" fmla="*/ 31 h 44"/>
                  <a:gd name="T20" fmla="*/ 13 w 22"/>
                  <a:gd name="T21" fmla="*/ 38 h 44"/>
                  <a:gd name="T22" fmla="*/ 15 w 22"/>
                  <a:gd name="T23" fmla="*/ 43 h 44"/>
                  <a:gd name="T24" fmla="*/ 20 w 22"/>
                  <a:gd name="T25" fmla="*/ 41 h 44"/>
                  <a:gd name="T26" fmla="*/ 21 w 22"/>
                  <a:gd name="T27" fmla="*/ 33 h 44"/>
                  <a:gd name="T28" fmla="*/ 16 w 22"/>
                  <a:gd name="T29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" h="44">
                    <a:moveTo>
                      <a:pt x="16" y="21"/>
                    </a:moveTo>
                    <a:cubicBezTo>
                      <a:pt x="18" y="17"/>
                      <a:pt x="22" y="19"/>
                      <a:pt x="19" y="15"/>
                    </a:cubicBezTo>
                    <a:cubicBezTo>
                      <a:pt x="15" y="10"/>
                      <a:pt x="15" y="11"/>
                      <a:pt x="15" y="8"/>
                    </a:cubicBezTo>
                    <a:cubicBezTo>
                      <a:pt x="15" y="4"/>
                      <a:pt x="14" y="0"/>
                      <a:pt x="12" y="0"/>
                    </a:cubicBezTo>
                    <a:cubicBezTo>
                      <a:pt x="11" y="0"/>
                      <a:pt x="7" y="0"/>
                      <a:pt x="9" y="3"/>
                    </a:cubicBezTo>
                    <a:cubicBezTo>
                      <a:pt x="9" y="7"/>
                      <a:pt x="6" y="9"/>
                      <a:pt x="6" y="11"/>
                    </a:cubicBezTo>
                    <a:cubicBezTo>
                      <a:pt x="6" y="13"/>
                      <a:pt x="4" y="13"/>
                      <a:pt x="3" y="15"/>
                    </a:cubicBezTo>
                    <a:cubicBezTo>
                      <a:pt x="1" y="16"/>
                      <a:pt x="0" y="19"/>
                      <a:pt x="1" y="19"/>
                    </a:cubicBezTo>
                    <a:cubicBezTo>
                      <a:pt x="2" y="20"/>
                      <a:pt x="5" y="20"/>
                      <a:pt x="6" y="22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4"/>
                      <a:pt x="13" y="35"/>
                      <a:pt x="13" y="38"/>
                    </a:cubicBezTo>
                    <a:cubicBezTo>
                      <a:pt x="14" y="41"/>
                      <a:pt x="14" y="43"/>
                      <a:pt x="15" y="43"/>
                    </a:cubicBezTo>
                    <a:cubicBezTo>
                      <a:pt x="17" y="43"/>
                      <a:pt x="18" y="44"/>
                      <a:pt x="20" y="41"/>
                    </a:cubicBezTo>
                    <a:cubicBezTo>
                      <a:pt x="21" y="37"/>
                      <a:pt x="22" y="37"/>
                      <a:pt x="21" y="33"/>
                    </a:cubicBezTo>
                    <a:lnTo>
                      <a:pt x="16" y="21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" name="Freeform 839">
                <a:extLst>
                  <a:ext uri="{FF2B5EF4-FFF2-40B4-BE49-F238E27FC236}">
                    <a16:creationId xmlns:a16="http://schemas.microsoft.com/office/drawing/2014/main" id="{6C957D4D-84E7-4068-A638-DA6C1C558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3" y="1595"/>
                <a:ext cx="17" cy="7"/>
              </a:xfrm>
              <a:custGeom>
                <a:avLst/>
                <a:gdLst>
                  <a:gd name="T0" fmla="*/ 12 w 28"/>
                  <a:gd name="T1" fmla="*/ 2 h 11"/>
                  <a:gd name="T2" fmla="*/ 8 w 28"/>
                  <a:gd name="T3" fmla="*/ 6 h 11"/>
                  <a:gd name="T4" fmla="*/ 4 w 28"/>
                  <a:gd name="T5" fmla="*/ 7 h 11"/>
                  <a:gd name="T6" fmla="*/ 11 w 28"/>
                  <a:gd name="T7" fmla="*/ 10 h 11"/>
                  <a:gd name="T8" fmla="*/ 19 w 28"/>
                  <a:gd name="T9" fmla="*/ 7 h 11"/>
                  <a:gd name="T10" fmla="*/ 27 w 28"/>
                  <a:gd name="T11" fmla="*/ 4 h 11"/>
                  <a:gd name="T12" fmla="*/ 21 w 28"/>
                  <a:gd name="T13" fmla="*/ 0 h 11"/>
                  <a:gd name="T14" fmla="*/ 12 w 28"/>
                  <a:gd name="T15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11">
                    <a:moveTo>
                      <a:pt x="12" y="2"/>
                    </a:moveTo>
                    <a:cubicBezTo>
                      <a:pt x="11" y="4"/>
                      <a:pt x="10" y="5"/>
                      <a:pt x="8" y="6"/>
                    </a:cubicBezTo>
                    <a:cubicBezTo>
                      <a:pt x="6" y="6"/>
                      <a:pt x="0" y="4"/>
                      <a:pt x="4" y="7"/>
                    </a:cubicBezTo>
                    <a:cubicBezTo>
                      <a:pt x="8" y="10"/>
                      <a:pt x="7" y="11"/>
                      <a:pt x="11" y="10"/>
                    </a:cubicBezTo>
                    <a:cubicBezTo>
                      <a:pt x="16" y="9"/>
                      <a:pt x="12" y="9"/>
                      <a:pt x="19" y="7"/>
                    </a:cubicBezTo>
                    <a:cubicBezTo>
                      <a:pt x="26" y="5"/>
                      <a:pt x="27" y="6"/>
                      <a:pt x="27" y="4"/>
                    </a:cubicBezTo>
                    <a:cubicBezTo>
                      <a:pt x="27" y="2"/>
                      <a:pt x="28" y="0"/>
                      <a:pt x="21" y="0"/>
                    </a:cubicBezTo>
                    <a:cubicBezTo>
                      <a:pt x="14" y="1"/>
                      <a:pt x="17" y="3"/>
                      <a:pt x="12" y="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" name="Freeform 840">
                <a:extLst>
                  <a:ext uri="{FF2B5EF4-FFF2-40B4-BE49-F238E27FC236}">
                    <a16:creationId xmlns:a16="http://schemas.microsoft.com/office/drawing/2014/main" id="{F4FE2E3A-2C28-42FF-94CB-A9B0F116D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1" y="1592"/>
                <a:ext cx="11" cy="18"/>
              </a:xfrm>
              <a:custGeom>
                <a:avLst/>
                <a:gdLst>
                  <a:gd name="T0" fmla="*/ 3 w 19"/>
                  <a:gd name="T1" fmla="*/ 3 h 31"/>
                  <a:gd name="T2" fmla="*/ 8 w 19"/>
                  <a:gd name="T3" fmla="*/ 8 h 31"/>
                  <a:gd name="T4" fmla="*/ 12 w 19"/>
                  <a:gd name="T5" fmla="*/ 13 h 31"/>
                  <a:gd name="T6" fmla="*/ 9 w 19"/>
                  <a:gd name="T7" fmla="*/ 21 h 31"/>
                  <a:gd name="T8" fmla="*/ 6 w 19"/>
                  <a:gd name="T9" fmla="*/ 28 h 31"/>
                  <a:gd name="T10" fmla="*/ 9 w 19"/>
                  <a:gd name="T11" fmla="*/ 31 h 31"/>
                  <a:gd name="T12" fmla="*/ 13 w 19"/>
                  <a:gd name="T13" fmla="*/ 26 h 31"/>
                  <a:gd name="T14" fmla="*/ 18 w 19"/>
                  <a:gd name="T15" fmla="*/ 19 h 31"/>
                  <a:gd name="T16" fmla="*/ 17 w 19"/>
                  <a:gd name="T17" fmla="*/ 11 h 31"/>
                  <a:gd name="T18" fmla="*/ 10 w 19"/>
                  <a:gd name="T19" fmla="*/ 4 h 31"/>
                  <a:gd name="T20" fmla="*/ 3 w 19"/>
                  <a:gd name="T21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31">
                    <a:moveTo>
                      <a:pt x="3" y="3"/>
                    </a:moveTo>
                    <a:cubicBezTo>
                      <a:pt x="5" y="6"/>
                      <a:pt x="6" y="5"/>
                      <a:pt x="8" y="8"/>
                    </a:cubicBezTo>
                    <a:cubicBezTo>
                      <a:pt x="11" y="10"/>
                      <a:pt x="13" y="10"/>
                      <a:pt x="12" y="13"/>
                    </a:cubicBezTo>
                    <a:cubicBezTo>
                      <a:pt x="12" y="16"/>
                      <a:pt x="12" y="18"/>
                      <a:pt x="9" y="21"/>
                    </a:cubicBezTo>
                    <a:cubicBezTo>
                      <a:pt x="7" y="25"/>
                      <a:pt x="4" y="26"/>
                      <a:pt x="6" y="28"/>
                    </a:cubicBezTo>
                    <a:cubicBezTo>
                      <a:pt x="8" y="30"/>
                      <a:pt x="7" y="31"/>
                      <a:pt x="9" y="31"/>
                    </a:cubicBezTo>
                    <a:cubicBezTo>
                      <a:pt x="11" y="30"/>
                      <a:pt x="9" y="31"/>
                      <a:pt x="13" y="26"/>
                    </a:cubicBezTo>
                    <a:cubicBezTo>
                      <a:pt x="17" y="21"/>
                      <a:pt x="18" y="23"/>
                      <a:pt x="18" y="19"/>
                    </a:cubicBezTo>
                    <a:cubicBezTo>
                      <a:pt x="17" y="14"/>
                      <a:pt x="19" y="14"/>
                      <a:pt x="17" y="11"/>
                    </a:cubicBezTo>
                    <a:cubicBezTo>
                      <a:pt x="15" y="7"/>
                      <a:pt x="16" y="7"/>
                      <a:pt x="10" y="4"/>
                    </a:cubicBezTo>
                    <a:cubicBezTo>
                      <a:pt x="4" y="0"/>
                      <a:pt x="0" y="0"/>
                      <a:pt x="3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" name="Freeform 841">
                <a:extLst>
                  <a:ext uri="{FF2B5EF4-FFF2-40B4-BE49-F238E27FC236}">
                    <a16:creationId xmlns:a16="http://schemas.microsoft.com/office/drawing/2014/main" id="{A923213B-3A87-4844-8C9F-AAD28D271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3" y="1676"/>
                <a:ext cx="15" cy="9"/>
              </a:xfrm>
              <a:custGeom>
                <a:avLst/>
                <a:gdLst>
                  <a:gd name="T0" fmla="*/ 9 w 24"/>
                  <a:gd name="T1" fmla="*/ 7 h 15"/>
                  <a:gd name="T2" fmla="*/ 4 w 24"/>
                  <a:gd name="T3" fmla="*/ 11 h 15"/>
                  <a:gd name="T4" fmla="*/ 6 w 24"/>
                  <a:gd name="T5" fmla="*/ 14 h 15"/>
                  <a:gd name="T6" fmla="*/ 16 w 24"/>
                  <a:gd name="T7" fmla="*/ 14 h 15"/>
                  <a:gd name="T8" fmla="*/ 19 w 24"/>
                  <a:gd name="T9" fmla="*/ 12 h 15"/>
                  <a:gd name="T10" fmla="*/ 22 w 24"/>
                  <a:gd name="T11" fmla="*/ 6 h 15"/>
                  <a:gd name="T12" fmla="*/ 22 w 24"/>
                  <a:gd name="T13" fmla="*/ 3 h 15"/>
                  <a:gd name="T14" fmla="*/ 15 w 24"/>
                  <a:gd name="T15" fmla="*/ 6 h 15"/>
                  <a:gd name="T16" fmla="*/ 9 w 24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5">
                    <a:moveTo>
                      <a:pt x="9" y="7"/>
                    </a:moveTo>
                    <a:cubicBezTo>
                      <a:pt x="7" y="8"/>
                      <a:pt x="4" y="9"/>
                      <a:pt x="4" y="11"/>
                    </a:cubicBezTo>
                    <a:cubicBezTo>
                      <a:pt x="4" y="12"/>
                      <a:pt x="0" y="14"/>
                      <a:pt x="6" y="14"/>
                    </a:cubicBezTo>
                    <a:cubicBezTo>
                      <a:pt x="11" y="14"/>
                      <a:pt x="14" y="15"/>
                      <a:pt x="16" y="14"/>
                    </a:cubicBezTo>
                    <a:cubicBezTo>
                      <a:pt x="18" y="13"/>
                      <a:pt x="17" y="15"/>
                      <a:pt x="19" y="12"/>
                    </a:cubicBezTo>
                    <a:cubicBezTo>
                      <a:pt x="22" y="8"/>
                      <a:pt x="21" y="9"/>
                      <a:pt x="22" y="6"/>
                    </a:cubicBezTo>
                    <a:cubicBezTo>
                      <a:pt x="23" y="4"/>
                      <a:pt x="24" y="0"/>
                      <a:pt x="22" y="3"/>
                    </a:cubicBezTo>
                    <a:cubicBezTo>
                      <a:pt x="19" y="5"/>
                      <a:pt x="20" y="7"/>
                      <a:pt x="15" y="6"/>
                    </a:cubicBezTo>
                    <a:cubicBezTo>
                      <a:pt x="10" y="6"/>
                      <a:pt x="11" y="7"/>
                      <a:pt x="9" y="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" name="Freeform 842">
                <a:extLst>
                  <a:ext uri="{FF2B5EF4-FFF2-40B4-BE49-F238E27FC236}">
                    <a16:creationId xmlns:a16="http://schemas.microsoft.com/office/drawing/2014/main" id="{E2FB1A75-8423-47F9-A534-55C7BBC80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9" y="1518"/>
                <a:ext cx="15" cy="9"/>
              </a:xfrm>
              <a:custGeom>
                <a:avLst/>
                <a:gdLst>
                  <a:gd name="T0" fmla="*/ 9 w 24"/>
                  <a:gd name="T1" fmla="*/ 7 h 15"/>
                  <a:gd name="T2" fmla="*/ 4 w 24"/>
                  <a:gd name="T3" fmla="*/ 11 h 15"/>
                  <a:gd name="T4" fmla="*/ 6 w 24"/>
                  <a:gd name="T5" fmla="*/ 14 h 15"/>
                  <a:gd name="T6" fmla="*/ 16 w 24"/>
                  <a:gd name="T7" fmla="*/ 14 h 15"/>
                  <a:gd name="T8" fmla="*/ 19 w 24"/>
                  <a:gd name="T9" fmla="*/ 12 h 15"/>
                  <a:gd name="T10" fmla="*/ 22 w 24"/>
                  <a:gd name="T11" fmla="*/ 6 h 15"/>
                  <a:gd name="T12" fmla="*/ 22 w 24"/>
                  <a:gd name="T13" fmla="*/ 3 h 15"/>
                  <a:gd name="T14" fmla="*/ 15 w 24"/>
                  <a:gd name="T15" fmla="*/ 6 h 15"/>
                  <a:gd name="T16" fmla="*/ 9 w 24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5">
                    <a:moveTo>
                      <a:pt x="9" y="7"/>
                    </a:moveTo>
                    <a:cubicBezTo>
                      <a:pt x="7" y="8"/>
                      <a:pt x="4" y="9"/>
                      <a:pt x="4" y="11"/>
                    </a:cubicBezTo>
                    <a:cubicBezTo>
                      <a:pt x="4" y="12"/>
                      <a:pt x="0" y="14"/>
                      <a:pt x="6" y="14"/>
                    </a:cubicBezTo>
                    <a:cubicBezTo>
                      <a:pt x="11" y="14"/>
                      <a:pt x="14" y="15"/>
                      <a:pt x="16" y="14"/>
                    </a:cubicBezTo>
                    <a:cubicBezTo>
                      <a:pt x="18" y="13"/>
                      <a:pt x="17" y="15"/>
                      <a:pt x="19" y="12"/>
                    </a:cubicBezTo>
                    <a:cubicBezTo>
                      <a:pt x="22" y="8"/>
                      <a:pt x="21" y="9"/>
                      <a:pt x="22" y="6"/>
                    </a:cubicBezTo>
                    <a:cubicBezTo>
                      <a:pt x="23" y="4"/>
                      <a:pt x="24" y="0"/>
                      <a:pt x="22" y="3"/>
                    </a:cubicBezTo>
                    <a:cubicBezTo>
                      <a:pt x="19" y="5"/>
                      <a:pt x="20" y="7"/>
                      <a:pt x="15" y="6"/>
                    </a:cubicBezTo>
                    <a:cubicBezTo>
                      <a:pt x="10" y="6"/>
                      <a:pt x="11" y="7"/>
                      <a:pt x="9" y="7"/>
                    </a:cubicBez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" name="Freeform 843">
                <a:extLst>
                  <a:ext uri="{FF2B5EF4-FFF2-40B4-BE49-F238E27FC236}">
                    <a16:creationId xmlns:a16="http://schemas.microsoft.com/office/drawing/2014/main" id="{7950F759-03E1-4E47-B5AE-614784E7C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" y="1678"/>
                <a:ext cx="12" cy="9"/>
              </a:xfrm>
              <a:custGeom>
                <a:avLst/>
                <a:gdLst>
                  <a:gd name="T0" fmla="*/ 4 w 20"/>
                  <a:gd name="T1" fmla="*/ 3 h 15"/>
                  <a:gd name="T2" fmla="*/ 7 w 20"/>
                  <a:gd name="T3" fmla="*/ 8 h 15"/>
                  <a:gd name="T4" fmla="*/ 4 w 20"/>
                  <a:gd name="T5" fmla="*/ 12 h 15"/>
                  <a:gd name="T6" fmla="*/ 11 w 20"/>
                  <a:gd name="T7" fmla="*/ 13 h 15"/>
                  <a:gd name="T8" fmla="*/ 18 w 20"/>
                  <a:gd name="T9" fmla="*/ 11 h 15"/>
                  <a:gd name="T10" fmla="*/ 18 w 20"/>
                  <a:gd name="T11" fmla="*/ 5 h 15"/>
                  <a:gd name="T12" fmla="*/ 12 w 20"/>
                  <a:gd name="T13" fmla="*/ 0 h 15"/>
                  <a:gd name="T14" fmla="*/ 4 w 20"/>
                  <a:gd name="T15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15">
                    <a:moveTo>
                      <a:pt x="4" y="3"/>
                    </a:moveTo>
                    <a:cubicBezTo>
                      <a:pt x="6" y="5"/>
                      <a:pt x="7" y="6"/>
                      <a:pt x="7" y="8"/>
                    </a:cubicBezTo>
                    <a:cubicBezTo>
                      <a:pt x="7" y="11"/>
                      <a:pt x="0" y="12"/>
                      <a:pt x="4" y="12"/>
                    </a:cubicBezTo>
                    <a:cubicBezTo>
                      <a:pt x="9" y="13"/>
                      <a:pt x="7" y="13"/>
                      <a:pt x="11" y="13"/>
                    </a:cubicBezTo>
                    <a:cubicBezTo>
                      <a:pt x="15" y="12"/>
                      <a:pt x="18" y="15"/>
                      <a:pt x="18" y="11"/>
                    </a:cubicBezTo>
                    <a:cubicBezTo>
                      <a:pt x="18" y="8"/>
                      <a:pt x="20" y="7"/>
                      <a:pt x="18" y="5"/>
                    </a:cubicBezTo>
                    <a:cubicBezTo>
                      <a:pt x="15" y="2"/>
                      <a:pt x="16" y="0"/>
                      <a:pt x="12" y="0"/>
                    </a:cubicBezTo>
                    <a:cubicBezTo>
                      <a:pt x="8" y="0"/>
                      <a:pt x="2" y="0"/>
                      <a:pt x="4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" name="Freeform 844">
                <a:extLst>
                  <a:ext uri="{FF2B5EF4-FFF2-40B4-BE49-F238E27FC236}">
                    <a16:creationId xmlns:a16="http://schemas.microsoft.com/office/drawing/2014/main" id="{A2AE59FF-68EC-4C50-B66C-F27DD0F60D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1769"/>
                <a:ext cx="11" cy="14"/>
              </a:xfrm>
              <a:custGeom>
                <a:avLst/>
                <a:gdLst>
                  <a:gd name="T0" fmla="*/ 6 w 18"/>
                  <a:gd name="T1" fmla="*/ 3 h 24"/>
                  <a:gd name="T2" fmla="*/ 1 w 18"/>
                  <a:gd name="T3" fmla="*/ 10 h 24"/>
                  <a:gd name="T4" fmla="*/ 3 w 18"/>
                  <a:gd name="T5" fmla="*/ 18 h 24"/>
                  <a:gd name="T6" fmla="*/ 10 w 18"/>
                  <a:gd name="T7" fmla="*/ 10 h 24"/>
                  <a:gd name="T8" fmla="*/ 14 w 18"/>
                  <a:gd name="T9" fmla="*/ 1 h 24"/>
                  <a:gd name="T10" fmla="*/ 6 w 18"/>
                  <a:gd name="T11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6" y="3"/>
                    </a:moveTo>
                    <a:cubicBezTo>
                      <a:pt x="3" y="7"/>
                      <a:pt x="1" y="6"/>
                      <a:pt x="1" y="10"/>
                    </a:cubicBezTo>
                    <a:cubicBezTo>
                      <a:pt x="1" y="13"/>
                      <a:pt x="0" y="24"/>
                      <a:pt x="3" y="18"/>
                    </a:cubicBezTo>
                    <a:cubicBezTo>
                      <a:pt x="7" y="12"/>
                      <a:pt x="5" y="11"/>
                      <a:pt x="10" y="10"/>
                    </a:cubicBezTo>
                    <a:cubicBezTo>
                      <a:pt x="16" y="8"/>
                      <a:pt x="18" y="1"/>
                      <a:pt x="14" y="1"/>
                    </a:cubicBezTo>
                    <a:cubicBezTo>
                      <a:pt x="11" y="1"/>
                      <a:pt x="5" y="0"/>
                      <a:pt x="6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" name="Freeform 845">
                <a:extLst>
                  <a:ext uri="{FF2B5EF4-FFF2-40B4-BE49-F238E27FC236}">
                    <a16:creationId xmlns:a16="http://schemas.microsoft.com/office/drawing/2014/main" id="{6C8533F8-3363-42DE-ACDF-6E534B310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8" y="1782"/>
                <a:ext cx="5" cy="9"/>
              </a:xfrm>
              <a:custGeom>
                <a:avLst/>
                <a:gdLst>
                  <a:gd name="T0" fmla="*/ 1 w 8"/>
                  <a:gd name="T1" fmla="*/ 3 h 15"/>
                  <a:gd name="T2" fmla="*/ 1 w 8"/>
                  <a:gd name="T3" fmla="*/ 8 h 15"/>
                  <a:gd name="T4" fmla="*/ 3 w 8"/>
                  <a:gd name="T5" fmla="*/ 12 h 15"/>
                  <a:gd name="T6" fmla="*/ 7 w 8"/>
                  <a:gd name="T7" fmla="*/ 13 h 15"/>
                  <a:gd name="T8" fmla="*/ 8 w 8"/>
                  <a:gd name="T9" fmla="*/ 10 h 15"/>
                  <a:gd name="T10" fmla="*/ 7 w 8"/>
                  <a:gd name="T11" fmla="*/ 5 h 15"/>
                  <a:gd name="T12" fmla="*/ 4 w 8"/>
                  <a:gd name="T13" fmla="*/ 1 h 15"/>
                  <a:gd name="T14" fmla="*/ 1 w 8"/>
                  <a:gd name="T15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1" y="3"/>
                    </a:moveTo>
                    <a:cubicBezTo>
                      <a:pt x="2" y="6"/>
                      <a:pt x="1" y="7"/>
                      <a:pt x="1" y="8"/>
                    </a:cubicBezTo>
                    <a:cubicBezTo>
                      <a:pt x="2" y="10"/>
                      <a:pt x="2" y="9"/>
                      <a:pt x="3" y="12"/>
                    </a:cubicBezTo>
                    <a:cubicBezTo>
                      <a:pt x="5" y="14"/>
                      <a:pt x="6" y="15"/>
                      <a:pt x="7" y="13"/>
                    </a:cubicBezTo>
                    <a:cubicBezTo>
                      <a:pt x="8" y="12"/>
                      <a:pt x="8" y="14"/>
                      <a:pt x="8" y="10"/>
                    </a:cubicBezTo>
                    <a:cubicBezTo>
                      <a:pt x="7" y="6"/>
                      <a:pt x="8" y="7"/>
                      <a:pt x="7" y="5"/>
                    </a:cubicBezTo>
                    <a:cubicBezTo>
                      <a:pt x="6" y="2"/>
                      <a:pt x="4" y="1"/>
                      <a:pt x="4" y="1"/>
                    </a:cubicBezTo>
                    <a:cubicBezTo>
                      <a:pt x="3" y="1"/>
                      <a:pt x="0" y="0"/>
                      <a:pt x="1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" name="Freeform 846">
                <a:extLst>
                  <a:ext uri="{FF2B5EF4-FFF2-40B4-BE49-F238E27FC236}">
                    <a16:creationId xmlns:a16="http://schemas.microsoft.com/office/drawing/2014/main" id="{8336E27E-A15E-4551-BF7D-F32366922F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1" y="1796"/>
                <a:ext cx="6" cy="10"/>
              </a:xfrm>
              <a:custGeom>
                <a:avLst/>
                <a:gdLst>
                  <a:gd name="T0" fmla="*/ 1 w 10"/>
                  <a:gd name="T1" fmla="*/ 2 h 17"/>
                  <a:gd name="T2" fmla="*/ 1 w 10"/>
                  <a:gd name="T3" fmla="*/ 7 h 17"/>
                  <a:gd name="T4" fmla="*/ 4 w 10"/>
                  <a:gd name="T5" fmla="*/ 9 h 17"/>
                  <a:gd name="T6" fmla="*/ 7 w 10"/>
                  <a:gd name="T7" fmla="*/ 12 h 17"/>
                  <a:gd name="T8" fmla="*/ 9 w 10"/>
                  <a:gd name="T9" fmla="*/ 13 h 17"/>
                  <a:gd name="T10" fmla="*/ 9 w 10"/>
                  <a:gd name="T11" fmla="*/ 6 h 17"/>
                  <a:gd name="T12" fmla="*/ 7 w 10"/>
                  <a:gd name="T13" fmla="*/ 2 h 17"/>
                  <a:gd name="T14" fmla="*/ 2 w 10"/>
                  <a:gd name="T15" fmla="*/ 0 h 17"/>
                  <a:gd name="T16" fmla="*/ 1 w 10"/>
                  <a:gd name="T1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7">
                    <a:moveTo>
                      <a:pt x="1" y="2"/>
                    </a:moveTo>
                    <a:cubicBezTo>
                      <a:pt x="1" y="4"/>
                      <a:pt x="0" y="6"/>
                      <a:pt x="1" y="7"/>
                    </a:cubicBezTo>
                    <a:cubicBezTo>
                      <a:pt x="2" y="7"/>
                      <a:pt x="3" y="8"/>
                      <a:pt x="4" y="9"/>
                    </a:cubicBezTo>
                    <a:cubicBezTo>
                      <a:pt x="4" y="11"/>
                      <a:pt x="6" y="11"/>
                      <a:pt x="7" y="12"/>
                    </a:cubicBezTo>
                    <a:cubicBezTo>
                      <a:pt x="8" y="13"/>
                      <a:pt x="9" y="17"/>
                      <a:pt x="9" y="13"/>
                    </a:cubicBezTo>
                    <a:cubicBezTo>
                      <a:pt x="10" y="9"/>
                      <a:pt x="10" y="8"/>
                      <a:pt x="9" y="6"/>
                    </a:cubicBezTo>
                    <a:cubicBezTo>
                      <a:pt x="9" y="3"/>
                      <a:pt x="10" y="4"/>
                      <a:pt x="7" y="2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1" y="0"/>
                      <a:pt x="0" y="0"/>
                      <a:pt x="1" y="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" name="Freeform 847">
                <a:extLst>
                  <a:ext uri="{FF2B5EF4-FFF2-40B4-BE49-F238E27FC236}">
                    <a16:creationId xmlns:a16="http://schemas.microsoft.com/office/drawing/2014/main" id="{66E2128F-06D1-440E-BB7F-5E8C735855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4" y="1813"/>
                <a:ext cx="5" cy="10"/>
              </a:xfrm>
              <a:custGeom>
                <a:avLst/>
                <a:gdLst>
                  <a:gd name="T0" fmla="*/ 2 w 8"/>
                  <a:gd name="T1" fmla="*/ 5 h 17"/>
                  <a:gd name="T2" fmla="*/ 2 w 8"/>
                  <a:gd name="T3" fmla="*/ 12 h 17"/>
                  <a:gd name="T4" fmla="*/ 4 w 8"/>
                  <a:gd name="T5" fmla="*/ 16 h 17"/>
                  <a:gd name="T6" fmla="*/ 6 w 8"/>
                  <a:gd name="T7" fmla="*/ 13 h 17"/>
                  <a:gd name="T8" fmla="*/ 7 w 8"/>
                  <a:gd name="T9" fmla="*/ 7 h 17"/>
                  <a:gd name="T10" fmla="*/ 4 w 8"/>
                  <a:gd name="T11" fmla="*/ 1 h 17"/>
                  <a:gd name="T12" fmla="*/ 2 w 8"/>
                  <a:gd name="T13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7">
                    <a:moveTo>
                      <a:pt x="2" y="5"/>
                    </a:moveTo>
                    <a:cubicBezTo>
                      <a:pt x="2" y="7"/>
                      <a:pt x="2" y="9"/>
                      <a:pt x="2" y="12"/>
                    </a:cubicBezTo>
                    <a:cubicBezTo>
                      <a:pt x="2" y="15"/>
                      <a:pt x="2" y="16"/>
                      <a:pt x="4" y="16"/>
                    </a:cubicBezTo>
                    <a:cubicBezTo>
                      <a:pt x="6" y="15"/>
                      <a:pt x="6" y="17"/>
                      <a:pt x="6" y="13"/>
                    </a:cubicBezTo>
                    <a:cubicBezTo>
                      <a:pt x="7" y="10"/>
                      <a:pt x="8" y="9"/>
                      <a:pt x="7" y="7"/>
                    </a:cubicBezTo>
                    <a:cubicBezTo>
                      <a:pt x="6" y="4"/>
                      <a:pt x="7" y="1"/>
                      <a:pt x="4" y="1"/>
                    </a:cubicBezTo>
                    <a:cubicBezTo>
                      <a:pt x="0" y="0"/>
                      <a:pt x="2" y="1"/>
                      <a:pt x="2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" name="Freeform 848">
                <a:extLst>
                  <a:ext uri="{FF2B5EF4-FFF2-40B4-BE49-F238E27FC236}">
                    <a16:creationId xmlns:a16="http://schemas.microsoft.com/office/drawing/2014/main" id="{B08B1E34-A472-4AD1-A698-C19250FD2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0" y="1831"/>
                <a:ext cx="5" cy="9"/>
              </a:xfrm>
              <a:custGeom>
                <a:avLst/>
                <a:gdLst>
                  <a:gd name="T0" fmla="*/ 1 w 7"/>
                  <a:gd name="T1" fmla="*/ 5 h 14"/>
                  <a:gd name="T2" fmla="*/ 1 w 7"/>
                  <a:gd name="T3" fmla="*/ 9 h 14"/>
                  <a:gd name="T4" fmla="*/ 3 w 7"/>
                  <a:gd name="T5" fmla="*/ 12 h 14"/>
                  <a:gd name="T6" fmla="*/ 6 w 7"/>
                  <a:gd name="T7" fmla="*/ 9 h 14"/>
                  <a:gd name="T8" fmla="*/ 6 w 7"/>
                  <a:gd name="T9" fmla="*/ 4 h 14"/>
                  <a:gd name="T10" fmla="*/ 2 w 7"/>
                  <a:gd name="T11" fmla="*/ 1 h 14"/>
                  <a:gd name="T12" fmla="*/ 1 w 7"/>
                  <a:gd name="T13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1" y="5"/>
                    </a:moveTo>
                    <a:cubicBezTo>
                      <a:pt x="1" y="7"/>
                      <a:pt x="0" y="7"/>
                      <a:pt x="1" y="9"/>
                    </a:cubicBezTo>
                    <a:cubicBezTo>
                      <a:pt x="2" y="12"/>
                      <a:pt x="1" y="14"/>
                      <a:pt x="3" y="12"/>
                    </a:cubicBezTo>
                    <a:cubicBezTo>
                      <a:pt x="5" y="10"/>
                      <a:pt x="5" y="12"/>
                      <a:pt x="6" y="9"/>
                    </a:cubicBezTo>
                    <a:cubicBezTo>
                      <a:pt x="6" y="6"/>
                      <a:pt x="7" y="6"/>
                      <a:pt x="6" y="4"/>
                    </a:cubicBezTo>
                    <a:cubicBezTo>
                      <a:pt x="5" y="2"/>
                      <a:pt x="4" y="0"/>
                      <a:pt x="2" y="1"/>
                    </a:cubicBezTo>
                    <a:cubicBezTo>
                      <a:pt x="0" y="2"/>
                      <a:pt x="1" y="3"/>
                      <a:pt x="1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" name="Freeform 849">
                <a:extLst>
                  <a:ext uri="{FF2B5EF4-FFF2-40B4-BE49-F238E27FC236}">
                    <a16:creationId xmlns:a16="http://schemas.microsoft.com/office/drawing/2014/main" id="{EBF28A5E-73E9-4186-AA07-8D4FA943C4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" y="1862"/>
                <a:ext cx="15" cy="16"/>
              </a:xfrm>
              <a:custGeom>
                <a:avLst/>
                <a:gdLst>
                  <a:gd name="T0" fmla="*/ 8 w 26"/>
                  <a:gd name="T1" fmla="*/ 6 h 26"/>
                  <a:gd name="T2" fmla="*/ 13 w 26"/>
                  <a:gd name="T3" fmla="*/ 13 h 26"/>
                  <a:gd name="T4" fmla="*/ 10 w 26"/>
                  <a:gd name="T5" fmla="*/ 18 h 26"/>
                  <a:gd name="T6" fmla="*/ 3 w 26"/>
                  <a:gd name="T7" fmla="*/ 23 h 26"/>
                  <a:gd name="T8" fmla="*/ 15 w 26"/>
                  <a:gd name="T9" fmla="*/ 23 h 26"/>
                  <a:gd name="T10" fmla="*/ 23 w 26"/>
                  <a:gd name="T11" fmla="*/ 22 h 26"/>
                  <a:gd name="T12" fmla="*/ 22 w 26"/>
                  <a:gd name="T13" fmla="*/ 11 h 26"/>
                  <a:gd name="T14" fmla="*/ 25 w 26"/>
                  <a:gd name="T15" fmla="*/ 6 h 26"/>
                  <a:gd name="T16" fmla="*/ 22 w 26"/>
                  <a:gd name="T17" fmla="*/ 1 h 26"/>
                  <a:gd name="T18" fmla="*/ 15 w 26"/>
                  <a:gd name="T19" fmla="*/ 3 h 26"/>
                  <a:gd name="T20" fmla="*/ 8 w 26"/>
                  <a:gd name="T21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6">
                    <a:moveTo>
                      <a:pt x="8" y="6"/>
                    </a:moveTo>
                    <a:cubicBezTo>
                      <a:pt x="10" y="8"/>
                      <a:pt x="13" y="10"/>
                      <a:pt x="13" y="13"/>
                    </a:cubicBezTo>
                    <a:cubicBezTo>
                      <a:pt x="13" y="15"/>
                      <a:pt x="14" y="15"/>
                      <a:pt x="10" y="18"/>
                    </a:cubicBezTo>
                    <a:cubicBezTo>
                      <a:pt x="5" y="21"/>
                      <a:pt x="0" y="23"/>
                      <a:pt x="3" y="23"/>
                    </a:cubicBezTo>
                    <a:cubicBezTo>
                      <a:pt x="7" y="23"/>
                      <a:pt x="10" y="23"/>
                      <a:pt x="15" y="23"/>
                    </a:cubicBezTo>
                    <a:cubicBezTo>
                      <a:pt x="20" y="23"/>
                      <a:pt x="23" y="26"/>
                      <a:pt x="23" y="22"/>
                    </a:cubicBezTo>
                    <a:cubicBezTo>
                      <a:pt x="23" y="19"/>
                      <a:pt x="22" y="14"/>
                      <a:pt x="22" y="11"/>
                    </a:cubicBezTo>
                    <a:cubicBezTo>
                      <a:pt x="23" y="8"/>
                      <a:pt x="24" y="7"/>
                      <a:pt x="25" y="6"/>
                    </a:cubicBezTo>
                    <a:cubicBezTo>
                      <a:pt x="26" y="4"/>
                      <a:pt x="24" y="0"/>
                      <a:pt x="22" y="1"/>
                    </a:cubicBezTo>
                    <a:cubicBezTo>
                      <a:pt x="20" y="2"/>
                      <a:pt x="18" y="3"/>
                      <a:pt x="15" y="3"/>
                    </a:cubicBezTo>
                    <a:cubicBezTo>
                      <a:pt x="12" y="4"/>
                      <a:pt x="3" y="1"/>
                      <a:pt x="8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" name="Freeform 850">
                <a:extLst>
                  <a:ext uri="{FF2B5EF4-FFF2-40B4-BE49-F238E27FC236}">
                    <a16:creationId xmlns:a16="http://schemas.microsoft.com/office/drawing/2014/main" id="{B4FC1741-6218-4BBC-93B1-6F1FB6AB76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8" y="2041"/>
                <a:ext cx="18" cy="26"/>
              </a:xfrm>
              <a:custGeom>
                <a:avLst/>
                <a:gdLst>
                  <a:gd name="T0" fmla="*/ 9 w 31"/>
                  <a:gd name="T1" fmla="*/ 6 h 43"/>
                  <a:gd name="T2" fmla="*/ 13 w 31"/>
                  <a:gd name="T3" fmla="*/ 15 h 43"/>
                  <a:gd name="T4" fmla="*/ 7 w 31"/>
                  <a:gd name="T5" fmla="*/ 22 h 43"/>
                  <a:gd name="T6" fmla="*/ 15 w 31"/>
                  <a:gd name="T7" fmla="*/ 22 h 43"/>
                  <a:gd name="T8" fmla="*/ 18 w 31"/>
                  <a:gd name="T9" fmla="*/ 27 h 43"/>
                  <a:gd name="T10" fmla="*/ 12 w 31"/>
                  <a:gd name="T11" fmla="*/ 36 h 43"/>
                  <a:gd name="T12" fmla="*/ 28 w 31"/>
                  <a:gd name="T13" fmla="*/ 37 h 43"/>
                  <a:gd name="T14" fmla="*/ 28 w 31"/>
                  <a:gd name="T15" fmla="*/ 28 h 43"/>
                  <a:gd name="T16" fmla="*/ 25 w 31"/>
                  <a:gd name="T17" fmla="*/ 14 h 43"/>
                  <a:gd name="T18" fmla="*/ 18 w 31"/>
                  <a:gd name="T19" fmla="*/ 8 h 43"/>
                  <a:gd name="T20" fmla="*/ 9 w 31"/>
                  <a:gd name="T21" fmla="*/ 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43">
                    <a:moveTo>
                      <a:pt x="9" y="6"/>
                    </a:moveTo>
                    <a:cubicBezTo>
                      <a:pt x="13" y="12"/>
                      <a:pt x="15" y="15"/>
                      <a:pt x="13" y="15"/>
                    </a:cubicBezTo>
                    <a:cubicBezTo>
                      <a:pt x="12" y="15"/>
                      <a:pt x="3" y="20"/>
                      <a:pt x="7" y="22"/>
                    </a:cubicBezTo>
                    <a:cubicBezTo>
                      <a:pt x="10" y="23"/>
                      <a:pt x="13" y="21"/>
                      <a:pt x="15" y="22"/>
                    </a:cubicBezTo>
                    <a:cubicBezTo>
                      <a:pt x="17" y="22"/>
                      <a:pt x="21" y="25"/>
                      <a:pt x="18" y="27"/>
                    </a:cubicBezTo>
                    <a:cubicBezTo>
                      <a:pt x="15" y="29"/>
                      <a:pt x="0" y="34"/>
                      <a:pt x="12" y="36"/>
                    </a:cubicBezTo>
                    <a:cubicBezTo>
                      <a:pt x="25" y="38"/>
                      <a:pt x="26" y="43"/>
                      <a:pt x="28" y="37"/>
                    </a:cubicBezTo>
                    <a:cubicBezTo>
                      <a:pt x="30" y="31"/>
                      <a:pt x="31" y="33"/>
                      <a:pt x="28" y="28"/>
                    </a:cubicBezTo>
                    <a:cubicBezTo>
                      <a:pt x="25" y="23"/>
                      <a:pt x="29" y="19"/>
                      <a:pt x="25" y="14"/>
                    </a:cubicBezTo>
                    <a:cubicBezTo>
                      <a:pt x="20" y="9"/>
                      <a:pt x="19" y="11"/>
                      <a:pt x="18" y="8"/>
                    </a:cubicBezTo>
                    <a:cubicBezTo>
                      <a:pt x="16" y="4"/>
                      <a:pt x="6" y="0"/>
                      <a:pt x="9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" name="Freeform 851">
                <a:extLst>
                  <a:ext uri="{FF2B5EF4-FFF2-40B4-BE49-F238E27FC236}">
                    <a16:creationId xmlns:a16="http://schemas.microsoft.com/office/drawing/2014/main" id="{B78601D1-6774-4BE4-8AF0-32BD4E3E0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7" y="2053"/>
                <a:ext cx="9" cy="7"/>
              </a:xfrm>
              <a:custGeom>
                <a:avLst/>
                <a:gdLst>
                  <a:gd name="T0" fmla="*/ 5 w 15"/>
                  <a:gd name="T1" fmla="*/ 3 h 12"/>
                  <a:gd name="T2" fmla="*/ 3 w 15"/>
                  <a:gd name="T3" fmla="*/ 10 h 12"/>
                  <a:gd name="T4" fmla="*/ 11 w 15"/>
                  <a:gd name="T5" fmla="*/ 10 h 12"/>
                  <a:gd name="T6" fmla="*/ 13 w 15"/>
                  <a:gd name="T7" fmla="*/ 5 h 12"/>
                  <a:gd name="T8" fmla="*/ 5 w 15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5" y="3"/>
                    </a:moveTo>
                    <a:cubicBezTo>
                      <a:pt x="4" y="6"/>
                      <a:pt x="0" y="9"/>
                      <a:pt x="3" y="10"/>
                    </a:cubicBezTo>
                    <a:cubicBezTo>
                      <a:pt x="6" y="11"/>
                      <a:pt x="8" y="12"/>
                      <a:pt x="11" y="10"/>
                    </a:cubicBezTo>
                    <a:cubicBezTo>
                      <a:pt x="13" y="8"/>
                      <a:pt x="15" y="7"/>
                      <a:pt x="13" y="5"/>
                    </a:cubicBezTo>
                    <a:cubicBezTo>
                      <a:pt x="12" y="3"/>
                      <a:pt x="6" y="0"/>
                      <a:pt x="5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" name="Freeform 852">
                <a:extLst>
                  <a:ext uri="{FF2B5EF4-FFF2-40B4-BE49-F238E27FC236}">
                    <a16:creationId xmlns:a16="http://schemas.microsoft.com/office/drawing/2014/main" id="{F38EF3A4-EFFA-4717-990E-A8EE305543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2" y="2056"/>
                <a:ext cx="6" cy="9"/>
              </a:xfrm>
              <a:custGeom>
                <a:avLst/>
                <a:gdLst>
                  <a:gd name="T0" fmla="*/ 2 w 10"/>
                  <a:gd name="T1" fmla="*/ 3 h 14"/>
                  <a:gd name="T2" fmla="*/ 2 w 10"/>
                  <a:gd name="T3" fmla="*/ 11 h 14"/>
                  <a:gd name="T4" fmla="*/ 5 w 10"/>
                  <a:gd name="T5" fmla="*/ 9 h 14"/>
                  <a:gd name="T6" fmla="*/ 9 w 10"/>
                  <a:gd name="T7" fmla="*/ 3 h 14"/>
                  <a:gd name="T8" fmla="*/ 1 w 10"/>
                  <a:gd name="T9" fmla="*/ 0 h 14"/>
                  <a:gd name="T10" fmla="*/ 2 w 10"/>
                  <a:gd name="T11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4">
                    <a:moveTo>
                      <a:pt x="2" y="3"/>
                    </a:moveTo>
                    <a:cubicBezTo>
                      <a:pt x="2" y="7"/>
                      <a:pt x="0" y="11"/>
                      <a:pt x="2" y="11"/>
                    </a:cubicBezTo>
                    <a:cubicBezTo>
                      <a:pt x="5" y="12"/>
                      <a:pt x="3" y="14"/>
                      <a:pt x="5" y="9"/>
                    </a:cubicBezTo>
                    <a:cubicBezTo>
                      <a:pt x="8" y="5"/>
                      <a:pt x="10" y="5"/>
                      <a:pt x="9" y="3"/>
                    </a:cubicBezTo>
                    <a:cubicBezTo>
                      <a:pt x="7" y="0"/>
                      <a:pt x="1" y="1"/>
                      <a:pt x="1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" name="Freeform 853">
                <a:extLst>
                  <a:ext uri="{FF2B5EF4-FFF2-40B4-BE49-F238E27FC236}">
                    <a16:creationId xmlns:a16="http://schemas.microsoft.com/office/drawing/2014/main" id="{05296764-8AC0-4507-9570-109F84F3E9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6" y="2046"/>
                <a:ext cx="6" cy="6"/>
              </a:xfrm>
              <a:custGeom>
                <a:avLst/>
                <a:gdLst>
                  <a:gd name="T0" fmla="*/ 4 w 10"/>
                  <a:gd name="T1" fmla="*/ 2 h 10"/>
                  <a:gd name="T2" fmla="*/ 8 w 10"/>
                  <a:gd name="T3" fmla="*/ 2 h 10"/>
                  <a:gd name="T4" fmla="*/ 8 w 10"/>
                  <a:gd name="T5" fmla="*/ 7 h 10"/>
                  <a:gd name="T6" fmla="*/ 4 w 10"/>
                  <a:gd name="T7" fmla="*/ 8 h 10"/>
                  <a:gd name="T8" fmla="*/ 0 w 10"/>
                  <a:gd name="T9" fmla="*/ 4 h 10"/>
                  <a:gd name="T10" fmla="*/ 4 w 10"/>
                  <a:gd name="T1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0">
                    <a:moveTo>
                      <a:pt x="4" y="2"/>
                    </a:moveTo>
                    <a:cubicBezTo>
                      <a:pt x="7" y="2"/>
                      <a:pt x="8" y="0"/>
                      <a:pt x="8" y="2"/>
                    </a:cubicBezTo>
                    <a:cubicBezTo>
                      <a:pt x="8" y="5"/>
                      <a:pt x="10" y="5"/>
                      <a:pt x="8" y="7"/>
                    </a:cubicBezTo>
                    <a:cubicBezTo>
                      <a:pt x="6" y="8"/>
                      <a:pt x="6" y="10"/>
                      <a:pt x="4" y="8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0" y="3"/>
                      <a:pt x="3" y="1"/>
                      <a:pt x="4" y="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" name="Freeform 854">
                <a:extLst>
                  <a:ext uri="{FF2B5EF4-FFF2-40B4-BE49-F238E27FC236}">
                    <a16:creationId xmlns:a16="http://schemas.microsoft.com/office/drawing/2014/main" id="{F9A9C3C0-DB5B-41B1-85AE-59873C5D5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0" y="1621"/>
                <a:ext cx="6" cy="18"/>
              </a:xfrm>
              <a:custGeom>
                <a:avLst/>
                <a:gdLst>
                  <a:gd name="T0" fmla="*/ 0 w 9"/>
                  <a:gd name="T1" fmla="*/ 5 h 29"/>
                  <a:gd name="T2" fmla="*/ 4 w 9"/>
                  <a:gd name="T3" fmla="*/ 18 h 29"/>
                  <a:gd name="T4" fmla="*/ 7 w 9"/>
                  <a:gd name="T5" fmla="*/ 24 h 29"/>
                  <a:gd name="T6" fmla="*/ 7 w 9"/>
                  <a:gd name="T7" fmla="*/ 12 h 29"/>
                  <a:gd name="T8" fmla="*/ 0 w 9"/>
                  <a:gd name="T9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9">
                    <a:moveTo>
                      <a:pt x="0" y="5"/>
                    </a:moveTo>
                    <a:cubicBezTo>
                      <a:pt x="0" y="13"/>
                      <a:pt x="3" y="13"/>
                      <a:pt x="4" y="18"/>
                    </a:cubicBezTo>
                    <a:cubicBezTo>
                      <a:pt x="4" y="22"/>
                      <a:pt x="6" y="29"/>
                      <a:pt x="7" y="24"/>
                    </a:cubicBezTo>
                    <a:cubicBezTo>
                      <a:pt x="8" y="20"/>
                      <a:pt x="9" y="16"/>
                      <a:pt x="7" y="12"/>
                    </a:cubicBezTo>
                    <a:cubicBezTo>
                      <a:pt x="5" y="7"/>
                      <a:pt x="0" y="0"/>
                      <a:pt x="0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" name="Freeform 855">
                <a:extLst>
                  <a:ext uri="{FF2B5EF4-FFF2-40B4-BE49-F238E27FC236}">
                    <a16:creationId xmlns:a16="http://schemas.microsoft.com/office/drawing/2014/main" id="{A3F79F6D-3582-417D-829A-FA1F3562F8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9" y="1655"/>
                <a:ext cx="14" cy="14"/>
              </a:xfrm>
              <a:custGeom>
                <a:avLst/>
                <a:gdLst>
                  <a:gd name="T0" fmla="*/ 16 w 23"/>
                  <a:gd name="T1" fmla="*/ 7 h 23"/>
                  <a:gd name="T2" fmla="*/ 16 w 23"/>
                  <a:gd name="T3" fmla="*/ 16 h 23"/>
                  <a:gd name="T4" fmla="*/ 7 w 23"/>
                  <a:gd name="T5" fmla="*/ 22 h 23"/>
                  <a:gd name="T6" fmla="*/ 22 w 23"/>
                  <a:gd name="T7" fmla="*/ 18 h 23"/>
                  <a:gd name="T8" fmla="*/ 16 w 23"/>
                  <a:gd name="T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6" y="7"/>
                    </a:moveTo>
                    <a:cubicBezTo>
                      <a:pt x="16" y="13"/>
                      <a:pt x="20" y="15"/>
                      <a:pt x="16" y="16"/>
                    </a:cubicBezTo>
                    <a:cubicBezTo>
                      <a:pt x="12" y="18"/>
                      <a:pt x="0" y="22"/>
                      <a:pt x="7" y="22"/>
                    </a:cubicBezTo>
                    <a:cubicBezTo>
                      <a:pt x="14" y="22"/>
                      <a:pt x="23" y="23"/>
                      <a:pt x="22" y="18"/>
                    </a:cubicBezTo>
                    <a:cubicBezTo>
                      <a:pt x="20" y="13"/>
                      <a:pt x="14" y="0"/>
                      <a:pt x="16" y="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" name="Freeform 856">
                <a:extLst>
                  <a:ext uri="{FF2B5EF4-FFF2-40B4-BE49-F238E27FC236}">
                    <a16:creationId xmlns:a16="http://schemas.microsoft.com/office/drawing/2014/main" id="{D0094F59-0044-43E8-A5AE-57C9264C2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1829"/>
                <a:ext cx="9" cy="6"/>
              </a:xfrm>
              <a:custGeom>
                <a:avLst/>
                <a:gdLst>
                  <a:gd name="T0" fmla="*/ 3 w 15"/>
                  <a:gd name="T1" fmla="*/ 1 h 11"/>
                  <a:gd name="T2" fmla="*/ 3 w 15"/>
                  <a:gd name="T3" fmla="*/ 6 h 11"/>
                  <a:gd name="T4" fmla="*/ 8 w 15"/>
                  <a:gd name="T5" fmla="*/ 9 h 11"/>
                  <a:gd name="T6" fmla="*/ 11 w 15"/>
                  <a:gd name="T7" fmla="*/ 7 h 11"/>
                  <a:gd name="T8" fmla="*/ 5 w 15"/>
                  <a:gd name="T9" fmla="*/ 1 h 11"/>
                  <a:gd name="T10" fmla="*/ 3 w 15"/>
                  <a:gd name="T11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1">
                    <a:moveTo>
                      <a:pt x="3" y="1"/>
                    </a:moveTo>
                    <a:cubicBezTo>
                      <a:pt x="3" y="3"/>
                      <a:pt x="0" y="4"/>
                      <a:pt x="3" y="6"/>
                    </a:cubicBezTo>
                    <a:cubicBezTo>
                      <a:pt x="5" y="8"/>
                      <a:pt x="6" y="9"/>
                      <a:pt x="8" y="9"/>
                    </a:cubicBezTo>
                    <a:cubicBezTo>
                      <a:pt x="9" y="9"/>
                      <a:pt x="15" y="11"/>
                      <a:pt x="11" y="7"/>
                    </a:cubicBezTo>
                    <a:cubicBezTo>
                      <a:pt x="6" y="3"/>
                      <a:pt x="5" y="2"/>
                      <a:pt x="5" y="1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" name="Freeform 857">
                <a:extLst>
                  <a:ext uri="{FF2B5EF4-FFF2-40B4-BE49-F238E27FC236}">
                    <a16:creationId xmlns:a16="http://schemas.microsoft.com/office/drawing/2014/main" id="{E1BC085C-DB72-4E9D-9BB4-23A6E5CB1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" y="1070"/>
                <a:ext cx="62" cy="31"/>
              </a:xfrm>
              <a:custGeom>
                <a:avLst/>
                <a:gdLst>
                  <a:gd name="T0" fmla="*/ 9 w 103"/>
                  <a:gd name="T1" fmla="*/ 34 h 52"/>
                  <a:gd name="T2" fmla="*/ 2 w 103"/>
                  <a:gd name="T3" fmla="*/ 45 h 52"/>
                  <a:gd name="T4" fmla="*/ 8 w 103"/>
                  <a:gd name="T5" fmla="*/ 50 h 52"/>
                  <a:gd name="T6" fmla="*/ 22 w 103"/>
                  <a:gd name="T7" fmla="*/ 42 h 52"/>
                  <a:gd name="T8" fmla="*/ 42 w 103"/>
                  <a:gd name="T9" fmla="*/ 39 h 52"/>
                  <a:gd name="T10" fmla="*/ 57 w 103"/>
                  <a:gd name="T11" fmla="*/ 34 h 52"/>
                  <a:gd name="T12" fmla="*/ 70 w 103"/>
                  <a:gd name="T13" fmla="*/ 24 h 52"/>
                  <a:gd name="T14" fmla="*/ 67 w 103"/>
                  <a:gd name="T15" fmla="*/ 15 h 52"/>
                  <a:gd name="T16" fmla="*/ 82 w 103"/>
                  <a:gd name="T17" fmla="*/ 12 h 52"/>
                  <a:gd name="T18" fmla="*/ 91 w 103"/>
                  <a:gd name="T19" fmla="*/ 3 h 52"/>
                  <a:gd name="T20" fmla="*/ 67 w 103"/>
                  <a:gd name="T21" fmla="*/ 9 h 52"/>
                  <a:gd name="T22" fmla="*/ 54 w 103"/>
                  <a:gd name="T23" fmla="*/ 18 h 52"/>
                  <a:gd name="T24" fmla="*/ 41 w 103"/>
                  <a:gd name="T25" fmla="*/ 24 h 52"/>
                  <a:gd name="T26" fmla="*/ 31 w 103"/>
                  <a:gd name="T27" fmla="*/ 26 h 52"/>
                  <a:gd name="T28" fmla="*/ 21 w 103"/>
                  <a:gd name="T29" fmla="*/ 28 h 52"/>
                  <a:gd name="T30" fmla="*/ 9 w 103"/>
                  <a:gd name="T31" fmla="*/ 3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3" h="52">
                    <a:moveTo>
                      <a:pt x="9" y="34"/>
                    </a:moveTo>
                    <a:cubicBezTo>
                      <a:pt x="8" y="36"/>
                      <a:pt x="2" y="42"/>
                      <a:pt x="2" y="45"/>
                    </a:cubicBezTo>
                    <a:cubicBezTo>
                      <a:pt x="2" y="48"/>
                      <a:pt x="0" y="52"/>
                      <a:pt x="8" y="50"/>
                    </a:cubicBezTo>
                    <a:cubicBezTo>
                      <a:pt x="15" y="47"/>
                      <a:pt x="12" y="42"/>
                      <a:pt x="22" y="42"/>
                    </a:cubicBezTo>
                    <a:cubicBezTo>
                      <a:pt x="31" y="42"/>
                      <a:pt x="36" y="42"/>
                      <a:pt x="42" y="39"/>
                    </a:cubicBezTo>
                    <a:cubicBezTo>
                      <a:pt x="47" y="36"/>
                      <a:pt x="50" y="37"/>
                      <a:pt x="57" y="34"/>
                    </a:cubicBezTo>
                    <a:cubicBezTo>
                      <a:pt x="65" y="30"/>
                      <a:pt x="73" y="28"/>
                      <a:pt x="70" y="24"/>
                    </a:cubicBezTo>
                    <a:cubicBezTo>
                      <a:pt x="67" y="19"/>
                      <a:pt x="61" y="16"/>
                      <a:pt x="67" y="15"/>
                    </a:cubicBezTo>
                    <a:cubicBezTo>
                      <a:pt x="73" y="15"/>
                      <a:pt x="71" y="17"/>
                      <a:pt x="82" y="12"/>
                    </a:cubicBezTo>
                    <a:cubicBezTo>
                      <a:pt x="93" y="8"/>
                      <a:pt x="103" y="0"/>
                      <a:pt x="91" y="3"/>
                    </a:cubicBezTo>
                    <a:cubicBezTo>
                      <a:pt x="78" y="7"/>
                      <a:pt x="77" y="5"/>
                      <a:pt x="67" y="9"/>
                    </a:cubicBezTo>
                    <a:cubicBezTo>
                      <a:pt x="57" y="13"/>
                      <a:pt x="61" y="15"/>
                      <a:pt x="54" y="18"/>
                    </a:cubicBezTo>
                    <a:cubicBezTo>
                      <a:pt x="48" y="22"/>
                      <a:pt x="45" y="23"/>
                      <a:pt x="41" y="24"/>
                    </a:cubicBezTo>
                    <a:cubicBezTo>
                      <a:pt x="38" y="25"/>
                      <a:pt x="36" y="25"/>
                      <a:pt x="31" y="26"/>
                    </a:cubicBezTo>
                    <a:cubicBezTo>
                      <a:pt x="27" y="28"/>
                      <a:pt x="27" y="27"/>
                      <a:pt x="21" y="28"/>
                    </a:cubicBezTo>
                    <a:cubicBezTo>
                      <a:pt x="15" y="29"/>
                      <a:pt x="10" y="32"/>
                      <a:pt x="9" y="3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" name="Freeform 858">
                <a:extLst>
                  <a:ext uri="{FF2B5EF4-FFF2-40B4-BE49-F238E27FC236}">
                    <a16:creationId xmlns:a16="http://schemas.microsoft.com/office/drawing/2014/main" id="{E0352CDE-05D5-4D66-9BBA-D0555074D4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" y="1042"/>
                <a:ext cx="27" cy="11"/>
              </a:xfrm>
              <a:custGeom>
                <a:avLst/>
                <a:gdLst>
                  <a:gd name="T0" fmla="*/ 4 w 46"/>
                  <a:gd name="T1" fmla="*/ 9 h 19"/>
                  <a:gd name="T2" fmla="*/ 4 w 46"/>
                  <a:gd name="T3" fmla="*/ 13 h 19"/>
                  <a:gd name="T4" fmla="*/ 16 w 46"/>
                  <a:gd name="T5" fmla="*/ 19 h 19"/>
                  <a:gd name="T6" fmla="*/ 25 w 46"/>
                  <a:gd name="T7" fmla="*/ 16 h 19"/>
                  <a:gd name="T8" fmla="*/ 35 w 46"/>
                  <a:gd name="T9" fmla="*/ 14 h 19"/>
                  <a:gd name="T10" fmla="*/ 42 w 46"/>
                  <a:gd name="T11" fmla="*/ 6 h 19"/>
                  <a:gd name="T12" fmla="*/ 34 w 46"/>
                  <a:gd name="T13" fmla="*/ 3 h 19"/>
                  <a:gd name="T14" fmla="*/ 18 w 46"/>
                  <a:gd name="T15" fmla="*/ 5 h 19"/>
                  <a:gd name="T16" fmla="*/ 7 w 46"/>
                  <a:gd name="T17" fmla="*/ 8 h 19"/>
                  <a:gd name="T18" fmla="*/ 4 w 46"/>
                  <a:gd name="T19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19">
                    <a:moveTo>
                      <a:pt x="4" y="9"/>
                    </a:moveTo>
                    <a:cubicBezTo>
                      <a:pt x="4" y="10"/>
                      <a:pt x="0" y="9"/>
                      <a:pt x="4" y="13"/>
                    </a:cubicBezTo>
                    <a:cubicBezTo>
                      <a:pt x="8" y="17"/>
                      <a:pt x="11" y="19"/>
                      <a:pt x="16" y="19"/>
                    </a:cubicBezTo>
                    <a:cubicBezTo>
                      <a:pt x="20" y="19"/>
                      <a:pt x="19" y="18"/>
                      <a:pt x="25" y="16"/>
                    </a:cubicBezTo>
                    <a:cubicBezTo>
                      <a:pt x="32" y="15"/>
                      <a:pt x="33" y="16"/>
                      <a:pt x="35" y="14"/>
                    </a:cubicBezTo>
                    <a:cubicBezTo>
                      <a:pt x="38" y="11"/>
                      <a:pt x="46" y="9"/>
                      <a:pt x="42" y="6"/>
                    </a:cubicBezTo>
                    <a:cubicBezTo>
                      <a:pt x="39" y="3"/>
                      <a:pt x="42" y="0"/>
                      <a:pt x="34" y="3"/>
                    </a:cubicBezTo>
                    <a:cubicBezTo>
                      <a:pt x="25" y="6"/>
                      <a:pt x="19" y="3"/>
                      <a:pt x="18" y="5"/>
                    </a:cubicBezTo>
                    <a:cubicBezTo>
                      <a:pt x="16" y="8"/>
                      <a:pt x="8" y="8"/>
                      <a:pt x="7" y="8"/>
                    </a:cubicBezTo>
                    <a:cubicBezTo>
                      <a:pt x="5" y="8"/>
                      <a:pt x="5" y="8"/>
                      <a:pt x="4" y="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" name="Freeform 859">
                <a:extLst>
                  <a:ext uri="{FF2B5EF4-FFF2-40B4-BE49-F238E27FC236}">
                    <a16:creationId xmlns:a16="http://schemas.microsoft.com/office/drawing/2014/main" id="{3FD00287-18ED-434B-B8CC-DEC93E199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" y="996"/>
                <a:ext cx="21" cy="9"/>
              </a:xfrm>
              <a:custGeom>
                <a:avLst/>
                <a:gdLst>
                  <a:gd name="T0" fmla="*/ 4 w 36"/>
                  <a:gd name="T1" fmla="*/ 6 h 14"/>
                  <a:gd name="T2" fmla="*/ 1 w 36"/>
                  <a:gd name="T3" fmla="*/ 10 h 14"/>
                  <a:gd name="T4" fmla="*/ 4 w 36"/>
                  <a:gd name="T5" fmla="*/ 14 h 14"/>
                  <a:gd name="T6" fmla="*/ 10 w 36"/>
                  <a:gd name="T7" fmla="*/ 12 h 14"/>
                  <a:gd name="T8" fmla="*/ 20 w 36"/>
                  <a:gd name="T9" fmla="*/ 9 h 14"/>
                  <a:gd name="T10" fmla="*/ 29 w 36"/>
                  <a:gd name="T11" fmla="*/ 8 h 14"/>
                  <a:gd name="T12" fmla="*/ 28 w 36"/>
                  <a:gd name="T13" fmla="*/ 4 h 14"/>
                  <a:gd name="T14" fmla="*/ 18 w 36"/>
                  <a:gd name="T15" fmla="*/ 2 h 14"/>
                  <a:gd name="T16" fmla="*/ 11 w 36"/>
                  <a:gd name="T17" fmla="*/ 2 h 14"/>
                  <a:gd name="T18" fmla="*/ 4 w 36"/>
                  <a:gd name="T19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14">
                    <a:moveTo>
                      <a:pt x="4" y="6"/>
                    </a:moveTo>
                    <a:cubicBezTo>
                      <a:pt x="3" y="7"/>
                      <a:pt x="0" y="8"/>
                      <a:pt x="1" y="10"/>
                    </a:cubicBezTo>
                    <a:cubicBezTo>
                      <a:pt x="1" y="13"/>
                      <a:pt x="1" y="14"/>
                      <a:pt x="4" y="14"/>
                    </a:cubicBezTo>
                    <a:cubicBezTo>
                      <a:pt x="7" y="14"/>
                      <a:pt x="6" y="13"/>
                      <a:pt x="10" y="12"/>
                    </a:cubicBezTo>
                    <a:cubicBezTo>
                      <a:pt x="14" y="10"/>
                      <a:pt x="14" y="9"/>
                      <a:pt x="20" y="9"/>
                    </a:cubicBezTo>
                    <a:cubicBezTo>
                      <a:pt x="25" y="10"/>
                      <a:pt x="27" y="10"/>
                      <a:pt x="29" y="8"/>
                    </a:cubicBezTo>
                    <a:cubicBezTo>
                      <a:pt x="31" y="6"/>
                      <a:pt x="36" y="4"/>
                      <a:pt x="28" y="4"/>
                    </a:cubicBezTo>
                    <a:cubicBezTo>
                      <a:pt x="21" y="4"/>
                      <a:pt x="20" y="3"/>
                      <a:pt x="18" y="2"/>
                    </a:cubicBezTo>
                    <a:cubicBezTo>
                      <a:pt x="15" y="1"/>
                      <a:pt x="15" y="0"/>
                      <a:pt x="11" y="2"/>
                    </a:cubicBezTo>
                    <a:cubicBezTo>
                      <a:pt x="6" y="4"/>
                      <a:pt x="4" y="5"/>
                      <a:pt x="4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" name="Freeform 860">
                <a:extLst>
                  <a:ext uri="{FF2B5EF4-FFF2-40B4-BE49-F238E27FC236}">
                    <a16:creationId xmlns:a16="http://schemas.microsoft.com/office/drawing/2014/main" id="{E49E13C6-A329-4A6B-B8DA-B2A20F440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7" y="1826"/>
                <a:ext cx="7" cy="10"/>
              </a:xfrm>
              <a:custGeom>
                <a:avLst/>
                <a:gdLst>
                  <a:gd name="T0" fmla="*/ 4 w 11"/>
                  <a:gd name="T1" fmla="*/ 3 h 16"/>
                  <a:gd name="T2" fmla="*/ 1 w 11"/>
                  <a:gd name="T3" fmla="*/ 11 h 16"/>
                  <a:gd name="T4" fmla="*/ 1 w 11"/>
                  <a:gd name="T5" fmla="*/ 13 h 16"/>
                  <a:gd name="T6" fmla="*/ 4 w 11"/>
                  <a:gd name="T7" fmla="*/ 14 h 16"/>
                  <a:gd name="T8" fmla="*/ 8 w 11"/>
                  <a:gd name="T9" fmla="*/ 10 h 16"/>
                  <a:gd name="T10" fmla="*/ 10 w 11"/>
                  <a:gd name="T11" fmla="*/ 3 h 16"/>
                  <a:gd name="T12" fmla="*/ 8 w 11"/>
                  <a:gd name="T13" fmla="*/ 0 h 16"/>
                  <a:gd name="T14" fmla="*/ 4 w 11"/>
                  <a:gd name="T15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6">
                    <a:moveTo>
                      <a:pt x="4" y="3"/>
                    </a:moveTo>
                    <a:cubicBezTo>
                      <a:pt x="3" y="7"/>
                      <a:pt x="2" y="10"/>
                      <a:pt x="1" y="11"/>
                    </a:cubicBezTo>
                    <a:cubicBezTo>
                      <a:pt x="1" y="12"/>
                      <a:pt x="0" y="12"/>
                      <a:pt x="1" y="13"/>
                    </a:cubicBezTo>
                    <a:cubicBezTo>
                      <a:pt x="2" y="14"/>
                      <a:pt x="3" y="16"/>
                      <a:pt x="4" y="14"/>
                    </a:cubicBezTo>
                    <a:cubicBezTo>
                      <a:pt x="5" y="13"/>
                      <a:pt x="6" y="12"/>
                      <a:pt x="8" y="10"/>
                    </a:cubicBezTo>
                    <a:cubicBezTo>
                      <a:pt x="10" y="8"/>
                      <a:pt x="11" y="5"/>
                      <a:pt x="10" y="3"/>
                    </a:cubicBezTo>
                    <a:cubicBezTo>
                      <a:pt x="9" y="2"/>
                      <a:pt x="10" y="0"/>
                      <a:pt x="8" y="0"/>
                    </a:cubicBezTo>
                    <a:cubicBezTo>
                      <a:pt x="6" y="0"/>
                      <a:pt x="5" y="2"/>
                      <a:pt x="4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" name="Freeform 861">
                <a:extLst>
                  <a:ext uri="{FF2B5EF4-FFF2-40B4-BE49-F238E27FC236}">
                    <a16:creationId xmlns:a16="http://schemas.microsoft.com/office/drawing/2014/main" id="{CEF1F772-4D72-4B04-9D2F-EFB068F25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1731"/>
                <a:ext cx="18" cy="5"/>
              </a:xfrm>
              <a:custGeom>
                <a:avLst/>
                <a:gdLst>
                  <a:gd name="T0" fmla="*/ 0 w 29"/>
                  <a:gd name="T1" fmla="*/ 6 h 8"/>
                  <a:gd name="T2" fmla="*/ 15 w 29"/>
                  <a:gd name="T3" fmla="*/ 2 h 8"/>
                  <a:gd name="T4" fmla="*/ 24 w 29"/>
                  <a:gd name="T5" fmla="*/ 5 h 8"/>
                  <a:gd name="T6" fmla="*/ 10 w 29"/>
                  <a:gd name="T7" fmla="*/ 8 h 8"/>
                  <a:gd name="T8" fmla="*/ 0 w 29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8">
                    <a:moveTo>
                      <a:pt x="0" y="6"/>
                    </a:moveTo>
                    <a:cubicBezTo>
                      <a:pt x="8" y="5"/>
                      <a:pt x="9" y="0"/>
                      <a:pt x="15" y="2"/>
                    </a:cubicBezTo>
                    <a:cubicBezTo>
                      <a:pt x="20" y="4"/>
                      <a:pt x="29" y="2"/>
                      <a:pt x="24" y="5"/>
                    </a:cubicBezTo>
                    <a:cubicBezTo>
                      <a:pt x="19" y="7"/>
                      <a:pt x="13" y="8"/>
                      <a:pt x="10" y="8"/>
                    </a:cubicBezTo>
                    <a:cubicBezTo>
                      <a:pt x="8" y="8"/>
                      <a:pt x="0" y="6"/>
                      <a:pt x="0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" name="Freeform 862">
                <a:extLst>
                  <a:ext uri="{FF2B5EF4-FFF2-40B4-BE49-F238E27FC236}">
                    <a16:creationId xmlns:a16="http://schemas.microsoft.com/office/drawing/2014/main" id="{D7CAA233-44EF-43A5-BE30-27550498F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7" y="1747"/>
                <a:ext cx="11" cy="6"/>
              </a:xfrm>
              <a:custGeom>
                <a:avLst/>
                <a:gdLst>
                  <a:gd name="T0" fmla="*/ 10 w 19"/>
                  <a:gd name="T1" fmla="*/ 0 h 10"/>
                  <a:gd name="T2" fmla="*/ 16 w 19"/>
                  <a:gd name="T3" fmla="*/ 6 h 10"/>
                  <a:gd name="T4" fmla="*/ 10 w 19"/>
                  <a:gd name="T5" fmla="*/ 9 h 10"/>
                  <a:gd name="T6" fmla="*/ 1 w 19"/>
                  <a:gd name="T7" fmla="*/ 4 h 10"/>
                  <a:gd name="T8" fmla="*/ 10 w 19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0" y="0"/>
                    </a:moveTo>
                    <a:cubicBezTo>
                      <a:pt x="14" y="0"/>
                      <a:pt x="19" y="3"/>
                      <a:pt x="16" y="6"/>
                    </a:cubicBezTo>
                    <a:cubicBezTo>
                      <a:pt x="14" y="8"/>
                      <a:pt x="14" y="10"/>
                      <a:pt x="10" y="9"/>
                    </a:cubicBezTo>
                    <a:cubicBezTo>
                      <a:pt x="5" y="8"/>
                      <a:pt x="0" y="6"/>
                      <a:pt x="1" y="4"/>
                    </a:cubicBezTo>
                    <a:cubicBezTo>
                      <a:pt x="2" y="2"/>
                      <a:pt x="10" y="0"/>
                      <a:pt x="10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" name="Freeform 863">
                <a:extLst>
                  <a:ext uri="{FF2B5EF4-FFF2-40B4-BE49-F238E27FC236}">
                    <a16:creationId xmlns:a16="http://schemas.microsoft.com/office/drawing/2014/main" id="{09198A32-D12E-4022-90FF-300D6C34E1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" y="1754"/>
                <a:ext cx="19" cy="15"/>
              </a:xfrm>
              <a:custGeom>
                <a:avLst/>
                <a:gdLst>
                  <a:gd name="T0" fmla="*/ 7 w 32"/>
                  <a:gd name="T1" fmla="*/ 5 h 25"/>
                  <a:gd name="T2" fmla="*/ 1 w 32"/>
                  <a:gd name="T3" fmla="*/ 16 h 25"/>
                  <a:gd name="T4" fmla="*/ 8 w 32"/>
                  <a:gd name="T5" fmla="*/ 21 h 25"/>
                  <a:gd name="T6" fmla="*/ 12 w 32"/>
                  <a:gd name="T7" fmla="*/ 14 h 25"/>
                  <a:gd name="T8" fmla="*/ 22 w 32"/>
                  <a:gd name="T9" fmla="*/ 10 h 25"/>
                  <a:gd name="T10" fmla="*/ 22 w 32"/>
                  <a:gd name="T11" fmla="*/ 4 h 25"/>
                  <a:gd name="T12" fmla="*/ 7 w 32"/>
                  <a:gd name="T13" fmla="*/ 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25">
                    <a:moveTo>
                      <a:pt x="7" y="5"/>
                    </a:moveTo>
                    <a:cubicBezTo>
                      <a:pt x="6" y="11"/>
                      <a:pt x="0" y="12"/>
                      <a:pt x="1" y="16"/>
                    </a:cubicBezTo>
                    <a:cubicBezTo>
                      <a:pt x="2" y="20"/>
                      <a:pt x="5" y="25"/>
                      <a:pt x="8" y="21"/>
                    </a:cubicBezTo>
                    <a:cubicBezTo>
                      <a:pt x="12" y="16"/>
                      <a:pt x="10" y="16"/>
                      <a:pt x="12" y="14"/>
                    </a:cubicBezTo>
                    <a:cubicBezTo>
                      <a:pt x="15" y="12"/>
                      <a:pt x="20" y="10"/>
                      <a:pt x="22" y="10"/>
                    </a:cubicBezTo>
                    <a:cubicBezTo>
                      <a:pt x="24" y="9"/>
                      <a:pt x="32" y="7"/>
                      <a:pt x="22" y="4"/>
                    </a:cubicBezTo>
                    <a:cubicBezTo>
                      <a:pt x="12" y="0"/>
                      <a:pt x="7" y="1"/>
                      <a:pt x="7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" name="Freeform 864">
                <a:extLst>
                  <a:ext uri="{FF2B5EF4-FFF2-40B4-BE49-F238E27FC236}">
                    <a16:creationId xmlns:a16="http://schemas.microsoft.com/office/drawing/2014/main" id="{6E111245-8A12-42B2-8B57-E8C13FFDB6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3" y="1743"/>
                <a:ext cx="10" cy="6"/>
              </a:xfrm>
              <a:custGeom>
                <a:avLst/>
                <a:gdLst>
                  <a:gd name="T0" fmla="*/ 2 w 16"/>
                  <a:gd name="T1" fmla="*/ 8 h 10"/>
                  <a:gd name="T2" fmla="*/ 2 w 16"/>
                  <a:gd name="T3" fmla="*/ 2 h 10"/>
                  <a:gd name="T4" fmla="*/ 10 w 16"/>
                  <a:gd name="T5" fmla="*/ 0 h 10"/>
                  <a:gd name="T6" fmla="*/ 16 w 16"/>
                  <a:gd name="T7" fmla="*/ 4 h 10"/>
                  <a:gd name="T8" fmla="*/ 10 w 16"/>
                  <a:gd name="T9" fmla="*/ 10 h 10"/>
                  <a:gd name="T10" fmla="*/ 2 w 16"/>
                  <a:gd name="T11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0">
                    <a:moveTo>
                      <a:pt x="2" y="8"/>
                    </a:moveTo>
                    <a:cubicBezTo>
                      <a:pt x="1" y="6"/>
                      <a:pt x="0" y="4"/>
                      <a:pt x="2" y="2"/>
                    </a:cubicBezTo>
                    <a:cubicBezTo>
                      <a:pt x="4" y="1"/>
                      <a:pt x="9" y="0"/>
                      <a:pt x="10" y="0"/>
                    </a:cubicBezTo>
                    <a:cubicBezTo>
                      <a:pt x="11" y="0"/>
                      <a:pt x="16" y="0"/>
                      <a:pt x="16" y="4"/>
                    </a:cubicBezTo>
                    <a:cubicBezTo>
                      <a:pt x="16" y="8"/>
                      <a:pt x="13" y="10"/>
                      <a:pt x="10" y="10"/>
                    </a:cubicBezTo>
                    <a:cubicBezTo>
                      <a:pt x="7" y="10"/>
                      <a:pt x="2" y="8"/>
                      <a:pt x="2" y="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" name="Freeform 865">
                <a:extLst>
                  <a:ext uri="{FF2B5EF4-FFF2-40B4-BE49-F238E27FC236}">
                    <a16:creationId xmlns:a16="http://schemas.microsoft.com/office/drawing/2014/main" id="{D33209FC-51F6-488B-A5DE-0E1CDB3706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4" y="1736"/>
                <a:ext cx="5" cy="6"/>
              </a:xfrm>
              <a:custGeom>
                <a:avLst/>
                <a:gdLst>
                  <a:gd name="T0" fmla="*/ 0 w 9"/>
                  <a:gd name="T1" fmla="*/ 2 h 9"/>
                  <a:gd name="T2" fmla="*/ 3 w 9"/>
                  <a:gd name="T3" fmla="*/ 0 h 9"/>
                  <a:gd name="T4" fmla="*/ 6 w 9"/>
                  <a:gd name="T5" fmla="*/ 3 h 9"/>
                  <a:gd name="T6" fmla="*/ 7 w 9"/>
                  <a:gd name="T7" fmla="*/ 7 h 9"/>
                  <a:gd name="T8" fmla="*/ 2 w 9"/>
                  <a:gd name="T9" fmla="*/ 7 h 9"/>
                  <a:gd name="T10" fmla="*/ 0 w 9"/>
                  <a:gd name="T11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9">
                    <a:moveTo>
                      <a:pt x="0" y="2"/>
                    </a:moveTo>
                    <a:cubicBezTo>
                      <a:pt x="0" y="1"/>
                      <a:pt x="1" y="0"/>
                      <a:pt x="3" y="0"/>
                    </a:cubicBezTo>
                    <a:cubicBezTo>
                      <a:pt x="4" y="0"/>
                      <a:pt x="6" y="3"/>
                      <a:pt x="6" y="3"/>
                    </a:cubicBezTo>
                    <a:cubicBezTo>
                      <a:pt x="7" y="3"/>
                      <a:pt x="9" y="6"/>
                      <a:pt x="7" y="7"/>
                    </a:cubicBezTo>
                    <a:cubicBezTo>
                      <a:pt x="5" y="9"/>
                      <a:pt x="3" y="9"/>
                      <a:pt x="2" y="7"/>
                    </a:cubicBezTo>
                    <a:cubicBezTo>
                      <a:pt x="0" y="5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" name="Freeform 866">
                <a:extLst>
                  <a:ext uri="{FF2B5EF4-FFF2-40B4-BE49-F238E27FC236}">
                    <a16:creationId xmlns:a16="http://schemas.microsoft.com/office/drawing/2014/main" id="{03400744-D3AA-41EA-BEBE-915B8331E9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" y="1710"/>
                <a:ext cx="16" cy="19"/>
              </a:xfrm>
              <a:custGeom>
                <a:avLst/>
                <a:gdLst>
                  <a:gd name="T0" fmla="*/ 6 w 27"/>
                  <a:gd name="T1" fmla="*/ 11 h 31"/>
                  <a:gd name="T2" fmla="*/ 22 w 27"/>
                  <a:gd name="T3" fmla="*/ 0 h 31"/>
                  <a:gd name="T4" fmla="*/ 27 w 27"/>
                  <a:gd name="T5" fmla="*/ 21 h 31"/>
                  <a:gd name="T6" fmla="*/ 11 w 27"/>
                  <a:gd name="T7" fmla="*/ 29 h 31"/>
                  <a:gd name="T8" fmla="*/ 6 w 27"/>
                  <a:gd name="T9" fmla="*/ 1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31">
                    <a:moveTo>
                      <a:pt x="6" y="11"/>
                    </a:moveTo>
                    <a:cubicBezTo>
                      <a:pt x="14" y="5"/>
                      <a:pt x="22" y="0"/>
                      <a:pt x="22" y="0"/>
                    </a:cubicBezTo>
                    <a:cubicBezTo>
                      <a:pt x="22" y="0"/>
                      <a:pt x="27" y="18"/>
                      <a:pt x="27" y="21"/>
                    </a:cubicBezTo>
                    <a:cubicBezTo>
                      <a:pt x="27" y="25"/>
                      <a:pt x="22" y="31"/>
                      <a:pt x="11" y="29"/>
                    </a:cubicBezTo>
                    <a:cubicBezTo>
                      <a:pt x="0" y="27"/>
                      <a:pt x="6" y="11"/>
                      <a:pt x="6" y="11"/>
                    </a:cubicBez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" name="Freeform 867">
                <a:extLst>
                  <a:ext uri="{FF2B5EF4-FFF2-40B4-BE49-F238E27FC236}">
                    <a16:creationId xmlns:a16="http://schemas.microsoft.com/office/drawing/2014/main" id="{51B7BA0B-D075-4548-943C-E7A247FCE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" y="1693"/>
                <a:ext cx="14" cy="15"/>
              </a:xfrm>
              <a:custGeom>
                <a:avLst/>
                <a:gdLst>
                  <a:gd name="T0" fmla="*/ 23 w 23"/>
                  <a:gd name="T1" fmla="*/ 21 h 25"/>
                  <a:gd name="T2" fmla="*/ 7 w 23"/>
                  <a:gd name="T3" fmla="*/ 2 h 25"/>
                  <a:gd name="T4" fmla="*/ 2 w 23"/>
                  <a:gd name="T5" fmla="*/ 6 h 25"/>
                  <a:gd name="T6" fmla="*/ 2 w 23"/>
                  <a:gd name="T7" fmla="*/ 15 h 25"/>
                  <a:gd name="T8" fmla="*/ 9 w 23"/>
                  <a:gd name="T9" fmla="*/ 23 h 25"/>
                  <a:gd name="T10" fmla="*/ 23 w 23"/>
                  <a:gd name="T1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25">
                    <a:moveTo>
                      <a:pt x="23" y="21"/>
                    </a:moveTo>
                    <a:cubicBezTo>
                      <a:pt x="17" y="13"/>
                      <a:pt x="10" y="4"/>
                      <a:pt x="7" y="2"/>
                    </a:cubicBezTo>
                    <a:cubicBezTo>
                      <a:pt x="4" y="0"/>
                      <a:pt x="3" y="4"/>
                      <a:pt x="2" y="6"/>
                    </a:cubicBezTo>
                    <a:cubicBezTo>
                      <a:pt x="1" y="8"/>
                      <a:pt x="0" y="12"/>
                      <a:pt x="2" y="15"/>
                    </a:cubicBezTo>
                    <a:cubicBezTo>
                      <a:pt x="4" y="17"/>
                      <a:pt x="5" y="21"/>
                      <a:pt x="9" y="23"/>
                    </a:cubicBezTo>
                    <a:cubicBezTo>
                      <a:pt x="14" y="25"/>
                      <a:pt x="23" y="21"/>
                      <a:pt x="23" y="21"/>
                    </a:cubicBez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" name="Freeform 868">
                <a:extLst>
                  <a:ext uri="{FF2B5EF4-FFF2-40B4-BE49-F238E27FC236}">
                    <a16:creationId xmlns:a16="http://schemas.microsoft.com/office/drawing/2014/main" id="{C0F891F4-B482-4B12-85FC-B9D1D30A3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" y="1680"/>
                <a:ext cx="12" cy="13"/>
              </a:xfrm>
              <a:custGeom>
                <a:avLst/>
                <a:gdLst>
                  <a:gd name="T0" fmla="*/ 0 w 21"/>
                  <a:gd name="T1" fmla="*/ 3 h 21"/>
                  <a:gd name="T2" fmla="*/ 15 w 21"/>
                  <a:gd name="T3" fmla="*/ 20 h 21"/>
                  <a:gd name="T4" fmla="*/ 15 w 21"/>
                  <a:gd name="T5" fmla="*/ 11 h 21"/>
                  <a:gd name="T6" fmla="*/ 19 w 21"/>
                  <a:gd name="T7" fmla="*/ 7 h 21"/>
                  <a:gd name="T8" fmla="*/ 10 w 21"/>
                  <a:gd name="T9" fmla="*/ 2 h 21"/>
                  <a:gd name="T10" fmla="*/ 0 w 21"/>
                  <a:gd name="T11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21">
                    <a:moveTo>
                      <a:pt x="0" y="3"/>
                    </a:moveTo>
                    <a:cubicBezTo>
                      <a:pt x="7" y="11"/>
                      <a:pt x="12" y="18"/>
                      <a:pt x="15" y="20"/>
                    </a:cubicBezTo>
                    <a:cubicBezTo>
                      <a:pt x="19" y="21"/>
                      <a:pt x="15" y="13"/>
                      <a:pt x="15" y="11"/>
                    </a:cubicBezTo>
                    <a:cubicBezTo>
                      <a:pt x="15" y="8"/>
                      <a:pt x="21" y="9"/>
                      <a:pt x="19" y="7"/>
                    </a:cubicBezTo>
                    <a:cubicBezTo>
                      <a:pt x="16" y="4"/>
                      <a:pt x="15" y="3"/>
                      <a:pt x="10" y="2"/>
                    </a:cubicBezTo>
                    <a:cubicBezTo>
                      <a:pt x="6" y="0"/>
                      <a:pt x="0" y="3"/>
                      <a:pt x="0" y="3"/>
                    </a:cubicBez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" name="Freeform 869">
                <a:extLst>
                  <a:ext uri="{FF2B5EF4-FFF2-40B4-BE49-F238E27FC236}">
                    <a16:creationId xmlns:a16="http://schemas.microsoft.com/office/drawing/2014/main" id="{395DA3F0-35A3-493E-8151-D957AF5E8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0" y="825"/>
                <a:ext cx="35" cy="15"/>
              </a:xfrm>
              <a:custGeom>
                <a:avLst/>
                <a:gdLst>
                  <a:gd name="T0" fmla="*/ 10 w 58"/>
                  <a:gd name="T1" fmla="*/ 12 h 25"/>
                  <a:gd name="T2" fmla="*/ 20 w 58"/>
                  <a:gd name="T3" fmla="*/ 6 h 25"/>
                  <a:gd name="T4" fmla="*/ 28 w 58"/>
                  <a:gd name="T5" fmla="*/ 3 h 25"/>
                  <a:gd name="T6" fmla="*/ 42 w 58"/>
                  <a:gd name="T7" fmla="*/ 1 h 25"/>
                  <a:gd name="T8" fmla="*/ 56 w 58"/>
                  <a:gd name="T9" fmla="*/ 5 h 25"/>
                  <a:gd name="T10" fmla="*/ 53 w 58"/>
                  <a:gd name="T11" fmla="*/ 18 h 25"/>
                  <a:gd name="T12" fmla="*/ 44 w 58"/>
                  <a:gd name="T13" fmla="*/ 19 h 25"/>
                  <a:gd name="T14" fmla="*/ 33 w 58"/>
                  <a:gd name="T15" fmla="*/ 24 h 25"/>
                  <a:gd name="T16" fmla="*/ 22 w 58"/>
                  <a:gd name="T17" fmla="*/ 24 h 25"/>
                  <a:gd name="T18" fmla="*/ 6 w 58"/>
                  <a:gd name="T19" fmla="*/ 19 h 25"/>
                  <a:gd name="T20" fmla="*/ 3 w 58"/>
                  <a:gd name="T21" fmla="*/ 14 h 25"/>
                  <a:gd name="T22" fmla="*/ 10 w 58"/>
                  <a:gd name="T23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8" h="25">
                    <a:moveTo>
                      <a:pt x="10" y="12"/>
                    </a:moveTo>
                    <a:cubicBezTo>
                      <a:pt x="12" y="11"/>
                      <a:pt x="16" y="8"/>
                      <a:pt x="20" y="6"/>
                    </a:cubicBezTo>
                    <a:cubicBezTo>
                      <a:pt x="24" y="3"/>
                      <a:pt x="21" y="2"/>
                      <a:pt x="28" y="3"/>
                    </a:cubicBezTo>
                    <a:cubicBezTo>
                      <a:pt x="36" y="3"/>
                      <a:pt x="38" y="0"/>
                      <a:pt x="42" y="1"/>
                    </a:cubicBezTo>
                    <a:cubicBezTo>
                      <a:pt x="46" y="2"/>
                      <a:pt x="56" y="1"/>
                      <a:pt x="56" y="5"/>
                    </a:cubicBezTo>
                    <a:cubicBezTo>
                      <a:pt x="56" y="8"/>
                      <a:pt x="58" y="16"/>
                      <a:pt x="53" y="18"/>
                    </a:cubicBezTo>
                    <a:cubicBezTo>
                      <a:pt x="49" y="19"/>
                      <a:pt x="50" y="16"/>
                      <a:pt x="44" y="19"/>
                    </a:cubicBezTo>
                    <a:cubicBezTo>
                      <a:pt x="37" y="23"/>
                      <a:pt x="41" y="23"/>
                      <a:pt x="33" y="24"/>
                    </a:cubicBezTo>
                    <a:cubicBezTo>
                      <a:pt x="26" y="25"/>
                      <a:pt x="28" y="24"/>
                      <a:pt x="22" y="24"/>
                    </a:cubicBezTo>
                    <a:cubicBezTo>
                      <a:pt x="16" y="24"/>
                      <a:pt x="12" y="23"/>
                      <a:pt x="6" y="19"/>
                    </a:cubicBezTo>
                    <a:cubicBezTo>
                      <a:pt x="0" y="16"/>
                      <a:pt x="2" y="14"/>
                      <a:pt x="3" y="14"/>
                    </a:cubicBezTo>
                    <a:cubicBezTo>
                      <a:pt x="4" y="14"/>
                      <a:pt x="6" y="10"/>
                      <a:pt x="10" y="1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0" name="Freeform 870">
                <a:extLst>
                  <a:ext uri="{FF2B5EF4-FFF2-40B4-BE49-F238E27FC236}">
                    <a16:creationId xmlns:a16="http://schemas.microsoft.com/office/drawing/2014/main" id="{06436B65-7D27-4050-B494-C62AFA6D0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" y="1750"/>
                <a:ext cx="6" cy="9"/>
              </a:xfrm>
              <a:custGeom>
                <a:avLst/>
                <a:gdLst>
                  <a:gd name="T0" fmla="*/ 1 w 10"/>
                  <a:gd name="T1" fmla="*/ 3 h 15"/>
                  <a:gd name="T2" fmla="*/ 4 w 10"/>
                  <a:gd name="T3" fmla="*/ 9 h 15"/>
                  <a:gd name="T4" fmla="*/ 9 w 10"/>
                  <a:gd name="T5" fmla="*/ 11 h 15"/>
                  <a:gd name="T6" fmla="*/ 8 w 10"/>
                  <a:gd name="T7" fmla="*/ 5 h 15"/>
                  <a:gd name="T8" fmla="*/ 1 w 10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5">
                    <a:moveTo>
                      <a:pt x="1" y="3"/>
                    </a:moveTo>
                    <a:cubicBezTo>
                      <a:pt x="2" y="6"/>
                      <a:pt x="3" y="8"/>
                      <a:pt x="4" y="9"/>
                    </a:cubicBezTo>
                    <a:cubicBezTo>
                      <a:pt x="5" y="11"/>
                      <a:pt x="10" y="15"/>
                      <a:pt x="9" y="11"/>
                    </a:cubicBezTo>
                    <a:cubicBezTo>
                      <a:pt x="9" y="7"/>
                      <a:pt x="9" y="8"/>
                      <a:pt x="8" y="5"/>
                    </a:cubicBezTo>
                    <a:cubicBezTo>
                      <a:pt x="6" y="1"/>
                      <a:pt x="0" y="0"/>
                      <a:pt x="1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1" name="Freeform 871">
                <a:extLst>
                  <a:ext uri="{FF2B5EF4-FFF2-40B4-BE49-F238E27FC236}">
                    <a16:creationId xmlns:a16="http://schemas.microsoft.com/office/drawing/2014/main" id="{1B3764DD-5437-4024-BCE7-2547A8E583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6" y="1756"/>
                <a:ext cx="5" cy="6"/>
              </a:xfrm>
              <a:custGeom>
                <a:avLst/>
                <a:gdLst>
                  <a:gd name="T0" fmla="*/ 3 w 7"/>
                  <a:gd name="T1" fmla="*/ 1 h 10"/>
                  <a:gd name="T2" fmla="*/ 2 w 7"/>
                  <a:gd name="T3" fmla="*/ 7 h 10"/>
                  <a:gd name="T4" fmla="*/ 6 w 7"/>
                  <a:gd name="T5" fmla="*/ 7 h 10"/>
                  <a:gd name="T6" fmla="*/ 3 w 7"/>
                  <a:gd name="T7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0">
                    <a:moveTo>
                      <a:pt x="3" y="1"/>
                    </a:moveTo>
                    <a:cubicBezTo>
                      <a:pt x="3" y="2"/>
                      <a:pt x="0" y="3"/>
                      <a:pt x="2" y="7"/>
                    </a:cubicBezTo>
                    <a:cubicBezTo>
                      <a:pt x="4" y="10"/>
                      <a:pt x="6" y="8"/>
                      <a:pt x="6" y="7"/>
                    </a:cubicBezTo>
                    <a:cubicBezTo>
                      <a:pt x="7" y="5"/>
                      <a:pt x="5" y="0"/>
                      <a:pt x="3" y="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" name="Freeform 872">
                <a:extLst>
                  <a:ext uri="{FF2B5EF4-FFF2-40B4-BE49-F238E27FC236}">
                    <a16:creationId xmlns:a16="http://schemas.microsoft.com/office/drawing/2014/main" id="{B19E2481-8D18-452C-8DEE-B51DB6682B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3" y="1832"/>
                <a:ext cx="10" cy="15"/>
              </a:xfrm>
              <a:custGeom>
                <a:avLst/>
                <a:gdLst>
                  <a:gd name="T0" fmla="*/ 11 w 17"/>
                  <a:gd name="T1" fmla="*/ 24 h 26"/>
                  <a:gd name="T2" fmla="*/ 15 w 17"/>
                  <a:gd name="T3" fmla="*/ 17 h 26"/>
                  <a:gd name="T4" fmla="*/ 10 w 17"/>
                  <a:gd name="T5" fmla="*/ 9 h 26"/>
                  <a:gd name="T6" fmla="*/ 4 w 17"/>
                  <a:gd name="T7" fmla="*/ 9 h 26"/>
                  <a:gd name="T8" fmla="*/ 8 w 17"/>
                  <a:gd name="T9" fmla="*/ 23 h 26"/>
                  <a:gd name="T10" fmla="*/ 11 w 17"/>
                  <a:gd name="T11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6">
                    <a:moveTo>
                      <a:pt x="11" y="24"/>
                    </a:moveTo>
                    <a:cubicBezTo>
                      <a:pt x="13" y="22"/>
                      <a:pt x="17" y="21"/>
                      <a:pt x="15" y="17"/>
                    </a:cubicBezTo>
                    <a:cubicBezTo>
                      <a:pt x="13" y="13"/>
                      <a:pt x="13" y="11"/>
                      <a:pt x="10" y="9"/>
                    </a:cubicBezTo>
                    <a:cubicBezTo>
                      <a:pt x="8" y="7"/>
                      <a:pt x="0" y="0"/>
                      <a:pt x="4" y="9"/>
                    </a:cubicBezTo>
                    <a:cubicBezTo>
                      <a:pt x="8" y="19"/>
                      <a:pt x="9" y="21"/>
                      <a:pt x="8" y="23"/>
                    </a:cubicBezTo>
                    <a:cubicBezTo>
                      <a:pt x="8" y="25"/>
                      <a:pt x="10" y="26"/>
                      <a:pt x="11" y="2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" name="Freeform 873">
                <a:extLst>
                  <a:ext uri="{FF2B5EF4-FFF2-40B4-BE49-F238E27FC236}">
                    <a16:creationId xmlns:a16="http://schemas.microsoft.com/office/drawing/2014/main" id="{9D474AA7-78DD-4D7A-BD4C-9482AB0C93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1598"/>
                <a:ext cx="7" cy="13"/>
              </a:xfrm>
              <a:custGeom>
                <a:avLst/>
                <a:gdLst>
                  <a:gd name="T0" fmla="*/ 2 w 11"/>
                  <a:gd name="T1" fmla="*/ 8 h 21"/>
                  <a:gd name="T2" fmla="*/ 0 w 11"/>
                  <a:gd name="T3" fmla="*/ 12 h 21"/>
                  <a:gd name="T4" fmla="*/ 1 w 11"/>
                  <a:gd name="T5" fmla="*/ 18 h 21"/>
                  <a:gd name="T6" fmla="*/ 4 w 11"/>
                  <a:gd name="T7" fmla="*/ 18 h 21"/>
                  <a:gd name="T8" fmla="*/ 8 w 11"/>
                  <a:gd name="T9" fmla="*/ 12 h 21"/>
                  <a:gd name="T10" fmla="*/ 9 w 11"/>
                  <a:gd name="T11" fmla="*/ 4 h 21"/>
                  <a:gd name="T12" fmla="*/ 4 w 11"/>
                  <a:gd name="T13" fmla="*/ 2 h 21"/>
                  <a:gd name="T14" fmla="*/ 2 w 11"/>
                  <a:gd name="T15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21">
                    <a:moveTo>
                      <a:pt x="2" y="8"/>
                    </a:moveTo>
                    <a:cubicBezTo>
                      <a:pt x="1" y="10"/>
                      <a:pt x="0" y="10"/>
                      <a:pt x="0" y="12"/>
                    </a:cubicBezTo>
                    <a:cubicBezTo>
                      <a:pt x="0" y="14"/>
                      <a:pt x="0" y="16"/>
                      <a:pt x="1" y="18"/>
                    </a:cubicBezTo>
                    <a:cubicBezTo>
                      <a:pt x="2" y="21"/>
                      <a:pt x="2" y="21"/>
                      <a:pt x="4" y="18"/>
                    </a:cubicBezTo>
                    <a:cubicBezTo>
                      <a:pt x="7" y="16"/>
                      <a:pt x="7" y="17"/>
                      <a:pt x="8" y="12"/>
                    </a:cubicBezTo>
                    <a:cubicBezTo>
                      <a:pt x="9" y="8"/>
                      <a:pt x="11" y="4"/>
                      <a:pt x="9" y="4"/>
                    </a:cubicBezTo>
                    <a:cubicBezTo>
                      <a:pt x="7" y="3"/>
                      <a:pt x="4" y="0"/>
                      <a:pt x="4" y="2"/>
                    </a:cubicBezTo>
                    <a:cubicBezTo>
                      <a:pt x="3" y="5"/>
                      <a:pt x="2" y="7"/>
                      <a:pt x="2" y="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" name="Freeform 874">
                <a:extLst>
                  <a:ext uri="{FF2B5EF4-FFF2-40B4-BE49-F238E27FC236}">
                    <a16:creationId xmlns:a16="http://schemas.microsoft.com/office/drawing/2014/main" id="{C21C26E9-C472-4CF0-9DEE-612760E4F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3" y="2178"/>
                <a:ext cx="3" cy="7"/>
              </a:xfrm>
              <a:custGeom>
                <a:avLst/>
                <a:gdLst>
                  <a:gd name="T0" fmla="*/ 2 w 5"/>
                  <a:gd name="T1" fmla="*/ 5 h 12"/>
                  <a:gd name="T2" fmla="*/ 0 w 5"/>
                  <a:gd name="T3" fmla="*/ 10 h 12"/>
                  <a:gd name="T4" fmla="*/ 2 w 5"/>
                  <a:gd name="T5" fmla="*/ 12 h 12"/>
                  <a:gd name="T6" fmla="*/ 5 w 5"/>
                  <a:gd name="T7" fmla="*/ 9 h 12"/>
                  <a:gd name="T8" fmla="*/ 2 w 5"/>
                  <a:gd name="T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2">
                    <a:moveTo>
                      <a:pt x="2" y="5"/>
                    </a:moveTo>
                    <a:cubicBezTo>
                      <a:pt x="1" y="7"/>
                      <a:pt x="0" y="8"/>
                      <a:pt x="0" y="10"/>
                    </a:cubicBezTo>
                    <a:cubicBezTo>
                      <a:pt x="0" y="11"/>
                      <a:pt x="0" y="12"/>
                      <a:pt x="2" y="12"/>
                    </a:cubicBezTo>
                    <a:cubicBezTo>
                      <a:pt x="3" y="12"/>
                      <a:pt x="5" y="12"/>
                      <a:pt x="5" y="9"/>
                    </a:cubicBezTo>
                    <a:cubicBezTo>
                      <a:pt x="5" y="6"/>
                      <a:pt x="4" y="0"/>
                      <a:pt x="2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" name="Freeform 875">
                <a:extLst>
                  <a:ext uri="{FF2B5EF4-FFF2-40B4-BE49-F238E27FC236}">
                    <a16:creationId xmlns:a16="http://schemas.microsoft.com/office/drawing/2014/main" id="{AD1C9D26-0B2C-44DA-B136-15093AAFE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2" y="2128"/>
                <a:ext cx="22" cy="35"/>
              </a:xfrm>
              <a:custGeom>
                <a:avLst/>
                <a:gdLst>
                  <a:gd name="T0" fmla="*/ 5 w 36"/>
                  <a:gd name="T1" fmla="*/ 6 h 58"/>
                  <a:gd name="T2" fmla="*/ 5 w 36"/>
                  <a:gd name="T3" fmla="*/ 14 h 58"/>
                  <a:gd name="T4" fmla="*/ 9 w 36"/>
                  <a:gd name="T5" fmla="*/ 18 h 58"/>
                  <a:gd name="T6" fmla="*/ 16 w 36"/>
                  <a:gd name="T7" fmla="*/ 23 h 58"/>
                  <a:gd name="T8" fmla="*/ 20 w 36"/>
                  <a:gd name="T9" fmla="*/ 27 h 58"/>
                  <a:gd name="T10" fmla="*/ 22 w 36"/>
                  <a:gd name="T11" fmla="*/ 35 h 58"/>
                  <a:gd name="T12" fmla="*/ 28 w 36"/>
                  <a:gd name="T13" fmla="*/ 39 h 58"/>
                  <a:gd name="T14" fmla="*/ 33 w 36"/>
                  <a:gd name="T15" fmla="*/ 47 h 58"/>
                  <a:gd name="T16" fmla="*/ 33 w 36"/>
                  <a:gd name="T17" fmla="*/ 56 h 58"/>
                  <a:gd name="T18" fmla="*/ 24 w 36"/>
                  <a:gd name="T19" fmla="*/ 54 h 58"/>
                  <a:gd name="T20" fmla="*/ 18 w 36"/>
                  <a:gd name="T21" fmla="*/ 54 h 58"/>
                  <a:gd name="T22" fmla="*/ 16 w 36"/>
                  <a:gd name="T23" fmla="*/ 47 h 58"/>
                  <a:gd name="T24" fmla="*/ 15 w 36"/>
                  <a:gd name="T25" fmla="*/ 42 h 58"/>
                  <a:gd name="T26" fmla="*/ 9 w 36"/>
                  <a:gd name="T27" fmla="*/ 37 h 58"/>
                  <a:gd name="T28" fmla="*/ 6 w 36"/>
                  <a:gd name="T29" fmla="*/ 31 h 58"/>
                  <a:gd name="T30" fmla="*/ 4 w 36"/>
                  <a:gd name="T31" fmla="*/ 21 h 58"/>
                  <a:gd name="T32" fmla="*/ 3 w 36"/>
                  <a:gd name="T33" fmla="*/ 17 h 58"/>
                  <a:gd name="T34" fmla="*/ 0 w 36"/>
                  <a:gd name="T35" fmla="*/ 8 h 58"/>
                  <a:gd name="T36" fmla="*/ 5 w 36"/>
                  <a:gd name="T37" fmla="*/ 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6" h="58">
                    <a:moveTo>
                      <a:pt x="5" y="6"/>
                    </a:moveTo>
                    <a:cubicBezTo>
                      <a:pt x="5" y="11"/>
                      <a:pt x="3" y="12"/>
                      <a:pt x="5" y="14"/>
                    </a:cubicBezTo>
                    <a:cubicBezTo>
                      <a:pt x="7" y="16"/>
                      <a:pt x="5" y="16"/>
                      <a:pt x="9" y="18"/>
                    </a:cubicBezTo>
                    <a:cubicBezTo>
                      <a:pt x="12" y="19"/>
                      <a:pt x="15" y="21"/>
                      <a:pt x="16" y="23"/>
                    </a:cubicBezTo>
                    <a:cubicBezTo>
                      <a:pt x="17" y="24"/>
                      <a:pt x="19" y="24"/>
                      <a:pt x="20" y="27"/>
                    </a:cubicBezTo>
                    <a:cubicBezTo>
                      <a:pt x="20" y="31"/>
                      <a:pt x="20" y="33"/>
                      <a:pt x="22" y="35"/>
                    </a:cubicBezTo>
                    <a:cubicBezTo>
                      <a:pt x="25" y="36"/>
                      <a:pt x="27" y="36"/>
                      <a:pt x="28" y="39"/>
                    </a:cubicBezTo>
                    <a:cubicBezTo>
                      <a:pt x="29" y="42"/>
                      <a:pt x="33" y="43"/>
                      <a:pt x="33" y="47"/>
                    </a:cubicBezTo>
                    <a:cubicBezTo>
                      <a:pt x="33" y="52"/>
                      <a:pt x="36" y="56"/>
                      <a:pt x="33" y="56"/>
                    </a:cubicBezTo>
                    <a:cubicBezTo>
                      <a:pt x="29" y="55"/>
                      <a:pt x="29" y="55"/>
                      <a:pt x="24" y="54"/>
                    </a:cubicBezTo>
                    <a:cubicBezTo>
                      <a:pt x="20" y="54"/>
                      <a:pt x="20" y="58"/>
                      <a:pt x="18" y="54"/>
                    </a:cubicBezTo>
                    <a:cubicBezTo>
                      <a:pt x="16" y="50"/>
                      <a:pt x="18" y="51"/>
                      <a:pt x="16" y="47"/>
                    </a:cubicBezTo>
                    <a:cubicBezTo>
                      <a:pt x="15" y="42"/>
                      <a:pt x="19" y="45"/>
                      <a:pt x="15" y="42"/>
                    </a:cubicBezTo>
                    <a:cubicBezTo>
                      <a:pt x="11" y="39"/>
                      <a:pt x="12" y="40"/>
                      <a:pt x="9" y="37"/>
                    </a:cubicBezTo>
                    <a:cubicBezTo>
                      <a:pt x="7" y="34"/>
                      <a:pt x="6" y="35"/>
                      <a:pt x="6" y="31"/>
                    </a:cubicBezTo>
                    <a:cubicBezTo>
                      <a:pt x="5" y="27"/>
                      <a:pt x="4" y="23"/>
                      <a:pt x="4" y="21"/>
                    </a:cubicBezTo>
                    <a:cubicBezTo>
                      <a:pt x="4" y="19"/>
                      <a:pt x="5" y="23"/>
                      <a:pt x="3" y="17"/>
                    </a:cubicBezTo>
                    <a:cubicBezTo>
                      <a:pt x="1" y="11"/>
                      <a:pt x="0" y="11"/>
                      <a:pt x="0" y="8"/>
                    </a:cubicBezTo>
                    <a:cubicBezTo>
                      <a:pt x="1" y="6"/>
                      <a:pt x="4" y="0"/>
                      <a:pt x="5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" name="Freeform 876">
                <a:extLst>
                  <a:ext uri="{FF2B5EF4-FFF2-40B4-BE49-F238E27FC236}">
                    <a16:creationId xmlns:a16="http://schemas.microsoft.com/office/drawing/2014/main" id="{4EBA5065-F416-4628-899D-1EE88BA19D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8" y="2089"/>
                <a:ext cx="35" cy="41"/>
              </a:xfrm>
              <a:custGeom>
                <a:avLst/>
                <a:gdLst>
                  <a:gd name="T0" fmla="*/ 46 w 58"/>
                  <a:gd name="T1" fmla="*/ 45 h 68"/>
                  <a:gd name="T2" fmla="*/ 44 w 58"/>
                  <a:gd name="T3" fmla="*/ 36 h 68"/>
                  <a:gd name="T4" fmla="*/ 30 w 58"/>
                  <a:gd name="T5" fmla="*/ 24 h 68"/>
                  <a:gd name="T6" fmla="*/ 16 w 58"/>
                  <a:gd name="T7" fmla="*/ 16 h 68"/>
                  <a:gd name="T8" fmla="*/ 10 w 58"/>
                  <a:gd name="T9" fmla="*/ 11 h 68"/>
                  <a:gd name="T10" fmla="*/ 2 w 58"/>
                  <a:gd name="T11" fmla="*/ 4 h 68"/>
                  <a:gd name="T12" fmla="*/ 10 w 58"/>
                  <a:gd name="T13" fmla="*/ 4 h 68"/>
                  <a:gd name="T14" fmla="*/ 20 w 58"/>
                  <a:gd name="T15" fmla="*/ 12 h 68"/>
                  <a:gd name="T16" fmla="*/ 28 w 58"/>
                  <a:gd name="T17" fmla="*/ 17 h 68"/>
                  <a:gd name="T18" fmla="*/ 39 w 58"/>
                  <a:gd name="T19" fmla="*/ 23 h 68"/>
                  <a:gd name="T20" fmla="*/ 46 w 58"/>
                  <a:gd name="T21" fmla="*/ 31 h 68"/>
                  <a:gd name="T22" fmla="*/ 53 w 58"/>
                  <a:gd name="T23" fmla="*/ 40 h 68"/>
                  <a:gd name="T24" fmla="*/ 58 w 58"/>
                  <a:gd name="T25" fmla="*/ 50 h 68"/>
                  <a:gd name="T26" fmla="*/ 54 w 58"/>
                  <a:gd name="T27" fmla="*/ 64 h 68"/>
                  <a:gd name="T28" fmla="*/ 46 w 58"/>
                  <a:gd name="T29" fmla="*/ 62 h 68"/>
                  <a:gd name="T30" fmla="*/ 46 w 58"/>
                  <a:gd name="T31" fmla="*/ 50 h 68"/>
                  <a:gd name="T32" fmla="*/ 46 w 58"/>
                  <a:gd name="T33" fmla="*/ 4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68">
                    <a:moveTo>
                      <a:pt x="46" y="45"/>
                    </a:moveTo>
                    <a:cubicBezTo>
                      <a:pt x="44" y="36"/>
                      <a:pt x="53" y="43"/>
                      <a:pt x="44" y="36"/>
                    </a:cubicBezTo>
                    <a:cubicBezTo>
                      <a:pt x="34" y="28"/>
                      <a:pt x="41" y="28"/>
                      <a:pt x="30" y="24"/>
                    </a:cubicBezTo>
                    <a:cubicBezTo>
                      <a:pt x="19" y="21"/>
                      <a:pt x="19" y="19"/>
                      <a:pt x="16" y="16"/>
                    </a:cubicBezTo>
                    <a:cubicBezTo>
                      <a:pt x="13" y="13"/>
                      <a:pt x="15" y="13"/>
                      <a:pt x="10" y="11"/>
                    </a:cubicBezTo>
                    <a:cubicBezTo>
                      <a:pt x="5" y="8"/>
                      <a:pt x="0" y="6"/>
                      <a:pt x="2" y="4"/>
                    </a:cubicBezTo>
                    <a:cubicBezTo>
                      <a:pt x="4" y="2"/>
                      <a:pt x="6" y="0"/>
                      <a:pt x="10" y="4"/>
                    </a:cubicBezTo>
                    <a:cubicBezTo>
                      <a:pt x="14" y="9"/>
                      <a:pt x="16" y="9"/>
                      <a:pt x="20" y="12"/>
                    </a:cubicBezTo>
                    <a:cubicBezTo>
                      <a:pt x="24" y="15"/>
                      <a:pt x="21" y="14"/>
                      <a:pt x="28" y="17"/>
                    </a:cubicBezTo>
                    <a:cubicBezTo>
                      <a:pt x="34" y="20"/>
                      <a:pt x="36" y="20"/>
                      <a:pt x="39" y="23"/>
                    </a:cubicBezTo>
                    <a:cubicBezTo>
                      <a:pt x="43" y="27"/>
                      <a:pt x="42" y="28"/>
                      <a:pt x="46" y="31"/>
                    </a:cubicBezTo>
                    <a:cubicBezTo>
                      <a:pt x="50" y="34"/>
                      <a:pt x="51" y="36"/>
                      <a:pt x="53" y="40"/>
                    </a:cubicBezTo>
                    <a:cubicBezTo>
                      <a:pt x="55" y="45"/>
                      <a:pt x="58" y="46"/>
                      <a:pt x="58" y="50"/>
                    </a:cubicBezTo>
                    <a:cubicBezTo>
                      <a:pt x="58" y="55"/>
                      <a:pt x="55" y="62"/>
                      <a:pt x="54" y="64"/>
                    </a:cubicBezTo>
                    <a:cubicBezTo>
                      <a:pt x="52" y="65"/>
                      <a:pt x="46" y="68"/>
                      <a:pt x="46" y="62"/>
                    </a:cubicBezTo>
                    <a:cubicBezTo>
                      <a:pt x="46" y="57"/>
                      <a:pt x="46" y="51"/>
                      <a:pt x="46" y="50"/>
                    </a:cubicBezTo>
                    <a:cubicBezTo>
                      <a:pt x="46" y="49"/>
                      <a:pt x="43" y="45"/>
                      <a:pt x="46" y="4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" name="Freeform 877">
                <a:extLst>
                  <a:ext uri="{FF2B5EF4-FFF2-40B4-BE49-F238E27FC236}">
                    <a16:creationId xmlns:a16="http://schemas.microsoft.com/office/drawing/2014/main" id="{84682D56-CC4B-410F-9BFA-4CEA0EB66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9" y="2115"/>
                <a:ext cx="64" cy="39"/>
              </a:xfrm>
              <a:custGeom>
                <a:avLst/>
                <a:gdLst>
                  <a:gd name="T0" fmla="*/ 84 w 106"/>
                  <a:gd name="T1" fmla="*/ 5 h 66"/>
                  <a:gd name="T2" fmla="*/ 84 w 106"/>
                  <a:gd name="T3" fmla="*/ 9 h 66"/>
                  <a:gd name="T4" fmla="*/ 84 w 106"/>
                  <a:gd name="T5" fmla="*/ 18 h 66"/>
                  <a:gd name="T6" fmla="*/ 78 w 106"/>
                  <a:gd name="T7" fmla="*/ 26 h 66"/>
                  <a:gd name="T8" fmla="*/ 71 w 106"/>
                  <a:gd name="T9" fmla="*/ 26 h 66"/>
                  <a:gd name="T10" fmla="*/ 65 w 106"/>
                  <a:gd name="T11" fmla="*/ 33 h 66"/>
                  <a:gd name="T12" fmla="*/ 62 w 106"/>
                  <a:gd name="T13" fmla="*/ 40 h 66"/>
                  <a:gd name="T14" fmla="*/ 49 w 106"/>
                  <a:gd name="T15" fmla="*/ 40 h 66"/>
                  <a:gd name="T16" fmla="*/ 44 w 106"/>
                  <a:gd name="T17" fmla="*/ 36 h 66"/>
                  <a:gd name="T18" fmla="*/ 45 w 106"/>
                  <a:gd name="T19" fmla="*/ 29 h 66"/>
                  <a:gd name="T20" fmla="*/ 46 w 106"/>
                  <a:gd name="T21" fmla="*/ 26 h 66"/>
                  <a:gd name="T22" fmla="*/ 38 w 106"/>
                  <a:gd name="T23" fmla="*/ 31 h 66"/>
                  <a:gd name="T24" fmla="*/ 38 w 106"/>
                  <a:gd name="T25" fmla="*/ 38 h 66"/>
                  <a:gd name="T26" fmla="*/ 27 w 106"/>
                  <a:gd name="T27" fmla="*/ 41 h 66"/>
                  <a:gd name="T28" fmla="*/ 12 w 106"/>
                  <a:gd name="T29" fmla="*/ 41 h 66"/>
                  <a:gd name="T30" fmla="*/ 1 w 106"/>
                  <a:gd name="T31" fmla="*/ 41 h 66"/>
                  <a:gd name="T32" fmla="*/ 4 w 106"/>
                  <a:gd name="T33" fmla="*/ 49 h 66"/>
                  <a:gd name="T34" fmla="*/ 11 w 106"/>
                  <a:gd name="T35" fmla="*/ 52 h 66"/>
                  <a:gd name="T36" fmla="*/ 20 w 106"/>
                  <a:gd name="T37" fmla="*/ 58 h 66"/>
                  <a:gd name="T38" fmla="*/ 27 w 106"/>
                  <a:gd name="T39" fmla="*/ 59 h 66"/>
                  <a:gd name="T40" fmla="*/ 35 w 106"/>
                  <a:gd name="T41" fmla="*/ 62 h 66"/>
                  <a:gd name="T42" fmla="*/ 48 w 106"/>
                  <a:gd name="T43" fmla="*/ 62 h 66"/>
                  <a:gd name="T44" fmla="*/ 60 w 106"/>
                  <a:gd name="T45" fmla="*/ 57 h 66"/>
                  <a:gd name="T46" fmla="*/ 73 w 106"/>
                  <a:gd name="T47" fmla="*/ 52 h 66"/>
                  <a:gd name="T48" fmla="*/ 83 w 106"/>
                  <a:gd name="T49" fmla="*/ 46 h 66"/>
                  <a:gd name="T50" fmla="*/ 85 w 106"/>
                  <a:gd name="T51" fmla="*/ 39 h 66"/>
                  <a:gd name="T52" fmla="*/ 95 w 106"/>
                  <a:gd name="T53" fmla="*/ 39 h 66"/>
                  <a:gd name="T54" fmla="*/ 95 w 106"/>
                  <a:gd name="T55" fmla="*/ 33 h 66"/>
                  <a:gd name="T56" fmla="*/ 95 w 106"/>
                  <a:gd name="T57" fmla="*/ 26 h 66"/>
                  <a:gd name="T58" fmla="*/ 103 w 106"/>
                  <a:gd name="T59" fmla="*/ 23 h 66"/>
                  <a:gd name="T60" fmla="*/ 105 w 106"/>
                  <a:gd name="T61" fmla="*/ 15 h 66"/>
                  <a:gd name="T62" fmla="*/ 101 w 106"/>
                  <a:gd name="T63" fmla="*/ 5 h 66"/>
                  <a:gd name="T64" fmla="*/ 87 w 106"/>
                  <a:gd name="T65" fmla="*/ 2 h 66"/>
                  <a:gd name="T66" fmla="*/ 84 w 106"/>
                  <a:gd name="T67" fmla="*/ 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6" h="66">
                    <a:moveTo>
                      <a:pt x="84" y="5"/>
                    </a:moveTo>
                    <a:cubicBezTo>
                      <a:pt x="84" y="5"/>
                      <a:pt x="83" y="4"/>
                      <a:pt x="84" y="9"/>
                    </a:cubicBezTo>
                    <a:cubicBezTo>
                      <a:pt x="85" y="14"/>
                      <a:pt x="84" y="16"/>
                      <a:pt x="84" y="18"/>
                    </a:cubicBezTo>
                    <a:cubicBezTo>
                      <a:pt x="85" y="21"/>
                      <a:pt x="81" y="27"/>
                      <a:pt x="78" y="26"/>
                    </a:cubicBezTo>
                    <a:cubicBezTo>
                      <a:pt x="76" y="24"/>
                      <a:pt x="73" y="22"/>
                      <a:pt x="71" y="26"/>
                    </a:cubicBezTo>
                    <a:cubicBezTo>
                      <a:pt x="69" y="30"/>
                      <a:pt x="67" y="31"/>
                      <a:pt x="65" y="33"/>
                    </a:cubicBezTo>
                    <a:cubicBezTo>
                      <a:pt x="63" y="34"/>
                      <a:pt x="68" y="40"/>
                      <a:pt x="62" y="40"/>
                    </a:cubicBezTo>
                    <a:cubicBezTo>
                      <a:pt x="56" y="41"/>
                      <a:pt x="51" y="41"/>
                      <a:pt x="49" y="40"/>
                    </a:cubicBezTo>
                    <a:cubicBezTo>
                      <a:pt x="47" y="40"/>
                      <a:pt x="44" y="41"/>
                      <a:pt x="44" y="36"/>
                    </a:cubicBezTo>
                    <a:cubicBezTo>
                      <a:pt x="44" y="31"/>
                      <a:pt x="44" y="31"/>
                      <a:pt x="45" y="29"/>
                    </a:cubicBezTo>
                    <a:cubicBezTo>
                      <a:pt x="47" y="28"/>
                      <a:pt x="50" y="24"/>
                      <a:pt x="46" y="26"/>
                    </a:cubicBezTo>
                    <a:cubicBezTo>
                      <a:pt x="42" y="27"/>
                      <a:pt x="38" y="27"/>
                      <a:pt x="38" y="31"/>
                    </a:cubicBezTo>
                    <a:cubicBezTo>
                      <a:pt x="38" y="35"/>
                      <a:pt x="43" y="37"/>
                      <a:pt x="38" y="38"/>
                    </a:cubicBezTo>
                    <a:cubicBezTo>
                      <a:pt x="33" y="40"/>
                      <a:pt x="33" y="41"/>
                      <a:pt x="27" y="41"/>
                    </a:cubicBezTo>
                    <a:cubicBezTo>
                      <a:pt x="21" y="41"/>
                      <a:pt x="17" y="40"/>
                      <a:pt x="12" y="41"/>
                    </a:cubicBezTo>
                    <a:cubicBezTo>
                      <a:pt x="8" y="41"/>
                      <a:pt x="2" y="37"/>
                      <a:pt x="1" y="41"/>
                    </a:cubicBezTo>
                    <a:cubicBezTo>
                      <a:pt x="0" y="45"/>
                      <a:pt x="2" y="48"/>
                      <a:pt x="4" y="49"/>
                    </a:cubicBezTo>
                    <a:cubicBezTo>
                      <a:pt x="7" y="50"/>
                      <a:pt x="8" y="48"/>
                      <a:pt x="11" y="52"/>
                    </a:cubicBezTo>
                    <a:cubicBezTo>
                      <a:pt x="14" y="55"/>
                      <a:pt x="14" y="56"/>
                      <a:pt x="20" y="58"/>
                    </a:cubicBezTo>
                    <a:cubicBezTo>
                      <a:pt x="25" y="59"/>
                      <a:pt x="25" y="56"/>
                      <a:pt x="27" y="59"/>
                    </a:cubicBezTo>
                    <a:cubicBezTo>
                      <a:pt x="28" y="61"/>
                      <a:pt x="28" y="62"/>
                      <a:pt x="35" y="62"/>
                    </a:cubicBezTo>
                    <a:cubicBezTo>
                      <a:pt x="42" y="62"/>
                      <a:pt x="38" y="66"/>
                      <a:pt x="48" y="62"/>
                    </a:cubicBezTo>
                    <a:cubicBezTo>
                      <a:pt x="57" y="59"/>
                      <a:pt x="53" y="59"/>
                      <a:pt x="60" y="57"/>
                    </a:cubicBezTo>
                    <a:cubicBezTo>
                      <a:pt x="66" y="55"/>
                      <a:pt x="64" y="56"/>
                      <a:pt x="73" y="52"/>
                    </a:cubicBezTo>
                    <a:cubicBezTo>
                      <a:pt x="82" y="47"/>
                      <a:pt x="84" y="51"/>
                      <a:pt x="83" y="46"/>
                    </a:cubicBezTo>
                    <a:cubicBezTo>
                      <a:pt x="82" y="40"/>
                      <a:pt x="78" y="39"/>
                      <a:pt x="85" y="39"/>
                    </a:cubicBezTo>
                    <a:cubicBezTo>
                      <a:pt x="91" y="39"/>
                      <a:pt x="94" y="42"/>
                      <a:pt x="95" y="39"/>
                    </a:cubicBezTo>
                    <a:cubicBezTo>
                      <a:pt x="96" y="36"/>
                      <a:pt x="97" y="38"/>
                      <a:pt x="95" y="33"/>
                    </a:cubicBezTo>
                    <a:cubicBezTo>
                      <a:pt x="93" y="27"/>
                      <a:pt x="90" y="26"/>
                      <a:pt x="95" y="26"/>
                    </a:cubicBezTo>
                    <a:cubicBezTo>
                      <a:pt x="100" y="25"/>
                      <a:pt x="101" y="27"/>
                      <a:pt x="103" y="23"/>
                    </a:cubicBezTo>
                    <a:cubicBezTo>
                      <a:pt x="104" y="18"/>
                      <a:pt x="106" y="22"/>
                      <a:pt x="105" y="15"/>
                    </a:cubicBezTo>
                    <a:cubicBezTo>
                      <a:pt x="104" y="7"/>
                      <a:pt x="106" y="4"/>
                      <a:pt x="101" y="5"/>
                    </a:cubicBezTo>
                    <a:cubicBezTo>
                      <a:pt x="96" y="5"/>
                      <a:pt x="87" y="2"/>
                      <a:pt x="87" y="2"/>
                    </a:cubicBezTo>
                    <a:cubicBezTo>
                      <a:pt x="87" y="2"/>
                      <a:pt x="83" y="0"/>
                      <a:pt x="84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" name="Freeform 878">
                <a:extLst>
                  <a:ext uri="{FF2B5EF4-FFF2-40B4-BE49-F238E27FC236}">
                    <a16:creationId xmlns:a16="http://schemas.microsoft.com/office/drawing/2014/main" id="{B769CBD3-E164-4B8B-9033-C6F31007A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2" y="2074"/>
                <a:ext cx="19" cy="10"/>
              </a:xfrm>
              <a:custGeom>
                <a:avLst/>
                <a:gdLst>
                  <a:gd name="T0" fmla="*/ 5 w 31"/>
                  <a:gd name="T1" fmla="*/ 11 h 16"/>
                  <a:gd name="T2" fmla="*/ 11 w 31"/>
                  <a:gd name="T3" fmla="*/ 6 h 16"/>
                  <a:gd name="T4" fmla="*/ 20 w 31"/>
                  <a:gd name="T5" fmla="*/ 3 h 16"/>
                  <a:gd name="T6" fmla="*/ 25 w 31"/>
                  <a:gd name="T7" fmla="*/ 11 h 16"/>
                  <a:gd name="T8" fmla="*/ 13 w 31"/>
                  <a:gd name="T9" fmla="*/ 15 h 16"/>
                  <a:gd name="T10" fmla="*/ 7 w 31"/>
                  <a:gd name="T11" fmla="*/ 15 h 16"/>
                  <a:gd name="T12" fmla="*/ 5 w 31"/>
                  <a:gd name="T13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16">
                    <a:moveTo>
                      <a:pt x="5" y="11"/>
                    </a:moveTo>
                    <a:cubicBezTo>
                      <a:pt x="5" y="7"/>
                      <a:pt x="8" y="5"/>
                      <a:pt x="11" y="6"/>
                    </a:cubicBezTo>
                    <a:cubicBezTo>
                      <a:pt x="14" y="7"/>
                      <a:pt x="17" y="0"/>
                      <a:pt x="20" y="3"/>
                    </a:cubicBezTo>
                    <a:cubicBezTo>
                      <a:pt x="24" y="6"/>
                      <a:pt x="31" y="9"/>
                      <a:pt x="25" y="11"/>
                    </a:cubicBezTo>
                    <a:cubicBezTo>
                      <a:pt x="18" y="14"/>
                      <a:pt x="16" y="15"/>
                      <a:pt x="13" y="15"/>
                    </a:cubicBezTo>
                    <a:cubicBezTo>
                      <a:pt x="9" y="15"/>
                      <a:pt x="9" y="14"/>
                      <a:pt x="7" y="15"/>
                    </a:cubicBezTo>
                    <a:cubicBezTo>
                      <a:pt x="5" y="16"/>
                      <a:pt x="0" y="8"/>
                      <a:pt x="5" y="1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" name="Group 1080">
              <a:extLst>
                <a:ext uri="{FF2B5EF4-FFF2-40B4-BE49-F238E27FC236}">
                  <a16:creationId xmlns:a16="http://schemas.microsoft.com/office/drawing/2014/main" id="{895D885D-4063-430E-8A66-B1C750C55F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0" y="736"/>
              <a:ext cx="4598" cy="2239"/>
              <a:chOff x="540" y="736"/>
              <a:chExt cx="4598" cy="2239"/>
            </a:xfrm>
            <a:grpFill/>
          </p:grpSpPr>
          <p:sp>
            <p:nvSpPr>
              <p:cNvPr id="169" name="Freeform 880">
                <a:extLst>
                  <a:ext uri="{FF2B5EF4-FFF2-40B4-BE49-F238E27FC236}">
                    <a16:creationId xmlns:a16="http://schemas.microsoft.com/office/drawing/2014/main" id="{FC428BEA-B8D9-498E-BA62-D2701224F1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3" y="2085"/>
                <a:ext cx="13" cy="8"/>
              </a:xfrm>
              <a:custGeom>
                <a:avLst/>
                <a:gdLst>
                  <a:gd name="T0" fmla="*/ 5 w 22"/>
                  <a:gd name="T1" fmla="*/ 7 h 13"/>
                  <a:gd name="T2" fmla="*/ 14 w 22"/>
                  <a:gd name="T3" fmla="*/ 8 h 13"/>
                  <a:gd name="T4" fmla="*/ 19 w 22"/>
                  <a:gd name="T5" fmla="*/ 7 h 13"/>
                  <a:gd name="T6" fmla="*/ 17 w 22"/>
                  <a:gd name="T7" fmla="*/ 1 h 13"/>
                  <a:gd name="T8" fmla="*/ 7 w 22"/>
                  <a:gd name="T9" fmla="*/ 0 h 13"/>
                  <a:gd name="T10" fmla="*/ 5 w 22"/>
                  <a:gd name="T1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3">
                    <a:moveTo>
                      <a:pt x="5" y="7"/>
                    </a:moveTo>
                    <a:cubicBezTo>
                      <a:pt x="11" y="9"/>
                      <a:pt x="10" y="7"/>
                      <a:pt x="14" y="8"/>
                    </a:cubicBezTo>
                    <a:cubicBezTo>
                      <a:pt x="17" y="9"/>
                      <a:pt x="19" y="13"/>
                      <a:pt x="19" y="7"/>
                    </a:cubicBezTo>
                    <a:cubicBezTo>
                      <a:pt x="19" y="2"/>
                      <a:pt x="22" y="2"/>
                      <a:pt x="17" y="1"/>
                    </a:cubicBezTo>
                    <a:cubicBezTo>
                      <a:pt x="13" y="0"/>
                      <a:pt x="9" y="0"/>
                      <a:pt x="7" y="0"/>
                    </a:cubicBezTo>
                    <a:cubicBezTo>
                      <a:pt x="5" y="0"/>
                      <a:pt x="0" y="1"/>
                      <a:pt x="5" y="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881">
                <a:extLst>
                  <a:ext uri="{FF2B5EF4-FFF2-40B4-BE49-F238E27FC236}">
                    <a16:creationId xmlns:a16="http://schemas.microsoft.com/office/drawing/2014/main" id="{C4ABDDB4-8AA6-4602-A3A1-7311FE5192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1" y="1441"/>
                <a:ext cx="178" cy="139"/>
              </a:xfrm>
              <a:custGeom>
                <a:avLst/>
                <a:gdLst>
                  <a:gd name="T0" fmla="*/ 293 w 296"/>
                  <a:gd name="T1" fmla="*/ 103 h 232"/>
                  <a:gd name="T2" fmla="*/ 290 w 296"/>
                  <a:gd name="T3" fmla="*/ 109 h 232"/>
                  <a:gd name="T4" fmla="*/ 282 w 296"/>
                  <a:gd name="T5" fmla="*/ 109 h 232"/>
                  <a:gd name="T6" fmla="*/ 265 w 296"/>
                  <a:gd name="T7" fmla="*/ 107 h 232"/>
                  <a:gd name="T8" fmla="*/ 257 w 296"/>
                  <a:gd name="T9" fmla="*/ 107 h 232"/>
                  <a:gd name="T10" fmla="*/ 251 w 296"/>
                  <a:gd name="T11" fmla="*/ 110 h 232"/>
                  <a:gd name="T12" fmla="*/ 243 w 296"/>
                  <a:gd name="T13" fmla="*/ 121 h 232"/>
                  <a:gd name="T14" fmla="*/ 227 w 296"/>
                  <a:gd name="T15" fmla="*/ 121 h 232"/>
                  <a:gd name="T16" fmla="*/ 230 w 296"/>
                  <a:gd name="T17" fmla="*/ 129 h 232"/>
                  <a:gd name="T18" fmla="*/ 231 w 296"/>
                  <a:gd name="T19" fmla="*/ 140 h 232"/>
                  <a:gd name="T20" fmla="*/ 213 w 296"/>
                  <a:gd name="T21" fmla="*/ 150 h 232"/>
                  <a:gd name="T22" fmla="*/ 196 w 296"/>
                  <a:gd name="T23" fmla="*/ 157 h 232"/>
                  <a:gd name="T24" fmla="*/ 187 w 296"/>
                  <a:gd name="T25" fmla="*/ 170 h 232"/>
                  <a:gd name="T26" fmla="*/ 165 w 296"/>
                  <a:gd name="T27" fmla="*/ 174 h 232"/>
                  <a:gd name="T28" fmla="*/ 157 w 296"/>
                  <a:gd name="T29" fmla="*/ 181 h 232"/>
                  <a:gd name="T30" fmla="*/ 141 w 296"/>
                  <a:gd name="T31" fmla="*/ 181 h 232"/>
                  <a:gd name="T32" fmla="*/ 130 w 296"/>
                  <a:gd name="T33" fmla="*/ 188 h 232"/>
                  <a:gd name="T34" fmla="*/ 118 w 296"/>
                  <a:gd name="T35" fmla="*/ 196 h 232"/>
                  <a:gd name="T36" fmla="*/ 109 w 296"/>
                  <a:gd name="T37" fmla="*/ 207 h 232"/>
                  <a:gd name="T38" fmla="*/ 107 w 296"/>
                  <a:gd name="T39" fmla="*/ 232 h 232"/>
                  <a:gd name="T40" fmla="*/ 1 w 296"/>
                  <a:gd name="T41" fmla="*/ 231 h 232"/>
                  <a:gd name="T42" fmla="*/ 7 w 296"/>
                  <a:gd name="T43" fmla="*/ 224 h 232"/>
                  <a:gd name="T44" fmla="*/ 29 w 296"/>
                  <a:gd name="T45" fmla="*/ 219 h 232"/>
                  <a:gd name="T46" fmla="*/ 44 w 296"/>
                  <a:gd name="T47" fmla="*/ 212 h 232"/>
                  <a:gd name="T48" fmla="*/ 59 w 296"/>
                  <a:gd name="T49" fmla="*/ 200 h 232"/>
                  <a:gd name="T50" fmla="*/ 74 w 296"/>
                  <a:gd name="T51" fmla="*/ 184 h 232"/>
                  <a:gd name="T52" fmla="*/ 85 w 296"/>
                  <a:gd name="T53" fmla="*/ 169 h 232"/>
                  <a:gd name="T54" fmla="*/ 89 w 296"/>
                  <a:gd name="T55" fmla="*/ 159 h 232"/>
                  <a:gd name="T56" fmla="*/ 86 w 296"/>
                  <a:gd name="T57" fmla="*/ 151 h 232"/>
                  <a:gd name="T58" fmla="*/ 86 w 296"/>
                  <a:gd name="T59" fmla="*/ 132 h 232"/>
                  <a:gd name="T60" fmla="*/ 90 w 296"/>
                  <a:gd name="T61" fmla="*/ 118 h 232"/>
                  <a:gd name="T62" fmla="*/ 100 w 296"/>
                  <a:gd name="T63" fmla="*/ 105 h 232"/>
                  <a:gd name="T64" fmla="*/ 105 w 296"/>
                  <a:gd name="T65" fmla="*/ 88 h 232"/>
                  <a:gd name="T66" fmla="*/ 115 w 296"/>
                  <a:gd name="T67" fmla="*/ 79 h 232"/>
                  <a:gd name="T68" fmla="*/ 128 w 296"/>
                  <a:gd name="T69" fmla="*/ 72 h 232"/>
                  <a:gd name="T70" fmla="*/ 140 w 296"/>
                  <a:gd name="T71" fmla="*/ 67 h 232"/>
                  <a:gd name="T72" fmla="*/ 152 w 296"/>
                  <a:gd name="T73" fmla="*/ 59 h 232"/>
                  <a:gd name="T74" fmla="*/ 162 w 296"/>
                  <a:gd name="T75" fmla="*/ 50 h 232"/>
                  <a:gd name="T76" fmla="*/ 177 w 296"/>
                  <a:gd name="T77" fmla="*/ 32 h 232"/>
                  <a:gd name="T78" fmla="*/ 181 w 296"/>
                  <a:gd name="T79" fmla="*/ 15 h 232"/>
                  <a:gd name="T80" fmla="*/ 187 w 296"/>
                  <a:gd name="T81" fmla="*/ 4 h 232"/>
                  <a:gd name="T82" fmla="*/ 199 w 296"/>
                  <a:gd name="T83" fmla="*/ 2 h 232"/>
                  <a:gd name="T84" fmla="*/ 203 w 296"/>
                  <a:gd name="T85" fmla="*/ 11 h 232"/>
                  <a:gd name="T86" fmla="*/ 218 w 296"/>
                  <a:gd name="T87" fmla="*/ 23 h 232"/>
                  <a:gd name="T88" fmla="*/ 242 w 296"/>
                  <a:gd name="T89" fmla="*/ 23 h 232"/>
                  <a:gd name="T90" fmla="*/ 252 w 296"/>
                  <a:gd name="T91" fmla="*/ 17 h 232"/>
                  <a:gd name="T92" fmla="*/ 258 w 296"/>
                  <a:gd name="T93" fmla="*/ 13 h 232"/>
                  <a:gd name="T94" fmla="*/ 270 w 296"/>
                  <a:gd name="T95" fmla="*/ 24 h 232"/>
                  <a:gd name="T96" fmla="*/ 272 w 296"/>
                  <a:gd name="T97" fmla="*/ 24 h 232"/>
                  <a:gd name="T98" fmla="*/ 276 w 296"/>
                  <a:gd name="T99" fmla="*/ 28 h 232"/>
                  <a:gd name="T100" fmla="*/ 283 w 296"/>
                  <a:gd name="T101" fmla="*/ 40 h 232"/>
                  <a:gd name="T102" fmla="*/ 283 w 296"/>
                  <a:gd name="T103" fmla="*/ 59 h 232"/>
                  <a:gd name="T104" fmla="*/ 285 w 296"/>
                  <a:gd name="T105" fmla="*/ 71 h 232"/>
                  <a:gd name="T106" fmla="*/ 287 w 296"/>
                  <a:gd name="T107" fmla="*/ 84 h 232"/>
                  <a:gd name="T108" fmla="*/ 293 w 296"/>
                  <a:gd name="T109" fmla="*/ 93 h 232"/>
                  <a:gd name="T110" fmla="*/ 293 w 296"/>
                  <a:gd name="T111" fmla="*/ 103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96" h="232">
                    <a:moveTo>
                      <a:pt x="293" y="103"/>
                    </a:moveTo>
                    <a:cubicBezTo>
                      <a:pt x="291" y="105"/>
                      <a:pt x="295" y="109"/>
                      <a:pt x="290" y="109"/>
                    </a:cubicBezTo>
                    <a:cubicBezTo>
                      <a:pt x="284" y="110"/>
                      <a:pt x="289" y="111"/>
                      <a:pt x="282" y="109"/>
                    </a:cubicBezTo>
                    <a:cubicBezTo>
                      <a:pt x="276" y="108"/>
                      <a:pt x="268" y="107"/>
                      <a:pt x="265" y="107"/>
                    </a:cubicBezTo>
                    <a:cubicBezTo>
                      <a:pt x="262" y="107"/>
                      <a:pt x="259" y="105"/>
                      <a:pt x="257" y="107"/>
                    </a:cubicBezTo>
                    <a:cubicBezTo>
                      <a:pt x="256" y="109"/>
                      <a:pt x="252" y="105"/>
                      <a:pt x="251" y="110"/>
                    </a:cubicBezTo>
                    <a:cubicBezTo>
                      <a:pt x="250" y="115"/>
                      <a:pt x="245" y="120"/>
                      <a:pt x="243" y="121"/>
                    </a:cubicBezTo>
                    <a:cubicBezTo>
                      <a:pt x="241" y="122"/>
                      <a:pt x="228" y="119"/>
                      <a:pt x="227" y="121"/>
                    </a:cubicBezTo>
                    <a:cubicBezTo>
                      <a:pt x="227" y="123"/>
                      <a:pt x="230" y="124"/>
                      <a:pt x="230" y="129"/>
                    </a:cubicBezTo>
                    <a:cubicBezTo>
                      <a:pt x="230" y="134"/>
                      <a:pt x="239" y="138"/>
                      <a:pt x="231" y="140"/>
                    </a:cubicBezTo>
                    <a:cubicBezTo>
                      <a:pt x="222" y="142"/>
                      <a:pt x="217" y="148"/>
                      <a:pt x="213" y="150"/>
                    </a:cubicBezTo>
                    <a:cubicBezTo>
                      <a:pt x="210" y="152"/>
                      <a:pt x="203" y="149"/>
                      <a:pt x="196" y="157"/>
                    </a:cubicBezTo>
                    <a:cubicBezTo>
                      <a:pt x="190" y="164"/>
                      <a:pt x="196" y="168"/>
                      <a:pt x="187" y="170"/>
                    </a:cubicBezTo>
                    <a:cubicBezTo>
                      <a:pt x="178" y="172"/>
                      <a:pt x="166" y="171"/>
                      <a:pt x="165" y="174"/>
                    </a:cubicBezTo>
                    <a:cubicBezTo>
                      <a:pt x="163" y="178"/>
                      <a:pt x="162" y="181"/>
                      <a:pt x="157" y="181"/>
                    </a:cubicBezTo>
                    <a:cubicBezTo>
                      <a:pt x="153" y="180"/>
                      <a:pt x="146" y="179"/>
                      <a:pt x="141" y="181"/>
                    </a:cubicBezTo>
                    <a:cubicBezTo>
                      <a:pt x="136" y="183"/>
                      <a:pt x="137" y="184"/>
                      <a:pt x="130" y="188"/>
                    </a:cubicBezTo>
                    <a:cubicBezTo>
                      <a:pt x="122" y="192"/>
                      <a:pt x="124" y="192"/>
                      <a:pt x="118" y="196"/>
                    </a:cubicBezTo>
                    <a:cubicBezTo>
                      <a:pt x="113" y="201"/>
                      <a:pt x="109" y="207"/>
                      <a:pt x="109" y="207"/>
                    </a:cubicBezTo>
                    <a:cubicBezTo>
                      <a:pt x="107" y="232"/>
                      <a:pt x="107" y="232"/>
                      <a:pt x="107" y="232"/>
                    </a:cubicBezTo>
                    <a:cubicBezTo>
                      <a:pt x="1" y="231"/>
                      <a:pt x="1" y="231"/>
                      <a:pt x="1" y="231"/>
                    </a:cubicBezTo>
                    <a:cubicBezTo>
                      <a:pt x="4" y="226"/>
                      <a:pt x="0" y="224"/>
                      <a:pt x="7" y="224"/>
                    </a:cubicBezTo>
                    <a:cubicBezTo>
                      <a:pt x="16" y="224"/>
                      <a:pt x="22" y="222"/>
                      <a:pt x="29" y="219"/>
                    </a:cubicBezTo>
                    <a:cubicBezTo>
                      <a:pt x="37" y="216"/>
                      <a:pt x="39" y="217"/>
                      <a:pt x="44" y="212"/>
                    </a:cubicBezTo>
                    <a:cubicBezTo>
                      <a:pt x="50" y="207"/>
                      <a:pt x="51" y="203"/>
                      <a:pt x="59" y="200"/>
                    </a:cubicBezTo>
                    <a:cubicBezTo>
                      <a:pt x="67" y="197"/>
                      <a:pt x="68" y="194"/>
                      <a:pt x="74" y="184"/>
                    </a:cubicBezTo>
                    <a:cubicBezTo>
                      <a:pt x="79" y="174"/>
                      <a:pt x="81" y="175"/>
                      <a:pt x="85" y="169"/>
                    </a:cubicBezTo>
                    <a:cubicBezTo>
                      <a:pt x="88" y="164"/>
                      <a:pt x="89" y="163"/>
                      <a:pt x="89" y="159"/>
                    </a:cubicBezTo>
                    <a:cubicBezTo>
                      <a:pt x="89" y="154"/>
                      <a:pt x="88" y="163"/>
                      <a:pt x="86" y="151"/>
                    </a:cubicBezTo>
                    <a:cubicBezTo>
                      <a:pt x="84" y="140"/>
                      <a:pt x="86" y="139"/>
                      <a:pt x="86" y="132"/>
                    </a:cubicBezTo>
                    <a:cubicBezTo>
                      <a:pt x="87" y="126"/>
                      <a:pt x="86" y="122"/>
                      <a:pt x="90" y="118"/>
                    </a:cubicBezTo>
                    <a:cubicBezTo>
                      <a:pt x="95" y="113"/>
                      <a:pt x="98" y="109"/>
                      <a:pt x="100" y="105"/>
                    </a:cubicBezTo>
                    <a:cubicBezTo>
                      <a:pt x="102" y="101"/>
                      <a:pt x="101" y="92"/>
                      <a:pt x="105" y="88"/>
                    </a:cubicBezTo>
                    <a:cubicBezTo>
                      <a:pt x="109" y="84"/>
                      <a:pt x="108" y="83"/>
                      <a:pt x="115" y="79"/>
                    </a:cubicBezTo>
                    <a:cubicBezTo>
                      <a:pt x="123" y="75"/>
                      <a:pt x="119" y="76"/>
                      <a:pt x="128" y="72"/>
                    </a:cubicBezTo>
                    <a:cubicBezTo>
                      <a:pt x="137" y="68"/>
                      <a:pt x="133" y="69"/>
                      <a:pt x="140" y="67"/>
                    </a:cubicBezTo>
                    <a:cubicBezTo>
                      <a:pt x="147" y="64"/>
                      <a:pt x="146" y="64"/>
                      <a:pt x="152" y="59"/>
                    </a:cubicBezTo>
                    <a:cubicBezTo>
                      <a:pt x="158" y="54"/>
                      <a:pt x="154" y="57"/>
                      <a:pt x="162" y="50"/>
                    </a:cubicBezTo>
                    <a:cubicBezTo>
                      <a:pt x="171" y="43"/>
                      <a:pt x="174" y="39"/>
                      <a:pt x="177" y="32"/>
                    </a:cubicBezTo>
                    <a:cubicBezTo>
                      <a:pt x="180" y="25"/>
                      <a:pt x="181" y="20"/>
                      <a:pt x="181" y="15"/>
                    </a:cubicBezTo>
                    <a:cubicBezTo>
                      <a:pt x="182" y="9"/>
                      <a:pt x="181" y="4"/>
                      <a:pt x="187" y="4"/>
                    </a:cubicBezTo>
                    <a:cubicBezTo>
                      <a:pt x="192" y="4"/>
                      <a:pt x="195" y="0"/>
                      <a:pt x="199" y="2"/>
                    </a:cubicBezTo>
                    <a:cubicBezTo>
                      <a:pt x="203" y="4"/>
                      <a:pt x="196" y="3"/>
                      <a:pt x="203" y="11"/>
                    </a:cubicBezTo>
                    <a:cubicBezTo>
                      <a:pt x="210" y="19"/>
                      <a:pt x="212" y="23"/>
                      <a:pt x="218" y="23"/>
                    </a:cubicBezTo>
                    <a:cubicBezTo>
                      <a:pt x="223" y="23"/>
                      <a:pt x="236" y="25"/>
                      <a:pt x="242" y="23"/>
                    </a:cubicBezTo>
                    <a:cubicBezTo>
                      <a:pt x="249" y="20"/>
                      <a:pt x="252" y="19"/>
                      <a:pt x="252" y="17"/>
                    </a:cubicBezTo>
                    <a:cubicBezTo>
                      <a:pt x="252" y="14"/>
                      <a:pt x="258" y="9"/>
                      <a:pt x="258" y="13"/>
                    </a:cubicBezTo>
                    <a:cubicBezTo>
                      <a:pt x="259" y="18"/>
                      <a:pt x="266" y="23"/>
                      <a:pt x="270" y="24"/>
                    </a:cubicBezTo>
                    <a:cubicBezTo>
                      <a:pt x="270" y="24"/>
                      <a:pt x="271" y="24"/>
                      <a:pt x="272" y="24"/>
                    </a:cubicBezTo>
                    <a:cubicBezTo>
                      <a:pt x="273" y="25"/>
                      <a:pt x="274" y="26"/>
                      <a:pt x="276" y="28"/>
                    </a:cubicBezTo>
                    <a:cubicBezTo>
                      <a:pt x="279" y="32"/>
                      <a:pt x="284" y="32"/>
                      <a:pt x="283" y="40"/>
                    </a:cubicBezTo>
                    <a:cubicBezTo>
                      <a:pt x="282" y="48"/>
                      <a:pt x="281" y="51"/>
                      <a:pt x="283" y="59"/>
                    </a:cubicBezTo>
                    <a:cubicBezTo>
                      <a:pt x="285" y="66"/>
                      <a:pt x="284" y="64"/>
                      <a:pt x="285" y="71"/>
                    </a:cubicBezTo>
                    <a:cubicBezTo>
                      <a:pt x="285" y="78"/>
                      <a:pt x="281" y="76"/>
                      <a:pt x="287" y="84"/>
                    </a:cubicBezTo>
                    <a:cubicBezTo>
                      <a:pt x="293" y="91"/>
                      <a:pt x="291" y="91"/>
                      <a:pt x="293" y="93"/>
                    </a:cubicBezTo>
                    <a:cubicBezTo>
                      <a:pt x="296" y="96"/>
                      <a:pt x="295" y="101"/>
                      <a:pt x="293" y="10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882">
                <a:extLst>
                  <a:ext uri="{FF2B5EF4-FFF2-40B4-BE49-F238E27FC236}">
                    <a16:creationId xmlns:a16="http://schemas.microsoft.com/office/drawing/2014/main" id="{BC2D38A1-B605-4FEB-AD41-8699436851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" y="1580"/>
                <a:ext cx="127" cy="108"/>
              </a:xfrm>
              <a:custGeom>
                <a:avLst/>
                <a:gdLst>
                  <a:gd name="T0" fmla="*/ 212 w 212"/>
                  <a:gd name="T1" fmla="*/ 1 h 181"/>
                  <a:gd name="T2" fmla="*/ 211 w 212"/>
                  <a:gd name="T3" fmla="*/ 10 h 181"/>
                  <a:gd name="T4" fmla="*/ 211 w 212"/>
                  <a:gd name="T5" fmla="*/ 11 h 181"/>
                  <a:gd name="T6" fmla="*/ 210 w 212"/>
                  <a:gd name="T7" fmla="*/ 47 h 181"/>
                  <a:gd name="T8" fmla="*/ 129 w 212"/>
                  <a:gd name="T9" fmla="*/ 49 h 181"/>
                  <a:gd name="T10" fmla="*/ 126 w 212"/>
                  <a:gd name="T11" fmla="*/ 73 h 181"/>
                  <a:gd name="T12" fmla="*/ 127 w 212"/>
                  <a:gd name="T13" fmla="*/ 115 h 181"/>
                  <a:gd name="T14" fmla="*/ 116 w 212"/>
                  <a:gd name="T15" fmla="*/ 122 h 181"/>
                  <a:gd name="T16" fmla="*/ 100 w 212"/>
                  <a:gd name="T17" fmla="*/ 134 h 181"/>
                  <a:gd name="T18" fmla="*/ 101 w 212"/>
                  <a:gd name="T19" fmla="*/ 146 h 181"/>
                  <a:gd name="T20" fmla="*/ 99 w 212"/>
                  <a:gd name="T21" fmla="*/ 181 h 181"/>
                  <a:gd name="T22" fmla="*/ 1 w 212"/>
                  <a:gd name="T23" fmla="*/ 178 h 181"/>
                  <a:gd name="T24" fmla="*/ 3 w 212"/>
                  <a:gd name="T25" fmla="*/ 165 h 181"/>
                  <a:gd name="T26" fmla="*/ 14 w 212"/>
                  <a:gd name="T27" fmla="*/ 149 h 181"/>
                  <a:gd name="T28" fmla="*/ 22 w 212"/>
                  <a:gd name="T29" fmla="*/ 133 h 181"/>
                  <a:gd name="T30" fmla="*/ 27 w 212"/>
                  <a:gd name="T31" fmla="*/ 122 h 181"/>
                  <a:gd name="T32" fmla="*/ 34 w 212"/>
                  <a:gd name="T33" fmla="*/ 111 h 181"/>
                  <a:gd name="T34" fmla="*/ 38 w 212"/>
                  <a:gd name="T35" fmla="*/ 100 h 181"/>
                  <a:gd name="T36" fmla="*/ 49 w 212"/>
                  <a:gd name="T37" fmla="*/ 90 h 181"/>
                  <a:gd name="T38" fmla="*/ 58 w 212"/>
                  <a:gd name="T39" fmla="*/ 73 h 181"/>
                  <a:gd name="T40" fmla="*/ 65 w 212"/>
                  <a:gd name="T41" fmla="*/ 51 h 181"/>
                  <a:gd name="T42" fmla="*/ 73 w 212"/>
                  <a:gd name="T43" fmla="*/ 39 h 181"/>
                  <a:gd name="T44" fmla="*/ 87 w 212"/>
                  <a:gd name="T45" fmla="*/ 29 h 181"/>
                  <a:gd name="T46" fmla="*/ 95 w 212"/>
                  <a:gd name="T47" fmla="*/ 19 h 181"/>
                  <a:gd name="T48" fmla="*/ 102 w 212"/>
                  <a:gd name="T49" fmla="*/ 1 h 181"/>
                  <a:gd name="T50" fmla="*/ 104 w 212"/>
                  <a:gd name="T51" fmla="*/ 0 h 181"/>
                  <a:gd name="T52" fmla="*/ 210 w 212"/>
                  <a:gd name="T53" fmla="*/ 1 h 181"/>
                  <a:gd name="T54" fmla="*/ 212 w 212"/>
                  <a:gd name="T55" fmla="*/ 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12" h="181">
                    <a:moveTo>
                      <a:pt x="212" y="1"/>
                    </a:moveTo>
                    <a:cubicBezTo>
                      <a:pt x="211" y="10"/>
                      <a:pt x="211" y="10"/>
                      <a:pt x="211" y="10"/>
                    </a:cubicBezTo>
                    <a:cubicBezTo>
                      <a:pt x="211" y="11"/>
                      <a:pt x="211" y="11"/>
                      <a:pt x="211" y="11"/>
                    </a:cubicBezTo>
                    <a:cubicBezTo>
                      <a:pt x="210" y="47"/>
                      <a:pt x="210" y="47"/>
                      <a:pt x="210" y="47"/>
                    </a:cubicBezTo>
                    <a:cubicBezTo>
                      <a:pt x="129" y="49"/>
                      <a:pt x="129" y="49"/>
                      <a:pt x="129" y="49"/>
                    </a:cubicBezTo>
                    <a:cubicBezTo>
                      <a:pt x="126" y="73"/>
                      <a:pt x="126" y="73"/>
                      <a:pt x="126" y="73"/>
                    </a:cubicBezTo>
                    <a:cubicBezTo>
                      <a:pt x="126" y="73"/>
                      <a:pt x="126" y="111"/>
                      <a:pt x="127" y="115"/>
                    </a:cubicBezTo>
                    <a:cubicBezTo>
                      <a:pt x="128" y="120"/>
                      <a:pt x="123" y="120"/>
                      <a:pt x="116" y="122"/>
                    </a:cubicBezTo>
                    <a:cubicBezTo>
                      <a:pt x="110" y="125"/>
                      <a:pt x="108" y="130"/>
                      <a:pt x="100" y="134"/>
                    </a:cubicBezTo>
                    <a:cubicBezTo>
                      <a:pt x="92" y="138"/>
                      <a:pt x="101" y="146"/>
                      <a:pt x="101" y="146"/>
                    </a:cubicBezTo>
                    <a:cubicBezTo>
                      <a:pt x="99" y="181"/>
                      <a:pt x="99" y="181"/>
                      <a:pt x="99" y="181"/>
                    </a:cubicBezTo>
                    <a:cubicBezTo>
                      <a:pt x="1" y="178"/>
                      <a:pt x="1" y="178"/>
                      <a:pt x="1" y="178"/>
                    </a:cubicBezTo>
                    <a:cubicBezTo>
                      <a:pt x="0" y="174"/>
                      <a:pt x="0" y="169"/>
                      <a:pt x="3" y="165"/>
                    </a:cubicBezTo>
                    <a:cubicBezTo>
                      <a:pt x="7" y="157"/>
                      <a:pt x="11" y="152"/>
                      <a:pt x="14" y="149"/>
                    </a:cubicBezTo>
                    <a:cubicBezTo>
                      <a:pt x="17" y="147"/>
                      <a:pt x="21" y="136"/>
                      <a:pt x="22" y="133"/>
                    </a:cubicBezTo>
                    <a:cubicBezTo>
                      <a:pt x="22" y="131"/>
                      <a:pt x="22" y="128"/>
                      <a:pt x="27" y="122"/>
                    </a:cubicBezTo>
                    <a:cubicBezTo>
                      <a:pt x="32" y="116"/>
                      <a:pt x="31" y="121"/>
                      <a:pt x="34" y="111"/>
                    </a:cubicBezTo>
                    <a:cubicBezTo>
                      <a:pt x="36" y="101"/>
                      <a:pt x="32" y="104"/>
                      <a:pt x="38" y="100"/>
                    </a:cubicBezTo>
                    <a:cubicBezTo>
                      <a:pt x="45" y="96"/>
                      <a:pt x="44" y="98"/>
                      <a:pt x="49" y="90"/>
                    </a:cubicBezTo>
                    <a:cubicBezTo>
                      <a:pt x="54" y="82"/>
                      <a:pt x="55" y="85"/>
                      <a:pt x="58" y="73"/>
                    </a:cubicBezTo>
                    <a:cubicBezTo>
                      <a:pt x="61" y="60"/>
                      <a:pt x="60" y="55"/>
                      <a:pt x="65" y="51"/>
                    </a:cubicBezTo>
                    <a:cubicBezTo>
                      <a:pt x="69" y="47"/>
                      <a:pt x="64" y="44"/>
                      <a:pt x="73" y="39"/>
                    </a:cubicBezTo>
                    <a:cubicBezTo>
                      <a:pt x="82" y="34"/>
                      <a:pt x="81" y="35"/>
                      <a:pt x="87" y="29"/>
                    </a:cubicBezTo>
                    <a:cubicBezTo>
                      <a:pt x="93" y="23"/>
                      <a:pt x="91" y="28"/>
                      <a:pt x="95" y="19"/>
                    </a:cubicBezTo>
                    <a:cubicBezTo>
                      <a:pt x="99" y="10"/>
                      <a:pt x="97" y="7"/>
                      <a:pt x="102" y="1"/>
                    </a:cubicBezTo>
                    <a:cubicBezTo>
                      <a:pt x="103" y="1"/>
                      <a:pt x="103" y="0"/>
                      <a:pt x="104" y="0"/>
                    </a:cubicBezTo>
                    <a:cubicBezTo>
                      <a:pt x="210" y="1"/>
                      <a:pt x="210" y="1"/>
                      <a:pt x="210" y="1"/>
                    </a:cubicBezTo>
                    <a:lnTo>
                      <a:pt x="212" y="1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883">
                <a:extLst>
                  <a:ext uri="{FF2B5EF4-FFF2-40B4-BE49-F238E27FC236}">
                    <a16:creationId xmlns:a16="http://schemas.microsoft.com/office/drawing/2014/main" id="{368EB77E-315D-41B8-8F88-74B18959AB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1421"/>
                <a:ext cx="300" cy="305"/>
              </a:xfrm>
              <a:custGeom>
                <a:avLst/>
                <a:gdLst>
                  <a:gd name="T0" fmla="*/ 498 w 500"/>
                  <a:gd name="T1" fmla="*/ 384 h 507"/>
                  <a:gd name="T2" fmla="*/ 332 w 500"/>
                  <a:gd name="T3" fmla="*/ 501 h 507"/>
                  <a:gd name="T4" fmla="*/ 303 w 500"/>
                  <a:gd name="T5" fmla="*/ 506 h 507"/>
                  <a:gd name="T6" fmla="*/ 286 w 500"/>
                  <a:gd name="T7" fmla="*/ 494 h 507"/>
                  <a:gd name="T8" fmla="*/ 270 w 500"/>
                  <a:gd name="T9" fmla="*/ 480 h 507"/>
                  <a:gd name="T10" fmla="*/ 253 w 500"/>
                  <a:gd name="T11" fmla="*/ 474 h 507"/>
                  <a:gd name="T12" fmla="*/ 238 w 500"/>
                  <a:gd name="T13" fmla="*/ 460 h 507"/>
                  <a:gd name="T14" fmla="*/ 91 w 500"/>
                  <a:gd name="T15" fmla="*/ 342 h 507"/>
                  <a:gd name="T16" fmla="*/ 1 w 500"/>
                  <a:gd name="T17" fmla="*/ 274 h 507"/>
                  <a:gd name="T18" fmla="*/ 0 w 500"/>
                  <a:gd name="T19" fmla="*/ 265 h 507"/>
                  <a:gd name="T20" fmla="*/ 11 w 500"/>
                  <a:gd name="T21" fmla="*/ 229 h 507"/>
                  <a:gd name="T22" fmla="*/ 34 w 500"/>
                  <a:gd name="T23" fmla="*/ 214 h 507"/>
                  <a:gd name="T24" fmla="*/ 58 w 500"/>
                  <a:gd name="T25" fmla="*/ 207 h 507"/>
                  <a:gd name="T26" fmla="*/ 89 w 500"/>
                  <a:gd name="T27" fmla="*/ 190 h 507"/>
                  <a:gd name="T28" fmla="*/ 124 w 500"/>
                  <a:gd name="T29" fmla="*/ 173 h 507"/>
                  <a:gd name="T30" fmla="*/ 120 w 500"/>
                  <a:gd name="T31" fmla="*/ 154 h 507"/>
                  <a:gd name="T32" fmla="*/ 144 w 500"/>
                  <a:gd name="T33" fmla="*/ 143 h 507"/>
                  <a:gd name="T34" fmla="*/ 158 w 500"/>
                  <a:gd name="T35" fmla="*/ 140 h 507"/>
                  <a:gd name="T36" fmla="*/ 183 w 500"/>
                  <a:gd name="T37" fmla="*/ 142 h 507"/>
                  <a:gd name="T38" fmla="*/ 186 w 500"/>
                  <a:gd name="T39" fmla="*/ 126 h 507"/>
                  <a:gd name="T40" fmla="*/ 178 w 500"/>
                  <a:gd name="T41" fmla="*/ 104 h 507"/>
                  <a:gd name="T42" fmla="*/ 176 w 500"/>
                  <a:gd name="T43" fmla="*/ 73 h 507"/>
                  <a:gd name="T44" fmla="*/ 165 w 500"/>
                  <a:gd name="T45" fmla="*/ 57 h 507"/>
                  <a:gd name="T46" fmla="*/ 195 w 500"/>
                  <a:gd name="T47" fmla="*/ 43 h 507"/>
                  <a:gd name="T48" fmla="*/ 221 w 500"/>
                  <a:gd name="T49" fmla="*/ 31 h 507"/>
                  <a:gd name="T50" fmla="*/ 254 w 500"/>
                  <a:gd name="T51" fmla="*/ 17 h 507"/>
                  <a:gd name="T52" fmla="*/ 292 w 500"/>
                  <a:gd name="T53" fmla="*/ 10 h 507"/>
                  <a:gd name="T54" fmla="*/ 335 w 500"/>
                  <a:gd name="T55" fmla="*/ 7 h 507"/>
                  <a:gd name="T56" fmla="*/ 356 w 500"/>
                  <a:gd name="T57" fmla="*/ 8 h 507"/>
                  <a:gd name="T58" fmla="*/ 385 w 500"/>
                  <a:gd name="T59" fmla="*/ 6 h 507"/>
                  <a:gd name="T60" fmla="*/ 412 w 500"/>
                  <a:gd name="T61" fmla="*/ 6 h 507"/>
                  <a:gd name="T62" fmla="*/ 419 w 500"/>
                  <a:gd name="T63" fmla="*/ 11 h 507"/>
                  <a:gd name="T64" fmla="*/ 413 w 500"/>
                  <a:gd name="T65" fmla="*/ 28 h 507"/>
                  <a:gd name="T66" fmla="*/ 413 w 500"/>
                  <a:gd name="T67" fmla="*/ 50 h 507"/>
                  <a:gd name="T68" fmla="*/ 406 w 500"/>
                  <a:gd name="T69" fmla="*/ 75 h 507"/>
                  <a:gd name="T70" fmla="*/ 395 w 500"/>
                  <a:gd name="T71" fmla="*/ 99 h 507"/>
                  <a:gd name="T72" fmla="*/ 414 w 500"/>
                  <a:gd name="T73" fmla="*/ 123 h 507"/>
                  <a:gd name="T74" fmla="*/ 431 w 500"/>
                  <a:gd name="T75" fmla="*/ 143 h 507"/>
                  <a:gd name="T76" fmla="*/ 438 w 500"/>
                  <a:gd name="T77" fmla="*/ 182 h 507"/>
                  <a:gd name="T78" fmla="*/ 443 w 500"/>
                  <a:gd name="T79" fmla="*/ 194 h 507"/>
                  <a:gd name="T80" fmla="*/ 447 w 500"/>
                  <a:gd name="T81" fmla="*/ 214 h 507"/>
                  <a:gd name="T82" fmla="*/ 450 w 500"/>
                  <a:gd name="T83" fmla="*/ 255 h 507"/>
                  <a:gd name="T84" fmla="*/ 450 w 500"/>
                  <a:gd name="T85" fmla="*/ 283 h 507"/>
                  <a:gd name="T86" fmla="*/ 448 w 500"/>
                  <a:gd name="T87" fmla="*/ 323 h 507"/>
                  <a:gd name="T88" fmla="*/ 461 w 500"/>
                  <a:gd name="T89" fmla="*/ 354 h 507"/>
                  <a:gd name="T90" fmla="*/ 492 w 500"/>
                  <a:gd name="T91" fmla="*/ 363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00" h="507">
                    <a:moveTo>
                      <a:pt x="500" y="382"/>
                    </a:moveTo>
                    <a:cubicBezTo>
                      <a:pt x="500" y="383"/>
                      <a:pt x="499" y="383"/>
                      <a:pt x="498" y="384"/>
                    </a:cubicBezTo>
                    <a:cubicBezTo>
                      <a:pt x="416" y="435"/>
                      <a:pt x="365" y="482"/>
                      <a:pt x="355" y="490"/>
                    </a:cubicBezTo>
                    <a:cubicBezTo>
                      <a:pt x="345" y="497"/>
                      <a:pt x="343" y="499"/>
                      <a:pt x="332" y="501"/>
                    </a:cubicBezTo>
                    <a:cubicBezTo>
                      <a:pt x="323" y="502"/>
                      <a:pt x="319" y="504"/>
                      <a:pt x="312" y="505"/>
                    </a:cubicBezTo>
                    <a:cubicBezTo>
                      <a:pt x="309" y="505"/>
                      <a:pt x="306" y="506"/>
                      <a:pt x="303" y="506"/>
                    </a:cubicBezTo>
                    <a:cubicBezTo>
                      <a:pt x="290" y="507"/>
                      <a:pt x="296" y="507"/>
                      <a:pt x="286" y="506"/>
                    </a:cubicBezTo>
                    <a:cubicBezTo>
                      <a:pt x="276" y="505"/>
                      <a:pt x="286" y="500"/>
                      <a:pt x="286" y="494"/>
                    </a:cubicBezTo>
                    <a:cubicBezTo>
                      <a:pt x="286" y="488"/>
                      <a:pt x="284" y="488"/>
                      <a:pt x="282" y="483"/>
                    </a:cubicBezTo>
                    <a:cubicBezTo>
                      <a:pt x="281" y="478"/>
                      <a:pt x="280" y="482"/>
                      <a:pt x="270" y="480"/>
                    </a:cubicBezTo>
                    <a:cubicBezTo>
                      <a:pt x="261" y="478"/>
                      <a:pt x="268" y="478"/>
                      <a:pt x="265" y="474"/>
                    </a:cubicBezTo>
                    <a:cubicBezTo>
                      <a:pt x="262" y="469"/>
                      <a:pt x="261" y="475"/>
                      <a:pt x="253" y="474"/>
                    </a:cubicBezTo>
                    <a:cubicBezTo>
                      <a:pt x="244" y="473"/>
                      <a:pt x="250" y="470"/>
                      <a:pt x="247" y="465"/>
                    </a:cubicBezTo>
                    <a:cubicBezTo>
                      <a:pt x="245" y="460"/>
                      <a:pt x="245" y="463"/>
                      <a:pt x="238" y="460"/>
                    </a:cubicBezTo>
                    <a:cubicBezTo>
                      <a:pt x="231" y="458"/>
                      <a:pt x="238" y="452"/>
                      <a:pt x="238" y="452"/>
                    </a:cubicBezTo>
                    <a:cubicBezTo>
                      <a:pt x="91" y="342"/>
                      <a:pt x="91" y="342"/>
                      <a:pt x="91" y="342"/>
                    </a:cubicBezTo>
                    <a:cubicBezTo>
                      <a:pt x="1" y="275"/>
                      <a:pt x="1" y="275"/>
                      <a:pt x="1" y="275"/>
                    </a:cubicBezTo>
                    <a:cubicBezTo>
                      <a:pt x="1" y="274"/>
                      <a:pt x="1" y="274"/>
                      <a:pt x="1" y="274"/>
                    </a:cubicBezTo>
                    <a:cubicBezTo>
                      <a:pt x="2" y="265"/>
                      <a:pt x="2" y="265"/>
                      <a:pt x="2" y="265"/>
                    </a:cubicBezTo>
                    <a:cubicBezTo>
                      <a:pt x="0" y="265"/>
                      <a:pt x="0" y="265"/>
                      <a:pt x="0" y="265"/>
                    </a:cubicBezTo>
                    <a:cubicBezTo>
                      <a:pt x="2" y="240"/>
                      <a:pt x="2" y="240"/>
                      <a:pt x="2" y="240"/>
                    </a:cubicBezTo>
                    <a:cubicBezTo>
                      <a:pt x="2" y="240"/>
                      <a:pt x="6" y="234"/>
                      <a:pt x="11" y="229"/>
                    </a:cubicBezTo>
                    <a:cubicBezTo>
                      <a:pt x="17" y="225"/>
                      <a:pt x="15" y="225"/>
                      <a:pt x="23" y="221"/>
                    </a:cubicBezTo>
                    <a:cubicBezTo>
                      <a:pt x="30" y="217"/>
                      <a:pt x="29" y="216"/>
                      <a:pt x="34" y="214"/>
                    </a:cubicBezTo>
                    <a:cubicBezTo>
                      <a:pt x="39" y="212"/>
                      <a:pt x="46" y="213"/>
                      <a:pt x="50" y="214"/>
                    </a:cubicBezTo>
                    <a:cubicBezTo>
                      <a:pt x="55" y="214"/>
                      <a:pt x="56" y="211"/>
                      <a:pt x="58" y="207"/>
                    </a:cubicBezTo>
                    <a:cubicBezTo>
                      <a:pt x="59" y="204"/>
                      <a:pt x="71" y="205"/>
                      <a:pt x="80" y="203"/>
                    </a:cubicBezTo>
                    <a:cubicBezTo>
                      <a:pt x="89" y="201"/>
                      <a:pt x="83" y="197"/>
                      <a:pt x="89" y="190"/>
                    </a:cubicBezTo>
                    <a:cubicBezTo>
                      <a:pt x="96" y="182"/>
                      <a:pt x="103" y="185"/>
                      <a:pt x="106" y="183"/>
                    </a:cubicBezTo>
                    <a:cubicBezTo>
                      <a:pt x="110" y="181"/>
                      <a:pt x="115" y="175"/>
                      <a:pt x="124" y="173"/>
                    </a:cubicBezTo>
                    <a:cubicBezTo>
                      <a:pt x="132" y="171"/>
                      <a:pt x="123" y="167"/>
                      <a:pt x="123" y="162"/>
                    </a:cubicBezTo>
                    <a:cubicBezTo>
                      <a:pt x="123" y="157"/>
                      <a:pt x="120" y="156"/>
                      <a:pt x="120" y="154"/>
                    </a:cubicBezTo>
                    <a:cubicBezTo>
                      <a:pt x="121" y="152"/>
                      <a:pt x="134" y="155"/>
                      <a:pt x="136" y="154"/>
                    </a:cubicBezTo>
                    <a:cubicBezTo>
                      <a:pt x="138" y="153"/>
                      <a:pt x="143" y="148"/>
                      <a:pt x="144" y="143"/>
                    </a:cubicBezTo>
                    <a:cubicBezTo>
                      <a:pt x="145" y="138"/>
                      <a:pt x="149" y="142"/>
                      <a:pt x="150" y="140"/>
                    </a:cubicBezTo>
                    <a:cubicBezTo>
                      <a:pt x="152" y="138"/>
                      <a:pt x="155" y="140"/>
                      <a:pt x="158" y="140"/>
                    </a:cubicBezTo>
                    <a:cubicBezTo>
                      <a:pt x="161" y="140"/>
                      <a:pt x="169" y="141"/>
                      <a:pt x="175" y="142"/>
                    </a:cubicBezTo>
                    <a:cubicBezTo>
                      <a:pt x="182" y="144"/>
                      <a:pt x="177" y="143"/>
                      <a:pt x="183" y="142"/>
                    </a:cubicBezTo>
                    <a:cubicBezTo>
                      <a:pt x="188" y="142"/>
                      <a:pt x="184" y="138"/>
                      <a:pt x="186" y="136"/>
                    </a:cubicBezTo>
                    <a:cubicBezTo>
                      <a:pt x="188" y="134"/>
                      <a:pt x="189" y="129"/>
                      <a:pt x="186" y="126"/>
                    </a:cubicBezTo>
                    <a:cubicBezTo>
                      <a:pt x="184" y="124"/>
                      <a:pt x="186" y="124"/>
                      <a:pt x="180" y="117"/>
                    </a:cubicBezTo>
                    <a:cubicBezTo>
                      <a:pt x="174" y="109"/>
                      <a:pt x="178" y="111"/>
                      <a:pt x="178" y="104"/>
                    </a:cubicBezTo>
                    <a:cubicBezTo>
                      <a:pt x="177" y="97"/>
                      <a:pt x="178" y="99"/>
                      <a:pt x="176" y="92"/>
                    </a:cubicBezTo>
                    <a:cubicBezTo>
                      <a:pt x="174" y="84"/>
                      <a:pt x="175" y="81"/>
                      <a:pt x="176" y="73"/>
                    </a:cubicBezTo>
                    <a:cubicBezTo>
                      <a:pt x="177" y="65"/>
                      <a:pt x="172" y="65"/>
                      <a:pt x="169" y="61"/>
                    </a:cubicBezTo>
                    <a:cubicBezTo>
                      <a:pt x="167" y="59"/>
                      <a:pt x="166" y="58"/>
                      <a:pt x="165" y="57"/>
                    </a:cubicBezTo>
                    <a:cubicBezTo>
                      <a:pt x="169" y="58"/>
                      <a:pt x="174" y="58"/>
                      <a:pt x="178" y="55"/>
                    </a:cubicBezTo>
                    <a:cubicBezTo>
                      <a:pt x="184" y="51"/>
                      <a:pt x="188" y="47"/>
                      <a:pt x="195" y="43"/>
                    </a:cubicBezTo>
                    <a:cubicBezTo>
                      <a:pt x="203" y="39"/>
                      <a:pt x="203" y="35"/>
                      <a:pt x="210" y="36"/>
                    </a:cubicBezTo>
                    <a:cubicBezTo>
                      <a:pt x="217" y="38"/>
                      <a:pt x="218" y="35"/>
                      <a:pt x="221" y="31"/>
                    </a:cubicBezTo>
                    <a:cubicBezTo>
                      <a:pt x="224" y="27"/>
                      <a:pt x="227" y="25"/>
                      <a:pt x="234" y="23"/>
                    </a:cubicBezTo>
                    <a:cubicBezTo>
                      <a:pt x="241" y="21"/>
                      <a:pt x="241" y="18"/>
                      <a:pt x="254" y="17"/>
                    </a:cubicBezTo>
                    <a:cubicBezTo>
                      <a:pt x="266" y="17"/>
                      <a:pt x="269" y="15"/>
                      <a:pt x="275" y="14"/>
                    </a:cubicBezTo>
                    <a:cubicBezTo>
                      <a:pt x="281" y="13"/>
                      <a:pt x="281" y="13"/>
                      <a:pt x="292" y="10"/>
                    </a:cubicBezTo>
                    <a:cubicBezTo>
                      <a:pt x="304" y="7"/>
                      <a:pt x="307" y="5"/>
                      <a:pt x="310" y="6"/>
                    </a:cubicBezTo>
                    <a:cubicBezTo>
                      <a:pt x="313" y="7"/>
                      <a:pt x="331" y="5"/>
                      <a:pt x="335" y="7"/>
                    </a:cubicBezTo>
                    <a:cubicBezTo>
                      <a:pt x="339" y="9"/>
                      <a:pt x="343" y="16"/>
                      <a:pt x="347" y="13"/>
                    </a:cubicBezTo>
                    <a:cubicBezTo>
                      <a:pt x="352" y="10"/>
                      <a:pt x="348" y="9"/>
                      <a:pt x="356" y="8"/>
                    </a:cubicBezTo>
                    <a:cubicBezTo>
                      <a:pt x="365" y="7"/>
                      <a:pt x="364" y="0"/>
                      <a:pt x="367" y="2"/>
                    </a:cubicBezTo>
                    <a:cubicBezTo>
                      <a:pt x="370" y="4"/>
                      <a:pt x="372" y="8"/>
                      <a:pt x="385" y="6"/>
                    </a:cubicBezTo>
                    <a:cubicBezTo>
                      <a:pt x="397" y="5"/>
                      <a:pt x="397" y="1"/>
                      <a:pt x="400" y="3"/>
                    </a:cubicBezTo>
                    <a:cubicBezTo>
                      <a:pt x="403" y="5"/>
                      <a:pt x="404" y="6"/>
                      <a:pt x="412" y="6"/>
                    </a:cubicBezTo>
                    <a:cubicBezTo>
                      <a:pt x="416" y="6"/>
                      <a:pt x="419" y="6"/>
                      <a:pt x="422" y="5"/>
                    </a:cubicBezTo>
                    <a:cubicBezTo>
                      <a:pt x="422" y="7"/>
                      <a:pt x="422" y="9"/>
                      <a:pt x="419" y="11"/>
                    </a:cubicBezTo>
                    <a:cubicBezTo>
                      <a:pt x="414" y="13"/>
                      <a:pt x="408" y="16"/>
                      <a:pt x="411" y="19"/>
                    </a:cubicBezTo>
                    <a:cubicBezTo>
                      <a:pt x="414" y="22"/>
                      <a:pt x="417" y="23"/>
                      <a:pt x="413" y="28"/>
                    </a:cubicBezTo>
                    <a:cubicBezTo>
                      <a:pt x="409" y="34"/>
                      <a:pt x="409" y="34"/>
                      <a:pt x="411" y="37"/>
                    </a:cubicBezTo>
                    <a:cubicBezTo>
                      <a:pt x="413" y="40"/>
                      <a:pt x="413" y="41"/>
                      <a:pt x="413" y="50"/>
                    </a:cubicBezTo>
                    <a:cubicBezTo>
                      <a:pt x="413" y="59"/>
                      <a:pt x="418" y="60"/>
                      <a:pt x="413" y="65"/>
                    </a:cubicBezTo>
                    <a:cubicBezTo>
                      <a:pt x="409" y="70"/>
                      <a:pt x="414" y="69"/>
                      <a:pt x="406" y="75"/>
                    </a:cubicBezTo>
                    <a:cubicBezTo>
                      <a:pt x="398" y="82"/>
                      <a:pt x="395" y="82"/>
                      <a:pt x="395" y="87"/>
                    </a:cubicBezTo>
                    <a:cubicBezTo>
                      <a:pt x="395" y="93"/>
                      <a:pt x="392" y="94"/>
                      <a:pt x="395" y="99"/>
                    </a:cubicBezTo>
                    <a:cubicBezTo>
                      <a:pt x="398" y="105"/>
                      <a:pt x="398" y="110"/>
                      <a:pt x="403" y="114"/>
                    </a:cubicBezTo>
                    <a:cubicBezTo>
                      <a:pt x="409" y="119"/>
                      <a:pt x="413" y="119"/>
                      <a:pt x="414" y="123"/>
                    </a:cubicBezTo>
                    <a:cubicBezTo>
                      <a:pt x="415" y="128"/>
                      <a:pt x="416" y="130"/>
                      <a:pt x="421" y="134"/>
                    </a:cubicBezTo>
                    <a:cubicBezTo>
                      <a:pt x="425" y="137"/>
                      <a:pt x="430" y="134"/>
                      <a:pt x="431" y="143"/>
                    </a:cubicBezTo>
                    <a:cubicBezTo>
                      <a:pt x="432" y="152"/>
                      <a:pt x="433" y="149"/>
                      <a:pt x="435" y="159"/>
                    </a:cubicBezTo>
                    <a:cubicBezTo>
                      <a:pt x="437" y="170"/>
                      <a:pt x="437" y="177"/>
                      <a:pt x="438" y="182"/>
                    </a:cubicBezTo>
                    <a:cubicBezTo>
                      <a:pt x="439" y="188"/>
                      <a:pt x="441" y="190"/>
                      <a:pt x="441" y="191"/>
                    </a:cubicBezTo>
                    <a:cubicBezTo>
                      <a:pt x="441" y="192"/>
                      <a:pt x="441" y="192"/>
                      <a:pt x="443" y="194"/>
                    </a:cubicBezTo>
                    <a:cubicBezTo>
                      <a:pt x="442" y="195"/>
                      <a:pt x="441" y="195"/>
                      <a:pt x="441" y="195"/>
                    </a:cubicBezTo>
                    <a:cubicBezTo>
                      <a:pt x="431" y="199"/>
                      <a:pt x="441" y="206"/>
                      <a:pt x="447" y="214"/>
                    </a:cubicBezTo>
                    <a:cubicBezTo>
                      <a:pt x="453" y="222"/>
                      <a:pt x="447" y="221"/>
                      <a:pt x="449" y="233"/>
                    </a:cubicBezTo>
                    <a:cubicBezTo>
                      <a:pt x="450" y="244"/>
                      <a:pt x="447" y="250"/>
                      <a:pt x="450" y="255"/>
                    </a:cubicBezTo>
                    <a:cubicBezTo>
                      <a:pt x="452" y="259"/>
                      <a:pt x="453" y="267"/>
                      <a:pt x="448" y="270"/>
                    </a:cubicBezTo>
                    <a:cubicBezTo>
                      <a:pt x="442" y="273"/>
                      <a:pt x="448" y="280"/>
                      <a:pt x="450" y="283"/>
                    </a:cubicBezTo>
                    <a:cubicBezTo>
                      <a:pt x="453" y="287"/>
                      <a:pt x="451" y="296"/>
                      <a:pt x="440" y="303"/>
                    </a:cubicBezTo>
                    <a:cubicBezTo>
                      <a:pt x="428" y="311"/>
                      <a:pt x="443" y="319"/>
                      <a:pt x="448" y="323"/>
                    </a:cubicBezTo>
                    <a:cubicBezTo>
                      <a:pt x="454" y="328"/>
                      <a:pt x="455" y="334"/>
                      <a:pt x="455" y="340"/>
                    </a:cubicBezTo>
                    <a:cubicBezTo>
                      <a:pt x="455" y="346"/>
                      <a:pt x="455" y="347"/>
                      <a:pt x="461" y="354"/>
                    </a:cubicBezTo>
                    <a:cubicBezTo>
                      <a:pt x="467" y="361"/>
                      <a:pt x="467" y="354"/>
                      <a:pt x="473" y="354"/>
                    </a:cubicBezTo>
                    <a:cubicBezTo>
                      <a:pt x="480" y="354"/>
                      <a:pt x="485" y="359"/>
                      <a:pt x="492" y="363"/>
                    </a:cubicBezTo>
                    <a:cubicBezTo>
                      <a:pt x="498" y="366"/>
                      <a:pt x="497" y="371"/>
                      <a:pt x="500" y="38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884">
                <a:extLst>
                  <a:ext uri="{FF2B5EF4-FFF2-40B4-BE49-F238E27FC236}">
                    <a16:creationId xmlns:a16="http://schemas.microsoft.com/office/drawing/2014/main" id="{7971252A-8883-4897-B4B2-113618FEE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1" y="1418"/>
                <a:ext cx="60" cy="120"/>
              </a:xfrm>
              <a:custGeom>
                <a:avLst/>
                <a:gdLst>
                  <a:gd name="T0" fmla="*/ 85 w 100"/>
                  <a:gd name="T1" fmla="*/ 146 h 200"/>
                  <a:gd name="T2" fmla="*/ 71 w 100"/>
                  <a:gd name="T3" fmla="*/ 158 h 200"/>
                  <a:gd name="T4" fmla="*/ 68 w 100"/>
                  <a:gd name="T5" fmla="*/ 172 h 200"/>
                  <a:gd name="T6" fmla="*/ 65 w 100"/>
                  <a:gd name="T7" fmla="*/ 187 h 200"/>
                  <a:gd name="T8" fmla="*/ 51 w 100"/>
                  <a:gd name="T9" fmla="*/ 200 h 200"/>
                  <a:gd name="T10" fmla="*/ 49 w 100"/>
                  <a:gd name="T11" fmla="*/ 197 h 200"/>
                  <a:gd name="T12" fmla="*/ 46 w 100"/>
                  <a:gd name="T13" fmla="*/ 188 h 200"/>
                  <a:gd name="T14" fmla="*/ 43 w 100"/>
                  <a:gd name="T15" fmla="*/ 165 h 200"/>
                  <a:gd name="T16" fmla="*/ 39 w 100"/>
                  <a:gd name="T17" fmla="*/ 149 h 200"/>
                  <a:gd name="T18" fmla="*/ 29 w 100"/>
                  <a:gd name="T19" fmla="*/ 140 h 200"/>
                  <a:gd name="T20" fmla="*/ 22 w 100"/>
                  <a:gd name="T21" fmla="*/ 129 h 200"/>
                  <a:gd name="T22" fmla="*/ 11 w 100"/>
                  <a:gd name="T23" fmla="*/ 120 h 200"/>
                  <a:gd name="T24" fmla="*/ 3 w 100"/>
                  <a:gd name="T25" fmla="*/ 105 h 200"/>
                  <a:gd name="T26" fmla="*/ 3 w 100"/>
                  <a:gd name="T27" fmla="*/ 93 h 200"/>
                  <a:gd name="T28" fmla="*/ 14 w 100"/>
                  <a:gd name="T29" fmla="*/ 81 h 200"/>
                  <a:gd name="T30" fmla="*/ 21 w 100"/>
                  <a:gd name="T31" fmla="*/ 71 h 200"/>
                  <a:gd name="T32" fmla="*/ 21 w 100"/>
                  <a:gd name="T33" fmla="*/ 56 h 200"/>
                  <a:gd name="T34" fmla="*/ 19 w 100"/>
                  <a:gd name="T35" fmla="*/ 43 h 200"/>
                  <a:gd name="T36" fmla="*/ 21 w 100"/>
                  <a:gd name="T37" fmla="*/ 34 h 200"/>
                  <a:gd name="T38" fmla="*/ 19 w 100"/>
                  <a:gd name="T39" fmla="*/ 25 h 200"/>
                  <a:gd name="T40" fmla="*/ 27 w 100"/>
                  <a:gd name="T41" fmla="*/ 17 h 200"/>
                  <a:gd name="T42" fmla="*/ 30 w 100"/>
                  <a:gd name="T43" fmla="*/ 11 h 200"/>
                  <a:gd name="T44" fmla="*/ 40 w 100"/>
                  <a:gd name="T45" fmla="*/ 7 h 200"/>
                  <a:gd name="T46" fmla="*/ 51 w 100"/>
                  <a:gd name="T47" fmla="*/ 1 h 200"/>
                  <a:gd name="T48" fmla="*/ 58 w 100"/>
                  <a:gd name="T49" fmla="*/ 3 h 200"/>
                  <a:gd name="T50" fmla="*/ 67 w 100"/>
                  <a:gd name="T51" fmla="*/ 8 h 200"/>
                  <a:gd name="T52" fmla="*/ 70 w 100"/>
                  <a:gd name="T53" fmla="*/ 15 h 200"/>
                  <a:gd name="T54" fmla="*/ 83 w 100"/>
                  <a:gd name="T55" fmla="*/ 9 h 200"/>
                  <a:gd name="T56" fmla="*/ 87 w 100"/>
                  <a:gd name="T57" fmla="*/ 16 h 200"/>
                  <a:gd name="T58" fmla="*/ 77 w 100"/>
                  <a:gd name="T59" fmla="*/ 26 h 200"/>
                  <a:gd name="T60" fmla="*/ 72 w 100"/>
                  <a:gd name="T61" fmla="*/ 35 h 200"/>
                  <a:gd name="T62" fmla="*/ 75 w 100"/>
                  <a:gd name="T63" fmla="*/ 42 h 200"/>
                  <a:gd name="T64" fmla="*/ 86 w 100"/>
                  <a:gd name="T65" fmla="*/ 51 h 200"/>
                  <a:gd name="T66" fmla="*/ 82 w 100"/>
                  <a:gd name="T67" fmla="*/ 71 h 200"/>
                  <a:gd name="T68" fmla="*/ 74 w 100"/>
                  <a:gd name="T69" fmla="*/ 79 h 200"/>
                  <a:gd name="T70" fmla="*/ 63 w 100"/>
                  <a:gd name="T71" fmla="*/ 88 h 200"/>
                  <a:gd name="T72" fmla="*/ 63 w 100"/>
                  <a:gd name="T73" fmla="*/ 97 h 200"/>
                  <a:gd name="T74" fmla="*/ 74 w 100"/>
                  <a:gd name="T75" fmla="*/ 104 h 200"/>
                  <a:gd name="T76" fmla="*/ 78 w 100"/>
                  <a:gd name="T77" fmla="*/ 102 h 200"/>
                  <a:gd name="T78" fmla="*/ 82 w 100"/>
                  <a:gd name="T79" fmla="*/ 97 h 200"/>
                  <a:gd name="T80" fmla="*/ 85 w 100"/>
                  <a:gd name="T81" fmla="*/ 98 h 200"/>
                  <a:gd name="T82" fmla="*/ 84 w 100"/>
                  <a:gd name="T83" fmla="*/ 104 h 200"/>
                  <a:gd name="T84" fmla="*/ 90 w 100"/>
                  <a:gd name="T85" fmla="*/ 108 h 200"/>
                  <a:gd name="T86" fmla="*/ 95 w 100"/>
                  <a:gd name="T87" fmla="*/ 117 h 200"/>
                  <a:gd name="T88" fmla="*/ 96 w 100"/>
                  <a:gd name="T89" fmla="*/ 117 h 200"/>
                  <a:gd name="T90" fmla="*/ 98 w 100"/>
                  <a:gd name="T91" fmla="*/ 136 h 200"/>
                  <a:gd name="T92" fmla="*/ 85 w 100"/>
                  <a:gd name="T93" fmla="*/ 146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0" h="200">
                    <a:moveTo>
                      <a:pt x="85" y="146"/>
                    </a:moveTo>
                    <a:cubicBezTo>
                      <a:pt x="79" y="148"/>
                      <a:pt x="74" y="157"/>
                      <a:pt x="71" y="158"/>
                    </a:cubicBezTo>
                    <a:cubicBezTo>
                      <a:pt x="68" y="159"/>
                      <a:pt x="63" y="165"/>
                      <a:pt x="68" y="172"/>
                    </a:cubicBezTo>
                    <a:cubicBezTo>
                      <a:pt x="72" y="180"/>
                      <a:pt x="69" y="183"/>
                      <a:pt x="65" y="187"/>
                    </a:cubicBezTo>
                    <a:cubicBezTo>
                      <a:pt x="61" y="191"/>
                      <a:pt x="59" y="196"/>
                      <a:pt x="51" y="200"/>
                    </a:cubicBezTo>
                    <a:cubicBezTo>
                      <a:pt x="49" y="198"/>
                      <a:pt x="49" y="198"/>
                      <a:pt x="49" y="197"/>
                    </a:cubicBezTo>
                    <a:cubicBezTo>
                      <a:pt x="49" y="196"/>
                      <a:pt x="47" y="194"/>
                      <a:pt x="46" y="188"/>
                    </a:cubicBezTo>
                    <a:cubicBezTo>
                      <a:pt x="45" y="183"/>
                      <a:pt x="45" y="176"/>
                      <a:pt x="43" y="165"/>
                    </a:cubicBezTo>
                    <a:cubicBezTo>
                      <a:pt x="41" y="155"/>
                      <a:pt x="40" y="158"/>
                      <a:pt x="39" y="149"/>
                    </a:cubicBezTo>
                    <a:cubicBezTo>
                      <a:pt x="38" y="140"/>
                      <a:pt x="33" y="143"/>
                      <a:pt x="29" y="140"/>
                    </a:cubicBezTo>
                    <a:cubicBezTo>
                      <a:pt x="24" y="136"/>
                      <a:pt x="23" y="134"/>
                      <a:pt x="22" y="129"/>
                    </a:cubicBezTo>
                    <a:cubicBezTo>
                      <a:pt x="21" y="125"/>
                      <a:pt x="17" y="125"/>
                      <a:pt x="11" y="120"/>
                    </a:cubicBezTo>
                    <a:cubicBezTo>
                      <a:pt x="6" y="116"/>
                      <a:pt x="6" y="111"/>
                      <a:pt x="3" y="105"/>
                    </a:cubicBezTo>
                    <a:cubicBezTo>
                      <a:pt x="0" y="100"/>
                      <a:pt x="3" y="99"/>
                      <a:pt x="3" y="93"/>
                    </a:cubicBezTo>
                    <a:cubicBezTo>
                      <a:pt x="3" y="88"/>
                      <a:pt x="6" y="88"/>
                      <a:pt x="14" y="81"/>
                    </a:cubicBezTo>
                    <a:cubicBezTo>
                      <a:pt x="22" y="75"/>
                      <a:pt x="17" y="76"/>
                      <a:pt x="21" y="71"/>
                    </a:cubicBezTo>
                    <a:cubicBezTo>
                      <a:pt x="26" y="66"/>
                      <a:pt x="21" y="65"/>
                      <a:pt x="21" y="56"/>
                    </a:cubicBezTo>
                    <a:cubicBezTo>
                      <a:pt x="21" y="47"/>
                      <a:pt x="21" y="46"/>
                      <a:pt x="19" y="43"/>
                    </a:cubicBezTo>
                    <a:cubicBezTo>
                      <a:pt x="17" y="40"/>
                      <a:pt x="17" y="40"/>
                      <a:pt x="21" y="34"/>
                    </a:cubicBezTo>
                    <a:cubicBezTo>
                      <a:pt x="25" y="29"/>
                      <a:pt x="22" y="28"/>
                      <a:pt x="19" y="25"/>
                    </a:cubicBezTo>
                    <a:cubicBezTo>
                      <a:pt x="16" y="22"/>
                      <a:pt x="22" y="19"/>
                      <a:pt x="27" y="17"/>
                    </a:cubicBezTo>
                    <a:cubicBezTo>
                      <a:pt x="30" y="15"/>
                      <a:pt x="30" y="13"/>
                      <a:pt x="30" y="11"/>
                    </a:cubicBezTo>
                    <a:cubicBezTo>
                      <a:pt x="33" y="11"/>
                      <a:pt x="36" y="10"/>
                      <a:pt x="40" y="7"/>
                    </a:cubicBezTo>
                    <a:cubicBezTo>
                      <a:pt x="47" y="3"/>
                      <a:pt x="49" y="0"/>
                      <a:pt x="51" y="1"/>
                    </a:cubicBezTo>
                    <a:cubicBezTo>
                      <a:pt x="52" y="2"/>
                      <a:pt x="53" y="1"/>
                      <a:pt x="58" y="3"/>
                    </a:cubicBezTo>
                    <a:cubicBezTo>
                      <a:pt x="63" y="4"/>
                      <a:pt x="66" y="3"/>
                      <a:pt x="67" y="8"/>
                    </a:cubicBezTo>
                    <a:cubicBezTo>
                      <a:pt x="68" y="12"/>
                      <a:pt x="62" y="16"/>
                      <a:pt x="70" y="15"/>
                    </a:cubicBezTo>
                    <a:cubicBezTo>
                      <a:pt x="77" y="13"/>
                      <a:pt x="79" y="10"/>
                      <a:pt x="83" y="9"/>
                    </a:cubicBezTo>
                    <a:cubicBezTo>
                      <a:pt x="87" y="9"/>
                      <a:pt x="91" y="12"/>
                      <a:pt x="87" y="16"/>
                    </a:cubicBezTo>
                    <a:cubicBezTo>
                      <a:pt x="83" y="20"/>
                      <a:pt x="81" y="22"/>
                      <a:pt x="77" y="26"/>
                    </a:cubicBezTo>
                    <a:cubicBezTo>
                      <a:pt x="73" y="31"/>
                      <a:pt x="69" y="30"/>
                      <a:pt x="72" y="35"/>
                    </a:cubicBezTo>
                    <a:cubicBezTo>
                      <a:pt x="75" y="41"/>
                      <a:pt x="73" y="41"/>
                      <a:pt x="75" y="42"/>
                    </a:cubicBezTo>
                    <a:cubicBezTo>
                      <a:pt x="77" y="43"/>
                      <a:pt x="88" y="44"/>
                      <a:pt x="86" y="51"/>
                    </a:cubicBezTo>
                    <a:cubicBezTo>
                      <a:pt x="84" y="57"/>
                      <a:pt x="86" y="68"/>
                      <a:pt x="82" y="71"/>
                    </a:cubicBezTo>
                    <a:cubicBezTo>
                      <a:pt x="77" y="74"/>
                      <a:pt x="80" y="75"/>
                      <a:pt x="74" y="79"/>
                    </a:cubicBezTo>
                    <a:cubicBezTo>
                      <a:pt x="69" y="84"/>
                      <a:pt x="64" y="85"/>
                      <a:pt x="63" y="88"/>
                    </a:cubicBezTo>
                    <a:cubicBezTo>
                      <a:pt x="61" y="92"/>
                      <a:pt x="58" y="92"/>
                      <a:pt x="63" y="97"/>
                    </a:cubicBezTo>
                    <a:cubicBezTo>
                      <a:pt x="68" y="102"/>
                      <a:pt x="71" y="105"/>
                      <a:pt x="74" y="104"/>
                    </a:cubicBezTo>
                    <a:cubicBezTo>
                      <a:pt x="78" y="104"/>
                      <a:pt x="78" y="105"/>
                      <a:pt x="78" y="102"/>
                    </a:cubicBezTo>
                    <a:cubicBezTo>
                      <a:pt x="78" y="98"/>
                      <a:pt x="81" y="97"/>
                      <a:pt x="82" y="97"/>
                    </a:cubicBezTo>
                    <a:cubicBezTo>
                      <a:pt x="83" y="97"/>
                      <a:pt x="86" y="94"/>
                      <a:pt x="85" y="98"/>
                    </a:cubicBezTo>
                    <a:cubicBezTo>
                      <a:pt x="84" y="102"/>
                      <a:pt x="81" y="102"/>
                      <a:pt x="84" y="104"/>
                    </a:cubicBezTo>
                    <a:cubicBezTo>
                      <a:pt x="87" y="105"/>
                      <a:pt x="90" y="102"/>
                      <a:pt x="90" y="108"/>
                    </a:cubicBezTo>
                    <a:cubicBezTo>
                      <a:pt x="90" y="115"/>
                      <a:pt x="93" y="117"/>
                      <a:pt x="95" y="117"/>
                    </a:cubicBezTo>
                    <a:cubicBezTo>
                      <a:pt x="96" y="117"/>
                      <a:pt x="96" y="117"/>
                      <a:pt x="96" y="117"/>
                    </a:cubicBezTo>
                    <a:cubicBezTo>
                      <a:pt x="96" y="122"/>
                      <a:pt x="97" y="135"/>
                      <a:pt x="98" y="136"/>
                    </a:cubicBezTo>
                    <a:cubicBezTo>
                      <a:pt x="100" y="138"/>
                      <a:pt x="92" y="144"/>
                      <a:pt x="85" y="14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885">
                <a:extLst>
                  <a:ext uri="{FF2B5EF4-FFF2-40B4-BE49-F238E27FC236}">
                    <a16:creationId xmlns:a16="http://schemas.microsoft.com/office/drawing/2014/main" id="{B3B73D75-56E4-4A7B-B620-447B6453FE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2" y="1488"/>
                <a:ext cx="236" cy="230"/>
              </a:xfrm>
              <a:custGeom>
                <a:avLst/>
                <a:gdLst>
                  <a:gd name="T0" fmla="*/ 368 w 393"/>
                  <a:gd name="T1" fmla="*/ 383 h 384"/>
                  <a:gd name="T2" fmla="*/ 173 w 393"/>
                  <a:gd name="T3" fmla="*/ 273 h 384"/>
                  <a:gd name="T4" fmla="*/ 130 w 393"/>
                  <a:gd name="T5" fmla="*/ 296 h 384"/>
                  <a:gd name="T6" fmla="*/ 70 w 393"/>
                  <a:gd name="T7" fmla="*/ 273 h 384"/>
                  <a:gd name="T8" fmla="*/ 64 w 393"/>
                  <a:gd name="T9" fmla="*/ 252 h 384"/>
                  <a:gd name="T10" fmla="*/ 33 w 393"/>
                  <a:gd name="T11" fmla="*/ 243 h 384"/>
                  <a:gd name="T12" fmla="*/ 20 w 393"/>
                  <a:gd name="T13" fmla="*/ 212 h 384"/>
                  <a:gd name="T14" fmla="*/ 22 w 393"/>
                  <a:gd name="T15" fmla="*/ 172 h 384"/>
                  <a:gd name="T16" fmla="*/ 22 w 393"/>
                  <a:gd name="T17" fmla="*/ 144 h 384"/>
                  <a:gd name="T18" fmla="*/ 19 w 393"/>
                  <a:gd name="T19" fmla="*/ 103 h 384"/>
                  <a:gd name="T20" fmla="*/ 15 w 393"/>
                  <a:gd name="T21" fmla="*/ 83 h 384"/>
                  <a:gd name="T22" fmla="*/ 32 w 393"/>
                  <a:gd name="T23" fmla="*/ 55 h 384"/>
                  <a:gd name="T24" fmla="*/ 49 w 393"/>
                  <a:gd name="T25" fmla="*/ 29 h 384"/>
                  <a:gd name="T26" fmla="*/ 60 w 393"/>
                  <a:gd name="T27" fmla="*/ 0 h 384"/>
                  <a:gd name="T28" fmla="*/ 85 w 393"/>
                  <a:gd name="T29" fmla="*/ 9 h 384"/>
                  <a:gd name="T30" fmla="*/ 113 w 393"/>
                  <a:gd name="T31" fmla="*/ 8 h 384"/>
                  <a:gd name="T32" fmla="*/ 134 w 393"/>
                  <a:gd name="T33" fmla="*/ 19 h 384"/>
                  <a:gd name="T34" fmla="*/ 152 w 393"/>
                  <a:gd name="T35" fmla="*/ 30 h 384"/>
                  <a:gd name="T36" fmla="*/ 168 w 393"/>
                  <a:gd name="T37" fmla="*/ 52 h 384"/>
                  <a:gd name="T38" fmla="*/ 194 w 393"/>
                  <a:gd name="T39" fmla="*/ 54 h 384"/>
                  <a:gd name="T40" fmla="*/ 222 w 393"/>
                  <a:gd name="T41" fmla="*/ 67 h 384"/>
                  <a:gd name="T42" fmla="*/ 247 w 393"/>
                  <a:gd name="T43" fmla="*/ 82 h 384"/>
                  <a:gd name="T44" fmla="*/ 269 w 393"/>
                  <a:gd name="T45" fmla="*/ 62 h 384"/>
                  <a:gd name="T46" fmla="*/ 266 w 393"/>
                  <a:gd name="T47" fmla="*/ 26 h 384"/>
                  <a:gd name="T48" fmla="*/ 295 w 393"/>
                  <a:gd name="T49" fmla="*/ 10 h 384"/>
                  <a:gd name="T50" fmla="*/ 326 w 393"/>
                  <a:gd name="T51" fmla="*/ 12 h 384"/>
                  <a:gd name="T52" fmla="*/ 343 w 393"/>
                  <a:gd name="T53" fmla="*/ 27 h 384"/>
                  <a:gd name="T54" fmla="*/ 385 w 393"/>
                  <a:gd name="T55" fmla="*/ 33 h 384"/>
                  <a:gd name="T56" fmla="*/ 380 w 393"/>
                  <a:gd name="T57" fmla="*/ 47 h 384"/>
                  <a:gd name="T58" fmla="*/ 377 w 393"/>
                  <a:gd name="T59" fmla="*/ 84 h 384"/>
                  <a:gd name="T60" fmla="*/ 388 w 393"/>
                  <a:gd name="T61" fmla="*/ 134 h 384"/>
                  <a:gd name="T62" fmla="*/ 393 w 393"/>
                  <a:gd name="T63" fmla="*/ 315 h 384"/>
                  <a:gd name="T64" fmla="*/ 393 w 393"/>
                  <a:gd name="T65" fmla="*/ 369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3" h="384">
                    <a:moveTo>
                      <a:pt x="369" y="372"/>
                    </a:moveTo>
                    <a:cubicBezTo>
                      <a:pt x="369" y="372"/>
                      <a:pt x="373" y="384"/>
                      <a:pt x="368" y="383"/>
                    </a:cubicBezTo>
                    <a:cubicBezTo>
                      <a:pt x="367" y="383"/>
                      <a:pt x="367" y="383"/>
                      <a:pt x="366" y="382"/>
                    </a:cubicBezTo>
                    <a:cubicBezTo>
                      <a:pt x="358" y="378"/>
                      <a:pt x="180" y="272"/>
                      <a:pt x="173" y="273"/>
                    </a:cubicBezTo>
                    <a:cubicBezTo>
                      <a:pt x="169" y="274"/>
                      <a:pt x="157" y="281"/>
                      <a:pt x="146" y="287"/>
                    </a:cubicBezTo>
                    <a:cubicBezTo>
                      <a:pt x="139" y="292"/>
                      <a:pt x="132" y="296"/>
                      <a:pt x="130" y="296"/>
                    </a:cubicBezTo>
                    <a:cubicBezTo>
                      <a:pt x="127" y="296"/>
                      <a:pt x="110" y="275"/>
                      <a:pt x="85" y="273"/>
                    </a:cubicBezTo>
                    <a:cubicBezTo>
                      <a:pt x="78" y="273"/>
                      <a:pt x="74" y="273"/>
                      <a:pt x="70" y="273"/>
                    </a:cubicBezTo>
                    <a:cubicBezTo>
                      <a:pt x="71" y="272"/>
                      <a:pt x="72" y="272"/>
                      <a:pt x="72" y="271"/>
                    </a:cubicBezTo>
                    <a:cubicBezTo>
                      <a:pt x="69" y="260"/>
                      <a:pt x="70" y="255"/>
                      <a:pt x="64" y="252"/>
                    </a:cubicBezTo>
                    <a:cubicBezTo>
                      <a:pt x="57" y="248"/>
                      <a:pt x="52" y="243"/>
                      <a:pt x="45" y="243"/>
                    </a:cubicBezTo>
                    <a:cubicBezTo>
                      <a:pt x="39" y="243"/>
                      <a:pt x="39" y="250"/>
                      <a:pt x="33" y="243"/>
                    </a:cubicBezTo>
                    <a:cubicBezTo>
                      <a:pt x="27" y="236"/>
                      <a:pt x="27" y="235"/>
                      <a:pt x="27" y="229"/>
                    </a:cubicBezTo>
                    <a:cubicBezTo>
                      <a:pt x="27" y="223"/>
                      <a:pt x="26" y="217"/>
                      <a:pt x="20" y="212"/>
                    </a:cubicBezTo>
                    <a:cubicBezTo>
                      <a:pt x="15" y="208"/>
                      <a:pt x="0" y="200"/>
                      <a:pt x="12" y="192"/>
                    </a:cubicBezTo>
                    <a:cubicBezTo>
                      <a:pt x="23" y="185"/>
                      <a:pt x="25" y="176"/>
                      <a:pt x="22" y="172"/>
                    </a:cubicBezTo>
                    <a:cubicBezTo>
                      <a:pt x="20" y="169"/>
                      <a:pt x="14" y="162"/>
                      <a:pt x="20" y="159"/>
                    </a:cubicBezTo>
                    <a:cubicBezTo>
                      <a:pt x="25" y="156"/>
                      <a:pt x="24" y="148"/>
                      <a:pt x="22" y="144"/>
                    </a:cubicBezTo>
                    <a:cubicBezTo>
                      <a:pt x="19" y="139"/>
                      <a:pt x="22" y="133"/>
                      <a:pt x="21" y="122"/>
                    </a:cubicBezTo>
                    <a:cubicBezTo>
                      <a:pt x="19" y="110"/>
                      <a:pt x="25" y="111"/>
                      <a:pt x="19" y="103"/>
                    </a:cubicBezTo>
                    <a:cubicBezTo>
                      <a:pt x="13" y="95"/>
                      <a:pt x="3" y="88"/>
                      <a:pt x="13" y="84"/>
                    </a:cubicBezTo>
                    <a:cubicBezTo>
                      <a:pt x="13" y="84"/>
                      <a:pt x="14" y="84"/>
                      <a:pt x="15" y="83"/>
                    </a:cubicBezTo>
                    <a:cubicBezTo>
                      <a:pt x="23" y="79"/>
                      <a:pt x="25" y="74"/>
                      <a:pt x="29" y="70"/>
                    </a:cubicBezTo>
                    <a:cubicBezTo>
                      <a:pt x="33" y="66"/>
                      <a:pt x="36" y="63"/>
                      <a:pt x="32" y="55"/>
                    </a:cubicBezTo>
                    <a:cubicBezTo>
                      <a:pt x="27" y="48"/>
                      <a:pt x="32" y="42"/>
                      <a:pt x="35" y="41"/>
                    </a:cubicBezTo>
                    <a:cubicBezTo>
                      <a:pt x="38" y="40"/>
                      <a:pt x="43" y="31"/>
                      <a:pt x="49" y="29"/>
                    </a:cubicBezTo>
                    <a:cubicBezTo>
                      <a:pt x="56" y="27"/>
                      <a:pt x="64" y="21"/>
                      <a:pt x="62" y="19"/>
                    </a:cubicBezTo>
                    <a:cubicBezTo>
                      <a:pt x="61" y="18"/>
                      <a:pt x="60" y="5"/>
                      <a:pt x="60" y="0"/>
                    </a:cubicBezTo>
                    <a:cubicBezTo>
                      <a:pt x="62" y="0"/>
                      <a:pt x="65" y="1"/>
                      <a:pt x="70" y="4"/>
                    </a:cubicBezTo>
                    <a:cubicBezTo>
                      <a:pt x="77" y="7"/>
                      <a:pt x="78" y="9"/>
                      <a:pt x="85" y="9"/>
                    </a:cubicBezTo>
                    <a:cubicBezTo>
                      <a:pt x="93" y="8"/>
                      <a:pt x="94" y="9"/>
                      <a:pt x="101" y="7"/>
                    </a:cubicBezTo>
                    <a:cubicBezTo>
                      <a:pt x="108" y="5"/>
                      <a:pt x="110" y="7"/>
                      <a:pt x="113" y="8"/>
                    </a:cubicBezTo>
                    <a:cubicBezTo>
                      <a:pt x="116" y="10"/>
                      <a:pt x="120" y="9"/>
                      <a:pt x="126" y="12"/>
                    </a:cubicBezTo>
                    <a:cubicBezTo>
                      <a:pt x="132" y="14"/>
                      <a:pt x="127" y="19"/>
                      <a:pt x="134" y="19"/>
                    </a:cubicBezTo>
                    <a:cubicBezTo>
                      <a:pt x="142" y="19"/>
                      <a:pt x="145" y="17"/>
                      <a:pt x="147" y="20"/>
                    </a:cubicBezTo>
                    <a:cubicBezTo>
                      <a:pt x="150" y="24"/>
                      <a:pt x="152" y="23"/>
                      <a:pt x="152" y="30"/>
                    </a:cubicBezTo>
                    <a:cubicBezTo>
                      <a:pt x="152" y="37"/>
                      <a:pt x="152" y="34"/>
                      <a:pt x="156" y="43"/>
                    </a:cubicBezTo>
                    <a:cubicBezTo>
                      <a:pt x="161" y="52"/>
                      <a:pt x="162" y="52"/>
                      <a:pt x="168" y="52"/>
                    </a:cubicBezTo>
                    <a:cubicBezTo>
                      <a:pt x="174" y="53"/>
                      <a:pt x="168" y="53"/>
                      <a:pt x="179" y="53"/>
                    </a:cubicBezTo>
                    <a:cubicBezTo>
                      <a:pt x="189" y="54"/>
                      <a:pt x="191" y="52"/>
                      <a:pt x="194" y="54"/>
                    </a:cubicBezTo>
                    <a:cubicBezTo>
                      <a:pt x="198" y="56"/>
                      <a:pt x="204" y="58"/>
                      <a:pt x="208" y="60"/>
                    </a:cubicBezTo>
                    <a:cubicBezTo>
                      <a:pt x="213" y="62"/>
                      <a:pt x="216" y="61"/>
                      <a:pt x="222" y="67"/>
                    </a:cubicBezTo>
                    <a:cubicBezTo>
                      <a:pt x="228" y="72"/>
                      <a:pt x="229" y="71"/>
                      <a:pt x="233" y="77"/>
                    </a:cubicBezTo>
                    <a:cubicBezTo>
                      <a:pt x="238" y="82"/>
                      <a:pt x="240" y="89"/>
                      <a:pt x="247" y="82"/>
                    </a:cubicBezTo>
                    <a:cubicBezTo>
                      <a:pt x="253" y="75"/>
                      <a:pt x="255" y="79"/>
                      <a:pt x="259" y="75"/>
                    </a:cubicBezTo>
                    <a:cubicBezTo>
                      <a:pt x="262" y="70"/>
                      <a:pt x="269" y="66"/>
                      <a:pt x="269" y="62"/>
                    </a:cubicBezTo>
                    <a:cubicBezTo>
                      <a:pt x="268" y="57"/>
                      <a:pt x="262" y="56"/>
                      <a:pt x="262" y="47"/>
                    </a:cubicBezTo>
                    <a:cubicBezTo>
                      <a:pt x="262" y="37"/>
                      <a:pt x="262" y="33"/>
                      <a:pt x="266" y="26"/>
                    </a:cubicBezTo>
                    <a:cubicBezTo>
                      <a:pt x="270" y="20"/>
                      <a:pt x="266" y="20"/>
                      <a:pt x="276" y="17"/>
                    </a:cubicBezTo>
                    <a:cubicBezTo>
                      <a:pt x="285" y="14"/>
                      <a:pt x="286" y="10"/>
                      <a:pt x="295" y="10"/>
                    </a:cubicBezTo>
                    <a:cubicBezTo>
                      <a:pt x="304" y="10"/>
                      <a:pt x="311" y="6"/>
                      <a:pt x="313" y="7"/>
                    </a:cubicBezTo>
                    <a:cubicBezTo>
                      <a:pt x="316" y="8"/>
                      <a:pt x="321" y="9"/>
                      <a:pt x="326" y="12"/>
                    </a:cubicBezTo>
                    <a:cubicBezTo>
                      <a:pt x="331" y="15"/>
                      <a:pt x="340" y="14"/>
                      <a:pt x="340" y="18"/>
                    </a:cubicBezTo>
                    <a:cubicBezTo>
                      <a:pt x="340" y="21"/>
                      <a:pt x="336" y="25"/>
                      <a:pt x="343" y="27"/>
                    </a:cubicBezTo>
                    <a:cubicBezTo>
                      <a:pt x="350" y="29"/>
                      <a:pt x="360" y="29"/>
                      <a:pt x="366" y="31"/>
                    </a:cubicBezTo>
                    <a:cubicBezTo>
                      <a:pt x="372" y="33"/>
                      <a:pt x="384" y="26"/>
                      <a:pt x="385" y="33"/>
                    </a:cubicBezTo>
                    <a:cubicBezTo>
                      <a:pt x="386" y="37"/>
                      <a:pt x="385" y="39"/>
                      <a:pt x="385" y="41"/>
                    </a:cubicBezTo>
                    <a:cubicBezTo>
                      <a:pt x="384" y="42"/>
                      <a:pt x="382" y="45"/>
                      <a:pt x="380" y="47"/>
                    </a:cubicBezTo>
                    <a:cubicBezTo>
                      <a:pt x="378" y="50"/>
                      <a:pt x="384" y="65"/>
                      <a:pt x="386" y="67"/>
                    </a:cubicBezTo>
                    <a:cubicBezTo>
                      <a:pt x="387" y="69"/>
                      <a:pt x="383" y="74"/>
                      <a:pt x="377" y="84"/>
                    </a:cubicBezTo>
                    <a:cubicBezTo>
                      <a:pt x="371" y="95"/>
                      <a:pt x="381" y="96"/>
                      <a:pt x="384" y="101"/>
                    </a:cubicBezTo>
                    <a:cubicBezTo>
                      <a:pt x="386" y="106"/>
                      <a:pt x="385" y="124"/>
                      <a:pt x="388" y="134"/>
                    </a:cubicBezTo>
                    <a:cubicBezTo>
                      <a:pt x="392" y="143"/>
                      <a:pt x="391" y="310"/>
                      <a:pt x="391" y="314"/>
                    </a:cubicBezTo>
                    <a:cubicBezTo>
                      <a:pt x="391" y="314"/>
                      <a:pt x="392" y="315"/>
                      <a:pt x="393" y="315"/>
                    </a:cubicBezTo>
                    <a:cubicBezTo>
                      <a:pt x="391" y="326"/>
                      <a:pt x="391" y="326"/>
                      <a:pt x="391" y="326"/>
                    </a:cubicBezTo>
                    <a:cubicBezTo>
                      <a:pt x="393" y="369"/>
                      <a:pt x="393" y="369"/>
                      <a:pt x="393" y="369"/>
                    </a:cubicBezTo>
                    <a:lnTo>
                      <a:pt x="369" y="372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886">
                <a:extLst>
                  <a:ext uri="{FF2B5EF4-FFF2-40B4-BE49-F238E27FC236}">
                    <a16:creationId xmlns:a16="http://schemas.microsoft.com/office/drawing/2014/main" id="{CD9CAB89-E427-4656-AFA6-F9A834101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5" y="1513"/>
                <a:ext cx="172" cy="169"/>
              </a:xfrm>
              <a:custGeom>
                <a:avLst/>
                <a:gdLst>
                  <a:gd name="T0" fmla="*/ 275 w 287"/>
                  <a:gd name="T1" fmla="*/ 221 h 282"/>
                  <a:gd name="T2" fmla="*/ 280 w 287"/>
                  <a:gd name="T3" fmla="*/ 239 h 282"/>
                  <a:gd name="T4" fmla="*/ 268 w 287"/>
                  <a:gd name="T5" fmla="*/ 250 h 282"/>
                  <a:gd name="T6" fmla="*/ 259 w 287"/>
                  <a:gd name="T7" fmla="*/ 261 h 282"/>
                  <a:gd name="T8" fmla="*/ 243 w 287"/>
                  <a:gd name="T9" fmla="*/ 272 h 282"/>
                  <a:gd name="T10" fmla="*/ 228 w 287"/>
                  <a:gd name="T11" fmla="*/ 277 h 282"/>
                  <a:gd name="T12" fmla="*/ 180 w 287"/>
                  <a:gd name="T13" fmla="*/ 273 h 282"/>
                  <a:gd name="T14" fmla="*/ 164 w 287"/>
                  <a:gd name="T15" fmla="*/ 274 h 282"/>
                  <a:gd name="T16" fmla="*/ 93 w 287"/>
                  <a:gd name="T17" fmla="*/ 273 h 282"/>
                  <a:gd name="T18" fmla="*/ 20 w 287"/>
                  <a:gd name="T19" fmla="*/ 273 h 282"/>
                  <a:gd name="T20" fmla="*/ 13 w 287"/>
                  <a:gd name="T21" fmla="*/ 60 h 282"/>
                  <a:gd name="T22" fmla="*/ 15 w 287"/>
                  <a:gd name="T23" fmla="*/ 26 h 282"/>
                  <a:gd name="T24" fmla="*/ 14 w 287"/>
                  <a:gd name="T25" fmla="*/ 0 h 282"/>
                  <a:gd name="T26" fmla="*/ 28 w 287"/>
                  <a:gd name="T27" fmla="*/ 5 h 282"/>
                  <a:gd name="T28" fmla="*/ 59 w 287"/>
                  <a:gd name="T29" fmla="*/ 9 h 282"/>
                  <a:gd name="T30" fmla="*/ 96 w 287"/>
                  <a:gd name="T31" fmla="*/ 20 h 282"/>
                  <a:gd name="T32" fmla="*/ 136 w 287"/>
                  <a:gd name="T33" fmla="*/ 10 h 282"/>
                  <a:gd name="T34" fmla="*/ 157 w 287"/>
                  <a:gd name="T35" fmla="*/ 4 h 282"/>
                  <a:gd name="T36" fmla="*/ 179 w 287"/>
                  <a:gd name="T37" fmla="*/ 14 h 282"/>
                  <a:gd name="T38" fmla="*/ 189 w 287"/>
                  <a:gd name="T39" fmla="*/ 11 h 282"/>
                  <a:gd name="T40" fmla="*/ 222 w 287"/>
                  <a:gd name="T41" fmla="*/ 16 h 282"/>
                  <a:gd name="T42" fmla="*/ 235 w 287"/>
                  <a:gd name="T43" fmla="*/ 16 h 282"/>
                  <a:gd name="T44" fmla="*/ 246 w 287"/>
                  <a:gd name="T45" fmla="*/ 45 h 282"/>
                  <a:gd name="T46" fmla="*/ 253 w 287"/>
                  <a:gd name="T47" fmla="*/ 61 h 282"/>
                  <a:gd name="T48" fmla="*/ 249 w 287"/>
                  <a:gd name="T49" fmla="*/ 68 h 282"/>
                  <a:gd name="T50" fmla="*/ 243 w 287"/>
                  <a:gd name="T51" fmla="*/ 97 h 282"/>
                  <a:gd name="T52" fmla="*/ 235 w 287"/>
                  <a:gd name="T53" fmla="*/ 111 h 282"/>
                  <a:gd name="T54" fmla="*/ 221 w 287"/>
                  <a:gd name="T55" fmla="*/ 95 h 282"/>
                  <a:gd name="T56" fmla="*/ 212 w 287"/>
                  <a:gd name="T57" fmla="*/ 76 h 282"/>
                  <a:gd name="T58" fmla="*/ 197 w 287"/>
                  <a:gd name="T59" fmla="*/ 51 h 282"/>
                  <a:gd name="T60" fmla="*/ 194 w 287"/>
                  <a:gd name="T61" fmla="*/ 64 h 282"/>
                  <a:gd name="T62" fmla="*/ 209 w 287"/>
                  <a:gd name="T63" fmla="*/ 91 h 282"/>
                  <a:gd name="T64" fmla="*/ 223 w 287"/>
                  <a:gd name="T65" fmla="*/ 117 h 282"/>
                  <a:gd name="T66" fmla="*/ 242 w 287"/>
                  <a:gd name="T67" fmla="*/ 155 h 282"/>
                  <a:gd name="T68" fmla="*/ 261 w 287"/>
                  <a:gd name="T69" fmla="*/ 190 h 282"/>
                  <a:gd name="T70" fmla="*/ 278 w 287"/>
                  <a:gd name="T71" fmla="*/ 214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7" h="282">
                    <a:moveTo>
                      <a:pt x="283" y="219"/>
                    </a:moveTo>
                    <a:cubicBezTo>
                      <a:pt x="279" y="220"/>
                      <a:pt x="273" y="217"/>
                      <a:pt x="275" y="221"/>
                    </a:cubicBezTo>
                    <a:cubicBezTo>
                      <a:pt x="276" y="225"/>
                      <a:pt x="277" y="225"/>
                      <a:pt x="278" y="230"/>
                    </a:cubicBezTo>
                    <a:cubicBezTo>
                      <a:pt x="279" y="234"/>
                      <a:pt x="278" y="233"/>
                      <a:pt x="280" y="239"/>
                    </a:cubicBezTo>
                    <a:cubicBezTo>
                      <a:pt x="279" y="241"/>
                      <a:pt x="278" y="244"/>
                      <a:pt x="276" y="246"/>
                    </a:cubicBezTo>
                    <a:cubicBezTo>
                      <a:pt x="274" y="249"/>
                      <a:pt x="272" y="250"/>
                      <a:pt x="268" y="250"/>
                    </a:cubicBezTo>
                    <a:cubicBezTo>
                      <a:pt x="265" y="250"/>
                      <a:pt x="263" y="249"/>
                      <a:pt x="262" y="253"/>
                    </a:cubicBezTo>
                    <a:cubicBezTo>
                      <a:pt x="262" y="258"/>
                      <a:pt x="261" y="258"/>
                      <a:pt x="259" y="261"/>
                    </a:cubicBezTo>
                    <a:cubicBezTo>
                      <a:pt x="257" y="265"/>
                      <a:pt x="256" y="265"/>
                      <a:pt x="252" y="266"/>
                    </a:cubicBezTo>
                    <a:cubicBezTo>
                      <a:pt x="247" y="267"/>
                      <a:pt x="243" y="268"/>
                      <a:pt x="243" y="272"/>
                    </a:cubicBezTo>
                    <a:cubicBezTo>
                      <a:pt x="243" y="276"/>
                      <a:pt x="242" y="282"/>
                      <a:pt x="238" y="281"/>
                    </a:cubicBezTo>
                    <a:cubicBezTo>
                      <a:pt x="234" y="280"/>
                      <a:pt x="231" y="279"/>
                      <a:pt x="228" y="277"/>
                    </a:cubicBezTo>
                    <a:cubicBezTo>
                      <a:pt x="226" y="275"/>
                      <a:pt x="224" y="272"/>
                      <a:pt x="216" y="272"/>
                    </a:cubicBezTo>
                    <a:cubicBezTo>
                      <a:pt x="208" y="272"/>
                      <a:pt x="180" y="275"/>
                      <a:pt x="180" y="273"/>
                    </a:cubicBezTo>
                    <a:cubicBezTo>
                      <a:pt x="180" y="272"/>
                      <a:pt x="176" y="267"/>
                      <a:pt x="175" y="268"/>
                    </a:cubicBezTo>
                    <a:cubicBezTo>
                      <a:pt x="173" y="270"/>
                      <a:pt x="170" y="274"/>
                      <a:pt x="164" y="274"/>
                    </a:cubicBezTo>
                    <a:cubicBezTo>
                      <a:pt x="158" y="273"/>
                      <a:pt x="137" y="272"/>
                      <a:pt x="134" y="273"/>
                    </a:cubicBezTo>
                    <a:cubicBezTo>
                      <a:pt x="131" y="273"/>
                      <a:pt x="113" y="273"/>
                      <a:pt x="93" y="273"/>
                    </a:cubicBezTo>
                    <a:cubicBezTo>
                      <a:pt x="76" y="273"/>
                      <a:pt x="31" y="276"/>
                      <a:pt x="22" y="274"/>
                    </a:cubicBezTo>
                    <a:cubicBezTo>
                      <a:pt x="21" y="274"/>
                      <a:pt x="20" y="273"/>
                      <a:pt x="20" y="273"/>
                    </a:cubicBezTo>
                    <a:cubicBezTo>
                      <a:pt x="20" y="269"/>
                      <a:pt x="21" y="102"/>
                      <a:pt x="17" y="93"/>
                    </a:cubicBezTo>
                    <a:cubicBezTo>
                      <a:pt x="14" y="83"/>
                      <a:pt x="15" y="65"/>
                      <a:pt x="13" y="60"/>
                    </a:cubicBezTo>
                    <a:cubicBezTo>
                      <a:pt x="10" y="55"/>
                      <a:pt x="0" y="54"/>
                      <a:pt x="6" y="43"/>
                    </a:cubicBezTo>
                    <a:cubicBezTo>
                      <a:pt x="12" y="33"/>
                      <a:pt x="16" y="28"/>
                      <a:pt x="15" y="26"/>
                    </a:cubicBezTo>
                    <a:cubicBezTo>
                      <a:pt x="13" y="24"/>
                      <a:pt x="7" y="9"/>
                      <a:pt x="9" y="6"/>
                    </a:cubicBezTo>
                    <a:cubicBezTo>
                      <a:pt x="11" y="4"/>
                      <a:pt x="13" y="1"/>
                      <a:pt x="14" y="0"/>
                    </a:cubicBezTo>
                    <a:cubicBezTo>
                      <a:pt x="14" y="1"/>
                      <a:pt x="15" y="2"/>
                      <a:pt x="18" y="3"/>
                    </a:cubicBezTo>
                    <a:cubicBezTo>
                      <a:pt x="24" y="6"/>
                      <a:pt x="17" y="5"/>
                      <a:pt x="28" y="5"/>
                    </a:cubicBezTo>
                    <a:cubicBezTo>
                      <a:pt x="38" y="5"/>
                      <a:pt x="40" y="4"/>
                      <a:pt x="45" y="5"/>
                    </a:cubicBezTo>
                    <a:cubicBezTo>
                      <a:pt x="50" y="7"/>
                      <a:pt x="56" y="7"/>
                      <a:pt x="59" y="9"/>
                    </a:cubicBezTo>
                    <a:cubicBezTo>
                      <a:pt x="61" y="11"/>
                      <a:pt x="79" y="13"/>
                      <a:pt x="80" y="13"/>
                    </a:cubicBezTo>
                    <a:cubicBezTo>
                      <a:pt x="80" y="14"/>
                      <a:pt x="85" y="18"/>
                      <a:pt x="96" y="20"/>
                    </a:cubicBezTo>
                    <a:cubicBezTo>
                      <a:pt x="106" y="22"/>
                      <a:pt x="117" y="31"/>
                      <a:pt x="123" y="23"/>
                    </a:cubicBezTo>
                    <a:cubicBezTo>
                      <a:pt x="130" y="16"/>
                      <a:pt x="130" y="8"/>
                      <a:pt x="136" y="10"/>
                    </a:cubicBezTo>
                    <a:cubicBezTo>
                      <a:pt x="142" y="12"/>
                      <a:pt x="142" y="4"/>
                      <a:pt x="147" y="5"/>
                    </a:cubicBezTo>
                    <a:cubicBezTo>
                      <a:pt x="151" y="7"/>
                      <a:pt x="150" y="3"/>
                      <a:pt x="157" y="4"/>
                    </a:cubicBezTo>
                    <a:cubicBezTo>
                      <a:pt x="164" y="6"/>
                      <a:pt x="161" y="5"/>
                      <a:pt x="171" y="6"/>
                    </a:cubicBezTo>
                    <a:cubicBezTo>
                      <a:pt x="182" y="8"/>
                      <a:pt x="176" y="13"/>
                      <a:pt x="179" y="14"/>
                    </a:cubicBezTo>
                    <a:cubicBezTo>
                      <a:pt x="181" y="16"/>
                      <a:pt x="186" y="21"/>
                      <a:pt x="187" y="17"/>
                    </a:cubicBezTo>
                    <a:cubicBezTo>
                      <a:pt x="188" y="12"/>
                      <a:pt x="187" y="9"/>
                      <a:pt x="189" y="11"/>
                    </a:cubicBezTo>
                    <a:cubicBezTo>
                      <a:pt x="192" y="13"/>
                      <a:pt x="196" y="18"/>
                      <a:pt x="203" y="18"/>
                    </a:cubicBezTo>
                    <a:cubicBezTo>
                      <a:pt x="210" y="18"/>
                      <a:pt x="215" y="19"/>
                      <a:pt x="222" y="16"/>
                    </a:cubicBezTo>
                    <a:cubicBezTo>
                      <a:pt x="228" y="12"/>
                      <a:pt x="228" y="13"/>
                      <a:pt x="233" y="7"/>
                    </a:cubicBezTo>
                    <a:cubicBezTo>
                      <a:pt x="234" y="9"/>
                      <a:pt x="235" y="13"/>
                      <a:pt x="235" y="16"/>
                    </a:cubicBezTo>
                    <a:cubicBezTo>
                      <a:pt x="237" y="21"/>
                      <a:pt x="237" y="22"/>
                      <a:pt x="240" y="29"/>
                    </a:cubicBezTo>
                    <a:cubicBezTo>
                      <a:pt x="243" y="37"/>
                      <a:pt x="244" y="41"/>
                      <a:pt x="246" y="45"/>
                    </a:cubicBezTo>
                    <a:cubicBezTo>
                      <a:pt x="248" y="49"/>
                      <a:pt x="251" y="53"/>
                      <a:pt x="251" y="55"/>
                    </a:cubicBezTo>
                    <a:cubicBezTo>
                      <a:pt x="252" y="57"/>
                      <a:pt x="252" y="59"/>
                      <a:pt x="253" y="61"/>
                    </a:cubicBezTo>
                    <a:cubicBezTo>
                      <a:pt x="253" y="61"/>
                      <a:pt x="253" y="61"/>
                      <a:pt x="253" y="61"/>
                    </a:cubicBezTo>
                    <a:cubicBezTo>
                      <a:pt x="252" y="62"/>
                      <a:pt x="250" y="65"/>
                      <a:pt x="249" y="68"/>
                    </a:cubicBezTo>
                    <a:cubicBezTo>
                      <a:pt x="248" y="72"/>
                      <a:pt x="248" y="78"/>
                      <a:pt x="246" y="85"/>
                    </a:cubicBezTo>
                    <a:cubicBezTo>
                      <a:pt x="244" y="91"/>
                      <a:pt x="243" y="92"/>
                      <a:pt x="243" y="97"/>
                    </a:cubicBezTo>
                    <a:cubicBezTo>
                      <a:pt x="243" y="102"/>
                      <a:pt x="243" y="107"/>
                      <a:pt x="242" y="109"/>
                    </a:cubicBezTo>
                    <a:cubicBezTo>
                      <a:pt x="241" y="111"/>
                      <a:pt x="237" y="112"/>
                      <a:pt x="235" y="111"/>
                    </a:cubicBezTo>
                    <a:cubicBezTo>
                      <a:pt x="233" y="109"/>
                      <a:pt x="231" y="110"/>
                      <a:pt x="227" y="104"/>
                    </a:cubicBezTo>
                    <a:cubicBezTo>
                      <a:pt x="223" y="98"/>
                      <a:pt x="226" y="98"/>
                      <a:pt x="221" y="95"/>
                    </a:cubicBezTo>
                    <a:cubicBezTo>
                      <a:pt x="217" y="93"/>
                      <a:pt x="214" y="90"/>
                      <a:pt x="214" y="86"/>
                    </a:cubicBezTo>
                    <a:cubicBezTo>
                      <a:pt x="214" y="82"/>
                      <a:pt x="214" y="78"/>
                      <a:pt x="212" y="76"/>
                    </a:cubicBezTo>
                    <a:cubicBezTo>
                      <a:pt x="211" y="74"/>
                      <a:pt x="206" y="69"/>
                      <a:pt x="204" y="65"/>
                    </a:cubicBezTo>
                    <a:cubicBezTo>
                      <a:pt x="201" y="60"/>
                      <a:pt x="199" y="55"/>
                      <a:pt x="197" y="51"/>
                    </a:cubicBezTo>
                    <a:cubicBezTo>
                      <a:pt x="195" y="48"/>
                      <a:pt x="193" y="50"/>
                      <a:pt x="192" y="53"/>
                    </a:cubicBezTo>
                    <a:cubicBezTo>
                      <a:pt x="190" y="57"/>
                      <a:pt x="194" y="61"/>
                      <a:pt x="194" y="64"/>
                    </a:cubicBezTo>
                    <a:cubicBezTo>
                      <a:pt x="195" y="67"/>
                      <a:pt x="197" y="72"/>
                      <a:pt x="199" y="77"/>
                    </a:cubicBezTo>
                    <a:cubicBezTo>
                      <a:pt x="200" y="83"/>
                      <a:pt x="208" y="86"/>
                      <a:pt x="209" y="91"/>
                    </a:cubicBezTo>
                    <a:cubicBezTo>
                      <a:pt x="210" y="97"/>
                      <a:pt x="215" y="97"/>
                      <a:pt x="218" y="103"/>
                    </a:cubicBezTo>
                    <a:cubicBezTo>
                      <a:pt x="220" y="109"/>
                      <a:pt x="217" y="106"/>
                      <a:pt x="223" y="117"/>
                    </a:cubicBezTo>
                    <a:cubicBezTo>
                      <a:pt x="228" y="129"/>
                      <a:pt x="234" y="131"/>
                      <a:pt x="234" y="136"/>
                    </a:cubicBezTo>
                    <a:cubicBezTo>
                      <a:pt x="235" y="141"/>
                      <a:pt x="240" y="146"/>
                      <a:pt x="242" y="155"/>
                    </a:cubicBezTo>
                    <a:cubicBezTo>
                      <a:pt x="245" y="163"/>
                      <a:pt x="251" y="166"/>
                      <a:pt x="253" y="173"/>
                    </a:cubicBezTo>
                    <a:cubicBezTo>
                      <a:pt x="254" y="181"/>
                      <a:pt x="259" y="185"/>
                      <a:pt x="261" y="190"/>
                    </a:cubicBezTo>
                    <a:cubicBezTo>
                      <a:pt x="263" y="196"/>
                      <a:pt x="266" y="195"/>
                      <a:pt x="269" y="202"/>
                    </a:cubicBezTo>
                    <a:cubicBezTo>
                      <a:pt x="273" y="209"/>
                      <a:pt x="274" y="211"/>
                      <a:pt x="278" y="214"/>
                    </a:cubicBezTo>
                    <a:cubicBezTo>
                      <a:pt x="282" y="217"/>
                      <a:pt x="287" y="219"/>
                      <a:pt x="283" y="21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887">
                <a:extLst>
                  <a:ext uri="{FF2B5EF4-FFF2-40B4-BE49-F238E27FC236}">
                    <a16:creationId xmlns:a16="http://schemas.microsoft.com/office/drawing/2014/main" id="{203ADDEB-1174-455E-8EF8-B915AA4F8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" y="1586"/>
                <a:ext cx="180" cy="212"/>
              </a:xfrm>
              <a:custGeom>
                <a:avLst/>
                <a:gdLst>
                  <a:gd name="T0" fmla="*/ 279 w 300"/>
                  <a:gd name="T1" fmla="*/ 305 h 353"/>
                  <a:gd name="T2" fmla="*/ 283 w 300"/>
                  <a:gd name="T3" fmla="*/ 316 h 353"/>
                  <a:gd name="T4" fmla="*/ 281 w 300"/>
                  <a:gd name="T5" fmla="*/ 327 h 353"/>
                  <a:gd name="T6" fmla="*/ 277 w 300"/>
                  <a:gd name="T7" fmla="*/ 332 h 353"/>
                  <a:gd name="T8" fmla="*/ 185 w 300"/>
                  <a:gd name="T9" fmla="*/ 331 h 353"/>
                  <a:gd name="T10" fmla="*/ 175 w 300"/>
                  <a:gd name="T11" fmla="*/ 335 h 353"/>
                  <a:gd name="T12" fmla="*/ 161 w 300"/>
                  <a:gd name="T13" fmla="*/ 333 h 353"/>
                  <a:gd name="T14" fmla="*/ 149 w 300"/>
                  <a:gd name="T15" fmla="*/ 334 h 353"/>
                  <a:gd name="T16" fmla="*/ 144 w 300"/>
                  <a:gd name="T17" fmla="*/ 341 h 353"/>
                  <a:gd name="T18" fmla="*/ 130 w 300"/>
                  <a:gd name="T19" fmla="*/ 329 h 353"/>
                  <a:gd name="T20" fmla="*/ 123 w 300"/>
                  <a:gd name="T21" fmla="*/ 335 h 353"/>
                  <a:gd name="T22" fmla="*/ 121 w 300"/>
                  <a:gd name="T23" fmla="*/ 348 h 353"/>
                  <a:gd name="T24" fmla="*/ 113 w 300"/>
                  <a:gd name="T25" fmla="*/ 353 h 353"/>
                  <a:gd name="T26" fmla="*/ 106 w 300"/>
                  <a:gd name="T27" fmla="*/ 348 h 353"/>
                  <a:gd name="T28" fmla="*/ 92 w 300"/>
                  <a:gd name="T29" fmla="*/ 333 h 353"/>
                  <a:gd name="T30" fmla="*/ 88 w 300"/>
                  <a:gd name="T31" fmla="*/ 324 h 353"/>
                  <a:gd name="T32" fmla="*/ 80 w 300"/>
                  <a:gd name="T33" fmla="*/ 313 h 353"/>
                  <a:gd name="T34" fmla="*/ 70 w 300"/>
                  <a:gd name="T35" fmla="*/ 310 h 353"/>
                  <a:gd name="T36" fmla="*/ 59 w 300"/>
                  <a:gd name="T37" fmla="*/ 301 h 353"/>
                  <a:gd name="T38" fmla="*/ 47 w 300"/>
                  <a:gd name="T39" fmla="*/ 298 h 353"/>
                  <a:gd name="T40" fmla="*/ 39 w 300"/>
                  <a:gd name="T41" fmla="*/ 302 h 353"/>
                  <a:gd name="T42" fmla="*/ 30 w 300"/>
                  <a:gd name="T43" fmla="*/ 304 h 353"/>
                  <a:gd name="T44" fmla="*/ 21 w 300"/>
                  <a:gd name="T45" fmla="*/ 303 h 353"/>
                  <a:gd name="T46" fmla="*/ 13 w 300"/>
                  <a:gd name="T47" fmla="*/ 304 h 353"/>
                  <a:gd name="T48" fmla="*/ 8 w 300"/>
                  <a:gd name="T49" fmla="*/ 309 h 353"/>
                  <a:gd name="T50" fmla="*/ 8 w 300"/>
                  <a:gd name="T51" fmla="*/ 305 h 353"/>
                  <a:gd name="T52" fmla="*/ 14 w 300"/>
                  <a:gd name="T53" fmla="*/ 287 h 353"/>
                  <a:gd name="T54" fmla="*/ 21 w 300"/>
                  <a:gd name="T55" fmla="*/ 264 h 353"/>
                  <a:gd name="T56" fmla="*/ 18 w 300"/>
                  <a:gd name="T57" fmla="*/ 240 h 353"/>
                  <a:gd name="T58" fmla="*/ 15 w 300"/>
                  <a:gd name="T59" fmla="*/ 228 h 353"/>
                  <a:gd name="T60" fmla="*/ 13 w 300"/>
                  <a:gd name="T61" fmla="*/ 210 h 353"/>
                  <a:gd name="T62" fmla="*/ 19 w 300"/>
                  <a:gd name="T63" fmla="*/ 200 h 353"/>
                  <a:gd name="T64" fmla="*/ 12 w 300"/>
                  <a:gd name="T65" fmla="*/ 185 h 353"/>
                  <a:gd name="T66" fmla="*/ 4 w 300"/>
                  <a:gd name="T67" fmla="*/ 177 h 353"/>
                  <a:gd name="T68" fmla="*/ 0 w 300"/>
                  <a:gd name="T69" fmla="*/ 167 h 353"/>
                  <a:gd name="T70" fmla="*/ 98 w 300"/>
                  <a:gd name="T71" fmla="*/ 170 h 353"/>
                  <a:gd name="T72" fmla="*/ 100 w 300"/>
                  <a:gd name="T73" fmla="*/ 135 h 353"/>
                  <a:gd name="T74" fmla="*/ 99 w 300"/>
                  <a:gd name="T75" fmla="*/ 123 h 353"/>
                  <a:gd name="T76" fmla="*/ 115 w 300"/>
                  <a:gd name="T77" fmla="*/ 111 h 353"/>
                  <a:gd name="T78" fmla="*/ 126 w 300"/>
                  <a:gd name="T79" fmla="*/ 104 h 353"/>
                  <a:gd name="T80" fmla="*/ 125 w 300"/>
                  <a:gd name="T81" fmla="*/ 62 h 353"/>
                  <a:gd name="T82" fmla="*/ 128 w 300"/>
                  <a:gd name="T83" fmla="*/ 38 h 353"/>
                  <a:gd name="T84" fmla="*/ 209 w 300"/>
                  <a:gd name="T85" fmla="*/ 36 h 353"/>
                  <a:gd name="T86" fmla="*/ 210 w 300"/>
                  <a:gd name="T87" fmla="*/ 0 h 353"/>
                  <a:gd name="T88" fmla="*/ 300 w 300"/>
                  <a:gd name="T89" fmla="*/ 67 h 353"/>
                  <a:gd name="T90" fmla="*/ 258 w 300"/>
                  <a:gd name="T91" fmla="*/ 64 h 353"/>
                  <a:gd name="T92" fmla="*/ 259 w 300"/>
                  <a:gd name="T93" fmla="*/ 77 h 353"/>
                  <a:gd name="T94" fmla="*/ 261 w 300"/>
                  <a:gd name="T95" fmla="*/ 95 h 353"/>
                  <a:gd name="T96" fmla="*/ 262 w 300"/>
                  <a:gd name="T97" fmla="*/ 116 h 353"/>
                  <a:gd name="T98" fmla="*/ 264 w 300"/>
                  <a:gd name="T99" fmla="*/ 140 h 353"/>
                  <a:gd name="T100" fmla="*/ 266 w 300"/>
                  <a:gd name="T101" fmla="*/ 166 h 353"/>
                  <a:gd name="T102" fmla="*/ 268 w 300"/>
                  <a:gd name="T103" fmla="*/ 192 h 353"/>
                  <a:gd name="T104" fmla="*/ 271 w 300"/>
                  <a:gd name="T105" fmla="*/ 222 h 353"/>
                  <a:gd name="T106" fmla="*/ 272 w 300"/>
                  <a:gd name="T107" fmla="*/ 248 h 353"/>
                  <a:gd name="T108" fmla="*/ 274 w 300"/>
                  <a:gd name="T109" fmla="*/ 272 h 353"/>
                  <a:gd name="T110" fmla="*/ 274 w 300"/>
                  <a:gd name="T111" fmla="*/ 296 h 353"/>
                  <a:gd name="T112" fmla="*/ 279 w 300"/>
                  <a:gd name="T113" fmla="*/ 305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" h="353">
                    <a:moveTo>
                      <a:pt x="279" y="305"/>
                    </a:moveTo>
                    <a:cubicBezTo>
                      <a:pt x="281" y="308"/>
                      <a:pt x="285" y="311"/>
                      <a:pt x="283" y="316"/>
                    </a:cubicBezTo>
                    <a:cubicBezTo>
                      <a:pt x="281" y="320"/>
                      <a:pt x="281" y="323"/>
                      <a:pt x="281" y="327"/>
                    </a:cubicBezTo>
                    <a:cubicBezTo>
                      <a:pt x="280" y="331"/>
                      <a:pt x="281" y="331"/>
                      <a:pt x="277" y="332"/>
                    </a:cubicBezTo>
                    <a:cubicBezTo>
                      <a:pt x="274" y="332"/>
                      <a:pt x="185" y="331"/>
                      <a:pt x="185" y="331"/>
                    </a:cubicBezTo>
                    <a:cubicBezTo>
                      <a:pt x="185" y="331"/>
                      <a:pt x="181" y="334"/>
                      <a:pt x="175" y="335"/>
                    </a:cubicBezTo>
                    <a:cubicBezTo>
                      <a:pt x="168" y="336"/>
                      <a:pt x="162" y="335"/>
                      <a:pt x="161" y="333"/>
                    </a:cubicBezTo>
                    <a:cubicBezTo>
                      <a:pt x="159" y="332"/>
                      <a:pt x="153" y="330"/>
                      <a:pt x="149" y="334"/>
                    </a:cubicBezTo>
                    <a:cubicBezTo>
                      <a:pt x="146" y="337"/>
                      <a:pt x="148" y="344"/>
                      <a:pt x="144" y="341"/>
                    </a:cubicBezTo>
                    <a:cubicBezTo>
                      <a:pt x="140" y="337"/>
                      <a:pt x="137" y="330"/>
                      <a:pt x="130" y="329"/>
                    </a:cubicBezTo>
                    <a:cubicBezTo>
                      <a:pt x="123" y="328"/>
                      <a:pt x="124" y="327"/>
                      <a:pt x="123" y="335"/>
                    </a:cubicBezTo>
                    <a:cubicBezTo>
                      <a:pt x="122" y="343"/>
                      <a:pt x="126" y="347"/>
                      <a:pt x="121" y="348"/>
                    </a:cubicBezTo>
                    <a:cubicBezTo>
                      <a:pt x="118" y="349"/>
                      <a:pt x="116" y="352"/>
                      <a:pt x="113" y="353"/>
                    </a:cubicBezTo>
                    <a:cubicBezTo>
                      <a:pt x="111" y="353"/>
                      <a:pt x="109" y="353"/>
                      <a:pt x="106" y="348"/>
                    </a:cubicBezTo>
                    <a:cubicBezTo>
                      <a:pt x="99" y="339"/>
                      <a:pt x="95" y="338"/>
                      <a:pt x="92" y="333"/>
                    </a:cubicBezTo>
                    <a:cubicBezTo>
                      <a:pt x="89" y="328"/>
                      <a:pt x="90" y="331"/>
                      <a:pt x="88" y="324"/>
                    </a:cubicBezTo>
                    <a:cubicBezTo>
                      <a:pt x="87" y="316"/>
                      <a:pt x="86" y="313"/>
                      <a:pt x="80" y="313"/>
                    </a:cubicBezTo>
                    <a:cubicBezTo>
                      <a:pt x="73" y="313"/>
                      <a:pt x="73" y="315"/>
                      <a:pt x="70" y="310"/>
                    </a:cubicBezTo>
                    <a:cubicBezTo>
                      <a:pt x="67" y="306"/>
                      <a:pt x="68" y="304"/>
                      <a:pt x="59" y="301"/>
                    </a:cubicBezTo>
                    <a:cubicBezTo>
                      <a:pt x="50" y="298"/>
                      <a:pt x="53" y="296"/>
                      <a:pt x="47" y="298"/>
                    </a:cubicBezTo>
                    <a:cubicBezTo>
                      <a:pt x="42" y="300"/>
                      <a:pt x="42" y="300"/>
                      <a:pt x="39" y="302"/>
                    </a:cubicBezTo>
                    <a:cubicBezTo>
                      <a:pt x="36" y="304"/>
                      <a:pt x="36" y="304"/>
                      <a:pt x="30" y="304"/>
                    </a:cubicBezTo>
                    <a:cubicBezTo>
                      <a:pt x="24" y="304"/>
                      <a:pt x="25" y="303"/>
                      <a:pt x="21" y="303"/>
                    </a:cubicBezTo>
                    <a:cubicBezTo>
                      <a:pt x="18" y="304"/>
                      <a:pt x="14" y="303"/>
                      <a:pt x="13" y="304"/>
                    </a:cubicBezTo>
                    <a:cubicBezTo>
                      <a:pt x="11" y="305"/>
                      <a:pt x="10" y="307"/>
                      <a:pt x="8" y="309"/>
                    </a:cubicBezTo>
                    <a:cubicBezTo>
                      <a:pt x="8" y="307"/>
                      <a:pt x="8" y="306"/>
                      <a:pt x="8" y="305"/>
                    </a:cubicBezTo>
                    <a:cubicBezTo>
                      <a:pt x="8" y="295"/>
                      <a:pt x="11" y="292"/>
                      <a:pt x="14" y="287"/>
                    </a:cubicBezTo>
                    <a:cubicBezTo>
                      <a:pt x="17" y="281"/>
                      <a:pt x="21" y="271"/>
                      <a:pt x="21" y="264"/>
                    </a:cubicBezTo>
                    <a:cubicBezTo>
                      <a:pt x="21" y="257"/>
                      <a:pt x="19" y="250"/>
                      <a:pt x="18" y="240"/>
                    </a:cubicBezTo>
                    <a:cubicBezTo>
                      <a:pt x="17" y="231"/>
                      <a:pt x="22" y="237"/>
                      <a:pt x="15" y="228"/>
                    </a:cubicBezTo>
                    <a:cubicBezTo>
                      <a:pt x="8" y="218"/>
                      <a:pt x="10" y="212"/>
                      <a:pt x="13" y="210"/>
                    </a:cubicBezTo>
                    <a:cubicBezTo>
                      <a:pt x="15" y="208"/>
                      <a:pt x="19" y="206"/>
                      <a:pt x="19" y="200"/>
                    </a:cubicBezTo>
                    <a:cubicBezTo>
                      <a:pt x="20" y="194"/>
                      <a:pt x="16" y="191"/>
                      <a:pt x="12" y="185"/>
                    </a:cubicBezTo>
                    <a:cubicBezTo>
                      <a:pt x="8" y="179"/>
                      <a:pt x="7" y="181"/>
                      <a:pt x="4" y="177"/>
                    </a:cubicBezTo>
                    <a:cubicBezTo>
                      <a:pt x="2" y="175"/>
                      <a:pt x="1" y="171"/>
                      <a:pt x="0" y="167"/>
                    </a:cubicBezTo>
                    <a:cubicBezTo>
                      <a:pt x="98" y="170"/>
                      <a:pt x="98" y="170"/>
                      <a:pt x="98" y="170"/>
                    </a:cubicBezTo>
                    <a:cubicBezTo>
                      <a:pt x="100" y="135"/>
                      <a:pt x="100" y="135"/>
                      <a:pt x="100" y="135"/>
                    </a:cubicBezTo>
                    <a:cubicBezTo>
                      <a:pt x="100" y="135"/>
                      <a:pt x="91" y="127"/>
                      <a:pt x="99" y="123"/>
                    </a:cubicBezTo>
                    <a:cubicBezTo>
                      <a:pt x="107" y="119"/>
                      <a:pt x="109" y="114"/>
                      <a:pt x="115" y="111"/>
                    </a:cubicBezTo>
                    <a:cubicBezTo>
                      <a:pt x="122" y="109"/>
                      <a:pt x="127" y="109"/>
                      <a:pt x="126" y="104"/>
                    </a:cubicBezTo>
                    <a:cubicBezTo>
                      <a:pt x="125" y="100"/>
                      <a:pt x="125" y="62"/>
                      <a:pt x="125" y="62"/>
                    </a:cubicBezTo>
                    <a:cubicBezTo>
                      <a:pt x="128" y="38"/>
                      <a:pt x="128" y="38"/>
                      <a:pt x="128" y="38"/>
                    </a:cubicBezTo>
                    <a:cubicBezTo>
                      <a:pt x="209" y="36"/>
                      <a:pt x="209" y="36"/>
                      <a:pt x="209" y="36"/>
                    </a:cubicBezTo>
                    <a:cubicBezTo>
                      <a:pt x="210" y="0"/>
                      <a:pt x="210" y="0"/>
                      <a:pt x="210" y="0"/>
                    </a:cubicBezTo>
                    <a:cubicBezTo>
                      <a:pt x="300" y="67"/>
                      <a:pt x="300" y="67"/>
                      <a:pt x="300" y="67"/>
                    </a:cubicBezTo>
                    <a:cubicBezTo>
                      <a:pt x="258" y="64"/>
                      <a:pt x="258" y="64"/>
                      <a:pt x="258" y="64"/>
                    </a:cubicBezTo>
                    <a:cubicBezTo>
                      <a:pt x="259" y="77"/>
                      <a:pt x="259" y="77"/>
                      <a:pt x="259" y="77"/>
                    </a:cubicBezTo>
                    <a:cubicBezTo>
                      <a:pt x="261" y="95"/>
                      <a:pt x="261" y="95"/>
                      <a:pt x="261" y="95"/>
                    </a:cubicBezTo>
                    <a:cubicBezTo>
                      <a:pt x="262" y="116"/>
                      <a:pt x="262" y="116"/>
                      <a:pt x="262" y="116"/>
                    </a:cubicBezTo>
                    <a:cubicBezTo>
                      <a:pt x="264" y="140"/>
                      <a:pt x="264" y="140"/>
                      <a:pt x="264" y="140"/>
                    </a:cubicBezTo>
                    <a:cubicBezTo>
                      <a:pt x="266" y="166"/>
                      <a:pt x="266" y="166"/>
                      <a:pt x="266" y="166"/>
                    </a:cubicBezTo>
                    <a:cubicBezTo>
                      <a:pt x="268" y="192"/>
                      <a:pt x="268" y="192"/>
                      <a:pt x="268" y="192"/>
                    </a:cubicBezTo>
                    <a:cubicBezTo>
                      <a:pt x="271" y="222"/>
                      <a:pt x="271" y="222"/>
                      <a:pt x="271" y="222"/>
                    </a:cubicBezTo>
                    <a:cubicBezTo>
                      <a:pt x="272" y="248"/>
                      <a:pt x="272" y="248"/>
                      <a:pt x="272" y="248"/>
                    </a:cubicBezTo>
                    <a:cubicBezTo>
                      <a:pt x="274" y="272"/>
                      <a:pt x="274" y="272"/>
                      <a:pt x="274" y="272"/>
                    </a:cubicBezTo>
                    <a:cubicBezTo>
                      <a:pt x="274" y="272"/>
                      <a:pt x="274" y="295"/>
                      <a:pt x="274" y="296"/>
                    </a:cubicBezTo>
                    <a:cubicBezTo>
                      <a:pt x="274" y="297"/>
                      <a:pt x="276" y="302"/>
                      <a:pt x="279" y="30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888">
                <a:extLst>
                  <a:ext uri="{FF2B5EF4-FFF2-40B4-BE49-F238E27FC236}">
                    <a16:creationId xmlns:a16="http://schemas.microsoft.com/office/drawing/2014/main" id="{D6107853-A473-4405-9826-E9F8B1EFC1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6" y="1625"/>
                <a:ext cx="247" cy="252"/>
              </a:xfrm>
              <a:custGeom>
                <a:avLst/>
                <a:gdLst>
                  <a:gd name="T0" fmla="*/ 409 w 411"/>
                  <a:gd name="T1" fmla="*/ 225 h 421"/>
                  <a:gd name="T2" fmla="*/ 402 w 411"/>
                  <a:gd name="T3" fmla="*/ 252 h 421"/>
                  <a:gd name="T4" fmla="*/ 391 w 411"/>
                  <a:gd name="T5" fmla="*/ 270 h 421"/>
                  <a:gd name="T6" fmla="*/ 363 w 411"/>
                  <a:gd name="T7" fmla="*/ 271 h 421"/>
                  <a:gd name="T8" fmla="*/ 338 w 411"/>
                  <a:gd name="T9" fmla="*/ 274 h 421"/>
                  <a:gd name="T10" fmla="*/ 321 w 411"/>
                  <a:gd name="T11" fmla="*/ 281 h 421"/>
                  <a:gd name="T12" fmla="*/ 308 w 411"/>
                  <a:gd name="T13" fmla="*/ 282 h 421"/>
                  <a:gd name="T14" fmla="*/ 285 w 411"/>
                  <a:gd name="T15" fmla="*/ 280 h 421"/>
                  <a:gd name="T16" fmla="*/ 258 w 411"/>
                  <a:gd name="T17" fmla="*/ 297 h 421"/>
                  <a:gd name="T18" fmla="*/ 237 w 411"/>
                  <a:gd name="T19" fmla="*/ 303 h 421"/>
                  <a:gd name="T20" fmla="*/ 227 w 411"/>
                  <a:gd name="T21" fmla="*/ 319 h 421"/>
                  <a:gd name="T22" fmla="*/ 221 w 411"/>
                  <a:gd name="T23" fmla="*/ 330 h 421"/>
                  <a:gd name="T24" fmla="*/ 203 w 411"/>
                  <a:gd name="T25" fmla="*/ 327 h 421"/>
                  <a:gd name="T26" fmla="*/ 199 w 411"/>
                  <a:gd name="T27" fmla="*/ 343 h 421"/>
                  <a:gd name="T28" fmla="*/ 192 w 411"/>
                  <a:gd name="T29" fmla="*/ 356 h 421"/>
                  <a:gd name="T30" fmla="*/ 170 w 411"/>
                  <a:gd name="T31" fmla="*/ 371 h 421"/>
                  <a:gd name="T32" fmla="*/ 167 w 411"/>
                  <a:gd name="T33" fmla="*/ 395 h 421"/>
                  <a:gd name="T34" fmla="*/ 166 w 411"/>
                  <a:gd name="T35" fmla="*/ 410 h 421"/>
                  <a:gd name="T36" fmla="*/ 149 w 411"/>
                  <a:gd name="T37" fmla="*/ 415 h 421"/>
                  <a:gd name="T38" fmla="*/ 141 w 411"/>
                  <a:gd name="T39" fmla="*/ 405 h 421"/>
                  <a:gd name="T40" fmla="*/ 128 w 411"/>
                  <a:gd name="T41" fmla="*/ 416 h 421"/>
                  <a:gd name="T42" fmla="*/ 110 w 411"/>
                  <a:gd name="T43" fmla="*/ 410 h 421"/>
                  <a:gd name="T44" fmla="*/ 105 w 411"/>
                  <a:gd name="T45" fmla="*/ 411 h 421"/>
                  <a:gd name="T46" fmla="*/ 88 w 411"/>
                  <a:gd name="T47" fmla="*/ 392 h 421"/>
                  <a:gd name="T48" fmla="*/ 89 w 411"/>
                  <a:gd name="T49" fmla="*/ 376 h 421"/>
                  <a:gd name="T50" fmla="*/ 81 w 411"/>
                  <a:gd name="T51" fmla="*/ 359 h 421"/>
                  <a:gd name="T52" fmla="*/ 70 w 411"/>
                  <a:gd name="T53" fmla="*/ 358 h 421"/>
                  <a:gd name="T54" fmla="*/ 54 w 411"/>
                  <a:gd name="T55" fmla="*/ 360 h 421"/>
                  <a:gd name="T56" fmla="*/ 38 w 411"/>
                  <a:gd name="T57" fmla="*/ 365 h 421"/>
                  <a:gd name="T58" fmla="*/ 28 w 411"/>
                  <a:gd name="T59" fmla="*/ 363 h 421"/>
                  <a:gd name="T60" fmla="*/ 18 w 411"/>
                  <a:gd name="T61" fmla="*/ 357 h 421"/>
                  <a:gd name="T62" fmla="*/ 21 w 411"/>
                  <a:gd name="T63" fmla="*/ 340 h 421"/>
                  <a:gd name="T64" fmla="*/ 5 w 411"/>
                  <a:gd name="T65" fmla="*/ 318 h 421"/>
                  <a:gd name="T66" fmla="*/ 2 w 411"/>
                  <a:gd name="T67" fmla="*/ 294 h 421"/>
                  <a:gd name="T68" fmla="*/ 11 w 411"/>
                  <a:gd name="T69" fmla="*/ 284 h 421"/>
                  <a:gd name="T70" fmla="*/ 20 w 411"/>
                  <a:gd name="T71" fmla="*/ 265 h 421"/>
                  <a:gd name="T72" fmla="*/ 39 w 411"/>
                  <a:gd name="T73" fmla="*/ 270 h 421"/>
                  <a:gd name="T74" fmla="*/ 65 w 411"/>
                  <a:gd name="T75" fmla="*/ 271 h 421"/>
                  <a:gd name="T76" fmla="*/ 167 w 411"/>
                  <a:gd name="T77" fmla="*/ 268 h 421"/>
                  <a:gd name="T78" fmla="*/ 173 w 411"/>
                  <a:gd name="T79" fmla="*/ 252 h 421"/>
                  <a:gd name="T80" fmla="*/ 164 w 411"/>
                  <a:gd name="T81" fmla="*/ 232 h 421"/>
                  <a:gd name="T82" fmla="*/ 162 w 411"/>
                  <a:gd name="T83" fmla="*/ 184 h 421"/>
                  <a:gd name="T84" fmla="*/ 158 w 411"/>
                  <a:gd name="T85" fmla="*/ 128 h 421"/>
                  <a:gd name="T86" fmla="*/ 154 w 411"/>
                  <a:gd name="T87" fmla="*/ 76 h 421"/>
                  <a:gd name="T88" fmla="*/ 151 w 411"/>
                  <a:gd name="T89" fmla="*/ 31 h 421"/>
                  <a:gd name="T90" fmla="*/ 148 w 411"/>
                  <a:gd name="T91" fmla="*/ 0 h 421"/>
                  <a:gd name="T92" fmla="*/ 337 w 411"/>
                  <a:gd name="T93" fmla="*/ 113 h 421"/>
                  <a:gd name="T94" fmla="*/ 346 w 411"/>
                  <a:gd name="T95" fmla="*/ 126 h 421"/>
                  <a:gd name="T96" fmla="*/ 364 w 411"/>
                  <a:gd name="T97" fmla="*/ 135 h 421"/>
                  <a:gd name="T98" fmla="*/ 381 w 411"/>
                  <a:gd name="T99" fmla="*/ 144 h 421"/>
                  <a:gd name="T100" fmla="*/ 385 w 411"/>
                  <a:gd name="T101" fmla="*/ 167 h 421"/>
                  <a:gd name="T102" fmla="*/ 411 w 411"/>
                  <a:gd name="T103" fmla="*/ 166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11" h="421">
                    <a:moveTo>
                      <a:pt x="411" y="183"/>
                    </a:moveTo>
                    <a:cubicBezTo>
                      <a:pt x="409" y="225"/>
                      <a:pt x="409" y="225"/>
                      <a:pt x="409" y="225"/>
                    </a:cubicBezTo>
                    <a:cubicBezTo>
                      <a:pt x="408" y="244"/>
                      <a:pt x="408" y="244"/>
                      <a:pt x="408" y="244"/>
                    </a:cubicBezTo>
                    <a:cubicBezTo>
                      <a:pt x="408" y="244"/>
                      <a:pt x="402" y="247"/>
                      <a:pt x="402" y="252"/>
                    </a:cubicBezTo>
                    <a:cubicBezTo>
                      <a:pt x="402" y="257"/>
                      <a:pt x="406" y="256"/>
                      <a:pt x="400" y="262"/>
                    </a:cubicBezTo>
                    <a:cubicBezTo>
                      <a:pt x="394" y="268"/>
                      <a:pt x="397" y="268"/>
                      <a:pt x="391" y="270"/>
                    </a:cubicBezTo>
                    <a:cubicBezTo>
                      <a:pt x="385" y="272"/>
                      <a:pt x="390" y="268"/>
                      <a:pt x="379" y="270"/>
                    </a:cubicBezTo>
                    <a:cubicBezTo>
                      <a:pt x="369" y="271"/>
                      <a:pt x="369" y="269"/>
                      <a:pt x="363" y="271"/>
                    </a:cubicBezTo>
                    <a:cubicBezTo>
                      <a:pt x="357" y="272"/>
                      <a:pt x="362" y="271"/>
                      <a:pt x="352" y="272"/>
                    </a:cubicBezTo>
                    <a:cubicBezTo>
                      <a:pt x="342" y="274"/>
                      <a:pt x="340" y="271"/>
                      <a:pt x="338" y="274"/>
                    </a:cubicBezTo>
                    <a:cubicBezTo>
                      <a:pt x="335" y="277"/>
                      <a:pt x="340" y="278"/>
                      <a:pt x="331" y="279"/>
                    </a:cubicBezTo>
                    <a:cubicBezTo>
                      <a:pt x="323" y="281"/>
                      <a:pt x="330" y="281"/>
                      <a:pt x="321" y="281"/>
                    </a:cubicBezTo>
                    <a:cubicBezTo>
                      <a:pt x="313" y="281"/>
                      <a:pt x="312" y="283"/>
                      <a:pt x="309" y="282"/>
                    </a:cubicBezTo>
                    <a:cubicBezTo>
                      <a:pt x="309" y="282"/>
                      <a:pt x="308" y="282"/>
                      <a:pt x="308" y="282"/>
                    </a:cubicBezTo>
                    <a:cubicBezTo>
                      <a:pt x="304" y="282"/>
                      <a:pt x="308" y="281"/>
                      <a:pt x="299" y="280"/>
                    </a:cubicBezTo>
                    <a:cubicBezTo>
                      <a:pt x="290" y="280"/>
                      <a:pt x="290" y="278"/>
                      <a:pt x="285" y="280"/>
                    </a:cubicBezTo>
                    <a:cubicBezTo>
                      <a:pt x="280" y="282"/>
                      <a:pt x="276" y="289"/>
                      <a:pt x="271" y="292"/>
                    </a:cubicBezTo>
                    <a:cubicBezTo>
                      <a:pt x="267" y="294"/>
                      <a:pt x="263" y="294"/>
                      <a:pt x="258" y="297"/>
                    </a:cubicBezTo>
                    <a:cubicBezTo>
                      <a:pt x="253" y="300"/>
                      <a:pt x="255" y="307"/>
                      <a:pt x="249" y="305"/>
                    </a:cubicBezTo>
                    <a:cubicBezTo>
                      <a:pt x="244" y="304"/>
                      <a:pt x="239" y="300"/>
                      <a:pt x="237" y="303"/>
                    </a:cubicBezTo>
                    <a:cubicBezTo>
                      <a:pt x="236" y="307"/>
                      <a:pt x="234" y="311"/>
                      <a:pt x="232" y="315"/>
                    </a:cubicBezTo>
                    <a:cubicBezTo>
                      <a:pt x="231" y="319"/>
                      <a:pt x="230" y="319"/>
                      <a:pt x="227" y="319"/>
                    </a:cubicBezTo>
                    <a:cubicBezTo>
                      <a:pt x="224" y="319"/>
                      <a:pt x="224" y="317"/>
                      <a:pt x="223" y="322"/>
                    </a:cubicBezTo>
                    <a:cubicBezTo>
                      <a:pt x="222" y="327"/>
                      <a:pt x="226" y="328"/>
                      <a:pt x="221" y="330"/>
                    </a:cubicBezTo>
                    <a:cubicBezTo>
                      <a:pt x="215" y="331"/>
                      <a:pt x="216" y="335"/>
                      <a:pt x="212" y="331"/>
                    </a:cubicBezTo>
                    <a:cubicBezTo>
                      <a:pt x="207" y="328"/>
                      <a:pt x="206" y="322"/>
                      <a:pt x="203" y="327"/>
                    </a:cubicBezTo>
                    <a:cubicBezTo>
                      <a:pt x="201" y="332"/>
                      <a:pt x="200" y="326"/>
                      <a:pt x="199" y="333"/>
                    </a:cubicBezTo>
                    <a:cubicBezTo>
                      <a:pt x="199" y="339"/>
                      <a:pt x="202" y="340"/>
                      <a:pt x="199" y="343"/>
                    </a:cubicBezTo>
                    <a:cubicBezTo>
                      <a:pt x="197" y="346"/>
                      <a:pt x="190" y="342"/>
                      <a:pt x="193" y="346"/>
                    </a:cubicBezTo>
                    <a:cubicBezTo>
                      <a:pt x="196" y="350"/>
                      <a:pt x="193" y="350"/>
                      <a:pt x="192" y="356"/>
                    </a:cubicBezTo>
                    <a:cubicBezTo>
                      <a:pt x="191" y="362"/>
                      <a:pt x="191" y="362"/>
                      <a:pt x="185" y="365"/>
                    </a:cubicBezTo>
                    <a:cubicBezTo>
                      <a:pt x="179" y="367"/>
                      <a:pt x="170" y="367"/>
                      <a:pt x="170" y="371"/>
                    </a:cubicBezTo>
                    <a:cubicBezTo>
                      <a:pt x="170" y="375"/>
                      <a:pt x="176" y="376"/>
                      <a:pt x="174" y="381"/>
                    </a:cubicBezTo>
                    <a:cubicBezTo>
                      <a:pt x="173" y="387"/>
                      <a:pt x="167" y="389"/>
                      <a:pt x="167" y="395"/>
                    </a:cubicBezTo>
                    <a:cubicBezTo>
                      <a:pt x="167" y="401"/>
                      <a:pt x="169" y="401"/>
                      <a:pt x="167" y="404"/>
                    </a:cubicBezTo>
                    <a:cubicBezTo>
                      <a:pt x="166" y="407"/>
                      <a:pt x="169" y="408"/>
                      <a:pt x="166" y="410"/>
                    </a:cubicBezTo>
                    <a:cubicBezTo>
                      <a:pt x="165" y="410"/>
                      <a:pt x="164" y="410"/>
                      <a:pt x="162" y="411"/>
                    </a:cubicBezTo>
                    <a:cubicBezTo>
                      <a:pt x="153" y="412"/>
                      <a:pt x="152" y="421"/>
                      <a:pt x="149" y="415"/>
                    </a:cubicBezTo>
                    <a:cubicBezTo>
                      <a:pt x="145" y="409"/>
                      <a:pt x="150" y="400"/>
                      <a:pt x="147" y="402"/>
                    </a:cubicBezTo>
                    <a:cubicBezTo>
                      <a:pt x="145" y="404"/>
                      <a:pt x="143" y="405"/>
                      <a:pt x="141" y="405"/>
                    </a:cubicBezTo>
                    <a:cubicBezTo>
                      <a:pt x="140" y="404"/>
                      <a:pt x="136" y="401"/>
                      <a:pt x="135" y="406"/>
                    </a:cubicBezTo>
                    <a:cubicBezTo>
                      <a:pt x="135" y="412"/>
                      <a:pt x="132" y="413"/>
                      <a:pt x="128" y="416"/>
                    </a:cubicBezTo>
                    <a:cubicBezTo>
                      <a:pt x="125" y="418"/>
                      <a:pt x="121" y="414"/>
                      <a:pt x="119" y="412"/>
                    </a:cubicBezTo>
                    <a:cubicBezTo>
                      <a:pt x="116" y="409"/>
                      <a:pt x="111" y="408"/>
                      <a:pt x="110" y="410"/>
                    </a:cubicBezTo>
                    <a:cubicBezTo>
                      <a:pt x="110" y="411"/>
                      <a:pt x="106" y="411"/>
                      <a:pt x="105" y="411"/>
                    </a:cubicBezTo>
                    <a:cubicBezTo>
                      <a:pt x="105" y="411"/>
                      <a:pt x="105" y="411"/>
                      <a:pt x="105" y="411"/>
                    </a:cubicBezTo>
                    <a:cubicBezTo>
                      <a:pt x="101" y="409"/>
                      <a:pt x="97" y="402"/>
                      <a:pt x="96" y="399"/>
                    </a:cubicBezTo>
                    <a:cubicBezTo>
                      <a:pt x="95" y="395"/>
                      <a:pt x="94" y="393"/>
                      <a:pt x="88" y="392"/>
                    </a:cubicBezTo>
                    <a:cubicBezTo>
                      <a:pt x="82" y="391"/>
                      <a:pt x="90" y="389"/>
                      <a:pt x="94" y="385"/>
                    </a:cubicBezTo>
                    <a:cubicBezTo>
                      <a:pt x="98" y="382"/>
                      <a:pt x="95" y="383"/>
                      <a:pt x="89" y="376"/>
                    </a:cubicBezTo>
                    <a:cubicBezTo>
                      <a:pt x="83" y="370"/>
                      <a:pt x="89" y="374"/>
                      <a:pt x="86" y="369"/>
                    </a:cubicBezTo>
                    <a:cubicBezTo>
                      <a:pt x="83" y="365"/>
                      <a:pt x="82" y="364"/>
                      <a:pt x="81" y="359"/>
                    </a:cubicBezTo>
                    <a:cubicBezTo>
                      <a:pt x="81" y="354"/>
                      <a:pt x="80" y="353"/>
                      <a:pt x="79" y="351"/>
                    </a:cubicBezTo>
                    <a:cubicBezTo>
                      <a:pt x="77" y="349"/>
                      <a:pt x="72" y="356"/>
                      <a:pt x="70" y="358"/>
                    </a:cubicBezTo>
                    <a:cubicBezTo>
                      <a:pt x="68" y="360"/>
                      <a:pt x="64" y="363"/>
                      <a:pt x="59" y="365"/>
                    </a:cubicBezTo>
                    <a:cubicBezTo>
                      <a:pt x="54" y="367"/>
                      <a:pt x="54" y="362"/>
                      <a:pt x="54" y="360"/>
                    </a:cubicBezTo>
                    <a:cubicBezTo>
                      <a:pt x="54" y="359"/>
                      <a:pt x="46" y="360"/>
                      <a:pt x="46" y="361"/>
                    </a:cubicBezTo>
                    <a:cubicBezTo>
                      <a:pt x="45" y="362"/>
                      <a:pt x="44" y="369"/>
                      <a:pt x="38" y="365"/>
                    </a:cubicBezTo>
                    <a:cubicBezTo>
                      <a:pt x="32" y="361"/>
                      <a:pt x="37" y="360"/>
                      <a:pt x="35" y="360"/>
                    </a:cubicBezTo>
                    <a:cubicBezTo>
                      <a:pt x="34" y="359"/>
                      <a:pt x="30" y="360"/>
                      <a:pt x="28" y="363"/>
                    </a:cubicBezTo>
                    <a:cubicBezTo>
                      <a:pt x="26" y="367"/>
                      <a:pt x="25" y="365"/>
                      <a:pt x="20" y="362"/>
                    </a:cubicBezTo>
                    <a:cubicBezTo>
                      <a:pt x="18" y="360"/>
                      <a:pt x="18" y="358"/>
                      <a:pt x="18" y="357"/>
                    </a:cubicBezTo>
                    <a:cubicBezTo>
                      <a:pt x="19" y="356"/>
                      <a:pt x="20" y="356"/>
                      <a:pt x="20" y="354"/>
                    </a:cubicBezTo>
                    <a:cubicBezTo>
                      <a:pt x="20" y="349"/>
                      <a:pt x="26" y="346"/>
                      <a:pt x="21" y="340"/>
                    </a:cubicBezTo>
                    <a:cubicBezTo>
                      <a:pt x="17" y="335"/>
                      <a:pt x="20" y="327"/>
                      <a:pt x="15" y="326"/>
                    </a:cubicBezTo>
                    <a:cubicBezTo>
                      <a:pt x="11" y="325"/>
                      <a:pt x="5" y="325"/>
                      <a:pt x="5" y="318"/>
                    </a:cubicBezTo>
                    <a:cubicBezTo>
                      <a:pt x="6" y="311"/>
                      <a:pt x="9" y="309"/>
                      <a:pt x="7" y="305"/>
                    </a:cubicBezTo>
                    <a:cubicBezTo>
                      <a:pt x="6" y="301"/>
                      <a:pt x="0" y="296"/>
                      <a:pt x="2" y="294"/>
                    </a:cubicBezTo>
                    <a:cubicBezTo>
                      <a:pt x="3" y="293"/>
                      <a:pt x="3" y="291"/>
                      <a:pt x="3" y="289"/>
                    </a:cubicBezTo>
                    <a:cubicBezTo>
                      <a:pt x="6" y="288"/>
                      <a:pt x="8" y="285"/>
                      <a:pt x="11" y="284"/>
                    </a:cubicBezTo>
                    <a:cubicBezTo>
                      <a:pt x="16" y="283"/>
                      <a:pt x="12" y="279"/>
                      <a:pt x="13" y="271"/>
                    </a:cubicBezTo>
                    <a:cubicBezTo>
                      <a:pt x="14" y="263"/>
                      <a:pt x="13" y="264"/>
                      <a:pt x="20" y="265"/>
                    </a:cubicBezTo>
                    <a:cubicBezTo>
                      <a:pt x="27" y="266"/>
                      <a:pt x="30" y="273"/>
                      <a:pt x="34" y="277"/>
                    </a:cubicBezTo>
                    <a:cubicBezTo>
                      <a:pt x="38" y="280"/>
                      <a:pt x="36" y="273"/>
                      <a:pt x="39" y="270"/>
                    </a:cubicBezTo>
                    <a:cubicBezTo>
                      <a:pt x="43" y="266"/>
                      <a:pt x="49" y="268"/>
                      <a:pt x="51" y="269"/>
                    </a:cubicBezTo>
                    <a:cubicBezTo>
                      <a:pt x="52" y="271"/>
                      <a:pt x="58" y="272"/>
                      <a:pt x="65" y="271"/>
                    </a:cubicBezTo>
                    <a:cubicBezTo>
                      <a:pt x="71" y="270"/>
                      <a:pt x="75" y="267"/>
                      <a:pt x="75" y="267"/>
                    </a:cubicBezTo>
                    <a:cubicBezTo>
                      <a:pt x="75" y="267"/>
                      <a:pt x="164" y="268"/>
                      <a:pt x="167" y="268"/>
                    </a:cubicBezTo>
                    <a:cubicBezTo>
                      <a:pt x="171" y="267"/>
                      <a:pt x="170" y="267"/>
                      <a:pt x="171" y="263"/>
                    </a:cubicBezTo>
                    <a:cubicBezTo>
                      <a:pt x="171" y="259"/>
                      <a:pt x="171" y="256"/>
                      <a:pt x="173" y="252"/>
                    </a:cubicBezTo>
                    <a:cubicBezTo>
                      <a:pt x="175" y="247"/>
                      <a:pt x="171" y="244"/>
                      <a:pt x="169" y="241"/>
                    </a:cubicBezTo>
                    <a:cubicBezTo>
                      <a:pt x="166" y="238"/>
                      <a:pt x="164" y="233"/>
                      <a:pt x="164" y="232"/>
                    </a:cubicBezTo>
                    <a:cubicBezTo>
                      <a:pt x="164" y="231"/>
                      <a:pt x="164" y="208"/>
                      <a:pt x="164" y="208"/>
                    </a:cubicBezTo>
                    <a:cubicBezTo>
                      <a:pt x="162" y="184"/>
                      <a:pt x="162" y="184"/>
                      <a:pt x="162" y="184"/>
                    </a:cubicBezTo>
                    <a:cubicBezTo>
                      <a:pt x="161" y="158"/>
                      <a:pt x="161" y="158"/>
                      <a:pt x="161" y="158"/>
                    </a:cubicBezTo>
                    <a:cubicBezTo>
                      <a:pt x="158" y="128"/>
                      <a:pt x="158" y="128"/>
                      <a:pt x="158" y="128"/>
                    </a:cubicBezTo>
                    <a:cubicBezTo>
                      <a:pt x="156" y="102"/>
                      <a:pt x="156" y="102"/>
                      <a:pt x="156" y="102"/>
                    </a:cubicBezTo>
                    <a:cubicBezTo>
                      <a:pt x="154" y="76"/>
                      <a:pt x="154" y="76"/>
                      <a:pt x="154" y="76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1" y="31"/>
                      <a:pt x="151" y="31"/>
                      <a:pt x="151" y="31"/>
                    </a:cubicBezTo>
                    <a:cubicBezTo>
                      <a:pt x="149" y="13"/>
                      <a:pt x="149" y="13"/>
                      <a:pt x="149" y="13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337" y="113"/>
                      <a:pt x="337" y="113"/>
                      <a:pt x="337" y="113"/>
                    </a:cubicBezTo>
                    <a:cubicBezTo>
                      <a:pt x="337" y="113"/>
                      <a:pt x="330" y="119"/>
                      <a:pt x="337" y="121"/>
                    </a:cubicBezTo>
                    <a:cubicBezTo>
                      <a:pt x="344" y="124"/>
                      <a:pt x="344" y="121"/>
                      <a:pt x="346" y="126"/>
                    </a:cubicBezTo>
                    <a:cubicBezTo>
                      <a:pt x="349" y="131"/>
                      <a:pt x="343" y="134"/>
                      <a:pt x="352" y="135"/>
                    </a:cubicBezTo>
                    <a:cubicBezTo>
                      <a:pt x="360" y="136"/>
                      <a:pt x="361" y="130"/>
                      <a:pt x="364" y="135"/>
                    </a:cubicBezTo>
                    <a:cubicBezTo>
                      <a:pt x="367" y="139"/>
                      <a:pt x="360" y="139"/>
                      <a:pt x="369" y="141"/>
                    </a:cubicBezTo>
                    <a:cubicBezTo>
                      <a:pt x="379" y="143"/>
                      <a:pt x="380" y="139"/>
                      <a:pt x="381" y="144"/>
                    </a:cubicBezTo>
                    <a:cubicBezTo>
                      <a:pt x="383" y="149"/>
                      <a:pt x="385" y="149"/>
                      <a:pt x="385" y="155"/>
                    </a:cubicBezTo>
                    <a:cubicBezTo>
                      <a:pt x="385" y="161"/>
                      <a:pt x="375" y="166"/>
                      <a:pt x="385" y="167"/>
                    </a:cubicBezTo>
                    <a:cubicBezTo>
                      <a:pt x="395" y="168"/>
                      <a:pt x="389" y="168"/>
                      <a:pt x="402" y="167"/>
                    </a:cubicBezTo>
                    <a:cubicBezTo>
                      <a:pt x="405" y="167"/>
                      <a:pt x="408" y="166"/>
                      <a:pt x="411" y="166"/>
                    </a:cubicBezTo>
                    <a:cubicBezTo>
                      <a:pt x="411" y="171"/>
                      <a:pt x="411" y="183"/>
                      <a:pt x="411" y="18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889">
                <a:extLst>
                  <a:ext uri="{FF2B5EF4-FFF2-40B4-BE49-F238E27FC236}">
                    <a16:creationId xmlns:a16="http://schemas.microsoft.com/office/drawing/2014/main" id="{6CF5D57D-04B9-46C9-83ED-E9FA59CE6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9" y="1652"/>
                <a:ext cx="238" cy="196"/>
              </a:xfrm>
              <a:custGeom>
                <a:avLst/>
                <a:gdLst>
                  <a:gd name="T0" fmla="*/ 385 w 397"/>
                  <a:gd name="T1" fmla="*/ 123 h 327"/>
                  <a:gd name="T2" fmla="*/ 371 w 397"/>
                  <a:gd name="T3" fmla="*/ 196 h 327"/>
                  <a:gd name="T4" fmla="*/ 340 w 397"/>
                  <a:gd name="T5" fmla="*/ 244 h 327"/>
                  <a:gd name="T6" fmla="*/ 336 w 397"/>
                  <a:gd name="T7" fmla="*/ 272 h 327"/>
                  <a:gd name="T8" fmla="*/ 323 w 397"/>
                  <a:gd name="T9" fmla="*/ 277 h 327"/>
                  <a:gd name="T10" fmla="*/ 298 w 397"/>
                  <a:gd name="T11" fmla="*/ 288 h 327"/>
                  <a:gd name="T12" fmla="*/ 264 w 397"/>
                  <a:gd name="T13" fmla="*/ 281 h 327"/>
                  <a:gd name="T14" fmla="*/ 234 w 397"/>
                  <a:gd name="T15" fmla="*/ 298 h 327"/>
                  <a:gd name="T16" fmla="*/ 197 w 397"/>
                  <a:gd name="T17" fmla="*/ 283 h 327"/>
                  <a:gd name="T18" fmla="*/ 173 w 397"/>
                  <a:gd name="T19" fmla="*/ 292 h 327"/>
                  <a:gd name="T20" fmla="*/ 153 w 397"/>
                  <a:gd name="T21" fmla="*/ 273 h 327"/>
                  <a:gd name="T22" fmla="*/ 129 w 397"/>
                  <a:gd name="T23" fmla="*/ 270 h 327"/>
                  <a:gd name="T24" fmla="*/ 108 w 397"/>
                  <a:gd name="T25" fmla="*/ 276 h 327"/>
                  <a:gd name="T26" fmla="*/ 96 w 397"/>
                  <a:gd name="T27" fmla="*/ 302 h 327"/>
                  <a:gd name="T28" fmla="*/ 88 w 397"/>
                  <a:gd name="T29" fmla="*/ 327 h 327"/>
                  <a:gd name="T30" fmla="*/ 75 w 397"/>
                  <a:gd name="T31" fmla="*/ 313 h 327"/>
                  <a:gd name="T32" fmla="*/ 58 w 397"/>
                  <a:gd name="T33" fmla="*/ 314 h 327"/>
                  <a:gd name="T34" fmla="*/ 51 w 397"/>
                  <a:gd name="T35" fmla="*/ 318 h 327"/>
                  <a:gd name="T36" fmla="*/ 54 w 397"/>
                  <a:gd name="T37" fmla="*/ 302 h 327"/>
                  <a:gd name="T38" fmla="*/ 36 w 397"/>
                  <a:gd name="T39" fmla="*/ 300 h 327"/>
                  <a:gd name="T40" fmla="*/ 26 w 397"/>
                  <a:gd name="T41" fmla="*/ 282 h 327"/>
                  <a:gd name="T42" fmla="*/ 12 w 397"/>
                  <a:gd name="T43" fmla="*/ 268 h 327"/>
                  <a:gd name="T44" fmla="*/ 6 w 397"/>
                  <a:gd name="T45" fmla="*/ 246 h 327"/>
                  <a:gd name="T46" fmla="*/ 16 w 397"/>
                  <a:gd name="T47" fmla="*/ 236 h 327"/>
                  <a:gd name="T48" fmla="*/ 33 w 397"/>
                  <a:gd name="T49" fmla="*/ 229 h 327"/>
                  <a:gd name="T50" fmla="*/ 58 w 397"/>
                  <a:gd name="T51" fmla="*/ 226 h 327"/>
                  <a:gd name="T52" fmla="*/ 86 w 397"/>
                  <a:gd name="T53" fmla="*/ 225 h 327"/>
                  <a:gd name="T54" fmla="*/ 97 w 397"/>
                  <a:gd name="T55" fmla="*/ 207 h 327"/>
                  <a:gd name="T56" fmla="*/ 104 w 397"/>
                  <a:gd name="T57" fmla="*/ 180 h 327"/>
                  <a:gd name="T58" fmla="*/ 106 w 397"/>
                  <a:gd name="T59" fmla="*/ 121 h 327"/>
                  <a:gd name="T60" fmla="*/ 149 w 397"/>
                  <a:gd name="T61" fmla="*/ 106 h 327"/>
                  <a:gd name="T62" fmla="*/ 307 w 397"/>
                  <a:gd name="T63" fmla="*/ 0 h 327"/>
                  <a:gd name="T64" fmla="*/ 368 w 397"/>
                  <a:gd name="T65" fmla="*/ 14 h 327"/>
                  <a:gd name="T66" fmla="*/ 381 w 397"/>
                  <a:gd name="T67" fmla="*/ 65 h 327"/>
                  <a:gd name="T68" fmla="*/ 392 w 397"/>
                  <a:gd name="T69" fmla="*/ 9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97" h="327">
                    <a:moveTo>
                      <a:pt x="392" y="94"/>
                    </a:moveTo>
                    <a:cubicBezTo>
                      <a:pt x="386" y="102"/>
                      <a:pt x="386" y="105"/>
                      <a:pt x="385" y="123"/>
                    </a:cubicBezTo>
                    <a:cubicBezTo>
                      <a:pt x="385" y="140"/>
                      <a:pt x="381" y="167"/>
                      <a:pt x="381" y="173"/>
                    </a:cubicBezTo>
                    <a:cubicBezTo>
                      <a:pt x="381" y="179"/>
                      <a:pt x="379" y="188"/>
                      <a:pt x="371" y="196"/>
                    </a:cubicBezTo>
                    <a:cubicBezTo>
                      <a:pt x="363" y="204"/>
                      <a:pt x="357" y="217"/>
                      <a:pt x="352" y="224"/>
                    </a:cubicBezTo>
                    <a:cubicBezTo>
                      <a:pt x="347" y="232"/>
                      <a:pt x="343" y="236"/>
                      <a:pt x="340" y="244"/>
                    </a:cubicBezTo>
                    <a:cubicBezTo>
                      <a:pt x="336" y="251"/>
                      <a:pt x="329" y="260"/>
                      <a:pt x="333" y="267"/>
                    </a:cubicBezTo>
                    <a:cubicBezTo>
                      <a:pt x="334" y="269"/>
                      <a:pt x="335" y="271"/>
                      <a:pt x="336" y="272"/>
                    </a:cubicBezTo>
                    <a:cubicBezTo>
                      <a:pt x="336" y="273"/>
                      <a:pt x="335" y="273"/>
                      <a:pt x="335" y="274"/>
                    </a:cubicBezTo>
                    <a:cubicBezTo>
                      <a:pt x="333" y="275"/>
                      <a:pt x="331" y="276"/>
                      <a:pt x="323" y="277"/>
                    </a:cubicBezTo>
                    <a:cubicBezTo>
                      <a:pt x="316" y="278"/>
                      <a:pt x="317" y="280"/>
                      <a:pt x="315" y="283"/>
                    </a:cubicBezTo>
                    <a:cubicBezTo>
                      <a:pt x="312" y="286"/>
                      <a:pt x="309" y="290"/>
                      <a:pt x="298" y="288"/>
                    </a:cubicBezTo>
                    <a:cubicBezTo>
                      <a:pt x="288" y="286"/>
                      <a:pt x="294" y="287"/>
                      <a:pt x="280" y="281"/>
                    </a:cubicBezTo>
                    <a:cubicBezTo>
                      <a:pt x="266" y="275"/>
                      <a:pt x="278" y="281"/>
                      <a:pt x="264" y="281"/>
                    </a:cubicBezTo>
                    <a:cubicBezTo>
                      <a:pt x="249" y="281"/>
                      <a:pt x="250" y="286"/>
                      <a:pt x="246" y="289"/>
                    </a:cubicBezTo>
                    <a:cubicBezTo>
                      <a:pt x="241" y="292"/>
                      <a:pt x="240" y="296"/>
                      <a:pt x="234" y="298"/>
                    </a:cubicBezTo>
                    <a:cubicBezTo>
                      <a:pt x="229" y="299"/>
                      <a:pt x="224" y="296"/>
                      <a:pt x="216" y="293"/>
                    </a:cubicBezTo>
                    <a:cubicBezTo>
                      <a:pt x="207" y="289"/>
                      <a:pt x="203" y="286"/>
                      <a:pt x="197" y="283"/>
                    </a:cubicBezTo>
                    <a:cubicBezTo>
                      <a:pt x="191" y="280"/>
                      <a:pt x="191" y="284"/>
                      <a:pt x="185" y="288"/>
                    </a:cubicBezTo>
                    <a:cubicBezTo>
                      <a:pt x="179" y="292"/>
                      <a:pt x="179" y="292"/>
                      <a:pt x="173" y="292"/>
                    </a:cubicBezTo>
                    <a:cubicBezTo>
                      <a:pt x="168" y="292"/>
                      <a:pt x="169" y="289"/>
                      <a:pt x="164" y="284"/>
                    </a:cubicBezTo>
                    <a:cubicBezTo>
                      <a:pt x="159" y="278"/>
                      <a:pt x="162" y="275"/>
                      <a:pt x="153" y="273"/>
                    </a:cubicBezTo>
                    <a:cubicBezTo>
                      <a:pt x="143" y="272"/>
                      <a:pt x="142" y="268"/>
                      <a:pt x="141" y="268"/>
                    </a:cubicBezTo>
                    <a:cubicBezTo>
                      <a:pt x="140" y="267"/>
                      <a:pt x="132" y="268"/>
                      <a:pt x="129" y="270"/>
                    </a:cubicBezTo>
                    <a:cubicBezTo>
                      <a:pt x="125" y="272"/>
                      <a:pt x="122" y="271"/>
                      <a:pt x="115" y="270"/>
                    </a:cubicBezTo>
                    <a:cubicBezTo>
                      <a:pt x="109" y="269"/>
                      <a:pt x="111" y="274"/>
                      <a:pt x="108" y="276"/>
                    </a:cubicBezTo>
                    <a:cubicBezTo>
                      <a:pt x="105" y="278"/>
                      <a:pt x="102" y="282"/>
                      <a:pt x="102" y="286"/>
                    </a:cubicBezTo>
                    <a:cubicBezTo>
                      <a:pt x="102" y="290"/>
                      <a:pt x="101" y="299"/>
                      <a:pt x="96" y="302"/>
                    </a:cubicBezTo>
                    <a:cubicBezTo>
                      <a:pt x="91" y="305"/>
                      <a:pt x="90" y="316"/>
                      <a:pt x="90" y="320"/>
                    </a:cubicBezTo>
                    <a:cubicBezTo>
                      <a:pt x="90" y="323"/>
                      <a:pt x="89" y="326"/>
                      <a:pt x="88" y="327"/>
                    </a:cubicBezTo>
                    <a:cubicBezTo>
                      <a:pt x="88" y="326"/>
                      <a:pt x="87" y="325"/>
                      <a:pt x="86" y="324"/>
                    </a:cubicBezTo>
                    <a:cubicBezTo>
                      <a:pt x="81" y="322"/>
                      <a:pt x="80" y="316"/>
                      <a:pt x="75" y="313"/>
                    </a:cubicBezTo>
                    <a:cubicBezTo>
                      <a:pt x="69" y="310"/>
                      <a:pt x="71" y="308"/>
                      <a:pt x="67" y="310"/>
                    </a:cubicBezTo>
                    <a:cubicBezTo>
                      <a:pt x="62" y="312"/>
                      <a:pt x="58" y="308"/>
                      <a:pt x="58" y="314"/>
                    </a:cubicBezTo>
                    <a:cubicBezTo>
                      <a:pt x="58" y="319"/>
                      <a:pt x="58" y="319"/>
                      <a:pt x="58" y="322"/>
                    </a:cubicBezTo>
                    <a:cubicBezTo>
                      <a:pt x="56" y="321"/>
                      <a:pt x="53" y="319"/>
                      <a:pt x="51" y="318"/>
                    </a:cubicBezTo>
                    <a:cubicBezTo>
                      <a:pt x="48" y="316"/>
                      <a:pt x="53" y="310"/>
                      <a:pt x="54" y="310"/>
                    </a:cubicBezTo>
                    <a:cubicBezTo>
                      <a:pt x="55" y="309"/>
                      <a:pt x="54" y="306"/>
                      <a:pt x="54" y="302"/>
                    </a:cubicBezTo>
                    <a:cubicBezTo>
                      <a:pt x="54" y="298"/>
                      <a:pt x="50" y="300"/>
                      <a:pt x="45" y="301"/>
                    </a:cubicBezTo>
                    <a:cubicBezTo>
                      <a:pt x="41" y="303"/>
                      <a:pt x="42" y="301"/>
                      <a:pt x="36" y="300"/>
                    </a:cubicBezTo>
                    <a:cubicBezTo>
                      <a:pt x="30" y="299"/>
                      <a:pt x="30" y="297"/>
                      <a:pt x="27" y="292"/>
                    </a:cubicBezTo>
                    <a:cubicBezTo>
                      <a:pt x="23" y="288"/>
                      <a:pt x="24" y="285"/>
                      <a:pt x="26" y="282"/>
                    </a:cubicBezTo>
                    <a:cubicBezTo>
                      <a:pt x="28" y="279"/>
                      <a:pt x="26" y="278"/>
                      <a:pt x="23" y="276"/>
                    </a:cubicBezTo>
                    <a:cubicBezTo>
                      <a:pt x="19" y="273"/>
                      <a:pt x="18" y="276"/>
                      <a:pt x="12" y="268"/>
                    </a:cubicBezTo>
                    <a:cubicBezTo>
                      <a:pt x="6" y="260"/>
                      <a:pt x="11" y="264"/>
                      <a:pt x="6" y="255"/>
                    </a:cubicBezTo>
                    <a:cubicBezTo>
                      <a:pt x="0" y="246"/>
                      <a:pt x="6" y="248"/>
                      <a:pt x="6" y="246"/>
                    </a:cubicBezTo>
                    <a:cubicBezTo>
                      <a:pt x="6" y="243"/>
                      <a:pt x="4" y="240"/>
                      <a:pt x="4" y="237"/>
                    </a:cubicBezTo>
                    <a:cubicBezTo>
                      <a:pt x="7" y="238"/>
                      <a:pt x="8" y="236"/>
                      <a:pt x="16" y="236"/>
                    </a:cubicBezTo>
                    <a:cubicBezTo>
                      <a:pt x="25" y="236"/>
                      <a:pt x="18" y="236"/>
                      <a:pt x="26" y="234"/>
                    </a:cubicBezTo>
                    <a:cubicBezTo>
                      <a:pt x="35" y="233"/>
                      <a:pt x="30" y="232"/>
                      <a:pt x="33" y="229"/>
                    </a:cubicBezTo>
                    <a:cubicBezTo>
                      <a:pt x="35" y="226"/>
                      <a:pt x="37" y="229"/>
                      <a:pt x="47" y="227"/>
                    </a:cubicBezTo>
                    <a:cubicBezTo>
                      <a:pt x="57" y="226"/>
                      <a:pt x="52" y="227"/>
                      <a:pt x="58" y="226"/>
                    </a:cubicBezTo>
                    <a:cubicBezTo>
                      <a:pt x="64" y="224"/>
                      <a:pt x="64" y="226"/>
                      <a:pt x="74" y="225"/>
                    </a:cubicBezTo>
                    <a:cubicBezTo>
                      <a:pt x="85" y="223"/>
                      <a:pt x="80" y="227"/>
                      <a:pt x="86" y="225"/>
                    </a:cubicBezTo>
                    <a:cubicBezTo>
                      <a:pt x="92" y="223"/>
                      <a:pt x="89" y="223"/>
                      <a:pt x="95" y="217"/>
                    </a:cubicBezTo>
                    <a:cubicBezTo>
                      <a:pt x="101" y="211"/>
                      <a:pt x="97" y="212"/>
                      <a:pt x="97" y="207"/>
                    </a:cubicBezTo>
                    <a:cubicBezTo>
                      <a:pt x="97" y="202"/>
                      <a:pt x="103" y="199"/>
                      <a:pt x="103" y="199"/>
                    </a:cubicBezTo>
                    <a:cubicBezTo>
                      <a:pt x="104" y="180"/>
                      <a:pt x="104" y="180"/>
                      <a:pt x="104" y="180"/>
                    </a:cubicBezTo>
                    <a:cubicBezTo>
                      <a:pt x="106" y="138"/>
                      <a:pt x="106" y="138"/>
                      <a:pt x="106" y="138"/>
                    </a:cubicBezTo>
                    <a:cubicBezTo>
                      <a:pt x="106" y="138"/>
                      <a:pt x="106" y="126"/>
                      <a:pt x="106" y="121"/>
                    </a:cubicBezTo>
                    <a:cubicBezTo>
                      <a:pt x="113" y="120"/>
                      <a:pt x="117" y="118"/>
                      <a:pt x="126" y="117"/>
                    </a:cubicBezTo>
                    <a:cubicBezTo>
                      <a:pt x="137" y="115"/>
                      <a:pt x="139" y="113"/>
                      <a:pt x="149" y="106"/>
                    </a:cubicBezTo>
                    <a:cubicBezTo>
                      <a:pt x="159" y="98"/>
                      <a:pt x="210" y="51"/>
                      <a:pt x="292" y="0"/>
                    </a:cubicBezTo>
                    <a:cubicBezTo>
                      <a:pt x="296" y="0"/>
                      <a:pt x="300" y="0"/>
                      <a:pt x="307" y="0"/>
                    </a:cubicBezTo>
                    <a:cubicBezTo>
                      <a:pt x="332" y="2"/>
                      <a:pt x="349" y="23"/>
                      <a:pt x="352" y="23"/>
                    </a:cubicBezTo>
                    <a:cubicBezTo>
                      <a:pt x="354" y="23"/>
                      <a:pt x="361" y="19"/>
                      <a:pt x="368" y="14"/>
                    </a:cubicBezTo>
                    <a:cubicBezTo>
                      <a:pt x="370" y="21"/>
                      <a:pt x="373" y="37"/>
                      <a:pt x="373" y="43"/>
                    </a:cubicBezTo>
                    <a:cubicBezTo>
                      <a:pt x="373" y="51"/>
                      <a:pt x="374" y="52"/>
                      <a:pt x="381" y="65"/>
                    </a:cubicBezTo>
                    <a:cubicBezTo>
                      <a:pt x="388" y="77"/>
                      <a:pt x="384" y="78"/>
                      <a:pt x="389" y="84"/>
                    </a:cubicBezTo>
                    <a:cubicBezTo>
                      <a:pt x="393" y="90"/>
                      <a:pt x="397" y="86"/>
                      <a:pt x="392" y="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890">
                <a:extLst>
                  <a:ext uri="{FF2B5EF4-FFF2-40B4-BE49-F238E27FC236}">
                    <a16:creationId xmlns:a16="http://schemas.microsoft.com/office/drawing/2014/main" id="{249FA6FB-FC51-4D1F-AAE3-471A57F37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1651"/>
                <a:ext cx="158" cy="269"/>
              </a:xfrm>
              <a:custGeom>
                <a:avLst/>
                <a:gdLst>
                  <a:gd name="T0" fmla="*/ 246 w 265"/>
                  <a:gd name="T1" fmla="*/ 220 h 448"/>
                  <a:gd name="T2" fmla="*/ 232 w 265"/>
                  <a:gd name="T3" fmla="*/ 244 h 448"/>
                  <a:gd name="T4" fmla="*/ 228 w 265"/>
                  <a:gd name="T5" fmla="*/ 263 h 448"/>
                  <a:gd name="T6" fmla="*/ 221 w 265"/>
                  <a:gd name="T7" fmla="*/ 283 h 448"/>
                  <a:gd name="T8" fmla="*/ 226 w 265"/>
                  <a:gd name="T9" fmla="*/ 305 h 448"/>
                  <a:gd name="T10" fmla="*/ 230 w 265"/>
                  <a:gd name="T11" fmla="*/ 330 h 448"/>
                  <a:gd name="T12" fmla="*/ 242 w 265"/>
                  <a:gd name="T13" fmla="*/ 346 h 448"/>
                  <a:gd name="T14" fmla="*/ 233 w 265"/>
                  <a:gd name="T15" fmla="*/ 350 h 448"/>
                  <a:gd name="T16" fmla="*/ 211 w 265"/>
                  <a:gd name="T17" fmla="*/ 362 h 448"/>
                  <a:gd name="T18" fmla="*/ 192 w 265"/>
                  <a:gd name="T19" fmla="*/ 389 h 448"/>
                  <a:gd name="T20" fmla="*/ 156 w 265"/>
                  <a:gd name="T21" fmla="*/ 405 h 448"/>
                  <a:gd name="T22" fmla="*/ 144 w 265"/>
                  <a:gd name="T23" fmla="*/ 413 h 448"/>
                  <a:gd name="T24" fmla="*/ 128 w 265"/>
                  <a:gd name="T25" fmla="*/ 434 h 448"/>
                  <a:gd name="T26" fmla="*/ 98 w 265"/>
                  <a:gd name="T27" fmla="*/ 440 h 448"/>
                  <a:gd name="T28" fmla="*/ 83 w 265"/>
                  <a:gd name="T29" fmla="*/ 437 h 448"/>
                  <a:gd name="T30" fmla="*/ 61 w 265"/>
                  <a:gd name="T31" fmla="*/ 448 h 448"/>
                  <a:gd name="T32" fmla="*/ 56 w 265"/>
                  <a:gd name="T33" fmla="*/ 442 h 448"/>
                  <a:gd name="T34" fmla="*/ 43 w 265"/>
                  <a:gd name="T35" fmla="*/ 418 h 448"/>
                  <a:gd name="T36" fmla="*/ 22 w 265"/>
                  <a:gd name="T37" fmla="*/ 393 h 448"/>
                  <a:gd name="T38" fmla="*/ 59 w 265"/>
                  <a:gd name="T39" fmla="*/ 378 h 448"/>
                  <a:gd name="T40" fmla="*/ 45 w 265"/>
                  <a:gd name="T41" fmla="*/ 352 h 448"/>
                  <a:gd name="T42" fmla="*/ 42 w 265"/>
                  <a:gd name="T43" fmla="*/ 318 h 448"/>
                  <a:gd name="T44" fmla="*/ 32 w 265"/>
                  <a:gd name="T45" fmla="*/ 299 h 448"/>
                  <a:gd name="T46" fmla="*/ 18 w 265"/>
                  <a:gd name="T47" fmla="*/ 290 h 448"/>
                  <a:gd name="T48" fmla="*/ 7 w 265"/>
                  <a:gd name="T49" fmla="*/ 273 h 448"/>
                  <a:gd name="T50" fmla="*/ 11 w 265"/>
                  <a:gd name="T51" fmla="*/ 245 h 448"/>
                  <a:gd name="T52" fmla="*/ 42 w 265"/>
                  <a:gd name="T53" fmla="*/ 197 h 448"/>
                  <a:gd name="T54" fmla="*/ 56 w 265"/>
                  <a:gd name="T55" fmla="*/ 124 h 448"/>
                  <a:gd name="T56" fmla="*/ 60 w 265"/>
                  <a:gd name="T57" fmla="*/ 85 h 448"/>
                  <a:gd name="T58" fmla="*/ 44 w 265"/>
                  <a:gd name="T59" fmla="*/ 44 h 448"/>
                  <a:gd name="T60" fmla="*/ 66 w 265"/>
                  <a:gd name="T61" fmla="*/ 1 h 448"/>
                  <a:gd name="T62" fmla="*/ 261 w 265"/>
                  <a:gd name="T63" fmla="*/ 111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65" h="448">
                    <a:moveTo>
                      <a:pt x="265" y="216"/>
                    </a:moveTo>
                    <a:cubicBezTo>
                      <a:pt x="265" y="216"/>
                      <a:pt x="252" y="216"/>
                      <a:pt x="246" y="220"/>
                    </a:cubicBezTo>
                    <a:cubicBezTo>
                      <a:pt x="239" y="224"/>
                      <a:pt x="239" y="223"/>
                      <a:pt x="238" y="230"/>
                    </a:cubicBezTo>
                    <a:cubicBezTo>
                      <a:pt x="237" y="237"/>
                      <a:pt x="235" y="241"/>
                      <a:pt x="232" y="244"/>
                    </a:cubicBezTo>
                    <a:cubicBezTo>
                      <a:pt x="228" y="247"/>
                      <a:pt x="226" y="249"/>
                      <a:pt x="227" y="254"/>
                    </a:cubicBezTo>
                    <a:cubicBezTo>
                      <a:pt x="227" y="258"/>
                      <a:pt x="234" y="261"/>
                      <a:pt x="228" y="263"/>
                    </a:cubicBezTo>
                    <a:cubicBezTo>
                      <a:pt x="223" y="266"/>
                      <a:pt x="216" y="268"/>
                      <a:pt x="217" y="273"/>
                    </a:cubicBezTo>
                    <a:cubicBezTo>
                      <a:pt x="219" y="279"/>
                      <a:pt x="226" y="276"/>
                      <a:pt x="221" y="283"/>
                    </a:cubicBezTo>
                    <a:cubicBezTo>
                      <a:pt x="216" y="291"/>
                      <a:pt x="202" y="301"/>
                      <a:pt x="213" y="301"/>
                    </a:cubicBezTo>
                    <a:cubicBezTo>
                      <a:pt x="223" y="301"/>
                      <a:pt x="226" y="298"/>
                      <a:pt x="226" y="305"/>
                    </a:cubicBezTo>
                    <a:cubicBezTo>
                      <a:pt x="226" y="312"/>
                      <a:pt x="227" y="316"/>
                      <a:pt x="230" y="320"/>
                    </a:cubicBezTo>
                    <a:cubicBezTo>
                      <a:pt x="232" y="325"/>
                      <a:pt x="230" y="326"/>
                      <a:pt x="230" y="330"/>
                    </a:cubicBezTo>
                    <a:cubicBezTo>
                      <a:pt x="230" y="335"/>
                      <a:pt x="233" y="339"/>
                      <a:pt x="237" y="341"/>
                    </a:cubicBezTo>
                    <a:cubicBezTo>
                      <a:pt x="241" y="342"/>
                      <a:pt x="246" y="342"/>
                      <a:pt x="242" y="346"/>
                    </a:cubicBezTo>
                    <a:cubicBezTo>
                      <a:pt x="238" y="350"/>
                      <a:pt x="240" y="351"/>
                      <a:pt x="242" y="355"/>
                    </a:cubicBezTo>
                    <a:cubicBezTo>
                      <a:pt x="242" y="355"/>
                      <a:pt x="237" y="353"/>
                      <a:pt x="233" y="350"/>
                    </a:cubicBezTo>
                    <a:cubicBezTo>
                      <a:pt x="228" y="346"/>
                      <a:pt x="224" y="352"/>
                      <a:pt x="217" y="353"/>
                    </a:cubicBezTo>
                    <a:cubicBezTo>
                      <a:pt x="210" y="355"/>
                      <a:pt x="214" y="357"/>
                      <a:pt x="211" y="362"/>
                    </a:cubicBezTo>
                    <a:cubicBezTo>
                      <a:pt x="207" y="367"/>
                      <a:pt x="209" y="370"/>
                      <a:pt x="205" y="373"/>
                    </a:cubicBezTo>
                    <a:cubicBezTo>
                      <a:pt x="202" y="377"/>
                      <a:pt x="199" y="381"/>
                      <a:pt x="192" y="389"/>
                    </a:cubicBezTo>
                    <a:cubicBezTo>
                      <a:pt x="185" y="397"/>
                      <a:pt x="182" y="395"/>
                      <a:pt x="178" y="401"/>
                    </a:cubicBezTo>
                    <a:cubicBezTo>
                      <a:pt x="174" y="406"/>
                      <a:pt x="172" y="405"/>
                      <a:pt x="156" y="405"/>
                    </a:cubicBezTo>
                    <a:cubicBezTo>
                      <a:pt x="139" y="405"/>
                      <a:pt x="146" y="406"/>
                      <a:pt x="141" y="407"/>
                    </a:cubicBezTo>
                    <a:cubicBezTo>
                      <a:pt x="135" y="407"/>
                      <a:pt x="141" y="408"/>
                      <a:pt x="144" y="413"/>
                    </a:cubicBezTo>
                    <a:cubicBezTo>
                      <a:pt x="148" y="417"/>
                      <a:pt x="143" y="417"/>
                      <a:pt x="141" y="424"/>
                    </a:cubicBezTo>
                    <a:cubicBezTo>
                      <a:pt x="138" y="431"/>
                      <a:pt x="137" y="430"/>
                      <a:pt x="128" y="434"/>
                    </a:cubicBezTo>
                    <a:cubicBezTo>
                      <a:pt x="119" y="437"/>
                      <a:pt x="123" y="435"/>
                      <a:pt x="110" y="435"/>
                    </a:cubicBezTo>
                    <a:cubicBezTo>
                      <a:pt x="96" y="435"/>
                      <a:pt x="106" y="436"/>
                      <a:pt x="98" y="440"/>
                    </a:cubicBezTo>
                    <a:cubicBezTo>
                      <a:pt x="89" y="445"/>
                      <a:pt x="94" y="448"/>
                      <a:pt x="86" y="445"/>
                    </a:cubicBezTo>
                    <a:cubicBezTo>
                      <a:pt x="77" y="442"/>
                      <a:pt x="82" y="442"/>
                      <a:pt x="83" y="437"/>
                    </a:cubicBezTo>
                    <a:cubicBezTo>
                      <a:pt x="83" y="432"/>
                      <a:pt x="81" y="439"/>
                      <a:pt x="75" y="442"/>
                    </a:cubicBezTo>
                    <a:cubicBezTo>
                      <a:pt x="69" y="446"/>
                      <a:pt x="71" y="448"/>
                      <a:pt x="61" y="448"/>
                    </a:cubicBezTo>
                    <a:cubicBezTo>
                      <a:pt x="58" y="448"/>
                      <a:pt x="57" y="447"/>
                      <a:pt x="56" y="447"/>
                    </a:cubicBezTo>
                    <a:cubicBezTo>
                      <a:pt x="54" y="446"/>
                      <a:pt x="56" y="445"/>
                      <a:pt x="56" y="442"/>
                    </a:cubicBezTo>
                    <a:cubicBezTo>
                      <a:pt x="56" y="439"/>
                      <a:pt x="52" y="436"/>
                      <a:pt x="51" y="428"/>
                    </a:cubicBezTo>
                    <a:cubicBezTo>
                      <a:pt x="50" y="420"/>
                      <a:pt x="47" y="423"/>
                      <a:pt x="43" y="418"/>
                    </a:cubicBezTo>
                    <a:cubicBezTo>
                      <a:pt x="39" y="412"/>
                      <a:pt x="38" y="412"/>
                      <a:pt x="33" y="407"/>
                    </a:cubicBezTo>
                    <a:cubicBezTo>
                      <a:pt x="28" y="402"/>
                      <a:pt x="28" y="401"/>
                      <a:pt x="22" y="393"/>
                    </a:cubicBezTo>
                    <a:cubicBezTo>
                      <a:pt x="15" y="386"/>
                      <a:pt x="21" y="385"/>
                      <a:pt x="24" y="378"/>
                    </a:cubicBezTo>
                    <a:cubicBezTo>
                      <a:pt x="28" y="372"/>
                      <a:pt x="55" y="379"/>
                      <a:pt x="59" y="378"/>
                    </a:cubicBezTo>
                    <a:cubicBezTo>
                      <a:pt x="62" y="378"/>
                      <a:pt x="54" y="374"/>
                      <a:pt x="50" y="369"/>
                    </a:cubicBezTo>
                    <a:cubicBezTo>
                      <a:pt x="47" y="364"/>
                      <a:pt x="48" y="362"/>
                      <a:pt x="45" y="352"/>
                    </a:cubicBezTo>
                    <a:cubicBezTo>
                      <a:pt x="42" y="342"/>
                      <a:pt x="45" y="341"/>
                      <a:pt x="45" y="332"/>
                    </a:cubicBezTo>
                    <a:cubicBezTo>
                      <a:pt x="45" y="324"/>
                      <a:pt x="45" y="325"/>
                      <a:pt x="42" y="318"/>
                    </a:cubicBezTo>
                    <a:cubicBezTo>
                      <a:pt x="39" y="312"/>
                      <a:pt x="42" y="315"/>
                      <a:pt x="40" y="307"/>
                    </a:cubicBezTo>
                    <a:cubicBezTo>
                      <a:pt x="38" y="299"/>
                      <a:pt x="33" y="302"/>
                      <a:pt x="32" y="299"/>
                    </a:cubicBezTo>
                    <a:cubicBezTo>
                      <a:pt x="30" y="295"/>
                      <a:pt x="30" y="291"/>
                      <a:pt x="28" y="291"/>
                    </a:cubicBezTo>
                    <a:cubicBezTo>
                      <a:pt x="27" y="290"/>
                      <a:pt x="21" y="290"/>
                      <a:pt x="18" y="290"/>
                    </a:cubicBezTo>
                    <a:cubicBezTo>
                      <a:pt x="17" y="289"/>
                      <a:pt x="17" y="287"/>
                      <a:pt x="16" y="286"/>
                    </a:cubicBezTo>
                    <a:cubicBezTo>
                      <a:pt x="13" y="282"/>
                      <a:pt x="10" y="278"/>
                      <a:pt x="7" y="273"/>
                    </a:cubicBezTo>
                    <a:cubicBezTo>
                      <a:pt x="6" y="272"/>
                      <a:pt x="5" y="270"/>
                      <a:pt x="4" y="268"/>
                    </a:cubicBezTo>
                    <a:cubicBezTo>
                      <a:pt x="0" y="261"/>
                      <a:pt x="7" y="252"/>
                      <a:pt x="11" y="245"/>
                    </a:cubicBezTo>
                    <a:cubicBezTo>
                      <a:pt x="14" y="237"/>
                      <a:pt x="18" y="233"/>
                      <a:pt x="23" y="225"/>
                    </a:cubicBezTo>
                    <a:cubicBezTo>
                      <a:pt x="28" y="218"/>
                      <a:pt x="34" y="205"/>
                      <a:pt x="42" y="197"/>
                    </a:cubicBezTo>
                    <a:cubicBezTo>
                      <a:pt x="50" y="189"/>
                      <a:pt x="52" y="180"/>
                      <a:pt x="52" y="174"/>
                    </a:cubicBezTo>
                    <a:cubicBezTo>
                      <a:pt x="52" y="168"/>
                      <a:pt x="56" y="141"/>
                      <a:pt x="56" y="124"/>
                    </a:cubicBezTo>
                    <a:cubicBezTo>
                      <a:pt x="57" y="106"/>
                      <a:pt x="57" y="103"/>
                      <a:pt x="63" y="95"/>
                    </a:cubicBezTo>
                    <a:cubicBezTo>
                      <a:pt x="68" y="87"/>
                      <a:pt x="64" y="91"/>
                      <a:pt x="60" y="85"/>
                    </a:cubicBezTo>
                    <a:cubicBezTo>
                      <a:pt x="55" y="79"/>
                      <a:pt x="59" y="78"/>
                      <a:pt x="52" y="66"/>
                    </a:cubicBezTo>
                    <a:cubicBezTo>
                      <a:pt x="45" y="53"/>
                      <a:pt x="44" y="52"/>
                      <a:pt x="44" y="44"/>
                    </a:cubicBezTo>
                    <a:cubicBezTo>
                      <a:pt x="44" y="38"/>
                      <a:pt x="41" y="22"/>
                      <a:pt x="39" y="15"/>
                    </a:cubicBezTo>
                    <a:cubicBezTo>
                      <a:pt x="50" y="9"/>
                      <a:pt x="62" y="2"/>
                      <a:pt x="66" y="1"/>
                    </a:cubicBezTo>
                    <a:cubicBezTo>
                      <a:pt x="73" y="0"/>
                      <a:pt x="251" y="106"/>
                      <a:pt x="259" y="110"/>
                    </a:cubicBezTo>
                    <a:cubicBezTo>
                      <a:pt x="260" y="111"/>
                      <a:pt x="260" y="111"/>
                      <a:pt x="261" y="111"/>
                    </a:cubicBezTo>
                    <a:lnTo>
                      <a:pt x="265" y="216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891">
                <a:extLst>
                  <a:ext uri="{FF2B5EF4-FFF2-40B4-BE49-F238E27FC236}">
                    <a16:creationId xmlns:a16="http://schemas.microsoft.com/office/drawing/2014/main" id="{559023D6-0B2B-4D32-A287-AEB0E5CC7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8" y="1656"/>
                <a:ext cx="253" cy="244"/>
              </a:xfrm>
              <a:custGeom>
                <a:avLst/>
                <a:gdLst>
                  <a:gd name="T0" fmla="*/ 419 w 422"/>
                  <a:gd name="T1" fmla="*/ 148 h 406"/>
                  <a:gd name="T2" fmla="*/ 397 w 422"/>
                  <a:gd name="T3" fmla="*/ 166 h 406"/>
                  <a:gd name="T4" fmla="*/ 383 w 422"/>
                  <a:gd name="T5" fmla="*/ 176 h 406"/>
                  <a:gd name="T6" fmla="*/ 378 w 422"/>
                  <a:gd name="T7" fmla="*/ 203 h 406"/>
                  <a:gd name="T8" fmla="*/ 372 w 422"/>
                  <a:gd name="T9" fmla="*/ 235 h 406"/>
                  <a:gd name="T10" fmla="*/ 372 w 422"/>
                  <a:gd name="T11" fmla="*/ 249 h 406"/>
                  <a:gd name="T12" fmla="*/ 367 w 422"/>
                  <a:gd name="T13" fmla="*/ 273 h 406"/>
                  <a:gd name="T14" fmla="*/ 360 w 422"/>
                  <a:gd name="T15" fmla="*/ 294 h 406"/>
                  <a:gd name="T16" fmla="*/ 340 w 422"/>
                  <a:gd name="T17" fmla="*/ 317 h 406"/>
                  <a:gd name="T18" fmla="*/ 335 w 422"/>
                  <a:gd name="T19" fmla="*/ 351 h 406"/>
                  <a:gd name="T20" fmla="*/ 321 w 422"/>
                  <a:gd name="T21" fmla="*/ 350 h 406"/>
                  <a:gd name="T22" fmla="*/ 308 w 422"/>
                  <a:gd name="T23" fmla="*/ 349 h 406"/>
                  <a:gd name="T24" fmla="*/ 272 w 422"/>
                  <a:gd name="T25" fmla="*/ 357 h 406"/>
                  <a:gd name="T26" fmla="*/ 248 w 422"/>
                  <a:gd name="T27" fmla="*/ 347 h 406"/>
                  <a:gd name="T28" fmla="*/ 251 w 422"/>
                  <a:gd name="T29" fmla="*/ 314 h 406"/>
                  <a:gd name="T30" fmla="*/ 233 w 422"/>
                  <a:gd name="T31" fmla="*/ 321 h 406"/>
                  <a:gd name="T32" fmla="*/ 208 w 422"/>
                  <a:gd name="T33" fmla="*/ 343 h 406"/>
                  <a:gd name="T34" fmla="*/ 202 w 422"/>
                  <a:gd name="T35" fmla="*/ 365 h 406"/>
                  <a:gd name="T36" fmla="*/ 177 w 422"/>
                  <a:gd name="T37" fmla="*/ 380 h 406"/>
                  <a:gd name="T38" fmla="*/ 150 w 422"/>
                  <a:gd name="T39" fmla="*/ 376 h 406"/>
                  <a:gd name="T40" fmla="*/ 143 w 422"/>
                  <a:gd name="T41" fmla="*/ 366 h 406"/>
                  <a:gd name="T42" fmla="*/ 128 w 422"/>
                  <a:gd name="T43" fmla="*/ 377 h 406"/>
                  <a:gd name="T44" fmla="*/ 120 w 422"/>
                  <a:gd name="T45" fmla="*/ 378 h 406"/>
                  <a:gd name="T46" fmla="*/ 108 w 422"/>
                  <a:gd name="T47" fmla="*/ 373 h 406"/>
                  <a:gd name="T48" fmla="*/ 89 w 422"/>
                  <a:gd name="T49" fmla="*/ 381 h 406"/>
                  <a:gd name="T50" fmla="*/ 80 w 422"/>
                  <a:gd name="T51" fmla="*/ 390 h 406"/>
                  <a:gd name="T52" fmla="*/ 67 w 422"/>
                  <a:gd name="T53" fmla="*/ 406 h 406"/>
                  <a:gd name="T54" fmla="*/ 57 w 422"/>
                  <a:gd name="T55" fmla="*/ 383 h 406"/>
                  <a:gd name="T56" fmla="*/ 42 w 422"/>
                  <a:gd name="T57" fmla="*/ 349 h 406"/>
                  <a:gd name="T58" fmla="*/ 40 w 422"/>
                  <a:gd name="T59" fmla="*/ 338 h 406"/>
                  <a:gd name="T60" fmla="*/ 28 w 422"/>
                  <a:gd name="T61" fmla="*/ 322 h 406"/>
                  <a:gd name="T62" fmla="*/ 24 w 422"/>
                  <a:gd name="T63" fmla="*/ 297 h 406"/>
                  <a:gd name="T64" fmla="*/ 19 w 422"/>
                  <a:gd name="T65" fmla="*/ 275 h 406"/>
                  <a:gd name="T66" fmla="*/ 26 w 422"/>
                  <a:gd name="T67" fmla="*/ 255 h 406"/>
                  <a:gd name="T68" fmla="*/ 30 w 422"/>
                  <a:gd name="T69" fmla="*/ 236 h 406"/>
                  <a:gd name="T70" fmla="*/ 44 w 422"/>
                  <a:gd name="T71" fmla="*/ 212 h 406"/>
                  <a:gd name="T72" fmla="*/ 59 w 422"/>
                  <a:gd name="T73" fmla="*/ 103 h 406"/>
                  <a:gd name="T74" fmla="*/ 84 w 422"/>
                  <a:gd name="T75" fmla="*/ 89 h 406"/>
                  <a:gd name="T76" fmla="*/ 84 w 422"/>
                  <a:gd name="T77" fmla="*/ 35 h 406"/>
                  <a:gd name="T78" fmla="*/ 196 w 422"/>
                  <a:gd name="T79" fmla="*/ 34 h 406"/>
                  <a:gd name="T80" fmla="*/ 237 w 422"/>
                  <a:gd name="T81" fmla="*/ 29 h 406"/>
                  <a:gd name="T82" fmla="*/ 278 w 422"/>
                  <a:gd name="T83" fmla="*/ 33 h 406"/>
                  <a:gd name="T84" fmla="*/ 300 w 422"/>
                  <a:gd name="T85" fmla="*/ 42 h 406"/>
                  <a:gd name="T86" fmla="*/ 314 w 422"/>
                  <a:gd name="T87" fmla="*/ 27 h 406"/>
                  <a:gd name="T88" fmla="*/ 324 w 422"/>
                  <a:gd name="T89" fmla="*/ 14 h 406"/>
                  <a:gd name="T90" fmla="*/ 338 w 422"/>
                  <a:gd name="T91" fmla="*/ 7 h 406"/>
                  <a:gd name="T92" fmla="*/ 343 w 422"/>
                  <a:gd name="T93" fmla="*/ 3 h 406"/>
                  <a:gd name="T94" fmla="*/ 366 w 422"/>
                  <a:gd name="T95" fmla="*/ 24 h 406"/>
                  <a:gd name="T96" fmla="*/ 382 w 422"/>
                  <a:gd name="T97" fmla="*/ 53 h 406"/>
                  <a:gd name="T98" fmla="*/ 383 w 422"/>
                  <a:gd name="T99" fmla="*/ 64 h 406"/>
                  <a:gd name="T100" fmla="*/ 386 w 422"/>
                  <a:gd name="T101" fmla="*/ 106 h 406"/>
                  <a:gd name="T102" fmla="*/ 409 w 422"/>
                  <a:gd name="T103" fmla="*/ 134 h 406"/>
                  <a:gd name="T104" fmla="*/ 422 w 422"/>
                  <a:gd name="T105" fmla="*/ 145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22" h="406">
                    <a:moveTo>
                      <a:pt x="422" y="145"/>
                    </a:moveTo>
                    <a:cubicBezTo>
                      <a:pt x="421" y="146"/>
                      <a:pt x="420" y="147"/>
                      <a:pt x="419" y="148"/>
                    </a:cubicBezTo>
                    <a:cubicBezTo>
                      <a:pt x="417" y="151"/>
                      <a:pt x="416" y="156"/>
                      <a:pt x="409" y="159"/>
                    </a:cubicBezTo>
                    <a:cubicBezTo>
                      <a:pt x="402" y="162"/>
                      <a:pt x="398" y="165"/>
                      <a:pt x="397" y="166"/>
                    </a:cubicBezTo>
                    <a:cubicBezTo>
                      <a:pt x="396" y="167"/>
                      <a:pt x="394" y="171"/>
                      <a:pt x="391" y="173"/>
                    </a:cubicBezTo>
                    <a:cubicBezTo>
                      <a:pt x="387" y="175"/>
                      <a:pt x="384" y="173"/>
                      <a:pt x="383" y="176"/>
                    </a:cubicBezTo>
                    <a:cubicBezTo>
                      <a:pt x="382" y="179"/>
                      <a:pt x="382" y="184"/>
                      <a:pt x="383" y="192"/>
                    </a:cubicBezTo>
                    <a:cubicBezTo>
                      <a:pt x="383" y="200"/>
                      <a:pt x="380" y="198"/>
                      <a:pt x="378" y="203"/>
                    </a:cubicBezTo>
                    <a:cubicBezTo>
                      <a:pt x="377" y="208"/>
                      <a:pt x="377" y="214"/>
                      <a:pt x="373" y="224"/>
                    </a:cubicBezTo>
                    <a:cubicBezTo>
                      <a:pt x="368" y="234"/>
                      <a:pt x="372" y="229"/>
                      <a:pt x="372" y="235"/>
                    </a:cubicBezTo>
                    <a:cubicBezTo>
                      <a:pt x="373" y="240"/>
                      <a:pt x="373" y="246"/>
                      <a:pt x="373" y="248"/>
                    </a:cubicBezTo>
                    <a:cubicBezTo>
                      <a:pt x="372" y="249"/>
                      <a:pt x="372" y="249"/>
                      <a:pt x="372" y="249"/>
                    </a:cubicBezTo>
                    <a:cubicBezTo>
                      <a:pt x="371" y="250"/>
                      <a:pt x="373" y="253"/>
                      <a:pt x="372" y="259"/>
                    </a:cubicBezTo>
                    <a:cubicBezTo>
                      <a:pt x="371" y="264"/>
                      <a:pt x="371" y="269"/>
                      <a:pt x="367" y="273"/>
                    </a:cubicBezTo>
                    <a:cubicBezTo>
                      <a:pt x="363" y="277"/>
                      <a:pt x="367" y="283"/>
                      <a:pt x="367" y="289"/>
                    </a:cubicBezTo>
                    <a:cubicBezTo>
                      <a:pt x="367" y="295"/>
                      <a:pt x="366" y="294"/>
                      <a:pt x="360" y="294"/>
                    </a:cubicBezTo>
                    <a:cubicBezTo>
                      <a:pt x="355" y="294"/>
                      <a:pt x="355" y="297"/>
                      <a:pt x="351" y="302"/>
                    </a:cubicBezTo>
                    <a:cubicBezTo>
                      <a:pt x="347" y="307"/>
                      <a:pt x="347" y="307"/>
                      <a:pt x="340" y="317"/>
                    </a:cubicBezTo>
                    <a:cubicBezTo>
                      <a:pt x="334" y="328"/>
                      <a:pt x="338" y="339"/>
                      <a:pt x="338" y="340"/>
                    </a:cubicBezTo>
                    <a:cubicBezTo>
                      <a:pt x="338" y="341"/>
                      <a:pt x="336" y="349"/>
                      <a:pt x="335" y="351"/>
                    </a:cubicBezTo>
                    <a:cubicBezTo>
                      <a:pt x="334" y="353"/>
                      <a:pt x="331" y="348"/>
                      <a:pt x="329" y="345"/>
                    </a:cubicBezTo>
                    <a:cubicBezTo>
                      <a:pt x="327" y="342"/>
                      <a:pt x="324" y="346"/>
                      <a:pt x="321" y="350"/>
                    </a:cubicBezTo>
                    <a:cubicBezTo>
                      <a:pt x="320" y="351"/>
                      <a:pt x="320" y="353"/>
                      <a:pt x="320" y="354"/>
                    </a:cubicBezTo>
                    <a:cubicBezTo>
                      <a:pt x="317" y="351"/>
                      <a:pt x="313" y="346"/>
                      <a:pt x="308" y="349"/>
                    </a:cubicBezTo>
                    <a:cubicBezTo>
                      <a:pt x="301" y="353"/>
                      <a:pt x="298" y="358"/>
                      <a:pt x="294" y="352"/>
                    </a:cubicBezTo>
                    <a:cubicBezTo>
                      <a:pt x="290" y="347"/>
                      <a:pt x="280" y="355"/>
                      <a:pt x="272" y="357"/>
                    </a:cubicBezTo>
                    <a:cubicBezTo>
                      <a:pt x="264" y="359"/>
                      <a:pt x="252" y="370"/>
                      <a:pt x="245" y="364"/>
                    </a:cubicBezTo>
                    <a:cubicBezTo>
                      <a:pt x="239" y="358"/>
                      <a:pt x="248" y="352"/>
                      <a:pt x="248" y="347"/>
                    </a:cubicBezTo>
                    <a:cubicBezTo>
                      <a:pt x="248" y="341"/>
                      <a:pt x="251" y="331"/>
                      <a:pt x="251" y="331"/>
                    </a:cubicBezTo>
                    <a:cubicBezTo>
                      <a:pt x="251" y="331"/>
                      <a:pt x="252" y="319"/>
                      <a:pt x="251" y="314"/>
                    </a:cubicBezTo>
                    <a:cubicBezTo>
                      <a:pt x="250" y="309"/>
                      <a:pt x="248" y="305"/>
                      <a:pt x="246" y="304"/>
                    </a:cubicBezTo>
                    <a:cubicBezTo>
                      <a:pt x="244" y="303"/>
                      <a:pt x="237" y="315"/>
                      <a:pt x="233" y="321"/>
                    </a:cubicBezTo>
                    <a:cubicBezTo>
                      <a:pt x="230" y="327"/>
                      <a:pt x="227" y="326"/>
                      <a:pt x="222" y="329"/>
                    </a:cubicBezTo>
                    <a:cubicBezTo>
                      <a:pt x="216" y="332"/>
                      <a:pt x="216" y="335"/>
                      <a:pt x="208" y="343"/>
                    </a:cubicBezTo>
                    <a:cubicBezTo>
                      <a:pt x="201" y="352"/>
                      <a:pt x="207" y="353"/>
                      <a:pt x="205" y="356"/>
                    </a:cubicBezTo>
                    <a:cubicBezTo>
                      <a:pt x="203" y="359"/>
                      <a:pt x="204" y="362"/>
                      <a:pt x="202" y="365"/>
                    </a:cubicBezTo>
                    <a:cubicBezTo>
                      <a:pt x="201" y="369"/>
                      <a:pt x="196" y="371"/>
                      <a:pt x="191" y="373"/>
                    </a:cubicBezTo>
                    <a:cubicBezTo>
                      <a:pt x="186" y="376"/>
                      <a:pt x="182" y="378"/>
                      <a:pt x="177" y="380"/>
                    </a:cubicBezTo>
                    <a:cubicBezTo>
                      <a:pt x="171" y="383"/>
                      <a:pt x="167" y="384"/>
                      <a:pt x="165" y="386"/>
                    </a:cubicBezTo>
                    <a:cubicBezTo>
                      <a:pt x="164" y="387"/>
                      <a:pt x="160" y="383"/>
                      <a:pt x="150" y="376"/>
                    </a:cubicBezTo>
                    <a:cubicBezTo>
                      <a:pt x="140" y="370"/>
                      <a:pt x="150" y="376"/>
                      <a:pt x="148" y="371"/>
                    </a:cubicBezTo>
                    <a:cubicBezTo>
                      <a:pt x="147" y="366"/>
                      <a:pt x="146" y="365"/>
                      <a:pt x="143" y="366"/>
                    </a:cubicBezTo>
                    <a:cubicBezTo>
                      <a:pt x="140" y="366"/>
                      <a:pt x="137" y="365"/>
                      <a:pt x="128" y="366"/>
                    </a:cubicBezTo>
                    <a:cubicBezTo>
                      <a:pt x="120" y="366"/>
                      <a:pt x="130" y="370"/>
                      <a:pt x="128" y="377"/>
                    </a:cubicBezTo>
                    <a:cubicBezTo>
                      <a:pt x="127" y="384"/>
                      <a:pt x="127" y="383"/>
                      <a:pt x="122" y="382"/>
                    </a:cubicBezTo>
                    <a:cubicBezTo>
                      <a:pt x="117" y="382"/>
                      <a:pt x="122" y="382"/>
                      <a:pt x="120" y="378"/>
                    </a:cubicBezTo>
                    <a:cubicBezTo>
                      <a:pt x="118" y="374"/>
                      <a:pt x="117" y="372"/>
                      <a:pt x="114" y="373"/>
                    </a:cubicBezTo>
                    <a:cubicBezTo>
                      <a:pt x="110" y="373"/>
                      <a:pt x="110" y="372"/>
                      <a:pt x="108" y="373"/>
                    </a:cubicBezTo>
                    <a:cubicBezTo>
                      <a:pt x="106" y="373"/>
                      <a:pt x="105" y="382"/>
                      <a:pt x="103" y="383"/>
                    </a:cubicBezTo>
                    <a:cubicBezTo>
                      <a:pt x="100" y="385"/>
                      <a:pt x="93" y="383"/>
                      <a:pt x="89" y="381"/>
                    </a:cubicBezTo>
                    <a:cubicBezTo>
                      <a:pt x="85" y="379"/>
                      <a:pt x="85" y="382"/>
                      <a:pt x="84" y="383"/>
                    </a:cubicBezTo>
                    <a:cubicBezTo>
                      <a:pt x="82" y="385"/>
                      <a:pt x="82" y="387"/>
                      <a:pt x="80" y="390"/>
                    </a:cubicBezTo>
                    <a:cubicBezTo>
                      <a:pt x="77" y="393"/>
                      <a:pt x="77" y="394"/>
                      <a:pt x="70" y="397"/>
                    </a:cubicBezTo>
                    <a:cubicBezTo>
                      <a:pt x="63" y="399"/>
                      <a:pt x="73" y="403"/>
                      <a:pt x="67" y="406"/>
                    </a:cubicBezTo>
                    <a:cubicBezTo>
                      <a:pt x="62" y="405"/>
                      <a:pt x="54" y="404"/>
                      <a:pt x="53" y="402"/>
                    </a:cubicBezTo>
                    <a:cubicBezTo>
                      <a:pt x="51" y="400"/>
                      <a:pt x="57" y="384"/>
                      <a:pt x="57" y="383"/>
                    </a:cubicBezTo>
                    <a:cubicBezTo>
                      <a:pt x="57" y="381"/>
                      <a:pt x="56" y="373"/>
                      <a:pt x="51" y="364"/>
                    </a:cubicBezTo>
                    <a:cubicBezTo>
                      <a:pt x="45" y="355"/>
                      <a:pt x="44" y="355"/>
                      <a:pt x="42" y="349"/>
                    </a:cubicBezTo>
                    <a:cubicBezTo>
                      <a:pt x="41" y="348"/>
                      <a:pt x="41" y="347"/>
                      <a:pt x="40" y="347"/>
                    </a:cubicBezTo>
                    <a:cubicBezTo>
                      <a:pt x="38" y="343"/>
                      <a:pt x="36" y="342"/>
                      <a:pt x="40" y="338"/>
                    </a:cubicBezTo>
                    <a:cubicBezTo>
                      <a:pt x="44" y="334"/>
                      <a:pt x="39" y="334"/>
                      <a:pt x="35" y="333"/>
                    </a:cubicBezTo>
                    <a:cubicBezTo>
                      <a:pt x="31" y="331"/>
                      <a:pt x="28" y="327"/>
                      <a:pt x="28" y="322"/>
                    </a:cubicBezTo>
                    <a:cubicBezTo>
                      <a:pt x="28" y="318"/>
                      <a:pt x="30" y="317"/>
                      <a:pt x="28" y="312"/>
                    </a:cubicBezTo>
                    <a:cubicBezTo>
                      <a:pt x="25" y="308"/>
                      <a:pt x="24" y="304"/>
                      <a:pt x="24" y="297"/>
                    </a:cubicBezTo>
                    <a:cubicBezTo>
                      <a:pt x="24" y="290"/>
                      <a:pt x="21" y="293"/>
                      <a:pt x="11" y="293"/>
                    </a:cubicBezTo>
                    <a:cubicBezTo>
                      <a:pt x="0" y="293"/>
                      <a:pt x="14" y="283"/>
                      <a:pt x="19" y="275"/>
                    </a:cubicBezTo>
                    <a:cubicBezTo>
                      <a:pt x="24" y="268"/>
                      <a:pt x="17" y="271"/>
                      <a:pt x="15" y="265"/>
                    </a:cubicBezTo>
                    <a:cubicBezTo>
                      <a:pt x="14" y="260"/>
                      <a:pt x="21" y="258"/>
                      <a:pt x="26" y="255"/>
                    </a:cubicBezTo>
                    <a:cubicBezTo>
                      <a:pt x="32" y="253"/>
                      <a:pt x="25" y="250"/>
                      <a:pt x="25" y="246"/>
                    </a:cubicBezTo>
                    <a:cubicBezTo>
                      <a:pt x="24" y="241"/>
                      <a:pt x="26" y="239"/>
                      <a:pt x="30" y="236"/>
                    </a:cubicBezTo>
                    <a:cubicBezTo>
                      <a:pt x="33" y="233"/>
                      <a:pt x="35" y="229"/>
                      <a:pt x="36" y="222"/>
                    </a:cubicBezTo>
                    <a:cubicBezTo>
                      <a:pt x="37" y="215"/>
                      <a:pt x="37" y="216"/>
                      <a:pt x="44" y="212"/>
                    </a:cubicBezTo>
                    <a:cubicBezTo>
                      <a:pt x="50" y="208"/>
                      <a:pt x="63" y="208"/>
                      <a:pt x="63" y="208"/>
                    </a:cubicBezTo>
                    <a:cubicBezTo>
                      <a:pt x="59" y="103"/>
                      <a:pt x="59" y="103"/>
                      <a:pt x="59" y="103"/>
                    </a:cubicBezTo>
                    <a:cubicBezTo>
                      <a:pt x="64" y="104"/>
                      <a:pt x="60" y="92"/>
                      <a:pt x="60" y="92"/>
                    </a:cubicBezTo>
                    <a:cubicBezTo>
                      <a:pt x="84" y="89"/>
                      <a:pt x="84" y="89"/>
                      <a:pt x="84" y="89"/>
                    </a:cubicBezTo>
                    <a:cubicBezTo>
                      <a:pt x="82" y="46"/>
                      <a:pt x="82" y="46"/>
                      <a:pt x="82" y="46"/>
                    </a:cubicBezTo>
                    <a:cubicBezTo>
                      <a:pt x="84" y="35"/>
                      <a:pt x="84" y="35"/>
                      <a:pt x="84" y="35"/>
                    </a:cubicBezTo>
                    <a:cubicBezTo>
                      <a:pt x="93" y="37"/>
                      <a:pt x="138" y="34"/>
                      <a:pt x="155" y="34"/>
                    </a:cubicBezTo>
                    <a:cubicBezTo>
                      <a:pt x="175" y="34"/>
                      <a:pt x="193" y="34"/>
                      <a:pt x="196" y="34"/>
                    </a:cubicBezTo>
                    <a:cubicBezTo>
                      <a:pt x="199" y="33"/>
                      <a:pt x="220" y="34"/>
                      <a:pt x="226" y="35"/>
                    </a:cubicBezTo>
                    <a:cubicBezTo>
                      <a:pt x="232" y="35"/>
                      <a:pt x="235" y="31"/>
                      <a:pt x="237" y="29"/>
                    </a:cubicBezTo>
                    <a:cubicBezTo>
                      <a:pt x="238" y="28"/>
                      <a:pt x="242" y="33"/>
                      <a:pt x="242" y="34"/>
                    </a:cubicBezTo>
                    <a:cubicBezTo>
                      <a:pt x="242" y="36"/>
                      <a:pt x="270" y="33"/>
                      <a:pt x="278" y="33"/>
                    </a:cubicBezTo>
                    <a:cubicBezTo>
                      <a:pt x="286" y="33"/>
                      <a:pt x="288" y="36"/>
                      <a:pt x="290" y="38"/>
                    </a:cubicBezTo>
                    <a:cubicBezTo>
                      <a:pt x="293" y="40"/>
                      <a:pt x="296" y="41"/>
                      <a:pt x="300" y="42"/>
                    </a:cubicBezTo>
                    <a:cubicBezTo>
                      <a:pt x="304" y="43"/>
                      <a:pt x="305" y="37"/>
                      <a:pt x="305" y="33"/>
                    </a:cubicBezTo>
                    <a:cubicBezTo>
                      <a:pt x="305" y="29"/>
                      <a:pt x="309" y="28"/>
                      <a:pt x="314" y="27"/>
                    </a:cubicBezTo>
                    <a:cubicBezTo>
                      <a:pt x="318" y="26"/>
                      <a:pt x="319" y="26"/>
                      <a:pt x="321" y="22"/>
                    </a:cubicBezTo>
                    <a:cubicBezTo>
                      <a:pt x="323" y="19"/>
                      <a:pt x="324" y="19"/>
                      <a:pt x="324" y="14"/>
                    </a:cubicBezTo>
                    <a:cubicBezTo>
                      <a:pt x="325" y="10"/>
                      <a:pt x="327" y="11"/>
                      <a:pt x="330" y="11"/>
                    </a:cubicBezTo>
                    <a:cubicBezTo>
                      <a:pt x="334" y="11"/>
                      <a:pt x="336" y="10"/>
                      <a:pt x="338" y="7"/>
                    </a:cubicBezTo>
                    <a:cubicBezTo>
                      <a:pt x="340" y="5"/>
                      <a:pt x="341" y="2"/>
                      <a:pt x="342" y="0"/>
                    </a:cubicBezTo>
                    <a:cubicBezTo>
                      <a:pt x="343" y="1"/>
                      <a:pt x="343" y="2"/>
                      <a:pt x="343" y="3"/>
                    </a:cubicBezTo>
                    <a:cubicBezTo>
                      <a:pt x="346" y="12"/>
                      <a:pt x="349" y="12"/>
                      <a:pt x="353" y="15"/>
                    </a:cubicBezTo>
                    <a:cubicBezTo>
                      <a:pt x="357" y="18"/>
                      <a:pt x="363" y="18"/>
                      <a:pt x="366" y="24"/>
                    </a:cubicBezTo>
                    <a:cubicBezTo>
                      <a:pt x="369" y="30"/>
                      <a:pt x="372" y="31"/>
                      <a:pt x="374" y="37"/>
                    </a:cubicBezTo>
                    <a:cubicBezTo>
                      <a:pt x="376" y="43"/>
                      <a:pt x="378" y="51"/>
                      <a:pt x="382" y="53"/>
                    </a:cubicBezTo>
                    <a:cubicBezTo>
                      <a:pt x="386" y="55"/>
                      <a:pt x="389" y="54"/>
                      <a:pt x="387" y="57"/>
                    </a:cubicBezTo>
                    <a:cubicBezTo>
                      <a:pt x="385" y="60"/>
                      <a:pt x="382" y="54"/>
                      <a:pt x="383" y="64"/>
                    </a:cubicBezTo>
                    <a:cubicBezTo>
                      <a:pt x="385" y="74"/>
                      <a:pt x="384" y="73"/>
                      <a:pt x="385" y="83"/>
                    </a:cubicBezTo>
                    <a:cubicBezTo>
                      <a:pt x="386" y="92"/>
                      <a:pt x="383" y="98"/>
                      <a:pt x="386" y="106"/>
                    </a:cubicBezTo>
                    <a:cubicBezTo>
                      <a:pt x="390" y="115"/>
                      <a:pt x="391" y="118"/>
                      <a:pt x="395" y="124"/>
                    </a:cubicBezTo>
                    <a:cubicBezTo>
                      <a:pt x="399" y="130"/>
                      <a:pt x="406" y="132"/>
                      <a:pt x="409" y="134"/>
                    </a:cubicBezTo>
                    <a:cubicBezTo>
                      <a:pt x="412" y="137"/>
                      <a:pt x="415" y="137"/>
                      <a:pt x="419" y="141"/>
                    </a:cubicBezTo>
                    <a:cubicBezTo>
                      <a:pt x="420" y="142"/>
                      <a:pt x="421" y="144"/>
                      <a:pt x="422" y="14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892">
                <a:extLst>
                  <a:ext uri="{FF2B5EF4-FFF2-40B4-BE49-F238E27FC236}">
                    <a16:creationId xmlns:a16="http://schemas.microsoft.com/office/drawing/2014/main" id="{8775C170-3A07-4660-98FB-95D56FFD5D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2" y="1838"/>
                <a:ext cx="185" cy="148"/>
              </a:xfrm>
              <a:custGeom>
                <a:avLst/>
                <a:gdLst>
                  <a:gd name="T0" fmla="*/ 305 w 309"/>
                  <a:gd name="T1" fmla="*/ 218 h 247"/>
                  <a:gd name="T2" fmla="*/ 261 w 309"/>
                  <a:gd name="T3" fmla="*/ 225 h 247"/>
                  <a:gd name="T4" fmla="*/ 249 w 309"/>
                  <a:gd name="T5" fmla="*/ 240 h 247"/>
                  <a:gd name="T6" fmla="*/ 226 w 309"/>
                  <a:gd name="T7" fmla="*/ 241 h 247"/>
                  <a:gd name="T8" fmla="*/ 207 w 309"/>
                  <a:gd name="T9" fmla="*/ 243 h 247"/>
                  <a:gd name="T10" fmla="*/ 191 w 309"/>
                  <a:gd name="T11" fmla="*/ 241 h 247"/>
                  <a:gd name="T12" fmla="*/ 181 w 309"/>
                  <a:gd name="T13" fmla="*/ 245 h 247"/>
                  <a:gd name="T14" fmla="*/ 173 w 309"/>
                  <a:gd name="T15" fmla="*/ 242 h 247"/>
                  <a:gd name="T16" fmla="*/ 161 w 309"/>
                  <a:gd name="T17" fmla="*/ 229 h 247"/>
                  <a:gd name="T18" fmla="*/ 141 w 309"/>
                  <a:gd name="T19" fmla="*/ 222 h 247"/>
                  <a:gd name="T20" fmla="*/ 119 w 309"/>
                  <a:gd name="T21" fmla="*/ 225 h 247"/>
                  <a:gd name="T22" fmla="*/ 97 w 309"/>
                  <a:gd name="T23" fmla="*/ 207 h 247"/>
                  <a:gd name="T24" fmla="*/ 90 w 309"/>
                  <a:gd name="T25" fmla="*/ 196 h 247"/>
                  <a:gd name="T26" fmla="*/ 71 w 309"/>
                  <a:gd name="T27" fmla="*/ 168 h 247"/>
                  <a:gd name="T28" fmla="*/ 57 w 309"/>
                  <a:gd name="T29" fmla="*/ 149 h 247"/>
                  <a:gd name="T30" fmla="*/ 40 w 309"/>
                  <a:gd name="T31" fmla="*/ 131 h 247"/>
                  <a:gd name="T32" fmla="*/ 13 w 309"/>
                  <a:gd name="T33" fmla="*/ 115 h 247"/>
                  <a:gd name="T34" fmla="*/ 10 w 309"/>
                  <a:gd name="T35" fmla="*/ 103 h 247"/>
                  <a:gd name="T36" fmla="*/ 23 w 309"/>
                  <a:gd name="T37" fmla="*/ 87 h 247"/>
                  <a:gd name="T38" fmla="*/ 32 w 309"/>
                  <a:gd name="T39" fmla="*/ 78 h 247"/>
                  <a:gd name="T40" fmla="*/ 51 w 309"/>
                  <a:gd name="T41" fmla="*/ 70 h 247"/>
                  <a:gd name="T42" fmla="*/ 63 w 309"/>
                  <a:gd name="T43" fmla="*/ 75 h 247"/>
                  <a:gd name="T44" fmla="*/ 71 w 309"/>
                  <a:gd name="T45" fmla="*/ 74 h 247"/>
                  <a:gd name="T46" fmla="*/ 86 w 309"/>
                  <a:gd name="T47" fmla="*/ 63 h 247"/>
                  <a:gd name="T48" fmla="*/ 93 w 309"/>
                  <a:gd name="T49" fmla="*/ 73 h 247"/>
                  <a:gd name="T50" fmla="*/ 120 w 309"/>
                  <a:gd name="T51" fmla="*/ 77 h 247"/>
                  <a:gd name="T52" fmla="*/ 145 w 309"/>
                  <a:gd name="T53" fmla="*/ 62 h 247"/>
                  <a:gd name="T54" fmla="*/ 151 w 309"/>
                  <a:gd name="T55" fmla="*/ 40 h 247"/>
                  <a:gd name="T56" fmla="*/ 176 w 309"/>
                  <a:gd name="T57" fmla="*/ 18 h 247"/>
                  <a:gd name="T58" fmla="*/ 194 w 309"/>
                  <a:gd name="T59" fmla="*/ 11 h 247"/>
                  <a:gd name="T60" fmla="*/ 191 w 309"/>
                  <a:gd name="T61" fmla="*/ 44 h 247"/>
                  <a:gd name="T62" fmla="*/ 215 w 309"/>
                  <a:gd name="T63" fmla="*/ 54 h 247"/>
                  <a:gd name="T64" fmla="*/ 251 w 309"/>
                  <a:gd name="T65" fmla="*/ 46 h 247"/>
                  <a:gd name="T66" fmla="*/ 264 w 309"/>
                  <a:gd name="T67" fmla="*/ 61 h 247"/>
                  <a:gd name="T68" fmla="*/ 258 w 309"/>
                  <a:gd name="T69" fmla="*/ 81 h 247"/>
                  <a:gd name="T70" fmla="*/ 261 w 309"/>
                  <a:gd name="T71" fmla="*/ 97 h 247"/>
                  <a:gd name="T72" fmla="*/ 246 w 309"/>
                  <a:gd name="T73" fmla="*/ 109 h 247"/>
                  <a:gd name="T74" fmla="*/ 232 w 309"/>
                  <a:gd name="T75" fmla="*/ 122 h 247"/>
                  <a:gd name="T76" fmla="*/ 250 w 309"/>
                  <a:gd name="T77" fmla="*/ 131 h 247"/>
                  <a:gd name="T78" fmla="*/ 266 w 309"/>
                  <a:gd name="T79" fmla="*/ 152 h 247"/>
                  <a:gd name="T80" fmla="*/ 286 w 309"/>
                  <a:gd name="T81" fmla="*/ 189 h 247"/>
                  <a:gd name="T82" fmla="*/ 303 w 309"/>
                  <a:gd name="T83" fmla="*/ 205 h 247"/>
                  <a:gd name="T84" fmla="*/ 306 w 309"/>
                  <a:gd name="T85" fmla="*/ 218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9" h="247">
                    <a:moveTo>
                      <a:pt x="306" y="218"/>
                    </a:moveTo>
                    <a:cubicBezTo>
                      <a:pt x="306" y="218"/>
                      <a:pt x="306" y="218"/>
                      <a:pt x="305" y="218"/>
                    </a:cubicBezTo>
                    <a:cubicBezTo>
                      <a:pt x="301" y="218"/>
                      <a:pt x="271" y="217"/>
                      <a:pt x="269" y="217"/>
                    </a:cubicBezTo>
                    <a:cubicBezTo>
                      <a:pt x="268" y="218"/>
                      <a:pt x="265" y="222"/>
                      <a:pt x="261" y="225"/>
                    </a:cubicBezTo>
                    <a:cubicBezTo>
                      <a:pt x="260" y="226"/>
                      <a:pt x="259" y="227"/>
                      <a:pt x="258" y="228"/>
                    </a:cubicBezTo>
                    <a:cubicBezTo>
                      <a:pt x="254" y="232"/>
                      <a:pt x="251" y="237"/>
                      <a:pt x="249" y="240"/>
                    </a:cubicBezTo>
                    <a:cubicBezTo>
                      <a:pt x="247" y="244"/>
                      <a:pt x="242" y="242"/>
                      <a:pt x="239" y="240"/>
                    </a:cubicBezTo>
                    <a:cubicBezTo>
                      <a:pt x="236" y="238"/>
                      <a:pt x="232" y="240"/>
                      <a:pt x="226" y="241"/>
                    </a:cubicBezTo>
                    <a:cubicBezTo>
                      <a:pt x="221" y="242"/>
                      <a:pt x="216" y="245"/>
                      <a:pt x="215" y="246"/>
                    </a:cubicBezTo>
                    <a:cubicBezTo>
                      <a:pt x="213" y="247"/>
                      <a:pt x="209" y="245"/>
                      <a:pt x="207" y="243"/>
                    </a:cubicBezTo>
                    <a:cubicBezTo>
                      <a:pt x="205" y="240"/>
                      <a:pt x="202" y="242"/>
                      <a:pt x="201" y="243"/>
                    </a:cubicBezTo>
                    <a:cubicBezTo>
                      <a:pt x="199" y="245"/>
                      <a:pt x="195" y="243"/>
                      <a:pt x="191" y="241"/>
                    </a:cubicBezTo>
                    <a:cubicBezTo>
                      <a:pt x="187" y="239"/>
                      <a:pt x="186" y="242"/>
                      <a:pt x="184" y="244"/>
                    </a:cubicBezTo>
                    <a:cubicBezTo>
                      <a:pt x="182" y="245"/>
                      <a:pt x="182" y="245"/>
                      <a:pt x="181" y="245"/>
                    </a:cubicBezTo>
                    <a:cubicBezTo>
                      <a:pt x="180" y="245"/>
                      <a:pt x="178" y="245"/>
                      <a:pt x="176" y="245"/>
                    </a:cubicBezTo>
                    <a:cubicBezTo>
                      <a:pt x="172" y="244"/>
                      <a:pt x="174" y="244"/>
                      <a:pt x="173" y="242"/>
                    </a:cubicBezTo>
                    <a:cubicBezTo>
                      <a:pt x="173" y="240"/>
                      <a:pt x="173" y="239"/>
                      <a:pt x="170" y="238"/>
                    </a:cubicBezTo>
                    <a:cubicBezTo>
                      <a:pt x="168" y="236"/>
                      <a:pt x="165" y="234"/>
                      <a:pt x="161" y="229"/>
                    </a:cubicBezTo>
                    <a:cubicBezTo>
                      <a:pt x="156" y="224"/>
                      <a:pt x="154" y="223"/>
                      <a:pt x="150" y="218"/>
                    </a:cubicBezTo>
                    <a:cubicBezTo>
                      <a:pt x="146" y="213"/>
                      <a:pt x="143" y="219"/>
                      <a:pt x="141" y="222"/>
                    </a:cubicBezTo>
                    <a:cubicBezTo>
                      <a:pt x="139" y="225"/>
                      <a:pt x="134" y="224"/>
                      <a:pt x="133" y="222"/>
                    </a:cubicBezTo>
                    <a:cubicBezTo>
                      <a:pt x="132" y="220"/>
                      <a:pt x="124" y="224"/>
                      <a:pt x="119" y="225"/>
                    </a:cubicBezTo>
                    <a:cubicBezTo>
                      <a:pt x="113" y="227"/>
                      <a:pt x="112" y="226"/>
                      <a:pt x="107" y="219"/>
                    </a:cubicBezTo>
                    <a:cubicBezTo>
                      <a:pt x="101" y="212"/>
                      <a:pt x="101" y="212"/>
                      <a:pt x="97" y="207"/>
                    </a:cubicBezTo>
                    <a:cubicBezTo>
                      <a:pt x="95" y="204"/>
                      <a:pt x="93" y="203"/>
                      <a:pt x="91" y="202"/>
                    </a:cubicBezTo>
                    <a:cubicBezTo>
                      <a:pt x="91" y="200"/>
                      <a:pt x="90" y="198"/>
                      <a:pt x="90" y="196"/>
                    </a:cubicBezTo>
                    <a:cubicBezTo>
                      <a:pt x="90" y="193"/>
                      <a:pt x="83" y="187"/>
                      <a:pt x="78" y="183"/>
                    </a:cubicBezTo>
                    <a:cubicBezTo>
                      <a:pt x="72" y="178"/>
                      <a:pt x="71" y="175"/>
                      <a:pt x="71" y="168"/>
                    </a:cubicBezTo>
                    <a:cubicBezTo>
                      <a:pt x="71" y="161"/>
                      <a:pt x="69" y="164"/>
                      <a:pt x="66" y="160"/>
                    </a:cubicBezTo>
                    <a:cubicBezTo>
                      <a:pt x="63" y="156"/>
                      <a:pt x="62" y="153"/>
                      <a:pt x="57" y="149"/>
                    </a:cubicBezTo>
                    <a:cubicBezTo>
                      <a:pt x="52" y="145"/>
                      <a:pt x="53" y="147"/>
                      <a:pt x="40" y="142"/>
                    </a:cubicBezTo>
                    <a:cubicBezTo>
                      <a:pt x="27" y="137"/>
                      <a:pt x="40" y="135"/>
                      <a:pt x="40" y="131"/>
                    </a:cubicBezTo>
                    <a:cubicBezTo>
                      <a:pt x="40" y="126"/>
                      <a:pt x="35" y="123"/>
                      <a:pt x="31" y="120"/>
                    </a:cubicBezTo>
                    <a:cubicBezTo>
                      <a:pt x="27" y="116"/>
                      <a:pt x="26" y="120"/>
                      <a:pt x="13" y="115"/>
                    </a:cubicBezTo>
                    <a:cubicBezTo>
                      <a:pt x="0" y="111"/>
                      <a:pt x="16" y="106"/>
                      <a:pt x="13" y="104"/>
                    </a:cubicBezTo>
                    <a:cubicBezTo>
                      <a:pt x="12" y="104"/>
                      <a:pt x="11" y="103"/>
                      <a:pt x="10" y="103"/>
                    </a:cubicBezTo>
                    <a:cubicBezTo>
                      <a:pt x="16" y="100"/>
                      <a:pt x="6" y="96"/>
                      <a:pt x="13" y="94"/>
                    </a:cubicBezTo>
                    <a:cubicBezTo>
                      <a:pt x="20" y="91"/>
                      <a:pt x="20" y="90"/>
                      <a:pt x="23" y="87"/>
                    </a:cubicBezTo>
                    <a:cubicBezTo>
                      <a:pt x="25" y="84"/>
                      <a:pt x="25" y="82"/>
                      <a:pt x="27" y="80"/>
                    </a:cubicBezTo>
                    <a:cubicBezTo>
                      <a:pt x="28" y="79"/>
                      <a:pt x="28" y="76"/>
                      <a:pt x="32" y="78"/>
                    </a:cubicBezTo>
                    <a:cubicBezTo>
                      <a:pt x="36" y="80"/>
                      <a:pt x="43" y="82"/>
                      <a:pt x="46" y="80"/>
                    </a:cubicBezTo>
                    <a:cubicBezTo>
                      <a:pt x="48" y="79"/>
                      <a:pt x="49" y="70"/>
                      <a:pt x="51" y="70"/>
                    </a:cubicBezTo>
                    <a:cubicBezTo>
                      <a:pt x="53" y="69"/>
                      <a:pt x="53" y="70"/>
                      <a:pt x="57" y="70"/>
                    </a:cubicBezTo>
                    <a:cubicBezTo>
                      <a:pt x="60" y="69"/>
                      <a:pt x="61" y="71"/>
                      <a:pt x="63" y="75"/>
                    </a:cubicBezTo>
                    <a:cubicBezTo>
                      <a:pt x="65" y="79"/>
                      <a:pt x="60" y="79"/>
                      <a:pt x="65" y="79"/>
                    </a:cubicBezTo>
                    <a:cubicBezTo>
                      <a:pt x="70" y="80"/>
                      <a:pt x="70" y="81"/>
                      <a:pt x="71" y="74"/>
                    </a:cubicBezTo>
                    <a:cubicBezTo>
                      <a:pt x="73" y="67"/>
                      <a:pt x="63" y="63"/>
                      <a:pt x="71" y="63"/>
                    </a:cubicBezTo>
                    <a:cubicBezTo>
                      <a:pt x="80" y="62"/>
                      <a:pt x="83" y="63"/>
                      <a:pt x="86" y="63"/>
                    </a:cubicBezTo>
                    <a:cubicBezTo>
                      <a:pt x="89" y="62"/>
                      <a:pt x="90" y="63"/>
                      <a:pt x="91" y="68"/>
                    </a:cubicBezTo>
                    <a:cubicBezTo>
                      <a:pt x="93" y="73"/>
                      <a:pt x="83" y="67"/>
                      <a:pt x="93" y="73"/>
                    </a:cubicBezTo>
                    <a:cubicBezTo>
                      <a:pt x="103" y="80"/>
                      <a:pt x="107" y="84"/>
                      <a:pt x="108" y="83"/>
                    </a:cubicBezTo>
                    <a:cubicBezTo>
                      <a:pt x="110" y="81"/>
                      <a:pt x="114" y="80"/>
                      <a:pt x="120" y="77"/>
                    </a:cubicBezTo>
                    <a:cubicBezTo>
                      <a:pt x="125" y="75"/>
                      <a:pt x="129" y="73"/>
                      <a:pt x="134" y="70"/>
                    </a:cubicBezTo>
                    <a:cubicBezTo>
                      <a:pt x="139" y="68"/>
                      <a:pt x="144" y="66"/>
                      <a:pt x="145" y="62"/>
                    </a:cubicBezTo>
                    <a:cubicBezTo>
                      <a:pt x="147" y="59"/>
                      <a:pt x="146" y="56"/>
                      <a:pt x="148" y="53"/>
                    </a:cubicBezTo>
                    <a:cubicBezTo>
                      <a:pt x="150" y="50"/>
                      <a:pt x="144" y="49"/>
                      <a:pt x="151" y="40"/>
                    </a:cubicBezTo>
                    <a:cubicBezTo>
                      <a:pt x="159" y="32"/>
                      <a:pt x="159" y="29"/>
                      <a:pt x="165" y="26"/>
                    </a:cubicBezTo>
                    <a:cubicBezTo>
                      <a:pt x="170" y="23"/>
                      <a:pt x="173" y="24"/>
                      <a:pt x="176" y="18"/>
                    </a:cubicBezTo>
                    <a:cubicBezTo>
                      <a:pt x="180" y="12"/>
                      <a:pt x="187" y="0"/>
                      <a:pt x="189" y="1"/>
                    </a:cubicBezTo>
                    <a:cubicBezTo>
                      <a:pt x="191" y="2"/>
                      <a:pt x="193" y="6"/>
                      <a:pt x="194" y="11"/>
                    </a:cubicBezTo>
                    <a:cubicBezTo>
                      <a:pt x="195" y="16"/>
                      <a:pt x="194" y="28"/>
                      <a:pt x="194" y="28"/>
                    </a:cubicBezTo>
                    <a:cubicBezTo>
                      <a:pt x="194" y="28"/>
                      <a:pt x="191" y="38"/>
                      <a:pt x="191" y="44"/>
                    </a:cubicBezTo>
                    <a:cubicBezTo>
                      <a:pt x="191" y="49"/>
                      <a:pt x="182" y="55"/>
                      <a:pt x="188" y="61"/>
                    </a:cubicBezTo>
                    <a:cubicBezTo>
                      <a:pt x="195" y="67"/>
                      <a:pt x="207" y="56"/>
                      <a:pt x="215" y="54"/>
                    </a:cubicBezTo>
                    <a:cubicBezTo>
                      <a:pt x="223" y="52"/>
                      <a:pt x="233" y="44"/>
                      <a:pt x="237" y="49"/>
                    </a:cubicBezTo>
                    <a:cubicBezTo>
                      <a:pt x="241" y="55"/>
                      <a:pt x="244" y="50"/>
                      <a:pt x="251" y="46"/>
                    </a:cubicBezTo>
                    <a:cubicBezTo>
                      <a:pt x="256" y="43"/>
                      <a:pt x="260" y="48"/>
                      <a:pt x="263" y="51"/>
                    </a:cubicBezTo>
                    <a:cubicBezTo>
                      <a:pt x="263" y="55"/>
                      <a:pt x="264" y="58"/>
                      <a:pt x="264" y="61"/>
                    </a:cubicBezTo>
                    <a:cubicBezTo>
                      <a:pt x="264" y="65"/>
                      <a:pt x="263" y="67"/>
                      <a:pt x="261" y="70"/>
                    </a:cubicBezTo>
                    <a:cubicBezTo>
                      <a:pt x="260" y="73"/>
                      <a:pt x="258" y="76"/>
                      <a:pt x="258" y="81"/>
                    </a:cubicBezTo>
                    <a:cubicBezTo>
                      <a:pt x="258" y="86"/>
                      <a:pt x="260" y="88"/>
                      <a:pt x="261" y="89"/>
                    </a:cubicBezTo>
                    <a:cubicBezTo>
                      <a:pt x="262" y="89"/>
                      <a:pt x="261" y="92"/>
                      <a:pt x="261" y="97"/>
                    </a:cubicBezTo>
                    <a:cubicBezTo>
                      <a:pt x="261" y="102"/>
                      <a:pt x="260" y="105"/>
                      <a:pt x="258" y="107"/>
                    </a:cubicBezTo>
                    <a:cubicBezTo>
                      <a:pt x="256" y="108"/>
                      <a:pt x="252" y="109"/>
                      <a:pt x="246" y="109"/>
                    </a:cubicBezTo>
                    <a:cubicBezTo>
                      <a:pt x="241" y="109"/>
                      <a:pt x="237" y="112"/>
                      <a:pt x="237" y="114"/>
                    </a:cubicBezTo>
                    <a:cubicBezTo>
                      <a:pt x="237" y="116"/>
                      <a:pt x="233" y="120"/>
                      <a:pt x="232" y="122"/>
                    </a:cubicBezTo>
                    <a:cubicBezTo>
                      <a:pt x="231" y="124"/>
                      <a:pt x="237" y="128"/>
                      <a:pt x="237" y="128"/>
                    </a:cubicBezTo>
                    <a:cubicBezTo>
                      <a:pt x="237" y="128"/>
                      <a:pt x="243" y="130"/>
                      <a:pt x="250" y="131"/>
                    </a:cubicBezTo>
                    <a:cubicBezTo>
                      <a:pt x="256" y="133"/>
                      <a:pt x="255" y="139"/>
                      <a:pt x="257" y="141"/>
                    </a:cubicBezTo>
                    <a:cubicBezTo>
                      <a:pt x="259" y="142"/>
                      <a:pt x="263" y="149"/>
                      <a:pt x="266" y="152"/>
                    </a:cubicBezTo>
                    <a:cubicBezTo>
                      <a:pt x="270" y="155"/>
                      <a:pt x="275" y="162"/>
                      <a:pt x="279" y="169"/>
                    </a:cubicBezTo>
                    <a:cubicBezTo>
                      <a:pt x="282" y="175"/>
                      <a:pt x="283" y="182"/>
                      <a:pt x="286" y="189"/>
                    </a:cubicBezTo>
                    <a:cubicBezTo>
                      <a:pt x="288" y="197"/>
                      <a:pt x="299" y="194"/>
                      <a:pt x="303" y="198"/>
                    </a:cubicBezTo>
                    <a:cubicBezTo>
                      <a:pt x="306" y="201"/>
                      <a:pt x="304" y="201"/>
                      <a:pt x="303" y="205"/>
                    </a:cubicBezTo>
                    <a:cubicBezTo>
                      <a:pt x="302" y="209"/>
                      <a:pt x="303" y="208"/>
                      <a:pt x="306" y="213"/>
                    </a:cubicBezTo>
                    <a:cubicBezTo>
                      <a:pt x="309" y="219"/>
                      <a:pt x="306" y="218"/>
                      <a:pt x="306" y="21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893">
                <a:extLst>
                  <a:ext uri="{FF2B5EF4-FFF2-40B4-BE49-F238E27FC236}">
                    <a16:creationId xmlns:a16="http://schemas.microsoft.com/office/drawing/2014/main" id="{A00BF6C7-DA7B-4DF6-BBCB-D90BF0F0E1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0" y="1796"/>
                <a:ext cx="228" cy="194"/>
              </a:xfrm>
              <a:custGeom>
                <a:avLst/>
                <a:gdLst>
                  <a:gd name="T0" fmla="*/ 334 w 380"/>
                  <a:gd name="T1" fmla="*/ 240 h 323"/>
                  <a:gd name="T2" fmla="*/ 296 w 380"/>
                  <a:gd name="T3" fmla="*/ 277 h 323"/>
                  <a:gd name="T4" fmla="*/ 250 w 380"/>
                  <a:gd name="T5" fmla="*/ 292 h 323"/>
                  <a:gd name="T6" fmla="*/ 225 w 380"/>
                  <a:gd name="T7" fmla="*/ 305 h 323"/>
                  <a:gd name="T8" fmla="*/ 207 w 380"/>
                  <a:gd name="T9" fmla="*/ 305 h 323"/>
                  <a:gd name="T10" fmla="*/ 179 w 380"/>
                  <a:gd name="T11" fmla="*/ 307 h 323"/>
                  <a:gd name="T12" fmla="*/ 155 w 380"/>
                  <a:gd name="T13" fmla="*/ 318 h 323"/>
                  <a:gd name="T14" fmla="*/ 131 w 380"/>
                  <a:gd name="T15" fmla="*/ 316 h 323"/>
                  <a:gd name="T16" fmla="*/ 104 w 380"/>
                  <a:gd name="T17" fmla="*/ 295 h 323"/>
                  <a:gd name="T18" fmla="*/ 77 w 380"/>
                  <a:gd name="T19" fmla="*/ 291 h 323"/>
                  <a:gd name="T20" fmla="*/ 75 w 380"/>
                  <a:gd name="T21" fmla="*/ 288 h 323"/>
                  <a:gd name="T22" fmla="*/ 72 w 380"/>
                  <a:gd name="T23" fmla="*/ 275 h 323"/>
                  <a:gd name="T24" fmla="*/ 55 w 380"/>
                  <a:gd name="T25" fmla="*/ 259 h 323"/>
                  <a:gd name="T26" fmla="*/ 35 w 380"/>
                  <a:gd name="T27" fmla="*/ 222 h 323"/>
                  <a:gd name="T28" fmla="*/ 19 w 380"/>
                  <a:gd name="T29" fmla="*/ 201 h 323"/>
                  <a:gd name="T30" fmla="*/ 1 w 380"/>
                  <a:gd name="T31" fmla="*/ 192 h 323"/>
                  <a:gd name="T32" fmla="*/ 15 w 380"/>
                  <a:gd name="T33" fmla="*/ 179 h 323"/>
                  <a:gd name="T34" fmla="*/ 30 w 380"/>
                  <a:gd name="T35" fmla="*/ 167 h 323"/>
                  <a:gd name="T36" fmla="*/ 27 w 380"/>
                  <a:gd name="T37" fmla="*/ 151 h 323"/>
                  <a:gd name="T38" fmla="*/ 33 w 380"/>
                  <a:gd name="T39" fmla="*/ 131 h 323"/>
                  <a:gd name="T40" fmla="*/ 33 w 380"/>
                  <a:gd name="T41" fmla="*/ 117 h 323"/>
                  <a:gd name="T42" fmla="*/ 47 w 380"/>
                  <a:gd name="T43" fmla="*/ 118 h 323"/>
                  <a:gd name="T44" fmla="*/ 52 w 380"/>
                  <a:gd name="T45" fmla="*/ 84 h 323"/>
                  <a:gd name="T46" fmla="*/ 72 w 380"/>
                  <a:gd name="T47" fmla="*/ 61 h 323"/>
                  <a:gd name="T48" fmla="*/ 79 w 380"/>
                  <a:gd name="T49" fmla="*/ 40 h 323"/>
                  <a:gd name="T50" fmla="*/ 84 w 380"/>
                  <a:gd name="T51" fmla="*/ 16 h 323"/>
                  <a:gd name="T52" fmla="*/ 96 w 380"/>
                  <a:gd name="T53" fmla="*/ 17 h 323"/>
                  <a:gd name="T54" fmla="*/ 112 w 380"/>
                  <a:gd name="T55" fmla="*/ 20 h 323"/>
                  <a:gd name="T56" fmla="*/ 123 w 380"/>
                  <a:gd name="T57" fmla="*/ 5 h 323"/>
                  <a:gd name="T58" fmla="*/ 145 w 380"/>
                  <a:gd name="T59" fmla="*/ 10 h 323"/>
                  <a:gd name="T60" fmla="*/ 172 w 380"/>
                  <a:gd name="T61" fmla="*/ 13 h 323"/>
                  <a:gd name="T62" fmla="*/ 198 w 380"/>
                  <a:gd name="T63" fmla="*/ 25 h 323"/>
                  <a:gd name="T64" fmla="*/ 214 w 380"/>
                  <a:gd name="T65" fmla="*/ 47 h 323"/>
                  <a:gd name="T66" fmla="*/ 233 w 380"/>
                  <a:gd name="T67" fmla="*/ 66 h 323"/>
                  <a:gd name="T68" fmla="*/ 228 w 380"/>
                  <a:gd name="T69" fmla="*/ 77 h 323"/>
                  <a:gd name="T70" fmla="*/ 219 w 380"/>
                  <a:gd name="T71" fmla="*/ 89 h 323"/>
                  <a:gd name="T72" fmla="*/ 220 w 380"/>
                  <a:gd name="T73" fmla="*/ 109 h 323"/>
                  <a:gd name="T74" fmla="*/ 233 w 380"/>
                  <a:gd name="T75" fmla="*/ 108 h 323"/>
                  <a:gd name="T76" fmla="*/ 247 w 380"/>
                  <a:gd name="T77" fmla="*/ 107 h 323"/>
                  <a:gd name="T78" fmla="*/ 245 w 380"/>
                  <a:gd name="T79" fmla="*/ 115 h 323"/>
                  <a:gd name="T80" fmla="*/ 245 w 380"/>
                  <a:gd name="T81" fmla="*/ 129 h 323"/>
                  <a:gd name="T82" fmla="*/ 316 w 380"/>
                  <a:gd name="T83" fmla="*/ 179 h 323"/>
                  <a:gd name="T84" fmla="*/ 369 w 380"/>
                  <a:gd name="T85" fmla="*/ 192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0" h="323">
                    <a:moveTo>
                      <a:pt x="369" y="200"/>
                    </a:moveTo>
                    <a:cubicBezTo>
                      <a:pt x="358" y="210"/>
                      <a:pt x="337" y="235"/>
                      <a:pt x="334" y="240"/>
                    </a:cubicBezTo>
                    <a:cubicBezTo>
                      <a:pt x="331" y="244"/>
                      <a:pt x="310" y="262"/>
                      <a:pt x="308" y="266"/>
                    </a:cubicBezTo>
                    <a:cubicBezTo>
                      <a:pt x="307" y="271"/>
                      <a:pt x="309" y="277"/>
                      <a:pt x="296" y="277"/>
                    </a:cubicBezTo>
                    <a:cubicBezTo>
                      <a:pt x="283" y="277"/>
                      <a:pt x="271" y="277"/>
                      <a:pt x="264" y="280"/>
                    </a:cubicBezTo>
                    <a:cubicBezTo>
                      <a:pt x="258" y="284"/>
                      <a:pt x="255" y="288"/>
                      <a:pt x="250" y="292"/>
                    </a:cubicBezTo>
                    <a:cubicBezTo>
                      <a:pt x="246" y="296"/>
                      <a:pt x="241" y="294"/>
                      <a:pt x="234" y="297"/>
                    </a:cubicBezTo>
                    <a:cubicBezTo>
                      <a:pt x="228" y="300"/>
                      <a:pt x="231" y="304"/>
                      <a:pt x="225" y="305"/>
                    </a:cubicBezTo>
                    <a:cubicBezTo>
                      <a:pt x="225" y="305"/>
                      <a:pt x="224" y="305"/>
                      <a:pt x="224" y="305"/>
                    </a:cubicBezTo>
                    <a:cubicBezTo>
                      <a:pt x="216" y="305"/>
                      <a:pt x="213" y="309"/>
                      <a:pt x="207" y="305"/>
                    </a:cubicBezTo>
                    <a:cubicBezTo>
                      <a:pt x="200" y="301"/>
                      <a:pt x="201" y="295"/>
                      <a:pt x="194" y="298"/>
                    </a:cubicBezTo>
                    <a:cubicBezTo>
                      <a:pt x="187" y="302"/>
                      <a:pt x="186" y="302"/>
                      <a:pt x="179" y="307"/>
                    </a:cubicBezTo>
                    <a:cubicBezTo>
                      <a:pt x="172" y="312"/>
                      <a:pt x="174" y="316"/>
                      <a:pt x="168" y="318"/>
                    </a:cubicBezTo>
                    <a:cubicBezTo>
                      <a:pt x="162" y="320"/>
                      <a:pt x="164" y="319"/>
                      <a:pt x="155" y="318"/>
                    </a:cubicBezTo>
                    <a:cubicBezTo>
                      <a:pt x="146" y="317"/>
                      <a:pt x="148" y="316"/>
                      <a:pt x="141" y="316"/>
                    </a:cubicBezTo>
                    <a:cubicBezTo>
                      <a:pt x="134" y="317"/>
                      <a:pt x="139" y="323"/>
                      <a:pt x="131" y="316"/>
                    </a:cubicBezTo>
                    <a:cubicBezTo>
                      <a:pt x="123" y="310"/>
                      <a:pt x="127" y="312"/>
                      <a:pt x="119" y="307"/>
                    </a:cubicBezTo>
                    <a:cubicBezTo>
                      <a:pt x="112" y="302"/>
                      <a:pt x="109" y="297"/>
                      <a:pt x="104" y="295"/>
                    </a:cubicBezTo>
                    <a:cubicBezTo>
                      <a:pt x="99" y="293"/>
                      <a:pt x="96" y="292"/>
                      <a:pt x="93" y="292"/>
                    </a:cubicBezTo>
                    <a:cubicBezTo>
                      <a:pt x="90" y="292"/>
                      <a:pt x="78" y="292"/>
                      <a:pt x="77" y="291"/>
                    </a:cubicBezTo>
                    <a:cubicBezTo>
                      <a:pt x="76" y="291"/>
                      <a:pt x="75" y="289"/>
                      <a:pt x="74" y="288"/>
                    </a:cubicBezTo>
                    <a:cubicBezTo>
                      <a:pt x="75" y="288"/>
                      <a:pt x="75" y="288"/>
                      <a:pt x="75" y="288"/>
                    </a:cubicBezTo>
                    <a:cubicBezTo>
                      <a:pt x="75" y="288"/>
                      <a:pt x="78" y="289"/>
                      <a:pt x="75" y="283"/>
                    </a:cubicBezTo>
                    <a:cubicBezTo>
                      <a:pt x="72" y="278"/>
                      <a:pt x="71" y="279"/>
                      <a:pt x="72" y="275"/>
                    </a:cubicBezTo>
                    <a:cubicBezTo>
                      <a:pt x="73" y="271"/>
                      <a:pt x="75" y="271"/>
                      <a:pt x="72" y="268"/>
                    </a:cubicBezTo>
                    <a:cubicBezTo>
                      <a:pt x="68" y="264"/>
                      <a:pt x="57" y="267"/>
                      <a:pt x="55" y="259"/>
                    </a:cubicBezTo>
                    <a:cubicBezTo>
                      <a:pt x="52" y="252"/>
                      <a:pt x="51" y="245"/>
                      <a:pt x="48" y="239"/>
                    </a:cubicBezTo>
                    <a:cubicBezTo>
                      <a:pt x="44" y="232"/>
                      <a:pt x="39" y="225"/>
                      <a:pt x="35" y="222"/>
                    </a:cubicBezTo>
                    <a:cubicBezTo>
                      <a:pt x="32" y="219"/>
                      <a:pt x="28" y="212"/>
                      <a:pt x="26" y="211"/>
                    </a:cubicBezTo>
                    <a:cubicBezTo>
                      <a:pt x="24" y="209"/>
                      <a:pt x="25" y="203"/>
                      <a:pt x="19" y="201"/>
                    </a:cubicBezTo>
                    <a:cubicBezTo>
                      <a:pt x="12" y="200"/>
                      <a:pt x="6" y="198"/>
                      <a:pt x="6" y="198"/>
                    </a:cubicBezTo>
                    <a:cubicBezTo>
                      <a:pt x="6" y="198"/>
                      <a:pt x="0" y="194"/>
                      <a:pt x="1" y="192"/>
                    </a:cubicBezTo>
                    <a:cubicBezTo>
                      <a:pt x="2" y="190"/>
                      <a:pt x="6" y="186"/>
                      <a:pt x="6" y="184"/>
                    </a:cubicBezTo>
                    <a:cubicBezTo>
                      <a:pt x="6" y="182"/>
                      <a:pt x="10" y="179"/>
                      <a:pt x="15" y="179"/>
                    </a:cubicBezTo>
                    <a:cubicBezTo>
                      <a:pt x="21" y="179"/>
                      <a:pt x="25" y="178"/>
                      <a:pt x="27" y="177"/>
                    </a:cubicBezTo>
                    <a:cubicBezTo>
                      <a:pt x="29" y="175"/>
                      <a:pt x="30" y="172"/>
                      <a:pt x="30" y="167"/>
                    </a:cubicBezTo>
                    <a:cubicBezTo>
                      <a:pt x="30" y="162"/>
                      <a:pt x="31" y="159"/>
                      <a:pt x="30" y="159"/>
                    </a:cubicBezTo>
                    <a:cubicBezTo>
                      <a:pt x="29" y="158"/>
                      <a:pt x="27" y="156"/>
                      <a:pt x="27" y="151"/>
                    </a:cubicBezTo>
                    <a:cubicBezTo>
                      <a:pt x="27" y="146"/>
                      <a:pt x="29" y="143"/>
                      <a:pt x="30" y="140"/>
                    </a:cubicBezTo>
                    <a:cubicBezTo>
                      <a:pt x="32" y="137"/>
                      <a:pt x="33" y="135"/>
                      <a:pt x="33" y="131"/>
                    </a:cubicBezTo>
                    <a:cubicBezTo>
                      <a:pt x="33" y="128"/>
                      <a:pt x="32" y="125"/>
                      <a:pt x="32" y="121"/>
                    </a:cubicBezTo>
                    <a:cubicBezTo>
                      <a:pt x="32" y="120"/>
                      <a:pt x="32" y="118"/>
                      <a:pt x="33" y="117"/>
                    </a:cubicBezTo>
                    <a:cubicBezTo>
                      <a:pt x="36" y="113"/>
                      <a:pt x="39" y="109"/>
                      <a:pt x="41" y="112"/>
                    </a:cubicBezTo>
                    <a:cubicBezTo>
                      <a:pt x="43" y="115"/>
                      <a:pt x="46" y="120"/>
                      <a:pt x="47" y="118"/>
                    </a:cubicBezTo>
                    <a:cubicBezTo>
                      <a:pt x="48" y="116"/>
                      <a:pt x="50" y="108"/>
                      <a:pt x="50" y="107"/>
                    </a:cubicBezTo>
                    <a:cubicBezTo>
                      <a:pt x="50" y="106"/>
                      <a:pt x="46" y="95"/>
                      <a:pt x="52" y="84"/>
                    </a:cubicBezTo>
                    <a:cubicBezTo>
                      <a:pt x="59" y="74"/>
                      <a:pt x="59" y="74"/>
                      <a:pt x="63" y="69"/>
                    </a:cubicBezTo>
                    <a:cubicBezTo>
                      <a:pt x="67" y="64"/>
                      <a:pt x="67" y="61"/>
                      <a:pt x="72" y="61"/>
                    </a:cubicBezTo>
                    <a:cubicBezTo>
                      <a:pt x="78" y="61"/>
                      <a:pt x="79" y="62"/>
                      <a:pt x="79" y="56"/>
                    </a:cubicBezTo>
                    <a:cubicBezTo>
                      <a:pt x="79" y="50"/>
                      <a:pt x="75" y="44"/>
                      <a:pt x="79" y="40"/>
                    </a:cubicBezTo>
                    <a:cubicBezTo>
                      <a:pt x="83" y="36"/>
                      <a:pt x="83" y="31"/>
                      <a:pt x="84" y="26"/>
                    </a:cubicBezTo>
                    <a:cubicBezTo>
                      <a:pt x="85" y="20"/>
                      <a:pt x="83" y="17"/>
                      <a:pt x="84" y="16"/>
                    </a:cubicBezTo>
                    <a:cubicBezTo>
                      <a:pt x="84" y="16"/>
                      <a:pt x="84" y="16"/>
                      <a:pt x="85" y="15"/>
                    </a:cubicBezTo>
                    <a:cubicBezTo>
                      <a:pt x="88" y="16"/>
                      <a:pt x="90" y="18"/>
                      <a:pt x="96" y="17"/>
                    </a:cubicBezTo>
                    <a:cubicBezTo>
                      <a:pt x="104" y="16"/>
                      <a:pt x="106" y="10"/>
                      <a:pt x="107" y="13"/>
                    </a:cubicBezTo>
                    <a:cubicBezTo>
                      <a:pt x="108" y="16"/>
                      <a:pt x="110" y="26"/>
                      <a:pt x="112" y="20"/>
                    </a:cubicBezTo>
                    <a:cubicBezTo>
                      <a:pt x="113" y="14"/>
                      <a:pt x="116" y="10"/>
                      <a:pt x="118" y="5"/>
                    </a:cubicBezTo>
                    <a:cubicBezTo>
                      <a:pt x="120" y="0"/>
                      <a:pt x="122" y="4"/>
                      <a:pt x="123" y="5"/>
                    </a:cubicBezTo>
                    <a:cubicBezTo>
                      <a:pt x="124" y="6"/>
                      <a:pt x="125" y="11"/>
                      <a:pt x="132" y="11"/>
                    </a:cubicBezTo>
                    <a:cubicBezTo>
                      <a:pt x="140" y="11"/>
                      <a:pt x="140" y="13"/>
                      <a:pt x="145" y="10"/>
                    </a:cubicBezTo>
                    <a:cubicBezTo>
                      <a:pt x="150" y="7"/>
                      <a:pt x="145" y="6"/>
                      <a:pt x="155" y="9"/>
                    </a:cubicBezTo>
                    <a:cubicBezTo>
                      <a:pt x="164" y="12"/>
                      <a:pt x="164" y="13"/>
                      <a:pt x="172" y="13"/>
                    </a:cubicBezTo>
                    <a:cubicBezTo>
                      <a:pt x="179" y="12"/>
                      <a:pt x="178" y="12"/>
                      <a:pt x="184" y="16"/>
                    </a:cubicBezTo>
                    <a:cubicBezTo>
                      <a:pt x="190" y="20"/>
                      <a:pt x="193" y="20"/>
                      <a:pt x="198" y="25"/>
                    </a:cubicBezTo>
                    <a:cubicBezTo>
                      <a:pt x="202" y="30"/>
                      <a:pt x="201" y="35"/>
                      <a:pt x="204" y="37"/>
                    </a:cubicBezTo>
                    <a:cubicBezTo>
                      <a:pt x="207" y="40"/>
                      <a:pt x="212" y="44"/>
                      <a:pt x="214" y="47"/>
                    </a:cubicBezTo>
                    <a:cubicBezTo>
                      <a:pt x="216" y="50"/>
                      <a:pt x="222" y="59"/>
                      <a:pt x="226" y="62"/>
                    </a:cubicBezTo>
                    <a:cubicBezTo>
                      <a:pt x="228" y="64"/>
                      <a:pt x="230" y="65"/>
                      <a:pt x="233" y="66"/>
                    </a:cubicBezTo>
                    <a:cubicBezTo>
                      <a:pt x="232" y="68"/>
                      <a:pt x="230" y="70"/>
                      <a:pt x="230" y="71"/>
                    </a:cubicBezTo>
                    <a:cubicBezTo>
                      <a:pt x="230" y="73"/>
                      <a:pt x="228" y="73"/>
                      <a:pt x="228" y="77"/>
                    </a:cubicBezTo>
                    <a:cubicBezTo>
                      <a:pt x="227" y="80"/>
                      <a:pt x="225" y="80"/>
                      <a:pt x="224" y="83"/>
                    </a:cubicBezTo>
                    <a:cubicBezTo>
                      <a:pt x="222" y="85"/>
                      <a:pt x="219" y="89"/>
                      <a:pt x="219" y="89"/>
                    </a:cubicBezTo>
                    <a:cubicBezTo>
                      <a:pt x="219" y="90"/>
                      <a:pt x="219" y="97"/>
                      <a:pt x="219" y="100"/>
                    </a:cubicBezTo>
                    <a:cubicBezTo>
                      <a:pt x="219" y="102"/>
                      <a:pt x="219" y="108"/>
                      <a:pt x="220" y="109"/>
                    </a:cubicBezTo>
                    <a:cubicBezTo>
                      <a:pt x="221" y="109"/>
                      <a:pt x="220" y="110"/>
                      <a:pt x="224" y="110"/>
                    </a:cubicBezTo>
                    <a:cubicBezTo>
                      <a:pt x="229" y="110"/>
                      <a:pt x="228" y="109"/>
                      <a:pt x="233" y="108"/>
                    </a:cubicBezTo>
                    <a:cubicBezTo>
                      <a:pt x="237" y="107"/>
                      <a:pt x="236" y="107"/>
                      <a:pt x="240" y="107"/>
                    </a:cubicBezTo>
                    <a:cubicBezTo>
                      <a:pt x="243" y="107"/>
                      <a:pt x="245" y="107"/>
                      <a:pt x="247" y="107"/>
                    </a:cubicBezTo>
                    <a:cubicBezTo>
                      <a:pt x="247" y="108"/>
                      <a:pt x="247" y="109"/>
                      <a:pt x="247" y="110"/>
                    </a:cubicBezTo>
                    <a:cubicBezTo>
                      <a:pt x="247" y="111"/>
                      <a:pt x="247" y="112"/>
                      <a:pt x="245" y="115"/>
                    </a:cubicBezTo>
                    <a:cubicBezTo>
                      <a:pt x="244" y="117"/>
                      <a:pt x="241" y="116"/>
                      <a:pt x="242" y="120"/>
                    </a:cubicBezTo>
                    <a:cubicBezTo>
                      <a:pt x="244" y="124"/>
                      <a:pt x="243" y="127"/>
                      <a:pt x="245" y="129"/>
                    </a:cubicBezTo>
                    <a:cubicBezTo>
                      <a:pt x="246" y="130"/>
                      <a:pt x="260" y="153"/>
                      <a:pt x="271" y="160"/>
                    </a:cubicBezTo>
                    <a:cubicBezTo>
                      <a:pt x="282" y="167"/>
                      <a:pt x="304" y="176"/>
                      <a:pt x="316" y="179"/>
                    </a:cubicBezTo>
                    <a:cubicBezTo>
                      <a:pt x="329" y="183"/>
                      <a:pt x="339" y="188"/>
                      <a:pt x="346" y="190"/>
                    </a:cubicBezTo>
                    <a:cubicBezTo>
                      <a:pt x="353" y="192"/>
                      <a:pt x="366" y="192"/>
                      <a:pt x="369" y="192"/>
                    </a:cubicBezTo>
                    <a:cubicBezTo>
                      <a:pt x="372" y="192"/>
                      <a:pt x="380" y="190"/>
                      <a:pt x="369" y="20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894">
                <a:extLst>
                  <a:ext uri="{FF2B5EF4-FFF2-40B4-BE49-F238E27FC236}">
                    <a16:creationId xmlns:a16="http://schemas.microsoft.com/office/drawing/2014/main" id="{A169F5BC-619D-4FFB-9B54-1B22C47AA5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1" y="1844"/>
                <a:ext cx="151" cy="230"/>
              </a:xfrm>
              <a:custGeom>
                <a:avLst/>
                <a:gdLst>
                  <a:gd name="T0" fmla="*/ 251 w 251"/>
                  <a:gd name="T1" fmla="*/ 38 h 383"/>
                  <a:gd name="T2" fmla="*/ 245 w 251"/>
                  <a:gd name="T3" fmla="*/ 65 h 383"/>
                  <a:gd name="T4" fmla="*/ 227 w 251"/>
                  <a:gd name="T5" fmla="*/ 100 h 383"/>
                  <a:gd name="T6" fmla="*/ 220 w 251"/>
                  <a:gd name="T7" fmla="*/ 125 h 383"/>
                  <a:gd name="T8" fmla="*/ 202 w 251"/>
                  <a:gd name="T9" fmla="*/ 157 h 383"/>
                  <a:gd name="T10" fmla="*/ 187 w 251"/>
                  <a:gd name="T11" fmla="*/ 193 h 383"/>
                  <a:gd name="T12" fmla="*/ 162 w 251"/>
                  <a:gd name="T13" fmla="*/ 230 h 383"/>
                  <a:gd name="T14" fmla="*/ 131 w 251"/>
                  <a:gd name="T15" fmla="*/ 264 h 383"/>
                  <a:gd name="T16" fmla="*/ 93 w 251"/>
                  <a:gd name="T17" fmla="*/ 292 h 383"/>
                  <a:gd name="T18" fmla="*/ 58 w 251"/>
                  <a:gd name="T19" fmla="*/ 326 h 383"/>
                  <a:gd name="T20" fmla="*/ 26 w 251"/>
                  <a:gd name="T21" fmla="*/ 369 h 383"/>
                  <a:gd name="T22" fmla="*/ 16 w 251"/>
                  <a:gd name="T23" fmla="*/ 379 h 383"/>
                  <a:gd name="T24" fmla="*/ 0 w 251"/>
                  <a:gd name="T25" fmla="*/ 274 h 383"/>
                  <a:gd name="T26" fmla="*/ 12 w 251"/>
                  <a:gd name="T27" fmla="*/ 244 h 383"/>
                  <a:gd name="T28" fmla="*/ 24 w 251"/>
                  <a:gd name="T29" fmla="*/ 225 h 383"/>
                  <a:gd name="T30" fmla="*/ 49 w 251"/>
                  <a:gd name="T31" fmla="*/ 212 h 383"/>
                  <a:gd name="T32" fmla="*/ 95 w 251"/>
                  <a:gd name="T33" fmla="*/ 197 h 383"/>
                  <a:gd name="T34" fmla="*/ 133 w 251"/>
                  <a:gd name="T35" fmla="*/ 160 h 383"/>
                  <a:gd name="T36" fmla="*/ 168 w 251"/>
                  <a:gd name="T37" fmla="*/ 112 h 383"/>
                  <a:gd name="T38" fmla="*/ 115 w 251"/>
                  <a:gd name="T39" fmla="*/ 99 h 383"/>
                  <a:gd name="T40" fmla="*/ 44 w 251"/>
                  <a:gd name="T41" fmla="*/ 49 h 383"/>
                  <a:gd name="T42" fmla="*/ 44 w 251"/>
                  <a:gd name="T43" fmla="*/ 35 h 383"/>
                  <a:gd name="T44" fmla="*/ 46 w 251"/>
                  <a:gd name="T45" fmla="*/ 27 h 383"/>
                  <a:gd name="T46" fmla="*/ 53 w 251"/>
                  <a:gd name="T47" fmla="*/ 19 h 383"/>
                  <a:gd name="T48" fmla="*/ 63 w 251"/>
                  <a:gd name="T49" fmla="*/ 26 h 383"/>
                  <a:gd name="T50" fmla="*/ 81 w 251"/>
                  <a:gd name="T51" fmla="*/ 42 h 383"/>
                  <a:gd name="T52" fmla="*/ 116 w 251"/>
                  <a:gd name="T53" fmla="*/ 33 h 383"/>
                  <a:gd name="T54" fmla="*/ 146 w 251"/>
                  <a:gd name="T55" fmla="*/ 29 h 383"/>
                  <a:gd name="T56" fmla="*/ 178 w 251"/>
                  <a:gd name="T57" fmla="*/ 22 h 383"/>
                  <a:gd name="T58" fmla="*/ 204 w 251"/>
                  <a:gd name="T59" fmla="*/ 20 h 383"/>
                  <a:gd name="T60" fmla="*/ 226 w 251"/>
                  <a:gd name="T61" fmla="*/ 13 h 383"/>
                  <a:gd name="T62" fmla="*/ 249 w 251"/>
                  <a:gd name="T63" fmla="*/ 3 h 383"/>
                  <a:gd name="T64" fmla="*/ 249 w 251"/>
                  <a:gd name="T65" fmla="*/ 27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1" h="383">
                    <a:moveTo>
                      <a:pt x="249" y="27"/>
                    </a:moveTo>
                    <a:cubicBezTo>
                      <a:pt x="251" y="30"/>
                      <a:pt x="251" y="35"/>
                      <a:pt x="251" y="38"/>
                    </a:cubicBezTo>
                    <a:cubicBezTo>
                      <a:pt x="251" y="42"/>
                      <a:pt x="247" y="48"/>
                      <a:pt x="247" y="50"/>
                    </a:cubicBezTo>
                    <a:cubicBezTo>
                      <a:pt x="246" y="52"/>
                      <a:pt x="245" y="61"/>
                      <a:pt x="245" y="65"/>
                    </a:cubicBezTo>
                    <a:cubicBezTo>
                      <a:pt x="245" y="68"/>
                      <a:pt x="242" y="80"/>
                      <a:pt x="240" y="82"/>
                    </a:cubicBezTo>
                    <a:cubicBezTo>
                      <a:pt x="239" y="85"/>
                      <a:pt x="228" y="98"/>
                      <a:pt x="227" y="100"/>
                    </a:cubicBezTo>
                    <a:cubicBezTo>
                      <a:pt x="226" y="102"/>
                      <a:pt x="223" y="110"/>
                      <a:pt x="222" y="112"/>
                    </a:cubicBezTo>
                    <a:cubicBezTo>
                      <a:pt x="220" y="115"/>
                      <a:pt x="220" y="119"/>
                      <a:pt x="220" y="125"/>
                    </a:cubicBezTo>
                    <a:cubicBezTo>
                      <a:pt x="220" y="131"/>
                      <a:pt x="211" y="135"/>
                      <a:pt x="209" y="139"/>
                    </a:cubicBezTo>
                    <a:cubicBezTo>
                      <a:pt x="207" y="142"/>
                      <a:pt x="202" y="149"/>
                      <a:pt x="202" y="157"/>
                    </a:cubicBezTo>
                    <a:cubicBezTo>
                      <a:pt x="201" y="165"/>
                      <a:pt x="206" y="167"/>
                      <a:pt x="200" y="175"/>
                    </a:cubicBezTo>
                    <a:cubicBezTo>
                      <a:pt x="194" y="183"/>
                      <a:pt x="191" y="185"/>
                      <a:pt x="187" y="193"/>
                    </a:cubicBezTo>
                    <a:cubicBezTo>
                      <a:pt x="183" y="201"/>
                      <a:pt x="173" y="204"/>
                      <a:pt x="172" y="212"/>
                    </a:cubicBezTo>
                    <a:cubicBezTo>
                      <a:pt x="171" y="220"/>
                      <a:pt x="165" y="225"/>
                      <a:pt x="162" y="230"/>
                    </a:cubicBezTo>
                    <a:cubicBezTo>
                      <a:pt x="159" y="234"/>
                      <a:pt x="155" y="241"/>
                      <a:pt x="149" y="248"/>
                    </a:cubicBezTo>
                    <a:cubicBezTo>
                      <a:pt x="143" y="255"/>
                      <a:pt x="137" y="258"/>
                      <a:pt x="131" y="264"/>
                    </a:cubicBezTo>
                    <a:cubicBezTo>
                      <a:pt x="125" y="269"/>
                      <a:pt x="118" y="272"/>
                      <a:pt x="112" y="277"/>
                    </a:cubicBezTo>
                    <a:cubicBezTo>
                      <a:pt x="106" y="282"/>
                      <a:pt x="106" y="284"/>
                      <a:pt x="93" y="292"/>
                    </a:cubicBezTo>
                    <a:cubicBezTo>
                      <a:pt x="81" y="300"/>
                      <a:pt x="74" y="303"/>
                      <a:pt x="71" y="310"/>
                    </a:cubicBezTo>
                    <a:cubicBezTo>
                      <a:pt x="67" y="317"/>
                      <a:pt x="62" y="316"/>
                      <a:pt x="58" y="326"/>
                    </a:cubicBezTo>
                    <a:cubicBezTo>
                      <a:pt x="53" y="336"/>
                      <a:pt x="52" y="341"/>
                      <a:pt x="42" y="349"/>
                    </a:cubicBezTo>
                    <a:cubicBezTo>
                      <a:pt x="33" y="357"/>
                      <a:pt x="32" y="360"/>
                      <a:pt x="26" y="369"/>
                    </a:cubicBezTo>
                    <a:cubicBezTo>
                      <a:pt x="21" y="376"/>
                      <a:pt x="20" y="379"/>
                      <a:pt x="17" y="383"/>
                    </a:cubicBezTo>
                    <a:cubicBezTo>
                      <a:pt x="17" y="382"/>
                      <a:pt x="16" y="381"/>
                      <a:pt x="16" y="379"/>
                    </a:cubicBezTo>
                    <a:cubicBezTo>
                      <a:pt x="15" y="374"/>
                      <a:pt x="3" y="358"/>
                      <a:pt x="3" y="358"/>
                    </a:cubicBezTo>
                    <a:cubicBezTo>
                      <a:pt x="3" y="358"/>
                      <a:pt x="0" y="281"/>
                      <a:pt x="0" y="274"/>
                    </a:cubicBezTo>
                    <a:cubicBezTo>
                      <a:pt x="0" y="267"/>
                      <a:pt x="3" y="258"/>
                      <a:pt x="4" y="254"/>
                    </a:cubicBezTo>
                    <a:cubicBezTo>
                      <a:pt x="5" y="250"/>
                      <a:pt x="8" y="250"/>
                      <a:pt x="12" y="244"/>
                    </a:cubicBezTo>
                    <a:cubicBezTo>
                      <a:pt x="16" y="238"/>
                      <a:pt x="17" y="235"/>
                      <a:pt x="19" y="234"/>
                    </a:cubicBezTo>
                    <a:cubicBezTo>
                      <a:pt x="21" y="233"/>
                      <a:pt x="23" y="229"/>
                      <a:pt x="24" y="225"/>
                    </a:cubicBezTo>
                    <a:cubicBezTo>
                      <a:pt x="30" y="224"/>
                      <a:pt x="27" y="220"/>
                      <a:pt x="33" y="217"/>
                    </a:cubicBezTo>
                    <a:cubicBezTo>
                      <a:pt x="40" y="214"/>
                      <a:pt x="45" y="216"/>
                      <a:pt x="49" y="212"/>
                    </a:cubicBezTo>
                    <a:cubicBezTo>
                      <a:pt x="54" y="208"/>
                      <a:pt x="57" y="204"/>
                      <a:pt x="63" y="200"/>
                    </a:cubicBezTo>
                    <a:cubicBezTo>
                      <a:pt x="70" y="197"/>
                      <a:pt x="82" y="197"/>
                      <a:pt x="95" y="197"/>
                    </a:cubicBezTo>
                    <a:cubicBezTo>
                      <a:pt x="108" y="197"/>
                      <a:pt x="106" y="191"/>
                      <a:pt x="107" y="186"/>
                    </a:cubicBezTo>
                    <a:cubicBezTo>
                      <a:pt x="109" y="182"/>
                      <a:pt x="130" y="164"/>
                      <a:pt x="133" y="160"/>
                    </a:cubicBezTo>
                    <a:cubicBezTo>
                      <a:pt x="136" y="155"/>
                      <a:pt x="157" y="130"/>
                      <a:pt x="168" y="120"/>
                    </a:cubicBezTo>
                    <a:cubicBezTo>
                      <a:pt x="179" y="110"/>
                      <a:pt x="171" y="112"/>
                      <a:pt x="168" y="112"/>
                    </a:cubicBezTo>
                    <a:cubicBezTo>
                      <a:pt x="165" y="112"/>
                      <a:pt x="152" y="112"/>
                      <a:pt x="145" y="110"/>
                    </a:cubicBezTo>
                    <a:cubicBezTo>
                      <a:pt x="138" y="108"/>
                      <a:pt x="128" y="103"/>
                      <a:pt x="115" y="99"/>
                    </a:cubicBezTo>
                    <a:cubicBezTo>
                      <a:pt x="103" y="96"/>
                      <a:pt x="81" y="87"/>
                      <a:pt x="70" y="80"/>
                    </a:cubicBezTo>
                    <a:cubicBezTo>
                      <a:pt x="59" y="73"/>
                      <a:pt x="45" y="50"/>
                      <a:pt x="44" y="49"/>
                    </a:cubicBezTo>
                    <a:cubicBezTo>
                      <a:pt x="42" y="47"/>
                      <a:pt x="43" y="44"/>
                      <a:pt x="41" y="40"/>
                    </a:cubicBezTo>
                    <a:cubicBezTo>
                      <a:pt x="40" y="36"/>
                      <a:pt x="43" y="37"/>
                      <a:pt x="44" y="35"/>
                    </a:cubicBezTo>
                    <a:cubicBezTo>
                      <a:pt x="46" y="32"/>
                      <a:pt x="46" y="31"/>
                      <a:pt x="46" y="30"/>
                    </a:cubicBezTo>
                    <a:cubicBezTo>
                      <a:pt x="46" y="29"/>
                      <a:pt x="46" y="28"/>
                      <a:pt x="46" y="27"/>
                    </a:cubicBezTo>
                    <a:cubicBezTo>
                      <a:pt x="47" y="27"/>
                      <a:pt x="48" y="26"/>
                      <a:pt x="48" y="26"/>
                    </a:cubicBezTo>
                    <a:cubicBezTo>
                      <a:pt x="51" y="23"/>
                      <a:pt x="53" y="20"/>
                      <a:pt x="53" y="19"/>
                    </a:cubicBezTo>
                    <a:cubicBezTo>
                      <a:pt x="53" y="18"/>
                      <a:pt x="53" y="16"/>
                      <a:pt x="53" y="15"/>
                    </a:cubicBezTo>
                    <a:cubicBezTo>
                      <a:pt x="60" y="18"/>
                      <a:pt x="63" y="23"/>
                      <a:pt x="63" y="26"/>
                    </a:cubicBezTo>
                    <a:cubicBezTo>
                      <a:pt x="64" y="29"/>
                      <a:pt x="70" y="28"/>
                      <a:pt x="72" y="34"/>
                    </a:cubicBezTo>
                    <a:cubicBezTo>
                      <a:pt x="73" y="40"/>
                      <a:pt x="70" y="39"/>
                      <a:pt x="81" y="42"/>
                    </a:cubicBezTo>
                    <a:cubicBezTo>
                      <a:pt x="93" y="46"/>
                      <a:pt x="88" y="53"/>
                      <a:pt x="98" y="43"/>
                    </a:cubicBezTo>
                    <a:cubicBezTo>
                      <a:pt x="108" y="33"/>
                      <a:pt x="112" y="33"/>
                      <a:pt x="116" y="33"/>
                    </a:cubicBezTo>
                    <a:cubicBezTo>
                      <a:pt x="120" y="33"/>
                      <a:pt x="129" y="35"/>
                      <a:pt x="133" y="35"/>
                    </a:cubicBezTo>
                    <a:cubicBezTo>
                      <a:pt x="136" y="35"/>
                      <a:pt x="142" y="34"/>
                      <a:pt x="146" y="29"/>
                    </a:cubicBezTo>
                    <a:cubicBezTo>
                      <a:pt x="150" y="25"/>
                      <a:pt x="158" y="23"/>
                      <a:pt x="161" y="24"/>
                    </a:cubicBezTo>
                    <a:cubicBezTo>
                      <a:pt x="164" y="24"/>
                      <a:pt x="174" y="26"/>
                      <a:pt x="178" y="22"/>
                    </a:cubicBezTo>
                    <a:cubicBezTo>
                      <a:pt x="182" y="19"/>
                      <a:pt x="181" y="17"/>
                      <a:pt x="188" y="19"/>
                    </a:cubicBezTo>
                    <a:cubicBezTo>
                      <a:pt x="195" y="21"/>
                      <a:pt x="201" y="22"/>
                      <a:pt x="204" y="20"/>
                    </a:cubicBezTo>
                    <a:cubicBezTo>
                      <a:pt x="207" y="17"/>
                      <a:pt x="205" y="16"/>
                      <a:pt x="212" y="15"/>
                    </a:cubicBezTo>
                    <a:cubicBezTo>
                      <a:pt x="219" y="14"/>
                      <a:pt x="223" y="15"/>
                      <a:pt x="226" y="13"/>
                    </a:cubicBezTo>
                    <a:cubicBezTo>
                      <a:pt x="229" y="11"/>
                      <a:pt x="228" y="10"/>
                      <a:pt x="235" y="5"/>
                    </a:cubicBezTo>
                    <a:cubicBezTo>
                      <a:pt x="241" y="0"/>
                      <a:pt x="247" y="3"/>
                      <a:pt x="249" y="3"/>
                    </a:cubicBezTo>
                    <a:cubicBezTo>
                      <a:pt x="251" y="4"/>
                      <a:pt x="251" y="11"/>
                      <a:pt x="251" y="13"/>
                    </a:cubicBezTo>
                    <a:cubicBezTo>
                      <a:pt x="250" y="16"/>
                      <a:pt x="248" y="23"/>
                      <a:pt x="249" y="2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895">
                <a:extLst>
                  <a:ext uri="{FF2B5EF4-FFF2-40B4-BE49-F238E27FC236}">
                    <a16:creationId xmlns:a16="http://schemas.microsoft.com/office/drawing/2014/main" id="{7570EE12-642C-41B7-927A-40699D5176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8" y="1743"/>
                <a:ext cx="102" cy="94"/>
              </a:xfrm>
              <a:custGeom>
                <a:avLst/>
                <a:gdLst>
                  <a:gd name="T0" fmla="*/ 170 w 170"/>
                  <a:gd name="T1" fmla="*/ 149 h 157"/>
                  <a:gd name="T2" fmla="*/ 166 w 170"/>
                  <a:gd name="T3" fmla="*/ 153 h 157"/>
                  <a:gd name="T4" fmla="*/ 158 w 170"/>
                  <a:gd name="T5" fmla="*/ 156 h 157"/>
                  <a:gd name="T6" fmla="*/ 153 w 170"/>
                  <a:gd name="T7" fmla="*/ 154 h 157"/>
                  <a:gd name="T8" fmla="*/ 146 w 170"/>
                  <a:gd name="T9" fmla="*/ 150 h 157"/>
                  <a:gd name="T10" fmla="*/ 134 w 170"/>
                  <a:gd name="T11" fmla="*/ 135 h 157"/>
                  <a:gd name="T12" fmla="*/ 124 w 170"/>
                  <a:gd name="T13" fmla="*/ 125 h 157"/>
                  <a:gd name="T14" fmla="*/ 118 w 170"/>
                  <a:gd name="T15" fmla="*/ 113 h 157"/>
                  <a:gd name="T16" fmla="*/ 104 w 170"/>
                  <a:gd name="T17" fmla="*/ 104 h 157"/>
                  <a:gd name="T18" fmla="*/ 92 w 170"/>
                  <a:gd name="T19" fmla="*/ 101 h 157"/>
                  <a:gd name="T20" fmla="*/ 75 w 170"/>
                  <a:gd name="T21" fmla="*/ 97 h 157"/>
                  <a:gd name="T22" fmla="*/ 65 w 170"/>
                  <a:gd name="T23" fmla="*/ 98 h 157"/>
                  <a:gd name="T24" fmla="*/ 52 w 170"/>
                  <a:gd name="T25" fmla="*/ 99 h 157"/>
                  <a:gd name="T26" fmla="*/ 43 w 170"/>
                  <a:gd name="T27" fmla="*/ 93 h 157"/>
                  <a:gd name="T28" fmla="*/ 38 w 170"/>
                  <a:gd name="T29" fmla="*/ 93 h 157"/>
                  <a:gd name="T30" fmla="*/ 32 w 170"/>
                  <a:gd name="T31" fmla="*/ 108 h 157"/>
                  <a:gd name="T32" fmla="*/ 27 w 170"/>
                  <a:gd name="T33" fmla="*/ 101 h 157"/>
                  <a:gd name="T34" fmla="*/ 16 w 170"/>
                  <a:gd name="T35" fmla="*/ 105 h 157"/>
                  <a:gd name="T36" fmla="*/ 5 w 170"/>
                  <a:gd name="T37" fmla="*/ 103 h 157"/>
                  <a:gd name="T38" fmla="*/ 4 w 170"/>
                  <a:gd name="T39" fmla="*/ 90 h 157"/>
                  <a:gd name="T40" fmla="*/ 5 w 170"/>
                  <a:gd name="T41" fmla="*/ 79 h 157"/>
                  <a:gd name="T42" fmla="*/ 10 w 170"/>
                  <a:gd name="T43" fmla="*/ 58 h 157"/>
                  <a:gd name="T44" fmla="*/ 15 w 170"/>
                  <a:gd name="T45" fmla="*/ 47 h 157"/>
                  <a:gd name="T46" fmla="*/ 15 w 170"/>
                  <a:gd name="T47" fmla="*/ 31 h 157"/>
                  <a:gd name="T48" fmla="*/ 23 w 170"/>
                  <a:gd name="T49" fmla="*/ 28 h 157"/>
                  <a:gd name="T50" fmla="*/ 29 w 170"/>
                  <a:gd name="T51" fmla="*/ 21 h 157"/>
                  <a:gd name="T52" fmla="*/ 41 w 170"/>
                  <a:gd name="T53" fmla="*/ 14 h 157"/>
                  <a:gd name="T54" fmla="*/ 51 w 170"/>
                  <a:gd name="T55" fmla="*/ 3 h 157"/>
                  <a:gd name="T56" fmla="*/ 54 w 170"/>
                  <a:gd name="T57" fmla="*/ 0 h 157"/>
                  <a:gd name="T58" fmla="*/ 59 w 170"/>
                  <a:gd name="T59" fmla="*/ 9 h 157"/>
                  <a:gd name="T60" fmla="*/ 65 w 170"/>
                  <a:gd name="T61" fmla="*/ 27 h 157"/>
                  <a:gd name="T62" fmla="*/ 70 w 170"/>
                  <a:gd name="T63" fmla="*/ 41 h 157"/>
                  <a:gd name="T64" fmla="*/ 73 w 170"/>
                  <a:gd name="T65" fmla="*/ 56 h 157"/>
                  <a:gd name="T66" fmla="*/ 81 w 170"/>
                  <a:gd name="T67" fmla="*/ 76 h 157"/>
                  <a:gd name="T68" fmla="*/ 86 w 170"/>
                  <a:gd name="T69" fmla="*/ 80 h 157"/>
                  <a:gd name="T70" fmla="*/ 92 w 170"/>
                  <a:gd name="T71" fmla="*/ 73 h 157"/>
                  <a:gd name="T72" fmla="*/ 96 w 170"/>
                  <a:gd name="T73" fmla="*/ 86 h 157"/>
                  <a:gd name="T74" fmla="*/ 106 w 170"/>
                  <a:gd name="T75" fmla="*/ 85 h 157"/>
                  <a:gd name="T76" fmla="*/ 117 w 170"/>
                  <a:gd name="T77" fmla="*/ 96 h 157"/>
                  <a:gd name="T78" fmla="*/ 127 w 170"/>
                  <a:gd name="T79" fmla="*/ 102 h 157"/>
                  <a:gd name="T80" fmla="*/ 133 w 170"/>
                  <a:gd name="T81" fmla="*/ 113 h 157"/>
                  <a:gd name="T82" fmla="*/ 143 w 170"/>
                  <a:gd name="T83" fmla="*/ 121 h 157"/>
                  <a:gd name="T84" fmla="*/ 153 w 170"/>
                  <a:gd name="T85" fmla="*/ 133 h 157"/>
                  <a:gd name="T86" fmla="*/ 163 w 170"/>
                  <a:gd name="T87" fmla="*/ 144 h 157"/>
                  <a:gd name="T88" fmla="*/ 170 w 170"/>
                  <a:gd name="T89" fmla="*/ 149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0" h="157">
                    <a:moveTo>
                      <a:pt x="170" y="149"/>
                    </a:moveTo>
                    <a:cubicBezTo>
                      <a:pt x="169" y="149"/>
                      <a:pt x="167" y="151"/>
                      <a:pt x="166" y="153"/>
                    </a:cubicBezTo>
                    <a:cubicBezTo>
                      <a:pt x="164" y="157"/>
                      <a:pt x="162" y="156"/>
                      <a:pt x="158" y="156"/>
                    </a:cubicBezTo>
                    <a:cubicBezTo>
                      <a:pt x="156" y="156"/>
                      <a:pt x="154" y="155"/>
                      <a:pt x="153" y="154"/>
                    </a:cubicBezTo>
                    <a:cubicBezTo>
                      <a:pt x="150" y="153"/>
                      <a:pt x="148" y="152"/>
                      <a:pt x="146" y="150"/>
                    </a:cubicBezTo>
                    <a:cubicBezTo>
                      <a:pt x="142" y="147"/>
                      <a:pt x="136" y="138"/>
                      <a:pt x="134" y="135"/>
                    </a:cubicBezTo>
                    <a:cubicBezTo>
                      <a:pt x="132" y="132"/>
                      <a:pt x="127" y="128"/>
                      <a:pt x="124" y="125"/>
                    </a:cubicBezTo>
                    <a:cubicBezTo>
                      <a:pt x="121" y="123"/>
                      <a:pt x="122" y="118"/>
                      <a:pt x="118" y="113"/>
                    </a:cubicBezTo>
                    <a:cubicBezTo>
                      <a:pt x="113" y="108"/>
                      <a:pt x="110" y="108"/>
                      <a:pt x="104" y="104"/>
                    </a:cubicBezTo>
                    <a:cubicBezTo>
                      <a:pt x="98" y="100"/>
                      <a:pt x="99" y="100"/>
                      <a:pt x="92" y="101"/>
                    </a:cubicBezTo>
                    <a:cubicBezTo>
                      <a:pt x="84" y="101"/>
                      <a:pt x="84" y="100"/>
                      <a:pt x="75" y="97"/>
                    </a:cubicBezTo>
                    <a:cubicBezTo>
                      <a:pt x="65" y="94"/>
                      <a:pt x="70" y="95"/>
                      <a:pt x="65" y="98"/>
                    </a:cubicBezTo>
                    <a:cubicBezTo>
                      <a:pt x="60" y="101"/>
                      <a:pt x="60" y="99"/>
                      <a:pt x="52" y="99"/>
                    </a:cubicBezTo>
                    <a:cubicBezTo>
                      <a:pt x="45" y="99"/>
                      <a:pt x="44" y="94"/>
                      <a:pt x="43" y="93"/>
                    </a:cubicBezTo>
                    <a:cubicBezTo>
                      <a:pt x="42" y="92"/>
                      <a:pt x="40" y="88"/>
                      <a:pt x="38" y="93"/>
                    </a:cubicBezTo>
                    <a:cubicBezTo>
                      <a:pt x="36" y="98"/>
                      <a:pt x="33" y="102"/>
                      <a:pt x="32" y="108"/>
                    </a:cubicBezTo>
                    <a:cubicBezTo>
                      <a:pt x="30" y="114"/>
                      <a:pt x="28" y="104"/>
                      <a:pt x="27" y="101"/>
                    </a:cubicBezTo>
                    <a:cubicBezTo>
                      <a:pt x="26" y="98"/>
                      <a:pt x="24" y="104"/>
                      <a:pt x="16" y="105"/>
                    </a:cubicBezTo>
                    <a:cubicBezTo>
                      <a:pt x="9" y="106"/>
                      <a:pt x="8" y="104"/>
                      <a:pt x="5" y="103"/>
                    </a:cubicBezTo>
                    <a:cubicBezTo>
                      <a:pt x="5" y="101"/>
                      <a:pt x="5" y="95"/>
                      <a:pt x="4" y="90"/>
                    </a:cubicBezTo>
                    <a:cubicBezTo>
                      <a:pt x="4" y="84"/>
                      <a:pt x="0" y="89"/>
                      <a:pt x="5" y="79"/>
                    </a:cubicBezTo>
                    <a:cubicBezTo>
                      <a:pt x="9" y="69"/>
                      <a:pt x="9" y="63"/>
                      <a:pt x="10" y="58"/>
                    </a:cubicBezTo>
                    <a:cubicBezTo>
                      <a:pt x="12" y="53"/>
                      <a:pt x="15" y="55"/>
                      <a:pt x="15" y="47"/>
                    </a:cubicBezTo>
                    <a:cubicBezTo>
                      <a:pt x="14" y="39"/>
                      <a:pt x="14" y="34"/>
                      <a:pt x="15" y="31"/>
                    </a:cubicBezTo>
                    <a:cubicBezTo>
                      <a:pt x="16" y="28"/>
                      <a:pt x="19" y="30"/>
                      <a:pt x="23" y="28"/>
                    </a:cubicBezTo>
                    <a:cubicBezTo>
                      <a:pt x="26" y="26"/>
                      <a:pt x="28" y="22"/>
                      <a:pt x="29" y="21"/>
                    </a:cubicBezTo>
                    <a:cubicBezTo>
                      <a:pt x="30" y="20"/>
                      <a:pt x="34" y="17"/>
                      <a:pt x="41" y="14"/>
                    </a:cubicBezTo>
                    <a:cubicBezTo>
                      <a:pt x="48" y="11"/>
                      <a:pt x="49" y="6"/>
                      <a:pt x="51" y="3"/>
                    </a:cubicBezTo>
                    <a:cubicBezTo>
                      <a:pt x="53" y="1"/>
                      <a:pt x="53" y="0"/>
                      <a:pt x="54" y="0"/>
                    </a:cubicBezTo>
                    <a:cubicBezTo>
                      <a:pt x="56" y="3"/>
                      <a:pt x="57" y="5"/>
                      <a:pt x="59" y="9"/>
                    </a:cubicBezTo>
                    <a:cubicBezTo>
                      <a:pt x="61" y="13"/>
                      <a:pt x="64" y="21"/>
                      <a:pt x="65" y="27"/>
                    </a:cubicBezTo>
                    <a:cubicBezTo>
                      <a:pt x="66" y="33"/>
                      <a:pt x="70" y="34"/>
                      <a:pt x="70" y="41"/>
                    </a:cubicBezTo>
                    <a:cubicBezTo>
                      <a:pt x="71" y="48"/>
                      <a:pt x="67" y="43"/>
                      <a:pt x="73" y="56"/>
                    </a:cubicBezTo>
                    <a:cubicBezTo>
                      <a:pt x="79" y="68"/>
                      <a:pt x="77" y="67"/>
                      <a:pt x="81" y="76"/>
                    </a:cubicBezTo>
                    <a:cubicBezTo>
                      <a:pt x="85" y="84"/>
                      <a:pt x="86" y="85"/>
                      <a:pt x="86" y="80"/>
                    </a:cubicBezTo>
                    <a:cubicBezTo>
                      <a:pt x="86" y="74"/>
                      <a:pt x="90" y="69"/>
                      <a:pt x="92" y="73"/>
                    </a:cubicBezTo>
                    <a:cubicBezTo>
                      <a:pt x="94" y="77"/>
                      <a:pt x="88" y="84"/>
                      <a:pt x="96" y="86"/>
                    </a:cubicBezTo>
                    <a:cubicBezTo>
                      <a:pt x="103" y="88"/>
                      <a:pt x="99" y="78"/>
                      <a:pt x="106" y="85"/>
                    </a:cubicBezTo>
                    <a:cubicBezTo>
                      <a:pt x="113" y="92"/>
                      <a:pt x="116" y="96"/>
                      <a:pt x="117" y="96"/>
                    </a:cubicBezTo>
                    <a:cubicBezTo>
                      <a:pt x="119" y="96"/>
                      <a:pt x="124" y="98"/>
                      <a:pt x="127" y="102"/>
                    </a:cubicBezTo>
                    <a:cubicBezTo>
                      <a:pt x="129" y="106"/>
                      <a:pt x="127" y="106"/>
                      <a:pt x="133" y="113"/>
                    </a:cubicBezTo>
                    <a:cubicBezTo>
                      <a:pt x="139" y="120"/>
                      <a:pt x="139" y="116"/>
                      <a:pt x="143" y="121"/>
                    </a:cubicBezTo>
                    <a:cubicBezTo>
                      <a:pt x="147" y="127"/>
                      <a:pt x="147" y="128"/>
                      <a:pt x="153" y="133"/>
                    </a:cubicBezTo>
                    <a:cubicBezTo>
                      <a:pt x="159" y="138"/>
                      <a:pt x="159" y="140"/>
                      <a:pt x="163" y="144"/>
                    </a:cubicBezTo>
                    <a:cubicBezTo>
                      <a:pt x="166" y="147"/>
                      <a:pt x="168" y="146"/>
                      <a:pt x="170" y="14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896">
                <a:extLst>
                  <a:ext uri="{FF2B5EF4-FFF2-40B4-BE49-F238E27FC236}">
                    <a16:creationId xmlns:a16="http://schemas.microsoft.com/office/drawing/2014/main" id="{BB5ACFB7-E403-4F58-99C2-A62E5FE26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2" y="1832"/>
                <a:ext cx="26" cy="30"/>
              </a:xfrm>
              <a:custGeom>
                <a:avLst/>
                <a:gdLst>
                  <a:gd name="T0" fmla="*/ 38 w 44"/>
                  <a:gd name="T1" fmla="*/ 22 h 49"/>
                  <a:gd name="T2" fmla="*/ 27 w 44"/>
                  <a:gd name="T3" fmla="*/ 26 h 49"/>
                  <a:gd name="T4" fmla="*/ 22 w 44"/>
                  <a:gd name="T5" fmla="*/ 32 h 49"/>
                  <a:gd name="T6" fmla="*/ 35 w 44"/>
                  <a:gd name="T7" fmla="*/ 34 h 49"/>
                  <a:gd name="T8" fmla="*/ 35 w 44"/>
                  <a:gd name="T9" fmla="*/ 34 h 49"/>
                  <a:gd name="T10" fmla="*/ 35 w 44"/>
                  <a:gd name="T11" fmla="*/ 38 h 49"/>
                  <a:gd name="T12" fmla="*/ 30 w 44"/>
                  <a:gd name="T13" fmla="*/ 45 h 49"/>
                  <a:gd name="T14" fmla="*/ 28 w 44"/>
                  <a:gd name="T15" fmla="*/ 46 h 49"/>
                  <a:gd name="T16" fmla="*/ 21 w 44"/>
                  <a:gd name="T17" fmla="*/ 46 h 49"/>
                  <a:gd name="T18" fmla="*/ 14 w 44"/>
                  <a:gd name="T19" fmla="*/ 47 h 49"/>
                  <a:gd name="T20" fmla="*/ 5 w 44"/>
                  <a:gd name="T21" fmla="*/ 49 h 49"/>
                  <a:gd name="T22" fmla="*/ 1 w 44"/>
                  <a:gd name="T23" fmla="*/ 48 h 49"/>
                  <a:gd name="T24" fmla="*/ 0 w 44"/>
                  <a:gd name="T25" fmla="*/ 39 h 49"/>
                  <a:gd name="T26" fmla="*/ 0 w 44"/>
                  <a:gd name="T27" fmla="*/ 28 h 49"/>
                  <a:gd name="T28" fmla="*/ 5 w 44"/>
                  <a:gd name="T29" fmla="*/ 22 h 49"/>
                  <a:gd name="T30" fmla="*/ 9 w 44"/>
                  <a:gd name="T31" fmla="*/ 16 h 49"/>
                  <a:gd name="T32" fmla="*/ 11 w 44"/>
                  <a:gd name="T33" fmla="*/ 10 h 49"/>
                  <a:gd name="T34" fmla="*/ 14 w 44"/>
                  <a:gd name="T35" fmla="*/ 5 h 49"/>
                  <a:gd name="T36" fmla="*/ 19 w 44"/>
                  <a:gd name="T37" fmla="*/ 7 h 49"/>
                  <a:gd name="T38" fmla="*/ 27 w 44"/>
                  <a:gd name="T39" fmla="*/ 4 h 49"/>
                  <a:gd name="T40" fmla="*/ 31 w 44"/>
                  <a:gd name="T41" fmla="*/ 0 h 49"/>
                  <a:gd name="T42" fmla="*/ 33 w 44"/>
                  <a:gd name="T43" fmla="*/ 2 h 49"/>
                  <a:gd name="T44" fmla="*/ 41 w 44"/>
                  <a:gd name="T45" fmla="*/ 11 h 49"/>
                  <a:gd name="T46" fmla="*/ 38 w 44"/>
                  <a:gd name="T47" fmla="*/ 2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4" h="49">
                    <a:moveTo>
                      <a:pt x="38" y="22"/>
                    </a:moveTo>
                    <a:cubicBezTo>
                      <a:pt x="31" y="23"/>
                      <a:pt x="30" y="24"/>
                      <a:pt x="27" y="26"/>
                    </a:cubicBezTo>
                    <a:cubicBezTo>
                      <a:pt x="23" y="28"/>
                      <a:pt x="20" y="31"/>
                      <a:pt x="22" y="32"/>
                    </a:cubicBezTo>
                    <a:cubicBezTo>
                      <a:pt x="24" y="34"/>
                      <a:pt x="27" y="31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5"/>
                      <a:pt x="35" y="37"/>
                      <a:pt x="35" y="38"/>
                    </a:cubicBezTo>
                    <a:cubicBezTo>
                      <a:pt x="35" y="39"/>
                      <a:pt x="33" y="42"/>
                      <a:pt x="30" y="45"/>
                    </a:cubicBezTo>
                    <a:cubicBezTo>
                      <a:pt x="30" y="45"/>
                      <a:pt x="29" y="46"/>
                      <a:pt x="28" y="46"/>
                    </a:cubicBezTo>
                    <a:cubicBezTo>
                      <a:pt x="26" y="46"/>
                      <a:pt x="24" y="46"/>
                      <a:pt x="21" y="46"/>
                    </a:cubicBezTo>
                    <a:cubicBezTo>
                      <a:pt x="17" y="46"/>
                      <a:pt x="18" y="46"/>
                      <a:pt x="14" y="47"/>
                    </a:cubicBezTo>
                    <a:cubicBezTo>
                      <a:pt x="9" y="48"/>
                      <a:pt x="10" y="49"/>
                      <a:pt x="5" y="49"/>
                    </a:cubicBezTo>
                    <a:cubicBezTo>
                      <a:pt x="1" y="49"/>
                      <a:pt x="2" y="48"/>
                      <a:pt x="1" y="48"/>
                    </a:cubicBezTo>
                    <a:cubicBezTo>
                      <a:pt x="0" y="47"/>
                      <a:pt x="0" y="41"/>
                      <a:pt x="0" y="39"/>
                    </a:cubicBezTo>
                    <a:cubicBezTo>
                      <a:pt x="0" y="36"/>
                      <a:pt x="0" y="29"/>
                      <a:pt x="0" y="28"/>
                    </a:cubicBezTo>
                    <a:cubicBezTo>
                      <a:pt x="0" y="28"/>
                      <a:pt x="3" y="24"/>
                      <a:pt x="5" y="22"/>
                    </a:cubicBezTo>
                    <a:cubicBezTo>
                      <a:pt x="6" y="19"/>
                      <a:pt x="8" y="19"/>
                      <a:pt x="9" y="16"/>
                    </a:cubicBezTo>
                    <a:cubicBezTo>
                      <a:pt x="9" y="12"/>
                      <a:pt x="11" y="12"/>
                      <a:pt x="11" y="10"/>
                    </a:cubicBezTo>
                    <a:cubicBezTo>
                      <a:pt x="11" y="8"/>
                      <a:pt x="13" y="7"/>
                      <a:pt x="14" y="5"/>
                    </a:cubicBezTo>
                    <a:cubicBezTo>
                      <a:pt x="15" y="6"/>
                      <a:pt x="17" y="7"/>
                      <a:pt x="19" y="7"/>
                    </a:cubicBezTo>
                    <a:cubicBezTo>
                      <a:pt x="23" y="7"/>
                      <a:pt x="25" y="8"/>
                      <a:pt x="27" y="4"/>
                    </a:cubicBezTo>
                    <a:cubicBezTo>
                      <a:pt x="28" y="2"/>
                      <a:pt x="30" y="0"/>
                      <a:pt x="31" y="0"/>
                    </a:cubicBezTo>
                    <a:cubicBezTo>
                      <a:pt x="32" y="0"/>
                      <a:pt x="32" y="1"/>
                      <a:pt x="33" y="2"/>
                    </a:cubicBezTo>
                    <a:cubicBezTo>
                      <a:pt x="36" y="7"/>
                      <a:pt x="43" y="5"/>
                      <a:pt x="41" y="11"/>
                    </a:cubicBezTo>
                    <a:cubicBezTo>
                      <a:pt x="39" y="17"/>
                      <a:pt x="44" y="20"/>
                      <a:pt x="38" y="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897">
                <a:extLst>
                  <a:ext uri="{FF2B5EF4-FFF2-40B4-BE49-F238E27FC236}">
                    <a16:creationId xmlns:a16="http://schemas.microsoft.com/office/drawing/2014/main" id="{17C4860F-6304-40DE-9490-B40E223E37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5" y="1846"/>
                <a:ext cx="27" cy="7"/>
              </a:xfrm>
              <a:custGeom>
                <a:avLst/>
                <a:gdLst>
                  <a:gd name="T0" fmla="*/ 27 w 27"/>
                  <a:gd name="T1" fmla="*/ 4 h 7"/>
                  <a:gd name="T2" fmla="*/ 27 w 27"/>
                  <a:gd name="T3" fmla="*/ 1 h 7"/>
                  <a:gd name="T4" fmla="*/ 8 w 27"/>
                  <a:gd name="T5" fmla="*/ 3 h 7"/>
                  <a:gd name="T6" fmla="*/ 9 w 27"/>
                  <a:gd name="T7" fmla="*/ 0 h 7"/>
                  <a:gd name="T8" fmla="*/ 0 w 27"/>
                  <a:gd name="T9" fmla="*/ 4 h 7"/>
                  <a:gd name="T10" fmla="*/ 9 w 27"/>
                  <a:gd name="T11" fmla="*/ 7 h 7"/>
                  <a:gd name="T12" fmla="*/ 8 w 27"/>
                  <a:gd name="T13" fmla="*/ 5 h 7"/>
                  <a:gd name="T14" fmla="*/ 27 w 27"/>
                  <a:gd name="T15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7">
                    <a:moveTo>
                      <a:pt x="27" y="4"/>
                    </a:moveTo>
                    <a:lnTo>
                      <a:pt x="27" y="1"/>
                    </a:lnTo>
                    <a:lnTo>
                      <a:pt x="8" y="3"/>
                    </a:lnTo>
                    <a:lnTo>
                      <a:pt x="9" y="0"/>
                    </a:lnTo>
                    <a:lnTo>
                      <a:pt x="0" y="4"/>
                    </a:lnTo>
                    <a:lnTo>
                      <a:pt x="9" y="7"/>
                    </a:lnTo>
                    <a:lnTo>
                      <a:pt x="8" y="5"/>
                    </a:lnTo>
                    <a:lnTo>
                      <a:pt x="27" y="4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898">
                <a:extLst>
                  <a:ext uri="{FF2B5EF4-FFF2-40B4-BE49-F238E27FC236}">
                    <a16:creationId xmlns:a16="http://schemas.microsoft.com/office/drawing/2014/main" id="{10C1C765-7E4E-48C3-9277-4C1C847050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81" y="2418"/>
                <a:ext cx="240" cy="214"/>
              </a:xfrm>
              <a:custGeom>
                <a:avLst/>
                <a:gdLst>
                  <a:gd name="T0" fmla="*/ 378 w 400"/>
                  <a:gd name="T1" fmla="*/ 134 h 357"/>
                  <a:gd name="T2" fmla="*/ 373 w 400"/>
                  <a:gd name="T3" fmla="*/ 146 h 357"/>
                  <a:gd name="T4" fmla="*/ 353 w 400"/>
                  <a:gd name="T5" fmla="*/ 139 h 357"/>
                  <a:gd name="T6" fmla="*/ 353 w 400"/>
                  <a:gd name="T7" fmla="*/ 117 h 357"/>
                  <a:gd name="T8" fmla="*/ 367 w 400"/>
                  <a:gd name="T9" fmla="*/ 103 h 357"/>
                  <a:gd name="T10" fmla="*/ 380 w 400"/>
                  <a:gd name="T11" fmla="*/ 109 h 357"/>
                  <a:gd name="T12" fmla="*/ 379 w 400"/>
                  <a:gd name="T13" fmla="*/ 80 h 357"/>
                  <a:gd name="T14" fmla="*/ 372 w 400"/>
                  <a:gd name="T15" fmla="*/ 46 h 357"/>
                  <a:gd name="T16" fmla="*/ 367 w 400"/>
                  <a:gd name="T17" fmla="*/ 15 h 357"/>
                  <a:gd name="T18" fmla="*/ 348 w 400"/>
                  <a:gd name="T19" fmla="*/ 7 h 357"/>
                  <a:gd name="T20" fmla="*/ 314 w 400"/>
                  <a:gd name="T21" fmla="*/ 1 h 357"/>
                  <a:gd name="T22" fmla="*/ 309 w 400"/>
                  <a:gd name="T23" fmla="*/ 7 h 357"/>
                  <a:gd name="T24" fmla="*/ 282 w 400"/>
                  <a:gd name="T25" fmla="*/ 23 h 357"/>
                  <a:gd name="T26" fmla="*/ 258 w 400"/>
                  <a:gd name="T27" fmla="*/ 45 h 357"/>
                  <a:gd name="T28" fmla="*/ 239 w 400"/>
                  <a:gd name="T29" fmla="*/ 74 h 357"/>
                  <a:gd name="T30" fmla="*/ 212 w 400"/>
                  <a:gd name="T31" fmla="*/ 103 h 357"/>
                  <a:gd name="T32" fmla="*/ 180 w 400"/>
                  <a:gd name="T33" fmla="*/ 98 h 357"/>
                  <a:gd name="T34" fmla="*/ 150 w 400"/>
                  <a:gd name="T35" fmla="*/ 109 h 357"/>
                  <a:gd name="T36" fmla="*/ 126 w 400"/>
                  <a:gd name="T37" fmla="*/ 133 h 357"/>
                  <a:gd name="T38" fmla="*/ 106 w 400"/>
                  <a:gd name="T39" fmla="*/ 104 h 357"/>
                  <a:gd name="T40" fmla="*/ 90 w 400"/>
                  <a:gd name="T41" fmla="*/ 86 h 357"/>
                  <a:gd name="T42" fmla="*/ 72 w 400"/>
                  <a:gd name="T43" fmla="*/ 181 h 357"/>
                  <a:gd name="T44" fmla="*/ 45 w 400"/>
                  <a:gd name="T45" fmla="*/ 190 h 357"/>
                  <a:gd name="T46" fmla="*/ 18 w 400"/>
                  <a:gd name="T47" fmla="*/ 168 h 357"/>
                  <a:gd name="T48" fmla="*/ 2 w 400"/>
                  <a:gd name="T49" fmla="*/ 180 h 357"/>
                  <a:gd name="T50" fmla="*/ 9 w 400"/>
                  <a:gd name="T51" fmla="*/ 200 h 357"/>
                  <a:gd name="T52" fmla="*/ 24 w 400"/>
                  <a:gd name="T53" fmla="*/ 243 h 357"/>
                  <a:gd name="T54" fmla="*/ 39 w 400"/>
                  <a:gd name="T55" fmla="*/ 276 h 357"/>
                  <a:gd name="T56" fmla="*/ 37 w 400"/>
                  <a:gd name="T57" fmla="*/ 298 h 357"/>
                  <a:gd name="T58" fmla="*/ 34 w 400"/>
                  <a:gd name="T59" fmla="*/ 311 h 357"/>
                  <a:gd name="T60" fmla="*/ 39 w 400"/>
                  <a:gd name="T61" fmla="*/ 331 h 357"/>
                  <a:gd name="T62" fmla="*/ 47 w 400"/>
                  <a:gd name="T63" fmla="*/ 335 h 357"/>
                  <a:gd name="T64" fmla="*/ 59 w 400"/>
                  <a:gd name="T65" fmla="*/ 342 h 357"/>
                  <a:gd name="T66" fmla="*/ 71 w 400"/>
                  <a:gd name="T67" fmla="*/ 354 h 357"/>
                  <a:gd name="T68" fmla="*/ 93 w 400"/>
                  <a:gd name="T69" fmla="*/ 349 h 357"/>
                  <a:gd name="T70" fmla="*/ 117 w 400"/>
                  <a:gd name="T71" fmla="*/ 347 h 357"/>
                  <a:gd name="T72" fmla="*/ 135 w 400"/>
                  <a:gd name="T73" fmla="*/ 339 h 357"/>
                  <a:gd name="T74" fmla="*/ 160 w 400"/>
                  <a:gd name="T75" fmla="*/ 335 h 357"/>
                  <a:gd name="T76" fmla="*/ 182 w 400"/>
                  <a:gd name="T77" fmla="*/ 339 h 357"/>
                  <a:gd name="T78" fmla="*/ 201 w 400"/>
                  <a:gd name="T79" fmla="*/ 334 h 357"/>
                  <a:gd name="T80" fmla="*/ 216 w 400"/>
                  <a:gd name="T81" fmla="*/ 329 h 357"/>
                  <a:gd name="T82" fmla="*/ 239 w 400"/>
                  <a:gd name="T83" fmla="*/ 325 h 357"/>
                  <a:gd name="T84" fmla="*/ 262 w 400"/>
                  <a:gd name="T85" fmla="*/ 310 h 357"/>
                  <a:gd name="T86" fmla="*/ 289 w 400"/>
                  <a:gd name="T87" fmla="*/ 289 h 357"/>
                  <a:gd name="T88" fmla="*/ 309 w 400"/>
                  <a:gd name="T89" fmla="*/ 269 h 357"/>
                  <a:gd name="T90" fmla="*/ 331 w 400"/>
                  <a:gd name="T91" fmla="*/ 243 h 357"/>
                  <a:gd name="T92" fmla="*/ 351 w 400"/>
                  <a:gd name="T93" fmla="*/ 218 h 357"/>
                  <a:gd name="T94" fmla="*/ 366 w 400"/>
                  <a:gd name="T95" fmla="*/ 193 h 357"/>
                  <a:gd name="T96" fmla="*/ 385 w 400"/>
                  <a:gd name="T97" fmla="*/ 176 h 357"/>
                  <a:gd name="T98" fmla="*/ 398 w 400"/>
                  <a:gd name="T99" fmla="*/ 141 h 357"/>
                  <a:gd name="T100" fmla="*/ 379 w 400"/>
                  <a:gd name="T101" fmla="*/ 134 h 357"/>
                  <a:gd name="T102" fmla="*/ 306 w 400"/>
                  <a:gd name="T103" fmla="*/ 216 h 357"/>
                  <a:gd name="T104" fmla="*/ 285 w 400"/>
                  <a:gd name="T105" fmla="*/ 227 h 357"/>
                  <a:gd name="T106" fmla="*/ 272 w 400"/>
                  <a:gd name="T107" fmla="*/ 238 h 357"/>
                  <a:gd name="T108" fmla="*/ 258 w 400"/>
                  <a:gd name="T109" fmla="*/ 222 h 357"/>
                  <a:gd name="T110" fmla="*/ 255 w 400"/>
                  <a:gd name="T111" fmla="*/ 210 h 357"/>
                  <a:gd name="T112" fmla="*/ 268 w 400"/>
                  <a:gd name="T113" fmla="*/ 192 h 357"/>
                  <a:gd name="T114" fmla="*/ 291 w 400"/>
                  <a:gd name="T115" fmla="*/ 181 h 357"/>
                  <a:gd name="T116" fmla="*/ 306 w 400"/>
                  <a:gd name="T117" fmla="*/ 193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00" h="357">
                    <a:moveTo>
                      <a:pt x="379" y="134"/>
                    </a:moveTo>
                    <a:cubicBezTo>
                      <a:pt x="378" y="134"/>
                      <a:pt x="378" y="134"/>
                      <a:pt x="378" y="134"/>
                    </a:cubicBezTo>
                    <a:cubicBezTo>
                      <a:pt x="377" y="135"/>
                      <a:pt x="376" y="136"/>
                      <a:pt x="376" y="137"/>
                    </a:cubicBezTo>
                    <a:cubicBezTo>
                      <a:pt x="376" y="139"/>
                      <a:pt x="376" y="147"/>
                      <a:pt x="373" y="146"/>
                    </a:cubicBezTo>
                    <a:cubicBezTo>
                      <a:pt x="371" y="146"/>
                      <a:pt x="367" y="146"/>
                      <a:pt x="359" y="144"/>
                    </a:cubicBezTo>
                    <a:cubicBezTo>
                      <a:pt x="352" y="142"/>
                      <a:pt x="356" y="141"/>
                      <a:pt x="353" y="139"/>
                    </a:cubicBezTo>
                    <a:cubicBezTo>
                      <a:pt x="350" y="136"/>
                      <a:pt x="348" y="135"/>
                      <a:pt x="348" y="129"/>
                    </a:cubicBezTo>
                    <a:cubicBezTo>
                      <a:pt x="348" y="124"/>
                      <a:pt x="352" y="123"/>
                      <a:pt x="353" y="117"/>
                    </a:cubicBezTo>
                    <a:cubicBezTo>
                      <a:pt x="354" y="111"/>
                      <a:pt x="355" y="112"/>
                      <a:pt x="355" y="109"/>
                    </a:cubicBezTo>
                    <a:cubicBezTo>
                      <a:pt x="356" y="106"/>
                      <a:pt x="361" y="103"/>
                      <a:pt x="367" y="103"/>
                    </a:cubicBezTo>
                    <a:cubicBezTo>
                      <a:pt x="372" y="102"/>
                      <a:pt x="371" y="107"/>
                      <a:pt x="373" y="108"/>
                    </a:cubicBezTo>
                    <a:cubicBezTo>
                      <a:pt x="374" y="110"/>
                      <a:pt x="378" y="109"/>
                      <a:pt x="380" y="109"/>
                    </a:cubicBezTo>
                    <a:cubicBezTo>
                      <a:pt x="379" y="105"/>
                      <a:pt x="378" y="106"/>
                      <a:pt x="379" y="103"/>
                    </a:cubicBezTo>
                    <a:cubicBezTo>
                      <a:pt x="380" y="99"/>
                      <a:pt x="380" y="91"/>
                      <a:pt x="379" y="80"/>
                    </a:cubicBezTo>
                    <a:cubicBezTo>
                      <a:pt x="379" y="70"/>
                      <a:pt x="379" y="72"/>
                      <a:pt x="379" y="66"/>
                    </a:cubicBezTo>
                    <a:cubicBezTo>
                      <a:pt x="379" y="60"/>
                      <a:pt x="377" y="55"/>
                      <a:pt x="372" y="46"/>
                    </a:cubicBezTo>
                    <a:cubicBezTo>
                      <a:pt x="368" y="38"/>
                      <a:pt x="372" y="40"/>
                      <a:pt x="372" y="33"/>
                    </a:cubicBezTo>
                    <a:cubicBezTo>
                      <a:pt x="371" y="25"/>
                      <a:pt x="370" y="22"/>
                      <a:pt x="367" y="15"/>
                    </a:cubicBezTo>
                    <a:cubicBezTo>
                      <a:pt x="365" y="12"/>
                      <a:pt x="365" y="9"/>
                      <a:pt x="366" y="7"/>
                    </a:cubicBezTo>
                    <a:cubicBezTo>
                      <a:pt x="362" y="5"/>
                      <a:pt x="359" y="9"/>
                      <a:pt x="348" y="7"/>
                    </a:cubicBezTo>
                    <a:cubicBezTo>
                      <a:pt x="338" y="4"/>
                      <a:pt x="338" y="3"/>
                      <a:pt x="330" y="2"/>
                    </a:cubicBezTo>
                    <a:cubicBezTo>
                      <a:pt x="324" y="1"/>
                      <a:pt x="317" y="0"/>
                      <a:pt x="314" y="1"/>
                    </a:cubicBezTo>
                    <a:cubicBezTo>
                      <a:pt x="314" y="1"/>
                      <a:pt x="313" y="1"/>
                      <a:pt x="313" y="2"/>
                    </a:cubicBezTo>
                    <a:cubicBezTo>
                      <a:pt x="310" y="4"/>
                      <a:pt x="312" y="4"/>
                      <a:pt x="309" y="7"/>
                    </a:cubicBezTo>
                    <a:cubicBezTo>
                      <a:pt x="307" y="11"/>
                      <a:pt x="301" y="13"/>
                      <a:pt x="297" y="15"/>
                    </a:cubicBezTo>
                    <a:cubicBezTo>
                      <a:pt x="293" y="17"/>
                      <a:pt x="288" y="16"/>
                      <a:pt x="282" y="23"/>
                    </a:cubicBezTo>
                    <a:cubicBezTo>
                      <a:pt x="277" y="29"/>
                      <a:pt x="271" y="36"/>
                      <a:pt x="268" y="40"/>
                    </a:cubicBezTo>
                    <a:cubicBezTo>
                      <a:pt x="265" y="43"/>
                      <a:pt x="262" y="37"/>
                      <a:pt x="258" y="45"/>
                    </a:cubicBezTo>
                    <a:cubicBezTo>
                      <a:pt x="254" y="53"/>
                      <a:pt x="253" y="61"/>
                      <a:pt x="252" y="64"/>
                    </a:cubicBezTo>
                    <a:cubicBezTo>
                      <a:pt x="250" y="68"/>
                      <a:pt x="243" y="73"/>
                      <a:pt x="239" y="74"/>
                    </a:cubicBezTo>
                    <a:cubicBezTo>
                      <a:pt x="234" y="75"/>
                      <a:pt x="231" y="75"/>
                      <a:pt x="229" y="82"/>
                    </a:cubicBezTo>
                    <a:cubicBezTo>
                      <a:pt x="228" y="89"/>
                      <a:pt x="217" y="101"/>
                      <a:pt x="212" y="103"/>
                    </a:cubicBezTo>
                    <a:cubicBezTo>
                      <a:pt x="207" y="104"/>
                      <a:pt x="207" y="103"/>
                      <a:pt x="199" y="103"/>
                    </a:cubicBezTo>
                    <a:cubicBezTo>
                      <a:pt x="191" y="102"/>
                      <a:pt x="187" y="102"/>
                      <a:pt x="180" y="98"/>
                    </a:cubicBezTo>
                    <a:cubicBezTo>
                      <a:pt x="174" y="94"/>
                      <a:pt x="168" y="84"/>
                      <a:pt x="161" y="91"/>
                    </a:cubicBezTo>
                    <a:cubicBezTo>
                      <a:pt x="155" y="97"/>
                      <a:pt x="155" y="103"/>
                      <a:pt x="150" y="109"/>
                    </a:cubicBezTo>
                    <a:cubicBezTo>
                      <a:pt x="146" y="116"/>
                      <a:pt x="143" y="120"/>
                      <a:pt x="136" y="126"/>
                    </a:cubicBezTo>
                    <a:cubicBezTo>
                      <a:pt x="130" y="133"/>
                      <a:pt x="139" y="133"/>
                      <a:pt x="126" y="133"/>
                    </a:cubicBezTo>
                    <a:cubicBezTo>
                      <a:pt x="113" y="133"/>
                      <a:pt x="100" y="142"/>
                      <a:pt x="101" y="129"/>
                    </a:cubicBezTo>
                    <a:cubicBezTo>
                      <a:pt x="102" y="117"/>
                      <a:pt x="113" y="115"/>
                      <a:pt x="106" y="104"/>
                    </a:cubicBezTo>
                    <a:cubicBezTo>
                      <a:pt x="99" y="92"/>
                      <a:pt x="98" y="84"/>
                      <a:pt x="92" y="81"/>
                    </a:cubicBezTo>
                    <a:cubicBezTo>
                      <a:pt x="92" y="80"/>
                      <a:pt x="91" y="82"/>
                      <a:pt x="90" y="86"/>
                    </a:cubicBezTo>
                    <a:cubicBezTo>
                      <a:pt x="87" y="105"/>
                      <a:pt x="86" y="166"/>
                      <a:pt x="86" y="173"/>
                    </a:cubicBezTo>
                    <a:cubicBezTo>
                      <a:pt x="86" y="181"/>
                      <a:pt x="80" y="174"/>
                      <a:pt x="72" y="181"/>
                    </a:cubicBezTo>
                    <a:cubicBezTo>
                      <a:pt x="65" y="187"/>
                      <a:pt x="70" y="194"/>
                      <a:pt x="59" y="193"/>
                    </a:cubicBezTo>
                    <a:cubicBezTo>
                      <a:pt x="48" y="192"/>
                      <a:pt x="55" y="195"/>
                      <a:pt x="45" y="190"/>
                    </a:cubicBezTo>
                    <a:cubicBezTo>
                      <a:pt x="35" y="186"/>
                      <a:pt x="25" y="189"/>
                      <a:pt x="24" y="181"/>
                    </a:cubicBezTo>
                    <a:cubicBezTo>
                      <a:pt x="23" y="173"/>
                      <a:pt x="18" y="168"/>
                      <a:pt x="18" y="168"/>
                    </a:cubicBezTo>
                    <a:cubicBezTo>
                      <a:pt x="18" y="168"/>
                      <a:pt x="6" y="169"/>
                      <a:pt x="6" y="173"/>
                    </a:cubicBezTo>
                    <a:cubicBezTo>
                      <a:pt x="5" y="176"/>
                      <a:pt x="4" y="178"/>
                      <a:pt x="2" y="180"/>
                    </a:cubicBezTo>
                    <a:cubicBezTo>
                      <a:pt x="10" y="185"/>
                      <a:pt x="0" y="181"/>
                      <a:pt x="1" y="189"/>
                    </a:cubicBezTo>
                    <a:cubicBezTo>
                      <a:pt x="2" y="197"/>
                      <a:pt x="9" y="200"/>
                      <a:pt x="9" y="200"/>
                    </a:cubicBezTo>
                    <a:cubicBezTo>
                      <a:pt x="9" y="200"/>
                      <a:pt x="12" y="209"/>
                      <a:pt x="15" y="219"/>
                    </a:cubicBezTo>
                    <a:cubicBezTo>
                      <a:pt x="17" y="230"/>
                      <a:pt x="19" y="229"/>
                      <a:pt x="24" y="243"/>
                    </a:cubicBezTo>
                    <a:cubicBezTo>
                      <a:pt x="29" y="256"/>
                      <a:pt x="28" y="250"/>
                      <a:pt x="35" y="259"/>
                    </a:cubicBezTo>
                    <a:cubicBezTo>
                      <a:pt x="42" y="267"/>
                      <a:pt x="38" y="264"/>
                      <a:pt x="39" y="276"/>
                    </a:cubicBezTo>
                    <a:cubicBezTo>
                      <a:pt x="39" y="287"/>
                      <a:pt x="44" y="285"/>
                      <a:pt x="43" y="289"/>
                    </a:cubicBezTo>
                    <a:cubicBezTo>
                      <a:pt x="43" y="293"/>
                      <a:pt x="41" y="297"/>
                      <a:pt x="37" y="298"/>
                    </a:cubicBezTo>
                    <a:cubicBezTo>
                      <a:pt x="33" y="300"/>
                      <a:pt x="33" y="295"/>
                      <a:pt x="31" y="297"/>
                    </a:cubicBezTo>
                    <a:cubicBezTo>
                      <a:pt x="30" y="298"/>
                      <a:pt x="28" y="302"/>
                      <a:pt x="34" y="311"/>
                    </a:cubicBezTo>
                    <a:cubicBezTo>
                      <a:pt x="39" y="320"/>
                      <a:pt x="38" y="317"/>
                      <a:pt x="41" y="323"/>
                    </a:cubicBezTo>
                    <a:cubicBezTo>
                      <a:pt x="43" y="329"/>
                      <a:pt x="41" y="327"/>
                      <a:pt x="39" y="331"/>
                    </a:cubicBezTo>
                    <a:cubicBezTo>
                      <a:pt x="37" y="336"/>
                      <a:pt x="38" y="335"/>
                      <a:pt x="41" y="342"/>
                    </a:cubicBezTo>
                    <a:cubicBezTo>
                      <a:pt x="43" y="349"/>
                      <a:pt x="43" y="340"/>
                      <a:pt x="47" y="335"/>
                    </a:cubicBezTo>
                    <a:cubicBezTo>
                      <a:pt x="50" y="330"/>
                      <a:pt x="47" y="338"/>
                      <a:pt x="52" y="342"/>
                    </a:cubicBezTo>
                    <a:cubicBezTo>
                      <a:pt x="58" y="347"/>
                      <a:pt x="54" y="343"/>
                      <a:pt x="59" y="342"/>
                    </a:cubicBezTo>
                    <a:cubicBezTo>
                      <a:pt x="64" y="341"/>
                      <a:pt x="59" y="342"/>
                      <a:pt x="64" y="350"/>
                    </a:cubicBezTo>
                    <a:cubicBezTo>
                      <a:pt x="69" y="357"/>
                      <a:pt x="66" y="352"/>
                      <a:pt x="71" y="354"/>
                    </a:cubicBezTo>
                    <a:cubicBezTo>
                      <a:pt x="77" y="355"/>
                      <a:pt x="76" y="355"/>
                      <a:pt x="82" y="353"/>
                    </a:cubicBezTo>
                    <a:cubicBezTo>
                      <a:pt x="89" y="350"/>
                      <a:pt x="89" y="353"/>
                      <a:pt x="93" y="349"/>
                    </a:cubicBezTo>
                    <a:cubicBezTo>
                      <a:pt x="97" y="345"/>
                      <a:pt x="97" y="348"/>
                      <a:pt x="105" y="347"/>
                    </a:cubicBezTo>
                    <a:cubicBezTo>
                      <a:pt x="113" y="345"/>
                      <a:pt x="111" y="347"/>
                      <a:pt x="117" y="347"/>
                    </a:cubicBezTo>
                    <a:cubicBezTo>
                      <a:pt x="123" y="346"/>
                      <a:pt x="122" y="346"/>
                      <a:pt x="128" y="343"/>
                    </a:cubicBezTo>
                    <a:cubicBezTo>
                      <a:pt x="134" y="339"/>
                      <a:pt x="130" y="341"/>
                      <a:pt x="135" y="339"/>
                    </a:cubicBezTo>
                    <a:cubicBezTo>
                      <a:pt x="139" y="337"/>
                      <a:pt x="145" y="336"/>
                      <a:pt x="152" y="336"/>
                    </a:cubicBezTo>
                    <a:cubicBezTo>
                      <a:pt x="158" y="336"/>
                      <a:pt x="155" y="338"/>
                      <a:pt x="160" y="335"/>
                    </a:cubicBezTo>
                    <a:cubicBezTo>
                      <a:pt x="164" y="333"/>
                      <a:pt x="164" y="334"/>
                      <a:pt x="169" y="334"/>
                    </a:cubicBezTo>
                    <a:cubicBezTo>
                      <a:pt x="174" y="333"/>
                      <a:pt x="171" y="334"/>
                      <a:pt x="182" y="339"/>
                    </a:cubicBezTo>
                    <a:cubicBezTo>
                      <a:pt x="192" y="343"/>
                      <a:pt x="185" y="341"/>
                      <a:pt x="191" y="339"/>
                    </a:cubicBezTo>
                    <a:cubicBezTo>
                      <a:pt x="196" y="336"/>
                      <a:pt x="198" y="336"/>
                      <a:pt x="201" y="334"/>
                    </a:cubicBezTo>
                    <a:cubicBezTo>
                      <a:pt x="205" y="332"/>
                      <a:pt x="208" y="336"/>
                      <a:pt x="214" y="336"/>
                    </a:cubicBezTo>
                    <a:cubicBezTo>
                      <a:pt x="221" y="336"/>
                      <a:pt x="215" y="331"/>
                      <a:pt x="216" y="329"/>
                    </a:cubicBezTo>
                    <a:cubicBezTo>
                      <a:pt x="217" y="327"/>
                      <a:pt x="220" y="328"/>
                      <a:pt x="231" y="326"/>
                    </a:cubicBezTo>
                    <a:cubicBezTo>
                      <a:pt x="241" y="325"/>
                      <a:pt x="233" y="326"/>
                      <a:pt x="239" y="325"/>
                    </a:cubicBezTo>
                    <a:cubicBezTo>
                      <a:pt x="244" y="323"/>
                      <a:pt x="245" y="322"/>
                      <a:pt x="252" y="318"/>
                    </a:cubicBezTo>
                    <a:cubicBezTo>
                      <a:pt x="259" y="314"/>
                      <a:pt x="258" y="313"/>
                      <a:pt x="262" y="310"/>
                    </a:cubicBezTo>
                    <a:cubicBezTo>
                      <a:pt x="265" y="308"/>
                      <a:pt x="266" y="309"/>
                      <a:pt x="270" y="306"/>
                    </a:cubicBezTo>
                    <a:cubicBezTo>
                      <a:pt x="274" y="302"/>
                      <a:pt x="283" y="298"/>
                      <a:pt x="289" y="289"/>
                    </a:cubicBezTo>
                    <a:cubicBezTo>
                      <a:pt x="296" y="280"/>
                      <a:pt x="295" y="285"/>
                      <a:pt x="296" y="282"/>
                    </a:cubicBezTo>
                    <a:cubicBezTo>
                      <a:pt x="297" y="279"/>
                      <a:pt x="301" y="277"/>
                      <a:pt x="309" y="269"/>
                    </a:cubicBezTo>
                    <a:cubicBezTo>
                      <a:pt x="317" y="261"/>
                      <a:pt x="318" y="263"/>
                      <a:pt x="320" y="260"/>
                    </a:cubicBezTo>
                    <a:cubicBezTo>
                      <a:pt x="323" y="257"/>
                      <a:pt x="328" y="253"/>
                      <a:pt x="331" y="243"/>
                    </a:cubicBezTo>
                    <a:cubicBezTo>
                      <a:pt x="334" y="234"/>
                      <a:pt x="335" y="237"/>
                      <a:pt x="342" y="230"/>
                    </a:cubicBezTo>
                    <a:cubicBezTo>
                      <a:pt x="349" y="222"/>
                      <a:pt x="349" y="221"/>
                      <a:pt x="351" y="218"/>
                    </a:cubicBezTo>
                    <a:cubicBezTo>
                      <a:pt x="353" y="214"/>
                      <a:pt x="355" y="207"/>
                      <a:pt x="357" y="201"/>
                    </a:cubicBezTo>
                    <a:cubicBezTo>
                      <a:pt x="358" y="195"/>
                      <a:pt x="362" y="196"/>
                      <a:pt x="366" y="193"/>
                    </a:cubicBezTo>
                    <a:cubicBezTo>
                      <a:pt x="369" y="190"/>
                      <a:pt x="369" y="191"/>
                      <a:pt x="378" y="188"/>
                    </a:cubicBezTo>
                    <a:cubicBezTo>
                      <a:pt x="387" y="186"/>
                      <a:pt x="385" y="183"/>
                      <a:pt x="385" y="176"/>
                    </a:cubicBezTo>
                    <a:cubicBezTo>
                      <a:pt x="386" y="168"/>
                      <a:pt x="386" y="172"/>
                      <a:pt x="392" y="159"/>
                    </a:cubicBezTo>
                    <a:cubicBezTo>
                      <a:pt x="398" y="147"/>
                      <a:pt x="394" y="150"/>
                      <a:pt x="398" y="141"/>
                    </a:cubicBezTo>
                    <a:cubicBezTo>
                      <a:pt x="399" y="139"/>
                      <a:pt x="399" y="137"/>
                      <a:pt x="400" y="136"/>
                    </a:cubicBezTo>
                    <a:cubicBezTo>
                      <a:pt x="395" y="135"/>
                      <a:pt x="383" y="134"/>
                      <a:pt x="379" y="134"/>
                    </a:cubicBezTo>
                    <a:close/>
                    <a:moveTo>
                      <a:pt x="313" y="203"/>
                    </a:moveTo>
                    <a:cubicBezTo>
                      <a:pt x="312" y="207"/>
                      <a:pt x="308" y="211"/>
                      <a:pt x="306" y="216"/>
                    </a:cubicBezTo>
                    <a:cubicBezTo>
                      <a:pt x="305" y="220"/>
                      <a:pt x="300" y="222"/>
                      <a:pt x="296" y="223"/>
                    </a:cubicBezTo>
                    <a:cubicBezTo>
                      <a:pt x="292" y="224"/>
                      <a:pt x="287" y="222"/>
                      <a:pt x="285" y="227"/>
                    </a:cubicBezTo>
                    <a:cubicBezTo>
                      <a:pt x="284" y="231"/>
                      <a:pt x="281" y="231"/>
                      <a:pt x="281" y="235"/>
                    </a:cubicBezTo>
                    <a:cubicBezTo>
                      <a:pt x="281" y="239"/>
                      <a:pt x="274" y="239"/>
                      <a:pt x="272" y="238"/>
                    </a:cubicBezTo>
                    <a:cubicBezTo>
                      <a:pt x="269" y="237"/>
                      <a:pt x="267" y="238"/>
                      <a:pt x="263" y="232"/>
                    </a:cubicBezTo>
                    <a:cubicBezTo>
                      <a:pt x="259" y="226"/>
                      <a:pt x="261" y="226"/>
                      <a:pt x="258" y="222"/>
                    </a:cubicBezTo>
                    <a:cubicBezTo>
                      <a:pt x="255" y="217"/>
                      <a:pt x="252" y="214"/>
                      <a:pt x="252" y="213"/>
                    </a:cubicBezTo>
                    <a:cubicBezTo>
                      <a:pt x="252" y="211"/>
                      <a:pt x="252" y="209"/>
                      <a:pt x="255" y="210"/>
                    </a:cubicBezTo>
                    <a:cubicBezTo>
                      <a:pt x="260" y="206"/>
                      <a:pt x="259" y="209"/>
                      <a:pt x="263" y="202"/>
                    </a:cubicBezTo>
                    <a:cubicBezTo>
                      <a:pt x="267" y="194"/>
                      <a:pt x="266" y="192"/>
                      <a:pt x="268" y="192"/>
                    </a:cubicBezTo>
                    <a:cubicBezTo>
                      <a:pt x="271" y="192"/>
                      <a:pt x="279" y="192"/>
                      <a:pt x="281" y="188"/>
                    </a:cubicBezTo>
                    <a:cubicBezTo>
                      <a:pt x="283" y="185"/>
                      <a:pt x="288" y="180"/>
                      <a:pt x="291" y="181"/>
                    </a:cubicBezTo>
                    <a:cubicBezTo>
                      <a:pt x="293" y="181"/>
                      <a:pt x="290" y="182"/>
                      <a:pt x="297" y="186"/>
                    </a:cubicBezTo>
                    <a:cubicBezTo>
                      <a:pt x="304" y="190"/>
                      <a:pt x="304" y="188"/>
                      <a:pt x="306" y="193"/>
                    </a:cubicBezTo>
                    <a:cubicBezTo>
                      <a:pt x="309" y="198"/>
                      <a:pt x="314" y="199"/>
                      <a:pt x="313" y="20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899">
                <a:extLst>
                  <a:ext uri="{FF2B5EF4-FFF2-40B4-BE49-F238E27FC236}">
                    <a16:creationId xmlns:a16="http://schemas.microsoft.com/office/drawing/2014/main" id="{88BE1570-F7C1-4137-A9FC-C53A96B67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5" y="2247"/>
                <a:ext cx="115" cy="229"/>
              </a:xfrm>
              <a:custGeom>
                <a:avLst/>
                <a:gdLst>
                  <a:gd name="T0" fmla="*/ 161 w 192"/>
                  <a:gd name="T1" fmla="*/ 162 h 382"/>
                  <a:gd name="T2" fmla="*/ 171 w 192"/>
                  <a:gd name="T3" fmla="*/ 136 h 382"/>
                  <a:gd name="T4" fmla="*/ 170 w 192"/>
                  <a:gd name="T5" fmla="*/ 115 h 382"/>
                  <a:gd name="T6" fmla="*/ 175 w 192"/>
                  <a:gd name="T7" fmla="*/ 102 h 382"/>
                  <a:gd name="T8" fmla="*/ 189 w 192"/>
                  <a:gd name="T9" fmla="*/ 105 h 382"/>
                  <a:gd name="T10" fmla="*/ 184 w 192"/>
                  <a:gd name="T11" fmla="*/ 79 h 382"/>
                  <a:gd name="T12" fmla="*/ 182 w 192"/>
                  <a:gd name="T13" fmla="*/ 39 h 382"/>
                  <a:gd name="T14" fmla="*/ 170 w 192"/>
                  <a:gd name="T15" fmla="*/ 12 h 382"/>
                  <a:gd name="T16" fmla="*/ 159 w 192"/>
                  <a:gd name="T17" fmla="*/ 4 h 382"/>
                  <a:gd name="T18" fmla="*/ 151 w 192"/>
                  <a:gd name="T19" fmla="*/ 18 h 382"/>
                  <a:gd name="T20" fmla="*/ 147 w 192"/>
                  <a:gd name="T21" fmla="*/ 36 h 382"/>
                  <a:gd name="T22" fmla="*/ 135 w 192"/>
                  <a:gd name="T23" fmla="*/ 49 h 382"/>
                  <a:gd name="T24" fmla="*/ 127 w 192"/>
                  <a:gd name="T25" fmla="*/ 54 h 382"/>
                  <a:gd name="T26" fmla="*/ 123 w 192"/>
                  <a:gd name="T27" fmla="*/ 72 h 382"/>
                  <a:gd name="T28" fmla="*/ 116 w 192"/>
                  <a:gd name="T29" fmla="*/ 86 h 382"/>
                  <a:gd name="T30" fmla="*/ 106 w 192"/>
                  <a:gd name="T31" fmla="*/ 87 h 382"/>
                  <a:gd name="T32" fmla="*/ 99 w 192"/>
                  <a:gd name="T33" fmla="*/ 91 h 382"/>
                  <a:gd name="T34" fmla="*/ 85 w 192"/>
                  <a:gd name="T35" fmla="*/ 108 h 382"/>
                  <a:gd name="T36" fmla="*/ 66 w 192"/>
                  <a:gd name="T37" fmla="*/ 109 h 382"/>
                  <a:gd name="T38" fmla="*/ 53 w 192"/>
                  <a:gd name="T39" fmla="*/ 116 h 382"/>
                  <a:gd name="T40" fmla="*/ 35 w 192"/>
                  <a:gd name="T41" fmla="*/ 138 h 382"/>
                  <a:gd name="T42" fmla="*/ 23 w 192"/>
                  <a:gd name="T43" fmla="*/ 161 h 382"/>
                  <a:gd name="T44" fmla="*/ 28 w 192"/>
                  <a:gd name="T45" fmla="*/ 192 h 382"/>
                  <a:gd name="T46" fmla="*/ 32 w 192"/>
                  <a:gd name="T47" fmla="*/ 220 h 382"/>
                  <a:gd name="T48" fmla="*/ 23 w 192"/>
                  <a:gd name="T49" fmla="*/ 243 h 382"/>
                  <a:gd name="T50" fmla="*/ 13 w 192"/>
                  <a:gd name="T51" fmla="*/ 261 h 382"/>
                  <a:gd name="T52" fmla="*/ 1 w 192"/>
                  <a:gd name="T53" fmla="*/ 278 h 382"/>
                  <a:gd name="T54" fmla="*/ 1 w 192"/>
                  <a:gd name="T55" fmla="*/ 304 h 382"/>
                  <a:gd name="T56" fmla="*/ 9 w 192"/>
                  <a:gd name="T57" fmla="*/ 329 h 382"/>
                  <a:gd name="T58" fmla="*/ 13 w 192"/>
                  <a:gd name="T59" fmla="*/ 356 h 382"/>
                  <a:gd name="T60" fmla="*/ 26 w 192"/>
                  <a:gd name="T61" fmla="*/ 376 h 382"/>
                  <a:gd name="T62" fmla="*/ 44 w 192"/>
                  <a:gd name="T63" fmla="*/ 381 h 382"/>
                  <a:gd name="T64" fmla="*/ 69 w 192"/>
                  <a:gd name="T65" fmla="*/ 371 h 382"/>
                  <a:gd name="T66" fmla="*/ 89 w 192"/>
                  <a:gd name="T67" fmla="*/ 366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2" h="382">
                    <a:moveTo>
                      <a:pt x="89" y="366"/>
                    </a:moveTo>
                    <a:cubicBezTo>
                      <a:pt x="89" y="364"/>
                      <a:pt x="159" y="176"/>
                      <a:pt x="161" y="162"/>
                    </a:cubicBezTo>
                    <a:cubicBezTo>
                      <a:pt x="163" y="147"/>
                      <a:pt x="157" y="148"/>
                      <a:pt x="161" y="142"/>
                    </a:cubicBezTo>
                    <a:cubicBezTo>
                      <a:pt x="165" y="135"/>
                      <a:pt x="169" y="133"/>
                      <a:pt x="171" y="136"/>
                    </a:cubicBezTo>
                    <a:cubicBezTo>
                      <a:pt x="172" y="139"/>
                      <a:pt x="172" y="134"/>
                      <a:pt x="171" y="129"/>
                    </a:cubicBezTo>
                    <a:cubicBezTo>
                      <a:pt x="170" y="123"/>
                      <a:pt x="171" y="123"/>
                      <a:pt x="170" y="115"/>
                    </a:cubicBezTo>
                    <a:cubicBezTo>
                      <a:pt x="168" y="107"/>
                      <a:pt x="166" y="102"/>
                      <a:pt x="168" y="98"/>
                    </a:cubicBezTo>
                    <a:cubicBezTo>
                      <a:pt x="170" y="94"/>
                      <a:pt x="173" y="97"/>
                      <a:pt x="175" y="102"/>
                    </a:cubicBezTo>
                    <a:cubicBezTo>
                      <a:pt x="176" y="106"/>
                      <a:pt x="173" y="112"/>
                      <a:pt x="178" y="112"/>
                    </a:cubicBezTo>
                    <a:cubicBezTo>
                      <a:pt x="182" y="112"/>
                      <a:pt x="186" y="113"/>
                      <a:pt x="189" y="105"/>
                    </a:cubicBezTo>
                    <a:cubicBezTo>
                      <a:pt x="192" y="98"/>
                      <a:pt x="192" y="95"/>
                      <a:pt x="189" y="90"/>
                    </a:cubicBezTo>
                    <a:cubicBezTo>
                      <a:pt x="185" y="85"/>
                      <a:pt x="184" y="89"/>
                      <a:pt x="184" y="79"/>
                    </a:cubicBezTo>
                    <a:cubicBezTo>
                      <a:pt x="184" y="70"/>
                      <a:pt x="182" y="64"/>
                      <a:pt x="182" y="58"/>
                    </a:cubicBezTo>
                    <a:cubicBezTo>
                      <a:pt x="182" y="52"/>
                      <a:pt x="183" y="44"/>
                      <a:pt x="182" y="39"/>
                    </a:cubicBezTo>
                    <a:cubicBezTo>
                      <a:pt x="180" y="34"/>
                      <a:pt x="182" y="31"/>
                      <a:pt x="176" y="25"/>
                    </a:cubicBezTo>
                    <a:cubicBezTo>
                      <a:pt x="171" y="20"/>
                      <a:pt x="171" y="17"/>
                      <a:pt x="170" y="12"/>
                    </a:cubicBezTo>
                    <a:cubicBezTo>
                      <a:pt x="168" y="7"/>
                      <a:pt x="166" y="4"/>
                      <a:pt x="165" y="2"/>
                    </a:cubicBezTo>
                    <a:cubicBezTo>
                      <a:pt x="164" y="0"/>
                      <a:pt x="160" y="0"/>
                      <a:pt x="159" y="4"/>
                    </a:cubicBezTo>
                    <a:cubicBezTo>
                      <a:pt x="159" y="9"/>
                      <a:pt x="155" y="10"/>
                      <a:pt x="154" y="11"/>
                    </a:cubicBezTo>
                    <a:cubicBezTo>
                      <a:pt x="152" y="13"/>
                      <a:pt x="149" y="15"/>
                      <a:pt x="151" y="18"/>
                    </a:cubicBezTo>
                    <a:cubicBezTo>
                      <a:pt x="153" y="21"/>
                      <a:pt x="154" y="25"/>
                      <a:pt x="153" y="26"/>
                    </a:cubicBezTo>
                    <a:cubicBezTo>
                      <a:pt x="152" y="27"/>
                      <a:pt x="150" y="32"/>
                      <a:pt x="147" y="36"/>
                    </a:cubicBezTo>
                    <a:cubicBezTo>
                      <a:pt x="145" y="40"/>
                      <a:pt x="143" y="40"/>
                      <a:pt x="140" y="44"/>
                    </a:cubicBezTo>
                    <a:cubicBezTo>
                      <a:pt x="137" y="47"/>
                      <a:pt x="140" y="53"/>
                      <a:pt x="135" y="49"/>
                    </a:cubicBezTo>
                    <a:cubicBezTo>
                      <a:pt x="130" y="45"/>
                      <a:pt x="130" y="38"/>
                      <a:pt x="128" y="42"/>
                    </a:cubicBezTo>
                    <a:cubicBezTo>
                      <a:pt x="125" y="46"/>
                      <a:pt x="125" y="51"/>
                      <a:pt x="127" y="54"/>
                    </a:cubicBezTo>
                    <a:cubicBezTo>
                      <a:pt x="128" y="58"/>
                      <a:pt x="136" y="59"/>
                      <a:pt x="129" y="62"/>
                    </a:cubicBezTo>
                    <a:cubicBezTo>
                      <a:pt x="123" y="65"/>
                      <a:pt x="122" y="70"/>
                      <a:pt x="123" y="72"/>
                    </a:cubicBezTo>
                    <a:cubicBezTo>
                      <a:pt x="125" y="74"/>
                      <a:pt x="121" y="72"/>
                      <a:pt x="120" y="77"/>
                    </a:cubicBezTo>
                    <a:cubicBezTo>
                      <a:pt x="119" y="82"/>
                      <a:pt x="117" y="92"/>
                      <a:pt x="116" y="86"/>
                    </a:cubicBezTo>
                    <a:cubicBezTo>
                      <a:pt x="115" y="80"/>
                      <a:pt x="116" y="72"/>
                      <a:pt x="113" y="77"/>
                    </a:cubicBezTo>
                    <a:cubicBezTo>
                      <a:pt x="109" y="82"/>
                      <a:pt x="106" y="83"/>
                      <a:pt x="106" y="87"/>
                    </a:cubicBezTo>
                    <a:cubicBezTo>
                      <a:pt x="106" y="92"/>
                      <a:pt x="107" y="102"/>
                      <a:pt x="104" y="99"/>
                    </a:cubicBezTo>
                    <a:cubicBezTo>
                      <a:pt x="101" y="97"/>
                      <a:pt x="102" y="90"/>
                      <a:pt x="99" y="91"/>
                    </a:cubicBezTo>
                    <a:cubicBezTo>
                      <a:pt x="96" y="91"/>
                      <a:pt x="88" y="97"/>
                      <a:pt x="87" y="101"/>
                    </a:cubicBezTo>
                    <a:cubicBezTo>
                      <a:pt x="86" y="104"/>
                      <a:pt x="89" y="109"/>
                      <a:pt x="85" y="108"/>
                    </a:cubicBezTo>
                    <a:cubicBezTo>
                      <a:pt x="82" y="108"/>
                      <a:pt x="79" y="106"/>
                      <a:pt x="77" y="107"/>
                    </a:cubicBezTo>
                    <a:cubicBezTo>
                      <a:pt x="74" y="108"/>
                      <a:pt x="68" y="107"/>
                      <a:pt x="66" y="109"/>
                    </a:cubicBezTo>
                    <a:cubicBezTo>
                      <a:pt x="64" y="112"/>
                      <a:pt x="68" y="112"/>
                      <a:pt x="62" y="112"/>
                    </a:cubicBezTo>
                    <a:cubicBezTo>
                      <a:pt x="56" y="112"/>
                      <a:pt x="54" y="115"/>
                      <a:pt x="53" y="116"/>
                    </a:cubicBezTo>
                    <a:cubicBezTo>
                      <a:pt x="51" y="117"/>
                      <a:pt x="39" y="117"/>
                      <a:pt x="38" y="121"/>
                    </a:cubicBezTo>
                    <a:cubicBezTo>
                      <a:pt x="38" y="124"/>
                      <a:pt x="38" y="135"/>
                      <a:pt x="35" y="138"/>
                    </a:cubicBezTo>
                    <a:cubicBezTo>
                      <a:pt x="33" y="140"/>
                      <a:pt x="28" y="143"/>
                      <a:pt x="26" y="148"/>
                    </a:cubicBezTo>
                    <a:cubicBezTo>
                      <a:pt x="24" y="153"/>
                      <a:pt x="21" y="153"/>
                      <a:pt x="23" y="161"/>
                    </a:cubicBezTo>
                    <a:cubicBezTo>
                      <a:pt x="25" y="168"/>
                      <a:pt x="23" y="168"/>
                      <a:pt x="26" y="176"/>
                    </a:cubicBezTo>
                    <a:cubicBezTo>
                      <a:pt x="28" y="184"/>
                      <a:pt x="27" y="187"/>
                      <a:pt x="28" y="192"/>
                    </a:cubicBezTo>
                    <a:cubicBezTo>
                      <a:pt x="30" y="198"/>
                      <a:pt x="30" y="203"/>
                      <a:pt x="32" y="207"/>
                    </a:cubicBezTo>
                    <a:cubicBezTo>
                      <a:pt x="33" y="210"/>
                      <a:pt x="32" y="218"/>
                      <a:pt x="32" y="220"/>
                    </a:cubicBezTo>
                    <a:cubicBezTo>
                      <a:pt x="32" y="223"/>
                      <a:pt x="32" y="228"/>
                      <a:pt x="30" y="230"/>
                    </a:cubicBezTo>
                    <a:cubicBezTo>
                      <a:pt x="28" y="232"/>
                      <a:pt x="25" y="239"/>
                      <a:pt x="23" y="243"/>
                    </a:cubicBezTo>
                    <a:cubicBezTo>
                      <a:pt x="20" y="246"/>
                      <a:pt x="18" y="250"/>
                      <a:pt x="18" y="253"/>
                    </a:cubicBezTo>
                    <a:cubicBezTo>
                      <a:pt x="18" y="257"/>
                      <a:pt x="18" y="259"/>
                      <a:pt x="13" y="261"/>
                    </a:cubicBezTo>
                    <a:cubicBezTo>
                      <a:pt x="8" y="263"/>
                      <a:pt x="6" y="266"/>
                      <a:pt x="6" y="268"/>
                    </a:cubicBezTo>
                    <a:cubicBezTo>
                      <a:pt x="6" y="269"/>
                      <a:pt x="2" y="276"/>
                      <a:pt x="1" y="278"/>
                    </a:cubicBezTo>
                    <a:cubicBezTo>
                      <a:pt x="1" y="281"/>
                      <a:pt x="0" y="290"/>
                      <a:pt x="1" y="291"/>
                    </a:cubicBezTo>
                    <a:cubicBezTo>
                      <a:pt x="3" y="293"/>
                      <a:pt x="0" y="299"/>
                      <a:pt x="1" y="304"/>
                    </a:cubicBezTo>
                    <a:cubicBezTo>
                      <a:pt x="1" y="309"/>
                      <a:pt x="5" y="311"/>
                      <a:pt x="6" y="316"/>
                    </a:cubicBezTo>
                    <a:cubicBezTo>
                      <a:pt x="7" y="322"/>
                      <a:pt x="12" y="322"/>
                      <a:pt x="9" y="329"/>
                    </a:cubicBezTo>
                    <a:cubicBezTo>
                      <a:pt x="6" y="336"/>
                      <a:pt x="5" y="342"/>
                      <a:pt x="6" y="345"/>
                    </a:cubicBezTo>
                    <a:cubicBezTo>
                      <a:pt x="7" y="349"/>
                      <a:pt x="12" y="349"/>
                      <a:pt x="13" y="356"/>
                    </a:cubicBezTo>
                    <a:cubicBezTo>
                      <a:pt x="14" y="362"/>
                      <a:pt x="16" y="366"/>
                      <a:pt x="20" y="368"/>
                    </a:cubicBezTo>
                    <a:cubicBezTo>
                      <a:pt x="24" y="370"/>
                      <a:pt x="20" y="376"/>
                      <a:pt x="26" y="376"/>
                    </a:cubicBezTo>
                    <a:cubicBezTo>
                      <a:pt x="32" y="376"/>
                      <a:pt x="33" y="372"/>
                      <a:pt x="35" y="376"/>
                    </a:cubicBezTo>
                    <a:cubicBezTo>
                      <a:pt x="37" y="380"/>
                      <a:pt x="38" y="380"/>
                      <a:pt x="44" y="381"/>
                    </a:cubicBezTo>
                    <a:cubicBezTo>
                      <a:pt x="51" y="382"/>
                      <a:pt x="49" y="382"/>
                      <a:pt x="57" y="378"/>
                    </a:cubicBezTo>
                    <a:cubicBezTo>
                      <a:pt x="64" y="374"/>
                      <a:pt x="58" y="373"/>
                      <a:pt x="69" y="371"/>
                    </a:cubicBezTo>
                    <a:cubicBezTo>
                      <a:pt x="80" y="370"/>
                      <a:pt x="79" y="371"/>
                      <a:pt x="84" y="370"/>
                    </a:cubicBezTo>
                    <a:cubicBezTo>
                      <a:pt x="88" y="368"/>
                      <a:pt x="88" y="370"/>
                      <a:pt x="89" y="36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900">
                <a:extLst>
                  <a:ext uri="{FF2B5EF4-FFF2-40B4-BE49-F238E27FC236}">
                    <a16:creationId xmlns:a16="http://schemas.microsoft.com/office/drawing/2014/main" id="{828B0750-0D0D-490B-9E6B-BB4DC63B0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2" y="2526"/>
                <a:ext cx="37" cy="35"/>
              </a:xfrm>
              <a:custGeom>
                <a:avLst/>
                <a:gdLst>
                  <a:gd name="T0" fmla="*/ 61 w 62"/>
                  <a:gd name="T1" fmla="*/ 23 h 59"/>
                  <a:gd name="T2" fmla="*/ 54 w 62"/>
                  <a:gd name="T3" fmla="*/ 36 h 59"/>
                  <a:gd name="T4" fmla="*/ 44 w 62"/>
                  <a:gd name="T5" fmla="*/ 43 h 59"/>
                  <a:gd name="T6" fmla="*/ 33 w 62"/>
                  <a:gd name="T7" fmla="*/ 47 h 59"/>
                  <a:gd name="T8" fmla="*/ 29 w 62"/>
                  <a:gd name="T9" fmla="*/ 55 h 59"/>
                  <a:gd name="T10" fmla="*/ 20 w 62"/>
                  <a:gd name="T11" fmla="*/ 58 h 59"/>
                  <a:gd name="T12" fmla="*/ 11 w 62"/>
                  <a:gd name="T13" fmla="*/ 52 h 59"/>
                  <a:gd name="T14" fmla="*/ 6 w 62"/>
                  <a:gd name="T15" fmla="*/ 42 h 59"/>
                  <a:gd name="T16" fmla="*/ 0 w 62"/>
                  <a:gd name="T17" fmla="*/ 33 h 59"/>
                  <a:gd name="T18" fmla="*/ 3 w 62"/>
                  <a:gd name="T19" fmla="*/ 30 h 59"/>
                  <a:gd name="T20" fmla="*/ 11 w 62"/>
                  <a:gd name="T21" fmla="*/ 22 h 59"/>
                  <a:gd name="T22" fmla="*/ 16 w 62"/>
                  <a:gd name="T23" fmla="*/ 12 h 59"/>
                  <a:gd name="T24" fmla="*/ 29 w 62"/>
                  <a:gd name="T25" fmla="*/ 8 h 59"/>
                  <a:gd name="T26" fmla="*/ 39 w 62"/>
                  <a:gd name="T27" fmla="*/ 1 h 59"/>
                  <a:gd name="T28" fmla="*/ 45 w 62"/>
                  <a:gd name="T29" fmla="*/ 6 h 59"/>
                  <a:gd name="T30" fmla="*/ 54 w 62"/>
                  <a:gd name="T31" fmla="*/ 13 h 59"/>
                  <a:gd name="T32" fmla="*/ 61 w 62"/>
                  <a:gd name="T33" fmla="*/ 23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" h="59">
                    <a:moveTo>
                      <a:pt x="61" y="23"/>
                    </a:moveTo>
                    <a:cubicBezTo>
                      <a:pt x="60" y="27"/>
                      <a:pt x="56" y="31"/>
                      <a:pt x="54" y="36"/>
                    </a:cubicBezTo>
                    <a:cubicBezTo>
                      <a:pt x="53" y="40"/>
                      <a:pt x="48" y="42"/>
                      <a:pt x="44" y="43"/>
                    </a:cubicBezTo>
                    <a:cubicBezTo>
                      <a:pt x="40" y="44"/>
                      <a:pt x="35" y="42"/>
                      <a:pt x="33" y="47"/>
                    </a:cubicBezTo>
                    <a:cubicBezTo>
                      <a:pt x="32" y="51"/>
                      <a:pt x="29" y="51"/>
                      <a:pt x="29" y="55"/>
                    </a:cubicBezTo>
                    <a:cubicBezTo>
                      <a:pt x="29" y="59"/>
                      <a:pt x="22" y="59"/>
                      <a:pt x="20" y="58"/>
                    </a:cubicBezTo>
                    <a:cubicBezTo>
                      <a:pt x="17" y="57"/>
                      <a:pt x="15" y="58"/>
                      <a:pt x="11" y="52"/>
                    </a:cubicBezTo>
                    <a:cubicBezTo>
                      <a:pt x="7" y="46"/>
                      <a:pt x="9" y="46"/>
                      <a:pt x="6" y="42"/>
                    </a:cubicBezTo>
                    <a:cubicBezTo>
                      <a:pt x="3" y="37"/>
                      <a:pt x="0" y="34"/>
                      <a:pt x="0" y="33"/>
                    </a:cubicBezTo>
                    <a:cubicBezTo>
                      <a:pt x="0" y="31"/>
                      <a:pt x="0" y="29"/>
                      <a:pt x="3" y="30"/>
                    </a:cubicBezTo>
                    <a:cubicBezTo>
                      <a:pt x="8" y="26"/>
                      <a:pt x="7" y="29"/>
                      <a:pt x="11" y="22"/>
                    </a:cubicBezTo>
                    <a:cubicBezTo>
                      <a:pt x="15" y="14"/>
                      <a:pt x="14" y="12"/>
                      <a:pt x="16" y="12"/>
                    </a:cubicBezTo>
                    <a:cubicBezTo>
                      <a:pt x="19" y="12"/>
                      <a:pt x="27" y="12"/>
                      <a:pt x="29" y="8"/>
                    </a:cubicBezTo>
                    <a:cubicBezTo>
                      <a:pt x="31" y="5"/>
                      <a:pt x="36" y="0"/>
                      <a:pt x="39" y="1"/>
                    </a:cubicBezTo>
                    <a:cubicBezTo>
                      <a:pt x="41" y="1"/>
                      <a:pt x="38" y="2"/>
                      <a:pt x="45" y="6"/>
                    </a:cubicBezTo>
                    <a:cubicBezTo>
                      <a:pt x="52" y="10"/>
                      <a:pt x="52" y="8"/>
                      <a:pt x="54" y="13"/>
                    </a:cubicBezTo>
                    <a:cubicBezTo>
                      <a:pt x="57" y="18"/>
                      <a:pt x="62" y="19"/>
                      <a:pt x="61" y="2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901">
                <a:extLst>
                  <a:ext uri="{FF2B5EF4-FFF2-40B4-BE49-F238E27FC236}">
                    <a16:creationId xmlns:a16="http://schemas.microsoft.com/office/drawing/2014/main" id="{8B18635A-E98D-4152-9873-6A72D9DC81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0" y="2479"/>
                <a:ext cx="22" cy="27"/>
              </a:xfrm>
              <a:custGeom>
                <a:avLst/>
                <a:gdLst>
                  <a:gd name="T0" fmla="*/ 34 w 38"/>
                  <a:gd name="T1" fmla="*/ 21 h 45"/>
                  <a:gd name="T2" fmla="*/ 30 w 38"/>
                  <a:gd name="T3" fmla="*/ 32 h 45"/>
                  <a:gd name="T4" fmla="*/ 28 w 38"/>
                  <a:gd name="T5" fmla="*/ 35 h 45"/>
                  <a:gd name="T6" fmla="*/ 25 w 38"/>
                  <a:gd name="T7" fmla="*/ 44 h 45"/>
                  <a:gd name="T8" fmla="*/ 11 w 38"/>
                  <a:gd name="T9" fmla="*/ 42 h 45"/>
                  <a:gd name="T10" fmla="*/ 5 w 38"/>
                  <a:gd name="T11" fmla="*/ 37 h 45"/>
                  <a:gd name="T12" fmla="*/ 0 w 38"/>
                  <a:gd name="T13" fmla="*/ 27 h 45"/>
                  <a:gd name="T14" fmla="*/ 5 w 38"/>
                  <a:gd name="T15" fmla="*/ 15 h 45"/>
                  <a:gd name="T16" fmla="*/ 7 w 38"/>
                  <a:gd name="T17" fmla="*/ 7 h 45"/>
                  <a:gd name="T18" fmla="*/ 19 w 38"/>
                  <a:gd name="T19" fmla="*/ 1 h 45"/>
                  <a:gd name="T20" fmla="*/ 25 w 38"/>
                  <a:gd name="T21" fmla="*/ 6 h 45"/>
                  <a:gd name="T22" fmla="*/ 32 w 38"/>
                  <a:gd name="T23" fmla="*/ 7 h 45"/>
                  <a:gd name="T24" fmla="*/ 33 w 38"/>
                  <a:gd name="T25" fmla="*/ 9 h 45"/>
                  <a:gd name="T26" fmla="*/ 34 w 38"/>
                  <a:gd name="T27" fmla="*/ 2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45">
                    <a:moveTo>
                      <a:pt x="34" y="21"/>
                    </a:moveTo>
                    <a:cubicBezTo>
                      <a:pt x="31" y="28"/>
                      <a:pt x="28" y="31"/>
                      <a:pt x="30" y="32"/>
                    </a:cubicBezTo>
                    <a:cubicBezTo>
                      <a:pt x="29" y="33"/>
                      <a:pt x="28" y="34"/>
                      <a:pt x="28" y="35"/>
                    </a:cubicBezTo>
                    <a:cubicBezTo>
                      <a:pt x="28" y="37"/>
                      <a:pt x="28" y="45"/>
                      <a:pt x="25" y="44"/>
                    </a:cubicBezTo>
                    <a:cubicBezTo>
                      <a:pt x="23" y="44"/>
                      <a:pt x="19" y="44"/>
                      <a:pt x="11" y="42"/>
                    </a:cubicBezTo>
                    <a:cubicBezTo>
                      <a:pt x="4" y="40"/>
                      <a:pt x="8" y="39"/>
                      <a:pt x="5" y="37"/>
                    </a:cubicBezTo>
                    <a:cubicBezTo>
                      <a:pt x="2" y="34"/>
                      <a:pt x="0" y="33"/>
                      <a:pt x="0" y="27"/>
                    </a:cubicBezTo>
                    <a:cubicBezTo>
                      <a:pt x="0" y="22"/>
                      <a:pt x="4" y="21"/>
                      <a:pt x="5" y="15"/>
                    </a:cubicBezTo>
                    <a:cubicBezTo>
                      <a:pt x="6" y="9"/>
                      <a:pt x="7" y="10"/>
                      <a:pt x="7" y="7"/>
                    </a:cubicBezTo>
                    <a:cubicBezTo>
                      <a:pt x="8" y="4"/>
                      <a:pt x="13" y="1"/>
                      <a:pt x="19" y="1"/>
                    </a:cubicBezTo>
                    <a:cubicBezTo>
                      <a:pt x="24" y="0"/>
                      <a:pt x="23" y="5"/>
                      <a:pt x="25" y="6"/>
                    </a:cubicBezTo>
                    <a:cubicBezTo>
                      <a:pt x="26" y="8"/>
                      <a:pt x="30" y="7"/>
                      <a:pt x="32" y="7"/>
                    </a:cubicBezTo>
                    <a:cubicBezTo>
                      <a:pt x="33" y="7"/>
                      <a:pt x="33" y="8"/>
                      <a:pt x="33" y="9"/>
                    </a:cubicBezTo>
                    <a:cubicBezTo>
                      <a:pt x="35" y="14"/>
                      <a:pt x="38" y="14"/>
                      <a:pt x="34" y="2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902">
                <a:extLst>
                  <a:ext uri="{FF2B5EF4-FFF2-40B4-BE49-F238E27FC236}">
                    <a16:creationId xmlns:a16="http://schemas.microsoft.com/office/drawing/2014/main" id="{397B41A2-ACC7-4F77-BE0F-1D490B1E3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3" y="2346"/>
                <a:ext cx="137" cy="157"/>
              </a:xfrm>
              <a:custGeom>
                <a:avLst/>
                <a:gdLst>
                  <a:gd name="T0" fmla="*/ 228 w 229"/>
                  <a:gd name="T1" fmla="*/ 121 h 262"/>
                  <a:gd name="T2" fmla="*/ 227 w 229"/>
                  <a:gd name="T3" fmla="*/ 122 h 262"/>
                  <a:gd name="T4" fmla="*/ 223 w 229"/>
                  <a:gd name="T5" fmla="*/ 127 h 262"/>
                  <a:gd name="T6" fmla="*/ 211 w 229"/>
                  <a:gd name="T7" fmla="*/ 135 h 262"/>
                  <a:gd name="T8" fmla="*/ 196 w 229"/>
                  <a:gd name="T9" fmla="*/ 143 h 262"/>
                  <a:gd name="T10" fmla="*/ 182 w 229"/>
                  <a:gd name="T11" fmla="*/ 160 h 262"/>
                  <a:gd name="T12" fmla="*/ 172 w 229"/>
                  <a:gd name="T13" fmla="*/ 165 h 262"/>
                  <a:gd name="T14" fmla="*/ 166 w 229"/>
                  <a:gd name="T15" fmla="*/ 184 h 262"/>
                  <a:gd name="T16" fmla="*/ 153 w 229"/>
                  <a:gd name="T17" fmla="*/ 194 h 262"/>
                  <a:gd name="T18" fmla="*/ 143 w 229"/>
                  <a:gd name="T19" fmla="*/ 202 h 262"/>
                  <a:gd name="T20" fmla="*/ 126 w 229"/>
                  <a:gd name="T21" fmla="*/ 223 h 262"/>
                  <a:gd name="T22" fmla="*/ 113 w 229"/>
                  <a:gd name="T23" fmla="*/ 223 h 262"/>
                  <a:gd name="T24" fmla="*/ 94 w 229"/>
                  <a:gd name="T25" fmla="*/ 218 h 262"/>
                  <a:gd name="T26" fmla="*/ 75 w 229"/>
                  <a:gd name="T27" fmla="*/ 211 h 262"/>
                  <a:gd name="T28" fmla="*/ 64 w 229"/>
                  <a:gd name="T29" fmla="*/ 229 h 262"/>
                  <a:gd name="T30" fmla="*/ 50 w 229"/>
                  <a:gd name="T31" fmla="*/ 246 h 262"/>
                  <a:gd name="T32" fmla="*/ 40 w 229"/>
                  <a:gd name="T33" fmla="*/ 253 h 262"/>
                  <a:gd name="T34" fmla="*/ 15 w 229"/>
                  <a:gd name="T35" fmla="*/ 249 h 262"/>
                  <a:gd name="T36" fmla="*/ 20 w 229"/>
                  <a:gd name="T37" fmla="*/ 224 h 262"/>
                  <a:gd name="T38" fmla="*/ 6 w 229"/>
                  <a:gd name="T39" fmla="*/ 201 h 262"/>
                  <a:gd name="T40" fmla="*/ 4 w 229"/>
                  <a:gd name="T41" fmla="*/ 206 h 262"/>
                  <a:gd name="T42" fmla="*/ 3 w 229"/>
                  <a:gd name="T43" fmla="*/ 123 h 262"/>
                  <a:gd name="T44" fmla="*/ 28 w 229"/>
                  <a:gd name="T45" fmla="*/ 117 h 262"/>
                  <a:gd name="T46" fmla="*/ 28 w 229"/>
                  <a:gd name="T47" fmla="*/ 18 h 262"/>
                  <a:gd name="T48" fmla="*/ 71 w 229"/>
                  <a:gd name="T49" fmla="*/ 6 h 262"/>
                  <a:gd name="T50" fmla="*/ 94 w 229"/>
                  <a:gd name="T51" fmla="*/ 18 h 262"/>
                  <a:gd name="T52" fmla="*/ 103 w 229"/>
                  <a:gd name="T53" fmla="*/ 9 h 262"/>
                  <a:gd name="T54" fmla="*/ 116 w 229"/>
                  <a:gd name="T55" fmla="*/ 5 h 262"/>
                  <a:gd name="T56" fmla="*/ 126 w 229"/>
                  <a:gd name="T57" fmla="*/ 1 h 262"/>
                  <a:gd name="T58" fmla="*/ 131 w 229"/>
                  <a:gd name="T59" fmla="*/ 0 h 262"/>
                  <a:gd name="T60" fmla="*/ 132 w 229"/>
                  <a:gd name="T61" fmla="*/ 2 h 262"/>
                  <a:gd name="T62" fmla="*/ 144 w 229"/>
                  <a:gd name="T63" fmla="*/ 22 h 262"/>
                  <a:gd name="T64" fmla="*/ 153 w 229"/>
                  <a:gd name="T65" fmla="*/ 42 h 262"/>
                  <a:gd name="T66" fmla="*/ 166 w 229"/>
                  <a:gd name="T67" fmla="*/ 54 h 262"/>
                  <a:gd name="T68" fmla="*/ 180 w 229"/>
                  <a:gd name="T69" fmla="*/ 64 h 262"/>
                  <a:gd name="T70" fmla="*/ 191 w 229"/>
                  <a:gd name="T71" fmla="*/ 73 h 262"/>
                  <a:gd name="T72" fmla="*/ 194 w 229"/>
                  <a:gd name="T73" fmla="*/ 94 h 262"/>
                  <a:gd name="T74" fmla="*/ 222 w 229"/>
                  <a:gd name="T75" fmla="*/ 111 h 262"/>
                  <a:gd name="T76" fmla="*/ 228 w 229"/>
                  <a:gd name="T77" fmla="*/ 121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29" h="262">
                    <a:moveTo>
                      <a:pt x="228" y="121"/>
                    </a:moveTo>
                    <a:cubicBezTo>
                      <a:pt x="228" y="121"/>
                      <a:pt x="227" y="121"/>
                      <a:pt x="227" y="122"/>
                    </a:cubicBezTo>
                    <a:cubicBezTo>
                      <a:pt x="224" y="124"/>
                      <a:pt x="226" y="124"/>
                      <a:pt x="223" y="127"/>
                    </a:cubicBezTo>
                    <a:cubicBezTo>
                      <a:pt x="221" y="131"/>
                      <a:pt x="215" y="133"/>
                      <a:pt x="211" y="135"/>
                    </a:cubicBezTo>
                    <a:cubicBezTo>
                      <a:pt x="207" y="137"/>
                      <a:pt x="202" y="136"/>
                      <a:pt x="196" y="143"/>
                    </a:cubicBezTo>
                    <a:cubicBezTo>
                      <a:pt x="191" y="149"/>
                      <a:pt x="185" y="156"/>
                      <a:pt x="182" y="160"/>
                    </a:cubicBezTo>
                    <a:cubicBezTo>
                      <a:pt x="179" y="163"/>
                      <a:pt x="176" y="157"/>
                      <a:pt x="172" y="165"/>
                    </a:cubicBezTo>
                    <a:cubicBezTo>
                      <a:pt x="168" y="173"/>
                      <a:pt x="167" y="181"/>
                      <a:pt x="166" y="184"/>
                    </a:cubicBezTo>
                    <a:cubicBezTo>
                      <a:pt x="164" y="188"/>
                      <a:pt x="157" y="193"/>
                      <a:pt x="153" y="194"/>
                    </a:cubicBezTo>
                    <a:cubicBezTo>
                      <a:pt x="148" y="195"/>
                      <a:pt x="145" y="195"/>
                      <a:pt x="143" y="202"/>
                    </a:cubicBezTo>
                    <a:cubicBezTo>
                      <a:pt x="142" y="209"/>
                      <a:pt x="131" y="221"/>
                      <a:pt x="126" y="223"/>
                    </a:cubicBezTo>
                    <a:cubicBezTo>
                      <a:pt x="121" y="224"/>
                      <a:pt x="121" y="223"/>
                      <a:pt x="113" y="223"/>
                    </a:cubicBezTo>
                    <a:cubicBezTo>
                      <a:pt x="105" y="222"/>
                      <a:pt x="101" y="222"/>
                      <a:pt x="94" y="218"/>
                    </a:cubicBezTo>
                    <a:cubicBezTo>
                      <a:pt x="88" y="214"/>
                      <a:pt x="82" y="204"/>
                      <a:pt x="75" y="211"/>
                    </a:cubicBezTo>
                    <a:cubicBezTo>
                      <a:pt x="69" y="217"/>
                      <a:pt x="69" y="223"/>
                      <a:pt x="64" y="229"/>
                    </a:cubicBezTo>
                    <a:cubicBezTo>
                      <a:pt x="60" y="236"/>
                      <a:pt x="57" y="240"/>
                      <a:pt x="50" y="246"/>
                    </a:cubicBezTo>
                    <a:cubicBezTo>
                      <a:pt x="44" y="253"/>
                      <a:pt x="53" y="253"/>
                      <a:pt x="40" y="253"/>
                    </a:cubicBezTo>
                    <a:cubicBezTo>
                      <a:pt x="27" y="253"/>
                      <a:pt x="14" y="262"/>
                      <a:pt x="15" y="249"/>
                    </a:cubicBezTo>
                    <a:cubicBezTo>
                      <a:pt x="16" y="237"/>
                      <a:pt x="27" y="235"/>
                      <a:pt x="20" y="224"/>
                    </a:cubicBezTo>
                    <a:cubicBezTo>
                      <a:pt x="13" y="212"/>
                      <a:pt x="12" y="204"/>
                      <a:pt x="6" y="201"/>
                    </a:cubicBezTo>
                    <a:cubicBezTo>
                      <a:pt x="6" y="200"/>
                      <a:pt x="5" y="202"/>
                      <a:pt x="4" y="206"/>
                    </a:cubicBezTo>
                    <a:cubicBezTo>
                      <a:pt x="0" y="195"/>
                      <a:pt x="2" y="135"/>
                      <a:pt x="3" y="123"/>
                    </a:cubicBezTo>
                    <a:cubicBezTo>
                      <a:pt x="3" y="109"/>
                      <a:pt x="25" y="118"/>
                      <a:pt x="28" y="117"/>
                    </a:cubicBezTo>
                    <a:cubicBezTo>
                      <a:pt x="31" y="117"/>
                      <a:pt x="27" y="28"/>
                      <a:pt x="28" y="18"/>
                    </a:cubicBezTo>
                    <a:cubicBezTo>
                      <a:pt x="29" y="9"/>
                      <a:pt x="47" y="11"/>
                      <a:pt x="71" y="6"/>
                    </a:cubicBezTo>
                    <a:cubicBezTo>
                      <a:pt x="94" y="2"/>
                      <a:pt x="91" y="15"/>
                      <a:pt x="94" y="18"/>
                    </a:cubicBezTo>
                    <a:cubicBezTo>
                      <a:pt x="97" y="20"/>
                      <a:pt x="101" y="16"/>
                      <a:pt x="103" y="9"/>
                    </a:cubicBezTo>
                    <a:cubicBezTo>
                      <a:pt x="105" y="3"/>
                      <a:pt x="112" y="7"/>
                      <a:pt x="116" y="5"/>
                    </a:cubicBezTo>
                    <a:cubicBezTo>
                      <a:pt x="121" y="3"/>
                      <a:pt x="123" y="3"/>
                      <a:pt x="126" y="1"/>
                    </a:cubicBezTo>
                    <a:cubicBezTo>
                      <a:pt x="127" y="0"/>
                      <a:pt x="129" y="0"/>
                      <a:pt x="131" y="0"/>
                    </a:cubicBezTo>
                    <a:cubicBezTo>
                      <a:pt x="132" y="1"/>
                      <a:pt x="132" y="2"/>
                      <a:pt x="132" y="2"/>
                    </a:cubicBezTo>
                    <a:cubicBezTo>
                      <a:pt x="132" y="2"/>
                      <a:pt x="139" y="10"/>
                      <a:pt x="144" y="22"/>
                    </a:cubicBezTo>
                    <a:cubicBezTo>
                      <a:pt x="149" y="35"/>
                      <a:pt x="149" y="33"/>
                      <a:pt x="153" y="42"/>
                    </a:cubicBezTo>
                    <a:cubicBezTo>
                      <a:pt x="157" y="50"/>
                      <a:pt x="159" y="50"/>
                      <a:pt x="166" y="54"/>
                    </a:cubicBezTo>
                    <a:cubicBezTo>
                      <a:pt x="172" y="58"/>
                      <a:pt x="179" y="60"/>
                      <a:pt x="180" y="64"/>
                    </a:cubicBezTo>
                    <a:cubicBezTo>
                      <a:pt x="181" y="69"/>
                      <a:pt x="181" y="70"/>
                      <a:pt x="191" y="73"/>
                    </a:cubicBezTo>
                    <a:cubicBezTo>
                      <a:pt x="200" y="76"/>
                      <a:pt x="191" y="83"/>
                      <a:pt x="194" y="94"/>
                    </a:cubicBezTo>
                    <a:cubicBezTo>
                      <a:pt x="196" y="106"/>
                      <a:pt x="211" y="107"/>
                      <a:pt x="222" y="111"/>
                    </a:cubicBezTo>
                    <a:cubicBezTo>
                      <a:pt x="229" y="113"/>
                      <a:pt x="229" y="117"/>
                      <a:pt x="228" y="12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903">
                <a:extLst>
                  <a:ext uri="{FF2B5EF4-FFF2-40B4-BE49-F238E27FC236}">
                    <a16:creationId xmlns:a16="http://schemas.microsoft.com/office/drawing/2014/main" id="{F7108FD9-3048-471C-AE74-B0EA9B01B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2328"/>
                <a:ext cx="201" cy="207"/>
              </a:xfrm>
              <a:custGeom>
                <a:avLst/>
                <a:gdLst>
                  <a:gd name="T0" fmla="*/ 335 w 335"/>
                  <a:gd name="T1" fmla="*/ 29 h 344"/>
                  <a:gd name="T2" fmla="*/ 330 w 335"/>
                  <a:gd name="T3" fmla="*/ 30 h 344"/>
                  <a:gd name="T4" fmla="*/ 320 w 335"/>
                  <a:gd name="T5" fmla="*/ 34 h 344"/>
                  <a:gd name="T6" fmla="*/ 307 w 335"/>
                  <a:gd name="T7" fmla="*/ 38 h 344"/>
                  <a:gd name="T8" fmla="*/ 298 w 335"/>
                  <a:gd name="T9" fmla="*/ 47 h 344"/>
                  <a:gd name="T10" fmla="*/ 275 w 335"/>
                  <a:gd name="T11" fmla="*/ 35 h 344"/>
                  <a:gd name="T12" fmla="*/ 232 w 335"/>
                  <a:gd name="T13" fmla="*/ 47 h 344"/>
                  <a:gd name="T14" fmla="*/ 232 w 335"/>
                  <a:gd name="T15" fmla="*/ 146 h 344"/>
                  <a:gd name="T16" fmla="*/ 207 w 335"/>
                  <a:gd name="T17" fmla="*/ 152 h 344"/>
                  <a:gd name="T18" fmla="*/ 208 w 335"/>
                  <a:gd name="T19" fmla="*/ 235 h 344"/>
                  <a:gd name="T20" fmla="*/ 204 w 335"/>
                  <a:gd name="T21" fmla="*/ 322 h 344"/>
                  <a:gd name="T22" fmla="*/ 190 w 335"/>
                  <a:gd name="T23" fmla="*/ 330 h 344"/>
                  <a:gd name="T24" fmla="*/ 177 w 335"/>
                  <a:gd name="T25" fmla="*/ 342 h 344"/>
                  <a:gd name="T26" fmla="*/ 163 w 335"/>
                  <a:gd name="T27" fmla="*/ 339 h 344"/>
                  <a:gd name="T28" fmla="*/ 142 w 335"/>
                  <a:gd name="T29" fmla="*/ 330 h 344"/>
                  <a:gd name="T30" fmla="*/ 136 w 335"/>
                  <a:gd name="T31" fmla="*/ 317 h 344"/>
                  <a:gd name="T32" fmla="*/ 124 w 335"/>
                  <a:gd name="T33" fmla="*/ 322 h 344"/>
                  <a:gd name="T34" fmla="*/ 120 w 335"/>
                  <a:gd name="T35" fmla="*/ 329 h 344"/>
                  <a:gd name="T36" fmla="*/ 118 w 335"/>
                  <a:gd name="T37" fmla="*/ 328 h 344"/>
                  <a:gd name="T38" fmla="*/ 104 w 335"/>
                  <a:gd name="T39" fmla="*/ 318 h 344"/>
                  <a:gd name="T40" fmla="*/ 93 w 335"/>
                  <a:gd name="T41" fmla="*/ 300 h 344"/>
                  <a:gd name="T42" fmla="*/ 87 w 335"/>
                  <a:gd name="T43" fmla="*/ 282 h 344"/>
                  <a:gd name="T44" fmla="*/ 83 w 335"/>
                  <a:gd name="T45" fmla="*/ 263 h 344"/>
                  <a:gd name="T46" fmla="*/ 81 w 335"/>
                  <a:gd name="T47" fmla="*/ 247 h 344"/>
                  <a:gd name="T48" fmla="*/ 79 w 335"/>
                  <a:gd name="T49" fmla="*/ 233 h 344"/>
                  <a:gd name="T50" fmla="*/ 75 w 335"/>
                  <a:gd name="T51" fmla="*/ 222 h 344"/>
                  <a:gd name="T52" fmla="*/ 72 w 335"/>
                  <a:gd name="T53" fmla="*/ 207 h 344"/>
                  <a:gd name="T54" fmla="*/ 71 w 335"/>
                  <a:gd name="T55" fmla="*/ 158 h 344"/>
                  <a:gd name="T56" fmla="*/ 60 w 335"/>
                  <a:gd name="T57" fmla="*/ 138 h 344"/>
                  <a:gd name="T58" fmla="*/ 47 w 335"/>
                  <a:gd name="T59" fmla="*/ 117 h 344"/>
                  <a:gd name="T60" fmla="*/ 40 w 335"/>
                  <a:gd name="T61" fmla="*/ 99 h 344"/>
                  <a:gd name="T62" fmla="*/ 30 w 335"/>
                  <a:gd name="T63" fmla="*/ 74 h 344"/>
                  <a:gd name="T64" fmla="*/ 23 w 335"/>
                  <a:gd name="T65" fmla="*/ 58 h 344"/>
                  <a:gd name="T66" fmla="*/ 12 w 335"/>
                  <a:gd name="T67" fmla="*/ 47 h 344"/>
                  <a:gd name="T68" fmla="*/ 8 w 335"/>
                  <a:gd name="T69" fmla="*/ 33 h 344"/>
                  <a:gd name="T70" fmla="*/ 3 w 335"/>
                  <a:gd name="T71" fmla="*/ 18 h 344"/>
                  <a:gd name="T72" fmla="*/ 4 w 335"/>
                  <a:gd name="T73" fmla="*/ 12 h 344"/>
                  <a:gd name="T74" fmla="*/ 9 w 335"/>
                  <a:gd name="T75" fmla="*/ 10 h 344"/>
                  <a:gd name="T76" fmla="*/ 20 w 335"/>
                  <a:gd name="T77" fmla="*/ 12 h 344"/>
                  <a:gd name="T78" fmla="*/ 32 w 335"/>
                  <a:gd name="T79" fmla="*/ 6 h 344"/>
                  <a:gd name="T80" fmla="*/ 45 w 335"/>
                  <a:gd name="T81" fmla="*/ 6 h 344"/>
                  <a:gd name="T82" fmla="*/ 59 w 335"/>
                  <a:gd name="T83" fmla="*/ 17 h 344"/>
                  <a:gd name="T84" fmla="*/ 97 w 335"/>
                  <a:gd name="T85" fmla="*/ 18 h 344"/>
                  <a:gd name="T86" fmla="*/ 140 w 335"/>
                  <a:gd name="T87" fmla="*/ 17 h 344"/>
                  <a:gd name="T88" fmla="*/ 159 w 335"/>
                  <a:gd name="T89" fmla="*/ 16 h 344"/>
                  <a:gd name="T90" fmla="*/ 170 w 335"/>
                  <a:gd name="T91" fmla="*/ 16 h 344"/>
                  <a:gd name="T92" fmla="*/ 180 w 335"/>
                  <a:gd name="T93" fmla="*/ 27 h 344"/>
                  <a:gd name="T94" fmla="*/ 201 w 335"/>
                  <a:gd name="T95" fmla="*/ 29 h 344"/>
                  <a:gd name="T96" fmla="*/ 229 w 335"/>
                  <a:gd name="T97" fmla="*/ 33 h 344"/>
                  <a:gd name="T98" fmla="*/ 244 w 335"/>
                  <a:gd name="T99" fmla="*/ 33 h 344"/>
                  <a:gd name="T100" fmla="*/ 271 w 335"/>
                  <a:gd name="T101" fmla="*/ 29 h 344"/>
                  <a:gd name="T102" fmla="*/ 286 w 335"/>
                  <a:gd name="T103" fmla="*/ 26 h 344"/>
                  <a:gd name="T104" fmla="*/ 293 w 335"/>
                  <a:gd name="T105" fmla="*/ 24 h 344"/>
                  <a:gd name="T106" fmla="*/ 302 w 335"/>
                  <a:gd name="T107" fmla="*/ 22 h 344"/>
                  <a:gd name="T108" fmla="*/ 319 w 335"/>
                  <a:gd name="T109" fmla="*/ 18 h 344"/>
                  <a:gd name="T110" fmla="*/ 331 w 335"/>
                  <a:gd name="T111" fmla="*/ 21 h 344"/>
                  <a:gd name="T112" fmla="*/ 335 w 335"/>
                  <a:gd name="T113" fmla="*/ 29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35" h="344">
                    <a:moveTo>
                      <a:pt x="335" y="29"/>
                    </a:moveTo>
                    <a:cubicBezTo>
                      <a:pt x="333" y="29"/>
                      <a:pt x="331" y="29"/>
                      <a:pt x="330" y="30"/>
                    </a:cubicBezTo>
                    <a:cubicBezTo>
                      <a:pt x="327" y="32"/>
                      <a:pt x="325" y="32"/>
                      <a:pt x="320" y="34"/>
                    </a:cubicBezTo>
                    <a:cubicBezTo>
                      <a:pt x="316" y="36"/>
                      <a:pt x="309" y="32"/>
                      <a:pt x="307" y="38"/>
                    </a:cubicBezTo>
                    <a:cubicBezTo>
                      <a:pt x="305" y="45"/>
                      <a:pt x="301" y="49"/>
                      <a:pt x="298" y="47"/>
                    </a:cubicBezTo>
                    <a:cubicBezTo>
                      <a:pt x="295" y="44"/>
                      <a:pt x="298" y="31"/>
                      <a:pt x="275" y="35"/>
                    </a:cubicBezTo>
                    <a:cubicBezTo>
                      <a:pt x="251" y="40"/>
                      <a:pt x="233" y="38"/>
                      <a:pt x="232" y="47"/>
                    </a:cubicBezTo>
                    <a:cubicBezTo>
                      <a:pt x="231" y="57"/>
                      <a:pt x="235" y="146"/>
                      <a:pt x="232" y="146"/>
                    </a:cubicBezTo>
                    <a:cubicBezTo>
                      <a:pt x="229" y="147"/>
                      <a:pt x="207" y="138"/>
                      <a:pt x="207" y="152"/>
                    </a:cubicBezTo>
                    <a:cubicBezTo>
                      <a:pt x="206" y="164"/>
                      <a:pt x="204" y="224"/>
                      <a:pt x="208" y="235"/>
                    </a:cubicBezTo>
                    <a:cubicBezTo>
                      <a:pt x="205" y="254"/>
                      <a:pt x="204" y="315"/>
                      <a:pt x="204" y="322"/>
                    </a:cubicBezTo>
                    <a:cubicBezTo>
                      <a:pt x="204" y="330"/>
                      <a:pt x="198" y="323"/>
                      <a:pt x="190" y="330"/>
                    </a:cubicBezTo>
                    <a:cubicBezTo>
                      <a:pt x="183" y="336"/>
                      <a:pt x="188" y="343"/>
                      <a:pt x="177" y="342"/>
                    </a:cubicBezTo>
                    <a:cubicBezTo>
                      <a:pt x="166" y="341"/>
                      <a:pt x="173" y="344"/>
                      <a:pt x="163" y="339"/>
                    </a:cubicBezTo>
                    <a:cubicBezTo>
                      <a:pt x="153" y="335"/>
                      <a:pt x="143" y="338"/>
                      <a:pt x="142" y="330"/>
                    </a:cubicBezTo>
                    <a:cubicBezTo>
                      <a:pt x="141" y="322"/>
                      <a:pt x="136" y="317"/>
                      <a:pt x="136" y="317"/>
                    </a:cubicBezTo>
                    <a:cubicBezTo>
                      <a:pt x="136" y="317"/>
                      <a:pt x="124" y="318"/>
                      <a:pt x="124" y="322"/>
                    </a:cubicBezTo>
                    <a:cubicBezTo>
                      <a:pt x="123" y="325"/>
                      <a:pt x="122" y="327"/>
                      <a:pt x="120" y="329"/>
                    </a:cubicBezTo>
                    <a:cubicBezTo>
                      <a:pt x="119" y="329"/>
                      <a:pt x="119" y="329"/>
                      <a:pt x="118" y="328"/>
                    </a:cubicBezTo>
                    <a:cubicBezTo>
                      <a:pt x="106" y="322"/>
                      <a:pt x="110" y="328"/>
                      <a:pt x="104" y="318"/>
                    </a:cubicBezTo>
                    <a:cubicBezTo>
                      <a:pt x="97" y="307"/>
                      <a:pt x="97" y="310"/>
                      <a:pt x="93" y="300"/>
                    </a:cubicBezTo>
                    <a:cubicBezTo>
                      <a:pt x="89" y="290"/>
                      <a:pt x="87" y="290"/>
                      <a:pt x="87" y="282"/>
                    </a:cubicBezTo>
                    <a:cubicBezTo>
                      <a:pt x="87" y="275"/>
                      <a:pt x="82" y="273"/>
                      <a:pt x="83" y="263"/>
                    </a:cubicBezTo>
                    <a:cubicBezTo>
                      <a:pt x="84" y="253"/>
                      <a:pt x="82" y="255"/>
                      <a:pt x="81" y="247"/>
                    </a:cubicBezTo>
                    <a:cubicBezTo>
                      <a:pt x="80" y="239"/>
                      <a:pt x="81" y="239"/>
                      <a:pt x="79" y="233"/>
                    </a:cubicBezTo>
                    <a:cubicBezTo>
                      <a:pt x="77" y="226"/>
                      <a:pt x="78" y="227"/>
                      <a:pt x="75" y="222"/>
                    </a:cubicBezTo>
                    <a:cubicBezTo>
                      <a:pt x="72" y="217"/>
                      <a:pt x="70" y="213"/>
                      <a:pt x="72" y="207"/>
                    </a:cubicBezTo>
                    <a:cubicBezTo>
                      <a:pt x="74" y="201"/>
                      <a:pt x="71" y="159"/>
                      <a:pt x="71" y="158"/>
                    </a:cubicBezTo>
                    <a:cubicBezTo>
                      <a:pt x="71" y="157"/>
                      <a:pt x="65" y="147"/>
                      <a:pt x="60" y="138"/>
                    </a:cubicBezTo>
                    <a:cubicBezTo>
                      <a:pt x="54" y="130"/>
                      <a:pt x="51" y="127"/>
                      <a:pt x="47" y="117"/>
                    </a:cubicBezTo>
                    <a:cubicBezTo>
                      <a:pt x="44" y="107"/>
                      <a:pt x="41" y="106"/>
                      <a:pt x="40" y="99"/>
                    </a:cubicBezTo>
                    <a:cubicBezTo>
                      <a:pt x="38" y="91"/>
                      <a:pt x="31" y="81"/>
                      <a:pt x="30" y="74"/>
                    </a:cubicBezTo>
                    <a:cubicBezTo>
                      <a:pt x="28" y="67"/>
                      <a:pt x="30" y="64"/>
                      <a:pt x="23" y="58"/>
                    </a:cubicBezTo>
                    <a:cubicBezTo>
                      <a:pt x="17" y="52"/>
                      <a:pt x="16" y="54"/>
                      <a:pt x="12" y="47"/>
                    </a:cubicBezTo>
                    <a:cubicBezTo>
                      <a:pt x="8" y="40"/>
                      <a:pt x="8" y="40"/>
                      <a:pt x="8" y="33"/>
                    </a:cubicBezTo>
                    <a:cubicBezTo>
                      <a:pt x="7" y="26"/>
                      <a:pt x="0" y="24"/>
                      <a:pt x="3" y="18"/>
                    </a:cubicBezTo>
                    <a:cubicBezTo>
                      <a:pt x="4" y="16"/>
                      <a:pt x="4" y="14"/>
                      <a:pt x="4" y="12"/>
                    </a:cubicBezTo>
                    <a:cubicBezTo>
                      <a:pt x="5" y="12"/>
                      <a:pt x="7" y="11"/>
                      <a:pt x="9" y="10"/>
                    </a:cubicBezTo>
                    <a:cubicBezTo>
                      <a:pt x="12" y="9"/>
                      <a:pt x="16" y="10"/>
                      <a:pt x="20" y="12"/>
                    </a:cubicBezTo>
                    <a:cubicBezTo>
                      <a:pt x="24" y="13"/>
                      <a:pt x="26" y="12"/>
                      <a:pt x="32" y="6"/>
                    </a:cubicBezTo>
                    <a:cubicBezTo>
                      <a:pt x="38" y="0"/>
                      <a:pt x="40" y="5"/>
                      <a:pt x="45" y="6"/>
                    </a:cubicBezTo>
                    <a:cubicBezTo>
                      <a:pt x="50" y="7"/>
                      <a:pt x="55" y="14"/>
                      <a:pt x="59" y="17"/>
                    </a:cubicBezTo>
                    <a:cubicBezTo>
                      <a:pt x="62" y="21"/>
                      <a:pt x="83" y="18"/>
                      <a:pt x="97" y="18"/>
                    </a:cubicBezTo>
                    <a:cubicBezTo>
                      <a:pt x="110" y="18"/>
                      <a:pt x="123" y="17"/>
                      <a:pt x="140" y="17"/>
                    </a:cubicBezTo>
                    <a:cubicBezTo>
                      <a:pt x="157" y="17"/>
                      <a:pt x="150" y="17"/>
                      <a:pt x="159" y="16"/>
                    </a:cubicBezTo>
                    <a:cubicBezTo>
                      <a:pt x="168" y="15"/>
                      <a:pt x="163" y="16"/>
                      <a:pt x="170" y="16"/>
                    </a:cubicBezTo>
                    <a:cubicBezTo>
                      <a:pt x="177" y="17"/>
                      <a:pt x="176" y="23"/>
                      <a:pt x="180" y="27"/>
                    </a:cubicBezTo>
                    <a:cubicBezTo>
                      <a:pt x="183" y="31"/>
                      <a:pt x="190" y="30"/>
                      <a:pt x="201" y="29"/>
                    </a:cubicBezTo>
                    <a:cubicBezTo>
                      <a:pt x="212" y="29"/>
                      <a:pt x="225" y="33"/>
                      <a:pt x="229" y="33"/>
                    </a:cubicBezTo>
                    <a:cubicBezTo>
                      <a:pt x="233" y="33"/>
                      <a:pt x="240" y="33"/>
                      <a:pt x="244" y="33"/>
                    </a:cubicBezTo>
                    <a:cubicBezTo>
                      <a:pt x="248" y="33"/>
                      <a:pt x="259" y="33"/>
                      <a:pt x="271" y="29"/>
                    </a:cubicBezTo>
                    <a:cubicBezTo>
                      <a:pt x="282" y="26"/>
                      <a:pt x="277" y="28"/>
                      <a:pt x="286" y="26"/>
                    </a:cubicBezTo>
                    <a:cubicBezTo>
                      <a:pt x="289" y="25"/>
                      <a:pt x="292" y="24"/>
                      <a:pt x="293" y="24"/>
                    </a:cubicBezTo>
                    <a:cubicBezTo>
                      <a:pt x="296" y="24"/>
                      <a:pt x="299" y="24"/>
                      <a:pt x="302" y="22"/>
                    </a:cubicBezTo>
                    <a:cubicBezTo>
                      <a:pt x="309" y="18"/>
                      <a:pt x="310" y="20"/>
                      <a:pt x="319" y="18"/>
                    </a:cubicBezTo>
                    <a:cubicBezTo>
                      <a:pt x="328" y="17"/>
                      <a:pt x="328" y="20"/>
                      <a:pt x="331" y="21"/>
                    </a:cubicBezTo>
                    <a:cubicBezTo>
                      <a:pt x="333" y="22"/>
                      <a:pt x="334" y="26"/>
                      <a:pt x="335" y="2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904">
                <a:extLst>
                  <a:ext uri="{FF2B5EF4-FFF2-40B4-BE49-F238E27FC236}">
                    <a16:creationId xmlns:a16="http://schemas.microsoft.com/office/drawing/2014/main" id="{260FDD64-4573-4B83-A632-D5EE37ECAE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2" y="2143"/>
                <a:ext cx="187" cy="205"/>
              </a:xfrm>
              <a:custGeom>
                <a:avLst/>
                <a:gdLst>
                  <a:gd name="T0" fmla="*/ 307 w 312"/>
                  <a:gd name="T1" fmla="*/ 176 h 342"/>
                  <a:gd name="T2" fmla="*/ 307 w 312"/>
                  <a:gd name="T3" fmla="*/ 203 h 342"/>
                  <a:gd name="T4" fmla="*/ 258 w 312"/>
                  <a:gd name="T5" fmla="*/ 297 h 342"/>
                  <a:gd name="T6" fmla="*/ 283 w 312"/>
                  <a:gd name="T7" fmla="*/ 335 h 342"/>
                  <a:gd name="T8" fmla="*/ 241 w 312"/>
                  <a:gd name="T9" fmla="*/ 342 h 342"/>
                  <a:gd name="T10" fmla="*/ 198 w 312"/>
                  <a:gd name="T11" fmla="*/ 338 h 342"/>
                  <a:gd name="T12" fmla="*/ 167 w 312"/>
                  <a:gd name="T13" fmla="*/ 325 h 342"/>
                  <a:gd name="T14" fmla="*/ 137 w 312"/>
                  <a:gd name="T15" fmla="*/ 326 h 342"/>
                  <a:gd name="T16" fmla="*/ 56 w 312"/>
                  <a:gd name="T17" fmla="*/ 326 h 342"/>
                  <a:gd name="T18" fmla="*/ 29 w 312"/>
                  <a:gd name="T19" fmla="*/ 315 h 342"/>
                  <a:gd name="T20" fmla="*/ 6 w 312"/>
                  <a:gd name="T21" fmla="*/ 319 h 342"/>
                  <a:gd name="T22" fmla="*/ 2 w 312"/>
                  <a:gd name="T23" fmla="*/ 313 h 342"/>
                  <a:gd name="T24" fmla="*/ 6 w 312"/>
                  <a:gd name="T25" fmla="*/ 276 h 342"/>
                  <a:gd name="T26" fmla="*/ 15 w 312"/>
                  <a:gd name="T27" fmla="*/ 245 h 342"/>
                  <a:gd name="T28" fmla="*/ 25 w 312"/>
                  <a:gd name="T29" fmla="*/ 209 h 342"/>
                  <a:gd name="T30" fmla="*/ 40 w 312"/>
                  <a:gd name="T31" fmla="*/ 189 h 342"/>
                  <a:gd name="T32" fmla="*/ 54 w 312"/>
                  <a:gd name="T33" fmla="*/ 149 h 342"/>
                  <a:gd name="T34" fmla="*/ 43 w 312"/>
                  <a:gd name="T35" fmla="*/ 119 h 342"/>
                  <a:gd name="T36" fmla="*/ 39 w 312"/>
                  <a:gd name="T37" fmla="*/ 85 h 342"/>
                  <a:gd name="T38" fmla="*/ 37 w 312"/>
                  <a:gd name="T39" fmla="*/ 56 h 342"/>
                  <a:gd name="T40" fmla="*/ 24 w 312"/>
                  <a:gd name="T41" fmla="*/ 26 h 342"/>
                  <a:gd name="T42" fmla="*/ 16 w 312"/>
                  <a:gd name="T43" fmla="*/ 8 h 342"/>
                  <a:gd name="T44" fmla="*/ 48 w 312"/>
                  <a:gd name="T45" fmla="*/ 4 h 342"/>
                  <a:gd name="T46" fmla="*/ 128 w 312"/>
                  <a:gd name="T47" fmla="*/ 26 h 342"/>
                  <a:gd name="T48" fmla="*/ 142 w 312"/>
                  <a:gd name="T49" fmla="*/ 56 h 342"/>
                  <a:gd name="T50" fmla="*/ 178 w 312"/>
                  <a:gd name="T51" fmla="*/ 63 h 342"/>
                  <a:gd name="T52" fmla="*/ 194 w 312"/>
                  <a:gd name="T53" fmla="*/ 52 h 342"/>
                  <a:gd name="T54" fmla="*/ 217 w 312"/>
                  <a:gd name="T55" fmla="*/ 34 h 342"/>
                  <a:gd name="T56" fmla="*/ 238 w 312"/>
                  <a:gd name="T57" fmla="*/ 43 h 342"/>
                  <a:gd name="T58" fmla="*/ 255 w 312"/>
                  <a:gd name="T59" fmla="*/ 65 h 342"/>
                  <a:gd name="T60" fmla="*/ 253 w 312"/>
                  <a:gd name="T61" fmla="*/ 97 h 342"/>
                  <a:gd name="T62" fmla="*/ 266 w 312"/>
                  <a:gd name="T63" fmla="*/ 132 h 342"/>
                  <a:gd name="T64" fmla="*/ 265 w 312"/>
                  <a:gd name="T65" fmla="*/ 151 h 342"/>
                  <a:gd name="T66" fmla="*/ 291 w 312"/>
                  <a:gd name="T67" fmla="*/ 149 h 342"/>
                  <a:gd name="T68" fmla="*/ 309 w 312"/>
                  <a:gd name="T69" fmla="*/ 147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12" h="342">
                    <a:moveTo>
                      <a:pt x="309" y="166"/>
                    </a:moveTo>
                    <a:cubicBezTo>
                      <a:pt x="309" y="170"/>
                      <a:pt x="307" y="173"/>
                      <a:pt x="307" y="176"/>
                    </a:cubicBezTo>
                    <a:cubicBezTo>
                      <a:pt x="308" y="179"/>
                      <a:pt x="312" y="184"/>
                      <a:pt x="305" y="189"/>
                    </a:cubicBezTo>
                    <a:cubicBezTo>
                      <a:pt x="297" y="193"/>
                      <a:pt x="304" y="201"/>
                      <a:pt x="307" y="203"/>
                    </a:cubicBezTo>
                    <a:cubicBezTo>
                      <a:pt x="310" y="206"/>
                      <a:pt x="262" y="203"/>
                      <a:pt x="258" y="203"/>
                    </a:cubicBezTo>
                    <a:cubicBezTo>
                      <a:pt x="253" y="204"/>
                      <a:pt x="256" y="288"/>
                      <a:pt x="258" y="297"/>
                    </a:cubicBezTo>
                    <a:cubicBezTo>
                      <a:pt x="259" y="304"/>
                      <a:pt x="283" y="326"/>
                      <a:pt x="290" y="333"/>
                    </a:cubicBezTo>
                    <a:cubicBezTo>
                      <a:pt x="289" y="333"/>
                      <a:pt x="286" y="334"/>
                      <a:pt x="283" y="335"/>
                    </a:cubicBezTo>
                    <a:cubicBezTo>
                      <a:pt x="274" y="337"/>
                      <a:pt x="279" y="335"/>
                      <a:pt x="268" y="338"/>
                    </a:cubicBezTo>
                    <a:cubicBezTo>
                      <a:pt x="256" y="342"/>
                      <a:pt x="245" y="342"/>
                      <a:pt x="241" y="342"/>
                    </a:cubicBezTo>
                    <a:cubicBezTo>
                      <a:pt x="237" y="342"/>
                      <a:pt x="230" y="342"/>
                      <a:pt x="226" y="342"/>
                    </a:cubicBezTo>
                    <a:cubicBezTo>
                      <a:pt x="222" y="342"/>
                      <a:pt x="209" y="338"/>
                      <a:pt x="198" y="338"/>
                    </a:cubicBezTo>
                    <a:cubicBezTo>
                      <a:pt x="187" y="339"/>
                      <a:pt x="180" y="340"/>
                      <a:pt x="177" y="336"/>
                    </a:cubicBezTo>
                    <a:cubicBezTo>
                      <a:pt x="173" y="332"/>
                      <a:pt x="174" y="326"/>
                      <a:pt x="167" y="325"/>
                    </a:cubicBezTo>
                    <a:cubicBezTo>
                      <a:pt x="160" y="325"/>
                      <a:pt x="165" y="324"/>
                      <a:pt x="156" y="325"/>
                    </a:cubicBezTo>
                    <a:cubicBezTo>
                      <a:pt x="147" y="326"/>
                      <a:pt x="154" y="326"/>
                      <a:pt x="137" y="326"/>
                    </a:cubicBezTo>
                    <a:cubicBezTo>
                      <a:pt x="120" y="326"/>
                      <a:pt x="107" y="327"/>
                      <a:pt x="94" y="327"/>
                    </a:cubicBezTo>
                    <a:cubicBezTo>
                      <a:pt x="80" y="327"/>
                      <a:pt x="59" y="330"/>
                      <a:pt x="56" y="326"/>
                    </a:cubicBezTo>
                    <a:cubicBezTo>
                      <a:pt x="52" y="323"/>
                      <a:pt x="47" y="316"/>
                      <a:pt x="42" y="315"/>
                    </a:cubicBezTo>
                    <a:cubicBezTo>
                      <a:pt x="37" y="314"/>
                      <a:pt x="35" y="309"/>
                      <a:pt x="29" y="315"/>
                    </a:cubicBezTo>
                    <a:cubicBezTo>
                      <a:pt x="23" y="321"/>
                      <a:pt x="21" y="322"/>
                      <a:pt x="17" y="321"/>
                    </a:cubicBezTo>
                    <a:cubicBezTo>
                      <a:pt x="13" y="319"/>
                      <a:pt x="9" y="318"/>
                      <a:pt x="6" y="319"/>
                    </a:cubicBezTo>
                    <a:cubicBezTo>
                      <a:pt x="4" y="320"/>
                      <a:pt x="2" y="321"/>
                      <a:pt x="1" y="321"/>
                    </a:cubicBezTo>
                    <a:cubicBezTo>
                      <a:pt x="1" y="318"/>
                      <a:pt x="0" y="315"/>
                      <a:pt x="2" y="313"/>
                    </a:cubicBezTo>
                    <a:cubicBezTo>
                      <a:pt x="5" y="309"/>
                      <a:pt x="3" y="307"/>
                      <a:pt x="3" y="296"/>
                    </a:cubicBezTo>
                    <a:cubicBezTo>
                      <a:pt x="3" y="286"/>
                      <a:pt x="3" y="278"/>
                      <a:pt x="6" y="276"/>
                    </a:cubicBezTo>
                    <a:cubicBezTo>
                      <a:pt x="8" y="274"/>
                      <a:pt x="9" y="272"/>
                      <a:pt x="10" y="266"/>
                    </a:cubicBezTo>
                    <a:cubicBezTo>
                      <a:pt x="12" y="261"/>
                      <a:pt x="12" y="253"/>
                      <a:pt x="15" y="245"/>
                    </a:cubicBezTo>
                    <a:cubicBezTo>
                      <a:pt x="18" y="236"/>
                      <a:pt x="14" y="240"/>
                      <a:pt x="18" y="227"/>
                    </a:cubicBezTo>
                    <a:cubicBezTo>
                      <a:pt x="22" y="214"/>
                      <a:pt x="19" y="213"/>
                      <a:pt x="25" y="209"/>
                    </a:cubicBezTo>
                    <a:cubicBezTo>
                      <a:pt x="31" y="205"/>
                      <a:pt x="30" y="209"/>
                      <a:pt x="33" y="201"/>
                    </a:cubicBezTo>
                    <a:cubicBezTo>
                      <a:pt x="37" y="193"/>
                      <a:pt x="36" y="190"/>
                      <a:pt x="40" y="189"/>
                    </a:cubicBezTo>
                    <a:cubicBezTo>
                      <a:pt x="43" y="187"/>
                      <a:pt x="44" y="192"/>
                      <a:pt x="49" y="178"/>
                    </a:cubicBezTo>
                    <a:cubicBezTo>
                      <a:pt x="55" y="165"/>
                      <a:pt x="54" y="154"/>
                      <a:pt x="54" y="149"/>
                    </a:cubicBezTo>
                    <a:cubicBezTo>
                      <a:pt x="53" y="143"/>
                      <a:pt x="56" y="147"/>
                      <a:pt x="51" y="137"/>
                    </a:cubicBezTo>
                    <a:cubicBezTo>
                      <a:pt x="46" y="127"/>
                      <a:pt x="46" y="128"/>
                      <a:pt x="43" y="119"/>
                    </a:cubicBezTo>
                    <a:cubicBezTo>
                      <a:pt x="41" y="110"/>
                      <a:pt x="39" y="104"/>
                      <a:pt x="38" y="100"/>
                    </a:cubicBezTo>
                    <a:cubicBezTo>
                      <a:pt x="37" y="96"/>
                      <a:pt x="35" y="90"/>
                      <a:pt x="39" y="85"/>
                    </a:cubicBezTo>
                    <a:cubicBezTo>
                      <a:pt x="44" y="79"/>
                      <a:pt x="45" y="81"/>
                      <a:pt x="43" y="72"/>
                    </a:cubicBezTo>
                    <a:cubicBezTo>
                      <a:pt x="41" y="63"/>
                      <a:pt x="43" y="66"/>
                      <a:pt x="37" y="56"/>
                    </a:cubicBezTo>
                    <a:cubicBezTo>
                      <a:pt x="32" y="47"/>
                      <a:pt x="36" y="49"/>
                      <a:pt x="31" y="40"/>
                    </a:cubicBezTo>
                    <a:cubicBezTo>
                      <a:pt x="26" y="30"/>
                      <a:pt x="27" y="31"/>
                      <a:pt x="24" y="26"/>
                    </a:cubicBezTo>
                    <a:cubicBezTo>
                      <a:pt x="20" y="21"/>
                      <a:pt x="17" y="18"/>
                      <a:pt x="17" y="15"/>
                    </a:cubicBezTo>
                    <a:cubicBezTo>
                      <a:pt x="17" y="13"/>
                      <a:pt x="17" y="11"/>
                      <a:pt x="16" y="8"/>
                    </a:cubicBezTo>
                    <a:cubicBezTo>
                      <a:pt x="20" y="8"/>
                      <a:pt x="24" y="8"/>
                      <a:pt x="30" y="6"/>
                    </a:cubicBezTo>
                    <a:cubicBezTo>
                      <a:pt x="38" y="4"/>
                      <a:pt x="38" y="3"/>
                      <a:pt x="48" y="4"/>
                    </a:cubicBezTo>
                    <a:cubicBezTo>
                      <a:pt x="58" y="5"/>
                      <a:pt x="120" y="0"/>
                      <a:pt x="122" y="3"/>
                    </a:cubicBezTo>
                    <a:cubicBezTo>
                      <a:pt x="124" y="6"/>
                      <a:pt x="126" y="20"/>
                      <a:pt x="128" y="26"/>
                    </a:cubicBezTo>
                    <a:cubicBezTo>
                      <a:pt x="129" y="31"/>
                      <a:pt x="133" y="35"/>
                      <a:pt x="135" y="43"/>
                    </a:cubicBezTo>
                    <a:cubicBezTo>
                      <a:pt x="137" y="50"/>
                      <a:pt x="139" y="48"/>
                      <a:pt x="142" y="56"/>
                    </a:cubicBezTo>
                    <a:cubicBezTo>
                      <a:pt x="145" y="64"/>
                      <a:pt x="148" y="65"/>
                      <a:pt x="158" y="65"/>
                    </a:cubicBezTo>
                    <a:cubicBezTo>
                      <a:pt x="168" y="65"/>
                      <a:pt x="173" y="62"/>
                      <a:pt x="178" y="63"/>
                    </a:cubicBezTo>
                    <a:cubicBezTo>
                      <a:pt x="183" y="64"/>
                      <a:pt x="193" y="68"/>
                      <a:pt x="193" y="63"/>
                    </a:cubicBezTo>
                    <a:cubicBezTo>
                      <a:pt x="193" y="58"/>
                      <a:pt x="190" y="55"/>
                      <a:pt x="194" y="52"/>
                    </a:cubicBezTo>
                    <a:cubicBezTo>
                      <a:pt x="199" y="49"/>
                      <a:pt x="195" y="33"/>
                      <a:pt x="198" y="34"/>
                    </a:cubicBezTo>
                    <a:cubicBezTo>
                      <a:pt x="202" y="35"/>
                      <a:pt x="214" y="38"/>
                      <a:pt x="217" y="34"/>
                    </a:cubicBezTo>
                    <a:cubicBezTo>
                      <a:pt x="219" y="30"/>
                      <a:pt x="224" y="32"/>
                      <a:pt x="224" y="36"/>
                    </a:cubicBezTo>
                    <a:cubicBezTo>
                      <a:pt x="224" y="40"/>
                      <a:pt x="224" y="42"/>
                      <a:pt x="238" y="43"/>
                    </a:cubicBezTo>
                    <a:cubicBezTo>
                      <a:pt x="253" y="43"/>
                      <a:pt x="257" y="46"/>
                      <a:pt x="254" y="50"/>
                    </a:cubicBezTo>
                    <a:cubicBezTo>
                      <a:pt x="252" y="54"/>
                      <a:pt x="253" y="62"/>
                      <a:pt x="255" y="65"/>
                    </a:cubicBezTo>
                    <a:cubicBezTo>
                      <a:pt x="257" y="69"/>
                      <a:pt x="260" y="67"/>
                      <a:pt x="258" y="75"/>
                    </a:cubicBezTo>
                    <a:cubicBezTo>
                      <a:pt x="256" y="83"/>
                      <a:pt x="253" y="92"/>
                      <a:pt x="253" y="97"/>
                    </a:cubicBezTo>
                    <a:cubicBezTo>
                      <a:pt x="253" y="103"/>
                      <a:pt x="250" y="105"/>
                      <a:pt x="256" y="112"/>
                    </a:cubicBezTo>
                    <a:cubicBezTo>
                      <a:pt x="261" y="119"/>
                      <a:pt x="266" y="128"/>
                      <a:pt x="266" y="132"/>
                    </a:cubicBezTo>
                    <a:cubicBezTo>
                      <a:pt x="266" y="136"/>
                      <a:pt x="264" y="141"/>
                      <a:pt x="263" y="144"/>
                    </a:cubicBezTo>
                    <a:cubicBezTo>
                      <a:pt x="263" y="147"/>
                      <a:pt x="258" y="149"/>
                      <a:pt x="265" y="151"/>
                    </a:cubicBezTo>
                    <a:cubicBezTo>
                      <a:pt x="271" y="152"/>
                      <a:pt x="265" y="152"/>
                      <a:pt x="273" y="151"/>
                    </a:cubicBezTo>
                    <a:cubicBezTo>
                      <a:pt x="281" y="149"/>
                      <a:pt x="283" y="149"/>
                      <a:pt x="291" y="149"/>
                    </a:cubicBezTo>
                    <a:cubicBezTo>
                      <a:pt x="300" y="148"/>
                      <a:pt x="303" y="145"/>
                      <a:pt x="308" y="146"/>
                    </a:cubicBezTo>
                    <a:cubicBezTo>
                      <a:pt x="308" y="147"/>
                      <a:pt x="309" y="147"/>
                      <a:pt x="309" y="147"/>
                    </a:cubicBezTo>
                    <a:cubicBezTo>
                      <a:pt x="308" y="152"/>
                      <a:pt x="309" y="162"/>
                      <a:pt x="309" y="16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905">
                <a:extLst>
                  <a:ext uri="{FF2B5EF4-FFF2-40B4-BE49-F238E27FC236}">
                    <a16:creationId xmlns:a16="http://schemas.microsoft.com/office/drawing/2014/main" id="{FCCF647B-795A-45FF-B3FF-AA4E3D080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8" y="2121"/>
                <a:ext cx="16" cy="23"/>
              </a:xfrm>
              <a:custGeom>
                <a:avLst/>
                <a:gdLst>
                  <a:gd name="T0" fmla="*/ 27 w 27"/>
                  <a:gd name="T1" fmla="*/ 4 h 39"/>
                  <a:gd name="T2" fmla="*/ 21 w 27"/>
                  <a:gd name="T3" fmla="*/ 10 h 39"/>
                  <a:gd name="T4" fmla="*/ 16 w 27"/>
                  <a:gd name="T5" fmla="*/ 19 h 39"/>
                  <a:gd name="T6" fmla="*/ 11 w 27"/>
                  <a:gd name="T7" fmla="*/ 37 h 39"/>
                  <a:gd name="T8" fmla="*/ 4 w 27"/>
                  <a:gd name="T9" fmla="*/ 39 h 39"/>
                  <a:gd name="T10" fmla="*/ 2 w 27"/>
                  <a:gd name="T11" fmla="*/ 22 h 39"/>
                  <a:gd name="T12" fmla="*/ 0 w 27"/>
                  <a:gd name="T13" fmla="*/ 14 h 39"/>
                  <a:gd name="T14" fmla="*/ 2 w 27"/>
                  <a:gd name="T15" fmla="*/ 9 h 39"/>
                  <a:gd name="T16" fmla="*/ 12 w 27"/>
                  <a:gd name="T17" fmla="*/ 5 h 39"/>
                  <a:gd name="T18" fmla="*/ 19 w 27"/>
                  <a:gd name="T19" fmla="*/ 1 h 39"/>
                  <a:gd name="T20" fmla="*/ 27 w 27"/>
                  <a:gd name="T21" fmla="*/ 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39">
                    <a:moveTo>
                      <a:pt x="27" y="4"/>
                    </a:moveTo>
                    <a:cubicBezTo>
                      <a:pt x="26" y="6"/>
                      <a:pt x="24" y="9"/>
                      <a:pt x="21" y="10"/>
                    </a:cubicBezTo>
                    <a:cubicBezTo>
                      <a:pt x="13" y="14"/>
                      <a:pt x="14" y="14"/>
                      <a:pt x="16" y="19"/>
                    </a:cubicBezTo>
                    <a:cubicBezTo>
                      <a:pt x="18" y="24"/>
                      <a:pt x="14" y="31"/>
                      <a:pt x="11" y="37"/>
                    </a:cubicBezTo>
                    <a:cubicBezTo>
                      <a:pt x="11" y="38"/>
                      <a:pt x="8" y="39"/>
                      <a:pt x="4" y="39"/>
                    </a:cubicBezTo>
                    <a:cubicBezTo>
                      <a:pt x="2" y="31"/>
                      <a:pt x="3" y="29"/>
                      <a:pt x="2" y="22"/>
                    </a:cubicBezTo>
                    <a:cubicBezTo>
                      <a:pt x="2" y="18"/>
                      <a:pt x="1" y="16"/>
                      <a:pt x="0" y="14"/>
                    </a:cubicBezTo>
                    <a:cubicBezTo>
                      <a:pt x="0" y="13"/>
                      <a:pt x="1" y="11"/>
                      <a:pt x="2" y="9"/>
                    </a:cubicBezTo>
                    <a:cubicBezTo>
                      <a:pt x="5" y="5"/>
                      <a:pt x="6" y="8"/>
                      <a:pt x="12" y="5"/>
                    </a:cubicBezTo>
                    <a:cubicBezTo>
                      <a:pt x="17" y="2"/>
                      <a:pt x="15" y="1"/>
                      <a:pt x="19" y="1"/>
                    </a:cubicBezTo>
                    <a:cubicBezTo>
                      <a:pt x="22" y="0"/>
                      <a:pt x="24" y="1"/>
                      <a:pt x="27" y="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906">
                <a:extLst>
                  <a:ext uri="{FF2B5EF4-FFF2-40B4-BE49-F238E27FC236}">
                    <a16:creationId xmlns:a16="http://schemas.microsoft.com/office/drawing/2014/main" id="{04035627-14C5-48AB-B66A-DA9F48463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1" y="2309"/>
                <a:ext cx="118" cy="114"/>
              </a:xfrm>
              <a:custGeom>
                <a:avLst/>
                <a:gdLst>
                  <a:gd name="T0" fmla="*/ 196 w 197"/>
                  <a:gd name="T1" fmla="*/ 65 h 190"/>
                  <a:gd name="T2" fmla="*/ 194 w 197"/>
                  <a:gd name="T3" fmla="*/ 79 h 190"/>
                  <a:gd name="T4" fmla="*/ 190 w 197"/>
                  <a:gd name="T5" fmla="*/ 91 h 190"/>
                  <a:gd name="T6" fmla="*/ 190 w 197"/>
                  <a:gd name="T7" fmla="*/ 103 h 190"/>
                  <a:gd name="T8" fmla="*/ 189 w 197"/>
                  <a:gd name="T9" fmla="*/ 114 h 190"/>
                  <a:gd name="T10" fmla="*/ 192 w 197"/>
                  <a:gd name="T11" fmla="*/ 122 h 190"/>
                  <a:gd name="T12" fmla="*/ 181 w 197"/>
                  <a:gd name="T13" fmla="*/ 138 h 190"/>
                  <a:gd name="T14" fmla="*/ 177 w 197"/>
                  <a:gd name="T15" fmla="*/ 160 h 190"/>
                  <a:gd name="T16" fmla="*/ 170 w 197"/>
                  <a:gd name="T17" fmla="*/ 166 h 190"/>
                  <a:gd name="T18" fmla="*/ 154 w 197"/>
                  <a:gd name="T19" fmla="*/ 182 h 190"/>
                  <a:gd name="T20" fmla="*/ 149 w 197"/>
                  <a:gd name="T21" fmla="*/ 188 h 190"/>
                  <a:gd name="T22" fmla="*/ 131 w 197"/>
                  <a:gd name="T23" fmla="*/ 188 h 190"/>
                  <a:gd name="T24" fmla="*/ 113 w 197"/>
                  <a:gd name="T25" fmla="*/ 183 h 190"/>
                  <a:gd name="T26" fmla="*/ 97 w 197"/>
                  <a:gd name="T27" fmla="*/ 182 h 190"/>
                  <a:gd name="T28" fmla="*/ 91 w 197"/>
                  <a:gd name="T29" fmla="*/ 172 h 190"/>
                  <a:gd name="T30" fmla="*/ 63 w 197"/>
                  <a:gd name="T31" fmla="*/ 155 h 190"/>
                  <a:gd name="T32" fmla="*/ 60 w 197"/>
                  <a:gd name="T33" fmla="*/ 134 h 190"/>
                  <a:gd name="T34" fmla="*/ 49 w 197"/>
                  <a:gd name="T35" fmla="*/ 125 h 190"/>
                  <a:gd name="T36" fmla="*/ 35 w 197"/>
                  <a:gd name="T37" fmla="*/ 115 h 190"/>
                  <a:gd name="T38" fmla="*/ 22 w 197"/>
                  <a:gd name="T39" fmla="*/ 103 h 190"/>
                  <a:gd name="T40" fmla="*/ 13 w 197"/>
                  <a:gd name="T41" fmla="*/ 83 h 190"/>
                  <a:gd name="T42" fmla="*/ 1 w 197"/>
                  <a:gd name="T43" fmla="*/ 63 h 190"/>
                  <a:gd name="T44" fmla="*/ 0 w 197"/>
                  <a:gd name="T45" fmla="*/ 61 h 190"/>
                  <a:gd name="T46" fmla="*/ 8 w 197"/>
                  <a:gd name="T47" fmla="*/ 61 h 190"/>
                  <a:gd name="T48" fmla="*/ 22 w 197"/>
                  <a:gd name="T49" fmla="*/ 65 h 190"/>
                  <a:gd name="T50" fmla="*/ 38 w 197"/>
                  <a:gd name="T51" fmla="*/ 69 h 190"/>
                  <a:gd name="T52" fmla="*/ 53 w 197"/>
                  <a:gd name="T53" fmla="*/ 58 h 190"/>
                  <a:gd name="T54" fmla="*/ 62 w 197"/>
                  <a:gd name="T55" fmla="*/ 46 h 190"/>
                  <a:gd name="T56" fmla="*/ 71 w 197"/>
                  <a:gd name="T57" fmla="*/ 35 h 190"/>
                  <a:gd name="T58" fmla="*/ 86 w 197"/>
                  <a:gd name="T59" fmla="*/ 29 h 190"/>
                  <a:gd name="T60" fmla="*/ 90 w 197"/>
                  <a:gd name="T61" fmla="*/ 16 h 190"/>
                  <a:gd name="T62" fmla="*/ 99 w 197"/>
                  <a:gd name="T63" fmla="*/ 5 h 190"/>
                  <a:gd name="T64" fmla="*/ 121 w 197"/>
                  <a:gd name="T65" fmla="*/ 0 h 190"/>
                  <a:gd name="T66" fmla="*/ 130 w 197"/>
                  <a:gd name="T67" fmla="*/ 0 h 190"/>
                  <a:gd name="T68" fmla="*/ 131 w 197"/>
                  <a:gd name="T69" fmla="*/ 7 h 190"/>
                  <a:gd name="T70" fmla="*/ 151 w 197"/>
                  <a:gd name="T71" fmla="*/ 11 h 190"/>
                  <a:gd name="T72" fmla="*/ 168 w 197"/>
                  <a:gd name="T73" fmla="*/ 19 h 190"/>
                  <a:gd name="T74" fmla="*/ 184 w 197"/>
                  <a:gd name="T75" fmla="*/ 25 h 190"/>
                  <a:gd name="T76" fmla="*/ 194 w 197"/>
                  <a:gd name="T77" fmla="*/ 33 h 190"/>
                  <a:gd name="T78" fmla="*/ 194 w 197"/>
                  <a:gd name="T79" fmla="*/ 43 h 190"/>
                  <a:gd name="T80" fmla="*/ 196 w 197"/>
                  <a:gd name="T81" fmla="*/ 65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7" h="190">
                    <a:moveTo>
                      <a:pt x="196" y="65"/>
                    </a:moveTo>
                    <a:cubicBezTo>
                      <a:pt x="195" y="72"/>
                      <a:pt x="196" y="73"/>
                      <a:pt x="194" y="79"/>
                    </a:cubicBezTo>
                    <a:cubicBezTo>
                      <a:pt x="193" y="84"/>
                      <a:pt x="191" y="85"/>
                      <a:pt x="190" y="91"/>
                    </a:cubicBezTo>
                    <a:cubicBezTo>
                      <a:pt x="189" y="97"/>
                      <a:pt x="190" y="99"/>
                      <a:pt x="190" y="103"/>
                    </a:cubicBezTo>
                    <a:cubicBezTo>
                      <a:pt x="190" y="107"/>
                      <a:pt x="186" y="111"/>
                      <a:pt x="189" y="114"/>
                    </a:cubicBezTo>
                    <a:cubicBezTo>
                      <a:pt x="192" y="116"/>
                      <a:pt x="195" y="117"/>
                      <a:pt x="192" y="122"/>
                    </a:cubicBezTo>
                    <a:cubicBezTo>
                      <a:pt x="189" y="127"/>
                      <a:pt x="182" y="133"/>
                      <a:pt x="181" y="138"/>
                    </a:cubicBezTo>
                    <a:cubicBezTo>
                      <a:pt x="180" y="142"/>
                      <a:pt x="176" y="157"/>
                      <a:pt x="177" y="160"/>
                    </a:cubicBezTo>
                    <a:cubicBezTo>
                      <a:pt x="177" y="163"/>
                      <a:pt x="177" y="161"/>
                      <a:pt x="170" y="166"/>
                    </a:cubicBezTo>
                    <a:cubicBezTo>
                      <a:pt x="163" y="171"/>
                      <a:pt x="157" y="178"/>
                      <a:pt x="154" y="182"/>
                    </a:cubicBezTo>
                    <a:cubicBezTo>
                      <a:pt x="152" y="183"/>
                      <a:pt x="151" y="185"/>
                      <a:pt x="149" y="188"/>
                    </a:cubicBezTo>
                    <a:cubicBezTo>
                      <a:pt x="145" y="186"/>
                      <a:pt x="142" y="190"/>
                      <a:pt x="131" y="188"/>
                    </a:cubicBezTo>
                    <a:cubicBezTo>
                      <a:pt x="121" y="185"/>
                      <a:pt x="121" y="184"/>
                      <a:pt x="113" y="183"/>
                    </a:cubicBezTo>
                    <a:cubicBezTo>
                      <a:pt x="107" y="182"/>
                      <a:pt x="100" y="181"/>
                      <a:pt x="97" y="182"/>
                    </a:cubicBezTo>
                    <a:cubicBezTo>
                      <a:pt x="98" y="178"/>
                      <a:pt x="98" y="174"/>
                      <a:pt x="91" y="172"/>
                    </a:cubicBezTo>
                    <a:cubicBezTo>
                      <a:pt x="80" y="168"/>
                      <a:pt x="65" y="167"/>
                      <a:pt x="63" y="155"/>
                    </a:cubicBezTo>
                    <a:cubicBezTo>
                      <a:pt x="60" y="144"/>
                      <a:pt x="69" y="137"/>
                      <a:pt x="60" y="134"/>
                    </a:cubicBezTo>
                    <a:cubicBezTo>
                      <a:pt x="50" y="131"/>
                      <a:pt x="50" y="130"/>
                      <a:pt x="49" y="125"/>
                    </a:cubicBezTo>
                    <a:cubicBezTo>
                      <a:pt x="48" y="121"/>
                      <a:pt x="41" y="119"/>
                      <a:pt x="35" y="115"/>
                    </a:cubicBezTo>
                    <a:cubicBezTo>
                      <a:pt x="28" y="111"/>
                      <a:pt x="26" y="111"/>
                      <a:pt x="22" y="103"/>
                    </a:cubicBezTo>
                    <a:cubicBezTo>
                      <a:pt x="18" y="94"/>
                      <a:pt x="18" y="96"/>
                      <a:pt x="13" y="83"/>
                    </a:cubicBezTo>
                    <a:cubicBezTo>
                      <a:pt x="8" y="71"/>
                      <a:pt x="1" y="63"/>
                      <a:pt x="1" y="63"/>
                    </a:cubicBezTo>
                    <a:cubicBezTo>
                      <a:pt x="1" y="63"/>
                      <a:pt x="1" y="62"/>
                      <a:pt x="0" y="61"/>
                    </a:cubicBezTo>
                    <a:cubicBezTo>
                      <a:pt x="3" y="60"/>
                      <a:pt x="6" y="61"/>
                      <a:pt x="8" y="61"/>
                    </a:cubicBezTo>
                    <a:cubicBezTo>
                      <a:pt x="13" y="61"/>
                      <a:pt x="16" y="63"/>
                      <a:pt x="22" y="65"/>
                    </a:cubicBezTo>
                    <a:cubicBezTo>
                      <a:pt x="28" y="67"/>
                      <a:pt x="34" y="69"/>
                      <a:pt x="38" y="69"/>
                    </a:cubicBezTo>
                    <a:cubicBezTo>
                      <a:pt x="42" y="69"/>
                      <a:pt x="45" y="64"/>
                      <a:pt x="53" y="58"/>
                    </a:cubicBezTo>
                    <a:cubicBezTo>
                      <a:pt x="61" y="53"/>
                      <a:pt x="59" y="53"/>
                      <a:pt x="62" y="46"/>
                    </a:cubicBezTo>
                    <a:cubicBezTo>
                      <a:pt x="65" y="38"/>
                      <a:pt x="67" y="39"/>
                      <a:pt x="71" y="35"/>
                    </a:cubicBezTo>
                    <a:cubicBezTo>
                      <a:pt x="74" y="31"/>
                      <a:pt x="82" y="31"/>
                      <a:pt x="86" y="29"/>
                    </a:cubicBezTo>
                    <a:cubicBezTo>
                      <a:pt x="91" y="27"/>
                      <a:pt x="90" y="22"/>
                      <a:pt x="90" y="16"/>
                    </a:cubicBezTo>
                    <a:cubicBezTo>
                      <a:pt x="90" y="10"/>
                      <a:pt x="97" y="9"/>
                      <a:pt x="99" y="5"/>
                    </a:cubicBezTo>
                    <a:cubicBezTo>
                      <a:pt x="101" y="0"/>
                      <a:pt x="115" y="0"/>
                      <a:pt x="121" y="0"/>
                    </a:cubicBezTo>
                    <a:cubicBezTo>
                      <a:pt x="125" y="0"/>
                      <a:pt x="128" y="0"/>
                      <a:pt x="130" y="0"/>
                    </a:cubicBezTo>
                    <a:cubicBezTo>
                      <a:pt x="129" y="3"/>
                      <a:pt x="128" y="5"/>
                      <a:pt x="131" y="7"/>
                    </a:cubicBezTo>
                    <a:cubicBezTo>
                      <a:pt x="137" y="10"/>
                      <a:pt x="140" y="7"/>
                      <a:pt x="151" y="11"/>
                    </a:cubicBezTo>
                    <a:cubicBezTo>
                      <a:pt x="161" y="15"/>
                      <a:pt x="161" y="17"/>
                      <a:pt x="168" y="19"/>
                    </a:cubicBezTo>
                    <a:cubicBezTo>
                      <a:pt x="175" y="22"/>
                      <a:pt x="177" y="20"/>
                      <a:pt x="184" y="25"/>
                    </a:cubicBezTo>
                    <a:cubicBezTo>
                      <a:pt x="192" y="30"/>
                      <a:pt x="194" y="30"/>
                      <a:pt x="194" y="33"/>
                    </a:cubicBezTo>
                    <a:cubicBezTo>
                      <a:pt x="194" y="36"/>
                      <a:pt x="191" y="36"/>
                      <a:pt x="194" y="43"/>
                    </a:cubicBezTo>
                    <a:cubicBezTo>
                      <a:pt x="197" y="51"/>
                      <a:pt x="196" y="59"/>
                      <a:pt x="196" y="6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907">
                <a:extLst>
                  <a:ext uri="{FF2B5EF4-FFF2-40B4-BE49-F238E27FC236}">
                    <a16:creationId xmlns:a16="http://schemas.microsoft.com/office/drawing/2014/main" id="{9A1108C9-FE83-47D6-A89C-580FA5EC87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4" y="2183"/>
                <a:ext cx="177" cy="167"/>
              </a:xfrm>
              <a:custGeom>
                <a:avLst/>
                <a:gdLst>
                  <a:gd name="T0" fmla="*/ 286 w 296"/>
                  <a:gd name="T1" fmla="*/ 75 h 279"/>
                  <a:gd name="T2" fmla="*/ 286 w 296"/>
                  <a:gd name="T3" fmla="*/ 107 h 279"/>
                  <a:gd name="T4" fmla="*/ 278 w 296"/>
                  <a:gd name="T5" fmla="*/ 127 h 279"/>
                  <a:gd name="T6" fmla="*/ 270 w 296"/>
                  <a:gd name="T7" fmla="*/ 152 h 279"/>
                  <a:gd name="T8" fmla="*/ 277 w 296"/>
                  <a:gd name="T9" fmla="*/ 164 h 279"/>
                  <a:gd name="T10" fmla="*/ 211 w 296"/>
                  <a:gd name="T11" fmla="*/ 205 h 279"/>
                  <a:gd name="T12" fmla="*/ 200 w 296"/>
                  <a:gd name="T13" fmla="*/ 210 h 279"/>
                  <a:gd name="T14" fmla="*/ 169 w 296"/>
                  <a:gd name="T15" fmla="*/ 226 h 279"/>
                  <a:gd name="T16" fmla="*/ 150 w 296"/>
                  <a:gd name="T17" fmla="*/ 245 h 279"/>
                  <a:gd name="T18" fmla="*/ 132 w 296"/>
                  <a:gd name="T19" fmla="*/ 268 h 279"/>
                  <a:gd name="T20" fmla="*/ 101 w 296"/>
                  <a:gd name="T21" fmla="*/ 275 h 279"/>
                  <a:gd name="T22" fmla="*/ 79 w 296"/>
                  <a:gd name="T23" fmla="*/ 271 h 279"/>
                  <a:gd name="T24" fmla="*/ 63 w 296"/>
                  <a:gd name="T25" fmla="*/ 260 h 279"/>
                  <a:gd name="T26" fmla="*/ 37 w 296"/>
                  <a:gd name="T27" fmla="*/ 266 h 279"/>
                  <a:gd name="T28" fmla="*/ 5 w 296"/>
                  <a:gd name="T29" fmla="*/ 136 h 279"/>
                  <a:gd name="T30" fmla="*/ 52 w 296"/>
                  <a:gd name="T31" fmla="*/ 122 h 279"/>
                  <a:gd name="T32" fmla="*/ 56 w 296"/>
                  <a:gd name="T33" fmla="*/ 99 h 279"/>
                  <a:gd name="T34" fmla="*/ 62 w 296"/>
                  <a:gd name="T35" fmla="*/ 81 h 279"/>
                  <a:gd name="T36" fmla="*/ 72 w 296"/>
                  <a:gd name="T37" fmla="*/ 88 h 279"/>
                  <a:gd name="T38" fmla="*/ 91 w 296"/>
                  <a:gd name="T39" fmla="*/ 99 h 279"/>
                  <a:gd name="T40" fmla="*/ 126 w 296"/>
                  <a:gd name="T41" fmla="*/ 106 h 279"/>
                  <a:gd name="T42" fmla="*/ 139 w 296"/>
                  <a:gd name="T43" fmla="*/ 106 h 279"/>
                  <a:gd name="T44" fmla="*/ 152 w 296"/>
                  <a:gd name="T45" fmla="*/ 116 h 279"/>
                  <a:gd name="T46" fmla="*/ 167 w 296"/>
                  <a:gd name="T47" fmla="*/ 129 h 279"/>
                  <a:gd name="T48" fmla="*/ 182 w 296"/>
                  <a:gd name="T49" fmla="*/ 147 h 279"/>
                  <a:gd name="T50" fmla="*/ 194 w 296"/>
                  <a:gd name="T51" fmla="*/ 145 h 279"/>
                  <a:gd name="T52" fmla="*/ 196 w 296"/>
                  <a:gd name="T53" fmla="*/ 112 h 279"/>
                  <a:gd name="T54" fmla="*/ 176 w 296"/>
                  <a:gd name="T55" fmla="*/ 114 h 279"/>
                  <a:gd name="T56" fmla="*/ 164 w 296"/>
                  <a:gd name="T57" fmla="*/ 91 h 279"/>
                  <a:gd name="T58" fmla="*/ 171 w 296"/>
                  <a:gd name="T59" fmla="*/ 62 h 279"/>
                  <a:gd name="T60" fmla="*/ 168 w 296"/>
                  <a:gd name="T61" fmla="*/ 34 h 279"/>
                  <a:gd name="T62" fmla="*/ 178 w 296"/>
                  <a:gd name="T63" fmla="*/ 20 h 279"/>
                  <a:gd name="T64" fmla="*/ 193 w 296"/>
                  <a:gd name="T65" fmla="*/ 6 h 279"/>
                  <a:gd name="T66" fmla="*/ 224 w 296"/>
                  <a:gd name="T67" fmla="*/ 0 h 279"/>
                  <a:gd name="T68" fmla="*/ 249 w 296"/>
                  <a:gd name="T69" fmla="*/ 20 h 279"/>
                  <a:gd name="T70" fmla="*/ 279 w 296"/>
                  <a:gd name="T71" fmla="*/ 37 h 279"/>
                  <a:gd name="T72" fmla="*/ 287 w 296"/>
                  <a:gd name="T73" fmla="*/ 48 h 279"/>
                  <a:gd name="T74" fmla="*/ 294 w 296"/>
                  <a:gd name="T75" fmla="*/ 69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96" h="279">
                    <a:moveTo>
                      <a:pt x="294" y="69"/>
                    </a:moveTo>
                    <a:cubicBezTo>
                      <a:pt x="293" y="72"/>
                      <a:pt x="285" y="68"/>
                      <a:pt x="286" y="75"/>
                    </a:cubicBezTo>
                    <a:cubicBezTo>
                      <a:pt x="286" y="83"/>
                      <a:pt x="289" y="86"/>
                      <a:pt x="288" y="93"/>
                    </a:cubicBezTo>
                    <a:cubicBezTo>
                      <a:pt x="286" y="99"/>
                      <a:pt x="284" y="100"/>
                      <a:pt x="286" y="107"/>
                    </a:cubicBezTo>
                    <a:cubicBezTo>
                      <a:pt x="288" y="113"/>
                      <a:pt x="295" y="119"/>
                      <a:pt x="290" y="120"/>
                    </a:cubicBezTo>
                    <a:cubicBezTo>
                      <a:pt x="285" y="122"/>
                      <a:pt x="279" y="124"/>
                      <a:pt x="278" y="127"/>
                    </a:cubicBezTo>
                    <a:cubicBezTo>
                      <a:pt x="277" y="131"/>
                      <a:pt x="281" y="133"/>
                      <a:pt x="277" y="139"/>
                    </a:cubicBezTo>
                    <a:cubicBezTo>
                      <a:pt x="272" y="146"/>
                      <a:pt x="269" y="147"/>
                      <a:pt x="270" y="152"/>
                    </a:cubicBezTo>
                    <a:cubicBezTo>
                      <a:pt x="271" y="157"/>
                      <a:pt x="270" y="158"/>
                      <a:pt x="276" y="163"/>
                    </a:cubicBezTo>
                    <a:cubicBezTo>
                      <a:pt x="277" y="163"/>
                      <a:pt x="277" y="163"/>
                      <a:pt x="277" y="164"/>
                    </a:cubicBezTo>
                    <a:cubicBezTo>
                      <a:pt x="261" y="170"/>
                      <a:pt x="208" y="192"/>
                      <a:pt x="207" y="194"/>
                    </a:cubicBezTo>
                    <a:cubicBezTo>
                      <a:pt x="205" y="197"/>
                      <a:pt x="210" y="200"/>
                      <a:pt x="211" y="205"/>
                    </a:cubicBezTo>
                    <a:cubicBezTo>
                      <a:pt x="211" y="207"/>
                      <a:pt x="210" y="209"/>
                      <a:pt x="209" y="210"/>
                    </a:cubicBezTo>
                    <a:cubicBezTo>
                      <a:pt x="207" y="210"/>
                      <a:pt x="204" y="210"/>
                      <a:pt x="200" y="210"/>
                    </a:cubicBezTo>
                    <a:cubicBezTo>
                      <a:pt x="194" y="210"/>
                      <a:pt x="180" y="210"/>
                      <a:pt x="178" y="215"/>
                    </a:cubicBezTo>
                    <a:cubicBezTo>
                      <a:pt x="176" y="219"/>
                      <a:pt x="169" y="220"/>
                      <a:pt x="169" y="226"/>
                    </a:cubicBezTo>
                    <a:cubicBezTo>
                      <a:pt x="169" y="232"/>
                      <a:pt x="170" y="237"/>
                      <a:pt x="165" y="239"/>
                    </a:cubicBezTo>
                    <a:cubicBezTo>
                      <a:pt x="161" y="241"/>
                      <a:pt x="153" y="241"/>
                      <a:pt x="150" y="245"/>
                    </a:cubicBezTo>
                    <a:cubicBezTo>
                      <a:pt x="146" y="249"/>
                      <a:pt x="144" y="248"/>
                      <a:pt x="141" y="256"/>
                    </a:cubicBezTo>
                    <a:cubicBezTo>
                      <a:pt x="138" y="263"/>
                      <a:pt x="140" y="263"/>
                      <a:pt x="132" y="268"/>
                    </a:cubicBezTo>
                    <a:cubicBezTo>
                      <a:pt x="124" y="274"/>
                      <a:pt x="121" y="279"/>
                      <a:pt x="117" y="279"/>
                    </a:cubicBezTo>
                    <a:cubicBezTo>
                      <a:pt x="113" y="279"/>
                      <a:pt x="107" y="277"/>
                      <a:pt x="101" y="275"/>
                    </a:cubicBezTo>
                    <a:cubicBezTo>
                      <a:pt x="95" y="273"/>
                      <a:pt x="92" y="271"/>
                      <a:pt x="87" y="271"/>
                    </a:cubicBezTo>
                    <a:cubicBezTo>
                      <a:pt x="85" y="271"/>
                      <a:pt x="82" y="270"/>
                      <a:pt x="79" y="271"/>
                    </a:cubicBezTo>
                    <a:cubicBezTo>
                      <a:pt x="78" y="268"/>
                      <a:pt x="77" y="264"/>
                      <a:pt x="75" y="263"/>
                    </a:cubicBezTo>
                    <a:cubicBezTo>
                      <a:pt x="72" y="262"/>
                      <a:pt x="72" y="259"/>
                      <a:pt x="63" y="260"/>
                    </a:cubicBezTo>
                    <a:cubicBezTo>
                      <a:pt x="54" y="262"/>
                      <a:pt x="53" y="260"/>
                      <a:pt x="46" y="264"/>
                    </a:cubicBezTo>
                    <a:cubicBezTo>
                      <a:pt x="43" y="266"/>
                      <a:pt x="40" y="266"/>
                      <a:pt x="37" y="266"/>
                    </a:cubicBezTo>
                    <a:cubicBezTo>
                      <a:pt x="30" y="259"/>
                      <a:pt x="6" y="237"/>
                      <a:pt x="5" y="230"/>
                    </a:cubicBezTo>
                    <a:cubicBezTo>
                      <a:pt x="3" y="221"/>
                      <a:pt x="0" y="137"/>
                      <a:pt x="5" y="136"/>
                    </a:cubicBezTo>
                    <a:cubicBezTo>
                      <a:pt x="9" y="136"/>
                      <a:pt x="57" y="139"/>
                      <a:pt x="54" y="136"/>
                    </a:cubicBezTo>
                    <a:cubicBezTo>
                      <a:pt x="51" y="134"/>
                      <a:pt x="44" y="126"/>
                      <a:pt x="52" y="122"/>
                    </a:cubicBezTo>
                    <a:cubicBezTo>
                      <a:pt x="59" y="117"/>
                      <a:pt x="55" y="112"/>
                      <a:pt x="54" y="109"/>
                    </a:cubicBezTo>
                    <a:cubicBezTo>
                      <a:pt x="54" y="106"/>
                      <a:pt x="56" y="103"/>
                      <a:pt x="56" y="99"/>
                    </a:cubicBezTo>
                    <a:cubicBezTo>
                      <a:pt x="56" y="95"/>
                      <a:pt x="55" y="85"/>
                      <a:pt x="56" y="80"/>
                    </a:cubicBezTo>
                    <a:cubicBezTo>
                      <a:pt x="59" y="80"/>
                      <a:pt x="59" y="77"/>
                      <a:pt x="62" y="81"/>
                    </a:cubicBezTo>
                    <a:cubicBezTo>
                      <a:pt x="65" y="85"/>
                      <a:pt x="60" y="93"/>
                      <a:pt x="65" y="91"/>
                    </a:cubicBezTo>
                    <a:cubicBezTo>
                      <a:pt x="70" y="90"/>
                      <a:pt x="61" y="88"/>
                      <a:pt x="72" y="88"/>
                    </a:cubicBezTo>
                    <a:cubicBezTo>
                      <a:pt x="83" y="88"/>
                      <a:pt x="87" y="83"/>
                      <a:pt x="88" y="88"/>
                    </a:cubicBezTo>
                    <a:cubicBezTo>
                      <a:pt x="88" y="94"/>
                      <a:pt x="84" y="95"/>
                      <a:pt x="91" y="99"/>
                    </a:cubicBezTo>
                    <a:cubicBezTo>
                      <a:pt x="97" y="102"/>
                      <a:pt x="99" y="104"/>
                      <a:pt x="107" y="106"/>
                    </a:cubicBezTo>
                    <a:cubicBezTo>
                      <a:pt x="116" y="107"/>
                      <a:pt x="125" y="110"/>
                      <a:pt x="126" y="106"/>
                    </a:cubicBezTo>
                    <a:cubicBezTo>
                      <a:pt x="127" y="101"/>
                      <a:pt x="128" y="97"/>
                      <a:pt x="130" y="98"/>
                    </a:cubicBezTo>
                    <a:cubicBezTo>
                      <a:pt x="133" y="99"/>
                      <a:pt x="137" y="103"/>
                      <a:pt x="139" y="106"/>
                    </a:cubicBezTo>
                    <a:cubicBezTo>
                      <a:pt x="141" y="108"/>
                      <a:pt x="140" y="112"/>
                      <a:pt x="142" y="114"/>
                    </a:cubicBezTo>
                    <a:cubicBezTo>
                      <a:pt x="145" y="116"/>
                      <a:pt x="149" y="115"/>
                      <a:pt x="152" y="116"/>
                    </a:cubicBezTo>
                    <a:cubicBezTo>
                      <a:pt x="155" y="117"/>
                      <a:pt x="155" y="117"/>
                      <a:pt x="159" y="120"/>
                    </a:cubicBezTo>
                    <a:cubicBezTo>
                      <a:pt x="164" y="124"/>
                      <a:pt x="166" y="124"/>
                      <a:pt x="167" y="129"/>
                    </a:cubicBezTo>
                    <a:cubicBezTo>
                      <a:pt x="168" y="134"/>
                      <a:pt x="173" y="136"/>
                      <a:pt x="174" y="140"/>
                    </a:cubicBezTo>
                    <a:cubicBezTo>
                      <a:pt x="175" y="144"/>
                      <a:pt x="178" y="148"/>
                      <a:pt x="182" y="147"/>
                    </a:cubicBezTo>
                    <a:cubicBezTo>
                      <a:pt x="186" y="147"/>
                      <a:pt x="186" y="143"/>
                      <a:pt x="189" y="143"/>
                    </a:cubicBezTo>
                    <a:cubicBezTo>
                      <a:pt x="191" y="143"/>
                      <a:pt x="194" y="141"/>
                      <a:pt x="194" y="145"/>
                    </a:cubicBezTo>
                    <a:cubicBezTo>
                      <a:pt x="195" y="148"/>
                      <a:pt x="198" y="147"/>
                      <a:pt x="198" y="147"/>
                    </a:cubicBezTo>
                    <a:cubicBezTo>
                      <a:pt x="198" y="147"/>
                      <a:pt x="200" y="108"/>
                      <a:pt x="196" y="112"/>
                    </a:cubicBezTo>
                    <a:cubicBezTo>
                      <a:pt x="191" y="116"/>
                      <a:pt x="192" y="119"/>
                      <a:pt x="186" y="119"/>
                    </a:cubicBezTo>
                    <a:cubicBezTo>
                      <a:pt x="181" y="119"/>
                      <a:pt x="177" y="116"/>
                      <a:pt x="176" y="114"/>
                    </a:cubicBezTo>
                    <a:cubicBezTo>
                      <a:pt x="175" y="112"/>
                      <a:pt x="173" y="112"/>
                      <a:pt x="168" y="105"/>
                    </a:cubicBezTo>
                    <a:cubicBezTo>
                      <a:pt x="163" y="97"/>
                      <a:pt x="160" y="96"/>
                      <a:pt x="164" y="91"/>
                    </a:cubicBezTo>
                    <a:cubicBezTo>
                      <a:pt x="168" y="86"/>
                      <a:pt x="168" y="82"/>
                      <a:pt x="169" y="76"/>
                    </a:cubicBezTo>
                    <a:cubicBezTo>
                      <a:pt x="171" y="70"/>
                      <a:pt x="172" y="64"/>
                      <a:pt x="171" y="62"/>
                    </a:cubicBezTo>
                    <a:cubicBezTo>
                      <a:pt x="170" y="60"/>
                      <a:pt x="170" y="51"/>
                      <a:pt x="169" y="47"/>
                    </a:cubicBezTo>
                    <a:cubicBezTo>
                      <a:pt x="169" y="42"/>
                      <a:pt x="170" y="35"/>
                      <a:pt x="168" y="34"/>
                    </a:cubicBezTo>
                    <a:cubicBezTo>
                      <a:pt x="165" y="32"/>
                      <a:pt x="159" y="33"/>
                      <a:pt x="164" y="29"/>
                    </a:cubicBezTo>
                    <a:cubicBezTo>
                      <a:pt x="169" y="25"/>
                      <a:pt x="178" y="24"/>
                      <a:pt x="178" y="20"/>
                    </a:cubicBezTo>
                    <a:cubicBezTo>
                      <a:pt x="178" y="16"/>
                      <a:pt x="174" y="11"/>
                      <a:pt x="179" y="10"/>
                    </a:cubicBezTo>
                    <a:cubicBezTo>
                      <a:pt x="183" y="9"/>
                      <a:pt x="181" y="6"/>
                      <a:pt x="193" y="6"/>
                    </a:cubicBezTo>
                    <a:cubicBezTo>
                      <a:pt x="205" y="6"/>
                      <a:pt x="209" y="4"/>
                      <a:pt x="210" y="4"/>
                    </a:cubicBezTo>
                    <a:cubicBezTo>
                      <a:pt x="211" y="3"/>
                      <a:pt x="220" y="1"/>
                      <a:pt x="224" y="0"/>
                    </a:cubicBezTo>
                    <a:cubicBezTo>
                      <a:pt x="225" y="4"/>
                      <a:pt x="227" y="7"/>
                      <a:pt x="228" y="8"/>
                    </a:cubicBezTo>
                    <a:cubicBezTo>
                      <a:pt x="233" y="14"/>
                      <a:pt x="242" y="15"/>
                      <a:pt x="249" y="20"/>
                    </a:cubicBezTo>
                    <a:cubicBezTo>
                      <a:pt x="249" y="20"/>
                      <a:pt x="262" y="26"/>
                      <a:pt x="267" y="29"/>
                    </a:cubicBezTo>
                    <a:cubicBezTo>
                      <a:pt x="272" y="31"/>
                      <a:pt x="276" y="29"/>
                      <a:pt x="279" y="37"/>
                    </a:cubicBezTo>
                    <a:cubicBezTo>
                      <a:pt x="279" y="37"/>
                      <a:pt x="279" y="37"/>
                      <a:pt x="279" y="37"/>
                    </a:cubicBezTo>
                    <a:cubicBezTo>
                      <a:pt x="283" y="45"/>
                      <a:pt x="287" y="42"/>
                      <a:pt x="287" y="48"/>
                    </a:cubicBezTo>
                    <a:cubicBezTo>
                      <a:pt x="288" y="54"/>
                      <a:pt x="288" y="54"/>
                      <a:pt x="291" y="57"/>
                    </a:cubicBezTo>
                    <a:cubicBezTo>
                      <a:pt x="293" y="60"/>
                      <a:pt x="296" y="65"/>
                      <a:pt x="294" y="6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908">
                <a:extLst>
                  <a:ext uri="{FF2B5EF4-FFF2-40B4-BE49-F238E27FC236}">
                    <a16:creationId xmlns:a16="http://schemas.microsoft.com/office/drawing/2014/main" id="{071F2CEB-0AAD-4C1B-9EFD-D7887642C3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7" y="2224"/>
                <a:ext cx="159" cy="275"/>
              </a:xfrm>
              <a:custGeom>
                <a:avLst/>
                <a:gdLst>
                  <a:gd name="T0" fmla="*/ 258 w 265"/>
                  <a:gd name="T1" fmla="*/ 133 h 459"/>
                  <a:gd name="T2" fmla="*/ 246 w 265"/>
                  <a:gd name="T3" fmla="*/ 156 h 459"/>
                  <a:gd name="T4" fmla="*/ 224 w 265"/>
                  <a:gd name="T5" fmla="*/ 177 h 459"/>
                  <a:gd name="T6" fmla="*/ 202 w 265"/>
                  <a:gd name="T7" fmla="*/ 189 h 459"/>
                  <a:gd name="T8" fmla="*/ 180 w 265"/>
                  <a:gd name="T9" fmla="*/ 196 h 459"/>
                  <a:gd name="T10" fmla="*/ 164 w 265"/>
                  <a:gd name="T11" fmla="*/ 215 h 459"/>
                  <a:gd name="T12" fmla="*/ 150 w 265"/>
                  <a:gd name="T13" fmla="*/ 226 h 459"/>
                  <a:gd name="T14" fmla="*/ 127 w 265"/>
                  <a:gd name="T15" fmla="*/ 246 h 459"/>
                  <a:gd name="T16" fmla="*/ 113 w 265"/>
                  <a:gd name="T17" fmla="*/ 261 h 459"/>
                  <a:gd name="T18" fmla="*/ 108 w 265"/>
                  <a:gd name="T19" fmla="*/ 278 h 459"/>
                  <a:gd name="T20" fmla="*/ 118 w 265"/>
                  <a:gd name="T21" fmla="*/ 299 h 459"/>
                  <a:gd name="T22" fmla="*/ 122 w 265"/>
                  <a:gd name="T23" fmla="*/ 319 h 459"/>
                  <a:gd name="T24" fmla="*/ 127 w 265"/>
                  <a:gd name="T25" fmla="*/ 344 h 459"/>
                  <a:gd name="T26" fmla="*/ 121 w 265"/>
                  <a:gd name="T27" fmla="*/ 368 h 459"/>
                  <a:gd name="T28" fmla="*/ 112 w 265"/>
                  <a:gd name="T29" fmla="*/ 394 h 459"/>
                  <a:gd name="T30" fmla="*/ 88 w 265"/>
                  <a:gd name="T31" fmla="*/ 405 h 459"/>
                  <a:gd name="T32" fmla="*/ 61 w 265"/>
                  <a:gd name="T33" fmla="*/ 415 h 459"/>
                  <a:gd name="T34" fmla="*/ 52 w 265"/>
                  <a:gd name="T35" fmla="*/ 437 h 459"/>
                  <a:gd name="T36" fmla="*/ 57 w 265"/>
                  <a:gd name="T37" fmla="*/ 459 h 459"/>
                  <a:gd name="T38" fmla="*/ 35 w 265"/>
                  <a:gd name="T39" fmla="*/ 457 h 459"/>
                  <a:gd name="T40" fmla="*/ 38 w 265"/>
                  <a:gd name="T41" fmla="*/ 434 h 459"/>
                  <a:gd name="T42" fmla="*/ 36 w 265"/>
                  <a:gd name="T43" fmla="*/ 426 h 459"/>
                  <a:gd name="T44" fmla="*/ 36 w 265"/>
                  <a:gd name="T45" fmla="*/ 389 h 459"/>
                  <a:gd name="T46" fmla="*/ 29 w 265"/>
                  <a:gd name="T47" fmla="*/ 356 h 459"/>
                  <a:gd name="T48" fmla="*/ 23 w 265"/>
                  <a:gd name="T49" fmla="*/ 330 h 459"/>
                  <a:gd name="T50" fmla="*/ 44 w 265"/>
                  <a:gd name="T51" fmla="*/ 308 h 459"/>
                  <a:gd name="T52" fmla="*/ 55 w 265"/>
                  <a:gd name="T53" fmla="*/ 280 h 459"/>
                  <a:gd name="T54" fmla="*/ 63 w 265"/>
                  <a:gd name="T55" fmla="*/ 256 h 459"/>
                  <a:gd name="T56" fmla="*/ 64 w 265"/>
                  <a:gd name="T57" fmla="*/ 233 h 459"/>
                  <a:gd name="T58" fmla="*/ 70 w 265"/>
                  <a:gd name="T59" fmla="*/ 207 h 459"/>
                  <a:gd name="T60" fmla="*/ 68 w 265"/>
                  <a:gd name="T61" fmla="*/ 175 h 459"/>
                  <a:gd name="T62" fmla="*/ 42 w 265"/>
                  <a:gd name="T63" fmla="*/ 161 h 459"/>
                  <a:gd name="T64" fmla="*/ 5 w 265"/>
                  <a:gd name="T65" fmla="*/ 149 h 459"/>
                  <a:gd name="T66" fmla="*/ 6 w 265"/>
                  <a:gd name="T67" fmla="*/ 137 h 459"/>
                  <a:gd name="T68" fmla="*/ 72 w 265"/>
                  <a:gd name="T69" fmla="*/ 96 h 459"/>
                  <a:gd name="T70" fmla="*/ 92 w 265"/>
                  <a:gd name="T71" fmla="*/ 110 h 459"/>
                  <a:gd name="T72" fmla="*/ 111 w 265"/>
                  <a:gd name="T73" fmla="*/ 127 h 459"/>
                  <a:gd name="T74" fmla="*/ 103 w 265"/>
                  <a:gd name="T75" fmla="*/ 155 h 459"/>
                  <a:gd name="T76" fmla="*/ 120 w 265"/>
                  <a:gd name="T77" fmla="*/ 182 h 459"/>
                  <a:gd name="T78" fmla="*/ 126 w 265"/>
                  <a:gd name="T79" fmla="*/ 171 h 459"/>
                  <a:gd name="T80" fmla="*/ 135 w 265"/>
                  <a:gd name="T81" fmla="*/ 154 h 459"/>
                  <a:gd name="T82" fmla="*/ 140 w 265"/>
                  <a:gd name="T83" fmla="*/ 122 h 459"/>
                  <a:gd name="T84" fmla="*/ 119 w 265"/>
                  <a:gd name="T85" fmla="*/ 85 h 459"/>
                  <a:gd name="T86" fmla="*/ 116 w 265"/>
                  <a:gd name="T87" fmla="*/ 75 h 459"/>
                  <a:gd name="T88" fmla="*/ 116 w 265"/>
                  <a:gd name="T89" fmla="*/ 47 h 459"/>
                  <a:gd name="T90" fmla="*/ 122 w 265"/>
                  <a:gd name="T91" fmla="*/ 29 h 459"/>
                  <a:gd name="T92" fmla="*/ 152 w 265"/>
                  <a:gd name="T93" fmla="*/ 27 h 459"/>
                  <a:gd name="T94" fmla="*/ 179 w 265"/>
                  <a:gd name="T95" fmla="*/ 31 h 459"/>
                  <a:gd name="T96" fmla="*/ 201 w 265"/>
                  <a:gd name="T97" fmla="*/ 18 h 459"/>
                  <a:gd name="T98" fmla="*/ 227 w 265"/>
                  <a:gd name="T99" fmla="*/ 17 h 459"/>
                  <a:gd name="T100" fmla="*/ 259 w 265"/>
                  <a:gd name="T101" fmla="*/ 0 h 459"/>
                  <a:gd name="T102" fmla="*/ 259 w 265"/>
                  <a:gd name="T103" fmla="*/ 18 h 459"/>
                  <a:gd name="T104" fmla="*/ 259 w 265"/>
                  <a:gd name="T105" fmla="*/ 49 h 459"/>
                  <a:gd name="T106" fmla="*/ 259 w 265"/>
                  <a:gd name="T107" fmla="*/ 88 h 459"/>
                  <a:gd name="T108" fmla="*/ 264 w 265"/>
                  <a:gd name="T109" fmla="*/ 110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65" h="459">
                    <a:moveTo>
                      <a:pt x="263" y="121"/>
                    </a:moveTo>
                    <a:cubicBezTo>
                      <a:pt x="261" y="129"/>
                      <a:pt x="258" y="129"/>
                      <a:pt x="258" y="133"/>
                    </a:cubicBezTo>
                    <a:cubicBezTo>
                      <a:pt x="257" y="137"/>
                      <a:pt x="259" y="141"/>
                      <a:pt x="255" y="145"/>
                    </a:cubicBezTo>
                    <a:cubicBezTo>
                      <a:pt x="251" y="150"/>
                      <a:pt x="249" y="152"/>
                      <a:pt x="246" y="156"/>
                    </a:cubicBezTo>
                    <a:cubicBezTo>
                      <a:pt x="243" y="161"/>
                      <a:pt x="237" y="163"/>
                      <a:pt x="234" y="167"/>
                    </a:cubicBezTo>
                    <a:cubicBezTo>
                      <a:pt x="231" y="171"/>
                      <a:pt x="228" y="176"/>
                      <a:pt x="224" y="177"/>
                    </a:cubicBezTo>
                    <a:cubicBezTo>
                      <a:pt x="220" y="178"/>
                      <a:pt x="217" y="180"/>
                      <a:pt x="215" y="182"/>
                    </a:cubicBezTo>
                    <a:cubicBezTo>
                      <a:pt x="212" y="184"/>
                      <a:pt x="206" y="187"/>
                      <a:pt x="202" y="189"/>
                    </a:cubicBezTo>
                    <a:cubicBezTo>
                      <a:pt x="198" y="190"/>
                      <a:pt x="192" y="190"/>
                      <a:pt x="192" y="191"/>
                    </a:cubicBezTo>
                    <a:cubicBezTo>
                      <a:pt x="192" y="192"/>
                      <a:pt x="184" y="192"/>
                      <a:pt x="180" y="196"/>
                    </a:cubicBezTo>
                    <a:cubicBezTo>
                      <a:pt x="176" y="200"/>
                      <a:pt x="174" y="201"/>
                      <a:pt x="169" y="205"/>
                    </a:cubicBezTo>
                    <a:cubicBezTo>
                      <a:pt x="163" y="209"/>
                      <a:pt x="164" y="214"/>
                      <a:pt x="164" y="215"/>
                    </a:cubicBezTo>
                    <a:cubicBezTo>
                      <a:pt x="164" y="217"/>
                      <a:pt x="161" y="216"/>
                      <a:pt x="158" y="219"/>
                    </a:cubicBezTo>
                    <a:cubicBezTo>
                      <a:pt x="155" y="222"/>
                      <a:pt x="151" y="222"/>
                      <a:pt x="150" y="226"/>
                    </a:cubicBezTo>
                    <a:cubicBezTo>
                      <a:pt x="148" y="230"/>
                      <a:pt x="146" y="232"/>
                      <a:pt x="140" y="236"/>
                    </a:cubicBezTo>
                    <a:cubicBezTo>
                      <a:pt x="134" y="240"/>
                      <a:pt x="129" y="241"/>
                      <a:pt x="127" y="246"/>
                    </a:cubicBezTo>
                    <a:cubicBezTo>
                      <a:pt x="125" y="250"/>
                      <a:pt x="126" y="253"/>
                      <a:pt x="121" y="257"/>
                    </a:cubicBezTo>
                    <a:cubicBezTo>
                      <a:pt x="116" y="261"/>
                      <a:pt x="118" y="257"/>
                      <a:pt x="113" y="261"/>
                    </a:cubicBezTo>
                    <a:cubicBezTo>
                      <a:pt x="108" y="264"/>
                      <a:pt x="107" y="262"/>
                      <a:pt x="107" y="268"/>
                    </a:cubicBezTo>
                    <a:cubicBezTo>
                      <a:pt x="108" y="274"/>
                      <a:pt x="107" y="274"/>
                      <a:pt x="108" y="278"/>
                    </a:cubicBezTo>
                    <a:cubicBezTo>
                      <a:pt x="109" y="282"/>
                      <a:pt x="114" y="284"/>
                      <a:pt x="116" y="288"/>
                    </a:cubicBezTo>
                    <a:cubicBezTo>
                      <a:pt x="118" y="292"/>
                      <a:pt x="118" y="295"/>
                      <a:pt x="118" y="299"/>
                    </a:cubicBezTo>
                    <a:cubicBezTo>
                      <a:pt x="117" y="303"/>
                      <a:pt x="119" y="306"/>
                      <a:pt x="121" y="309"/>
                    </a:cubicBezTo>
                    <a:cubicBezTo>
                      <a:pt x="122" y="312"/>
                      <a:pt x="122" y="315"/>
                      <a:pt x="122" y="319"/>
                    </a:cubicBezTo>
                    <a:cubicBezTo>
                      <a:pt x="122" y="324"/>
                      <a:pt x="121" y="319"/>
                      <a:pt x="124" y="329"/>
                    </a:cubicBezTo>
                    <a:cubicBezTo>
                      <a:pt x="128" y="338"/>
                      <a:pt x="128" y="340"/>
                      <a:pt x="127" y="344"/>
                    </a:cubicBezTo>
                    <a:cubicBezTo>
                      <a:pt x="127" y="349"/>
                      <a:pt x="128" y="356"/>
                      <a:pt x="126" y="358"/>
                    </a:cubicBezTo>
                    <a:cubicBezTo>
                      <a:pt x="124" y="359"/>
                      <a:pt x="120" y="362"/>
                      <a:pt x="121" y="368"/>
                    </a:cubicBezTo>
                    <a:cubicBezTo>
                      <a:pt x="122" y="373"/>
                      <a:pt x="126" y="376"/>
                      <a:pt x="123" y="381"/>
                    </a:cubicBezTo>
                    <a:cubicBezTo>
                      <a:pt x="120" y="385"/>
                      <a:pt x="117" y="392"/>
                      <a:pt x="112" y="394"/>
                    </a:cubicBezTo>
                    <a:cubicBezTo>
                      <a:pt x="107" y="397"/>
                      <a:pt x="108" y="393"/>
                      <a:pt x="102" y="398"/>
                    </a:cubicBezTo>
                    <a:cubicBezTo>
                      <a:pt x="95" y="402"/>
                      <a:pt x="96" y="402"/>
                      <a:pt x="88" y="405"/>
                    </a:cubicBezTo>
                    <a:cubicBezTo>
                      <a:pt x="81" y="408"/>
                      <a:pt x="83" y="408"/>
                      <a:pt x="74" y="411"/>
                    </a:cubicBezTo>
                    <a:cubicBezTo>
                      <a:pt x="66" y="414"/>
                      <a:pt x="66" y="410"/>
                      <a:pt x="61" y="415"/>
                    </a:cubicBezTo>
                    <a:cubicBezTo>
                      <a:pt x="56" y="420"/>
                      <a:pt x="51" y="419"/>
                      <a:pt x="51" y="424"/>
                    </a:cubicBezTo>
                    <a:cubicBezTo>
                      <a:pt x="50" y="429"/>
                      <a:pt x="49" y="434"/>
                      <a:pt x="52" y="437"/>
                    </a:cubicBezTo>
                    <a:cubicBezTo>
                      <a:pt x="55" y="440"/>
                      <a:pt x="57" y="445"/>
                      <a:pt x="57" y="449"/>
                    </a:cubicBezTo>
                    <a:cubicBezTo>
                      <a:pt x="57" y="452"/>
                      <a:pt x="58" y="454"/>
                      <a:pt x="57" y="459"/>
                    </a:cubicBezTo>
                    <a:cubicBezTo>
                      <a:pt x="52" y="458"/>
                      <a:pt x="40" y="457"/>
                      <a:pt x="36" y="457"/>
                    </a:cubicBezTo>
                    <a:cubicBezTo>
                      <a:pt x="35" y="457"/>
                      <a:pt x="35" y="457"/>
                      <a:pt x="35" y="457"/>
                    </a:cubicBezTo>
                    <a:cubicBezTo>
                      <a:pt x="33" y="456"/>
                      <a:pt x="36" y="453"/>
                      <a:pt x="39" y="446"/>
                    </a:cubicBezTo>
                    <a:cubicBezTo>
                      <a:pt x="43" y="439"/>
                      <a:pt x="40" y="439"/>
                      <a:pt x="38" y="434"/>
                    </a:cubicBezTo>
                    <a:cubicBezTo>
                      <a:pt x="38" y="433"/>
                      <a:pt x="38" y="432"/>
                      <a:pt x="37" y="432"/>
                    </a:cubicBezTo>
                    <a:cubicBezTo>
                      <a:pt x="36" y="428"/>
                      <a:pt x="35" y="429"/>
                      <a:pt x="36" y="426"/>
                    </a:cubicBezTo>
                    <a:cubicBezTo>
                      <a:pt x="37" y="422"/>
                      <a:pt x="37" y="414"/>
                      <a:pt x="36" y="403"/>
                    </a:cubicBezTo>
                    <a:cubicBezTo>
                      <a:pt x="36" y="393"/>
                      <a:pt x="36" y="395"/>
                      <a:pt x="36" y="389"/>
                    </a:cubicBezTo>
                    <a:cubicBezTo>
                      <a:pt x="36" y="383"/>
                      <a:pt x="34" y="378"/>
                      <a:pt x="29" y="369"/>
                    </a:cubicBezTo>
                    <a:cubicBezTo>
                      <a:pt x="25" y="361"/>
                      <a:pt x="29" y="363"/>
                      <a:pt x="29" y="356"/>
                    </a:cubicBezTo>
                    <a:cubicBezTo>
                      <a:pt x="28" y="348"/>
                      <a:pt x="27" y="345"/>
                      <a:pt x="24" y="338"/>
                    </a:cubicBezTo>
                    <a:cubicBezTo>
                      <a:pt x="22" y="335"/>
                      <a:pt x="22" y="332"/>
                      <a:pt x="23" y="330"/>
                    </a:cubicBezTo>
                    <a:cubicBezTo>
                      <a:pt x="25" y="327"/>
                      <a:pt x="26" y="325"/>
                      <a:pt x="28" y="324"/>
                    </a:cubicBezTo>
                    <a:cubicBezTo>
                      <a:pt x="31" y="320"/>
                      <a:pt x="37" y="313"/>
                      <a:pt x="44" y="308"/>
                    </a:cubicBezTo>
                    <a:cubicBezTo>
                      <a:pt x="51" y="303"/>
                      <a:pt x="51" y="305"/>
                      <a:pt x="51" y="302"/>
                    </a:cubicBezTo>
                    <a:cubicBezTo>
                      <a:pt x="50" y="299"/>
                      <a:pt x="54" y="284"/>
                      <a:pt x="55" y="280"/>
                    </a:cubicBezTo>
                    <a:cubicBezTo>
                      <a:pt x="56" y="275"/>
                      <a:pt x="63" y="269"/>
                      <a:pt x="66" y="264"/>
                    </a:cubicBezTo>
                    <a:cubicBezTo>
                      <a:pt x="69" y="259"/>
                      <a:pt x="66" y="258"/>
                      <a:pt x="63" y="256"/>
                    </a:cubicBezTo>
                    <a:cubicBezTo>
                      <a:pt x="60" y="253"/>
                      <a:pt x="64" y="249"/>
                      <a:pt x="64" y="245"/>
                    </a:cubicBezTo>
                    <a:cubicBezTo>
                      <a:pt x="64" y="241"/>
                      <a:pt x="63" y="239"/>
                      <a:pt x="64" y="233"/>
                    </a:cubicBezTo>
                    <a:cubicBezTo>
                      <a:pt x="65" y="227"/>
                      <a:pt x="67" y="226"/>
                      <a:pt x="68" y="221"/>
                    </a:cubicBezTo>
                    <a:cubicBezTo>
                      <a:pt x="70" y="215"/>
                      <a:pt x="69" y="214"/>
                      <a:pt x="70" y="207"/>
                    </a:cubicBezTo>
                    <a:cubicBezTo>
                      <a:pt x="70" y="201"/>
                      <a:pt x="71" y="193"/>
                      <a:pt x="68" y="185"/>
                    </a:cubicBezTo>
                    <a:cubicBezTo>
                      <a:pt x="65" y="178"/>
                      <a:pt x="68" y="178"/>
                      <a:pt x="68" y="175"/>
                    </a:cubicBezTo>
                    <a:cubicBezTo>
                      <a:pt x="68" y="172"/>
                      <a:pt x="66" y="172"/>
                      <a:pt x="58" y="167"/>
                    </a:cubicBezTo>
                    <a:cubicBezTo>
                      <a:pt x="51" y="162"/>
                      <a:pt x="49" y="164"/>
                      <a:pt x="42" y="161"/>
                    </a:cubicBezTo>
                    <a:cubicBezTo>
                      <a:pt x="35" y="159"/>
                      <a:pt x="35" y="157"/>
                      <a:pt x="25" y="153"/>
                    </a:cubicBezTo>
                    <a:cubicBezTo>
                      <a:pt x="14" y="149"/>
                      <a:pt x="11" y="152"/>
                      <a:pt x="5" y="149"/>
                    </a:cubicBezTo>
                    <a:cubicBezTo>
                      <a:pt x="2" y="147"/>
                      <a:pt x="3" y="145"/>
                      <a:pt x="4" y="142"/>
                    </a:cubicBezTo>
                    <a:cubicBezTo>
                      <a:pt x="5" y="141"/>
                      <a:pt x="6" y="139"/>
                      <a:pt x="6" y="137"/>
                    </a:cubicBezTo>
                    <a:cubicBezTo>
                      <a:pt x="5" y="132"/>
                      <a:pt x="0" y="129"/>
                      <a:pt x="2" y="126"/>
                    </a:cubicBezTo>
                    <a:cubicBezTo>
                      <a:pt x="3" y="124"/>
                      <a:pt x="56" y="102"/>
                      <a:pt x="72" y="96"/>
                    </a:cubicBezTo>
                    <a:cubicBezTo>
                      <a:pt x="78" y="100"/>
                      <a:pt x="82" y="104"/>
                      <a:pt x="84" y="107"/>
                    </a:cubicBezTo>
                    <a:cubicBezTo>
                      <a:pt x="86" y="110"/>
                      <a:pt x="82" y="110"/>
                      <a:pt x="92" y="110"/>
                    </a:cubicBezTo>
                    <a:cubicBezTo>
                      <a:pt x="101" y="110"/>
                      <a:pt x="103" y="105"/>
                      <a:pt x="108" y="110"/>
                    </a:cubicBezTo>
                    <a:cubicBezTo>
                      <a:pt x="112" y="115"/>
                      <a:pt x="112" y="120"/>
                      <a:pt x="111" y="127"/>
                    </a:cubicBezTo>
                    <a:cubicBezTo>
                      <a:pt x="109" y="133"/>
                      <a:pt x="106" y="134"/>
                      <a:pt x="105" y="140"/>
                    </a:cubicBezTo>
                    <a:cubicBezTo>
                      <a:pt x="104" y="147"/>
                      <a:pt x="96" y="145"/>
                      <a:pt x="103" y="155"/>
                    </a:cubicBezTo>
                    <a:cubicBezTo>
                      <a:pt x="110" y="164"/>
                      <a:pt x="110" y="164"/>
                      <a:pt x="114" y="171"/>
                    </a:cubicBezTo>
                    <a:cubicBezTo>
                      <a:pt x="117" y="177"/>
                      <a:pt x="117" y="179"/>
                      <a:pt x="120" y="182"/>
                    </a:cubicBezTo>
                    <a:cubicBezTo>
                      <a:pt x="122" y="185"/>
                      <a:pt x="125" y="191"/>
                      <a:pt x="126" y="184"/>
                    </a:cubicBezTo>
                    <a:cubicBezTo>
                      <a:pt x="127" y="177"/>
                      <a:pt x="127" y="177"/>
                      <a:pt x="126" y="171"/>
                    </a:cubicBezTo>
                    <a:cubicBezTo>
                      <a:pt x="125" y="166"/>
                      <a:pt x="121" y="167"/>
                      <a:pt x="125" y="162"/>
                    </a:cubicBezTo>
                    <a:cubicBezTo>
                      <a:pt x="129" y="157"/>
                      <a:pt x="129" y="153"/>
                      <a:pt x="135" y="154"/>
                    </a:cubicBezTo>
                    <a:cubicBezTo>
                      <a:pt x="142" y="154"/>
                      <a:pt x="140" y="151"/>
                      <a:pt x="140" y="143"/>
                    </a:cubicBezTo>
                    <a:cubicBezTo>
                      <a:pt x="140" y="136"/>
                      <a:pt x="136" y="126"/>
                      <a:pt x="140" y="122"/>
                    </a:cubicBezTo>
                    <a:cubicBezTo>
                      <a:pt x="144" y="118"/>
                      <a:pt x="148" y="122"/>
                      <a:pt x="140" y="108"/>
                    </a:cubicBezTo>
                    <a:cubicBezTo>
                      <a:pt x="132" y="94"/>
                      <a:pt x="122" y="88"/>
                      <a:pt x="119" y="85"/>
                    </a:cubicBezTo>
                    <a:cubicBezTo>
                      <a:pt x="119" y="85"/>
                      <a:pt x="119" y="85"/>
                      <a:pt x="119" y="85"/>
                    </a:cubicBezTo>
                    <a:cubicBezTo>
                      <a:pt x="117" y="82"/>
                      <a:pt x="116" y="79"/>
                      <a:pt x="116" y="75"/>
                    </a:cubicBezTo>
                    <a:cubicBezTo>
                      <a:pt x="115" y="71"/>
                      <a:pt x="116" y="65"/>
                      <a:pt x="115" y="59"/>
                    </a:cubicBezTo>
                    <a:cubicBezTo>
                      <a:pt x="114" y="52"/>
                      <a:pt x="115" y="49"/>
                      <a:pt x="116" y="47"/>
                    </a:cubicBezTo>
                    <a:cubicBezTo>
                      <a:pt x="117" y="44"/>
                      <a:pt x="123" y="38"/>
                      <a:pt x="123" y="35"/>
                    </a:cubicBezTo>
                    <a:cubicBezTo>
                      <a:pt x="123" y="33"/>
                      <a:pt x="123" y="31"/>
                      <a:pt x="122" y="29"/>
                    </a:cubicBezTo>
                    <a:cubicBezTo>
                      <a:pt x="127" y="31"/>
                      <a:pt x="131" y="30"/>
                      <a:pt x="135" y="28"/>
                    </a:cubicBezTo>
                    <a:cubicBezTo>
                      <a:pt x="142" y="24"/>
                      <a:pt x="147" y="21"/>
                      <a:pt x="152" y="27"/>
                    </a:cubicBezTo>
                    <a:cubicBezTo>
                      <a:pt x="156" y="32"/>
                      <a:pt x="163" y="38"/>
                      <a:pt x="167" y="32"/>
                    </a:cubicBezTo>
                    <a:cubicBezTo>
                      <a:pt x="171" y="27"/>
                      <a:pt x="175" y="29"/>
                      <a:pt x="179" y="31"/>
                    </a:cubicBezTo>
                    <a:cubicBezTo>
                      <a:pt x="183" y="33"/>
                      <a:pt x="193" y="26"/>
                      <a:pt x="195" y="23"/>
                    </a:cubicBezTo>
                    <a:cubicBezTo>
                      <a:pt x="197" y="19"/>
                      <a:pt x="196" y="14"/>
                      <a:pt x="201" y="18"/>
                    </a:cubicBezTo>
                    <a:cubicBezTo>
                      <a:pt x="205" y="23"/>
                      <a:pt x="202" y="26"/>
                      <a:pt x="212" y="22"/>
                    </a:cubicBezTo>
                    <a:cubicBezTo>
                      <a:pt x="221" y="18"/>
                      <a:pt x="220" y="19"/>
                      <a:pt x="227" y="17"/>
                    </a:cubicBezTo>
                    <a:cubicBezTo>
                      <a:pt x="234" y="15"/>
                      <a:pt x="237" y="8"/>
                      <a:pt x="243" y="6"/>
                    </a:cubicBezTo>
                    <a:cubicBezTo>
                      <a:pt x="248" y="4"/>
                      <a:pt x="256" y="1"/>
                      <a:pt x="259" y="0"/>
                    </a:cubicBezTo>
                    <a:cubicBezTo>
                      <a:pt x="262" y="2"/>
                      <a:pt x="264" y="2"/>
                      <a:pt x="263" y="7"/>
                    </a:cubicBezTo>
                    <a:cubicBezTo>
                      <a:pt x="263" y="12"/>
                      <a:pt x="260" y="13"/>
                      <a:pt x="259" y="18"/>
                    </a:cubicBezTo>
                    <a:cubicBezTo>
                      <a:pt x="259" y="24"/>
                      <a:pt x="256" y="30"/>
                      <a:pt x="258" y="36"/>
                    </a:cubicBezTo>
                    <a:cubicBezTo>
                      <a:pt x="260" y="43"/>
                      <a:pt x="258" y="40"/>
                      <a:pt x="259" y="49"/>
                    </a:cubicBezTo>
                    <a:cubicBezTo>
                      <a:pt x="259" y="58"/>
                      <a:pt x="261" y="59"/>
                      <a:pt x="259" y="70"/>
                    </a:cubicBezTo>
                    <a:cubicBezTo>
                      <a:pt x="258" y="80"/>
                      <a:pt x="259" y="81"/>
                      <a:pt x="259" y="88"/>
                    </a:cubicBezTo>
                    <a:cubicBezTo>
                      <a:pt x="259" y="94"/>
                      <a:pt x="261" y="92"/>
                      <a:pt x="262" y="100"/>
                    </a:cubicBezTo>
                    <a:cubicBezTo>
                      <a:pt x="263" y="107"/>
                      <a:pt x="264" y="105"/>
                      <a:pt x="264" y="110"/>
                    </a:cubicBezTo>
                    <a:cubicBezTo>
                      <a:pt x="265" y="115"/>
                      <a:pt x="264" y="113"/>
                      <a:pt x="263" y="12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909">
                <a:extLst>
                  <a:ext uri="{FF2B5EF4-FFF2-40B4-BE49-F238E27FC236}">
                    <a16:creationId xmlns:a16="http://schemas.microsoft.com/office/drawing/2014/main" id="{4375985C-7115-41FF-ACF8-1DC225EBCC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2205"/>
                <a:ext cx="50" cy="133"/>
              </a:xfrm>
              <a:custGeom>
                <a:avLst/>
                <a:gdLst>
                  <a:gd name="T0" fmla="*/ 76 w 84"/>
                  <a:gd name="T1" fmla="*/ 153 h 222"/>
                  <a:gd name="T2" fmla="*/ 76 w 84"/>
                  <a:gd name="T3" fmla="*/ 174 h 222"/>
                  <a:gd name="T4" fmla="*/ 71 w 84"/>
                  <a:gd name="T5" fmla="*/ 185 h 222"/>
                  <a:gd name="T6" fmla="*/ 61 w 84"/>
                  <a:gd name="T7" fmla="*/ 193 h 222"/>
                  <a:gd name="T8" fmla="*/ 62 w 84"/>
                  <a:gd name="T9" fmla="*/ 202 h 222"/>
                  <a:gd name="T10" fmla="*/ 62 w 84"/>
                  <a:gd name="T11" fmla="*/ 215 h 222"/>
                  <a:gd name="T12" fmla="*/ 56 w 84"/>
                  <a:gd name="T13" fmla="*/ 213 h 222"/>
                  <a:gd name="T14" fmla="*/ 50 w 84"/>
                  <a:gd name="T15" fmla="*/ 202 h 222"/>
                  <a:gd name="T16" fmla="*/ 39 w 84"/>
                  <a:gd name="T17" fmla="*/ 186 h 222"/>
                  <a:gd name="T18" fmla="*/ 41 w 84"/>
                  <a:gd name="T19" fmla="*/ 171 h 222"/>
                  <a:gd name="T20" fmla="*/ 47 w 84"/>
                  <a:gd name="T21" fmla="*/ 158 h 222"/>
                  <a:gd name="T22" fmla="*/ 44 w 84"/>
                  <a:gd name="T23" fmla="*/ 141 h 222"/>
                  <a:gd name="T24" fmla="*/ 28 w 84"/>
                  <a:gd name="T25" fmla="*/ 141 h 222"/>
                  <a:gd name="T26" fmla="*/ 20 w 84"/>
                  <a:gd name="T27" fmla="*/ 138 h 222"/>
                  <a:gd name="T28" fmla="*/ 8 w 84"/>
                  <a:gd name="T29" fmla="*/ 127 h 222"/>
                  <a:gd name="T30" fmla="*/ 7 w 84"/>
                  <a:gd name="T31" fmla="*/ 126 h 222"/>
                  <a:gd name="T32" fmla="*/ 1 w 84"/>
                  <a:gd name="T33" fmla="*/ 115 h 222"/>
                  <a:gd name="T34" fmla="*/ 8 w 84"/>
                  <a:gd name="T35" fmla="*/ 102 h 222"/>
                  <a:gd name="T36" fmla="*/ 9 w 84"/>
                  <a:gd name="T37" fmla="*/ 90 h 222"/>
                  <a:gd name="T38" fmla="*/ 21 w 84"/>
                  <a:gd name="T39" fmla="*/ 83 h 222"/>
                  <a:gd name="T40" fmla="*/ 17 w 84"/>
                  <a:gd name="T41" fmla="*/ 70 h 222"/>
                  <a:gd name="T42" fmla="*/ 19 w 84"/>
                  <a:gd name="T43" fmla="*/ 56 h 222"/>
                  <a:gd name="T44" fmla="*/ 17 w 84"/>
                  <a:gd name="T45" fmla="*/ 38 h 222"/>
                  <a:gd name="T46" fmla="*/ 25 w 84"/>
                  <a:gd name="T47" fmla="*/ 32 h 222"/>
                  <a:gd name="T48" fmla="*/ 22 w 84"/>
                  <a:gd name="T49" fmla="*/ 20 h 222"/>
                  <a:gd name="T50" fmla="*/ 18 w 84"/>
                  <a:gd name="T51" fmla="*/ 11 h 222"/>
                  <a:gd name="T52" fmla="*/ 10 w 84"/>
                  <a:gd name="T53" fmla="*/ 0 h 222"/>
                  <a:gd name="T54" fmla="*/ 10 w 84"/>
                  <a:gd name="T55" fmla="*/ 0 h 222"/>
                  <a:gd name="T56" fmla="*/ 27 w 84"/>
                  <a:gd name="T57" fmla="*/ 2 h 222"/>
                  <a:gd name="T58" fmla="*/ 33 w 84"/>
                  <a:gd name="T59" fmla="*/ 4 h 222"/>
                  <a:gd name="T60" fmla="*/ 36 w 84"/>
                  <a:gd name="T61" fmla="*/ 21 h 222"/>
                  <a:gd name="T62" fmla="*/ 40 w 84"/>
                  <a:gd name="T63" fmla="*/ 30 h 222"/>
                  <a:gd name="T64" fmla="*/ 40 w 84"/>
                  <a:gd name="T65" fmla="*/ 39 h 222"/>
                  <a:gd name="T66" fmla="*/ 42 w 84"/>
                  <a:gd name="T67" fmla="*/ 56 h 222"/>
                  <a:gd name="T68" fmla="*/ 35 w 84"/>
                  <a:gd name="T69" fmla="*/ 70 h 222"/>
                  <a:gd name="T70" fmla="*/ 38 w 84"/>
                  <a:gd name="T71" fmla="*/ 85 h 222"/>
                  <a:gd name="T72" fmla="*/ 38 w 84"/>
                  <a:gd name="T73" fmla="*/ 101 h 222"/>
                  <a:gd name="T74" fmla="*/ 46 w 84"/>
                  <a:gd name="T75" fmla="*/ 118 h 222"/>
                  <a:gd name="T76" fmla="*/ 45 w 84"/>
                  <a:gd name="T77" fmla="*/ 130 h 222"/>
                  <a:gd name="T78" fmla="*/ 54 w 84"/>
                  <a:gd name="T79" fmla="*/ 129 h 222"/>
                  <a:gd name="T80" fmla="*/ 63 w 84"/>
                  <a:gd name="T81" fmla="*/ 138 h 222"/>
                  <a:gd name="T82" fmla="*/ 63 w 84"/>
                  <a:gd name="T83" fmla="*/ 128 h 222"/>
                  <a:gd name="T84" fmla="*/ 55 w 84"/>
                  <a:gd name="T85" fmla="*/ 116 h 222"/>
                  <a:gd name="T86" fmla="*/ 55 w 84"/>
                  <a:gd name="T87" fmla="*/ 116 h 222"/>
                  <a:gd name="T88" fmla="*/ 76 w 84"/>
                  <a:gd name="T89" fmla="*/ 139 h 222"/>
                  <a:gd name="T90" fmla="*/ 76 w 84"/>
                  <a:gd name="T91" fmla="*/ 153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4" h="222">
                    <a:moveTo>
                      <a:pt x="76" y="153"/>
                    </a:moveTo>
                    <a:cubicBezTo>
                      <a:pt x="72" y="157"/>
                      <a:pt x="76" y="167"/>
                      <a:pt x="76" y="174"/>
                    </a:cubicBezTo>
                    <a:cubicBezTo>
                      <a:pt x="76" y="182"/>
                      <a:pt x="78" y="185"/>
                      <a:pt x="71" y="185"/>
                    </a:cubicBezTo>
                    <a:cubicBezTo>
                      <a:pt x="65" y="184"/>
                      <a:pt x="65" y="188"/>
                      <a:pt x="61" y="193"/>
                    </a:cubicBezTo>
                    <a:cubicBezTo>
                      <a:pt x="57" y="198"/>
                      <a:pt x="61" y="197"/>
                      <a:pt x="62" y="202"/>
                    </a:cubicBezTo>
                    <a:cubicBezTo>
                      <a:pt x="63" y="208"/>
                      <a:pt x="63" y="208"/>
                      <a:pt x="62" y="215"/>
                    </a:cubicBezTo>
                    <a:cubicBezTo>
                      <a:pt x="61" y="222"/>
                      <a:pt x="58" y="216"/>
                      <a:pt x="56" y="213"/>
                    </a:cubicBezTo>
                    <a:cubicBezTo>
                      <a:pt x="53" y="210"/>
                      <a:pt x="53" y="208"/>
                      <a:pt x="50" y="202"/>
                    </a:cubicBezTo>
                    <a:cubicBezTo>
                      <a:pt x="46" y="195"/>
                      <a:pt x="46" y="195"/>
                      <a:pt x="39" y="186"/>
                    </a:cubicBezTo>
                    <a:cubicBezTo>
                      <a:pt x="32" y="176"/>
                      <a:pt x="40" y="178"/>
                      <a:pt x="41" y="171"/>
                    </a:cubicBezTo>
                    <a:cubicBezTo>
                      <a:pt x="42" y="165"/>
                      <a:pt x="45" y="164"/>
                      <a:pt x="47" y="158"/>
                    </a:cubicBezTo>
                    <a:cubicBezTo>
                      <a:pt x="48" y="151"/>
                      <a:pt x="48" y="146"/>
                      <a:pt x="44" y="141"/>
                    </a:cubicBezTo>
                    <a:cubicBezTo>
                      <a:pt x="39" y="136"/>
                      <a:pt x="37" y="141"/>
                      <a:pt x="28" y="141"/>
                    </a:cubicBezTo>
                    <a:cubicBezTo>
                      <a:pt x="18" y="141"/>
                      <a:pt x="22" y="141"/>
                      <a:pt x="20" y="138"/>
                    </a:cubicBezTo>
                    <a:cubicBezTo>
                      <a:pt x="18" y="135"/>
                      <a:pt x="14" y="131"/>
                      <a:pt x="8" y="127"/>
                    </a:cubicBezTo>
                    <a:cubicBezTo>
                      <a:pt x="8" y="126"/>
                      <a:pt x="8" y="126"/>
                      <a:pt x="7" y="126"/>
                    </a:cubicBezTo>
                    <a:cubicBezTo>
                      <a:pt x="1" y="121"/>
                      <a:pt x="2" y="120"/>
                      <a:pt x="1" y="115"/>
                    </a:cubicBezTo>
                    <a:cubicBezTo>
                      <a:pt x="0" y="110"/>
                      <a:pt x="3" y="109"/>
                      <a:pt x="8" y="102"/>
                    </a:cubicBezTo>
                    <a:cubicBezTo>
                      <a:pt x="12" y="96"/>
                      <a:pt x="8" y="94"/>
                      <a:pt x="9" y="90"/>
                    </a:cubicBezTo>
                    <a:cubicBezTo>
                      <a:pt x="10" y="87"/>
                      <a:pt x="16" y="85"/>
                      <a:pt x="21" y="83"/>
                    </a:cubicBezTo>
                    <a:cubicBezTo>
                      <a:pt x="26" y="82"/>
                      <a:pt x="19" y="76"/>
                      <a:pt x="17" y="70"/>
                    </a:cubicBezTo>
                    <a:cubicBezTo>
                      <a:pt x="15" y="63"/>
                      <a:pt x="17" y="62"/>
                      <a:pt x="19" y="56"/>
                    </a:cubicBezTo>
                    <a:cubicBezTo>
                      <a:pt x="20" y="49"/>
                      <a:pt x="17" y="46"/>
                      <a:pt x="17" y="38"/>
                    </a:cubicBezTo>
                    <a:cubicBezTo>
                      <a:pt x="16" y="31"/>
                      <a:pt x="24" y="35"/>
                      <a:pt x="25" y="32"/>
                    </a:cubicBezTo>
                    <a:cubicBezTo>
                      <a:pt x="27" y="28"/>
                      <a:pt x="24" y="23"/>
                      <a:pt x="22" y="20"/>
                    </a:cubicBezTo>
                    <a:cubicBezTo>
                      <a:pt x="19" y="17"/>
                      <a:pt x="19" y="17"/>
                      <a:pt x="18" y="11"/>
                    </a:cubicBezTo>
                    <a:cubicBezTo>
                      <a:pt x="18" y="5"/>
                      <a:pt x="14" y="8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4" y="0"/>
                      <a:pt x="22" y="2"/>
                      <a:pt x="27" y="2"/>
                    </a:cubicBezTo>
                    <a:cubicBezTo>
                      <a:pt x="29" y="2"/>
                      <a:pt x="31" y="3"/>
                      <a:pt x="33" y="4"/>
                    </a:cubicBezTo>
                    <a:cubicBezTo>
                      <a:pt x="33" y="9"/>
                      <a:pt x="35" y="19"/>
                      <a:pt x="36" y="21"/>
                    </a:cubicBezTo>
                    <a:cubicBezTo>
                      <a:pt x="37" y="23"/>
                      <a:pt x="40" y="27"/>
                      <a:pt x="40" y="30"/>
                    </a:cubicBezTo>
                    <a:cubicBezTo>
                      <a:pt x="40" y="33"/>
                      <a:pt x="40" y="36"/>
                      <a:pt x="40" y="39"/>
                    </a:cubicBezTo>
                    <a:cubicBezTo>
                      <a:pt x="39" y="43"/>
                      <a:pt x="40" y="48"/>
                      <a:pt x="42" y="56"/>
                    </a:cubicBezTo>
                    <a:cubicBezTo>
                      <a:pt x="44" y="64"/>
                      <a:pt x="37" y="66"/>
                      <a:pt x="35" y="70"/>
                    </a:cubicBezTo>
                    <a:cubicBezTo>
                      <a:pt x="32" y="75"/>
                      <a:pt x="33" y="79"/>
                      <a:pt x="38" y="85"/>
                    </a:cubicBezTo>
                    <a:cubicBezTo>
                      <a:pt x="43" y="90"/>
                      <a:pt x="39" y="94"/>
                      <a:pt x="38" y="101"/>
                    </a:cubicBezTo>
                    <a:cubicBezTo>
                      <a:pt x="37" y="109"/>
                      <a:pt x="41" y="111"/>
                      <a:pt x="46" y="118"/>
                    </a:cubicBezTo>
                    <a:cubicBezTo>
                      <a:pt x="51" y="124"/>
                      <a:pt x="45" y="124"/>
                      <a:pt x="45" y="130"/>
                    </a:cubicBezTo>
                    <a:cubicBezTo>
                      <a:pt x="45" y="135"/>
                      <a:pt x="52" y="133"/>
                      <a:pt x="54" y="129"/>
                    </a:cubicBezTo>
                    <a:cubicBezTo>
                      <a:pt x="57" y="126"/>
                      <a:pt x="56" y="133"/>
                      <a:pt x="63" y="138"/>
                    </a:cubicBezTo>
                    <a:cubicBezTo>
                      <a:pt x="70" y="143"/>
                      <a:pt x="64" y="133"/>
                      <a:pt x="63" y="128"/>
                    </a:cubicBezTo>
                    <a:cubicBezTo>
                      <a:pt x="62" y="122"/>
                      <a:pt x="57" y="119"/>
                      <a:pt x="55" y="116"/>
                    </a:cubicBezTo>
                    <a:cubicBezTo>
                      <a:pt x="55" y="116"/>
                      <a:pt x="55" y="116"/>
                      <a:pt x="55" y="116"/>
                    </a:cubicBezTo>
                    <a:cubicBezTo>
                      <a:pt x="58" y="119"/>
                      <a:pt x="68" y="125"/>
                      <a:pt x="76" y="139"/>
                    </a:cubicBezTo>
                    <a:cubicBezTo>
                      <a:pt x="84" y="153"/>
                      <a:pt x="80" y="149"/>
                      <a:pt x="76" y="15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910">
                <a:extLst>
                  <a:ext uri="{FF2B5EF4-FFF2-40B4-BE49-F238E27FC236}">
                    <a16:creationId xmlns:a16="http://schemas.microsoft.com/office/drawing/2014/main" id="{442865E9-8A9F-4BE5-8068-A1C6C6661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2" y="2062"/>
                <a:ext cx="160" cy="185"/>
              </a:xfrm>
              <a:custGeom>
                <a:avLst/>
                <a:gdLst>
                  <a:gd name="T0" fmla="*/ 251 w 267"/>
                  <a:gd name="T1" fmla="*/ 275 h 307"/>
                  <a:gd name="T2" fmla="*/ 220 w 267"/>
                  <a:gd name="T3" fmla="*/ 291 h 307"/>
                  <a:gd name="T4" fmla="*/ 203 w 267"/>
                  <a:gd name="T5" fmla="*/ 292 h 307"/>
                  <a:gd name="T6" fmla="*/ 175 w 267"/>
                  <a:gd name="T7" fmla="*/ 301 h 307"/>
                  <a:gd name="T8" fmla="*/ 143 w 267"/>
                  <a:gd name="T9" fmla="*/ 297 h 307"/>
                  <a:gd name="T10" fmla="*/ 127 w 267"/>
                  <a:gd name="T11" fmla="*/ 290 h 307"/>
                  <a:gd name="T12" fmla="*/ 122 w 267"/>
                  <a:gd name="T13" fmla="*/ 272 h 307"/>
                  <a:gd name="T14" fmla="*/ 119 w 267"/>
                  <a:gd name="T15" fmla="*/ 250 h 307"/>
                  <a:gd name="T16" fmla="*/ 105 w 267"/>
                  <a:gd name="T17" fmla="*/ 239 h 307"/>
                  <a:gd name="T18" fmla="*/ 99 w 267"/>
                  <a:gd name="T19" fmla="*/ 240 h 307"/>
                  <a:gd name="T20" fmla="*/ 70 w 267"/>
                  <a:gd name="T21" fmla="*/ 230 h 307"/>
                  <a:gd name="T22" fmla="*/ 36 w 267"/>
                  <a:gd name="T23" fmla="*/ 213 h 307"/>
                  <a:gd name="T24" fmla="*/ 24 w 267"/>
                  <a:gd name="T25" fmla="*/ 181 h 307"/>
                  <a:gd name="T26" fmla="*/ 3 w 267"/>
                  <a:gd name="T27" fmla="*/ 148 h 307"/>
                  <a:gd name="T28" fmla="*/ 3 w 267"/>
                  <a:gd name="T29" fmla="*/ 116 h 307"/>
                  <a:gd name="T30" fmla="*/ 0 w 267"/>
                  <a:gd name="T31" fmla="*/ 97 h 307"/>
                  <a:gd name="T32" fmla="*/ 14 w 267"/>
                  <a:gd name="T33" fmla="*/ 82 h 307"/>
                  <a:gd name="T34" fmla="*/ 28 w 267"/>
                  <a:gd name="T35" fmla="*/ 56 h 307"/>
                  <a:gd name="T36" fmla="*/ 24 w 267"/>
                  <a:gd name="T37" fmla="*/ 40 h 307"/>
                  <a:gd name="T38" fmla="*/ 31 w 267"/>
                  <a:gd name="T39" fmla="*/ 32 h 307"/>
                  <a:gd name="T40" fmla="*/ 26 w 267"/>
                  <a:gd name="T41" fmla="*/ 11 h 307"/>
                  <a:gd name="T42" fmla="*/ 19 w 267"/>
                  <a:gd name="T43" fmla="*/ 0 h 307"/>
                  <a:gd name="T44" fmla="*/ 56 w 267"/>
                  <a:gd name="T45" fmla="*/ 1 h 307"/>
                  <a:gd name="T46" fmla="*/ 52 w 267"/>
                  <a:gd name="T47" fmla="*/ 20 h 307"/>
                  <a:gd name="T48" fmla="*/ 57 w 267"/>
                  <a:gd name="T49" fmla="*/ 51 h 307"/>
                  <a:gd name="T50" fmla="*/ 77 w 267"/>
                  <a:gd name="T51" fmla="*/ 44 h 307"/>
                  <a:gd name="T52" fmla="*/ 101 w 267"/>
                  <a:gd name="T53" fmla="*/ 37 h 307"/>
                  <a:gd name="T54" fmla="*/ 90 w 267"/>
                  <a:gd name="T55" fmla="*/ 28 h 307"/>
                  <a:gd name="T56" fmla="*/ 109 w 267"/>
                  <a:gd name="T57" fmla="*/ 11 h 307"/>
                  <a:gd name="T58" fmla="*/ 200 w 267"/>
                  <a:gd name="T59" fmla="*/ 62 h 307"/>
                  <a:gd name="T60" fmla="*/ 239 w 267"/>
                  <a:gd name="T61" fmla="*/ 104 h 307"/>
                  <a:gd name="T62" fmla="*/ 231 w 267"/>
                  <a:gd name="T63" fmla="*/ 127 h 307"/>
                  <a:gd name="T64" fmla="*/ 234 w 267"/>
                  <a:gd name="T65" fmla="*/ 154 h 307"/>
                  <a:gd name="T66" fmla="*/ 245 w 267"/>
                  <a:gd name="T67" fmla="*/ 170 h 307"/>
                  <a:gd name="T68" fmla="*/ 241 w 267"/>
                  <a:gd name="T69" fmla="*/ 204 h 307"/>
                  <a:gd name="T70" fmla="*/ 247 w 267"/>
                  <a:gd name="T71" fmla="*/ 234 h 307"/>
                  <a:gd name="T72" fmla="*/ 262 w 267"/>
                  <a:gd name="T73" fmla="*/ 260 h 307"/>
                  <a:gd name="T74" fmla="*/ 267 w 267"/>
                  <a:gd name="T75" fmla="*/ 269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7" h="307">
                    <a:moveTo>
                      <a:pt x="267" y="269"/>
                    </a:moveTo>
                    <a:cubicBezTo>
                      <a:pt x="264" y="270"/>
                      <a:pt x="256" y="273"/>
                      <a:pt x="251" y="275"/>
                    </a:cubicBezTo>
                    <a:cubicBezTo>
                      <a:pt x="245" y="277"/>
                      <a:pt x="242" y="284"/>
                      <a:pt x="235" y="286"/>
                    </a:cubicBezTo>
                    <a:cubicBezTo>
                      <a:pt x="228" y="288"/>
                      <a:pt x="229" y="287"/>
                      <a:pt x="220" y="291"/>
                    </a:cubicBezTo>
                    <a:cubicBezTo>
                      <a:pt x="210" y="295"/>
                      <a:pt x="213" y="292"/>
                      <a:pt x="209" y="287"/>
                    </a:cubicBezTo>
                    <a:cubicBezTo>
                      <a:pt x="204" y="283"/>
                      <a:pt x="205" y="288"/>
                      <a:pt x="203" y="292"/>
                    </a:cubicBezTo>
                    <a:cubicBezTo>
                      <a:pt x="201" y="295"/>
                      <a:pt x="191" y="302"/>
                      <a:pt x="187" y="300"/>
                    </a:cubicBezTo>
                    <a:cubicBezTo>
                      <a:pt x="183" y="298"/>
                      <a:pt x="179" y="296"/>
                      <a:pt x="175" y="301"/>
                    </a:cubicBezTo>
                    <a:cubicBezTo>
                      <a:pt x="171" y="307"/>
                      <a:pt x="164" y="301"/>
                      <a:pt x="160" y="296"/>
                    </a:cubicBezTo>
                    <a:cubicBezTo>
                      <a:pt x="155" y="290"/>
                      <a:pt x="150" y="293"/>
                      <a:pt x="143" y="297"/>
                    </a:cubicBezTo>
                    <a:cubicBezTo>
                      <a:pt x="139" y="299"/>
                      <a:pt x="135" y="300"/>
                      <a:pt x="130" y="298"/>
                    </a:cubicBezTo>
                    <a:cubicBezTo>
                      <a:pt x="130" y="296"/>
                      <a:pt x="129" y="293"/>
                      <a:pt x="127" y="290"/>
                    </a:cubicBezTo>
                    <a:cubicBezTo>
                      <a:pt x="123" y="285"/>
                      <a:pt x="125" y="284"/>
                      <a:pt x="124" y="277"/>
                    </a:cubicBezTo>
                    <a:cubicBezTo>
                      <a:pt x="123" y="275"/>
                      <a:pt x="123" y="273"/>
                      <a:pt x="122" y="272"/>
                    </a:cubicBezTo>
                    <a:cubicBezTo>
                      <a:pt x="123" y="267"/>
                      <a:pt x="124" y="263"/>
                      <a:pt x="122" y="258"/>
                    </a:cubicBezTo>
                    <a:cubicBezTo>
                      <a:pt x="121" y="255"/>
                      <a:pt x="121" y="254"/>
                      <a:pt x="119" y="250"/>
                    </a:cubicBezTo>
                    <a:cubicBezTo>
                      <a:pt x="117" y="245"/>
                      <a:pt x="112" y="241"/>
                      <a:pt x="110" y="239"/>
                    </a:cubicBezTo>
                    <a:cubicBezTo>
                      <a:pt x="107" y="237"/>
                      <a:pt x="106" y="238"/>
                      <a:pt x="105" y="239"/>
                    </a:cubicBezTo>
                    <a:cubicBezTo>
                      <a:pt x="105" y="240"/>
                      <a:pt x="105" y="241"/>
                      <a:pt x="105" y="242"/>
                    </a:cubicBezTo>
                    <a:cubicBezTo>
                      <a:pt x="103" y="241"/>
                      <a:pt x="101" y="240"/>
                      <a:pt x="99" y="240"/>
                    </a:cubicBezTo>
                    <a:cubicBezTo>
                      <a:pt x="94" y="240"/>
                      <a:pt x="86" y="238"/>
                      <a:pt x="82" y="238"/>
                    </a:cubicBezTo>
                    <a:cubicBezTo>
                      <a:pt x="79" y="230"/>
                      <a:pt x="75" y="232"/>
                      <a:pt x="70" y="230"/>
                    </a:cubicBezTo>
                    <a:cubicBezTo>
                      <a:pt x="65" y="227"/>
                      <a:pt x="52" y="221"/>
                      <a:pt x="52" y="221"/>
                    </a:cubicBezTo>
                    <a:cubicBezTo>
                      <a:pt x="47" y="217"/>
                      <a:pt x="41" y="216"/>
                      <a:pt x="36" y="213"/>
                    </a:cubicBezTo>
                    <a:cubicBezTo>
                      <a:pt x="36" y="207"/>
                      <a:pt x="35" y="204"/>
                      <a:pt x="31" y="199"/>
                    </a:cubicBezTo>
                    <a:cubicBezTo>
                      <a:pt x="27" y="192"/>
                      <a:pt x="25" y="192"/>
                      <a:pt x="24" y="181"/>
                    </a:cubicBezTo>
                    <a:cubicBezTo>
                      <a:pt x="22" y="169"/>
                      <a:pt x="21" y="163"/>
                      <a:pt x="18" y="159"/>
                    </a:cubicBezTo>
                    <a:cubicBezTo>
                      <a:pt x="14" y="156"/>
                      <a:pt x="3" y="155"/>
                      <a:pt x="3" y="148"/>
                    </a:cubicBezTo>
                    <a:cubicBezTo>
                      <a:pt x="3" y="141"/>
                      <a:pt x="10" y="137"/>
                      <a:pt x="8" y="132"/>
                    </a:cubicBezTo>
                    <a:cubicBezTo>
                      <a:pt x="5" y="126"/>
                      <a:pt x="4" y="122"/>
                      <a:pt x="3" y="116"/>
                    </a:cubicBezTo>
                    <a:cubicBezTo>
                      <a:pt x="2" y="109"/>
                      <a:pt x="1" y="112"/>
                      <a:pt x="0" y="102"/>
                    </a:cubicBezTo>
                    <a:cubicBezTo>
                      <a:pt x="0" y="101"/>
                      <a:pt x="0" y="99"/>
                      <a:pt x="0" y="97"/>
                    </a:cubicBezTo>
                    <a:cubicBezTo>
                      <a:pt x="3" y="99"/>
                      <a:pt x="4" y="99"/>
                      <a:pt x="6" y="96"/>
                    </a:cubicBezTo>
                    <a:cubicBezTo>
                      <a:pt x="9" y="93"/>
                      <a:pt x="7" y="90"/>
                      <a:pt x="14" y="82"/>
                    </a:cubicBezTo>
                    <a:cubicBezTo>
                      <a:pt x="20" y="74"/>
                      <a:pt x="20" y="70"/>
                      <a:pt x="24" y="66"/>
                    </a:cubicBezTo>
                    <a:cubicBezTo>
                      <a:pt x="28" y="61"/>
                      <a:pt x="33" y="58"/>
                      <a:pt x="28" y="56"/>
                    </a:cubicBezTo>
                    <a:cubicBezTo>
                      <a:pt x="22" y="53"/>
                      <a:pt x="15" y="50"/>
                      <a:pt x="18" y="46"/>
                    </a:cubicBezTo>
                    <a:cubicBezTo>
                      <a:pt x="21" y="42"/>
                      <a:pt x="26" y="41"/>
                      <a:pt x="24" y="40"/>
                    </a:cubicBezTo>
                    <a:cubicBezTo>
                      <a:pt x="24" y="40"/>
                      <a:pt x="25" y="39"/>
                      <a:pt x="27" y="38"/>
                    </a:cubicBezTo>
                    <a:cubicBezTo>
                      <a:pt x="30" y="36"/>
                      <a:pt x="31" y="38"/>
                      <a:pt x="31" y="32"/>
                    </a:cubicBezTo>
                    <a:cubicBezTo>
                      <a:pt x="32" y="26"/>
                      <a:pt x="31" y="25"/>
                      <a:pt x="30" y="20"/>
                    </a:cubicBezTo>
                    <a:cubicBezTo>
                      <a:pt x="29" y="14"/>
                      <a:pt x="29" y="14"/>
                      <a:pt x="26" y="11"/>
                    </a:cubicBezTo>
                    <a:cubicBezTo>
                      <a:pt x="24" y="9"/>
                      <a:pt x="21" y="4"/>
                      <a:pt x="20" y="3"/>
                    </a:cubicBezTo>
                    <a:cubicBezTo>
                      <a:pt x="20" y="3"/>
                      <a:pt x="19" y="1"/>
                      <a:pt x="19" y="0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3" y="1"/>
                      <a:pt x="38" y="1"/>
                      <a:pt x="56" y="1"/>
                    </a:cubicBezTo>
                    <a:cubicBezTo>
                      <a:pt x="56" y="2"/>
                      <a:pt x="56" y="4"/>
                      <a:pt x="56" y="6"/>
                    </a:cubicBezTo>
                    <a:cubicBezTo>
                      <a:pt x="55" y="12"/>
                      <a:pt x="54" y="10"/>
                      <a:pt x="52" y="20"/>
                    </a:cubicBezTo>
                    <a:cubicBezTo>
                      <a:pt x="51" y="29"/>
                      <a:pt x="49" y="31"/>
                      <a:pt x="51" y="37"/>
                    </a:cubicBezTo>
                    <a:cubicBezTo>
                      <a:pt x="52" y="44"/>
                      <a:pt x="51" y="58"/>
                      <a:pt x="57" y="51"/>
                    </a:cubicBezTo>
                    <a:cubicBezTo>
                      <a:pt x="62" y="44"/>
                      <a:pt x="63" y="29"/>
                      <a:pt x="67" y="36"/>
                    </a:cubicBezTo>
                    <a:cubicBezTo>
                      <a:pt x="71" y="43"/>
                      <a:pt x="75" y="42"/>
                      <a:pt x="77" y="44"/>
                    </a:cubicBezTo>
                    <a:cubicBezTo>
                      <a:pt x="78" y="46"/>
                      <a:pt x="74" y="44"/>
                      <a:pt x="86" y="44"/>
                    </a:cubicBezTo>
                    <a:cubicBezTo>
                      <a:pt x="98" y="44"/>
                      <a:pt x="98" y="41"/>
                      <a:pt x="101" y="37"/>
                    </a:cubicBezTo>
                    <a:cubicBezTo>
                      <a:pt x="104" y="33"/>
                      <a:pt x="115" y="35"/>
                      <a:pt x="104" y="33"/>
                    </a:cubicBezTo>
                    <a:cubicBezTo>
                      <a:pt x="93" y="31"/>
                      <a:pt x="88" y="36"/>
                      <a:pt x="90" y="28"/>
                    </a:cubicBezTo>
                    <a:cubicBezTo>
                      <a:pt x="93" y="21"/>
                      <a:pt x="93" y="19"/>
                      <a:pt x="99" y="19"/>
                    </a:cubicBezTo>
                    <a:cubicBezTo>
                      <a:pt x="105" y="19"/>
                      <a:pt x="109" y="16"/>
                      <a:pt x="109" y="11"/>
                    </a:cubicBezTo>
                    <a:cubicBezTo>
                      <a:pt x="108" y="7"/>
                      <a:pt x="110" y="6"/>
                      <a:pt x="111" y="3"/>
                    </a:cubicBezTo>
                    <a:cubicBezTo>
                      <a:pt x="117" y="6"/>
                      <a:pt x="200" y="57"/>
                      <a:pt x="200" y="62"/>
                    </a:cubicBezTo>
                    <a:cubicBezTo>
                      <a:pt x="200" y="66"/>
                      <a:pt x="200" y="74"/>
                      <a:pt x="203" y="76"/>
                    </a:cubicBezTo>
                    <a:cubicBezTo>
                      <a:pt x="206" y="78"/>
                      <a:pt x="234" y="100"/>
                      <a:pt x="239" y="104"/>
                    </a:cubicBezTo>
                    <a:cubicBezTo>
                      <a:pt x="238" y="106"/>
                      <a:pt x="237" y="107"/>
                      <a:pt x="237" y="110"/>
                    </a:cubicBezTo>
                    <a:cubicBezTo>
                      <a:pt x="237" y="116"/>
                      <a:pt x="232" y="125"/>
                      <a:pt x="231" y="127"/>
                    </a:cubicBezTo>
                    <a:cubicBezTo>
                      <a:pt x="230" y="129"/>
                      <a:pt x="230" y="125"/>
                      <a:pt x="230" y="137"/>
                    </a:cubicBezTo>
                    <a:cubicBezTo>
                      <a:pt x="230" y="149"/>
                      <a:pt x="230" y="150"/>
                      <a:pt x="234" y="154"/>
                    </a:cubicBezTo>
                    <a:cubicBezTo>
                      <a:pt x="239" y="158"/>
                      <a:pt x="241" y="163"/>
                      <a:pt x="242" y="164"/>
                    </a:cubicBezTo>
                    <a:cubicBezTo>
                      <a:pt x="242" y="166"/>
                      <a:pt x="245" y="165"/>
                      <a:pt x="245" y="170"/>
                    </a:cubicBezTo>
                    <a:cubicBezTo>
                      <a:pt x="244" y="175"/>
                      <a:pt x="240" y="183"/>
                      <a:pt x="240" y="189"/>
                    </a:cubicBezTo>
                    <a:cubicBezTo>
                      <a:pt x="241" y="195"/>
                      <a:pt x="241" y="196"/>
                      <a:pt x="241" y="204"/>
                    </a:cubicBezTo>
                    <a:cubicBezTo>
                      <a:pt x="241" y="212"/>
                      <a:pt x="236" y="215"/>
                      <a:pt x="241" y="220"/>
                    </a:cubicBezTo>
                    <a:cubicBezTo>
                      <a:pt x="246" y="225"/>
                      <a:pt x="245" y="228"/>
                      <a:pt x="247" y="234"/>
                    </a:cubicBezTo>
                    <a:cubicBezTo>
                      <a:pt x="249" y="240"/>
                      <a:pt x="244" y="243"/>
                      <a:pt x="250" y="249"/>
                    </a:cubicBezTo>
                    <a:cubicBezTo>
                      <a:pt x="256" y="255"/>
                      <a:pt x="258" y="255"/>
                      <a:pt x="262" y="260"/>
                    </a:cubicBezTo>
                    <a:cubicBezTo>
                      <a:pt x="266" y="264"/>
                      <a:pt x="264" y="266"/>
                      <a:pt x="267" y="269"/>
                    </a:cubicBezTo>
                    <a:cubicBezTo>
                      <a:pt x="267" y="269"/>
                      <a:pt x="267" y="269"/>
                      <a:pt x="267" y="26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911">
                <a:extLst>
                  <a:ext uri="{FF2B5EF4-FFF2-40B4-BE49-F238E27FC236}">
                    <a16:creationId xmlns:a16="http://schemas.microsoft.com/office/drawing/2014/main" id="{5F1B804B-A8D7-4FA8-9184-156449634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2" y="2082"/>
                <a:ext cx="30" cy="40"/>
              </a:xfrm>
              <a:custGeom>
                <a:avLst/>
                <a:gdLst>
                  <a:gd name="T0" fmla="*/ 41 w 50"/>
                  <a:gd name="T1" fmla="*/ 33 h 67"/>
                  <a:gd name="T2" fmla="*/ 31 w 50"/>
                  <a:gd name="T3" fmla="*/ 49 h 67"/>
                  <a:gd name="T4" fmla="*/ 23 w 50"/>
                  <a:gd name="T5" fmla="*/ 63 h 67"/>
                  <a:gd name="T6" fmla="*/ 10 w 50"/>
                  <a:gd name="T7" fmla="*/ 60 h 67"/>
                  <a:gd name="T8" fmla="*/ 9 w 50"/>
                  <a:gd name="T9" fmla="*/ 60 h 67"/>
                  <a:gd name="T10" fmla="*/ 7 w 50"/>
                  <a:gd name="T11" fmla="*/ 51 h 67"/>
                  <a:gd name="T12" fmla="*/ 7 w 50"/>
                  <a:gd name="T13" fmla="*/ 36 h 67"/>
                  <a:gd name="T14" fmla="*/ 4 w 50"/>
                  <a:gd name="T15" fmla="*/ 23 h 67"/>
                  <a:gd name="T16" fmla="*/ 0 w 50"/>
                  <a:gd name="T17" fmla="*/ 14 h 67"/>
                  <a:gd name="T18" fmla="*/ 5 w 50"/>
                  <a:gd name="T19" fmla="*/ 12 h 67"/>
                  <a:gd name="T20" fmla="*/ 19 w 50"/>
                  <a:gd name="T21" fmla="*/ 19 h 67"/>
                  <a:gd name="T22" fmla="*/ 23 w 50"/>
                  <a:gd name="T23" fmla="*/ 5 h 67"/>
                  <a:gd name="T24" fmla="*/ 39 w 50"/>
                  <a:gd name="T25" fmla="*/ 6 h 67"/>
                  <a:gd name="T26" fmla="*/ 41 w 50"/>
                  <a:gd name="T27" fmla="*/ 7 h 67"/>
                  <a:gd name="T28" fmla="*/ 35 w 50"/>
                  <a:gd name="T29" fmla="*/ 13 h 67"/>
                  <a:gd name="T30" fmla="*/ 45 w 50"/>
                  <a:gd name="T31" fmla="*/ 23 h 67"/>
                  <a:gd name="T32" fmla="*/ 41 w 50"/>
                  <a:gd name="T33" fmla="*/ 3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67">
                    <a:moveTo>
                      <a:pt x="41" y="33"/>
                    </a:moveTo>
                    <a:cubicBezTo>
                      <a:pt x="37" y="37"/>
                      <a:pt x="37" y="41"/>
                      <a:pt x="31" y="49"/>
                    </a:cubicBezTo>
                    <a:cubicBezTo>
                      <a:pt x="24" y="57"/>
                      <a:pt x="26" y="60"/>
                      <a:pt x="23" y="63"/>
                    </a:cubicBezTo>
                    <a:cubicBezTo>
                      <a:pt x="20" y="67"/>
                      <a:pt x="18" y="65"/>
                      <a:pt x="10" y="60"/>
                    </a:cubicBezTo>
                    <a:cubicBezTo>
                      <a:pt x="10" y="60"/>
                      <a:pt x="9" y="60"/>
                      <a:pt x="9" y="60"/>
                    </a:cubicBezTo>
                    <a:cubicBezTo>
                      <a:pt x="2" y="56"/>
                      <a:pt x="7" y="56"/>
                      <a:pt x="7" y="51"/>
                    </a:cubicBezTo>
                    <a:cubicBezTo>
                      <a:pt x="8" y="46"/>
                      <a:pt x="6" y="39"/>
                      <a:pt x="7" y="36"/>
                    </a:cubicBezTo>
                    <a:cubicBezTo>
                      <a:pt x="8" y="33"/>
                      <a:pt x="6" y="27"/>
                      <a:pt x="4" y="23"/>
                    </a:cubicBezTo>
                    <a:cubicBezTo>
                      <a:pt x="2" y="19"/>
                      <a:pt x="3" y="15"/>
                      <a:pt x="0" y="14"/>
                    </a:cubicBezTo>
                    <a:cubicBezTo>
                      <a:pt x="2" y="13"/>
                      <a:pt x="4" y="11"/>
                      <a:pt x="5" y="12"/>
                    </a:cubicBezTo>
                    <a:cubicBezTo>
                      <a:pt x="8" y="14"/>
                      <a:pt x="16" y="18"/>
                      <a:pt x="19" y="19"/>
                    </a:cubicBezTo>
                    <a:cubicBezTo>
                      <a:pt x="23" y="19"/>
                      <a:pt x="23" y="11"/>
                      <a:pt x="23" y="5"/>
                    </a:cubicBezTo>
                    <a:cubicBezTo>
                      <a:pt x="24" y="0"/>
                      <a:pt x="33" y="5"/>
                      <a:pt x="39" y="6"/>
                    </a:cubicBezTo>
                    <a:cubicBezTo>
                      <a:pt x="40" y="7"/>
                      <a:pt x="40" y="7"/>
                      <a:pt x="41" y="7"/>
                    </a:cubicBezTo>
                    <a:cubicBezTo>
                      <a:pt x="43" y="8"/>
                      <a:pt x="38" y="9"/>
                      <a:pt x="35" y="13"/>
                    </a:cubicBezTo>
                    <a:cubicBezTo>
                      <a:pt x="32" y="17"/>
                      <a:pt x="39" y="20"/>
                      <a:pt x="45" y="23"/>
                    </a:cubicBezTo>
                    <a:cubicBezTo>
                      <a:pt x="50" y="25"/>
                      <a:pt x="45" y="28"/>
                      <a:pt x="41" y="3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912">
                <a:extLst>
                  <a:ext uri="{FF2B5EF4-FFF2-40B4-BE49-F238E27FC236}">
                    <a16:creationId xmlns:a16="http://schemas.microsoft.com/office/drawing/2014/main" id="{9E7EE505-A4AF-4103-B69A-915A406CC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6" y="1968"/>
                <a:ext cx="119" cy="157"/>
              </a:xfrm>
              <a:custGeom>
                <a:avLst/>
                <a:gdLst>
                  <a:gd name="T0" fmla="*/ 199 w 199"/>
                  <a:gd name="T1" fmla="*/ 18 h 261"/>
                  <a:gd name="T2" fmla="*/ 194 w 199"/>
                  <a:gd name="T3" fmla="*/ 27 h 261"/>
                  <a:gd name="T4" fmla="*/ 187 w 199"/>
                  <a:gd name="T5" fmla="*/ 37 h 261"/>
                  <a:gd name="T6" fmla="*/ 179 w 199"/>
                  <a:gd name="T7" fmla="*/ 47 h 261"/>
                  <a:gd name="T8" fmla="*/ 175 w 199"/>
                  <a:gd name="T9" fmla="*/ 67 h 261"/>
                  <a:gd name="T10" fmla="*/ 178 w 199"/>
                  <a:gd name="T11" fmla="*/ 151 h 261"/>
                  <a:gd name="T12" fmla="*/ 191 w 199"/>
                  <a:gd name="T13" fmla="*/ 172 h 261"/>
                  <a:gd name="T14" fmla="*/ 192 w 199"/>
                  <a:gd name="T15" fmla="*/ 176 h 261"/>
                  <a:gd name="T16" fmla="*/ 189 w 199"/>
                  <a:gd name="T17" fmla="*/ 180 h 261"/>
                  <a:gd name="T18" fmla="*/ 173 w 199"/>
                  <a:gd name="T19" fmla="*/ 193 h 261"/>
                  <a:gd name="T20" fmla="*/ 157 w 199"/>
                  <a:gd name="T21" fmla="*/ 210 h 261"/>
                  <a:gd name="T22" fmla="*/ 148 w 199"/>
                  <a:gd name="T23" fmla="*/ 230 h 261"/>
                  <a:gd name="T24" fmla="*/ 143 w 199"/>
                  <a:gd name="T25" fmla="*/ 244 h 261"/>
                  <a:gd name="T26" fmla="*/ 138 w 199"/>
                  <a:gd name="T27" fmla="*/ 259 h 261"/>
                  <a:gd name="T28" fmla="*/ 132 w 199"/>
                  <a:gd name="T29" fmla="*/ 261 h 261"/>
                  <a:gd name="T30" fmla="*/ 96 w 199"/>
                  <a:gd name="T31" fmla="*/ 233 h 261"/>
                  <a:gd name="T32" fmla="*/ 93 w 199"/>
                  <a:gd name="T33" fmla="*/ 219 h 261"/>
                  <a:gd name="T34" fmla="*/ 4 w 199"/>
                  <a:gd name="T35" fmla="*/ 160 h 261"/>
                  <a:gd name="T36" fmla="*/ 4 w 199"/>
                  <a:gd name="T37" fmla="*/ 157 h 261"/>
                  <a:gd name="T38" fmla="*/ 1 w 199"/>
                  <a:gd name="T39" fmla="*/ 151 h 261"/>
                  <a:gd name="T40" fmla="*/ 1 w 199"/>
                  <a:gd name="T41" fmla="*/ 151 h 261"/>
                  <a:gd name="T42" fmla="*/ 1 w 199"/>
                  <a:gd name="T43" fmla="*/ 146 h 261"/>
                  <a:gd name="T44" fmla="*/ 4 w 199"/>
                  <a:gd name="T45" fmla="*/ 145 h 261"/>
                  <a:gd name="T46" fmla="*/ 18 w 199"/>
                  <a:gd name="T47" fmla="*/ 139 h 261"/>
                  <a:gd name="T48" fmla="*/ 20 w 199"/>
                  <a:gd name="T49" fmla="*/ 132 h 261"/>
                  <a:gd name="T50" fmla="*/ 7 w 199"/>
                  <a:gd name="T51" fmla="*/ 136 h 261"/>
                  <a:gd name="T52" fmla="*/ 0 w 199"/>
                  <a:gd name="T53" fmla="*/ 125 h 261"/>
                  <a:gd name="T54" fmla="*/ 4 w 199"/>
                  <a:gd name="T55" fmla="*/ 118 h 261"/>
                  <a:gd name="T56" fmla="*/ 12 w 199"/>
                  <a:gd name="T57" fmla="*/ 101 h 261"/>
                  <a:gd name="T58" fmla="*/ 23 w 199"/>
                  <a:gd name="T59" fmla="*/ 88 h 261"/>
                  <a:gd name="T60" fmla="*/ 26 w 199"/>
                  <a:gd name="T61" fmla="*/ 63 h 261"/>
                  <a:gd name="T62" fmla="*/ 18 w 199"/>
                  <a:gd name="T63" fmla="*/ 46 h 261"/>
                  <a:gd name="T64" fmla="*/ 8 w 199"/>
                  <a:gd name="T65" fmla="*/ 26 h 261"/>
                  <a:gd name="T66" fmla="*/ 1 w 199"/>
                  <a:gd name="T67" fmla="*/ 11 h 261"/>
                  <a:gd name="T68" fmla="*/ 4 w 199"/>
                  <a:gd name="T69" fmla="*/ 8 h 261"/>
                  <a:gd name="T70" fmla="*/ 12 w 199"/>
                  <a:gd name="T71" fmla="*/ 0 h 261"/>
                  <a:gd name="T72" fmla="*/ 48 w 199"/>
                  <a:gd name="T73" fmla="*/ 1 h 261"/>
                  <a:gd name="T74" fmla="*/ 51 w 199"/>
                  <a:gd name="T75" fmla="*/ 4 h 261"/>
                  <a:gd name="T76" fmla="*/ 67 w 199"/>
                  <a:gd name="T77" fmla="*/ 5 h 261"/>
                  <a:gd name="T78" fmla="*/ 78 w 199"/>
                  <a:gd name="T79" fmla="*/ 8 h 261"/>
                  <a:gd name="T80" fmla="*/ 93 w 199"/>
                  <a:gd name="T81" fmla="*/ 20 h 261"/>
                  <a:gd name="T82" fmla="*/ 105 w 199"/>
                  <a:gd name="T83" fmla="*/ 29 h 261"/>
                  <a:gd name="T84" fmla="*/ 115 w 199"/>
                  <a:gd name="T85" fmla="*/ 29 h 261"/>
                  <a:gd name="T86" fmla="*/ 129 w 199"/>
                  <a:gd name="T87" fmla="*/ 31 h 261"/>
                  <a:gd name="T88" fmla="*/ 142 w 199"/>
                  <a:gd name="T89" fmla="*/ 31 h 261"/>
                  <a:gd name="T90" fmla="*/ 153 w 199"/>
                  <a:gd name="T91" fmla="*/ 20 h 261"/>
                  <a:gd name="T92" fmla="*/ 168 w 199"/>
                  <a:gd name="T93" fmla="*/ 11 h 261"/>
                  <a:gd name="T94" fmla="*/ 181 w 199"/>
                  <a:gd name="T95" fmla="*/ 18 h 261"/>
                  <a:gd name="T96" fmla="*/ 198 w 199"/>
                  <a:gd name="T97" fmla="*/ 18 h 261"/>
                  <a:gd name="T98" fmla="*/ 199 w 199"/>
                  <a:gd name="T99" fmla="*/ 18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9" h="261">
                    <a:moveTo>
                      <a:pt x="199" y="18"/>
                    </a:moveTo>
                    <a:cubicBezTo>
                      <a:pt x="198" y="22"/>
                      <a:pt x="196" y="26"/>
                      <a:pt x="194" y="27"/>
                    </a:cubicBezTo>
                    <a:cubicBezTo>
                      <a:pt x="192" y="28"/>
                      <a:pt x="191" y="31"/>
                      <a:pt x="187" y="37"/>
                    </a:cubicBezTo>
                    <a:cubicBezTo>
                      <a:pt x="183" y="43"/>
                      <a:pt x="180" y="43"/>
                      <a:pt x="179" y="47"/>
                    </a:cubicBezTo>
                    <a:cubicBezTo>
                      <a:pt x="178" y="51"/>
                      <a:pt x="175" y="60"/>
                      <a:pt x="175" y="67"/>
                    </a:cubicBezTo>
                    <a:cubicBezTo>
                      <a:pt x="175" y="74"/>
                      <a:pt x="178" y="151"/>
                      <a:pt x="178" y="151"/>
                    </a:cubicBezTo>
                    <a:cubicBezTo>
                      <a:pt x="178" y="151"/>
                      <a:pt x="190" y="167"/>
                      <a:pt x="191" y="172"/>
                    </a:cubicBezTo>
                    <a:cubicBezTo>
                      <a:pt x="191" y="174"/>
                      <a:pt x="192" y="175"/>
                      <a:pt x="192" y="176"/>
                    </a:cubicBezTo>
                    <a:cubicBezTo>
                      <a:pt x="191" y="177"/>
                      <a:pt x="190" y="179"/>
                      <a:pt x="189" y="180"/>
                    </a:cubicBezTo>
                    <a:cubicBezTo>
                      <a:pt x="182" y="188"/>
                      <a:pt x="179" y="187"/>
                      <a:pt x="173" y="193"/>
                    </a:cubicBezTo>
                    <a:cubicBezTo>
                      <a:pt x="168" y="199"/>
                      <a:pt x="156" y="203"/>
                      <a:pt x="157" y="210"/>
                    </a:cubicBezTo>
                    <a:cubicBezTo>
                      <a:pt x="159" y="217"/>
                      <a:pt x="150" y="228"/>
                      <a:pt x="148" y="230"/>
                    </a:cubicBezTo>
                    <a:cubicBezTo>
                      <a:pt x="147" y="231"/>
                      <a:pt x="144" y="238"/>
                      <a:pt x="143" y="244"/>
                    </a:cubicBezTo>
                    <a:cubicBezTo>
                      <a:pt x="143" y="251"/>
                      <a:pt x="142" y="257"/>
                      <a:pt x="138" y="259"/>
                    </a:cubicBezTo>
                    <a:cubicBezTo>
                      <a:pt x="136" y="260"/>
                      <a:pt x="134" y="260"/>
                      <a:pt x="132" y="261"/>
                    </a:cubicBezTo>
                    <a:cubicBezTo>
                      <a:pt x="127" y="257"/>
                      <a:pt x="99" y="235"/>
                      <a:pt x="96" y="233"/>
                    </a:cubicBezTo>
                    <a:cubicBezTo>
                      <a:pt x="93" y="231"/>
                      <a:pt x="93" y="223"/>
                      <a:pt x="93" y="219"/>
                    </a:cubicBezTo>
                    <a:cubicBezTo>
                      <a:pt x="93" y="214"/>
                      <a:pt x="10" y="163"/>
                      <a:pt x="4" y="160"/>
                    </a:cubicBezTo>
                    <a:cubicBezTo>
                      <a:pt x="4" y="159"/>
                      <a:pt x="4" y="158"/>
                      <a:pt x="4" y="157"/>
                    </a:cubicBezTo>
                    <a:cubicBezTo>
                      <a:pt x="4" y="155"/>
                      <a:pt x="2" y="153"/>
                      <a:pt x="1" y="151"/>
                    </a:cubicBezTo>
                    <a:cubicBezTo>
                      <a:pt x="1" y="151"/>
                      <a:pt x="1" y="151"/>
                      <a:pt x="1" y="151"/>
                    </a:cubicBezTo>
                    <a:cubicBezTo>
                      <a:pt x="1" y="149"/>
                      <a:pt x="1" y="148"/>
                      <a:pt x="1" y="146"/>
                    </a:cubicBezTo>
                    <a:cubicBezTo>
                      <a:pt x="2" y="146"/>
                      <a:pt x="3" y="145"/>
                      <a:pt x="4" y="145"/>
                    </a:cubicBezTo>
                    <a:cubicBezTo>
                      <a:pt x="14" y="144"/>
                      <a:pt x="13" y="140"/>
                      <a:pt x="18" y="139"/>
                    </a:cubicBezTo>
                    <a:cubicBezTo>
                      <a:pt x="22" y="138"/>
                      <a:pt x="26" y="131"/>
                      <a:pt x="20" y="132"/>
                    </a:cubicBezTo>
                    <a:cubicBezTo>
                      <a:pt x="14" y="132"/>
                      <a:pt x="13" y="142"/>
                      <a:pt x="7" y="136"/>
                    </a:cubicBezTo>
                    <a:cubicBezTo>
                      <a:pt x="2" y="131"/>
                      <a:pt x="5" y="127"/>
                      <a:pt x="0" y="125"/>
                    </a:cubicBezTo>
                    <a:cubicBezTo>
                      <a:pt x="1" y="123"/>
                      <a:pt x="2" y="120"/>
                      <a:pt x="4" y="118"/>
                    </a:cubicBezTo>
                    <a:cubicBezTo>
                      <a:pt x="8" y="111"/>
                      <a:pt x="8" y="109"/>
                      <a:pt x="12" y="101"/>
                    </a:cubicBezTo>
                    <a:cubicBezTo>
                      <a:pt x="17" y="93"/>
                      <a:pt x="17" y="94"/>
                      <a:pt x="23" y="88"/>
                    </a:cubicBezTo>
                    <a:cubicBezTo>
                      <a:pt x="29" y="82"/>
                      <a:pt x="26" y="75"/>
                      <a:pt x="26" y="63"/>
                    </a:cubicBezTo>
                    <a:cubicBezTo>
                      <a:pt x="26" y="51"/>
                      <a:pt x="18" y="51"/>
                      <a:pt x="18" y="46"/>
                    </a:cubicBezTo>
                    <a:cubicBezTo>
                      <a:pt x="18" y="40"/>
                      <a:pt x="10" y="30"/>
                      <a:pt x="8" y="26"/>
                    </a:cubicBezTo>
                    <a:cubicBezTo>
                      <a:pt x="6" y="23"/>
                      <a:pt x="5" y="17"/>
                      <a:pt x="1" y="11"/>
                    </a:cubicBezTo>
                    <a:cubicBezTo>
                      <a:pt x="2" y="10"/>
                      <a:pt x="3" y="9"/>
                      <a:pt x="4" y="8"/>
                    </a:cubicBezTo>
                    <a:cubicBezTo>
                      <a:pt x="8" y="5"/>
                      <a:pt x="11" y="1"/>
                      <a:pt x="12" y="0"/>
                    </a:cubicBezTo>
                    <a:cubicBezTo>
                      <a:pt x="14" y="0"/>
                      <a:pt x="44" y="1"/>
                      <a:pt x="48" y="1"/>
                    </a:cubicBezTo>
                    <a:cubicBezTo>
                      <a:pt x="49" y="2"/>
                      <a:pt x="50" y="4"/>
                      <a:pt x="51" y="4"/>
                    </a:cubicBezTo>
                    <a:cubicBezTo>
                      <a:pt x="52" y="5"/>
                      <a:pt x="64" y="5"/>
                      <a:pt x="67" y="5"/>
                    </a:cubicBezTo>
                    <a:cubicBezTo>
                      <a:pt x="70" y="5"/>
                      <a:pt x="73" y="6"/>
                      <a:pt x="78" y="8"/>
                    </a:cubicBezTo>
                    <a:cubicBezTo>
                      <a:pt x="83" y="10"/>
                      <a:pt x="86" y="15"/>
                      <a:pt x="93" y="20"/>
                    </a:cubicBezTo>
                    <a:cubicBezTo>
                      <a:pt x="101" y="25"/>
                      <a:pt x="97" y="23"/>
                      <a:pt x="105" y="29"/>
                    </a:cubicBezTo>
                    <a:cubicBezTo>
                      <a:pt x="113" y="36"/>
                      <a:pt x="108" y="30"/>
                      <a:pt x="115" y="29"/>
                    </a:cubicBezTo>
                    <a:cubicBezTo>
                      <a:pt x="122" y="29"/>
                      <a:pt x="120" y="30"/>
                      <a:pt x="129" y="31"/>
                    </a:cubicBezTo>
                    <a:cubicBezTo>
                      <a:pt x="138" y="32"/>
                      <a:pt x="136" y="33"/>
                      <a:pt x="142" y="31"/>
                    </a:cubicBezTo>
                    <a:cubicBezTo>
                      <a:pt x="148" y="29"/>
                      <a:pt x="146" y="25"/>
                      <a:pt x="153" y="20"/>
                    </a:cubicBezTo>
                    <a:cubicBezTo>
                      <a:pt x="160" y="15"/>
                      <a:pt x="161" y="15"/>
                      <a:pt x="168" y="11"/>
                    </a:cubicBezTo>
                    <a:cubicBezTo>
                      <a:pt x="175" y="8"/>
                      <a:pt x="174" y="14"/>
                      <a:pt x="181" y="18"/>
                    </a:cubicBezTo>
                    <a:cubicBezTo>
                      <a:pt x="187" y="22"/>
                      <a:pt x="190" y="18"/>
                      <a:pt x="198" y="18"/>
                    </a:cubicBezTo>
                    <a:cubicBezTo>
                      <a:pt x="198" y="18"/>
                      <a:pt x="199" y="18"/>
                      <a:pt x="199" y="1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913">
                <a:extLst>
                  <a:ext uri="{FF2B5EF4-FFF2-40B4-BE49-F238E27FC236}">
                    <a16:creationId xmlns:a16="http://schemas.microsoft.com/office/drawing/2014/main" id="{7C7F07DF-B577-41F9-90FD-173B9D6BF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0" y="1954"/>
                <a:ext cx="287" cy="318"/>
              </a:xfrm>
              <a:custGeom>
                <a:avLst/>
                <a:gdLst>
                  <a:gd name="T0" fmla="*/ 453 w 478"/>
                  <a:gd name="T1" fmla="*/ 127 h 530"/>
                  <a:gd name="T2" fmla="*/ 435 w 478"/>
                  <a:gd name="T3" fmla="*/ 174 h 530"/>
                  <a:gd name="T4" fmla="*/ 425 w 478"/>
                  <a:gd name="T5" fmla="*/ 202 h 530"/>
                  <a:gd name="T6" fmla="*/ 418 w 478"/>
                  <a:gd name="T7" fmla="*/ 228 h 530"/>
                  <a:gd name="T8" fmla="*/ 423 w 478"/>
                  <a:gd name="T9" fmla="*/ 237 h 530"/>
                  <a:gd name="T10" fmla="*/ 423 w 478"/>
                  <a:gd name="T11" fmla="*/ 261 h 530"/>
                  <a:gd name="T12" fmla="*/ 425 w 478"/>
                  <a:gd name="T13" fmla="*/ 321 h 530"/>
                  <a:gd name="T14" fmla="*/ 456 w 478"/>
                  <a:gd name="T15" fmla="*/ 381 h 530"/>
                  <a:gd name="T16" fmla="*/ 432 w 478"/>
                  <a:gd name="T17" fmla="*/ 388 h 530"/>
                  <a:gd name="T18" fmla="*/ 403 w 478"/>
                  <a:gd name="T19" fmla="*/ 411 h 530"/>
                  <a:gd name="T20" fmla="*/ 410 w 478"/>
                  <a:gd name="T21" fmla="*/ 444 h 530"/>
                  <a:gd name="T22" fmla="*/ 407 w 478"/>
                  <a:gd name="T23" fmla="*/ 487 h 530"/>
                  <a:gd name="T24" fmla="*/ 435 w 478"/>
                  <a:gd name="T25" fmla="*/ 494 h 530"/>
                  <a:gd name="T26" fmla="*/ 428 w 478"/>
                  <a:gd name="T27" fmla="*/ 525 h 530"/>
                  <a:gd name="T28" fmla="*/ 406 w 478"/>
                  <a:gd name="T29" fmla="*/ 511 h 530"/>
                  <a:gd name="T30" fmla="*/ 381 w 478"/>
                  <a:gd name="T31" fmla="*/ 496 h 530"/>
                  <a:gd name="T32" fmla="*/ 365 w 478"/>
                  <a:gd name="T33" fmla="*/ 488 h 530"/>
                  <a:gd name="T34" fmla="*/ 327 w 478"/>
                  <a:gd name="T35" fmla="*/ 470 h 530"/>
                  <a:gd name="T36" fmla="*/ 301 w 478"/>
                  <a:gd name="T37" fmla="*/ 463 h 530"/>
                  <a:gd name="T38" fmla="*/ 277 w 478"/>
                  <a:gd name="T39" fmla="*/ 464 h 530"/>
                  <a:gd name="T40" fmla="*/ 249 w 478"/>
                  <a:gd name="T41" fmla="*/ 459 h 530"/>
                  <a:gd name="T42" fmla="*/ 239 w 478"/>
                  <a:gd name="T43" fmla="*/ 412 h 530"/>
                  <a:gd name="T44" fmla="*/ 240 w 478"/>
                  <a:gd name="T45" fmla="*/ 365 h 530"/>
                  <a:gd name="T46" fmla="*/ 203 w 478"/>
                  <a:gd name="T47" fmla="*/ 349 h 530"/>
                  <a:gd name="T48" fmla="*/ 179 w 478"/>
                  <a:gd name="T49" fmla="*/ 378 h 530"/>
                  <a:gd name="T50" fmla="*/ 128 w 478"/>
                  <a:gd name="T51" fmla="*/ 371 h 530"/>
                  <a:gd name="T52" fmla="*/ 108 w 478"/>
                  <a:gd name="T53" fmla="*/ 318 h 530"/>
                  <a:gd name="T54" fmla="*/ 2 w 478"/>
                  <a:gd name="T55" fmla="*/ 323 h 530"/>
                  <a:gd name="T56" fmla="*/ 7 w 478"/>
                  <a:gd name="T57" fmla="*/ 315 h 530"/>
                  <a:gd name="T58" fmla="*/ 23 w 478"/>
                  <a:gd name="T59" fmla="*/ 282 h 530"/>
                  <a:gd name="T60" fmla="*/ 49 w 478"/>
                  <a:gd name="T61" fmla="*/ 275 h 530"/>
                  <a:gd name="T62" fmla="*/ 76 w 478"/>
                  <a:gd name="T63" fmla="*/ 276 h 530"/>
                  <a:gd name="T64" fmla="*/ 100 w 478"/>
                  <a:gd name="T65" fmla="*/ 219 h 530"/>
                  <a:gd name="T66" fmla="*/ 123 w 478"/>
                  <a:gd name="T67" fmla="*/ 183 h 530"/>
                  <a:gd name="T68" fmla="*/ 141 w 478"/>
                  <a:gd name="T69" fmla="*/ 140 h 530"/>
                  <a:gd name="T70" fmla="*/ 153 w 478"/>
                  <a:gd name="T71" fmla="*/ 81 h 530"/>
                  <a:gd name="T72" fmla="*/ 159 w 478"/>
                  <a:gd name="T73" fmla="*/ 43 h 530"/>
                  <a:gd name="T74" fmla="*/ 179 w 478"/>
                  <a:gd name="T75" fmla="*/ 11 h 530"/>
                  <a:gd name="T76" fmla="*/ 221 w 478"/>
                  <a:gd name="T77" fmla="*/ 32 h 530"/>
                  <a:gd name="T78" fmla="*/ 255 w 478"/>
                  <a:gd name="T79" fmla="*/ 36 h 530"/>
                  <a:gd name="T80" fmla="*/ 280 w 478"/>
                  <a:gd name="T81" fmla="*/ 23 h 530"/>
                  <a:gd name="T82" fmla="*/ 311 w 478"/>
                  <a:gd name="T83" fmla="*/ 15 h 530"/>
                  <a:gd name="T84" fmla="*/ 340 w 478"/>
                  <a:gd name="T85" fmla="*/ 6 h 530"/>
                  <a:gd name="T86" fmla="*/ 363 w 478"/>
                  <a:gd name="T87" fmla="*/ 11 h 530"/>
                  <a:gd name="T88" fmla="*/ 383 w 478"/>
                  <a:gd name="T89" fmla="*/ 14 h 530"/>
                  <a:gd name="T90" fmla="*/ 419 w 478"/>
                  <a:gd name="T91" fmla="*/ 29 h 530"/>
                  <a:gd name="T92" fmla="*/ 447 w 478"/>
                  <a:gd name="T93" fmla="*/ 36 h 530"/>
                  <a:gd name="T94" fmla="*/ 462 w 478"/>
                  <a:gd name="T95" fmla="*/ 52 h 530"/>
                  <a:gd name="T96" fmla="*/ 469 w 478"/>
                  <a:gd name="T97" fmla="*/ 68 h 530"/>
                  <a:gd name="T98" fmla="*/ 477 w 478"/>
                  <a:gd name="T99" fmla="*/ 97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78" h="530">
                    <a:moveTo>
                      <a:pt x="477" y="97"/>
                    </a:moveTo>
                    <a:cubicBezTo>
                      <a:pt x="476" y="101"/>
                      <a:pt x="468" y="103"/>
                      <a:pt x="463" y="111"/>
                    </a:cubicBezTo>
                    <a:cubicBezTo>
                      <a:pt x="459" y="120"/>
                      <a:pt x="459" y="119"/>
                      <a:pt x="453" y="127"/>
                    </a:cubicBezTo>
                    <a:cubicBezTo>
                      <a:pt x="448" y="134"/>
                      <a:pt x="442" y="135"/>
                      <a:pt x="442" y="142"/>
                    </a:cubicBezTo>
                    <a:cubicBezTo>
                      <a:pt x="441" y="150"/>
                      <a:pt x="435" y="152"/>
                      <a:pt x="435" y="156"/>
                    </a:cubicBezTo>
                    <a:cubicBezTo>
                      <a:pt x="435" y="160"/>
                      <a:pt x="434" y="166"/>
                      <a:pt x="435" y="174"/>
                    </a:cubicBezTo>
                    <a:cubicBezTo>
                      <a:pt x="435" y="182"/>
                      <a:pt x="432" y="188"/>
                      <a:pt x="435" y="191"/>
                    </a:cubicBezTo>
                    <a:cubicBezTo>
                      <a:pt x="434" y="192"/>
                      <a:pt x="432" y="193"/>
                      <a:pt x="430" y="195"/>
                    </a:cubicBezTo>
                    <a:cubicBezTo>
                      <a:pt x="427" y="199"/>
                      <a:pt x="425" y="198"/>
                      <a:pt x="425" y="202"/>
                    </a:cubicBezTo>
                    <a:cubicBezTo>
                      <a:pt x="425" y="206"/>
                      <a:pt x="425" y="207"/>
                      <a:pt x="424" y="212"/>
                    </a:cubicBezTo>
                    <a:cubicBezTo>
                      <a:pt x="422" y="218"/>
                      <a:pt x="418" y="217"/>
                      <a:pt x="418" y="221"/>
                    </a:cubicBezTo>
                    <a:cubicBezTo>
                      <a:pt x="418" y="225"/>
                      <a:pt x="413" y="227"/>
                      <a:pt x="418" y="228"/>
                    </a:cubicBezTo>
                    <a:cubicBezTo>
                      <a:pt x="418" y="228"/>
                      <a:pt x="419" y="228"/>
                      <a:pt x="419" y="228"/>
                    </a:cubicBezTo>
                    <a:cubicBezTo>
                      <a:pt x="419" y="228"/>
                      <a:pt x="419" y="228"/>
                      <a:pt x="419" y="228"/>
                    </a:cubicBezTo>
                    <a:cubicBezTo>
                      <a:pt x="422" y="229"/>
                      <a:pt x="421" y="233"/>
                      <a:pt x="423" y="237"/>
                    </a:cubicBezTo>
                    <a:cubicBezTo>
                      <a:pt x="425" y="241"/>
                      <a:pt x="427" y="247"/>
                      <a:pt x="426" y="250"/>
                    </a:cubicBezTo>
                    <a:cubicBezTo>
                      <a:pt x="426" y="251"/>
                      <a:pt x="426" y="254"/>
                      <a:pt x="426" y="257"/>
                    </a:cubicBezTo>
                    <a:cubicBezTo>
                      <a:pt x="425" y="257"/>
                      <a:pt x="424" y="258"/>
                      <a:pt x="423" y="261"/>
                    </a:cubicBezTo>
                    <a:cubicBezTo>
                      <a:pt x="421" y="270"/>
                      <a:pt x="421" y="275"/>
                      <a:pt x="421" y="285"/>
                    </a:cubicBezTo>
                    <a:cubicBezTo>
                      <a:pt x="421" y="295"/>
                      <a:pt x="423" y="298"/>
                      <a:pt x="426" y="306"/>
                    </a:cubicBezTo>
                    <a:cubicBezTo>
                      <a:pt x="429" y="314"/>
                      <a:pt x="424" y="314"/>
                      <a:pt x="425" y="321"/>
                    </a:cubicBezTo>
                    <a:cubicBezTo>
                      <a:pt x="425" y="328"/>
                      <a:pt x="428" y="340"/>
                      <a:pt x="434" y="345"/>
                    </a:cubicBezTo>
                    <a:cubicBezTo>
                      <a:pt x="439" y="350"/>
                      <a:pt x="447" y="346"/>
                      <a:pt x="448" y="359"/>
                    </a:cubicBezTo>
                    <a:cubicBezTo>
                      <a:pt x="449" y="371"/>
                      <a:pt x="455" y="375"/>
                      <a:pt x="456" y="381"/>
                    </a:cubicBezTo>
                    <a:cubicBezTo>
                      <a:pt x="457" y="382"/>
                      <a:pt x="457" y="383"/>
                      <a:pt x="456" y="384"/>
                    </a:cubicBezTo>
                    <a:cubicBezTo>
                      <a:pt x="453" y="385"/>
                      <a:pt x="450" y="385"/>
                      <a:pt x="449" y="386"/>
                    </a:cubicBezTo>
                    <a:cubicBezTo>
                      <a:pt x="448" y="386"/>
                      <a:pt x="444" y="388"/>
                      <a:pt x="432" y="388"/>
                    </a:cubicBezTo>
                    <a:cubicBezTo>
                      <a:pt x="420" y="388"/>
                      <a:pt x="422" y="391"/>
                      <a:pt x="418" y="392"/>
                    </a:cubicBezTo>
                    <a:cubicBezTo>
                      <a:pt x="413" y="393"/>
                      <a:pt x="417" y="398"/>
                      <a:pt x="417" y="402"/>
                    </a:cubicBezTo>
                    <a:cubicBezTo>
                      <a:pt x="417" y="406"/>
                      <a:pt x="408" y="407"/>
                      <a:pt x="403" y="411"/>
                    </a:cubicBezTo>
                    <a:cubicBezTo>
                      <a:pt x="398" y="415"/>
                      <a:pt x="404" y="414"/>
                      <a:pt x="407" y="416"/>
                    </a:cubicBezTo>
                    <a:cubicBezTo>
                      <a:pt x="409" y="417"/>
                      <a:pt x="408" y="424"/>
                      <a:pt x="408" y="429"/>
                    </a:cubicBezTo>
                    <a:cubicBezTo>
                      <a:pt x="409" y="433"/>
                      <a:pt x="409" y="442"/>
                      <a:pt x="410" y="444"/>
                    </a:cubicBezTo>
                    <a:cubicBezTo>
                      <a:pt x="411" y="446"/>
                      <a:pt x="410" y="452"/>
                      <a:pt x="408" y="458"/>
                    </a:cubicBezTo>
                    <a:cubicBezTo>
                      <a:pt x="407" y="464"/>
                      <a:pt x="407" y="468"/>
                      <a:pt x="403" y="473"/>
                    </a:cubicBezTo>
                    <a:cubicBezTo>
                      <a:pt x="399" y="478"/>
                      <a:pt x="402" y="479"/>
                      <a:pt x="407" y="487"/>
                    </a:cubicBezTo>
                    <a:cubicBezTo>
                      <a:pt x="412" y="494"/>
                      <a:pt x="414" y="494"/>
                      <a:pt x="415" y="496"/>
                    </a:cubicBezTo>
                    <a:cubicBezTo>
                      <a:pt x="416" y="498"/>
                      <a:pt x="420" y="501"/>
                      <a:pt x="425" y="501"/>
                    </a:cubicBezTo>
                    <a:cubicBezTo>
                      <a:pt x="431" y="501"/>
                      <a:pt x="430" y="498"/>
                      <a:pt x="435" y="494"/>
                    </a:cubicBezTo>
                    <a:cubicBezTo>
                      <a:pt x="439" y="490"/>
                      <a:pt x="437" y="529"/>
                      <a:pt x="437" y="529"/>
                    </a:cubicBezTo>
                    <a:cubicBezTo>
                      <a:pt x="437" y="529"/>
                      <a:pt x="434" y="530"/>
                      <a:pt x="433" y="527"/>
                    </a:cubicBezTo>
                    <a:cubicBezTo>
                      <a:pt x="433" y="523"/>
                      <a:pt x="430" y="525"/>
                      <a:pt x="428" y="525"/>
                    </a:cubicBezTo>
                    <a:cubicBezTo>
                      <a:pt x="425" y="525"/>
                      <a:pt x="425" y="529"/>
                      <a:pt x="421" y="529"/>
                    </a:cubicBezTo>
                    <a:cubicBezTo>
                      <a:pt x="417" y="530"/>
                      <a:pt x="414" y="526"/>
                      <a:pt x="413" y="522"/>
                    </a:cubicBezTo>
                    <a:cubicBezTo>
                      <a:pt x="412" y="518"/>
                      <a:pt x="407" y="516"/>
                      <a:pt x="406" y="511"/>
                    </a:cubicBezTo>
                    <a:cubicBezTo>
                      <a:pt x="405" y="506"/>
                      <a:pt x="403" y="506"/>
                      <a:pt x="398" y="502"/>
                    </a:cubicBezTo>
                    <a:cubicBezTo>
                      <a:pt x="394" y="499"/>
                      <a:pt x="394" y="499"/>
                      <a:pt x="391" y="498"/>
                    </a:cubicBezTo>
                    <a:cubicBezTo>
                      <a:pt x="388" y="497"/>
                      <a:pt x="384" y="498"/>
                      <a:pt x="381" y="496"/>
                    </a:cubicBezTo>
                    <a:cubicBezTo>
                      <a:pt x="379" y="494"/>
                      <a:pt x="380" y="490"/>
                      <a:pt x="378" y="488"/>
                    </a:cubicBezTo>
                    <a:cubicBezTo>
                      <a:pt x="376" y="485"/>
                      <a:pt x="372" y="481"/>
                      <a:pt x="369" y="480"/>
                    </a:cubicBezTo>
                    <a:cubicBezTo>
                      <a:pt x="367" y="479"/>
                      <a:pt x="366" y="483"/>
                      <a:pt x="365" y="488"/>
                    </a:cubicBezTo>
                    <a:cubicBezTo>
                      <a:pt x="364" y="492"/>
                      <a:pt x="355" y="489"/>
                      <a:pt x="346" y="488"/>
                    </a:cubicBezTo>
                    <a:cubicBezTo>
                      <a:pt x="338" y="486"/>
                      <a:pt x="336" y="484"/>
                      <a:pt x="330" y="481"/>
                    </a:cubicBezTo>
                    <a:cubicBezTo>
                      <a:pt x="323" y="477"/>
                      <a:pt x="327" y="476"/>
                      <a:pt x="327" y="470"/>
                    </a:cubicBezTo>
                    <a:cubicBezTo>
                      <a:pt x="326" y="465"/>
                      <a:pt x="322" y="470"/>
                      <a:pt x="311" y="470"/>
                    </a:cubicBezTo>
                    <a:cubicBezTo>
                      <a:pt x="300" y="470"/>
                      <a:pt x="309" y="472"/>
                      <a:pt x="304" y="473"/>
                    </a:cubicBezTo>
                    <a:cubicBezTo>
                      <a:pt x="299" y="475"/>
                      <a:pt x="304" y="467"/>
                      <a:pt x="301" y="463"/>
                    </a:cubicBezTo>
                    <a:cubicBezTo>
                      <a:pt x="298" y="459"/>
                      <a:pt x="298" y="462"/>
                      <a:pt x="295" y="462"/>
                    </a:cubicBezTo>
                    <a:cubicBezTo>
                      <a:pt x="295" y="462"/>
                      <a:pt x="294" y="462"/>
                      <a:pt x="294" y="461"/>
                    </a:cubicBezTo>
                    <a:cubicBezTo>
                      <a:pt x="289" y="460"/>
                      <a:pt x="286" y="463"/>
                      <a:pt x="277" y="464"/>
                    </a:cubicBezTo>
                    <a:cubicBezTo>
                      <a:pt x="269" y="464"/>
                      <a:pt x="267" y="464"/>
                      <a:pt x="259" y="466"/>
                    </a:cubicBezTo>
                    <a:cubicBezTo>
                      <a:pt x="251" y="467"/>
                      <a:pt x="257" y="467"/>
                      <a:pt x="251" y="466"/>
                    </a:cubicBezTo>
                    <a:cubicBezTo>
                      <a:pt x="244" y="464"/>
                      <a:pt x="249" y="462"/>
                      <a:pt x="249" y="459"/>
                    </a:cubicBezTo>
                    <a:cubicBezTo>
                      <a:pt x="250" y="456"/>
                      <a:pt x="252" y="451"/>
                      <a:pt x="252" y="447"/>
                    </a:cubicBezTo>
                    <a:cubicBezTo>
                      <a:pt x="252" y="443"/>
                      <a:pt x="247" y="434"/>
                      <a:pt x="242" y="427"/>
                    </a:cubicBezTo>
                    <a:cubicBezTo>
                      <a:pt x="236" y="420"/>
                      <a:pt x="239" y="418"/>
                      <a:pt x="239" y="412"/>
                    </a:cubicBezTo>
                    <a:cubicBezTo>
                      <a:pt x="239" y="407"/>
                      <a:pt x="242" y="398"/>
                      <a:pt x="244" y="390"/>
                    </a:cubicBezTo>
                    <a:cubicBezTo>
                      <a:pt x="246" y="382"/>
                      <a:pt x="243" y="384"/>
                      <a:pt x="241" y="380"/>
                    </a:cubicBezTo>
                    <a:cubicBezTo>
                      <a:pt x="239" y="377"/>
                      <a:pt x="238" y="369"/>
                      <a:pt x="240" y="365"/>
                    </a:cubicBezTo>
                    <a:cubicBezTo>
                      <a:pt x="243" y="361"/>
                      <a:pt x="239" y="358"/>
                      <a:pt x="224" y="358"/>
                    </a:cubicBezTo>
                    <a:cubicBezTo>
                      <a:pt x="210" y="357"/>
                      <a:pt x="210" y="355"/>
                      <a:pt x="210" y="351"/>
                    </a:cubicBezTo>
                    <a:cubicBezTo>
                      <a:pt x="210" y="347"/>
                      <a:pt x="205" y="345"/>
                      <a:pt x="203" y="349"/>
                    </a:cubicBezTo>
                    <a:cubicBezTo>
                      <a:pt x="200" y="353"/>
                      <a:pt x="188" y="350"/>
                      <a:pt x="184" y="349"/>
                    </a:cubicBezTo>
                    <a:cubicBezTo>
                      <a:pt x="181" y="348"/>
                      <a:pt x="185" y="364"/>
                      <a:pt x="180" y="367"/>
                    </a:cubicBezTo>
                    <a:cubicBezTo>
                      <a:pt x="176" y="370"/>
                      <a:pt x="179" y="373"/>
                      <a:pt x="179" y="378"/>
                    </a:cubicBezTo>
                    <a:cubicBezTo>
                      <a:pt x="179" y="383"/>
                      <a:pt x="169" y="379"/>
                      <a:pt x="164" y="378"/>
                    </a:cubicBezTo>
                    <a:cubicBezTo>
                      <a:pt x="159" y="377"/>
                      <a:pt x="154" y="380"/>
                      <a:pt x="144" y="380"/>
                    </a:cubicBezTo>
                    <a:cubicBezTo>
                      <a:pt x="134" y="380"/>
                      <a:pt x="131" y="379"/>
                      <a:pt x="128" y="371"/>
                    </a:cubicBezTo>
                    <a:cubicBezTo>
                      <a:pt x="125" y="363"/>
                      <a:pt x="123" y="365"/>
                      <a:pt x="121" y="358"/>
                    </a:cubicBezTo>
                    <a:cubicBezTo>
                      <a:pt x="119" y="350"/>
                      <a:pt x="115" y="346"/>
                      <a:pt x="114" y="341"/>
                    </a:cubicBezTo>
                    <a:cubicBezTo>
                      <a:pt x="112" y="335"/>
                      <a:pt x="110" y="321"/>
                      <a:pt x="108" y="318"/>
                    </a:cubicBezTo>
                    <a:cubicBezTo>
                      <a:pt x="106" y="315"/>
                      <a:pt x="44" y="320"/>
                      <a:pt x="34" y="319"/>
                    </a:cubicBezTo>
                    <a:cubicBezTo>
                      <a:pt x="24" y="318"/>
                      <a:pt x="24" y="319"/>
                      <a:pt x="16" y="321"/>
                    </a:cubicBezTo>
                    <a:cubicBezTo>
                      <a:pt x="10" y="323"/>
                      <a:pt x="6" y="323"/>
                      <a:pt x="2" y="323"/>
                    </a:cubicBezTo>
                    <a:cubicBezTo>
                      <a:pt x="2" y="322"/>
                      <a:pt x="1" y="320"/>
                      <a:pt x="0" y="317"/>
                    </a:cubicBezTo>
                    <a:cubicBezTo>
                      <a:pt x="0" y="317"/>
                      <a:pt x="0" y="317"/>
                      <a:pt x="0" y="317"/>
                    </a:cubicBezTo>
                    <a:cubicBezTo>
                      <a:pt x="4" y="317"/>
                      <a:pt x="7" y="316"/>
                      <a:pt x="7" y="315"/>
                    </a:cubicBezTo>
                    <a:cubicBezTo>
                      <a:pt x="10" y="309"/>
                      <a:pt x="14" y="302"/>
                      <a:pt x="12" y="297"/>
                    </a:cubicBezTo>
                    <a:cubicBezTo>
                      <a:pt x="10" y="292"/>
                      <a:pt x="9" y="292"/>
                      <a:pt x="17" y="288"/>
                    </a:cubicBezTo>
                    <a:cubicBezTo>
                      <a:pt x="20" y="287"/>
                      <a:pt x="22" y="284"/>
                      <a:pt x="23" y="282"/>
                    </a:cubicBezTo>
                    <a:cubicBezTo>
                      <a:pt x="23" y="283"/>
                      <a:pt x="24" y="284"/>
                      <a:pt x="24" y="285"/>
                    </a:cubicBezTo>
                    <a:cubicBezTo>
                      <a:pt x="28" y="290"/>
                      <a:pt x="30" y="285"/>
                      <a:pt x="35" y="284"/>
                    </a:cubicBezTo>
                    <a:cubicBezTo>
                      <a:pt x="40" y="283"/>
                      <a:pt x="44" y="276"/>
                      <a:pt x="49" y="275"/>
                    </a:cubicBezTo>
                    <a:cubicBezTo>
                      <a:pt x="55" y="273"/>
                      <a:pt x="54" y="283"/>
                      <a:pt x="54" y="289"/>
                    </a:cubicBezTo>
                    <a:cubicBezTo>
                      <a:pt x="55" y="294"/>
                      <a:pt x="60" y="292"/>
                      <a:pt x="67" y="289"/>
                    </a:cubicBezTo>
                    <a:cubicBezTo>
                      <a:pt x="74" y="286"/>
                      <a:pt x="71" y="284"/>
                      <a:pt x="76" y="276"/>
                    </a:cubicBezTo>
                    <a:cubicBezTo>
                      <a:pt x="81" y="269"/>
                      <a:pt x="82" y="272"/>
                      <a:pt x="91" y="263"/>
                    </a:cubicBezTo>
                    <a:cubicBezTo>
                      <a:pt x="100" y="255"/>
                      <a:pt x="96" y="256"/>
                      <a:pt x="100" y="249"/>
                    </a:cubicBezTo>
                    <a:cubicBezTo>
                      <a:pt x="104" y="243"/>
                      <a:pt x="102" y="232"/>
                      <a:pt x="100" y="219"/>
                    </a:cubicBezTo>
                    <a:cubicBezTo>
                      <a:pt x="99" y="207"/>
                      <a:pt x="103" y="212"/>
                      <a:pt x="106" y="209"/>
                    </a:cubicBezTo>
                    <a:cubicBezTo>
                      <a:pt x="110" y="207"/>
                      <a:pt x="112" y="202"/>
                      <a:pt x="112" y="196"/>
                    </a:cubicBezTo>
                    <a:cubicBezTo>
                      <a:pt x="112" y="190"/>
                      <a:pt x="120" y="187"/>
                      <a:pt x="123" y="183"/>
                    </a:cubicBezTo>
                    <a:cubicBezTo>
                      <a:pt x="126" y="180"/>
                      <a:pt x="133" y="175"/>
                      <a:pt x="138" y="169"/>
                    </a:cubicBezTo>
                    <a:cubicBezTo>
                      <a:pt x="142" y="162"/>
                      <a:pt x="138" y="162"/>
                      <a:pt x="140" y="155"/>
                    </a:cubicBezTo>
                    <a:cubicBezTo>
                      <a:pt x="143" y="148"/>
                      <a:pt x="143" y="147"/>
                      <a:pt x="141" y="140"/>
                    </a:cubicBezTo>
                    <a:cubicBezTo>
                      <a:pt x="139" y="133"/>
                      <a:pt x="143" y="133"/>
                      <a:pt x="144" y="122"/>
                    </a:cubicBezTo>
                    <a:cubicBezTo>
                      <a:pt x="146" y="112"/>
                      <a:pt x="145" y="109"/>
                      <a:pt x="146" y="100"/>
                    </a:cubicBezTo>
                    <a:cubicBezTo>
                      <a:pt x="147" y="90"/>
                      <a:pt x="149" y="91"/>
                      <a:pt x="153" y="81"/>
                    </a:cubicBezTo>
                    <a:cubicBezTo>
                      <a:pt x="157" y="72"/>
                      <a:pt x="156" y="75"/>
                      <a:pt x="157" y="65"/>
                    </a:cubicBezTo>
                    <a:cubicBezTo>
                      <a:pt x="157" y="61"/>
                      <a:pt x="159" y="58"/>
                      <a:pt x="160" y="54"/>
                    </a:cubicBezTo>
                    <a:cubicBezTo>
                      <a:pt x="160" y="51"/>
                      <a:pt x="161" y="48"/>
                      <a:pt x="159" y="43"/>
                    </a:cubicBezTo>
                    <a:cubicBezTo>
                      <a:pt x="155" y="35"/>
                      <a:pt x="158" y="35"/>
                      <a:pt x="159" y="29"/>
                    </a:cubicBezTo>
                    <a:cubicBezTo>
                      <a:pt x="160" y="24"/>
                      <a:pt x="166" y="28"/>
                      <a:pt x="171" y="21"/>
                    </a:cubicBezTo>
                    <a:cubicBezTo>
                      <a:pt x="176" y="14"/>
                      <a:pt x="173" y="14"/>
                      <a:pt x="179" y="11"/>
                    </a:cubicBezTo>
                    <a:cubicBezTo>
                      <a:pt x="185" y="7"/>
                      <a:pt x="189" y="14"/>
                      <a:pt x="197" y="18"/>
                    </a:cubicBezTo>
                    <a:cubicBezTo>
                      <a:pt x="206" y="21"/>
                      <a:pt x="204" y="25"/>
                      <a:pt x="206" y="28"/>
                    </a:cubicBezTo>
                    <a:cubicBezTo>
                      <a:pt x="208" y="32"/>
                      <a:pt x="216" y="32"/>
                      <a:pt x="221" y="32"/>
                    </a:cubicBezTo>
                    <a:cubicBezTo>
                      <a:pt x="225" y="32"/>
                      <a:pt x="226" y="34"/>
                      <a:pt x="232" y="33"/>
                    </a:cubicBezTo>
                    <a:cubicBezTo>
                      <a:pt x="237" y="33"/>
                      <a:pt x="237" y="34"/>
                      <a:pt x="244" y="36"/>
                    </a:cubicBezTo>
                    <a:cubicBezTo>
                      <a:pt x="251" y="39"/>
                      <a:pt x="250" y="37"/>
                      <a:pt x="255" y="36"/>
                    </a:cubicBezTo>
                    <a:cubicBezTo>
                      <a:pt x="261" y="35"/>
                      <a:pt x="258" y="30"/>
                      <a:pt x="262" y="24"/>
                    </a:cubicBezTo>
                    <a:cubicBezTo>
                      <a:pt x="266" y="17"/>
                      <a:pt x="269" y="20"/>
                      <a:pt x="270" y="22"/>
                    </a:cubicBezTo>
                    <a:cubicBezTo>
                      <a:pt x="270" y="23"/>
                      <a:pt x="273" y="24"/>
                      <a:pt x="280" y="23"/>
                    </a:cubicBezTo>
                    <a:cubicBezTo>
                      <a:pt x="286" y="23"/>
                      <a:pt x="285" y="22"/>
                      <a:pt x="291" y="20"/>
                    </a:cubicBezTo>
                    <a:cubicBezTo>
                      <a:pt x="296" y="18"/>
                      <a:pt x="301" y="17"/>
                      <a:pt x="304" y="16"/>
                    </a:cubicBezTo>
                    <a:cubicBezTo>
                      <a:pt x="307" y="14"/>
                      <a:pt x="308" y="13"/>
                      <a:pt x="311" y="15"/>
                    </a:cubicBezTo>
                    <a:cubicBezTo>
                      <a:pt x="313" y="17"/>
                      <a:pt x="316" y="15"/>
                      <a:pt x="321" y="15"/>
                    </a:cubicBezTo>
                    <a:cubicBezTo>
                      <a:pt x="327" y="14"/>
                      <a:pt x="327" y="11"/>
                      <a:pt x="327" y="6"/>
                    </a:cubicBezTo>
                    <a:cubicBezTo>
                      <a:pt x="327" y="0"/>
                      <a:pt x="336" y="4"/>
                      <a:pt x="340" y="6"/>
                    </a:cubicBezTo>
                    <a:cubicBezTo>
                      <a:pt x="344" y="8"/>
                      <a:pt x="342" y="6"/>
                      <a:pt x="347" y="6"/>
                    </a:cubicBezTo>
                    <a:cubicBezTo>
                      <a:pt x="353" y="6"/>
                      <a:pt x="350" y="7"/>
                      <a:pt x="354" y="8"/>
                    </a:cubicBezTo>
                    <a:cubicBezTo>
                      <a:pt x="357" y="10"/>
                      <a:pt x="359" y="12"/>
                      <a:pt x="363" y="11"/>
                    </a:cubicBezTo>
                    <a:cubicBezTo>
                      <a:pt x="366" y="10"/>
                      <a:pt x="367" y="12"/>
                      <a:pt x="373" y="11"/>
                    </a:cubicBezTo>
                    <a:cubicBezTo>
                      <a:pt x="376" y="11"/>
                      <a:pt x="377" y="10"/>
                      <a:pt x="377" y="9"/>
                    </a:cubicBezTo>
                    <a:cubicBezTo>
                      <a:pt x="379" y="10"/>
                      <a:pt x="381" y="11"/>
                      <a:pt x="383" y="14"/>
                    </a:cubicBezTo>
                    <a:cubicBezTo>
                      <a:pt x="387" y="19"/>
                      <a:pt x="387" y="19"/>
                      <a:pt x="393" y="26"/>
                    </a:cubicBezTo>
                    <a:cubicBezTo>
                      <a:pt x="398" y="33"/>
                      <a:pt x="399" y="34"/>
                      <a:pt x="405" y="32"/>
                    </a:cubicBezTo>
                    <a:cubicBezTo>
                      <a:pt x="410" y="31"/>
                      <a:pt x="418" y="27"/>
                      <a:pt x="419" y="29"/>
                    </a:cubicBezTo>
                    <a:cubicBezTo>
                      <a:pt x="420" y="31"/>
                      <a:pt x="425" y="32"/>
                      <a:pt x="427" y="29"/>
                    </a:cubicBezTo>
                    <a:cubicBezTo>
                      <a:pt x="429" y="26"/>
                      <a:pt x="432" y="20"/>
                      <a:pt x="436" y="25"/>
                    </a:cubicBezTo>
                    <a:cubicBezTo>
                      <a:pt x="440" y="30"/>
                      <a:pt x="442" y="31"/>
                      <a:pt x="447" y="36"/>
                    </a:cubicBezTo>
                    <a:cubicBezTo>
                      <a:pt x="451" y="41"/>
                      <a:pt x="454" y="43"/>
                      <a:pt x="456" y="45"/>
                    </a:cubicBezTo>
                    <a:cubicBezTo>
                      <a:pt x="459" y="46"/>
                      <a:pt x="459" y="47"/>
                      <a:pt x="459" y="49"/>
                    </a:cubicBezTo>
                    <a:cubicBezTo>
                      <a:pt x="460" y="51"/>
                      <a:pt x="458" y="51"/>
                      <a:pt x="462" y="52"/>
                    </a:cubicBezTo>
                    <a:cubicBezTo>
                      <a:pt x="464" y="52"/>
                      <a:pt x="466" y="52"/>
                      <a:pt x="467" y="52"/>
                    </a:cubicBezTo>
                    <a:cubicBezTo>
                      <a:pt x="466" y="55"/>
                      <a:pt x="465" y="57"/>
                      <a:pt x="467" y="59"/>
                    </a:cubicBezTo>
                    <a:cubicBezTo>
                      <a:pt x="469" y="62"/>
                      <a:pt x="470" y="62"/>
                      <a:pt x="469" y="68"/>
                    </a:cubicBezTo>
                    <a:cubicBezTo>
                      <a:pt x="467" y="74"/>
                      <a:pt x="466" y="75"/>
                      <a:pt x="466" y="80"/>
                    </a:cubicBezTo>
                    <a:cubicBezTo>
                      <a:pt x="466" y="85"/>
                      <a:pt x="462" y="82"/>
                      <a:pt x="469" y="86"/>
                    </a:cubicBezTo>
                    <a:cubicBezTo>
                      <a:pt x="477" y="90"/>
                      <a:pt x="478" y="93"/>
                      <a:pt x="477" y="9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914">
                <a:extLst>
                  <a:ext uri="{FF2B5EF4-FFF2-40B4-BE49-F238E27FC236}">
                    <a16:creationId xmlns:a16="http://schemas.microsoft.com/office/drawing/2014/main" id="{994EB8F0-2D07-47EE-B31D-D1E9A8E786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2" y="1984"/>
                <a:ext cx="114" cy="146"/>
              </a:xfrm>
              <a:custGeom>
                <a:avLst/>
                <a:gdLst>
                  <a:gd name="T0" fmla="*/ 187 w 190"/>
                  <a:gd name="T1" fmla="*/ 15 h 244"/>
                  <a:gd name="T2" fmla="*/ 176 w 190"/>
                  <a:gd name="T3" fmla="*/ 50 h 244"/>
                  <a:gd name="T4" fmla="*/ 171 w 190"/>
                  <a:gd name="T5" fmla="*/ 90 h 244"/>
                  <a:gd name="T6" fmla="*/ 168 w 190"/>
                  <a:gd name="T7" fmla="*/ 119 h 244"/>
                  <a:gd name="T8" fmla="*/ 142 w 190"/>
                  <a:gd name="T9" fmla="*/ 146 h 244"/>
                  <a:gd name="T10" fmla="*/ 130 w 190"/>
                  <a:gd name="T11" fmla="*/ 169 h 244"/>
                  <a:gd name="T12" fmla="*/ 121 w 190"/>
                  <a:gd name="T13" fmla="*/ 213 h 244"/>
                  <a:gd name="T14" fmla="*/ 97 w 190"/>
                  <a:gd name="T15" fmla="*/ 239 h 244"/>
                  <a:gd name="T16" fmla="*/ 79 w 190"/>
                  <a:gd name="T17" fmla="*/ 225 h 244"/>
                  <a:gd name="T18" fmla="*/ 54 w 190"/>
                  <a:gd name="T19" fmla="*/ 235 h 244"/>
                  <a:gd name="T20" fmla="*/ 45 w 190"/>
                  <a:gd name="T21" fmla="*/ 229 h 244"/>
                  <a:gd name="T22" fmla="*/ 28 w 190"/>
                  <a:gd name="T23" fmla="*/ 237 h 244"/>
                  <a:gd name="T24" fmla="*/ 20 w 190"/>
                  <a:gd name="T25" fmla="*/ 233 h 244"/>
                  <a:gd name="T26" fmla="*/ 0 w 190"/>
                  <a:gd name="T27" fmla="*/ 214 h 244"/>
                  <a:gd name="T28" fmla="*/ 16 w 190"/>
                  <a:gd name="T29" fmla="*/ 206 h 244"/>
                  <a:gd name="T30" fmla="*/ 20 w 190"/>
                  <a:gd name="T31" fmla="*/ 196 h 244"/>
                  <a:gd name="T32" fmla="*/ 15 w 190"/>
                  <a:gd name="T33" fmla="*/ 182 h 244"/>
                  <a:gd name="T34" fmla="*/ 28 w 190"/>
                  <a:gd name="T35" fmla="*/ 170 h 244"/>
                  <a:gd name="T36" fmla="*/ 35 w 190"/>
                  <a:gd name="T37" fmla="*/ 156 h 244"/>
                  <a:gd name="T38" fmla="*/ 50 w 190"/>
                  <a:gd name="T39" fmla="*/ 170 h 244"/>
                  <a:gd name="T40" fmla="*/ 67 w 190"/>
                  <a:gd name="T41" fmla="*/ 164 h 244"/>
                  <a:gd name="T42" fmla="*/ 80 w 190"/>
                  <a:gd name="T43" fmla="*/ 170 h 244"/>
                  <a:gd name="T44" fmla="*/ 87 w 190"/>
                  <a:gd name="T45" fmla="*/ 146 h 244"/>
                  <a:gd name="T46" fmla="*/ 89 w 190"/>
                  <a:gd name="T47" fmla="*/ 126 h 244"/>
                  <a:gd name="T48" fmla="*/ 73 w 190"/>
                  <a:gd name="T49" fmla="*/ 111 h 244"/>
                  <a:gd name="T50" fmla="*/ 79 w 190"/>
                  <a:gd name="T51" fmla="*/ 88 h 244"/>
                  <a:gd name="T52" fmla="*/ 79 w 190"/>
                  <a:gd name="T53" fmla="*/ 66 h 244"/>
                  <a:gd name="T54" fmla="*/ 56 w 190"/>
                  <a:gd name="T55" fmla="*/ 70 h 244"/>
                  <a:gd name="T56" fmla="*/ 57 w 190"/>
                  <a:gd name="T57" fmla="*/ 47 h 244"/>
                  <a:gd name="T58" fmla="*/ 60 w 190"/>
                  <a:gd name="T59" fmla="*/ 43 h 244"/>
                  <a:gd name="T60" fmla="*/ 90 w 190"/>
                  <a:gd name="T61" fmla="*/ 42 h 244"/>
                  <a:gd name="T62" fmla="*/ 118 w 190"/>
                  <a:gd name="T63" fmla="*/ 50 h 244"/>
                  <a:gd name="T64" fmla="*/ 125 w 190"/>
                  <a:gd name="T65" fmla="*/ 51 h 244"/>
                  <a:gd name="T66" fmla="*/ 130 w 190"/>
                  <a:gd name="T67" fmla="*/ 40 h 244"/>
                  <a:gd name="T68" fmla="*/ 137 w 190"/>
                  <a:gd name="T69" fmla="*/ 21 h 244"/>
                  <a:gd name="T70" fmla="*/ 143 w 190"/>
                  <a:gd name="T71" fmla="*/ 5 h 244"/>
                  <a:gd name="T72" fmla="*/ 164 w 190"/>
                  <a:gd name="T73" fmla="*/ 1 h 244"/>
                  <a:gd name="T74" fmla="*/ 180 w 190"/>
                  <a:gd name="T75" fmla="*/ 5 h 244"/>
                  <a:gd name="T76" fmla="*/ 190 w 190"/>
                  <a:gd name="T77" fmla="*/ 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0" h="244">
                    <a:moveTo>
                      <a:pt x="190" y="4"/>
                    </a:moveTo>
                    <a:cubicBezTo>
                      <a:pt x="189" y="8"/>
                      <a:pt x="187" y="11"/>
                      <a:pt x="187" y="15"/>
                    </a:cubicBezTo>
                    <a:cubicBezTo>
                      <a:pt x="186" y="25"/>
                      <a:pt x="187" y="22"/>
                      <a:pt x="183" y="31"/>
                    </a:cubicBezTo>
                    <a:cubicBezTo>
                      <a:pt x="179" y="41"/>
                      <a:pt x="177" y="40"/>
                      <a:pt x="176" y="50"/>
                    </a:cubicBezTo>
                    <a:cubicBezTo>
                      <a:pt x="175" y="59"/>
                      <a:pt x="176" y="62"/>
                      <a:pt x="174" y="72"/>
                    </a:cubicBezTo>
                    <a:cubicBezTo>
                      <a:pt x="173" y="83"/>
                      <a:pt x="169" y="83"/>
                      <a:pt x="171" y="90"/>
                    </a:cubicBezTo>
                    <a:cubicBezTo>
                      <a:pt x="173" y="97"/>
                      <a:pt x="173" y="98"/>
                      <a:pt x="170" y="105"/>
                    </a:cubicBezTo>
                    <a:cubicBezTo>
                      <a:pt x="168" y="112"/>
                      <a:pt x="172" y="112"/>
                      <a:pt x="168" y="119"/>
                    </a:cubicBezTo>
                    <a:cubicBezTo>
                      <a:pt x="163" y="125"/>
                      <a:pt x="156" y="130"/>
                      <a:pt x="153" y="133"/>
                    </a:cubicBezTo>
                    <a:cubicBezTo>
                      <a:pt x="150" y="137"/>
                      <a:pt x="142" y="140"/>
                      <a:pt x="142" y="146"/>
                    </a:cubicBezTo>
                    <a:cubicBezTo>
                      <a:pt x="142" y="152"/>
                      <a:pt x="140" y="157"/>
                      <a:pt x="136" y="159"/>
                    </a:cubicBezTo>
                    <a:cubicBezTo>
                      <a:pt x="133" y="162"/>
                      <a:pt x="129" y="157"/>
                      <a:pt x="130" y="169"/>
                    </a:cubicBezTo>
                    <a:cubicBezTo>
                      <a:pt x="132" y="182"/>
                      <a:pt x="134" y="193"/>
                      <a:pt x="130" y="199"/>
                    </a:cubicBezTo>
                    <a:cubicBezTo>
                      <a:pt x="126" y="206"/>
                      <a:pt x="130" y="205"/>
                      <a:pt x="121" y="213"/>
                    </a:cubicBezTo>
                    <a:cubicBezTo>
                      <a:pt x="112" y="222"/>
                      <a:pt x="111" y="219"/>
                      <a:pt x="106" y="226"/>
                    </a:cubicBezTo>
                    <a:cubicBezTo>
                      <a:pt x="101" y="234"/>
                      <a:pt x="104" y="236"/>
                      <a:pt x="97" y="239"/>
                    </a:cubicBezTo>
                    <a:cubicBezTo>
                      <a:pt x="90" y="242"/>
                      <a:pt x="85" y="244"/>
                      <a:pt x="84" y="239"/>
                    </a:cubicBezTo>
                    <a:cubicBezTo>
                      <a:pt x="84" y="233"/>
                      <a:pt x="85" y="223"/>
                      <a:pt x="79" y="225"/>
                    </a:cubicBezTo>
                    <a:cubicBezTo>
                      <a:pt x="74" y="226"/>
                      <a:pt x="70" y="233"/>
                      <a:pt x="65" y="234"/>
                    </a:cubicBezTo>
                    <a:cubicBezTo>
                      <a:pt x="60" y="235"/>
                      <a:pt x="58" y="240"/>
                      <a:pt x="54" y="235"/>
                    </a:cubicBezTo>
                    <a:cubicBezTo>
                      <a:pt x="54" y="234"/>
                      <a:pt x="53" y="233"/>
                      <a:pt x="53" y="232"/>
                    </a:cubicBezTo>
                    <a:cubicBezTo>
                      <a:pt x="50" y="229"/>
                      <a:pt x="48" y="228"/>
                      <a:pt x="45" y="229"/>
                    </a:cubicBezTo>
                    <a:cubicBezTo>
                      <a:pt x="41" y="229"/>
                      <a:pt x="43" y="230"/>
                      <a:pt x="38" y="233"/>
                    </a:cubicBezTo>
                    <a:cubicBezTo>
                      <a:pt x="32" y="236"/>
                      <a:pt x="31" y="233"/>
                      <a:pt x="28" y="237"/>
                    </a:cubicBezTo>
                    <a:cubicBezTo>
                      <a:pt x="27" y="239"/>
                      <a:pt x="26" y="241"/>
                      <a:pt x="26" y="242"/>
                    </a:cubicBezTo>
                    <a:cubicBezTo>
                      <a:pt x="24" y="240"/>
                      <a:pt x="22" y="237"/>
                      <a:pt x="20" y="233"/>
                    </a:cubicBezTo>
                    <a:cubicBezTo>
                      <a:pt x="14" y="225"/>
                      <a:pt x="13" y="220"/>
                      <a:pt x="9" y="217"/>
                    </a:cubicBezTo>
                    <a:cubicBezTo>
                      <a:pt x="6" y="216"/>
                      <a:pt x="3" y="215"/>
                      <a:pt x="0" y="214"/>
                    </a:cubicBezTo>
                    <a:cubicBezTo>
                      <a:pt x="2" y="211"/>
                      <a:pt x="7" y="207"/>
                      <a:pt x="9" y="205"/>
                    </a:cubicBezTo>
                    <a:cubicBezTo>
                      <a:pt x="12" y="202"/>
                      <a:pt x="12" y="202"/>
                      <a:pt x="16" y="206"/>
                    </a:cubicBezTo>
                    <a:cubicBezTo>
                      <a:pt x="21" y="211"/>
                      <a:pt x="21" y="207"/>
                      <a:pt x="22" y="204"/>
                    </a:cubicBezTo>
                    <a:cubicBezTo>
                      <a:pt x="22" y="201"/>
                      <a:pt x="24" y="197"/>
                      <a:pt x="20" y="196"/>
                    </a:cubicBezTo>
                    <a:cubicBezTo>
                      <a:pt x="17" y="194"/>
                      <a:pt x="18" y="193"/>
                      <a:pt x="18" y="191"/>
                    </a:cubicBezTo>
                    <a:cubicBezTo>
                      <a:pt x="19" y="188"/>
                      <a:pt x="18" y="186"/>
                      <a:pt x="15" y="182"/>
                    </a:cubicBezTo>
                    <a:cubicBezTo>
                      <a:pt x="12" y="178"/>
                      <a:pt x="15" y="176"/>
                      <a:pt x="15" y="170"/>
                    </a:cubicBezTo>
                    <a:cubicBezTo>
                      <a:pt x="14" y="165"/>
                      <a:pt x="22" y="170"/>
                      <a:pt x="28" y="170"/>
                    </a:cubicBezTo>
                    <a:cubicBezTo>
                      <a:pt x="34" y="170"/>
                      <a:pt x="32" y="170"/>
                      <a:pt x="36" y="168"/>
                    </a:cubicBezTo>
                    <a:cubicBezTo>
                      <a:pt x="41" y="166"/>
                      <a:pt x="36" y="162"/>
                      <a:pt x="35" y="156"/>
                    </a:cubicBezTo>
                    <a:cubicBezTo>
                      <a:pt x="34" y="150"/>
                      <a:pt x="43" y="157"/>
                      <a:pt x="45" y="160"/>
                    </a:cubicBezTo>
                    <a:cubicBezTo>
                      <a:pt x="48" y="163"/>
                      <a:pt x="51" y="167"/>
                      <a:pt x="50" y="170"/>
                    </a:cubicBezTo>
                    <a:cubicBezTo>
                      <a:pt x="49" y="174"/>
                      <a:pt x="56" y="171"/>
                      <a:pt x="60" y="172"/>
                    </a:cubicBezTo>
                    <a:cubicBezTo>
                      <a:pt x="65" y="172"/>
                      <a:pt x="66" y="168"/>
                      <a:pt x="67" y="164"/>
                    </a:cubicBezTo>
                    <a:cubicBezTo>
                      <a:pt x="68" y="160"/>
                      <a:pt x="72" y="170"/>
                      <a:pt x="72" y="172"/>
                    </a:cubicBezTo>
                    <a:cubicBezTo>
                      <a:pt x="73" y="174"/>
                      <a:pt x="77" y="173"/>
                      <a:pt x="80" y="170"/>
                    </a:cubicBezTo>
                    <a:cubicBezTo>
                      <a:pt x="82" y="168"/>
                      <a:pt x="79" y="162"/>
                      <a:pt x="82" y="158"/>
                    </a:cubicBezTo>
                    <a:cubicBezTo>
                      <a:pt x="85" y="155"/>
                      <a:pt x="87" y="152"/>
                      <a:pt x="87" y="146"/>
                    </a:cubicBezTo>
                    <a:cubicBezTo>
                      <a:pt x="87" y="139"/>
                      <a:pt x="87" y="138"/>
                      <a:pt x="86" y="136"/>
                    </a:cubicBezTo>
                    <a:cubicBezTo>
                      <a:pt x="85" y="134"/>
                      <a:pt x="86" y="129"/>
                      <a:pt x="89" y="126"/>
                    </a:cubicBezTo>
                    <a:cubicBezTo>
                      <a:pt x="93" y="122"/>
                      <a:pt x="88" y="121"/>
                      <a:pt x="85" y="118"/>
                    </a:cubicBezTo>
                    <a:cubicBezTo>
                      <a:pt x="81" y="114"/>
                      <a:pt x="77" y="113"/>
                      <a:pt x="73" y="111"/>
                    </a:cubicBezTo>
                    <a:cubicBezTo>
                      <a:pt x="69" y="109"/>
                      <a:pt x="74" y="106"/>
                      <a:pt x="74" y="101"/>
                    </a:cubicBezTo>
                    <a:cubicBezTo>
                      <a:pt x="74" y="97"/>
                      <a:pt x="75" y="91"/>
                      <a:pt x="79" y="88"/>
                    </a:cubicBezTo>
                    <a:cubicBezTo>
                      <a:pt x="82" y="85"/>
                      <a:pt x="84" y="85"/>
                      <a:pt x="86" y="81"/>
                    </a:cubicBezTo>
                    <a:cubicBezTo>
                      <a:pt x="87" y="77"/>
                      <a:pt x="81" y="71"/>
                      <a:pt x="79" y="66"/>
                    </a:cubicBezTo>
                    <a:cubicBezTo>
                      <a:pt x="77" y="61"/>
                      <a:pt x="69" y="66"/>
                      <a:pt x="64" y="67"/>
                    </a:cubicBezTo>
                    <a:cubicBezTo>
                      <a:pt x="59" y="68"/>
                      <a:pt x="59" y="70"/>
                      <a:pt x="56" y="70"/>
                    </a:cubicBezTo>
                    <a:cubicBezTo>
                      <a:pt x="52" y="70"/>
                      <a:pt x="55" y="61"/>
                      <a:pt x="54" y="56"/>
                    </a:cubicBezTo>
                    <a:cubicBezTo>
                      <a:pt x="54" y="50"/>
                      <a:pt x="55" y="49"/>
                      <a:pt x="57" y="47"/>
                    </a:cubicBezTo>
                    <a:cubicBezTo>
                      <a:pt x="57" y="45"/>
                      <a:pt x="58" y="44"/>
                      <a:pt x="58" y="42"/>
                    </a:cubicBezTo>
                    <a:cubicBezTo>
                      <a:pt x="59" y="42"/>
                      <a:pt x="59" y="43"/>
                      <a:pt x="60" y="43"/>
                    </a:cubicBezTo>
                    <a:cubicBezTo>
                      <a:pt x="68" y="45"/>
                      <a:pt x="67" y="43"/>
                      <a:pt x="75" y="43"/>
                    </a:cubicBezTo>
                    <a:cubicBezTo>
                      <a:pt x="83" y="42"/>
                      <a:pt x="83" y="41"/>
                      <a:pt x="90" y="42"/>
                    </a:cubicBezTo>
                    <a:cubicBezTo>
                      <a:pt x="98" y="42"/>
                      <a:pt x="98" y="46"/>
                      <a:pt x="105" y="46"/>
                    </a:cubicBezTo>
                    <a:cubicBezTo>
                      <a:pt x="111" y="47"/>
                      <a:pt x="113" y="49"/>
                      <a:pt x="118" y="50"/>
                    </a:cubicBezTo>
                    <a:cubicBezTo>
                      <a:pt x="123" y="51"/>
                      <a:pt x="122" y="52"/>
                      <a:pt x="124" y="55"/>
                    </a:cubicBezTo>
                    <a:cubicBezTo>
                      <a:pt x="126" y="59"/>
                      <a:pt x="125" y="55"/>
                      <a:pt x="125" y="51"/>
                    </a:cubicBezTo>
                    <a:cubicBezTo>
                      <a:pt x="125" y="47"/>
                      <a:pt x="127" y="47"/>
                      <a:pt x="129" y="42"/>
                    </a:cubicBezTo>
                    <a:cubicBezTo>
                      <a:pt x="129" y="42"/>
                      <a:pt x="130" y="41"/>
                      <a:pt x="130" y="40"/>
                    </a:cubicBezTo>
                    <a:cubicBezTo>
                      <a:pt x="132" y="39"/>
                      <a:pt x="133" y="37"/>
                      <a:pt x="134" y="35"/>
                    </a:cubicBezTo>
                    <a:cubicBezTo>
                      <a:pt x="135" y="32"/>
                      <a:pt x="136" y="25"/>
                      <a:pt x="137" y="21"/>
                    </a:cubicBezTo>
                    <a:cubicBezTo>
                      <a:pt x="137" y="17"/>
                      <a:pt x="137" y="12"/>
                      <a:pt x="139" y="8"/>
                    </a:cubicBezTo>
                    <a:cubicBezTo>
                      <a:pt x="140" y="5"/>
                      <a:pt x="134" y="6"/>
                      <a:pt x="143" y="5"/>
                    </a:cubicBezTo>
                    <a:cubicBezTo>
                      <a:pt x="151" y="4"/>
                      <a:pt x="150" y="5"/>
                      <a:pt x="154" y="3"/>
                    </a:cubicBezTo>
                    <a:cubicBezTo>
                      <a:pt x="158" y="1"/>
                      <a:pt x="159" y="0"/>
                      <a:pt x="164" y="1"/>
                    </a:cubicBezTo>
                    <a:cubicBezTo>
                      <a:pt x="169" y="2"/>
                      <a:pt x="168" y="3"/>
                      <a:pt x="172" y="4"/>
                    </a:cubicBezTo>
                    <a:cubicBezTo>
                      <a:pt x="176" y="5"/>
                      <a:pt x="178" y="5"/>
                      <a:pt x="180" y="5"/>
                    </a:cubicBezTo>
                    <a:cubicBezTo>
                      <a:pt x="183" y="4"/>
                      <a:pt x="186" y="2"/>
                      <a:pt x="187" y="3"/>
                    </a:cubicBezTo>
                    <a:cubicBezTo>
                      <a:pt x="187" y="3"/>
                      <a:pt x="188" y="4"/>
                      <a:pt x="190" y="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915">
                <a:extLst>
                  <a:ext uri="{FF2B5EF4-FFF2-40B4-BE49-F238E27FC236}">
                    <a16:creationId xmlns:a16="http://schemas.microsoft.com/office/drawing/2014/main" id="{A8360A3F-39A0-4918-A173-0E067CE8F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2006"/>
                <a:ext cx="87" cy="106"/>
              </a:xfrm>
              <a:custGeom>
                <a:avLst/>
                <a:gdLst>
                  <a:gd name="T0" fmla="*/ 142 w 146"/>
                  <a:gd name="T1" fmla="*/ 89 h 177"/>
                  <a:gd name="T2" fmla="*/ 139 w 146"/>
                  <a:gd name="T3" fmla="*/ 99 h 177"/>
                  <a:gd name="T4" fmla="*/ 140 w 146"/>
                  <a:gd name="T5" fmla="*/ 109 h 177"/>
                  <a:gd name="T6" fmla="*/ 135 w 146"/>
                  <a:gd name="T7" fmla="*/ 121 h 177"/>
                  <a:gd name="T8" fmla="*/ 133 w 146"/>
                  <a:gd name="T9" fmla="*/ 133 h 177"/>
                  <a:gd name="T10" fmla="*/ 125 w 146"/>
                  <a:gd name="T11" fmla="*/ 135 h 177"/>
                  <a:gd name="T12" fmla="*/ 120 w 146"/>
                  <a:gd name="T13" fmla="*/ 127 h 177"/>
                  <a:gd name="T14" fmla="*/ 113 w 146"/>
                  <a:gd name="T15" fmla="*/ 135 h 177"/>
                  <a:gd name="T16" fmla="*/ 103 w 146"/>
                  <a:gd name="T17" fmla="*/ 133 h 177"/>
                  <a:gd name="T18" fmla="*/ 98 w 146"/>
                  <a:gd name="T19" fmla="*/ 123 h 177"/>
                  <a:gd name="T20" fmla="*/ 88 w 146"/>
                  <a:gd name="T21" fmla="*/ 119 h 177"/>
                  <a:gd name="T22" fmla="*/ 89 w 146"/>
                  <a:gd name="T23" fmla="*/ 131 h 177"/>
                  <a:gd name="T24" fmla="*/ 81 w 146"/>
                  <a:gd name="T25" fmla="*/ 133 h 177"/>
                  <a:gd name="T26" fmla="*/ 68 w 146"/>
                  <a:gd name="T27" fmla="*/ 133 h 177"/>
                  <a:gd name="T28" fmla="*/ 68 w 146"/>
                  <a:gd name="T29" fmla="*/ 145 h 177"/>
                  <a:gd name="T30" fmla="*/ 71 w 146"/>
                  <a:gd name="T31" fmla="*/ 154 h 177"/>
                  <a:gd name="T32" fmla="*/ 73 w 146"/>
                  <a:gd name="T33" fmla="*/ 159 h 177"/>
                  <a:gd name="T34" fmla="*/ 75 w 146"/>
                  <a:gd name="T35" fmla="*/ 167 h 177"/>
                  <a:gd name="T36" fmla="*/ 69 w 146"/>
                  <a:gd name="T37" fmla="*/ 169 h 177"/>
                  <a:gd name="T38" fmla="*/ 62 w 146"/>
                  <a:gd name="T39" fmla="*/ 168 h 177"/>
                  <a:gd name="T40" fmla="*/ 53 w 146"/>
                  <a:gd name="T41" fmla="*/ 177 h 177"/>
                  <a:gd name="T42" fmla="*/ 48 w 146"/>
                  <a:gd name="T43" fmla="*/ 172 h 177"/>
                  <a:gd name="T44" fmla="*/ 45 w 146"/>
                  <a:gd name="T45" fmla="*/ 163 h 177"/>
                  <a:gd name="T46" fmla="*/ 36 w 146"/>
                  <a:gd name="T47" fmla="*/ 150 h 177"/>
                  <a:gd name="T48" fmla="*/ 18 w 146"/>
                  <a:gd name="T49" fmla="*/ 134 h 177"/>
                  <a:gd name="T50" fmla="*/ 11 w 146"/>
                  <a:gd name="T51" fmla="*/ 120 h 177"/>
                  <a:gd name="T52" fmla="*/ 9 w 146"/>
                  <a:gd name="T53" fmla="*/ 106 h 177"/>
                  <a:gd name="T54" fmla="*/ 1 w 146"/>
                  <a:gd name="T55" fmla="*/ 91 h 177"/>
                  <a:gd name="T56" fmla="*/ 11 w 146"/>
                  <a:gd name="T57" fmla="*/ 79 h 177"/>
                  <a:gd name="T58" fmla="*/ 12 w 146"/>
                  <a:gd name="T59" fmla="*/ 61 h 177"/>
                  <a:gd name="T60" fmla="*/ 12 w 146"/>
                  <a:gd name="T61" fmla="*/ 60 h 177"/>
                  <a:gd name="T62" fmla="*/ 17 w 146"/>
                  <a:gd name="T63" fmla="*/ 62 h 177"/>
                  <a:gd name="T64" fmla="*/ 16 w 146"/>
                  <a:gd name="T65" fmla="*/ 57 h 177"/>
                  <a:gd name="T66" fmla="*/ 13 w 146"/>
                  <a:gd name="T67" fmla="*/ 47 h 177"/>
                  <a:gd name="T68" fmla="*/ 19 w 146"/>
                  <a:gd name="T69" fmla="*/ 41 h 177"/>
                  <a:gd name="T70" fmla="*/ 11 w 146"/>
                  <a:gd name="T71" fmla="*/ 39 h 177"/>
                  <a:gd name="T72" fmla="*/ 60 w 146"/>
                  <a:gd name="T73" fmla="*/ 37 h 177"/>
                  <a:gd name="T74" fmla="*/ 61 w 146"/>
                  <a:gd name="T75" fmla="*/ 17 h 177"/>
                  <a:gd name="T76" fmla="*/ 60 w 146"/>
                  <a:gd name="T77" fmla="*/ 6 h 177"/>
                  <a:gd name="T78" fmla="*/ 59 w 146"/>
                  <a:gd name="T79" fmla="*/ 5 h 177"/>
                  <a:gd name="T80" fmla="*/ 66 w 146"/>
                  <a:gd name="T81" fmla="*/ 2 h 177"/>
                  <a:gd name="T82" fmla="*/ 85 w 146"/>
                  <a:gd name="T83" fmla="*/ 2 h 177"/>
                  <a:gd name="T84" fmla="*/ 98 w 146"/>
                  <a:gd name="T85" fmla="*/ 3 h 177"/>
                  <a:gd name="T86" fmla="*/ 111 w 146"/>
                  <a:gd name="T87" fmla="*/ 5 h 177"/>
                  <a:gd name="T88" fmla="*/ 110 w 146"/>
                  <a:gd name="T89" fmla="*/ 10 h 177"/>
                  <a:gd name="T90" fmla="*/ 107 w 146"/>
                  <a:gd name="T91" fmla="*/ 19 h 177"/>
                  <a:gd name="T92" fmla="*/ 109 w 146"/>
                  <a:gd name="T93" fmla="*/ 33 h 177"/>
                  <a:gd name="T94" fmla="*/ 117 w 146"/>
                  <a:gd name="T95" fmla="*/ 30 h 177"/>
                  <a:gd name="T96" fmla="*/ 132 w 146"/>
                  <a:gd name="T97" fmla="*/ 29 h 177"/>
                  <a:gd name="T98" fmla="*/ 139 w 146"/>
                  <a:gd name="T99" fmla="*/ 44 h 177"/>
                  <a:gd name="T100" fmla="*/ 132 w 146"/>
                  <a:gd name="T101" fmla="*/ 51 h 177"/>
                  <a:gd name="T102" fmla="*/ 127 w 146"/>
                  <a:gd name="T103" fmla="*/ 64 h 177"/>
                  <a:gd name="T104" fmla="*/ 126 w 146"/>
                  <a:gd name="T105" fmla="*/ 74 h 177"/>
                  <a:gd name="T106" fmla="*/ 138 w 146"/>
                  <a:gd name="T107" fmla="*/ 81 h 177"/>
                  <a:gd name="T108" fmla="*/ 142 w 146"/>
                  <a:gd name="T109" fmla="*/ 8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6" h="177">
                    <a:moveTo>
                      <a:pt x="142" y="89"/>
                    </a:moveTo>
                    <a:cubicBezTo>
                      <a:pt x="139" y="92"/>
                      <a:pt x="138" y="97"/>
                      <a:pt x="139" y="99"/>
                    </a:cubicBezTo>
                    <a:cubicBezTo>
                      <a:pt x="140" y="101"/>
                      <a:pt x="140" y="102"/>
                      <a:pt x="140" y="109"/>
                    </a:cubicBezTo>
                    <a:cubicBezTo>
                      <a:pt x="140" y="115"/>
                      <a:pt x="138" y="118"/>
                      <a:pt x="135" y="121"/>
                    </a:cubicBezTo>
                    <a:cubicBezTo>
                      <a:pt x="132" y="125"/>
                      <a:pt x="135" y="131"/>
                      <a:pt x="133" y="133"/>
                    </a:cubicBezTo>
                    <a:cubicBezTo>
                      <a:pt x="130" y="136"/>
                      <a:pt x="126" y="137"/>
                      <a:pt x="125" y="135"/>
                    </a:cubicBezTo>
                    <a:cubicBezTo>
                      <a:pt x="125" y="133"/>
                      <a:pt x="121" y="123"/>
                      <a:pt x="120" y="127"/>
                    </a:cubicBezTo>
                    <a:cubicBezTo>
                      <a:pt x="119" y="131"/>
                      <a:pt x="118" y="135"/>
                      <a:pt x="113" y="135"/>
                    </a:cubicBezTo>
                    <a:cubicBezTo>
                      <a:pt x="109" y="134"/>
                      <a:pt x="102" y="137"/>
                      <a:pt x="103" y="133"/>
                    </a:cubicBezTo>
                    <a:cubicBezTo>
                      <a:pt x="104" y="130"/>
                      <a:pt x="101" y="126"/>
                      <a:pt x="98" y="123"/>
                    </a:cubicBezTo>
                    <a:cubicBezTo>
                      <a:pt x="96" y="120"/>
                      <a:pt x="87" y="113"/>
                      <a:pt x="88" y="119"/>
                    </a:cubicBezTo>
                    <a:cubicBezTo>
                      <a:pt x="89" y="125"/>
                      <a:pt x="94" y="129"/>
                      <a:pt x="89" y="131"/>
                    </a:cubicBezTo>
                    <a:cubicBezTo>
                      <a:pt x="85" y="133"/>
                      <a:pt x="87" y="133"/>
                      <a:pt x="81" y="133"/>
                    </a:cubicBezTo>
                    <a:cubicBezTo>
                      <a:pt x="75" y="133"/>
                      <a:pt x="67" y="128"/>
                      <a:pt x="68" y="133"/>
                    </a:cubicBezTo>
                    <a:cubicBezTo>
                      <a:pt x="68" y="139"/>
                      <a:pt x="65" y="141"/>
                      <a:pt x="68" y="145"/>
                    </a:cubicBezTo>
                    <a:cubicBezTo>
                      <a:pt x="71" y="149"/>
                      <a:pt x="72" y="151"/>
                      <a:pt x="71" y="154"/>
                    </a:cubicBezTo>
                    <a:cubicBezTo>
                      <a:pt x="71" y="156"/>
                      <a:pt x="70" y="157"/>
                      <a:pt x="73" y="159"/>
                    </a:cubicBezTo>
                    <a:cubicBezTo>
                      <a:pt x="77" y="160"/>
                      <a:pt x="75" y="164"/>
                      <a:pt x="75" y="167"/>
                    </a:cubicBezTo>
                    <a:cubicBezTo>
                      <a:pt x="74" y="170"/>
                      <a:pt x="74" y="174"/>
                      <a:pt x="69" y="169"/>
                    </a:cubicBezTo>
                    <a:cubicBezTo>
                      <a:pt x="65" y="165"/>
                      <a:pt x="65" y="165"/>
                      <a:pt x="62" y="168"/>
                    </a:cubicBezTo>
                    <a:cubicBezTo>
                      <a:pt x="60" y="170"/>
                      <a:pt x="55" y="174"/>
                      <a:pt x="53" y="177"/>
                    </a:cubicBezTo>
                    <a:cubicBezTo>
                      <a:pt x="51" y="176"/>
                      <a:pt x="49" y="175"/>
                      <a:pt x="48" y="172"/>
                    </a:cubicBezTo>
                    <a:cubicBezTo>
                      <a:pt x="47" y="166"/>
                      <a:pt x="49" y="169"/>
                      <a:pt x="45" y="163"/>
                    </a:cubicBezTo>
                    <a:cubicBezTo>
                      <a:pt x="41" y="157"/>
                      <a:pt x="42" y="157"/>
                      <a:pt x="36" y="150"/>
                    </a:cubicBezTo>
                    <a:cubicBezTo>
                      <a:pt x="30" y="142"/>
                      <a:pt x="23" y="142"/>
                      <a:pt x="18" y="134"/>
                    </a:cubicBezTo>
                    <a:cubicBezTo>
                      <a:pt x="14" y="125"/>
                      <a:pt x="11" y="128"/>
                      <a:pt x="11" y="120"/>
                    </a:cubicBezTo>
                    <a:cubicBezTo>
                      <a:pt x="11" y="112"/>
                      <a:pt x="13" y="112"/>
                      <a:pt x="9" y="106"/>
                    </a:cubicBezTo>
                    <a:cubicBezTo>
                      <a:pt x="4" y="101"/>
                      <a:pt x="0" y="94"/>
                      <a:pt x="1" y="91"/>
                    </a:cubicBezTo>
                    <a:cubicBezTo>
                      <a:pt x="3" y="88"/>
                      <a:pt x="9" y="81"/>
                      <a:pt x="11" y="79"/>
                    </a:cubicBezTo>
                    <a:cubicBezTo>
                      <a:pt x="14" y="77"/>
                      <a:pt x="12" y="64"/>
                      <a:pt x="12" y="61"/>
                    </a:cubicBezTo>
                    <a:cubicBezTo>
                      <a:pt x="12" y="61"/>
                      <a:pt x="12" y="60"/>
                      <a:pt x="12" y="60"/>
                    </a:cubicBezTo>
                    <a:cubicBezTo>
                      <a:pt x="12" y="60"/>
                      <a:pt x="13" y="62"/>
                      <a:pt x="17" y="62"/>
                    </a:cubicBezTo>
                    <a:cubicBezTo>
                      <a:pt x="23" y="62"/>
                      <a:pt x="19" y="60"/>
                      <a:pt x="16" y="57"/>
                    </a:cubicBezTo>
                    <a:cubicBezTo>
                      <a:pt x="12" y="53"/>
                      <a:pt x="10" y="49"/>
                      <a:pt x="13" y="47"/>
                    </a:cubicBezTo>
                    <a:cubicBezTo>
                      <a:pt x="16" y="45"/>
                      <a:pt x="19" y="45"/>
                      <a:pt x="19" y="41"/>
                    </a:cubicBezTo>
                    <a:cubicBezTo>
                      <a:pt x="19" y="37"/>
                      <a:pt x="13" y="42"/>
                      <a:pt x="11" y="39"/>
                    </a:cubicBezTo>
                    <a:cubicBezTo>
                      <a:pt x="60" y="37"/>
                      <a:pt x="60" y="37"/>
                      <a:pt x="60" y="37"/>
                    </a:cubicBezTo>
                    <a:cubicBezTo>
                      <a:pt x="60" y="37"/>
                      <a:pt x="61" y="23"/>
                      <a:pt x="61" y="17"/>
                    </a:cubicBezTo>
                    <a:cubicBezTo>
                      <a:pt x="61" y="12"/>
                      <a:pt x="61" y="10"/>
                      <a:pt x="60" y="6"/>
                    </a:cubicBezTo>
                    <a:cubicBezTo>
                      <a:pt x="60" y="6"/>
                      <a:pt x="60" y="5"/>
                      <a:pt x="59" y="5"/>
                    </a:cubicBezTo>
                    <a:cubicBezTo>
                      <a:pt x="59" y="3"/>
                      <a:pt x="59" y="4"/>
                      <a:pt x="66" y="2"/>
                    </a:cubicBezTo>
                    <a:cubicBezTo>
                      <a:pt x="74" y="0"/>
                      <a:pt x="73" y="2"/>
                      <a:pt x="85" y="2"/>
                    </a:cubicBezTo>
                    <a:cubicBezTo>
                      <a:pt x="96" y="2"/>
                      <a:pt x="91" y="3"/>
                      <a:pt x="98" y="3"/>
                    </a:cubicBezTo>
                    <a:cubicBezTo>
                      <a:pt x="105" y="3"/>
                      <a:pt x="105" y="4"/>
                      <a:pt x="111" y="5"/>
                    </a:cubicBezTo>
                    <a:cubicBezTo>
                      <a:pt x="111" y="7"/>
                      <a:pt x="110" y="8"/>
                      <a:pt x="110" y="10"/>
                    </a:cubicBezTo>
                    <a:cubicBezTo>
                      <a:pt x="108" y="12"/>
                      <a:pt x="107" y="13"/>
                      <a:pt x="107" y="19"/>
                    </a:cubicBezTo>
                    <a:cubicBezTo>
                      <a:pt x="108" y="24"/>
                      <a:pt x="105" y="33"/>
                      <a:pt x="109" y="33"/>
                    </a:cubicBezTo>
                    <a:cubicBezTo>
                      <a:pt x="112" y="33"/>
                      <a:pt x="112" y="31"/>
                      <a:pt x="117" y="30"/>
                    </a:cubicBezTo>
                    <a:cubicBezTo>
                      <a:pt x="122" y="29"/>
                      <a:pt x="130" y="24"/>
                      <a:pt x="132" y="29"/>
                    </a:cubicBezTo>
                    <a:cubicBezTo>
                      <a:pt x="134" y="34"/>
                      <a:pt x="140" y="40"/>
                      <a:pt x="139" y="44"/>
                    </a:cubicBezTo>
                    <a:cubicBezTo>
                      <a:pt x="137" y="48"/>
                      <a:pt x="135" y="48"/>
                      <a:pt x="132" y="51"/>
                    </a:cubicBezTo>
                    <a:cubicBezTo>
                      <a:pt x="128" y="54"/>
                      <a:pt x="127" y="60"/>
                      <a:pt x="127" y="64"/>
                    </a:cubicBezTo>
                    <a:cubicBezTo>
                      <a:pt x="127" y="69"/>
                      <a:pt x="122" y="72"/>
                      <a:pt x="126" y="74"/>
                    </a:cubicBezTo>
                    <a:cubicBezTo>
                      <a:pt x="130" y="76"/>
                      <a:pt x="134" y="77"/>
                      <a:pt x="138" y="81"/>
                    </a:cubicBezTo>
                    <a:cubicBezTo>
                      <a:pt x="141" y="84"/>
                      <a:pt x="146" y="85"/>
                      <a:pt x="142" y="8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916">
                <a:extLst>
                  <a:ext uri="{FF2B5EF4-FFF2-40B4-BE49-F238E27FC236}">
                    <a16:creationId xmlns:a16="http://schemas.microsoft.com/office/drawing/2014/main" id="{A1FF5238-61F3-47BA-8D59-CDB33E4B6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5" y="1825"/>
                <a:ext cx="115" cy="194"/>
              </a:xfrm>
              <a:custGeom>
                <a:avLst/>
                <a:gdLst>
                  <a:gd name="T0" fmla="*/ 191 w 192"/>
                  <a:gd name="T1" fmla="*/ 306 h 323"/>
                  <a:gd name="T2" fmla="*/ 186 w 192"/>
                  <a:gd name="T3" fmla="*/ 319 h 323"/>
                  <a:gd name="T4" fmla="*/ 167 w 192"/>
                  <a:gd name="T5" fmla="*/ 310 h 323"/>
                  <a:gd name="T6" fmla="*/ 137 w 192"/>
                  <a:gd name="T7" fmla="*/ 307 h 323"/>
                  <a:gd name="T8" fmla="*/ 120 w 192"/>
                  <a:gd name="T9" fmla="*/ 306 h 323"/>
                  <a:gd name="T10" fmla="*/ 94 w 192"/>
                  <a:gd name="T11" fmla="*/ 303 h 323"/>
                  <a:gd name="T12" fmla="*/ 68 w 192"/>
                  <a:gd name="T13" fmla="*/ 306 h 323"/>
                  <a:gd name="T14" fmla="*/ 32 w 192"/>
                  <a:gd name="T15" fmla="*/ 304 h 323"/>
                  <a:gd name="T16" fmla="*/ 34 w 192"/>
                  <a:gd name="T17" fmla="*/ 284 h 323"/>
                  <a:gd name="T18" fmla="*/ 30 w 192"/>
                  <a:gd name="T19" fmla="*/ 261 h 323"/>
                  <a:gd name="T20" fmla="*/ 23 w 192"/>
                  <a:gd name="T21" fmla="*/ 255 h 323"/>
                  <a:gd name="T22" fmla="*/ 9 w 192"/>
                  <a:gd name="T23" fmla="*/ 249 h 323"/>
                  <a:gd name="T24" fmla="*/ 0 w 192"/>
                  <a:gd name="T25" fmla="*/ 238 h 323"/>
                  <a:gd name="T26" fmla="*/ 8 w 192"/>
                  <a:gd name="T27" fmla="*/ 222 h 323"/>
                  <a:gd name="T28" fmla="*/ 15 w 192"/>
                  <a:gd name="T29" fmla="*/ 201 h 323"/>
                  <a:gd name="T30" fmla="*/ 29 w 192"/>
                  <a:gd name="T31" fmla="*/ 184 h 323"/>
                  <a:gd name="T32" fmla="*/ 45 w 192"/>
                  <a:gd name="T33" fmla="*/ 176 h 323"/>
                  <a:gd name="T34" fmla="*/ 57 w 192"/>
                  <a:gd name="T35" fmla="*/ 174 h 323"/>
                  <a:gd name="T36" fmla="*/ 72 w 192"/>
                  <a:gd name="T37" fmla="*/ 188 h 323"/>
                  <a:gd name="T38" fmla="*/ 83 w 192"/>
                  <a:gd name="T39" fmla="*/ 166 h 323"/>
                  <a:gd name="T40" fmla="*/ 95 w 192"/>
                  <a:gd name="T41" fmla="*/ 130 h 323"/>
                  <a:gd name="T42" fmla="*/ 118 w 192"/>
                  <a:gd name="T43" fmla="*/ 97 h 323"/>
                  <a:gd name="T44" fmla="*/ 129 w 192"/>
                  <a:gd name="T45" fmla="*/ 56 h 323"/>
                  <a:gd name="T46" fmla="*/ 153 w 192"/>
                  <a:gd name="T47" fmla="*/ 29 h 323"/>
                  <a:gd name="T48" fmla="*/ 137 w 192"/>
                  <a:gd name="T49" fmla="*/ 0 h 323"/>
                  <a:gd name="T50" fmla="*/ 151 w 192"/>
                  <a:gd name="T51" fmla="*/ 9 h 323"/>
                  <a:gd name="T52" fmla="*/ 161 w 192"/>
                  <a:gd name="T53" fmla="*/ 28 h 323"/>
                  <a:gd name="T54" fmla="*/ 164 w 192"/>
                  <a:gd name="T55" fmla="*/ 62 h 323"/>
                  <a:gd name="T56" fmla="*/ 178 w 192"/>
                  <a:gd name="T57" fmla="*/ 88 h 323"/>
                  <a:gd name="T58" fmla="*/ 141 w 192"/>
                  <a:gd name="T59" fmla="*/ 103 h 323"/>
                  <a:gd name="T60" fmla="*/ 162 w 192"/>
                  <a:gd name="T61" fmla="*/ 128 h 323"/>
                  <a:gd name="T62" fmla="*/ 175 w 192"/>
                  <a:gd name="T63" fmla="*/ 152 h 323"/>
                  <a:gd name="T64" fmla="*/ 170 w 192"/>
                  <a:gd name="T65" fmla="*/ 163 h 323"/>
                  <a:gd name="T66" fmla="*/ 153 w 192"/>
                  <a:gd name="T67" fmla="*/ 191 h 323"/>
                  <a:gd name="T68" fmla="*/ 153 w 192"/>
                  <a:gd name="T69" fmla="*/ 208 h 323"/>
                  <a:gd name="T70" fmla="*/ 155 w 192"/>
                  <a:gd name="T71" fmla="*/ 231 h 323"/>
                  <a:gd name="T72" fmla="*/ 164 w 192"/>
                  <a:gd name="T73" fmla="*/ 249 h 323"/>
                  <a:gd name="T74" fmla="*/ 174 w 192"/>
                  <a:gd name="T75" fmla="*/ 271 h 323"/>
                  <a:gd name="T76" fmla="*/ 190 w 192"/>
                  <a:gd name="T77" fmla="*/ 291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2" h="323">
                    <a:moveTo>
                      <a:pt x="192" y="304"/>
                    </a:moveTo>
                    <a:cubicBezTo>
                      <a:pt x="192" y="305"/>
                      <a:pt x="191" y="306"/>
                      <a:pt x="191" y="306"/>
                    </a:cubicBezTo>
                    <a:cubicBezTo>
                      <a:pt x="189" y="311"/>
                      <a:pt x="187" y="311"/>
                      <a:pt x="187" y="315"/>
                    </a:cubicBezTo>
                    <a:cubicBezTo>
                      <a:pt x="187" y="319"/>
                      <a:pt x="188" y="323"/>
                      <a:pt x="186" y="319"/>
                    </a:cubicBezTo>
                    <a:cubicBezTo>
                      <a:pt x="184" y="316"/>
                      <a:pt x="185" y="315"/>
                      <a:pt x="180" y="314"/>
                    </a:cubicBezTo>
                    <a:cubicBezTo>
                      <a:pt x="175" y="313"/>
                      <a:pt x="173" y="311"/>
                      <a:pt x="167" y="310"/>
                    </a:cubicBezTo>
                    <a:cubicBezTo>
                      <a:pt x="160" y="310"/>
                      <a:pt x="160" y="306"/>
                      <a:pt x="152" y="306"/>
                    </a:cubicBezTo>
                    <a:cubicBezTo>
                      <a:pt x="145" y="305"/>
                      <a:pt x="145" y="306"/>
                      <a:pt x="137" y="307"/>
                    </a:cubicBezTo>
                    <a:cubicBezTo>
                      <a:pt x="129" y="307"/>
                      <a:pt x="130" y="309"/>
                      <a:pt x="122" y="307"/>
                    </a:cubicBezTo>
                    <a:cubicBezTo>
                      <a:pt x="121" y="307"/>
                      <a:pt x="121" y="306"/>
                      <a:pt x="120" y="306"/>
                    </a:cubicBezTo>
                    <a:cubicBezTo>
                      <a:pt x="114" y="305"/>
                      <a:pt x="114" y="304"/>
                      <a:pt x="107" y="304"/>
                    </a:cubicBezTo>
                    <a:cubicBezTo>
                      <a:pt x="100" y="304"/>
                      <a:pt x="105" y="303"/>
                      <a:pt x="94" y="303"/>
                    </a:cubicBezTo>
                    <a:cubicBezTo>
                      <a:pt x="82" y="303"/>
                      <a:pt x="83" y="301"/>
                      <a:pt x="75" y="303"/>
                    </a:cubicBezTo>
                    <a:cubicBezTo>
                      <a:pt x="68" y="305"/>
                      <a:pt x="68" y="304"/>
                      <a:pt x="68" y="306"/>
                    </a:cubicBezTo>
                    <a:cubicBezTo>
                      <a:pt x="65" y="307"/>
                      <a:pt x="58" y="308"/>
                      <a:pt x="49" y="308"/>
                    </a:cubicBezTo>
                    <a:cubicBezTo>
                      <a:pt x="40" y="307"/>
                      <a:pt x="35" y="305"/>
                      <a:pt x="32" y="304"/>
                    </a:cubicBezTo>
                    <a:cubicBezTo>
                      <a:pt x="32" y="304"/>
                      <a:pt x="32" y="303"/>
                      <a:pt x="32" y="303"/>
                    </a:cubicBezTo>
                    <a:cubicBezTo>
                      <a:pt x="34" y="294"/>
                      <a:pt x="33" y="290"/>
                      <a:pt x="34" y="284"/>
                    </a:cubicBezTo>
                    <a:cubicBezTo>
                      <a:pt x="35" y="277"/>
                      <a:pt x="30" y="277"/>
                      <a:pt x="29" y="273"/>
                    </a:cubicBezTo>
                    <a:cubicBezTo>
                      <a:pt x="28" y="269"/>
                      <a:pt x="28" y="264"/>
                      <a:pt x="30" y="261"/>
                    </a:cubicBezTo>
                    <a:cubicBezTo>
                      <a:pt x="31" y="258"/>
                      <a:pt x="29" y="255"/>
                      <a:pt x="28" y="255"/>
                    </a:cubicBezTo>
                    <a:cubicBezTo>
                      <a:pt x="27" y="254"/>
                      <a:pt x="25" y="253"/>
                      <a:pt x="23" y="255"/>
                    </a:cubicBezTo>
                    <a:cubicBezTo>
                      <a:pt x="20" y="258"/>
                      <a:pt x="15" y="256"/>
                      <a:pt x="14" y="255"/>
                    </a:cubicBezTo>
                    <a:cubicBezTo>
                      <a:pt x="13" y="253"/>
                      <a:pt x="8" y="254"/>
                      <a:pt x="9" y="249"/>
                    </a:cubicBezTo>
                    <a:cubicBezTo>
                      <a:pt x="9" y="244"/>
                      <a:pt x="8" y="235"/>
                      <a:pt x="5" y="238"/>
                    </a:cubicBezTo>
                    <a:cubicBezTo>
                      <a:pt x="3" y="241"/>
                      <a:pt x="0" y="240"/>
                      <a:pt x="0" y="238"/>
                    </a:cubicBezTo>
                    <a:cubicBezTo>
                      <a:pt x="1" y="236"/>
                      <a:pt x="3" y="234"/>
                      <a:pt x="3" y="232"/>
                    </a:cubicBezTo>
                    <a:cubicBezTo>
                      <a:pt x="4" y="229"/>
                      <a:pt x="5" y="228"/>
                      <a:pt x="8" y="222"/>
                    </a:cubicBezTo>
                    <a:cubicBezTo>
                      <a:pt x="11" y="216"/>
                      <a:pt x="10" y="217"/>
                      <a:pt x="8" y="210"/>
                    </a:cubicBezTo>
                    <a:cubicBezTo>
                      <a:pt x="6" y="203"/>
                      <a:pt x="12" y="205"/>
                      <a:pt x="15" y="201"/>
                    </a:cubicBezTo>
                    <a:cubicBezTo>
                      <a:pt x="17" y="197"/>
                      <a:pt x="16" y="197"/>
                      <a:pt x="24" y="190"/>
                    </a:cubicBezTo>
                    <a:cubicBezTo>
                      <a:pt x="31" y="183"/>
                      <a:pt x="28" y="187"/>
                      <a:pt x="29" y="184"/>
                    </a:cubicBezTo>
                    <a:cubicBezTo>
                      <a:pt x="30" y="181"/>
                      <a:pt x="30" y="179"/>
                      <a:pt x="32" y="175"/>
                    </a:cubicBezTo>
                    <a:cubicBezTo>
                      <a:pt x="34" y="171"/>
                      <a:pt x="42" y="176"/>
                      <a:pt x="45" y="176"/>
                    </a:cubicBezTo>
                    <a:cubicBezTo>
                      <a:pt x="49" y="176"/>
                      <a:pt x="51" y="175"/>
                      <a:pt x="52" y="171"/>
                    </a:cubicBezTo>
                    <a:cubicBezTo>
                      <a:pt x="52" y="167"/>
                      <a:pt x="54" y="171"/>
                      <a:pt x="57" y="174"/>
                    </a:cubicBezTo>
                    <a:cubicBezTo>
                      <a:pt x="60" y="177"/>
                      <a:pt x="63" y="179"/>
                      <a:pt x="64" y="185"/>
                    </a:cubicBezTo>
                    <a:cubicBezTo>
                      <a:pt x="65" y="191"/>
                      <a:pt x="65" y="188"/>
                      <a:pt x="72" y="188"/>
                    </a:cubicBezTo>
                    <a:cubicBezTo>
                      <a:pt x="79" y="188"/>
                      <a:pt x="75" y="184"/>
                      <a:pt x="78" y="177"/>
                    </a:cubicBezTo>
                    <a:cubicBezTo>
                      <a:pt x="81" y="171"/>
                      <a:pt x="80" y="172"/>
                      <a:pt x="83" y="166"/>
                    </a:cubicBezTo>
                    <a:cubicBezTo>
                      <a:pt x="85" y="160"/>
                      <a:pt x="85" y="158"/>
                      <a:pt x="90" y="148"/>
                    </a:cubicBezTo>
                    <a:cubicBezTo>
                      <a:pt x="95" y="137"/>
                      <a:pt x="93" y="139"/>
                      <a:pt x="95" y="130"/>
                    </a:cubicBezTo>
                    <a:cubicBezTo>
                      <a:pt x="96" y="122"/>
                      <a:pt x="109" y="118"/>
                      <a:pt x="109" y="111"/>
                    </a:cubicBezTo>
                    <a:cubicBezTo>
                      <a:pt x="108" y="104"/>
                      <a:pt x="114" y="104"/>
                      <a:pt x="118" y="97"/>
                    </a:cubicBezTo>
                    <a:cubicBezTo>
                      <a:pt x="122" y="89"/>
                      <a:pt x="117" y="87"/>
                      <a:pt x="119" y="79"/>
                    </a:cubicBezTo>
                    <a:cubicBezTo>
                      <a:pt x="121" y="71"/>
                      <a:pt x="128" y="62"/>
                      <a:pt x="129" y="56"/>
                    </a:cubicBezTo>
                    <a:cubicBezTo>
                      <a:pt x="130" y="49"/>
                      <a:pt x="144" y="52"/>
                      <a:pt x="149" y="48"/>
                    </a:cubicBezTo>
                    <a:cubicBezTo>
                      <a:pt x="154" y="43"/>
                      <a:pt x="152" y="39"/>
                      <a:pt x="153" y="29"/>
                    </a:cubicBezTo>
                    <a:cubicBezTo>
                      <a:pt x="155" y="19"/>
                      <a:pt x="143" y="19"/>
                      <a:pt x="139" y="16"/>
                    </a:cubicBezTo>
                    <a:cubicBezTo>
                      <a:pt x="136" y="13"/>
                      <a:pt x="138" y="6"/>
                      <a:pt x="137" y="0"/>
                    </a:cubicBezTo>
                    <a:cubicBezTo>
                      <a:pt x="140" y="0"/>
                      <a:pt x="146" y="0"/>
                      <a:pt x="147" y="1"/>
                    </a:cubicBezTo>
                    <a:cubicBezTo>
                      <a:pt x="149" y="1"/>
                      <a:pt x="149" y="5"/>
                      <a:pt x="151" y="9"/>
                    </a:cubicBezTo>
                    <a:cubicBezTo>
                      <a:pt x="152" y="12"/>
                      <a:pt x="157" y="9"/>
                      <a:pt x="159" y="17"/>
                    </a:cubicBezTo>
                    <a:cubicBezTo>
                      <a:pt x="161" y="25"/>
                      <a:pt x="158" y="22"/>
                      <a:pt x="161" y="28"/>
                    </a:cubicBezTo>
                    <a:cubicBezTo>
                      <a:pt x="164" y="35"/>
                      <a:pt x="164" y="34"/>
                      <a:pt x="164" y="42"/>
                    </a:cubicBezTo>
                    <a:cubicBezTo>
                      <a:pt x="164" y="51"/>
                      <a:pt x="161" y="52"/>
                      <a:pt x="164" y="62"/>
                    </a:cubicBezTo>
                    <a:cubicBezTo>
                      <a:pt x="167" y="72"/>
                      <a:pt x="166" y="74"/>
                      <a:pt x="169" y="79"/>
                    </a:cubicBezTo>
                    <a:cubicBezTo>
                      <a:pt x="173" y="84"/>
                      <a:pt x="181" y="88"/>
                      <a:pt x="178" y="88"/>
                    </a:cubicBezTo>
                    <a:cubicBezTo>
                      <a:pt x="174" y="89"/>
                      <a:pt x="147" y="82"/>
                      <a:pt x="143" y="88"/>
                    </a:cubicBezTo>
                    <a:cubicBezTo>
                      <a:pt x="140" y="95"/>
                      <a:pt x="134" y="96"/>
                      <a:pt x="141" y="103"/>
                    </a:cubicBezTo>
                    <a:cubicBezTo>
                      <a:pt x="147" y="111"/>
                      <a:pt x="147" y="112"/>
                      <a:pt x="152" y="117"/>
                    </a:cubicBezTo>
                    <a:cubicBezTo>
                      <a:pt x="157" y="122"/>
                      <a:pt x="158" y="122"/>
                      <a:pt x="162" y="128"/>
                    </a:cubicBezTo>
                    <a:cubicBezTo>
                      <a:pt x="166" y="133"/>
                      <a:pt x="169" y="130"/>
                      <a:pt x="170" y="138"/>
                    </a:cubicBezTo>
                    <a:cubicBezTo>
                      <a:pt x="171" y="146"/>
                      <a:pt x="175" y="149"/>
                      <a:pt x="175" y="152"/>
                    </a:cubicBezTo>
                    <a:cubicBezTo>
                      <a:pt x="175" y="155"/>
                      <a:pt x="173" y="156"/>
                      <a:pt x="175" y="157"/>
                    </a:cubicBezTo>
                    <a:cubicBezTo>
                      <a:pt x="173" y="158"/>
                      <a:pt x="171" y="160"/>
                      <a:pt x="170" y="163"/>
                    </a:cubicBezTo>
                    <a:cubicBezTo>
                      <a:pt x="168" y="167"/>
                      <a:pt x="164" y="167"/>
                      <a:pt x="163" y="177"/>
                    </a:cubicBezTo>
                    <a:cubicBezTo>
                      <a:pt x="161" y="187"/>
                      <a:pt x="156" y="186"/>
                      <a:pt x="153" y="191"/>
                    </a:cubicBezTo>
                    <a:cubicBezTo>
                      <a:pt x="150" y="196"/>
                      <a:pt x="143" y="195"/>
                      <a:pt x="147" y="199"/>
                    </a:cubicBezTo>
                    <a:cubicBezTo>
                      <a:pt x="152" y="203"/>
                      <a:pt x="153" y="201"/>
                      <a:pt x="153" y="208"/>
                    </a:cubicBezTo>
                    <a:cubicBezTo>
                      <a:pt x="152" y="215"/>
                      <a:pt x="146" y="218"/>
                      <a:pt x="150" y="222"/>
                    </a:cubicBezTo>
                    <a:cubicBezTo>
                      <a:pt x="153" y="226"/>
                      <a:pt x="155" y="226"/>
                      <a:pt x="155" y="231"/>
                    </a:cubicBezTo>
                    <a:cubicBezTo>
                      <a:pt x="155" y="236"/>
                      <a:pt x="156" y="239"/>
                      <a:pt x="160" y="242"/>
                    </a:cubicBezTo>
                    <a:cubicBezTo>
                      <a:pt x="164" y="245"/>
                      <a:pt x="162" y="243"/>
                      <a:pt x="164" y="249"/>
                    </a:cubicBezTo>
                    <a:cubicBezTo>
                      <a:pt x="166" y="255"/>
                      <a:pt x="166" y="259"/>
                      <a:pt x="167" y="262"/>
                    </a:cubicBezTo>
                    <a:cubicBezTo>
                      <a:pt x="168" y="265"/>
                      <a:pt x="165" y="265"/>
                      <a:pt x="174" y="271"/>
                    </a:cubicBezTo>
                    <a:cubicBezTo>
                      <a:pt x="182" y="276"/>
                      <a:pt x="177" y="277"/>
                      <a:pt x="183" y="282"/>
                    </a:cubicBezTo>
                    <a:cubicBezTo>
                      <a:pt x="189" y="286"/>
                      <a:pt x="190" y="286"/>
                      <a:pt x="190" y="291"/>
                    </a:cubicBezTo>
                    <a:cubicBezTo>
                      <a:pt x="189" y="296"/>
                      <a:pt x="192" y="300"/>
                      <a:pt x="192" y="3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917">
                <a:extLst>
                  <a:ext uri="{FF2B5EF4-FFF2-40B4-BE49-F238E27FC236}">
                    <a16:creationId xmlns:a16="http://schemas.microsoft.com/office/drawing/2014/main" id="{E6D4D1D1-F303-4893-B4EC-D424B535E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8" y="1812"/>
                <a:ext cx="180" cy="162"/>
              </a:xfrm>
              <a:custGeom>
                <a:avLst/>
                <a:gdLst>
                  <a:gd name="T0" fmla="*/ 294 w 300"/>
                  <a:gd name="T1" fmla="*/ 70 h 270"/>
                  <a:gd name="T2" fmla="*/ 264 w 300"/>
                  <a:gd name="T3" fmla="*/ 101 h 270"/>
                  <a:gd name="T4" fmla="*/ 254 w 300"/>
                  <a:gd name="T5" fmla="*/ 133 h 270"/>
                  <a:gd name="T6" fmla="*/ 235 w 300"/>
                  <a:gd name="T7" fmla="*/ 170 h 270"/>
                  <a:gd name="T8" fmla="*/ 223 w 300"/>
                  <a:gd name="T9" fmla="*/ 199 h 270"/>
                  <a:gd name="T10" fmla="*/ 209 w 300"/>
                  <a:gd name="T11" fmla="*/ 207 h 270"/>
                  <a:gd name="T12" fmla="*/ 197 w 300"/>
                  <a:gd name="T13" fmla="*/ 193 h 270"/>
                  <a:gd name="T14" fmla="*/ 177 w 300"/>
                  <a:gd name="T15" fmla="*/ 197 h 270"/>
                  <a:gd name="T16" fmla="*/ 169 w 300"/>
                  <a:gd name="T17" fmla="*/ 212 h 270"/>
                  <a:gd name="T18" fmla="*/ 153 w 300"/>
                  <a:gd name="T19" fmla="*/ 232 h 270"/>
                  <a:gd name="T20" fmla="*/ 148 w 300"/>
                  <a:gd name="T21" fmla="*/ 254 h 270"/>
                  <a:gd name="T22" fmla="*/ 145 w 300"/>
                  <a:gd name="T23" fmla="*/ 260 h 270"/>
                  <a:gd name="T24" fmla="*/ 136 w 300"/>
                  <a:gd name="T25" fmla="*/ 262 h 270"/>
                  <a:gd name="T26" fmla="*/ 118 w 300"/>
                  <a:gd name="T27" fmla="*/ 262 h 270"/>
                  <a:gd name="T28" fmla="*/ 108 w 300"/>
                  <a:gd name="T29" fmla="*/ 266 h 270"/>
                  <a:gd name="T30" fmla="*/ 95 w 300"/>
                  <a:gd name="T31" fmla="*/ 266 h 270"/>
                  <a:gd name="T32" fmla="*/ 77 w 300"/>
                  <a:gd name="T33" fmla="*/ 266 h 270"/>
                  <a:gd name="T34" fmla="*/ 65 w 300"/>
                  <a:gd name="T35" fmla="*/ 240 h 270"/>
                  <a:gd name="T36" fmla="*/ 50 w 300"/>
                  <a:gd name="T37" fmla="*/ 216 h 270"/>
                  <a:gd name="T38" fmla="*/ 26 w 300"/>
                  <a:gd name="T39" fmla="*/ 210 h 270"/>
                  <a:gd name="T40" fmla="*/ 1 w 300"/>
                  <a:gd name="T41" fmla="*/ 209 h 270"/>
                  <a:gd name="T42" fmla="*/ 2 w 300"/>
                  <a:gd name="T43" fmla="*/ 196 h 270"/>
                  <a:gd name="T44" fmla="*/ 2 w 300"/>
                  <a:gd name="T45" fmla="*/ 176 h 270"/>
                  <a:gd name="T46" fmla="*/ 10 w 300"/>
                  <a:gd name="T47" fmla="*/ 133 h 270"/>
                  <a:gd name="T48" fmla="*/ 19 w 300"/>
                  <a:gd name="T49" fmla="*/ 114 h 270"/>
                  <a:gd name="T50" fmla="*/ 23 w 300"/>
                  <a:gd name="T51" fmla="*/ 99 h 270"/>
                  <a:gd name="T52" fmla="*/ 27 w 300"/>
                  <a:gd name="T53" fmla="*/ 78 h 270"/>
                  <a:gd name="T54" fmla="*/ 23 w 300"/>
                  <a:gd name="T55" fmla="*/ 60 h 270"/>
                  <a:gd name="T56" fmla="*/ 31 w 300"/>
                  <a:gd name="T57" fmla="*/ 35 h 270"/>
                  <a:gd name="T58" fmla="*/ 43 w 300"/>
                  <a:gd name="T59" fmla="*/ 9 h 270"/>
                  <a:gd name="T60" fmla="*/ 64 w 300"/>
                  <a:gd name="T61" fmla="*/ 3 h 270"/>
                  <a:gd name="T62" fmla="*/ 88 w 300"/>
                  <a:gd name="T63" fmla="*/ 6 h 270"/>
                  <a:gd name="T64" fmla="*/ 108 w 300"/>
                  <a:gd name="T65" fmla="*/ 25 h 270"/>
                  <a:gd name="T66" fmla="*/ 132 w 300"/>
                  <a:gd name="T67" fmla="*/ 16 h 270"/>
                  <a:gd name="T68" fmla="*/ 169 w 300"/>
                  <a:gd name="T69" fmla="*/ 31 h 270"/>
                  <a:gd name="T70" fmla="*/ 199 w 300"/>
                  <a:gd name="T71" fmla="*/ 14 h 270"/>
                  <a:gd name="T72" fmla="*/ 233 w 300"/>
                  <a:gd name="T73" fmla="*/ 21 h 270"/>
                  <a:gd name="T74" fmla="*/ 258 w 300"/>
                  <a:gd name="T75" fmla="*/ 10 h 270"/>
                  <a:gd name="T76" fmla="*/ 271 w 300"/>
                  <a:gd name="T77" fmla="*/ 5 h 270"/>
                  <a:gd name="T78" fmla="*/ 282 w 300"/>
                  <a:gd name="T79" fmla="*/ 22 h 270"/>
                  <a:gd name="T80" fmla="*/ 298 w 300"/>
                  <a:gd name="T81" fmla="*/ 51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00" h="270">
                    <a:moveTo>
                      <a:pt x="298" y="51"/>
                    </a:moveTo>
                    <a:cubicBezTo>
                      <a:pt x="297" y="61"/>
                      <a:pt x="299" y="65"/>
                      <a:pt x="294" y="70"/>
                    </a:cubicBezTo>
                    <a:cubicBezTo>
                      <a:pt x="289" y="74"/>
                      <a:pt x="275" y="71"/>
                      <a:pt x="274" y="78"/>
                    </a:cubicBezTo>
                    <a:cubicBezTo>
                      <a:pt x="273" y="84"/>
                      <a:pt x="266" y="93"/>
                      <a:pt x="264" y="101"/>
                    </a:cubicBezTo>
                    <a:cubicBezTo>
                      <a:pt x="262" y="109"/>
                      <a:pt x="267" y="111"/>
                      <a:pt x="263" y="119"/>
                    </a:cubicBezTo>
                    <a:cubicBezTo>
                      <a:pt x="259" y="126"/>
                      <a:pt x="253" y="126"/>
                      <a:pt x="254" y="133"/>
                    </a:cubicBezTo>
                    <a:cubicBezTo>
                      <a:pt x="254" y="140"/>
                      <a:pt x="241" y="144"/>
                      <a:pt x="240" y="152"/>
                    </a:cubicBezTo>
                    <a:cubicBezTo>
                      <a:pt x="238" y="161"/>
                      <a:pt x="240" y="159"/>
                      <a:pt x="235" y="170"/>
                    </a:cubicBezTo>
                    <a:cubicBezTo>
                      <a:pt x="230" y="180"/>
                      <a:pt x="230" y="182"/>
                      <a:pt x="228" y="188"/>
                    </a:cubicBezTo>
                    <a:cubicBezTo>
                      <a:pt x="225" y="194"/>
                      <a:pt x="226" y="193"/>
                      <a:pt x="223" y="199"/>
                    </a:cubicBezTo>
                    <a:cubicBezTo>
                      <a:pt x="220" y="206"/>
                      <a:pt x="224" y="210"/>
                      <a:pt x="217" y="210"/>
                    </a:cubicBezTo>
                    <a:cubicBezTo>
                      <a:pt x="210" y="210"/>
                      <a:pt x="210" y="213"/>
                      <a:pt x="209" y="207"/>
                    </a:cubicBezTo>
                    <a:cubicBezTo>
                      <a:pt x="208" y="201"/>
                      <a:pt x="205" y="199"/>
                      <a:pt x="202" y="196"/>
                    </a:cubicBezTo>
                    <a:cubicBezTo>
                      <a:pt x="199" y="193"/>
                      <a:pt x="197" y="189"/>
                      <a:pt x="197" y="193"/>
                    </a:cubicBezTo>
                    <a:cubicBezTo>
                      <a:pt x="196" y="197"/>
                      <a:pt x="194" y="198"/>
                      <a:pt x="190" y="198"/>
                    </a:cubicBezTo>
                    <a:cubicBezTo>
                      <a:pt x="187" y="198"/>
                      <a:pt x="179" y="193"/>
                      <a:pt x="177" y="197"/>
                    </a:cubicBezTo>
                    <a:cubicBezTo>
                      <a:pt x="175" y="201"/>
                      <a:pt x="175" y="203"/>
                      <a:pt x="174" y="206"/>
                    </a:cubicBezTo>
                    <a:cubicBezTo>
                      <a:pt x="173" y="209"/>
                      <a:pt x="176" y="205"/>
                      <a:pt x="169" y="212"/>
                    </a:cubicBezTo>
                    <a:cubicBezTo>
                      <a:pt x="161" y="219"/>
                      <a:pt x="162" y="219"/>
                      <a:pt x="160" y="223"/>
                    </a:cubicBezTo>
                    <a:cubicBezTo>
                      <a:pt x="157" y="227"/>
                      <a:pt x="151" y="225"/>
                      <a:pt x="153" y="232"/>
                    </a:cubicBezTo>
                    <a:cubicBezTo>
                      <a:pt x="155" y="239"/>
                      <a:pt x="156" y="238"/>
                      <a:pt x="153" y="244"/>
                    </a:cubicBezTo>
                    <a:cubicBezTo>
                      <a:pt x="150" y="250"/>
                      <a:pt x="149" y="251"/>
                      <a:pt x="148" y="254"/>
                    </a:cubicBezTo>
                    <a:cubicBezTo>
                      <a:pt x="148" y="256"/>
                      <a:pt x="146" y="258"/>
                      <a:pt x="145" y="260"/>
                    </a:cubicBezTo>
                    <a:cubicBezTo>
                      <a:pt x="145" y="260"/>
                      <a:pt x="145" y="260"/>
                      <a:pt x="145" y="260"/>
                    </a:cubicBezTo>
                    <a:cubicBezTo>
                      <a:pt x="144" y="258"/>
                      <a:pt x="140" y="253"/>
                      <a:pt x="140" y="255"/>
                    </a:cubicBezTo>
                    <a:cubicBezTo>
                      <a:pt x="139" y="258"/>
                      <a:pt x="138" y="261"/>
                      <a:pt x="136" y="262"/>
                    </a:cubicBezTo>
                    <a:cubicBezTo>
                      <a:pt x="134" y="262"/>
                      <a:pt x="130" y="263"/>
                      <a:pt x="127" y="263"/>
                    </a:cubicBezTo>
                    <a:cubicBezTo>
                      <a:pt x="124" y="263"/>
                      <a:pt x="119" y="262"/>
                      <a:pt x="118" y="262"/>
                    </a:cubicBezTo>
                    <a:cubicBezTo>
                      <a:pt x="117" y="262"/>
                      <a:pt x="114" y="264"/>
                      <a:pt x="113" y="266"/>
                    </a:cubicBezTo>
                    <a:cubicBezTo>
                      <a:pt x="113" y="268"/>
                      <a:pt x="109" y="269"/>
                      <a:pt x="108" y="266"/>
                    </a:cubicBezTo>
                    <a:cubicBezTo>
                      <a:pt x="107" y="263"/>
                      <a:pt x="106" y="264"/>
                      <a:pt x="103" y="267"/>
                    </a:cubicBezTo>
                    <a:cubicBezTo>
                      <a:pt x="100" y="269"/>
                      <a:pt x="101" y="264"/>
                      <a:pt x="95" y="266"/>
                    </a:cubicBezTo>
                    <a:cubicBezTo>
                      <a:pt x="90" y="269"/>
                      <a:pt x="94" y="270"/>
                      <a:pt x="88" y="269"/>
                    </a:cubicBezTo>
                    <a:cubicBezTo>
                      <a:pt x="82" y="268"/>
                      <a:pt x="80" y="270"/>
                      <a:pt x="77" y="266"/>
                    </a:cubicBezTo>
                    <a:cubicBezTo>
                      <a:pt x="73" y="262"/>
                      <a:pt x="67" y="255"/>
                      <a:pt x="68" y="252"/>
                    </a:cubicBezTo>
                    <a:cubicBezTo>
                      <a:pt x="69" y="248"/>
                      <a:pt x="67" y="243"/>
                      <a:pt x="65" y="240"/>
                    </a:cubicBezTo>
                    <a:cubicBezTo>
                      <a:pt x="62" y="238"/>
                      <a:pt x="63" y="238"/>
                      <a:pt x="60" y="231"/>
                    </a:cubicBezTo>
                    <a:cubicBezTo>
                      <a:pt x="57" y="224"/>
                      <a:pt x="53" y="222"/>
                      <a:pt x="50" y="216"/>
                    </a:cubicBezTo>
                    <a:cubicBezTo>
                      <a:pt x="47" y="210"/>
                      <a:pt x="51" y="210"/>
                      <a:pt x="42" y="210"/>
                    </a:cubicBezTo>
                    <a:cubicBezTo>
                      <a:pt x="33" y="210"/>
                      <a:pt x="34" y="208"/>
                      <a:pt x="26" y="210"/>
                    </a:cubicBezTo>
                    <a:cubicBezTo>
                      <a:pt x="18" y="212"/>
                      <a:pt x="13" y="211"/>
                      <a:pt x="6" y="211"/>
                    </a:cubicBezTo>
                    <a:cubicBezTo>
                      <a:pt x="2" y="211"/>
                      <a:pt x="2" y="210"/>
                      <a:pt x="1" y="209"/>
                    </a:cubicBezTo>
                    <a:cubicBezTo>
                      <a:pt x="1" y="207"/>
                      <a:pt x="1" y="204"/>
                      <a:pt x="2" y="204"/>
                    </a:cubicBezTo>
                    <a:cubicBezTo>
                      <a:pt x="2" y="203"/>
                      <a:pt x="3" y="198"/>
                      <a:pt x="2" y="196"/>
                    </a:cubicBezTo>
                    <a:cubicBezTo>
                      <a:pt x="0" y="194"/>
                      <a:pt x="0" y="190"/>
                      <a:pt x="3" y="188"/>
                    </a:cubicBezTo>
                    <a:cubicBezTo>
                      <a:pt x="6" y="185"/>
                      <a:pt x="2" y="179"/>
                      <a:pt x="2" y="176"/>
                    </a:cubicBezTo>
                    <a:cubicBezTo>
                      <a:pt x="1" y="173"/>
                      <a:pt x="1" y="138"/>
                      <a:pt x="2" y="137"/>
                    </a:cubicBezTo>
                    <a:cubicBezTo>
                      <a:pt x="3" y="136"/>
                      <a:pt x="9" y="134"/>
                      <a:pt x="10" y="133"/>
                    </a:cubicBezTo>
                    <a:cubicBezTo>
                      <a:pt x="11" y="132"/>
                      <a:pt x="10" y="128"/>
                      <a:pt x="12" y="125"/>
                    </a:cubicBezTo>
                    <a:cubicBezTo>
                      <a:pt x="14" y="122"/>
                      <a:pt x="17" y="118"/>
                      <a:pt x="19" y="114"/>
                    </a:cubicBezTo>
                    <a:cubicBezTo>
                      <a:pt x="22" y="110"/>
                      <a:pt x="26" y="112"/>
                      <a:pt x="25" y="108"/>
                    </a:cubicBezTo>
                    <a:cubicBezTo>
                      <a:pt x="23" y="104"/>
                      <a:pt x="22" y="100"/>
                      <a:pt x="23" y="99"/>
                    </a:cubicBezTo>
                    <a:cubicBezTo>
                      <a:pt x="25" y="98"/>
                      <a:pt x="28" y="92"/>
                      <a:pt x="27" y="90"/>
                    </a:cubicBezTo>
                    <a:cubicBezTo>
                      <a:pt x="27" y="88"/>
                      <a:pt x="31" y="81"/>
                      <a:pt x="27" y="78"/>
                    </a:cubicBezTo>
                    <a:cubicBezTo>
                      <a:pt x="24" y="75"/>
                      <a:pt x="16" y="68"/>
                      <a:pt x="20" y="65"/>
                    </a:cubicBezTo>
                    <a:cubicBezTo>
                      <a:pt x="22" y="63"/>
                      <a:pt x="24" y="61"/>
                      <a:pt x="23" y="60"/>
                    </a:cubicBezTo>
                    <a:cubicBezTo>
                      <a:pt x="24" y="59"/>
                      <a:pt x="25" y="56"/>
                      <a:pt x="25" y="53"/>
                    </a:cubicBezTo>
                    <a:cubicBezTo>
                      <a:pt x="25" y="49"/>
                      <a:pt x="26" y="38"/>
                      <a:pt x="31" y="35"/>
                    </a:cubicBezTo>
                    <a:cubicBezTo>
                      <a:pt x="36" y="32"/>
                      <a:pt x="37" y="23"/>
                      <a:pt x="37" y="19"/>
                    </a:cubicBezTo>
                    <a:cubicBezTo>
                      <a:pt x="37" y="15"/>
                      <a:pt x="40" y="11"/>
                      <a:pt x="43" y="9"/>
                    </a:cubicBezTo>
                    <a:cubicBezTo>
                      <a:pt x="46" y="7"/>
                      <a:pt x="44" y="2"/>
                      <a:pt x="50" y="3"/>
                    </a:cubicBezTo>
                    <a:cubicBezTo>
                      <a:pt x="57" y="4"/>
                      <a:pt x="60" y="5"/>
                      <a:pt x="64" y="3"/>
                    </a:cubicBezTo>
                    <a:cubicBezTo>
                      <a:pt x="67" y="1"/>
                      <a:pt x="75" y="0"/>
                      <a:pt x="76" y="1"/>
                    </a:cubicBezTo>
                    <a:cubicBezTo>
                      <a:pt x="77" y="1"/>
                      <a:pt x="78" y="5"/>
                      <a:pt x="88" y="6"/>
                    </a:cubicBezTo>
                    <a:cubicBezTo>
                      <a:pt x="97" y="8"/>
                      <a:pt x="94" y="11"/>
                      <a:pt x="99" y="17"/>
                    </a:cubicBezTo>
                    <a:cubicBezTo>
                      <a:pt x="104" y="22"/>
                      <a:pt x="103" y="25"/>
                      <a:pt x="108" y="25"/>
                    </a:cubicBezTo>
                    <a:cubicBezTo>
                      <a:pt x="114" y="25"/>
                      <a:pt x="114" y="25"/>
                      <a:pt x="120" y="21"/>
                    </a:cubicBezTo>
                    <a:cubicBezTo>
                      <a:pt x="126" y="17"/>
                      <a:pt x="126" y="13"/>
                      <a:pt x="132" y="16"/>
                    </a:cubicBezTo>
                    <a:cubicBezTo>
                      <a:pt x="138" y="19"/>
                      <a:pt x="142" y="22"/>
                      <a:pt x="151" y="26"/>
                    </a:cubicBezTo>
                    <a:cubicBezTo>
                      <a:pt x="159" y="29"/>
                      <a:pt x="164" y="32"/>
                      <a:pt x="169" y="31"/>
                    </a:cubicBezTo>
                    <a:cubicBezTo>
                      <a:pt x="175" y="29"/>
                      <a:pt x="176" y="25"/>
                      <a:pt x="181" y="22"/>
                    </a:cubicBezTo>
                    <a:cubicBezTo>
                      <a:pt x="185" y="19"/>
                      <a:pt x="184" y="14"/>
                      <a:pt x="199" y="14"/>
                    </a:cubicBezTo>
                    <a:cubicBezTo>
                      <a:pt x="213" y="14"/>
                      <a:pt x="201" y="8"/>
                      <a:pt x="215" y="14"/>
                    </a:cubicBezTo>
                    <a:cubicBezTo>
                      <a:pt x="229" y="20"/>
                      <a:pt x="223" y="19"/>
                      <a:pt x="233" y="21"/>
                    </a:cubicBezTo>
                    <a:cubicBezTo>
                      <a:pt x="244" y="23"/>
                      <a:pt x="247" y="19"/>
                      <a:pt x="250" y="16"/>
                    </a:cubicBezTo>
                    <a:cubicBezTo>
                      <a:pt x="252" y="13"/>
                      <a:pt x="251" y="11"/>
                      <a:pt x="258" y="10"/>
                    </a:cubicBezTo>
                    <a:cubicBezTo>
                      <a:pt x="266" y="9"/>
                      <a:pt x="268" y="8"/>
                      <a:pt x="270" y="7"/>
                    </a:cubicBezTo>
                    <a:cubicBezTo>
                      <a:pt x="270" y="6"/>
                      <a:pt x="271" y="6"/>
                      <a:pt x="271" y="5"/>
                    </a:cubicBezTo>
                    <a:cubicBezTo>
                      <a:pt x="274" y="10"/>
                      <a:pt x="277" y="14"/>
                      <a:pt x="280" y="18"/>
                    </a:cubicBezTo>
                    <a:cubicBezTo>
                      <a:pt x="281" y="19"/>
                      <a:pt x="281" y="21"/>
                      <a:pt x="282" y="22"/>
                    </a:cubicBezTo>
                    <a:cubicBezTo>
                      <a:pt x="283" y="28"/>
                      <a:pt x="281" y="35"/>
                      <a:pt x="284" y="38"/>
                    </a:cubicBezTo>
                    <a:cubicBezTo>
                      <a:pt x="288" y="41"/>
                      <a:pt x="300" y="41"/>
                      <a:pt x="298" y="5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918">
                <a:extLst>
                  <a:ext uri="{FF2B5EF4-FFF2-40B4-BE49-F238E27FC236}">
                    <a16:creationId xmlns:a16="http://schemas.microsoft.com/office/drawing/2014/main" id="{B67A298B-8E31-4C28-B64C-C264D894C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1" y="1859"/>
                <a:ext cx="195" cy="149"/>
              </a:xfrm>
              <a:custGeom>
                <a:avLst/>
                <a:gdLst>
                  <a:gd name="T0" fmla="*/ 322 w 326"/>
                  <a:gd name="T1" fmla="*/ 169 h 248"/>
                  <a:gd name="T2" fmla="*/ 303 w 326"/>
                  <a:gd name="T3" fmla="*/ 166 h 248"/>
                  <a:gd name="T4" fmla="*/ 289 w 326"/>
                  <a:gd name="T5" fmla="*/ 164 h 248"/>
                  <a:gd name="T6" fmla="*/ 270 w 326"/>
                  <a:gd name="T7" fmla="*/ 173 h 248"/>
                  <a:gd name="T8" fmla="*/ 253 w 326"/>
                  <a:gd name="T9" fmla="*/ 174 h 248"/>
                  <a:gd name="T10" fmla="*/ 229 w 326"/>
                  <a:gd name="T11" fmla="*/ 181 h 248"/>
                  <a:gd name="T12" fmla="*/ 211 w 326"/>
                  <a:gd name="T13" fmla="*/ 182 h 248"/>
                  <a:gd name="T14" fmla="*/ 193 w 326"/>
                  <a:gd name="T15" fmla="*/ 194 h 248"/>
                  <a:gd name="T16" fmla="*/ 170 w 326"/>
                  <a:gd name="T17" fmla="*/ 190 h 248"/>
                  <a:gd name="T18" fmla="*/ 146 w 326"/>
                  <a:gd name="T19" fmla="*/ 176 h 248"/>
                  <a:gd name="T20" fmla="*/ 120 w 326"/>
                  <a:gd name="T21" fmla="*/ 179 h 248"/>
                  <a:gd name="T22" fmla="*/ 108 w 326"/>
                  <a:gd name="T23" fmla="*/ 201 h 248"/>
                  <a:gd name="T24" fmla="*/ 106 w 326"/>
                  <a:gd name="T25" fmla="*/ 211 h 248"/>
                  <a:gd name="T26" fmla="*/ 91 w 326"/>
                  <a:gd name="T27" fmla="*/ 212 h 248"/>
                  <a:gd name="T28" fmla="*/ 73 w 326"/>
                  <a:gd name="T29" fmla="*/ 211 h 248"/>
                  <a:gd name="T30" fmla="*/ 58 w 326"/>
                  <a:gd name="T31" fmla="*/ 216 h 248"/>
                  <a:gd name="T32" fmla="*/ 53 w 326"/>
                  <a:gd name="T33" fmla="*/ 243 h 248"/>
                  <a:gd name="T34" fmla="*/ 47 w 326"/>
                  <a:gd name="T35" fmla="*/ 235 h 248"/>
                  <a:gd name="T36" fmla="*/ 31 w 326"/>
                  <a:gd name="T37" fmla="*/ 215 h 248"/>
                  <a:gd name="T38" fmla="*/ 21 w 326"/>
                  <a:gd name="T39" fmla="*/ 193 h 248"/>
                  <a:gd name="T40" fmla="*/ 12 w 326"/>
                  <a:gd name="T41" fmla="*/ 175 h 248"/>
                  <a:gd name="T42" fmla="*/ 10 w 326"/>
                  <a:gd name="T43" fmla="*/ 152 h 248"/>
                  <a:gd name="T44" fmla="*/ 10 w 326"/>
                  <a:gd name="T45" fmla="*/ 135 h 248"/>
                  <a:gd name="T46" fmla="*/ 27 w 326"/>
                  <a:gd name="T47" fmla="*/ 107 h 248"/>
                  <a:gd name="T48" fmla="*/ 37 w 326"/>
                  <a:gd name="T49" fmla="*/ 102 h 248"/>
                  <a:gd name="T50" fmla="*/ 59 w 326"/>
                  <a:gd name="T51" fmla="*/ 91 h 248"/>
                  <a:gd name="T52" fmla="*/ 74 w 326"/>
                  <a:gd name="T53" fmla="*/ 94 h 248"/>
                  <a:gd name="T54" fmla="*/ 104 w 326"/>
                  <a:gd name="T55" fmla="*/ 88 h 248"/>
                  <a:gd name="T56" fmla="*/ 120 w 326"/>
                  <a:gd name="T57" fmla="*/ 67 h 248"/>
                  <a:gd name="T58" fmla="*/ 132 w 326"/>
                  <a:gd name="T59" fmla="*/ 59 h 248"/>
                  <a:gd name="T60" fmla="*/ 168 w 326"/>
                  <a:gd name="T61" fmla="*/ 43 h 248"/>
                  <a:gd name="T62" fmla="*/ 187 w 326"/>
                  <a:gd name="T63" fmla="*/ 16 h 248"/>
                  <a:gd name="T64" fmla="*/ 209 w 326"/>
                  <a:gd name="T65" fmla="*/ 4 h 248"/>
                  <a:gd name="T66" fmla="*/ 220 w 326"/>
                  <a:gd name="T67" fmla="*/ 11 h 248"/>
                  <a:gd name="T68" fmla="*/ 235 w 326"/>
                  <a:gd name="T69" fmla="*/ 45 h 248"/>
                  <a:gd name="T70" fmla="*/ 245 w 326"/>
                  <a:gd name="T71" fmla="*/ 68 h 248"/>
                  <a:gd name="T72" fmla="*/ 248 w 326"/>
                  <a:gd name="T73" fmla="*/ 80 h 248"/>
                  <a:gd name="T74" fmla="*/ 275 w 326"/>
                  <a:gd name="T75" fmla="*/ 96 h 248"/>
                  <a:gd name="T76" fmla="*/ 292 w 326"/>
                  <a:gd name="T77" fmla="*/ 114 h 248"/>
                  <a:gd name="T78" fmla="*/ 306 w 326"/>
                  <a:gd name="T79" fmla="*/ 133 h 248"/>
                  <a:gd name="T80" fmla="*/ 325 w 326"/>
                  <a:gd name="T81" fmla="*/ 16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26" h="248">
                    <a:moveTo>
                      <a:pt x="326" y="167"/>
                    </a:moveTo>
                    <a:cubicBezTo>
                      <a:pt x="326" y="168"/>
                      <a:pt x="325" y="169"/>
                      <a:pt x="322" y="169"/>
                    </a:cubicBezTo>
                    <a:cubicBezTo>
                      <a:pt x="316" y="170"/>
                      <a:pt x="315" y="168"/>
                      <a:pt x="312" y="169"/>
                    </a:cubicBezTo>
                    <a:cubicBezTo>
                      <a:pt x="308" y="170"/>
                      <a:pt x="306" y="168"/>
                      <a:pt x="303" y="166"/>
                    </a:cubicBezTo>
                    <a:cubicBezTo>
                      <a:pt x="299" y="165"/>
                      <a:pt x="302" y="164"/>
                      <a:pt x="296" y="164"/>
                    </a:cubicBezTo>
                    <a:cubicBezTo>
                      <a:pt x="291" y="164"/>
                      <a:pt x="293" y="166"/>
                      <a:pt x="289" y="164"/>
                    </a:cubicBezTo>
                    <a:cubicBezTo>
                      <a:pt x="285" y="162"/>
                      <a:pt x="276" y="158"/>
                      <a:pt x="276" y="164"/>
                    </a:cubicBezTo>
                    <a:cubicBezTo>
                      <a:pt x="276" y="169"/>
                      <a:pt x="276" y="172"/>
                      <a:pt x="270" y="173"/>
                    </a:cubicBezTo>
                    <a:cubicBezTo>
                      <a:pt x="265" y="173"/>
                      <a:pt x="262" y="175"/>
                      <a:pt x="260" y="173"/>
                    </a:cubicBezTo>
                    <a:cubicBezTo>
                      <a:pt x="257" y="171"/>
                      <a:pt x="256" y="172"/>
                      <a:pt x="253" y="174"/>
                    </a:cubicBezTo>
                    <a:cubicBezTo>
                      <a:pt x="250" y="175"/>
                      <a:pt x="245" y="176"/>
                      <a:pt x="240" y="178"/>
                    </a:cubicBezTo>
                    <a:cubicBezTo>
                      <a:pt x="234" y="180"/>
                      <a:pt x="235" y="181"/>
                      <a:pt x="229" y="181"/>
                    </a:cubicBezTo>
                    <a:cubicBezTo>
                      <a:pt x="222" y="182"/>
                      <a:pt x="219" y="181"/>
                      <a:pt x="219" y="180"/>
                    </a:cubicBezTo>
                    <a:cubicBezTo>
                      <a:pt x="218" y="178"/>
                      <a:pt x="215" y="175"/>
                      <a:pt x="211" y="182"/>
                    </a:cubicBezTo>
                    <a:cubicBezTo>
                      <a:pt x="207" y="188"/>
                      <a:pt x="210" y="193"/>
                      <a:pt x="204" y="194"/>
                    </a:cubicBezTo>
                    <a:cubicBezTo>
                      <a:pt x="199" y="195"/>
                      <a:pt x="200" y="197"/>
                      <a:pt x="193" y="194"/>
                    </a:cubicBezTo>
                    <a:cubicBezTo>
                      <a:pt x="186" y="192"/>
                      <a:pt x="186" y="191"/>
                      <a:pt x="181" y="191"/>
                    </a:cubicBezTo>
                    <a:cubicBezTo>
                      <a:pt x="175" y="192"/>
                      <a:pt x="174" y="190"/>
                      <a:pt x="170" y="190"/>
                    </a:cubicBezTo>
                    <a:cubicBezTo>
                      <a:pt x="165" y="190"/>
                      <a:pt x="157" y="190"/>
                      <a:pt x="155" y="186"/>
                    </a:cubicBezTo>
                    <a:cubicBezTo>
                      <a:pt x="153" y="183"/>
                      <a:pt x="155" y="179"/>
                      <a:pt x="146" y="176"/>
                    </a:cubicBezTo>
                    <a:cubicBezTo>
                      <a:pt x="138" y="172"/>
                      <a:pt x="134" y="165"/>
                      <a:pt x="128" y="169"/>
                    </a:cubicBezTo>
                    <a:cubicBezTo>
                      <a:pt x="122" y="172"/>
                      <a:pt x="125" y="172"/>
                      <a:pt x="120" y="179"/>
                    </a:cubicBezTo>
                    <a:cubicBezTo>
                      <a:pt x="115" y="186"/>
                      <a:pt x="109" y="182"/>
                      <a:pt x="108" y="187"/>
                    </a:cubicBezTo>
                    <a:cubicBezTo>
                      <a:pt x="107" y="193"/>
                      <a:pt x="104" y="193"/>
                      <a:pt x="108" y="201"/>
                    </a:cubicBezTo>
                    <a:cubicBezTo>
                      <a:pt x="110" y="206"/>
                      <a:pt x="109" y="209"/>
                      <a:pt x="109" y="212"/>
                    </a:cubicBezTo>
                    <a:cubicBezTo>
                      <a:pt x="107" y="212"/>
                      <a:pt x="106" y="211"/>
                      <a:pt x="106" y="211"/>
                    </a:cubicBezTo>
                    <a:cubicBezTo>
                      <a:pt x="105" y="210"/>
                      <a:pt x="102" y="212"/>
                      <a:pt x="99" y="213"/>
                    </a:cubicBezTo>
                    <a:cubicBezTo>
                      <a:pt x="97" y="213"/>
                      <a:pt x="95" y="213"/>
                      <a:pt x="91" y="212"/>
                    </a:cubicBezTo>
                    <a:cubicBezTo>
                      <a:pt x="87" y="211"/>
                      <a:pt x="88" y="210"/>
                      <a:pt x="83" y="209"/>
                    </a:cubicBezTo>
                    <a:cubicBezTo>
                      <a:pt x="78" y="208"/>
                      <a:pt x="77" y="209"/>
                      <a:pt x="73" y="211"/>
                    </a:cubicBezTo>
                    <a:cubicBezTo>
                      <a:pt x="69" y="213"/>
                      <a:pt x="70" y="212"/>
                      <a:pt x="62" y="213"/>
                    </a:cubicBezTo>
                    <a:cubicBezTo>
                      <a:pt x="53" y="214"/>
                      <a:pt x="59" y="213"/>
                      <a:pt x="58" y="216"/>
                    </a:cubicBezTo>
                    <a:cubicBezTo>
                      <a:pt x="56" y="220"/>
                      <a:pt x="56" y="225"/>
                      <a:pt x="56" y="229"/>
                    </a:cubicBezTo>
                    <a:cubicBezTo>
                      <a:pt x="55" y="233"/>
                      <a:pt x="54" y="240"/>
                      <a:pt x="53" y="243"/>
                    </a:cubicBezTo>
                    <a:cubicBezTo>
                      <a:pt x="52" y="245"/>
                      <a:pt x="51" y="247"/>
                      <a:pt x="49" y="248"/>
                    </a:cubicBezTo>
                    <a:cubicBezTo>
                      <a:pt x="49" y="244"/>
                      <a:pt x="46" y="240"/>
                      <a:pt x="47" y="235"/>
                    </a:cubicBezTo>
                    <a:cubicBezTo>
                      <a:pt x="47" y="230"/>
                      <a:pt x="46" y="230"/>
                      <a:pt x="40" y="226"/>
                    </a:cubicBezTo>
                    <a:cubicBezTo>
                      <a:pt x="34" y="221"/>
                      <a:pt x="39" y="220"/>
                      <a:pt x="31" y="215"/>
                    </a:cubicBezTo>
                    <a:cubicBezTo>
                      <a:pt x="22" y="209"/>
                      <a:pt x="25" y="209"/>
                      <a:pt x="24" y="206"/>
                    </a:cubicBezTo>
                    <a:cubicBezTo>
                      <a:pt x="23" y="203"/>
                      <a:pt x="23" y="199"/>
                      <a:pt x="21" y="193"/>
                    </a:cubicBezTo>
                    <a:cubicBezTo>
                      <a:pt x="19" y="187"/>
                      <a:pt x="21" y="189"/>
                      <a:pt x="17" y="186"/>
                    </a:cubicBezTo>
                    <a:cubicBezTo>
                      <a:pt x="13" y="183"/>
                      <a:pt x="12" y="180"/>
                      <a:pt x="12" y="175"/>
                    </a:cubicBezTo>
                    <a:cubicBezTo>
                      <a:pt x="12" y="170"/>
                      <a:pt x="10" y="170"/>
                      <a:pt x="7" y="166"/>
                    </a:cubicBezTo>
                    <a:cubicBezTo>
                      <a:pt x="3" y="162"/>
                      <a:pt x="9" y="159"/>
                      <a:pt x="10" y="152"/>
                    </a:cubicBezTo>
                    <a:cubicBezTo>
                      <a:pt x="10" y="145"/>
                      <a:pt x="9" y="147"/>
                      <a:pt x="4" y="143"/>
                    </a:cubicBezTo>
                    <a:cubicBezTo>
                      <a:pt x="0" y="139"/>
                      <a:pt x="7" y="140"/>
                      <a:pt x="10" y="135"/>
                    </a:cubicBezTo>
                    <a:cubicBezTo>
                      <a:pt x="13" y="130"/>
                      <a:pt x="18" y="131"/>
                      <a:pt x="20" y="121"/>
                    </a:cubicBezTo>
                    <a:cubicBezTo>
                      <a:pt x="21" y="111"/>
                      <a:pt x="25" y="111"/>
                      <a:pt x="27" y="107"/>
                    </a:cubicBezTo>
                    <a:cubicBezTo>
                      <a:pt x="28" y="104"/>
                      <a:pt x="30" y="102"/>
                      <a:pt x="32" y="101"/>
                    </a:cubicBezTo>
                    <a:cubicBezTo>
                      <a:pt x="33" y="101"/>
                      <a:pt x="34" y="102"/>
                      <a:pt x="37" y="102"/>
                    </a:cubicBezTo>
                    <a:cubicBezTo>
                      <a:pt x="47" y="102"/>
                      <a:pt x="45" y="100"/>
                      <a:pt x="51" y="96"/>
                    </a:cubicBezTo>
                    <a:cubicBezTo>
                      <a:pt x="57" y="93"/>
                      <a:pt x="59" y="86"/>
                      <a:pt x="59" y="91"/>
                    </a:cubicBezTo>
                    <a:cubicBezTo>
                      <a:pt x="58" y="96"/>
                      <a:pt x="53" y="96"/>
                      <a:pt x="62" y="99"/>
                    </a:cubicBezTo>
                    <a:cubicBezTo>
                      <a:pt x="70" y="102"/>
                      <a:pt x="65" y="99"/>
                      <a:pt x="74" y="94"/>
                    </a:cubicBezTo>
                    <a:cubicBezTo>
                      <a:pt x="82" y="90"/>
                      <a:pt x="72" y="89"/>
                      <a:pt x="86" y="89"/>
                    </a:cubicBezTo>
                    <a:cubicBezTo>
                      <a:pt x="99" y="89"/>
                      <a:pt x="95" y="91"/>
                      <a:pt x="104" y="88"/>
                    </a:cubicBezTo>
                    <a:cubicBezTo>
                      <a:pt x="113" y="84"/>
                      <a:pt x="114" y="85"/>
                      <a:pt x="117" y="78"/>
                    </a:cubicBezTo>
                    <a:cubicBezTo>
                      <a:pt x="119" y="71"/>
                      <a:pt x="124" y="71"/>
                      <a:pt x="120" y="67"/>
                    </a:cubicBezTo>
                    <a:cubicBezTo>
                      <a:pt x="117" y="62"/>
                      <a:pt x="111" y="61"/>
                      <a:pt x="117" y="61"/>
                    </a:cubicBezTo>
                    <a:cubicBezTo>
                      <a:pt x="122" y="60"/>
                      <a:pt x="115" y="59"/>
                      <a:pt x="132" y="59"/>
                    </a:cubicBezTo>
                    <a:cubicBezTo>
                      <a:pt x="148" y="59"/>
                      <a:pt x="150" y="60"/>
                      <a:pt x="154" y="55"/>
                    </a:cubicBezTo>
                    <a:cubicBezTo>
                      <a:pt x="158" y="49"/>
                      <a:pt x="161" y="51"/>
                      <a:pt x="168" y="43"/>
                    </a:cubicBezTo>
                    <a:cubicBezTo>
                      <a:pt x="175" y="35"/>
                      <a:pt x="178" y="31"/>
                      <a:pt x="181" y="27"/>
                    </a:cubicBezTo>
                    <a:cubicBezTo>
                      <a:pt x="185" y="24"/>
                      <a:pt x="183" y="21"/>
                      <a:pt x="187" y="16"/>
                    </a:cubicBezTo>
                    <a:cubicBezTo>
                      <a:pt x="190" y="11"/>
                      <a:pt x="186" y="9"/>
                      <a:pt x="193" y="7"/>
                    </a:cubicBezTo>
                    <a:cubicBezTo>
                      <a:pt x="200" y="6"/>
                      <a:pt x="204" y="0"/>
                      <a:pt x="209" y="4"/>
                    </a:cubicBezTo>
                    <a:cubicBezTo>
                      <a:pt x="213" y="7"/>
                      <a:pt x="218" y="9"/>
                      <a:pt x="218" y="9"/>
                    </a:cubicBezTo>
                    <a:cubicBezTo>
                      <a:pt x="219" y="9"/>
                      <a:pt x="219" y="10"/>
                      <a:pt x="220" y="11"/>
                    </a:cubicBezTo>
                    <a:cubicBezTo>
                      <a:pt x="222" y="17"/>
                      <a:pt x="223" y="17"/>
                      <a:pt x="229" y="26"/>
                    </a:cubicBezTo>
                    <a:cubicBezTo>
                      <a:pt x="234" y="35"/>
                      <a:pt x="235" y="43"/>
                      <a:pt x="235" y="45"/>
                    </a:cubicBezTo>
                    <a:cubicBezTo>
                      <a:pt x="235" y="46"/>
                      <a:pt x="229" y="62"/>
                      <a:pt x="231" y="64"/>
                    </a:cubicBezTo>
                    <a:cubicBezTo>
                      <a:pt x="232" y="66"/>
                      <a:pt x="240" y="67"/>
                      <a:pt x="245" y="68"/>
                    </a:cubicBezTo>
                    <a:cubicBezTo>
                      <a:pt x="246" y="68"/>
                      <a:pt x="247" y="69"/>
                      <a:pt x="248" y="69"/>
                    </a:cubicBezTo>
                    <a:cubicBezTo>
                      <a:pt x="251" y="71"/>
                      <a:pt x="235" y="76"/>
                      <a:pt x="248" y="80"/>
                    </a:cubicBezTo>
                    <a:cubicBezTo>
                      <a:pt x="261" y="85"/>
                      <a:pt x="262" y="81"/>
                      <a:pt x="266" y="85"/>
                    </a:cubicBezTo>
                    <a:cubicBezTo>
                      <a:pt x="270" y="88"/>
                      <a:pt x="275" y="91"/>
                      <a:pt x="275" y="96"/>
                    </a:cubicBezTo>
                    <a:cubicBezTo>
                      <a:pt x="275" y="100"/>
                      <a:pt x="262" y="102"/>
                      <a:pt x="275" y="107"/>
                    </a:cubicBezTo>
                    <a:cubicBezTo>
                      <a:pt x="288" y="112"/>
                      <a:pt x="287" y="110"/>
                      <a:pt x="292" y="114"/>
                    </a:cubicBezTo>
                    <a:cubicBezTo>
                      <a:pt x="297" y="118"/>
                      <a:pt x="298" y="121"/>
                      <a:pt x="301" y="125"/>
                    </a:cubicBezTo>
                    <a:cubicBezTo>
                      <a:pt x="304" y="129"/>
                      <a:pt x="306" y="126"/>
                      <a:pt x="306" y="133"/>
                    </a:cubicBezTo>
                    <a:cubicBezTo>
                      <a:pt x="306" y="140"/>
                      <a:pt x="307" y="143"/>
                      <a:pt x="313" y="148"/>
                    </a:cubicBezTo>
                    <a:cubicBezTo>
                      <a:pt x="318" y="152"/>
                      <a:pt x="325" y="158"/>
                      <a:pt x="325" y="161"/>
                    </a:cubicBezTo>
                    <a:cubicBezTo>
                      <a:pt x="325" y="163"/>
                      <a:pt x="326" y="165"/>
                      <a:pt x="326" y="16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919">
                <a:extLst>
                  <a:ext uri="{FF2B5EF4-FFF2-40B4-BE49-F238E27FC236}">
                    <a16:creationId xmlns:a16="http://schemas.microsoft.com/office/drawing/2014/main" id="{AFDA133F-55DE-4938-BF2B-FD9483070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1975"/>
                <a:ext cx="84" cy="96"/>
              </a:xfrm>
              <a:custGeom>
                <a:avLst/>
                <a:gdLst>
                  <a:gd name="T0" fmla="*/ 134 w 140"/>
                  <a:gd name="T1" fmla="*/ 77 h 160"/>
                  <a:gd name="T2" fmla="*/ 123 w 140"/>
                  <a:gd name="T3" fmla="*/ 90 h 160"/>
                  <a:gd name="T4" fmla="*/ 115 w 140"/>
                  <a:gd name="T5" fmla="*/ 107 h 160"/>
                  <a:gd name="T6" fmla="*/ 111 w 140"/>
                  <a:gd name="T7" fmla="*/ 114 h 160"/>
                  <a:gd name="T8" fmla="*/ 111 w 140"/>
                  <a:gd name="T9" fmla="*/ 114 h 160"/>
                  <a:gd name="T10" fmla="*/ 100 w 140"/>
                  <a:gd name="T11" fmla="*/ 109 h 160"/>
                  <a:gd name="T12" fmla="*/ 92 w 140"/>
                  <a:gd name="T13" fmla="*/ 106 h 160"/>
                  <a:gd name="T14" fmla="*/ 84 w 140"/>
                  <a:gd name="T15" fmla="*/ 116 h 160"/>
                  <a:gd name="T16" fmla="*/ 77 w 140"/>
                  <a:gd name="T17" fmla="*/ 114 h 160"/>
                  <a:gd name="T18" fmla="*/ 67 w 140"/>
                  <a:gd name="T19" fmla="*/ 119 h 160"/>
                  <a:gd name="T20" fmla="*/ 60 w 140"/>
                  <a:gd name="T21" fmla="*/ 126 h 160"/>
                  <a:gd name="T22" fmla="*/ 57 w 140"/>
                  <a:gd name="T23" fmla="*/ 139 h 160"/>
                  <a:gd name="T24" fmla="*/ 60 w 140"/>
                  <a:gd name="T25" fmla="*/ 147 h 160"/>
                  <a:gd name="T26" fmla="*/ 24 w 140"/>
                  <a:gd name="T27" fmla="*/ 146 h 160"/>
                  <a:gd name="T28" fmla="*/ 23 w 140"/>
                  <a:gd name="T29" fmla="*/ 146 h 160"/>
                  <a:gd name="T30" fmla="*/ 16 w 140"/>
                  <a:gd name="T31" fmla="*/ 157 h 160"/>
                  <a:gd name="T32" fmla="*/ 5 w 140"/>
                  <a:gd name="T33" fmla="*/ 157 h 160"/>
                  <a:gd name="T34" fmla="*/ 3 w 140"/>
                  <a:gd name="T35" fmla="*/ 156 h 160"/>
                  <a:gd name="T36" fmla="*/ 3 w 140"/>
                  <a:gd name="T37" fmla="*/ 139 h 160"/>
                  <a:gd name="T38" fmla="*/ 3 w 140"/>
                  <a:gd name="T39" fmla="*/ 121 h 160"/>
                  <a:gd name="T40" fmla="*/ 10 w 140"/>
                  <a:gd name="T41" fmla="*/ 107 h 160"/>
                  <a:gd name="T42" fmla="*/ 21 w 140"/>
                  <a:gd name="T43" fmla="*/ 92 h 160"/>
                  <a:gd name="T44" fmla="*/ 31 w 140"/>
                  <a:gd name="T45" fmla="*/ 76 h 160"/>
                  <a:gd name="T46" fmla="*/ 45 w 140"/>
                  <a:gd name="T47" fmla="*/ 62 h 160"/>
                  <a:gd name="T48" fmla="*/ 37 w 140"/>
                  <a:gd name="T49" fmla="*/ 51 h 160"/>
                  <a:gd name="T50" fmla="*/ 34 w 140"/>
                  <a:gd name="T51" fmla="*/ 45 h 160"/>
                  <a:gd name="T52" fmla="*/ 37 w 140"/>
                  <a:gd name="T53" fmla="*/ 33 h 160"/>
                  <a:gd name="T54" fmla="*/ 35 w 140"/>
                  <a:gd name="T55" fmla="*/ 24 h 160"/>
                  <a:gd name="T56" fmla="*/ 35 w 140"/>
                  <a:gd name="T57" fmla="*/ 17 h 160"/>
                  <a:gd name="T58" fmla="*/ 38 w 140"/>
                  <a:gd name="T59" fmla="*/ 16 h 160"/>
                  <a:gd name="T60" fmla="*/ 45 w 140"/>
                  <a:gd name="T61" fmla="*/ 13 h 160"/>
                  <a:gd name="T62" fmla="*/ 55 w 140"/>
                  <a:gd name="T63" fmla="*/ 15 h 160"/>
                  <a:gd name="T64" fmla="*/ 61 w 140"/>
                  <a:gd name="T65" fmla="*/ 15 h 160"/>
                  <a:gd name="T66" fmla="*/ 69 w 140"/>
                  <a:gd name="T67" fmla="*/ 18 h 160"/>
                  <a:gd name="T68" fmla="*/ 80 w 140"/>
                  <a:gd name="T69" fmla="*/ 13 h 160"/>
                  <a:gd name="T70" fmla="*/ 93 w 140"/>
                  <a:gd name="T71" fmla="*/ 12 h 160"/>
                  <a:gd name="T72" fmla="*/ 103 w 140"/>
                  <a:gd name="T73" fmla="*/ 12 h 160"/>
                  <a:gd name="T74" fmla="*/ 112 w 140"/>
                  <a:gd name="T75" fmla="*/ 0 h 160"/>
                  <a:gd name="T76" fmla="*/ 119 w 140"/>
                  <a:gd name="T77" fmla="*/ 15 h 160"/>
                  <a:gd name="T78" fmla="*/ 129 w 140"/>
                  <a:gd name="T79" fmla="*/ 35 h 160"/>
                  <a:gd name="T80" fmla="*/ 137 w 140"/>
                  <a:gd name="T81" fmla="*/ 52 h 160"/>
                  <a:gd name="T82" fmla="*/ 134 w 140"/>
                  <a:gd name="T83" fmla="*/ 77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0" h="160">
                    <a:moveTo>
                      <a:pt x="134" y="77"/>
                    </a:moveTo>
                    <a:cubicBezTo>
                      <a:pt x="128" y="83"/>
                      <a:pt x="128" y="82"/>
                      <a:pt x="123" y="90"/>
                    </a:cubicBezTo>
                    <a:cubicBezTo>
                      <a:pt x="119" y="98"/>
                      <a:pt x="119" y="100"/>
                      <a:pt x="115" y="107"/>
                    </a:cubicBezTo>
                    <a:cubicBezTo>
                      <a:pt x="113" y="109"/>
                      <a:pt x="112" y="112"/>
                      <a:pt x="111" y="114"/>
                    </a:cubicBezTo>
                    <a:cubicBezTo>
                      <a:pt x="111" y="114"/>
                      <a:pt x="111" y="114"/>
                      <a:pt x="111" y="114"/>
                    </a:cubicBezTo>
                    <a:cubicBezTo>
                      <a:pt x="105" y="112"/>
                      <a:pt x="103" y="112"/>
                      <a:pt x="100" y="109"/>
                    </a:cubicBezTo>
                    <a:cubicBezTo>
                      <a:pt x="98" y="106"/>
                      <a:pt x="93" y="98"/>
                      <a:pt x="92" y="106"/>
                    </a:cubicBezTo>
                    <a:cubicBezTo>
                      <a:pt x="92" y="113"/>
                      <a:pt x="87" y="118"/>
                      <a:pt x="84" y="116"/>
                    </a:cubicBezTo>
                    <a:cubicBezTo>
                      <a:pt x="81" y="114"/>
                      <a:pt x="80" y="110"/>
                      <a:pt x="77" y="114"/>
                    </a:cubicBezTo>
                    <a:cubicBezTo>
                      <a:pt x="73" y="118"/>
                      <a:pt x="69" y="116"/>
                      <a:pt x="67" y="119"/>
                    </a:cubicBezTo>
                    <a:cubicBezTo>
                      <a:pt x="64" y="122"/>
                      <a:pt x="60" y="122"/>
                      <a:pt x="60" y="126"/>
                    </a:cubicBezTo>
                    <a:cubicBezTo>
                      <a:pt x="60" y="130"/>
                      <a:pt x="54" y="134"/>
                      <a:pt x="57" y="139"/>
                    </a:cubicBezTo>
                    <a:cubicBezTo>
                      <a:pt x="59" y="142"/>
                      <a:pt x="60" y="144"/>
                      <a:pt x="60" y="147"/>
                    </a:cubicBezTo>
                    <a:cubicBezTo>
                      <a:pt x="42" y="147"/>
                      <a:pt x="27" y="147"/>
                      <a:pt x="24" y="146"/>
                    </a:cubicBezTo>
                    <a:cubicBezTo>
                      <a:pt x="24" y="146"/>
                      <a:pt x="23" y="146"/>
                      <a:pt x="23" y="146"/>
                    </a:cubicBezTo>
                    <a:cubicBezTo>
                      <a:pt x="19" y="146"/>
                      <a:pt x="20" y="154"/>
                      <a:pt x="16" y="157"/>
                    </a:cubicBezTo>
                    <a:cubicBezTo>
                      <a:pt x="11" y="160"/>
                      <a:pt x="12" y="158"/>
                      <a:pt x="5" y="157"/>
                    </a:cubicBezTo>
                    <a:cubicBezTo>
                      <a:pt x="4" y="156"/>
                      <a:pt x="4" y="156"/>
                      <a:pt x="3" y="156"/>
                    </a:cubicBezTo>
                    <a:cubicBezTo>
                      <a:pt x="0" y="153"/>
                      <a:pt x="3" y="147"/>
                      <a:pt x="3" y="139"/>
                    </a:cubicBezTo>
                    <a:cubicBezTo>
                      <a:pt x="2" y="131"/>
                      <a:pt x="3" y="125"/>
                      <a:pt x="3" y="121"/>
                    </a:cubicBezTo>
                    <a:cubicBezTo>
                      <a:pt x="3" y="117"/>
                      <a:pt x="9" y="115"/>
                      <a:pt x="10" y="107"/>
                    </a:cubicBezTo>
                    <a:cubicBezTo>
                      <a:pt x="10" y="100"/>
                      <a:pt x="16" y="99"/>
                      <a:pt x="21" y="92"/>
                    </a:cubicBezTo>
                    <a:cubicBezTo>
                      <a:pt x="27" y="84"/>
                      <a:pt x="27" y="85"/>
                      <a:pt x="31" y="76"/>
                    </a:cubicBezTo>
                    <a:cubicBezTo>
                      <a:pt x="36" y="68"/>
                      <a:pt x="44" y="66"/>
                      <a:pt x="45" y="62"/>
                    </a:cubicBezTo>
                    <a:cubicBezTo>
                      <a:pt x="46" y="58"/>
                      <a:pt x="45" y="55"/>
                      <a:pt x="37" y="51"/>
                    </a:cubicBezTo>
                    <a:cubicBezTo>
                      <a:pt x="30" y="47"/>
                      <a:pt x="34" y="50"/>
                      <a:pt x="34" y="45"/>
                    </a:cubicBezTo>
                    <a:cubicBezTo>
                      <a:pt x="34" y="40"/>
                      <a:pt x="35" y="39"/>
                      <a:pt x="37" y="33"/>
                    </a:cubicBezTo>
                    <a:cubicBezTo>
                      <a:pt x="38" y="27"/>
                      <a:pt x="37" y="27"/>
                      <a:pt x="35" y="24"/>
                    </a:cubicBezTo>
                    <a:cubicBezTo>
                      <a:pt x="33" y="22"/>
                      <a:pt x="34" y="20"/>
                      <a:pt x="35" y="17"/>
                    </a:cubicBezTo>
                    <a:cubicBezTo>
                      <a:pt x="36" y="17"/>
                      <a:pt x="36" y="17"/>
                      <a:pt x="38" y="16"/>
                    </a:cubicBezTo>
                    <a:cubicBezTo>
                      <a:pt x="40" y="14"/>
                      <a:pt x="41" y="11"/>
                      <a:pt x="45" y="13"/>
                    </a:cubicBezTo>
                    <a:cubicBezTo>
                      <a:pt x="49" y="15"/>
                      <a:pt x="53" y="17"/>
                      <a:pt x="55" y="15"/>
                    </a:cubicBezTo>
                    <a:cubicBezTo>
                      <a:pt x="56" y="14"/>
                      <a:pt x="59" y="12"/>
                      <a:pt x="61" y="15"/>
                    </a:cubicBezTo>
                    <a:cubicBezTo>
                      <a:pt x="63" y="17"/>
                      <a:pt x="67" y="19"/>
                      <a:pt x="69" y="18"/>
                    </a:cubicBezTo>
                    <a:cubicBezTo>
                      <a:pt x="70" y="17"/>
                      <a:pt x="75" y="14"/>
                      <a:pt x="80" y="13"/>
                    </a:cubicBezTo>
                    <a:cubicBezTo>
                      <a:pt x="86" y="12"/>
                      <a:pt x="90" y="10"/>
                      <a:pt x="93" y="12"/>
                    </a:cubicBezTo>
                    <a:cubicBezTo>
                      <a:pt x="96" y="14"/>
                      <a:pt x="101" y="16"/>
                      <a:pt x="103" y="12"/>
                    </a:cubicBezTo>
                    <a:cubicBezTo>
                      <a:pt x="105" y="9"/>
                      <a:pt x="108" y="4"/>
                      <a:pt x="112" y="0"/>
                    </a:cubicBezTo>
                    <a:cubicBezTo>
                      <a:pt x="116" y="6"/>
                      <a:pt x="117" y="12"/>
                      <a:pt x="119" y="15"/>
                    </a:cubicBezTo>
                    <a:cubicBezTo>
                      <a:pt x="121" y="19"/>
                      <a:pt x="129" y="29"/>
                      <a:pt x="129" y="35"/>
                    </a:cubicBezTo>
                    <a:cubicBezTo>
                      <a:pt x="129" y="40"/>
                      <a:pt x="137" y="40"/>
                      <a:pt x="137" y="52"/>
                    </a:cubicBezTo>
                    <a:cubicBezTo>
                      <a:pt x="137" y="64"/>
                      <a:pt x="140" y="71"/>
                      <a:pt x="134" y="7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920">
                <a:extLst>
                  <a:ext uri="{FF2B5EF4-FFF2-40B4-BE49-F238E27FC236}">
                    <a16:creationId xmlns:a16="http://schemas.microsoft.com/office/drawing/2014/main" id="{5987C446-2BB9-4691-B650-E2DB6CA72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8" y="2062"/>
                <a:ext cx="33" cy="32"/>
              </a:xfrm>
              <a:custGeom>
                <a:avLst/>
                <a:gdLst>
                  <a:gd name="T0" fmla="*/ 54 w 55"/>
                  <a:gd name="T1" fmla="*/ 32 h 52"/>
                  <a:gd name="T2" fmla="*/ 50 w 55"/>
                  <a:gd name="T3" fmla="*/ 38 h 52"/>
                  <a:gd name="T4" fmla="*/ 47 w 55"/>
                  <a:gd name="T5" fmla="*/ 40 h 52"/>
                  <a:gd name="T6" fmla="*/ 45 w 55"/>
                  <a:gd name="T7" fmla="*/ 39 h 52"/>
                  <a:gd name="T8" fmla="*/ 29 w 55"/>
                  <a:gd name="T9" fmla="*/ 38 h 52"/>
                  <a:gd name="T10" fmla="*/ 25 w 55"/>
                  <a:gd name="T11" fmla="*/ 52 h 52"/>
                  <a:gd name="T12" fmla="*/ 11 w 55"/>
                  <a:gd name="T13" fmla="*/ 45 h 52"/>
                  <a:gd name="T14" fmla="*/ 6 w 55"/>
                  <a:gd name="T15" fmla="*/ 47 h 52"/>
                  <a:gd name="T16" fmla="*/ 6 w 55"/>
                  <a:gd name="T17" fmla="*/ 47 h 52"/>
                  <a:gd name="T18" fmla="*/ 5 w 55"/>
                  <a:gd name="T19" fmla="*/ 47 h 52"/>
                  <a:gd name="T20" fmla="*/ 5 w 55"/>
                  <a:gd name="T21" fmla="*/ 40 h 52"/>
                  <a:gd name="T22" fmla="*/ 11 w 55"/>
                  <a:gd name="T23" fmla="*/ 31 h 52"/>
                  <a:gd name="T24" fmla="*/ 12 w 55"/>
                  <a:gd name="T25" fmla="*/ 21 h 52"/>
                  <a:gd name="T26" fmla="*/ 17 w 55"/>
                  <a:gd name="T27" fmla="*/ 14 h 52"/>
                  <a:gd name="T28" fmla="*/ 22 w 55"/>
                  <a:gd name="T29" fmla="*/ 10 h 52"/>
                  <a:gd name="T30" fmla="*/ 24 w 55"/>
                  <a:gd name="T31" fmla="*/ 11 h 52"/>
                  <a:gd name="T32" fmla="*/ 35 w 55"/>
                  <a:gd name="T33" fmla="*/ 11 h 52"/>
                  <a:gd name="T34" fmla="*/ 42 w 55"/>
                  <a:gd name="T35" fmla="*/ 0 h 52"/>
                  <a:gd name="T36" fmla="*/ 43 w 55"/>
                  <a:gd name="T37" fmla="*/ 3 h 52"/>
                  <a:gd name="T38" fmla="*/ 49 w 55"/>
                  <a:gd name="T39" fmla="*/ 11 h 52"/>
                  <a:gd name="T40" fmla="*/ 53 w 55"/>
                  <a:gd name="T41" fmla="*/ 20 h 52"/>
                  <a:gd name="T42" fmla="*/ 54 w 55"/>
                  <a:gd name="T43" fmla="*/ 3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5" h="52">
                    <a:moveTo>
                      <a:pt x="54" y="32"/>
                    </a:moveTo>
                    <a:cubicBezTo>
                      <a:pt x="54" y="38"/>
                      <a:pt x="53" y="36"/>
                      <a:pt x="50" y="38"/>
                    </a:cubicBezTo>
                    <a:cubicBezTo>
                      <a:pt x="48" y="39"/>
                      <a:pt x="47" y="40"/>
                      <a:pt x="47" y="40"/>
                    </a:cubicBezTo>
                    <a:cubicBezTo>
                      <a:pt x="46" y="40"/>
                      <a:pt x="46" y="40"/>
                      <a:pt x="45" y="39"/>
                    </a:cubicBezTo>
                    <a:cubicBezTo>
                      <a:pt x="39" y="38"/>
                      <a:pt x="30" y="33"/>
                      <a:pt x="29" y="38"/>
                    </a:cubicBezTo>
                    <a:cubicBezTo>
                      <a:pt x="29" y="44"/>
                      <a:pt x="29" y="52"/>
                      <a:pt x="25" y="52"/>
                    </a:cubicBezTo>
                    <a:cubicBezTo>
                      <a:pt x="22" y="51"/>
                      <a:pt x="14" y="47"/>
                      <a:pt x="11" y="45"/>
                    </a:cubicBezTo>
                    <a:cubicBezTo>
                      <a:pt x="10" y="44"/>
                      <a:pt x="8" y="46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7"/>
                      <a:pt x="5" y="47"/>
                      <a:pt x="5" y="47"/>
                    </a:cubicBezTo>
                    <a:cubicBezTo>
                      <a:pt x="0" y="46"/>
                      <a:pt x="5" y="44"/>
                      <a:pt x="5" y="40"/>
                    </a:cubicBezTo>
                    <a:cubicBezTo>
                      <a:pt x="5" y="36"/>
                      <a:pt x="9" y="37"/>
                      <a:pt x="11" y="31"/>
                    </a:cubicBezTo>
                    <a:cubicBezTo>
                      <a:pt x="12" y="26"/>
                      <a:pt x="12" y="25"/>
                      <a:pt x="12" y="21"/>
                    </a:cubicBezTo>
                    <a:cubicBezTo>
                      <a:pt x="12" y="17"/>
                      <a:pt x="14" y="18"/>
                      <a:pt x="17" y="14"/>
                    </a:cubicBezTo>
                    <a:cubicBezTo>
                      <a:pt x="19" y="12"/>
                      <a:pt x="21" y="11"/>
                      <a:pt x="22" y="10"/>
                    </a:cubicBezTo>
                    <a:cubicBezTo>
                      <a:pt x="23" y="10"/>
                      <a:pt x="23" y="10"/>
                      <a:pt x="24" y="11"/>
                    </a:cubicBezTo>
                    <a:cubicBezTo>
                      <a:pt x="31" y="12"/>
                      <a:pt x="30" y="14"/>
                      <a:pt x="35" y="11"/>
                    </a:cubicBezTo>
                    <a:cubicBezTo>
                      <a:pt x="39" y="8"/>
                      <a:pt x="38" y="0"/>
                      <a:pt x="42" y="0"/>
                    </a:cubicBezTo>
                    <a:cubicBezTo>
                      <a:pt x="42" y="1"/>
                      <a:pt x="43" y="3"/>
                      <a:pt x="43" y="3"/>
                    </a:cubicBezTo>
                    <a:cubicBezTo>
                      <a:pt x="44" y="4"/>
                      <a:pt x="47" y="9"/>
                      <a:pt x="49" y="11"/>
                    </a:cubicBezTo>
                    <a:cubicBezTo>
                      <a:pt x="52" y="14"/>
                      <a:pt x="52" y="14"/>
                      <a:pt x="53" y="20"/>
                    </a:cubicBezTo>
                    <a:cubicBezTo>
                      <a:pt x="54" y="25"/>
                      <a:pt x="55" y="26"/>
                      <a:pt x="54" y="3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921">
                <a:extLst>
                  <a:ext uri="{FF2B5EF4-FFF2-40B4-BE49-F238E27FC236}">
                    <a16:creationId xmlns:a16="http://schemas.microsoft.com/office/drawing/2014/main" id="{53915952-EC80-4297-98BE-CF05FF7AAE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7" y="2008"/>
                <a:ext cx="30" cy="21"/>
              </a:xfrm>
              <a:custGeom>
                <a:avLst/>
                <a:gdLst>
                  <a:gd name="T0" fmla="*/ 51 w 51"/>
                  <a:gd name="T1" fmla="*/ 14 h 36"/>
                  <a:gd name="T2" fmla="*/ 50 w 51"/>
                  <a:gd name="T3" fmla="*/ 34 h 36"/>
                  <a:gd name="T4" fmla="*/ 1 w 51"/>
                  <a:gd name="T5" fmla="*/ 36 h 36"/>
                  <a:gd name="T6" fmla="*/ 0 w 51"/>
                  <a:gd name="T7" fmla="*/ 32 h 36"/>
                  <a:gd name="T8" fmla="*/ 15 w 51"/>
                  <a:gd name="T9" fmla="*/ 12 h 36"/>
                  <a:gd name="T10" fmla="*/ 13 w 51"/>
                  <a:gd name="T11" fmla="*/ 0 h 36"/>
                  <a:gd name="T12" fmla="*/ 30 w 51"/>
                  <a:gd name="T13" fmla="*/ 4 h 36"/>
                  <a:gd name="T14" fmla="*/ 49 w 51"/>
                  <a:gd name="T15" fmla="*/ 2 h 36"/>
                  <a:gd name="T16" fmla="*/ 50 w 51"/>
                  <a:gd name="T17" fmla="*/ 3 h 36"/>
                  <a:gd name="T18" fmla="*/ 51 w 51"/>
                  <a:gd name="T19" fmla="*/ 1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36">
                    <a:moveTo>
                      <a:pt x="51" y="14"/>
                    </a:moveTo>
                    <a:cubicBezTo>
                      <a:pt x="51" y="20"/>
                      <a:pt x="50" y="34"/>
                      <a:pt x="50" y="34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0" y="35"/>
                      <a:pt x="0" y="34"/>
                      <a:pt x="0" y="32"/>
                    </a:cubicBezTo>
                    <a:cubicBezTo>
                      <a:pt x="1" y="22"/>
                      <a:pt x="15" y="13"/>
                      <a:pt x="15" y="12"/>
                    </a:cubicBezTo>
                    <a:cubicBezTo>
                      <a:pt x="16" y="11"/>
                      <a:pt x="11" y="8"/>
                      <a:pt x="13" y="0"/>
                    </a:cubicBezTo>
                    <a:cubicBezTo>
                      <a:pt x="16" y="1"/>
                      <a:pt x="21" y="3"/>
                      <a:pt x="30" y="4"/>
                    </a:cubicBezTo>
                    <a:cubicBezTo>
                      <a:pt x="39" y="4"/>
                      <a:pt x="46" y="3"/>
                      <a:pt x="49" y="2"/>
                    </a:cubicBezTo>
                    <a:cubicBezTo>
                      <a:pt x="50" y="2"/>
                      <a:pt x="50" y="3"/>
                      <a:pt x="50" y="3"/>
                    </a:cubicBezTo>
                    <a:cubicBezTo>
                      <a:pt x="51" y="7"/>
                      <a:pt x="51" y="9"/>
                      <a:pt x="51" y="1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922">
                <a:extLst>
                  <a:ext uri="{FF2B5EF4-FFF2-40B4-BE49-F238E27FC236}">
                    <a16:creationId xmlns:a16="http://schemas.microsoft.com/office/drawing/2014/main" id="{61DE9B61-066C-4ABF-AA09-58DE52D30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9" y="1764"/>
                <a:ext cx="93" cy="76"/>
              </a:xfrm>
              <a:custGeom>
                <a:avLst/>
                <a:gdLst>
                  <a:gd name="T0" fmla="*/ 149 w 155"/>
                  <a:gd name="T1" fmla="*/ 122 h 126"/>
                  <a:gd name="T2" fmla="*/ 147 w 155"/>
                  <a:gd name="T3" fmla="*/ 125 h 126"/>
                  <a:gd name="T4" fmla="*/ 128 w 155"/>
                  <a:gd name="T5" fmla="*/ 124 h 126"/>
                  <a:gd name="T6" fmla="*/ 114 w 155"/>
                  <a:gd name="T7" fmla="*/ 119 h 126"/>
                  <a:gd name="T8" fmla="*/ 94 w 155"/>
                  <a:gd name="T9" fmla="*/ 115 h 126"/>
                  <a:gd name="T10" fmla="*/ 90 w 155"/>
                  <a:gd name="T11" fmla="*/ 115 h 126"/>
                  <a:gd name="T12" fmla="*/ 63 w 155"/>
                  <a:gd name="T13" fmla="*/ 115 h 126"/>
                  <a:gd name="T14" fmla="*/ 47 w 155"/>
                  <a:gd name="T15" fmla="*/ 117 h 126"/>
                  <a:gd name="T16" fmla="*/ 15 w 155"/>
                  <a:gd name="T17" fmla="*/ 115 h 126"/>
                  <a:gd name="T18" fmla="*/ 15 w 155"/>
                  <a:gd name="T19" fmla="*/ 107 h 126"/>
                  <a:gd name="T20" fmla="*/ 14 w 155"/>
                  <a:gd name="T21" fmla="*/ 102 h 126"/>
                  <a:gd name="T22" fmla="*/ 17 w 155"/>
                  <a:gd name="T23" fmla="*/ 102 h 126"/>
                  <a:gd name="T24" fmla="*/ 31 w 155"/>
                  <a:gd name="T25" fmla="*/ 100 h 126"/>
                  <a:gd name="T26" fmla="*/ 38 w 155"/>
                  <a:gd name="T27" fmla="*/ 100 h 126"/>
                  <a:gd name="T28" fmla="*/ 46 w 155"/>
                  <a:gd name="T29" fmla="*/ 94 h 126"/>
                  <a:gd name="T30" fmla="*/ 59 w 155"/>
                  <a:gd name="T31" fmla="*/ 90 h 126"/>
                  <a:gd name="T32" fmla="*/ 69 w 155"/>
                  <a:gd name="T33" fmla="*/ 95 h 126"/>
                  <a:gd name="T34" fmla="*/ 84 w 155"/>
                  <a:gd name="T35" fmla="*/ 98 h 126"/>
                  <a:gd name="T36" fmla="*/ 90 w 155"/>
                  <a:gd name="T37" fmla="*/ 91 h 126"/>
                  <a:gd name="T38" fmla="*/ 77 w 155"/>
                  <a:gd name="T39" fmla="*/ 91 h 126"/>
                  <a:gd name="T40" fmla="*/ 69 w 155"/>
                  <a:gd name="T41" fmla="*/ 86 h 126"/>
                  <a:gd name="T42" fmla="*/ 59 w 155"/>
                  <a:gd name="T43" fmla="*/ 82 h 126"/>
                  <a:gd name="T44" fmla="*/ 50 w 155"/>
                  <a:gd name="T45" fmla="*/ 85 h 126"/>
                  <a:gd name="T46" fmla="*/ 35 w 155"/>
                  <a:gd name="T47" fmla="*/ 90 h 126"/>
                  <a:gd name="T48" fmla="*/ 22 w 155"/>
                  <a:gd name="T49" fmla="*/ 89 h 126"/>
                  <a:gd name="T50" fmla="*/ 18 w 155"/>
                  <a:gd name="T51" fmla="*/ 78 h 126"/>
                  <a:gd name="T52" fmla="*/ 8 w 155"/>
                  <a:gd name="T53" fmla="*/ 61 h 126"/>
                  <a:gd name="T54" fmla="*/ 3 w 155"/>
                  <a:gd name="T55" fmla="*/ 53 h 126"/>
                  <a:gd name="T56" fmla="*/ 21 w 155"/>
                  <a:gd name="T57" fmla="*/ 33 h 126"/>
                  <a:gd name="T58" fmla="*/ 27 w 155"/>
                  <a:gd name="T59" fmla="*/ 13 h 126"/>
                  <a:gd name="T60" fmla="*/ 32 w 155"/>
                  <a:gd name="T61" fmla="*/ 8 h 126"/>
                  <a:gd name="T62" fmla="*/ 40 w 155"/>
                  <a:gd name="T63" fmla="*/ 7 h 126"/>
                  <a:gd name="T64" fmla="*/ 49 w 155"/>
                  <a:gd name="T65" fmla="*/ 8 h 126"/>
                  <a:gd name="T66" fmla="*/ 58 w 155"/>
                  <a:gd name="T67" fmla="*/ 6 h 126"/>
                  <a:gd name="T68" fmla="*/ 66 w 155"/>
                  <a:gd name="T69" fmla="*/ 2 h 126"/>
                  <a:gd name="T70" fmla="*/ 78 w 155"/>
                  <a:gd name="T71" fmla="*/ 5 h 126"/>
                  <a:gd name="T72" fmla="*/ 89 w 155"/>
                  <a:gd name="T73" fmla="*/ 14 h 126"/>
                  <a:gd name="T74" fmla="*/ 99 w 155"/>
                  <a:gd name="T75" fmla="*/ 17 h 126"/>
                  <a:gd name="T76" fmla="*/ 107 w 155"/>
                  <a:gd name="T77" fmla="*/ 28 h 126"/>
                  <a:gd name="T78" fmla="*/ 111 w 155"/>
                  <a:gd name="T79" fmla="*/ 37 h 126"/>
                  <a:gd name="T80" fmla="*/ 125 w 155"/>
                  <a:gd name="T81" fmla="*/ 52 h 126"/>
                  <a:gd name="T82" fmla="*/ 132 w 155"/>
                  <a:gd name="T83" fmla="*/ 57 h 126"/>
                  <a:gd name="T84" fmla="*/ 131 w 155"/>
                  <a:gd name="T85" fmla="*/ 62 h 126"/>
                  <a:gd name="T86" fmla="*/ 136 w 155"/>
                  <a:gd name="T87" fmla="*/ 73 h 126"/>
                  <a:gd name="T88" fmla="*/ 134 w 155"/>
                  <a:gd name="T89" fmla="*/ 86 h 126"/>
                  <a:gd name="T90" fmla="*/ 144 w 155"/>
                  <a:gd name="T91" fmla="*/ 94 h 126"/>
                  <a:gd name="T92" fmla="*/ 150 w 155"/>
                  <a:gd name="T93" fmla="*/ 108 h 126"/>
                  <a:gd name="T94" fmla="*/ 149 w 155"/>
                  <a:gd name="T95" fmla="*/ 12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5" h="126">
                    <a:moveTo>
                      <a:pt x="149" y="122"/>
                    </a:moveTo>
                    <a:cubicBezTo>
                      <a:pt x="149" y="124"/>
                      <a:pt x="148" y="124"/>
                      <a:pt x="147" y="125"/>
                    </a:cubicBezTo>
                    <a:cubicBezTo>
                      <a:pt x="142" y="126"/>
                      <a:pt x="132" y="123"/>
                      <a:pt x="128" y="124"/>
                    </a:cubicBezTo>
                    <a:cubicBezTo>
                      <a:pt x="123" y="125"/>
                      <a:pt x="120" y="123"/>
                      <a:pt x="114" y="119"/>
                    </a:cubicBezTo>
                    <a:cubicBezTo>
                      <a:pt x="108" y="116"/>
                      <a:pt x="106" y="115"/>
                      <a:pt x="94" y="115"/>
                    </a:cubicBezTo>
                    <a:cubicBezTo>
                      <a:pt x="93" y="115"/>
                      <a:pt x="91" y="115"/>
                      <a:pt x="90" y="115"/>
                    </a:cubicBezTo>
                    <a:cubicBezTo>
                      <a:pt x="74" y="116"/>
                      <a:pt x="72" y="115"/>
                      <a:pt x="63" y="115"/>
                    </a:cubicBezTo>
                    <a:cubicBezTo>
                      <a:pt x="54" y="115"/>
                      <a:pt x="50" y="118"/>
                      <a:pt x="47" y="117"/>
                    </a:cubicBezTo>
                    <a:cubicBezTo>
                      <a:pt x="44" y="116"/>
                      <a:pt x="23" y="115"/>
                      <a:pt x="15" y="115"/>
                    </a:cubicBezTo>
                    <a:cubicBezTo>
                      <a:pt x="15" y="113"/>
                      <a:pt x="14" y="111"/>
                      <a:pt x="15" y="107"/>
                    </a:cubicBezTo>
                    <a:cubicBezTo>
                      <a:pt x="15" y="104"/>
                      <a:pt x="15" y="103"/>
                      <a:pt x="14" y="102"/>
                    </a:cubicBezTo>
                    <a:cubicBezTo>
                      <a:pt x="17" y="102"/>
                      <a:pt x="17" y="102"/>
                      <a:pt x="17" y="102"/>
                    </a:cubicBezTo>
                    <a:cubicBezTo>
                      <a:pt x="17" y="102"/>
                      <a:pt x="26" y="101"/>
                      <a:pt x="31" y="100"/>
                    </a:cubicBezTo>
                    <a:cubicBezTo>
                      <a:pt x="37" y="100"/>
                      <a:pt x="34" y="101"/>
                      <a:pt x="38" y="100"/>
                    </a:cubicBezTo>
                    <a:cubicBezTo>
                      <a:pt x="43" y="100"/>
                      <a:pt x="43" y="96"/>
                      <a:pt x="46" y="94"/>
                    </a:cubicBezTo>
                    <a:cubicBezTo>
                      <a:pt x="49" y="92"/>
                      <a:pt x="55" y="94"/>
                      <a:pt x="59" y="90"/>
                    </a:cubicBezTo>
                    <a:cubicBezTo>
                      <a:pt x="63" y="87"/>
                      <a:pt x="67" y="93"/>
                      <a:pt x="69" y="95"/>
                    </a:cubicBezTo>
                    <a:cubicBezTo>
                      <a:pt x="71" y="97"/>
                      <a:pt x="77" y="98"/>
                      <a:pt x="84" y="98"/>
                    </a:cubicBezTo>
                    <a:cubicBezTo>
                      <a:pt x="90" y="98"/>
                      <a:pt x="89" y="95"/>
                      <a:pt x="90" y="91"/>
                    </a:cubicBezTo>
                    <a:cubicBezTo>
                      <a:pt x="90" y="87"/>
                      <a:pt x="85" y="90"/>
                      <a:pt x="77" y="91"/>
                    </a:cubicBezTo>
                    <a:cubicBezTo>
                      <a:pt x="70" y="92"/>
                      <a:pt x="74" y="89"/>
                      <a:pt x="69" y="86"/>
                    </a:cubicBezTo>
                    <a:cubicBezTo>
                      <a:pt x="63" y="83"/>
                      <a:pt x="64" y="83"/>
                      <a:pt x="59" y="82"/>
                    </a:cubicBezTo>
                    <a:cubicBezTo>
                      <a:pt x="55" y="81"/>
                      <a:pt x="56" y="82"/>
                      <a:pt x="50" y="85"/>
                    </a:cubicBezTo>
                    <a:cubicBezTo>
                      <a:pt x="45" y="88"/>
                      <a:pt x="44" y="89"/>
                      <a:pt x="35" y="90"/>
                    </a:cubicBezTo>
                    <a:cubicBezTo>
                      <a:pt x="27" y="91"/>
                      <a:pt x="27" y="90"/>
                      <a:pt x="22" y="89"/>
                    </a:cubicBezTo>
                    <a:cubicBezTo>
                      <a:pt x="22" y="86"/>
                      <a:pt x="21" y="82"/>
                      <a:pt x="18" y="78"/>
                    </a:cubicBezTo>
                    <a:cubicBezTo>
                      <a:pt x="13" y="72"/>
                      <a:pt x="13" y="64"/>
                      <a:pt x="8" y="61"/>
                    </a:cubicBezTo>
                    <a:cubicBezTo>
                      <a:pt x="2" y="59"/>
                      <a:pt x="0" y="54"/>
                      <a:pt x="3" y="53"/>
                    </a:cubicBezTo>
                    <a:cubicBezTo>
                      <a:pt x="6" y="52"/>
                      <a:pt x="16" y="43"/>
                      <a:pt x="21" y="33"/>
                    </a:cubicBezTo>
                    <a:cubicBezTo>
                      <a:pt x="26" y="25"/>
                      <a:pt x="27" y="20"/>
                      <a:pt x="27" y="13"/>
                    </a:cubicBezTo>
                    <a:cubicBezTo>
                      <a:pt x="29" y="11"/>
                      <a:pt x="30" y="9"/>
                      <a:pt x="32" y="8"/>
                    </a:cubicBezTo>
                    <a:cubicBezTo>
                      <a:pt x="33" y="7"/>
                      <a:pt x="37" y="8"/>
                      <a:pt x="40" y="7"/>
                    </a:cubicBezTo>
                    <a:cubicBezTo>
                      <a:pt x="44" y="7"/>
                      <a:pt x="43" y="8"/>
                      <a:pt x="49" y="8"/>
                    </a:cubicBezTo>
                    <a:cubicBezTo>
                      <a:pt x="55" y="8"/>
                      <a:pt x="55" y="8"/>
                      <a:pt x="58" y="6"/>
                    </a:cubicBezTo>
                    <a:cubicBezTo>
                      <a:pt x="61" y="4"/>
                      <a:pt x="61" y="4"/>
                      <a:pt x="66" y="2"/>
                    </a:cubicBezTo>
                    <a:cubicBezTo>
                      <a:pt x="72" y="0"/>
                      <a:pt x="69" y="2"/>
                      <a:pt x="78" y="5"/>
                    </a:cubicBezTo>
                    <a:cubicBezTo>
                      <a:pt x="87" y="8"/>
                      <a:pt x="86" y="10"/>
                      <a:pt x="89" y="14"/>
                    </a:cubicBezTo>
                    <a:cubicBezTo>
                      <a:pt x="92" y="19"/>
                      <a:pt x="92" y="17"/>
                      <a:pt x="99" y="17"/>
                    </a:cubicBezTo>
                    <a:cubicBezTo>
                      <a:pt x="105" y="17"/>
                      <a:pt x="106" y="20"/>
                      <a:pt x="107" y="28"/>
                    </a:cubicBezTo>
                    <a:cubicBezTo>
                      <a:pt x="109" y="35"/>
                      <a:pt x="108" y="32"/>
                      <a:pt x="111" y="37"/>
                    </a:cubicBezTo>
                    <a:cubicBezTo>
                      <a:pt x="114" y="42"/>
                      <a:pt x="118" y="43"/>
                      <a:pt x="125" y="52"/>
                    </a:cubicBezTo>
                    <a:cubicBezTo>
                      <a:pt x="128" y="57"/>
                      <a:pt x="130" y="57"/>
                      <a:pt x="132" y="57"/>
                    </a:cubicBezTo>
                    <a:cubicBezTo>
                      <a:pt x="132" y="59"/>
                      <a:pt x="132" y="61"/>
                      <a:pt x="131" y="62"/>
                    </a:cubicBezTo>
                    <a:cubicBezTo>
                      <a:pt x="129" y="64"/>
                      <a:pt x="135" y="69"/>
                      <a:pt x="136" y="73"/>
                    </a:cubicBezTo>
                    <a:cubicBezTo>
                      <a:pt x="138" y="77"/>
                      <a:pt x="135" y="79"/>
                      <a:pt x="134" y="86"/>
                    </a:cubicBezTo>
                    <a:cubicBezTo>
                      <a:pt x="134" y="93"/>
                      <a:pt x="140" y="93"/>
                      <a:pt x="144" y="94"/>
                    </a:cubicBezTo>
                    <a:cubicBezTo>
                      <a:pt x="149" y="95"/>
                      <a:pt x="146" y="103"/>
                      <a:pt x="150" y="108"/>
                    </a:cubicBezTo>
                    <a:cubicBezTo>
                      <a:pt x="155" y="114"/>
                      <a:pt x="149" y="117"/>
                      <a:pt x="149" y="1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923">
                <a:extLst>
                  <a:ext uri="{FF2B5EF4-FFF2-40B4-BE49-F238E27FC236}">
                    <a16:creationId xmlns:a16="http://schemas.microsoft.com/office/drawing/2014/main" id="{D0A6E378-1179-4FF2-A778-09CFD305A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" y="1813"/>
                <a:ext cx="46" cy="12"/>
              </a:xfrm>
              <a:custGeom>
                <a:avLst/>
                <a:gdLst>
                  <a:gd name="T0" fmla="*/ 76 w 76"/>
                  <a:gd name="T1" fmla="*/ 10 h 21"/>
                  <a:gd name="T2" fmla="*/ 70 w 76"/>
                  <a:gd name="T3" fmla="*/ 17 h 21"/>
                  <a:gd name="T4" fmla="*/ 55 w 76"/>
                  <a:gd name="T5" fmla="*/ 14 h 21"/>
                  <a:gd name="T6" fmla="*/ 45 w 76"/>
                  <a:gd name="T7" fmla="*/ 9 h 21"/>
                  <a:gd name="T8" fmla="*/ 32 w 76"/>
                  <a:gd name="T9" fmla="*/ 13 h 21"/>
                  <a:gd name="T10" fmla="*/ 24 w 76"/>
                  <a:gd name="T11" fmla="*/ 19 h 21"/>
                  <a:gd name="T12" fmla="*/ 17 w 76"/>
                  <a:gd name="T13" fmla="*/ 19 h 21"/>
                  <a:gd name="T14" fmla="*/ 3 w 76"/>
                  <a:gd name="T15" fmla="*/ 21 h 21"/>
                  <a:gd name="T16" fmla="*/ 0 w 76"/>
                  <a:gd name="T17" fmla="*/ 21 h 21"/>
                  <a:gd name="T18" fmla="*/ 2 w 76"/>
                  <a:gd name="T19" fmla="*/ 17 h 21"/>
                  <a:gd name="T20" fmla="*/ 8 w 76"/>
                  <a:gd name="T21" fmla="*/ 10 h 21"/>
                  <a:gd name="T22" fmla="*/ 8 w 76"/>
                  <a:gd name="T23" fmla="*/ 8 h 21"/>
                  <a:gd name="T24" fmla="*/ 21 w 76"/>
                  <a:gd name="T25" fmla="*/ 9 h 21"/>
                  <a:gd name="T26" fmla="*/ 36 w 76"/>
                  <a:gd name="T27" fmla="*/ 4 h 21"/>
                  <a:gd name="T28" fmla="*/ 45 w 76"/>
                  <a:gd name="T29" fmla="*/ 1 h 21"/>
                  <a:gd name="T30" fmla="*/ 55 w 76"/>
                  <a:gd name="T31" fmla="*/ 5 h 21"/>
                  <a:gd name="T32" fmla="*/ 63 w 76"/>
                  <a:gd name="T33" fmla="*/ 10 h 21"/>
                  <a:gd name="T34" fmla="*/ 76 w 76"/>
                  <a:gd name="T35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6" h="21">
                    <a:moveTo>
                      <a:pt x="76" y="10"/>
                    </a:moveTo>
                    <a:cubicBezTo>
                      <a:pt x="75" y="14"/>
                      <a:pt x="76" y="17"/>
                      <a:pt x="70" y="17"/>
                    </a:cubicBezTo>
                    <a:cubicBezTo>
                      <a:pt x="63" y="17"/>
                      <a:pt x="57" y="16"/>
                      <a:pt x="55" y="14"/>
                    </a:cubicBezTo>
                    <a:cubicBezTo>
                      <a:pt x="53" y="12"/>
                      <a:pt x="49" y="6"/>
                      <a:pt x="45" y="9"/>
                    </a:cubicBezTo>
                    <a:cubicBezTo>
                      <a:pt x="41" y="13"/>
                      <a:pt x="35" y="11"/>
                      <a:pt x="32" y="13"/>
                    </a:cubicBezTo>
                    <a:cubicBezTo>
                      <a:pt x="29" y="15"/>
                      <a:pt x="29" y="19"/>
                      <a:pt x="24" y="19"/>
                    </a:cubicBezTo>
                    <a:cubicBezTo>
                      <a:pt x="20" y="20"/>
                      <a:pt x="23" y="19"/>
                      <a:pt x="17" y="19"/>
                    </a:cubicBezTo>
                    <a:cubicBezTo>
                      <a:pt x="12" y="20"/>
                      <a:pt x="3" y="21"/>
                      <a:pt x="3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0"/>
                      <a:pt x="0" y="20"/>
                      <a:pt x="2" y="17"/>
                    </a:cubicBezTo>
                    <a:cubicBezTo>
                      <a:pt x="6" y="11"/>
                      <a:pt x="8" y="13"/>
                      <a:pt x="8" y="10"/>
                    </a:cubicBezTo>
                    <a:cubicBezTo>
                      <a:pt x="8" y="9"/>
                      <a:pt x="8" y="9"/>
                      <a:pt x="8" y="8"/>
                    </a:cubicBezTo>
                    <a:cubicBezTo>
                      <a:pt x="14" y="9"/>
                      <a:pt x="13" y="11"/>
                      <a:pt x="21" y="9"/>
                    </a:cubicBezTo>
                    <a:cubicBezTo>
                      <a:pt x="30" y="8"/>
                      <a:pt x="31" y="7"/>
                      <a:pt x="36" y="4"/>
                    </a:cubicBezTo>
                    <a:cubicBezTo>
                      <a:pt x="42" y="1"/>
                      <a:pt x="41" y="0"/>
                      <a:pt x="45" y="1"/>
                    </a:cubicBezTo>
                    <a:cubicBezTo>
                      <a:pt x="50" y="2"/>
                      <a:pt x="49" y="2"/>
                      <a:pt x="55" y="5"/>
                    </a:cubicBezTo>
                    <a:cubicBezTo>
                      <a:pt x="60" y="8"/>
                      <a:pt x="56" y="11"/>
                      <a:pt x="63" y="10"/>
                    </a:cubicBezTo>
                    <a:cubicBezTo>
                      <a:pt x="71" y="9"/>
                      <a:pt x="76" y="6"/>
                      <a:pt x="76" y="1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924">
                <a:extLst>
                  <a:ext uri="{FF2B5EF4-FFF2-40B4-BE49-F238E27FC236}">
                    <a16:creationId xmlns:a16="http://schemas.microsoft.com/office/drawing/2014/main" id="{323F84B2-5AB3-4C26-93B8-14DAE3BC43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" y="1833"/>
                <a:ext cx="51" cy="29"/>
              </a:xfrm>
              <a:custGeom>
                <a:avLst/>
                <a:gdLst>
                  <a:gd name="T0" fmla="*/ 78 w 85"/>
                  <a:gd name="T1" fmla="*/ 24 h 49"/>
                  <a:gd name="T2" fmla="*/ 58 w 85"/>
                  <a:gd name="T3" fmla="*/ 29 h 49"/>
                  <a:gd name="T4" fmla="*/ 45 w 85"/>
                  <a:gd name="T5" fmla="*/ 45 h 49"/>
                  <a:gd name="T6" fmla="*/ 43 w 85"/>
                  <a:gd name="T7" fmla="*/ 49 h 49"/>
                  <a:gd name="T8" fmla="*/ 41 w 85"/>
                  <a:gd name="T9" fmla="*/ 45 h 49"/>
                  <a:gd name="T10" fmla="*/ 34 w 85"/>
                  <a:gd name="T11" fmla="*/ 31 h 49"/>
                  <a:gd name="T12" fmla="*/ 35 w 85"/>
                  <a:gd name="T13" fmla="*/ 24 h 49"/>
                  <a:gd name="T14" fmla="*/ 30 w 85"/>
                  <a:gd name="T15" fmla="*/ 22 h 49"/>
                  <a:gd name="T16" fmla="*/ 24 w 85"/>
                  <a:gd name="T17" fmla="*/ 26 h 49"/>
                  <a:gd name="T18" fmla="*/ 16 w 85"/>
                  <a:gd name="T19" fmla="*/ 20 h 49"/>
                  <a:gd name="T20" fmla="*/ 13 w 85"/>
                  <a:gd name="T21" fmla="*/ 12 h 49"/>
                  <a:gd name="T22" fmla="*/ 7 w 85"/>
                  <a:gd name="T23" fmla="*/ 10 h 49"/>
                  <a:gd name="T24" fmla="*/ 1 w 85"/>
                  <a:gd name="T25" fmla="*/ 4 h 49"/>
                  <a:gd name="T26" fmla="*/ 1 w 85"/>
                  <a:gd name="T27" fmla="*/ 0 h 49"/>
                  <a:gd name="T28" fmla="*/ 33 w 85"/>
                  <a:gd name="T29" fmla="*/ 2 h 49"/>
                  <a:gd name="T30" fmla="*/ 49 w 85"/>
                  <a:gd name="T31" fmla="*/ 0 h 49"/>
                  <a:gd name="T32" fmla="*/ 76 w 85"/>
                  <a:gd name="T33" fmla="*/ 0 h 49"/>
                  <a:gd name="T34" fmla="*/ 80 w 85"/>
                  <a:gd name="T35" fmla="*/ 0 h 49"/>
                  <a:gd name="T36" fmla="*/ 79 w 85"/>
                  <a:gd name="T37" fmla="*/ 5 h 49"/>
                  <a:gd name="T38" fmla="*/ 73 w 85"/>
                  <a:gd name="T39" fmla="*/ 15 h 49"/>
                  <a:gd name="T40" fmla="*/ 78 w 85"/>
                  <a:gd name="T41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5" h="49">
                    <a:moveTo>
                      <a:pt x="78" y="24"/>
                    </a:moveTo>
                    <a:cubicBezTo>
                      <a:pt x="70" y="27"/>
                      <a:pt x="64" y="26"/>
                      <a:pt x="58" y="29"/>
                    </a:cubicBezTo>
                    <a:cubicBezTo>
                      <a:pt x="52" y="33"/>
                      <a:pt x="48" y="41"/>
                      <a:pt x="45" y="45"/>
                    </a:cubicBezTo>
                    <a:cubicBezTo>
                      <a:pt x="44" y="47"/>
                      <a:pt x="43" y="48"/>
                      <a:pt x="43" y="49"/>
                    </a:cubicBezTo>
                    <a:cubicBezTo>
                      <a:pt x="42" y="48"/>
                      <a:pt x="41" y="47"/>
                      <a:pt x="41" y="45"/>
                    </a:cubicBezTo>
                    <a:cubicBezTo>
                      <a:pt x="37" y="37"/>
                      <a:pt x="32" y="35"/>
                      <a:pt x="34" y="31"/>
                    </a:cubicBezTo>
                    <a:cubicBezTo>
                      <a:pt x="36" y="27"/>
                      <a:pt x="37" y="25"/>
                      <a:pt x="35" y="24"/>
                    </a:cubicBezTo>
                    <a:cubicBezTo>
                      <a:pt x="33" y="22"/>
                      <a:pt x="33" y="18"/>
                      <a:pt x="30" y="22"/>
                    </a:cubicBezTo>
                    <a:cubicBezTo>
                      <a:pt x="27" y="25"/>
                      <a:pt x="26" y="26"/>
                      <a:pt x="24" y="26"/>
                    </a:cubicBezTo>
                    <a:cubicBezTo>
                      <a:pt x="22" y="25"/>
                      <a:pt x="18" y="24"/>
                      <a:pt x="16" y="20"/>
                    </a:cubicBezTo>
                    <a:cubicBezTo>
                      <a:pt x="14" y="17"/>
                      <a:pt x="11" y="14"/>
                      <a:pt x="13" y="12"/>
                    </a:cubicBezTo>
                    <a:cubicBezTo>
                      <a:pt x="14" y="11"/>
                      <a:pt x="12" y="13"/>
                      <a:pt x="7" y="10"/>
                    </a:cubicBezTo>
                    <a:cubicBezTo>
                      <a:pt x="2" y="6"/>
                      <a:pt x="0" y="9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9" y="0"/>
                      <a:pt x="30" y="1"/>
                      <a:pt x="33" y="2"/>
                    </a:cubicBezTo>
                    <a:cubicBezTo>
                      <a:pt x="36" y="3"/>
                      <a:pt x="40" y="0"/>
                      <a:pt x="49" y="0"/>
                    </a:cubicBezTo>
                    <a:cubicBezTo>
                      <a:pt x="58" y="0"/>
                      <a:pt x="60" y="1"/>
                      <a:pt x="76" y="0"/>
                    </a:cubicBezTo>
                    <a:cubicBezTo>
                      <a:pt x="77" y="0"/>
                      <a:pt x="79" y="0"/>
                      <a:pt x="80" y="0"/>
                    </a:cubicBezTo>
                    <a:cubicBezTo>
                      <a:pt x="81" y="1"/>
                      <a:pt x="81" y="3"/>
                      <a:pt x="79" y="5"/>
                    </a:cubicBezTo>
                    <a:cubicBezTo>
                      <a:pt x="76" y="9"/>
                      <a:pt x="70" y="10"/>
                      <a:pt x="73" y="15"/>
                    </a:cubicBezTo>
                    <a:cubicBezTo>
                      <a:pt x="76" y="19"/>
                      <a:pt x="85" y="20"/>
                      <a:pt x="78" y="2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925">
                <a:extLst>
                  <a:ext uri="{FF2B5EF4-FFF2-40B4-BE49-F238E27FC236}">
                    <a16:creationId xmlns:a16="http://schemas.microsoft.com/office/drawing/2014/main" id="{1CFB7739-6B1A-428F-909A-352E82DA8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3" y="1833"/>
                <a:ext cx="113" cy="91"/>
              </a:xfrm>
              <a:custGeom>
                <a:avLst/>
                <a:gdLst>
                  <a:gd name="T0" fmla="*/ 173 w 189"/>
                  <a:gd name="T1" fmla="*/ 131 h 151"/>
                  <a:gd name="T2" fmla="*/ 162 w 189"/>
                  <a:gd name="T3" fmla="*/ 139 h 151"/>
                  <a:gd name="T4" fmla="*/ 151 w 189"/>
                  <a:gd name="T5" fmla="*/ 151 h 151"/>
                  <a:gd name="T6" fmla="*/ 140 w 189"/>
                  <a:gd name="T7" fmla="*/ 140 h 151"/>
                  <a:gd name="T8" fmla="*/ 124 w 189"/>
                  <a:gd name="T9" fmla="*/ 116 h 151"/>
                  <a:gd name="T10" fmla="*/ 110 w 189"/>
                  <a:gd name="T11" fmla="*/ 121 h 151"/>
                  <a:gd name="T12" fmla="*/ 111 w 189"/>
                  <a:gd name="T13" fmla="*/ 103 h 151"/>
                  <a:gd name="T14" fmla="*/ 104 w 189"/>
                  <a:gd name="T15" fmla="*/ 84 h 151"/>
                  <a:gd name="T16" fmla="*/ 90 w 189"/>
                  <a:gd name="T17" fmla="*/ 74 h 151"/>
                  <a:gd name="T18" fmla="*/ 71 w 189"/>
                  <a:gd name="T19" fmla="*/ 79 h 151"/>
                  <a:gd name="T20" fmla="*/ 57 w 189"/>
                  <a:gd name="T21" fmla="*/ 92 h 151"/>
                  <a:gd name="T22" fmla="*/ 45 w 189"/>
                  <a:gd name="T23" fmla="*/ 102 h 151"/>
                  <a:gd name="T24" fmla="*/ 34 w 189"/>
                  <a:gd name="T25" fmla="*/ 83 h 151"/>
                  <a:gd name="T26" fmla="*/ 23 w 189"/>
                  <a:gd name="T27" fmla="*/ 71 h 151"/>
                  <a:gd name="T28" fmla="*/ 10 w 189"/>
                  <a:gd name="T29" fmla="*/ 56 h 151"/>
                  <a:gd name="T30" fmla="*/ 0 w 189"/>
                  <a:gd name="T31" fmla="*/ 49 h 151"/>
                  <a:gd name="T32" fmla="*/ 15 w 189"/>
                  <a:gd name="T33" fmla="*/ 29 h 151"/>
                  <a:gd name="T34" fmla="*/ 30 w 189"/>
                  <a:gd name="T35" fmla="*/ 15 h 151"/>
                  <a:gd name="T36" fmla="*/ 37 w 189"/>
                  <a:gd name="T37" fmla="*/ 0 h 151"/>
                  <a:gd name="T38" fmla="*/ 71 w 189"/>
                  <a:gd name="T39" fmla="*/ 9 h 151"/>
                  <a:gd name="T40" fmla="*/ 92 w 189"/>
                  <a:gd name="T41" fmla="*/ 15 h 151"/>
                  <a:gd name="T42" fmla="*/ 107 w 189"/>
                  <a:gd name="T43" fmla="*/ 13 h 151"/>
                  <a:gd name="T44" fmla="*/ 118 w 189"/>
                  <a:gd name="T45" fmla="*/ 14 h 151"/>
                  <a:gd name="T46" fmla="*/ 131 w 189"/>
                  <a:gd name="T47" fmla="*/ 18 h 151"/>
                  <a:gd name="T48" fmla="*/ 151 w 189"/>
                  <a:gd name="T49" fmla="*/ 4 h 151"/>
                  <a:gd name="T50" fmla="*/ 158 w 189"/>
                  <a:gd name="T51" fmla="*/ 22 h 151"/>
                  <a:gd name="T52" fmla="*/ 166 w 189"/>
                  <a:gd name="T53" fmla="*/ 38 h 151"/>
                  <a:gd name="T54" fmla="*/ 168 w 189"/>
                  <a:gd name="T55" fmla="*/ 52 h 151"/>
                  <a:gd name="T56" fmla="*/ 177 w 189"/>
                  <a:gd name="T57" fmla="*/ 64 h 151"/>
                  <a:gd name="T58" fmla="*/ 172 w 189"/>
                  <a:gd name="T59" fmla="*/ 84 h 151"/>
                  <a:gd name="T60" fmla="*/ 179 w 189"/>
                  <a:gd name="T61" fmla="*/ 102 h 151"/>
                  <a:gd name="T62" fmla="*/ 182 w 189"/>
                  <a:gd name="T63" fmla="*/ 11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9" h="151">
                    <a:moveTo>
                      <a:pt x="170" y="123"/>
                    </a:moveTo>
                    <a:cubicBezTo>
                      <a:pt x="172" y="127"/>
                      <a:pt x="175" y="125"/>
                      <a:pt x="173" y="131"/>
                    </a:cubicBezTo>
                    <a:cubicBezTo>
                      <a:pt x="171" y="137"/>
                      <a:pt x="174" y="142"/>
                      <a:pt x="169" y="142"/>
                    </a:cubicBezTo>
                    <a:cubicBezTo>
                      <a:pt x="167" y="142"/>
                      <a:pt x="165" y="140"/>
                      <a:pt x="162" y="139"/>
                    </a:cubicBezTo>
                    <a:cubicBezTo>
                      <a:pt x="160" y="138"/>
                      <a:pt x="158" y="137"/>
                      <a:pt x="158" y="140"/>
                    </a:cubicBezTo>
                    <a:cubicBezTo>
                      <a:pt x="157" y="146"/>
                      <a:pt x="157" y="151"/>
                      <a:pt x="151" y="151"/>
                    </a:cubicBezTo>
                    <a:cubicBezTo>
                      <a:pt x="145" y="151"/>
                      <a:pt x="142" y="150"/>
                      <a:pt x="139" y="147"/>
                    </a:cubicBezTo>
                    <a:cubicBezTo>
                      <a:pt x="136" y="144"/>
                      <a:pt x="140" y="147"/>
                      <a:pt x="140" y="140"/>
                    </a:cubicBezTo>
                    <a:cubicBezTo>
                      <a:pt x="140" y="133"/>
                      <a:pt x="141" y="125"/>
                      <a:pt x="137" y="121"/>
                    </a:cubicBezTo>
                    <a:cubicBezTo>
                      <a:pt x="132" y="118"/>
                      <a:pt x="126" y="116"/>
                      <a:pt x="124" y="116"/>
                    </a:cubicBezTo>
                    <a:cubicBezTo>
                      <a:pt x="123" y="117"/>
                      <a:pt x="122" y="117"/>
                      <a:pt x="121" y="117"/>
                    </a:cubicBezTo>
                    <a:cubicBezTo>
                      <a:pt x="116" y="115"/>
                      <a:pt x="115" y="120"/>
                      <a:pt x="110" y="121"/>
                    </a:cubicBezTo>
                    <a:cubicBezTo>
                      <a:pt x="104" y="123"/>
                      <a:pt x="107" y="116"/>
                      <a:pt x="111" y="113"/>
                    </a:cubicBezTo>
                    <a:cubicBezTo>
                      <a:pt x="114" y="110"/>
                      <a:pt x="111" y="109"/>
                      <a:pt x="111" y="103"/>
                    </a:cubicBezTo>
                    <a:cubicBezTo>
                      <a:pt x="111" y="97"/>
                      <a:pt x="109" y="97"/>
                      <a:pt x="109" y="94"/>
                    </a:cubicBezTo>
                    <a:cubicBezTo>
                      <a:pt x="109" y="90"/>
                      <a:pt x="104" y="89"/>
                      <a:pt x="104" y="84"/>
                    </a:cubicBezTo>
                    <a:cubicBezTo>
                      <a:pt x="104" y="80"/>
                      <a:pt x="100" y="84"/>
                      <a:pt x="98" y="80"/>
                    </a:cubicBezTo>
                    <a:cubicBezTo>
                      <a:pt x="97" y="76"/>
                      <a:pt x="92" y="75"/>
                      <a:pt x="90" y="74"/>
                    </a:cubicBezTo>
                    <a:cubicBezTo>
                      <a:pt x="89" y="74"/>
                      <a:pt x="86" y="74"/>
                      <a:pt x="80" y="79"/>
                    </a:cubicBezTo>
                    <a:cubicBezTo>
                      <a:pt x="74" y="83"/>
                      <a:pt x="74" y="79"/>
                      <a:pt x="71" y="79"/>
                    </a:cubicBezTo>
                    <a:cubicBezTo>
                      <a:pt x="69" y="78"/>
                      <a:pt x="66" y="79"/>
                      <a:pt x="63" y="84"/>
                    </a:cubicBezTo>
                    <a:cubicBezTo>
                      <a:pt x="60" y="89"/>
                      <a:pt x="59" y="89"/>
                      <a:pt x="57" y="92"/>
                    </a:cubicBezTo>
                    <a:cubicBezTo>
                      <a:pt x="55" y="95"/>
                      <a:pt x="53" y="98"/>
                      <a:pt x="50" y="101"/>
                    </a:cubicBezTo>
                    <a:cubicBezTo>
                      <a:pt x="48" y="104"/>
                      <a:pt x="48" y="102"/>
                      <a:pt x="45" y="102"/>
                    </a:cubicBezTo>
                    <a:cubicBezTo>
                      <a:pt x="45" y="100"/>
                      <a:pt x="44" y="97"/>
                      <a:pt x="41" y="94"/>
                    </a:cubicBezTo>
                    <a:cubicBezTo>
                      <a:pt x="36" y="91"/>
                      <a:pt x="37" y="85"/>
                      <a:pt x="34" y="83"/>
                    </a:cubicBezTo>
                    <a:cubicBezTo>
                      <a:pt x="31" y="82"/>
                      <a:pt x="32" y="77"/>
                      <a:pt x="29" y="76"/>
                    </a:cubicBezTo>
                    <a:cubicBezTo>
                      <a:pt x="26" y="74"/>
                      <a:pt x="29" y="74"/>
                      <a:pt x="23" y="71"/>
                    </a:cubicBezTo>
                    <a:cubicBezTo>
                      <a:pt x="17" y="69"/>
                      <a:pt x="20" y="73"/>
                      <a:pt x="15" y="65"/>
                    </a:cubicBezTo>
                    <a:cubicBezTo>
                      <a:pt x="10" y="57"/>
                      <a:pt x="10" y="58"/>
                      <a:pt x="10" y="56"/>
                    </a:cubicBezTo>
                    <a:cubicBezTo>
                      <a:pt x="10" y="53"/>
                      <a:pt x="9" y="44"/>
                      <a:pt x="6" y="47"/>
                    </a:cubicBezTo>
                    <a:cubicBezTo>
                      <a:pt x="3" y="49"/>
                      <a:pt x="2" y="52"/>
                      <a:pt x="0" y="49"/>
                    </a:cubicBezTo>
                    <a:cubicBezTo>
                      <a:pt x="0" y="48"/>
                      <a:pt x="1" y="47"/>
                      <a:pt x="2" y="45"/>
                    </a:cubicBezTo>
                    <a:cubicBezTo>
                      <a:pt x="5" y="41"/>
                      <a:pt x="9" y="33"/>
                      <a:pt x="15" y="29"/>
                    </a:cubicBezTo>
                    <a:cubicBezTo>
                      <a:pt x="21" y="26"/>
                      <a:pt x="27" y="27"/>
                      <a:pt x="35" y="24"/>
                    </a:cubicBezTo>
                    <a:cubicBezTo>
                      <a:pt x="42" y="20"/>
                      <a:pt x="33" y="19"/>
                      <a:pt x="30" y="15"/>
                    </a:cubicBezTo>
                    <a:cubicBezTo>
                      <a:pt x="27" y="10"/>
                      <a:pt x="33" y="9"/>
                      <a:pt x="36" y="5"/>
                    </a:cubicBezTo>
                    <a:cubicBezTo>
                      <a:pt x="38" y="3"/>
                      <a:pt x="38" y="1"/>
                      <a:pt x="37" y="0"/>
                    </a:cubicBezTo>
                    <a:cubicBezTo>
                      <a:pt x="49" y="0"/>
                      <a:pt x="51" y="1"/>
                      <a:pt x="57" y="4"/>
                    </a:cubicBezTo>
                    <a:cubicBezTo>
                      <a:pt x="63" y="8"/>
                      <a:pt x="66" y="10"/>
                      <a:pt x="71" y="9"/>
                    </a:cubicBezTo>
                    <a:cubicBezTo>
                      <a:pt x="75" y="8"/>
                      <a:pt x="85" y="11"/>
                      <a:pt x="90" y="10"/>
                    </a:cubicBezTo>
                    <a:cubicBezTo>
                      <a:pt x="90" y="11"/>
                      <a:pt x="90" y="13"/>
                      <a:pt x="92" y="15"/>
                    </a:cubicBezTo>
                    <a:cubicBezTo>
                      <a:pt x="97" y="18"/>
                      <a:pt x="98" y="20"/>
                      <a:pt x="100" y="16"/>
                    </a:cubicBezTo>
                    <a:cubicBezTo>
                      <a:pt x="102" y="13"/>
                      <a:pt x="106" y="12"/>
                      <a:pt x="107" y="13"/>
                    </a:cubicBezTo>
                    <a:cubicBezTo>
                      <a:pt x="109" y="13"/>
                      <a:pt x="104" y="14"/>
                      <a:pt x="110" y="18"/>
                    </a:cubicBezTo>
                    <a:cubicBezTo>
                      <a:pt x="116" y="22"/>
                      <a:pt x="117" y="15"/>
                      <a:pt x="118" y="14"/>
                    </a:cubicBezTo>
                    <a:cubicBezTo>
                      <a:pt x="118" y="13"/>
                      <a:pt x="126" y="12"/>
                      <a:pt x="126" y="13"/>
                    </a:cubicBezTo>
                    <a:cubicBezTo>
                      <a:pt x="126" y="15"/>
                      <a:pt x="126" y="20"/>
                      <a:pt x="131" y="18"/>
                    </a:cubicBezTo>
                    <a:cubicBezTo>
                      <a:pt x="136" y="16"/>
                      <a:pt x="140" y="13"/>
                      <a:pt x="142" y="11"/>
                    </a:cubicBezTo>
                    <a:cubicBezTo>
                      <a:pt x="144" y="9"/>
                      <a:pt x="149" y="2"/>
                      <a:pt x="151" y="4"/>
                    </a:cubicBezTo>
                    <a:cubicBezTo>
                      <a:pt x="152" y="6"/>
                      <a:pt x="153" y="7"/>
                      <a:pt x="153" y="12"/>
                    </a:cubicBezTo>
                    <a:cubicBezTo>
                      <a:pt x="154" y="17"/>
                      <a:pt x="155" y="18"/>
                      <a:pt x="158" y="22"/>
                    </a:cubicBezTo>
                    <a:cubicBezTo>
                      <a:pt x="161" y="27"/>
                      <a:pt x="155" y="23"/>
                      <a:pt x="161" y="29"/>
                    </a:cubicBezTo>
                    <a:cubicBezTo>
                      <a:pt x="167" y="36"/>
                      <a:pt x="170" y="35"/>
                      <a:pt x="166" y="38"/>
                    </a:cubicBezTo>
                    <a:cubicBezTo>
                      <a:pt x="162" y="42"/>
                      <a:pt x="154" y="44"/>
                      <a:pt x="160" y="45"/>
                    </a:cubicBezTo>
                    <a:cubicBezTo>
                      <a:pt x="166" y="46"/>
                      <a:pt x="167" y="48"/>
                      <a:pt x="168" y="52"/>
                    </a:cubicBezTo>
                    <a:cubicBezTo>
                      <a:pt x="169" y="55"/>
                      <a:pt x="173" y="62"/>
                      <a:pt x="177" y="64"/>
                    </a:cubicBezTo>
                    <a:cubicBezTo>
                      <a:pt x="177" y="64"/>
                      <a:pt x="177" y="64"/>
                      <a:pt x="177" y="64"/>
                    </a:cubicBezTo>
                    <a:cubicBezTo>
                      <a:pt x="180" y="67"/>
                      <a:pt x="179" y="68"/>
                      <a:pt x="177" y="71"/>
                    </a:cubicBezTo>
                    <a:cubicBezTo>
                      <a:pt x="175" y="74"/>
                      <a:pt x="170" y="78"/>
                      <a:pt x="172" y="84"/>
                    </a:cubicBezTo>
                    <a:cubicBezTo>
                      <a:pt x="175" y="90"/>
                      <a:pt x="179" y="90"/>
                      <a:pt x="179" y="93"/>
                    </a:cubicBezTo>
                    <a:cubicBezTo>
                      <a:pt x="179" y="97"/>
                      <a:pt x="180" y="99"/>
                      <a:pt x="179" y="102"/>
                    </a:cubicBezTo>
                    <a:cubicBezTo>
                      <a:pt x="178" y="104"/>
                      <a:pt x="177" y="103"/>
                      <a:pt x="179" y="109"/>
                    </a:cubicBezTo>
                    <a:cubicBezTo>
                      <a:pt x="182" y="115"/>
                      <a:pt x="189" y="115"/>
                      <a:pt x="182" y="115"/>
                    </a:cubicBezTo>
                    <a:cubicBezTo>
                      <a:pt x="175" y="116"/>
                      <a:pt x="168" y="119"/>
                      <a:pt x="170" y="12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926">
                <a:extLst>
                  <a:ext uri="{FF2B5EF4-FFF2-40B4-BE49-F238E27FC236}">
                    <a16:creationId xmlns:a16="http://schemas.microsoft.com/office/drawing/2014/main" id="{740CBA7C-3A5A-400C-B8D7-4FF537D6C8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8" y="1877"/>
                <a:ext cx="48" cy="54"/>
              </a:xfrm>
              <a:custGeom>
                <a:avLst/>
                <a:gdLst>
                  <a:gd name="T0" fmla="*/ 80 w 80"/>
                  <a:gd name="T1" fmla="*/ 43 h 90"/>
                  <a:gd name="T2" fmla="*/ 77 w 80"/>
                  <a:gd name="T3" fmla="*/ 47 h 90"/>
                  <a:gd name="T4" fmla="*/ 71 w 80"/>
                  <a:gd name="T5" fmla="*/ 54 h 90"/>
                  <a:gd name="T6" fmla="*/ 67 w 80"/>
                  <a:gd name="T7" fmla="*/ 62 h 90"/>
                  <a:gd name="T8" fmla="*/ 61 w 80"/>
                  <a:gd name="T9" fmla="*/ 66 h 90"/>
                  <a:gd name="T10" fmla="*/ 54 w 80"/>
                  <a:gd name="T11" fmla="*/ 75 h 90"/>
                  <a:gd name="T12" fmla="*/ 48 w 80"/>
                  <a:gd name="T13" fmla="*/ 86 h 90"/>
                  <a:gd name="T14" fmla="*/ 46 w 80"/>
                  <a:gd name="T15" fmla="*/ 90 h 90"/>
                  <a:gd name="T16" fmla="*/ 46 w 80"/>
                  <a:gd name="T17" fmla="*/ 89 h 90"/>
                  <a:gd name="T18" fmla="*/ 36 w 80"/>
                  <a:gd name="T19" fmla="*/ 81 h 90"/>
                  <a:gd name="T20" fmla="*/ 25 w 80"/>
                  <a:gd name="T21" fmla="*/ 73 h 90"/>
                  <a:gd name="T22" fmla="*/ 10 w 80"/>
                  <a:gd name="T23" fmla="*/ 68 h 90"/>
                  <a:gd name="T24" fmla="*/ 14 w 80"/>
                  <a:gd name="T25" fmla="*/ 62 h 90"/>
                  <a:gd name="T26" fmla="*/ 4 w 80"/>
                  <a:gd name="T27" fmla="*/ 47 h 90"/>
                  <a:gd name="T28" fmla="*/ 4 w 80"/>
                  <a:gd name="T29" fmla="*/ 41 h 90"/>
                  <a:gd name="T30" fmla="*/ 7 w 80"/>
                  <a:gd name="T31" fmla="*/ 36 h 90"/>
                  <a:gd name="T32" fmla="*/ 4 w 80"/>
                  <a:gd name="T33" fmla="*/ 29 h 90"/>
                  <a:gd name="T34" fmla="*/ 4 w 80"/>
                  <a:gd name="T35" fmla="*/ 28 h 90"/>
                  <a:gd name="T36" fmla="*/ 9 w 80"/>
                  <a:gd name="T37" fmla="*/ 27 h 90"/>
                  <a:gd name="T38" fmla="*/ 16 w 80"/>
                  <a:gd name="T39" fmla="*/ 18 h 90"/>
                  <a:gd name="T40" fmla="*/ 22 w 80"/>
                  <a:gd name="T41" fmla="*/ 10 h 90"/>
                  <a:gd name="T42" fmla="*/ 30 w 80"/>
                  <a:gd name="T43" fmla="*/ 5 h 90"/>
                  <a:gd name="T44" fmla="*/ 39 w 80"/>
                  <a:gd name="T45" fmla="*/ 5 h 90"/>
                  <a:gd name="T46" fmla="*/ 49 w 80"/>
                  <a:gd name="T47" fmla="*/ 0 h 90"/>
                  <a:gd name="T48" fmla="*/ 57 w 80"/>
                  <a:gd name="T49" fmla="*/ 6 h 90"/>
                  <a:gd name="T50" fmla="*/ 63 w 80"/>
                  <a:gd name="T51" fmla="*/ 10 h 90"/>
                  <a:gd name="T52" fmla="*/ 68 w 80"/>
                  <a:gd name="T53" fmla="*/ 20 h 90"/>
                  <a:gd name="T54" fmla="*/ 70 w 80"/>
                  <a:gd name="T55" fmla="*/ 29 h 90"/>
                  <a:gd name="T56" fmla="*/ 70 w 80"/>
                  <a:gd name="T57" fmla="*/ 39 h 90"/>
                  <a:gd name="T58" fmla="*/ 69 w 80"/>
                  <a:gd name="T59" fmla="*/ 47 h 90"/>
                  <a:gd name="T60" fmla="*/ 80 w 80"/>
                  <a:gd name="T61" fmla="*/ 4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0" h="90">
                    <a:moveTo>
                      <a:pt x="80" y="43"/>
                    </a:moveTo>
                    <a:cubicBezTo>
                      <a:pt x="79" y="43"/>
                      <a:pt x="77" y="44"/>
                      <a:pt x="77" y="47"/>
                    </a:cubicBezTo>
                    <a:cubicBezTo>
                      <a:pt x="77" y="51"/>
                      <a:pt x="76" y="49"/>
                      <a:pt x="71" y="54"/>
                    </a:cubicBezTo>
                    <a:cubicBezTo>
                      <a:pt x="67" y="59"/>
                      <a:pt x="68" y="59"/>
                      <a:pt x="67" y="62"/>
                    </a:cubicBezTo>
                    <a:cubicBezTo>
                      <a:pt x="66" y="65"/>
                      <a:pt x="66" y="62"/>
                      <a:pt x="61" y="66"/>
                    </a:cubicBezTo>
                    <a:cubicBezTo>
                      <a:pt x="56" y="71"/>
                      <a:pt x="56" y="69"/>
                      <a:pt x="54" y="75"/>
                    </a:cubicBezTo>
                    <a:cubicBezTo>
                      <a:pt x="52" y="81"/>
                      <a:pt x="48" y="84"/>
                      <a:pt x="48" y="86"/>
                    </a:cubicBezTo>
                    <a:cubicBezTo>
                      <a:pt x="48" y="88"/>
                      <a:pt x="47" y="89"/>
                      <a:pt x="46" y="90"/>
                    </a:cubicBezTo>
                    <a:cubicBezTo>
                      <a:pt x="46" y="89"/>
                      <a:pt x="46" y="89"/>
                      <a:pt x="46" y="89"/>
                    </a:cubicBezTo>
                    <a:cubicBezTo>
                      <a:pt x="44" y="84"/>
                      <a:pt x="45" y="89"/>
                      <a:pt x="36" y="81"/>
                    </a:cubicBezTo>
                    <a:cubicBezTo>
                      <a:pt x="26" y="74"/>
                      <a:pt x="30" y="77"/>
                      <a:pt x="25" y="73"/>
                    </a:cubicBezTo>
                    <a:cubicBezTo>
                      <a:pt x="19" y="70"/>
                      <a:pt x="5" y="71"/>
                      <a:pt x="10" y="68"/>
                    </a:cubicBezTo>
                    <a:cubicBezTo>
                      <a:pt x="15" y="65"/>
                      <a:pt x="18" y="66"/>
                      <a:pt x="14" y="62"/>
                    </a:cubicBezTo>
                    <a:cubicBezTo>
                      <a:pt x="11" y="58"/>
                      <a:pt x="8" y="52"/>
                      <a:pt x="4" y="47"/>
                    </a:cubicBezTo>
                    <a:cubicBezTo>
                      <a:pt x="0" y="42"/>
                      <a:pt x="0" y="42"/>
                      <a:pt x="4" y="41"/>
                    </a:cubicBezTo>
                    <a:cubicBezTo>
                      <a:pt x="8" y="40"/>
                      <a:pt x="10" y="40"/>
                      <a:pt x="7" y="36"/>
                    </a:cubicBezTo>
                    <a:cubicBezTo>
                      <a:pt x="4" y="32"/>
                      <a:pt x="3" y="31"/>
                      <a:pt x="4" y="29"/>
                    </a:cubicBezTo>
                    <a:cubicBezTo>
                      <a:pt x="4" y="29"/>
                      <a:pt x="4" y="28"/>
                      <a:pt x="4" y="28"/>
                    </a:cubicBezTo>
                    <a:cubicBezTo>
                      <a:pt x="7" y="28"/>
                      <a:pt x="7" y="30"/>
                      <a:pt x="9" y="27"/>
                    </a:cubicBezTo>
                    <a:cubicBezTo>
                      <a:pt x="12" y="24"/>
                      <a:pt x="14" y="21"/>
                      <a:pt x="16" y="18"/>
                    </a:cubicBezTo>
                    <a:cubicBezTo>
                      <a:pt x="18" y="15"/>
                      <a:pt x="19" y="15"/>
                      <a:pt x="22" y="10"/>
                    </a:cubicBezTo>
                    <a:cubicBezTo>
                      <a:pt x="25" y="5"/>
                      <a:pt x="28" y="4"/>
                      <a:pt x="30" y="5"/>
                    </a:cubicBezTo>
                    <a:cubicBezTo>
                      <a:pt x="33" y="5"/>
                      <a:pt x="33" y="9"/>
                      <a:pt x="39" y="5"/>
                    </a:cubicBezTo>
                    <a:cubicBezTo>
                      <a:pt x="45" y="0"/>
                      <a:pt x="48" y="0"/>
                      <a:pt x="49" y="0"/>
                    </a:cubicBezTo>
                    <a:cubicBezTo>
                      <a:pt x="51" y="1"/>
                      <a:pt x="56" y="2"/>
                      <a:pt x="57" y="6"/>
                    </a:cubicBezTo>
                    <a:cubicBezTo>
                      <a:pt x="59" y="10"/>
                      <a:pt x="63" y="6"/>
                      <a:pt x="63" y="10"/>
                    </a:cubicBezTo>
                    <a:cubicBezTo>
                      <a:pt x="63" y="15"/>
                      <a:pt x="68" y="16"/>
                      <a:pt x="68" y="20"/>
                    </a:cubicBezTo>
                    <a:cubicBezTo>
                      <a:pt x="68" y="23"/>
                      <a:pt x="70" y="23"/>
                      <a:pt x="70" y="29"/>
                    </a:cubicBezTo>
                    <a:cubicBezTo>
                      <a:pt x="70" y="35"/>
                      <a:pt x="73" y="36"/>
                      <a:pt x="70" y="39"/>
                    </a:cubicBezTo>
                    <a:cubicBezTo>
                      <a:pt x="66" y="42"/>
                      <a:pt x="63" y="49"/>
                      <a:pt x="69" y="47"/>
                    </a:cubicBezTo>
                    <a:cubicBezTo>
                      <a:pt x="74" y="46"/>
                      <a:pt x="75" y="41"/>
                      <a:pt x="80" y="4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927">
                <a:extLst>
                  <a:ext uri="{FF2B5EF4-FFF2-40B4-BE49-F238E27FC236}">
                    <a16:creationId xmlns:a16="http://schemas.microsoft.com/office/drawing/2014/main" id="{EBB9E969-802F-47D5-9C7E-CFC540D173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5" y="1903"/>
                <a:ext cx="63" cy="69"/>
              </a:xfrm>
              <a:custGeom>
                <a:avLst/>
                <a:gdLst>
                  <a:gd name="T0" fmla="*/ 102 w 105"/>
                  <a:gd name="T1" fmla="*/ 92 h 115"/>
                  <a:gd name="T2" fmla="*/ 100 w 105"/>
                  <a:gd name="T3" fmla="*/ 104 h 115"/>
                  <a:gd name="T4" fmla="*/ 98 w 105"/>
                  <a:gd name="T5" fmla="*/ 112 h 115"/>
                  <a:gd name="T6" fmla="*/ 100 w 105"/>
                  <a:gd name="T7" fmla="*/ 115 h 115"/>
                  <a:gd name="T8" fmla="*/ 93 w 105"/>
                  <a:gd name="T9" fmla="*/ 115 h 115"/>
                  <a:gd name="T10" fmla="*/ 75 w 105"/>
                  <a:gd name="T11" fmla="*/ 106 h 115"/>
                  <a:gd name="T12" fmla="*/ 56 w 105"/>
                  <a:gd name="T13" fmla="*/ 95 h 115"/>
                  <a:gd name="T14" fmla="*/ 45 w 105"/>
                  <a:gd name="T15" fmla="*/ 83 h 115"/>
                  <a:gd name="T16" fmla="*/ 30 w 105"/>
                  <a:gd name="T17" fmla="*/ 69 h 115"/>
                  <a:gd name="T18" fmla="*/ 16 w 105"/>
                  <a:gd name="T19" fmla="*/ 58 h 115"/>
                  <a:gd name="T20" fmla="*/ 0 w 105"/>
                  <a:gd name="T21" fmla="*/ 48 h 115"/>
                  <a:gd name="T22" fmla="*/ 2 w 105"/>
                  <a:gd name="T23" fmla="*/ 44 h 115"/>
                  <a:gd name="T24" fmla="*/ 8 w 105"/>
                  <a:gd name="T25" fmla="*/ 33 h 115"/>
                  <a:gd name="T26" fmla="*/ 15 w 105"/>
                  <a:gd name="T27" fmla="*/ 24 h 115"/>
                  <a:gd name="T28" fmla="*/ 21 w 105"/>
                  <a:gd name="T29" fmla="*/ 20 h 115"/>
                  <a:gd name="T30" fmla="*/ 25 w 105"/>
                  <a:gd name="T31" fmla="*/ 12 h 115"/>
                  <a:gd name="T32" fmla="*/ 31 w 105"/>
                  <a:gd name="T33" fmla="*/ 5 h 115"/>
                  <a:gd name="T34" fmla="*/ 34 w 105"/>
                  <a:gd name="T35" fmla="*/ 1 h 115"/>
                  <a:gd name="T36" fmla="*/ 37 w 105"/>
                  <a:gd name="T37" fmla="*/ 0 h 115"/>
                  <a:gd name="T38" fmla="*/ 50 w 105"/>
                  <a:gd name="T39" fmla="*/ 5 h 115"/>
                  <a:gd name="T40" fmla="*/ 53 w 105"/>
                  <a:gd name="T41" fmla="*/ 24 h 115"/>
                  <a:gd name="T42" fmla="*/ 52 w 105"/>
                  <a:gd name="T43" fmla="*/ 31 h 115"/>
                  <a:gd name="T44" fmla="*/ 64 w 105"/>
                  <a:gd name="T45" fmla="*/ 35 h 115"/>
                  <a:gd name="T46" fmla="*/ 71 w 105"/>
                  <a:gd name="T47" fmla="*/ 24 h 115"/>
                  <a:gd name="T48" fmla="*/ 75 w 105"/>
                  <a:gd name="T49" fmla="*/ 23 h 115"/>
                  <a:gd name="T50" fmla="*/ 76 w 105"/>
                  <a:gd name="T51" fmla="*/ 29 h 115"/>
                  <a:gd name="T52" fmla="*/ 80 w 105"/>
                  <a:gd name="T53" fmla="*/ 39 h 115"/>
                  <a:gd name="T54" fmla="*/ 77 w 105"/>
                  <a:gd name="T55" fmla="*/ 48 h 115"/>
                  <a:gd name="T56" fmla="*/ 75 w 105"/>
                  <a:gd name="T57" fmla="*/ 58 h 115"/>
                  <a:gd name="T58" fmla="*/ 87 w 105"/>
                  <a:gd name="T59" fmla="*/ 63 h 115"/>
                  <a:gd name="T60" fmla="*/ 92 w 105"/>
                  <a:gd name="T61" fmla="*/ 70 h 115"/>
                  <a:gd name="T62" fmla="*/ 98 w 105"/>
                  <a:gd name="T63" fmla="*/ 73 h 115"/>
                  <a:gd name="T64" fmla="*/ 103 w 105"/>
                  <a:gd name="T65" fmla="*/ 81 h 115"/>
                  <a:gd name="T66" fmla="*/ 102 w 105"/>
                  <a:gd name="T67" fmla="*/ 92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5" h="115">
                    <a:moveTo>
                      <a:pt x="102" y="92"/>
                    </a:moveTo>
                    <a:cubicBezTo>
                      <a:pt x="98" y="96"/>
                      <a:pt x="100" y="101"/>
                      <a:pt x="100" y="104"/>
                    </a:cubicBezTo>
                    <a:cubicBezTo>
                      <a:pt x="99" y="107"/>
                      <a:pt x="97" y="112"/>
                      <a:pt x="98" y="112"/>
                    </a:cubicBezTo>
                    <a:cubicBezTo>
                      <a:pt x="98" y="113"/>
                      <a:pt x="99" y="114"/>
                      <a:pt x="100" y="115"/>
                    </a:cubicBezTo>
                    <a:cubicBezTo>
                      <a:pt x="97" y="115"/>
                      <a:pt x="95" y="115"/>
                      <a:pt x="93" y="115"/>
                    </a:cubicBezTo>
                    <a:cubicBezTo>
                      <a:pt x="90" y="115"/>
                      <a:pt x="86" y="113"/>
                      <a:pt x="75" y="106"/>
                    </a:cubicBezTo>
                    <a:cubicBezTo>
                      <a:pt x="63" y="100"/>
                      <a:pt x="59" y="99"/>
                      <a:pt x="56" y="95"/>
                    </a:cubicBezTo>
                    <a:cubicBezTo>
                      <a:pt x="53" y="90"/>
                      <a:pt x="50" y="89"/>
                      <a:pt x="45" y="83"/>
                    </a:cubicBezTo>
                    <a:cubicBezTo>
                      <a:pt x="40" y="77"/>
                      <a:pt x="39" y="77"/>
                      <a:pt x="30" y="69"/>
                    </a:cubicBezTo>
                    <a:cubicBezTo>
                      <a:pt x="22" y="62"/>
                      <a:pt x="21" y="65"/>
                      <a:pt x="16" y="58"/>
                    </a:cubicBezTo>
                    <a:cubicBezTo>
                      <a:pt x="11" y="52"/>
                      <a:pt x="3" y="51"/>
                      <a:pt x="0" y="48"/>
                    </a:cubicBezTo>
                    <a:cubicBezTo>
                      <a:pt x="1" y="47"/>
                      <a:pt x="2" y="46"/>
                      <a:pt x="2" y="44"/>
                    </a:cubicBezTo>
                    <a:cubicBezTo>
                      <a:pt x="2" y="42"/>
                      <a:pt x="6" y="39"/>
                      <a:pt x="8" y="33"/>
                    </a:cubicBezTo>
                    <a:cubicBezTo>
                      <a:pt x="10" y="27"/>
                      <a:pt x="10" y="29"/>
                      <a:pt x="15" y="24"/>
                    </a:cubicBezTo>
                    <a:cubicBezTo>
                      <a:pt x="20" y="20"/>
                      <a:pt x="20" y="23"/>
                      <a:pt x="21" y="20"/>
                    </a:cubicBezTo>
                    <a:cubicBezTo>
                      <a:pt x="22" y="17"/>
                      <a:pt x="21" y="17"/>
                      <a:pt x="25" y="12"/>
                    </a:cubicBezTo>
                    <a:cubicBezTo>
                      <a:pt x="30" y="7"/>
                      <a:pt x="31" y="9"/>
                      <a:pt x="31" y="5"/>
                    </a:cubicBezTo>
                    <a:cubicBezTo>
                      <a:pt x="31" y="2"/>
                      <a:pt x="33" y="1"/>
                      <a:pt x="34" y="1"/>
                    </a:cubicBezTo>
                    <a:cubicBezTo>
                      <a:pt x="35" y="1"/>
                      <a:pt x="36" y="1"/>
                      <a:pt x="37" y="0"/>
                    </a:cubicBezTo>
                    <a:cubicBezTo>
                      <a:pt x="39" y="0"/>
                      <a:pt x="45" y="2"/>
                      <a:pt x="50" y="5"/>
                    </a:cubicBezTo>
                    <a:cubicBezTo>
                      <a:pt x="54" y="9"/>
                      <a:pt x="53" y="17"/>
                      <a:pt x="53" y="24"/>
                    </a:cubicBezTo>
                    <a:cubicBezTo>
                      <a:pt x="53" y="31"/>
                      <a:pt x="49" y="28"/>
                      <a:pt x="52" y="31"/>
                    </a:cubicBezTo>
                    <a:cubicBezTo>
                      <a:pt x="55" y="34"/>
                      <a:pt x="58" y="35"/>
                      <a:pt x="64" y="35"/>
                    </a:cubicBezTo>
                    <a:cubicBezTo>
                      <a:pt x="70" y="35"/>
                      <a:pt x="70" y="30"/>
                      <a:pt x="71" y="24"/>
                    </a:cubicBezTo>
                    <a:cubicBezTo>
                      <a:pt x="71" y="21"/>
                      <a:pt x="73" y="22"/>
                      <a:pt x="75" y="23"/>
                    </a:cubicBezTo>
                    <a:cubicBezTo>
                      <a:pt x="75" y="25"/>
                      <a:pt x="74" y="26"/>
                      <a:pt x="76" y="29"/>
                    </a:cubicBezTo>
                    <a:cubicBezTo>
                      <a:pt x="79" y="33"/>
                      <a:pt x="80" y="36"/>
                      <a:pt x="80" y="39"/>
                    </a:cubicBezTo>
                    <a:cubicBezTo>
                      <a:pt x="79" y="42"/>
                      <a:pt x="80" y="44"/>
                      <a:pt x="77" y="48"/>
                    </a:cubicBezTo>
                    <a:cubicBezTo>
                      <a:pt x="74" y="53"/>
                      <a:pt x="69" y="53"/>
                      <a:pt x="75" y="58"/>
                    </a:cubicBezTo>
                    <a:cubicBezTo>
                      <a:pt x="80" y="63"/>
                      <a:pt x="83" y="61"/>
                      <a:pt x="87" y="63"/>
                    </a:cubicBezTo>
                    <a:cubicBezTo>
                      <a:pt x="92" y="66"/>
                      <a:pt x="92" y="68"/>
                      <a:pt x="92" y="70"/>
                    </a:cubicBezTo>
                    <a:cubicBezTo>
                      <a:pt x="93" y="71"/>
                      <a:pt x="95" y="71"/>
                      <a:pt x="98" y="73"/>
                    </a:cubicBezTo>
                    <a:cubicBezTo>
                      <a:pt x="100" y="76"/>
                      <a:pt x="103" y="77"/>
                      <a:pt x="103" y="81"/>
                    </a:cubicBezTo>
                    <a:cubicBezTo>
                      <a:pt x="102" y="84"/>
                      <a:pt x="105" y="87"/>
                      <a:pt x="102" y="9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928">
                <a:extLst>
                  <a:ext uri="{FF2B5EF4-FFF2-40B4-BE49-F238E27FC236}">
                    <a16:creationId xmlns:a16="http://schemas.microsoft.com/office/drawing/2014/main" id="{871C3352-547D-4D6B-B223-B1EA775567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7" y="1865"/>
                <a:ext cx="94" cy="107"/>
              </a:xfrm>
              <a:custGeom>
                <a:avLst/>
                <a:gdLst>
                  <a:gd name="T0" fmla="*/ 152 w 158"/>
                  <a:gd name="T1" fmla="*/ 79 h 178"/>
                  <a:gd name="T2" fmla="*/ 146 w 158"/>
                  <a:gd name="T3" fmla="*/ 96 h 178"/>
                  <a:gd name="T4" fmla="*/ 137 w 158"/>
                  <a:gd name="T5" fmla="*/ 111 h 178"/>
                  <a:gd name="T6" fmla="*/ 142 w 158"/>
                  <a:gd name="T7" fmla="*/ 131 h 178"/>
                  <a:gd name="T8" fmla="*/ 146 w 158"/>
                  <a:gd name="T9" fmla="*/ 144 h 178"/>
                  <a:gd name="T10" fmla="*/ 151 w 158"/>
                  <a:gd name="T11" fmla="*/ 159 h 178"/>
                  <a:gd name="T12" fmla="*/ 115 w 158"/>
                  <a:gd name="T13" fmla="*/ 154 h 178"/>
                  <a:gd name="T14" fmla="*/ 82 w 158"/>
                  <a:gd name="T15" fmla="*/ 160 h 178"/>
                  <a:gd name="T16" fmla="*/ 49 w 158"/>
                  <a:gd name="T17" fmla="*/ 168 h 178"/>
                  <a:gd name="T18" fmla="*/ 31 w 158"/>
                  <a:gd name="T19" fmla="*/ 178 h 178"/>
                  <a:gd name="T20" fmla="*/ 31 w 158"/>
                  <a:gd name="T21" fmla="*/ 167 h 178"/>
                  <a:gd name="T22" fmla="*/ 34 w 158"/>
                  <a:gd name="T23" fmla="*/ 144 h 178"/>
                  <a:gd name="T24" fmla="*/ 23 w 158"/>
                  <a:gd name="T25" fmla="*/ 133 h 178"/>
                  <a:gd name="T26" fmla="*/ 6 w 158"/>
                  <a:gd name="T27" fmla="*/ 121 h 178"/>
                  <a:gd name="T28" fmla="*/ 11 w 158"/>
                  <a:gd name="T29" fmla="*/ 102 h 178"/>
                  <a:gd name="T30" fmla="*/ 6 w 158"/>
                  <a:gd name="T31" fmla="*/ 86 h 178"/>
                  <a:gd name="T32" fmla="*/ 17 w 158"/>
                  <a:gd name="T33" fmla="*/ 78 h 178"/>
                  <a:gd name="T34" fmla="*/ 26 w 158"/>
                  <a:gd name="T35" fmla="*/ 62 h 178"/>
                  <a:gd name="T36" fmla="*/ 23 w 158"/>
                  <a:gd name="T37" fmla="*/ 49 h 178"/>
                  <a:gd name="T38" fmla="*/ 16 w 158"/>
                  <a:gd name="T39" fmla="*/ 31 h 178"/>
                  <a:gd name="T40" fmla="*/ 21 w 158"/>
                  <a:gd name="T41" fmla="*/ 11 h 178"/>
                  <a:gd name="T42" fmla="*/ 35 w 158"/>
                  <a:gd name="T43" fmla="*/ 12 h 178"/>
                  <a:gd name="T44" fmla="*/ 51 w 158"/>
                  <a:gd name="T45" fmla="*/ 6 h 178"/>
                  <a:gd name="T46" fmla="*/ 63 w 158"/>
                  <a:gd name="T47" fmla="*/ 2 h 178"/>
                  <a:gd name="T48" fmla="*/ 78 w 158"/>
                  <a:gd name="T49" fmla="*/ 11 h 178"/>
                  <a:gd name="T50" fmla="*/ 86 w 158"/>
                  <a:gd name="T51" fmla="*/ 13 h 178"/>
                  <a:gd name="T52" fmla="*/ 98 w 158"/>
                  <a:gd name="T53" fmla="*/ 27 h 178"/>
                  <a:gd name="T54" fmla="*/ 116 w 158"/>
                  <a:gd name="T55" fmla="*/ 27 h 178"/>
                  <a:gd name="T56" fmla="*/ 142 w 158"/>
                  <a:gd name="T57" fmla="*/ 26 h 178"/>
                  <a:gd name="T58" fmla="*/ 151 w 158"/>
                  <a:gd name="T59" fmla="*/ 38 h 178"/>
                  <a:gd name="T60" fmla="*/ 151 w 158"/>
                  <a:gd name="T61" fmla="*/ 46 h 178"/>
                  <a:gd name="T62" fmla="*/ 157 w 158"/>
                  <a:gd name="T63" fmla="*/ 67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178">
                    <a:moveTo>
                      <a:pt x="157" y="67"/>
                    </a:moveTo>
                    <a:cubicBezTo>
                      <a:pt x="156" y="71"/>
                      <a:pt x="155" y="75"/>
                      <a:pt x="152" y="79"/>
                    </a:cubicBezTo>
                    <a:cubicBezTo>
                      <a:pt x="148" y="83"/>
                      <a:pt x="147" y="83"/>
                      <a:pt x="147" y="87"/>
                    </a:cubicBezTo>
                    <a:cubicBezTo>
                      <a:pt x="147" y="91"/>
                      <a:pt x="147" y="93"/>
                      <a:pt x="146" y="96"/>
                    </a:cubicBezTo>
                    <a:cubicBezTo>
                      <a:pt x="145" y="99"/>
                      <a:pt x="144" y="100"/>
                      <a:pt x="141" y="103"/>
                    </a:cubicBezTo>
                    <a:cubicBezTo>
                      <a:pt x="138" y="107"/>
                      <a:pt x="135" y="107"/>
                      <a:pt x="137" y="111"/>
                    </a:cubicBezTo>
                    <a:cubicBezTo>
                      <a:pt x="138" y="116"/>
                      <a:pt x="136" y="116"/>
                      <a:pt x="138" y="120"/>
                    </a:cubicBezTo>
                    <a:cubicBezTo>
                      <a:pt x="140" y="125"/>
                      <a:pt x="141" y="128"/>
                      <a:pt x="142" y="131"/>
                    </a:cubicBezTo>
                    <a:cubicBezTo>
                      <a:pt x="143" y="134"/>
                      <a:pt x="142" y="134"/>
                      <a:pt x="145" y="138"/>
                    </a:cubicBezTo>
                    <a:cubicBezTo>
                      <a:pt x="147" y="142"/>
                      <a:pt x="143" y="144"/>
                      <a:pt x="146" y="144"/>
                    </a:cubicBezTo>
                    <a:cubicBezTo>
                      <a:pt x="150" y="145"/>
                      <a:pt x="151" y="146"/>
                      <a:pt x="151" y="148"/>
                    </a:cubicBezTo>
                    <a:cubicBezTo>
                      <a:pt x="151" y="150"/>
                      <a:pt x="151" y="156"/>
                      <a:pt x="151" y="159"/>
                    </a:cubicBezTo>
                    <a:cubicBezTo>
                      <a:pt x="150" y="158"/>
                      <a:pt x="148" y="156"/>
                      <a:pt x="139" y="156"/>
                    </a:cubicBezTo>
                    <a:cubicBezTo>
                      <a:pt x="125" y="156"/>
                      <a:pt x="130" y="154"/>
                      <a:pt x="115" y="154"/>
                    </a:cubicBezTo>
                    <a:cubicBezTo>
                      <a:pt x="101" y="155"/>
                      <a:pt x="103" y="153"/>
                      <a:pt x="95" y="155"/>
                    </a:cubicBezTo>
                    <a:cubicBezTo>
                      <a:pt x="87" y="158"/>
                      <a:pt x="90" y="156"/>
                      <a:pt x="82" y="160"/>
                    </a:cubicBezTo>
                    <a:cubicBezTo>
                      <a:pt x="75" y="163"/>
                      <a:pt x="71" y="164"/>
                      <a:pt x="63" y="166"/>
                    </a:cubicBezTo>
                    <a:cubicBezTo>
                      <a:pt x="56" y="168"/>
                      <a:pt x="51" y="166"/>
                      <a:pt x="49" y="168"/>
                    </a:cubicBezTo>
                    <a:cubicBezTo>
                      <a:pt x="46" y="170"/>
                      <a:pt x="43" y="173"/>
                      <a:pt x="38" y="175"/>
                    </a:cubicBezTo>
                    <a:cubicBezTo>
                      <a:pt x="36" y="177"/>
                      <a:pt x="33" y="178"/>
                      <a:pt x="31" y="178"/>
                    </a:cubicBezTo>
                    <a:cubicBezTo>
                      <a:pt x="30" y="177"/>
                      <a:pt x="29" y="176"/>
                      <a:pt x="29" y="175"/>
                    </a:cubicBezTo>
                    <a:cubicBezTo>
                      <a:pt x="28" y="175"/>
                      <a:pt x="30" y="170"/>
                      <a:pt x="31" y="167"/>
                    </a:cubicBezTo>
                    <a:cubicBezTo>
                      <a:pt x="31" y="164"/>
                      <a:pt x="29" y="159"/>
                      <a:pt x="33" y="155"/>
                    </a:cubicBezTo>
                    <a:cubicBezTo>
                      <a:pt x="36" y="150"/>
                      <a:pt x="33" y="147"/>
                      <a:pt x="34" y="144"/>
                    </a:cubicBezTo>
                    <a:cubicBezTo>
                      <a:pt x="34" y="140"/>
                      <a:pt x="31" y="139"/>
                      <a:pt x="29" y="136"/>
                    </a:cubicBezTo>
                    <a:cubicBezTo>
                      <a:pt x="26" y="134"/>
                      <a:pt x="24" y="134"/>
                      <a:pt x="23" y="133"/>
                    </a:cubicBezTo>
                    <a:cubicBezTo>
                      <a:pt x="23" y="131"/>
                      <a:pt x="23" y="129"/>
                      <a:pt x="18" y="126"/>
                    </a:cubicBezTo>
                    <a:cubicBezTo>
                      <a:pt x="14" y="124"/>
                      <a:pt x="11" y="126"/>
                      <a:pt x="6" y="121"/>
                    </a:cubicBezTo>
                    <a:cubicBezTo>
                      <a:pt x="0" y="116"/>
                      <a:pt x="5" y="116"/>
                      <a:pt x="8" y="111"/>
                    </a:cubicBezTo>
                    <a:cubicBezTo>
                      <a:pt x="11" y="107"/>
                      <a:pt x="10" y="105"/>
                      <a:pt x="11" y="102"/>
                    </a:cubicBezTo>
                    <a:cubicBezTo>
                      <a:pt x="11" y="99"/>
                      <a:pt x="10" y="96"/>
                      <a:pt x="7" y="92"/>
                    </a:cubicBezTo>
                    <a:cubicBezTo>
                      <a:pt x="5" y="89"/>
                      <a:pt x="6" y="88"/>
                      <a:pt x="6" y="86"/>
                    </a:cubicBezTo>
                    <a:cubicBezTo>
                      <a:pt x="9" y="87"/>
                      <a:pt x="11" y="89"/>
                      <a:pt x="13" y="89"/>
                    </a:cubicBezTo>
                    <a:cubicBezTo>
                      <a:pt x="18" y="89"/>
                      <a:pt x="15" y="84"/>
                      <a:pt x="17" y="78"/>
                    </a:cubicBezTo>
                    <a:cubicBezTo>
                      <a:pt x="19" y="72"/>
                      <a:pt x="16" y="74"/>
                      <a:pt x="14" y="70"/>
                    </a:cubicBezTo>
                    <a:cubicBezTo>
                      <a:pt x="12" y="66"/>
                      <a:pt x="19" y="63"/>
                      <a:pt x="26" y="62"/>
                    </a:cubicBezTo>
                    <a:cubicBezTo>
                      <a:pt x="33" y="62"/>
                      <a:pt x="26" y="62"/>
                      <a:pt x="23" y="56"/>
                    </a:cubicBezTo>
                    <a:cubicBezTo>
                      <a:pt x="21" y="50"/>
                      <a:pt x="22" y="51"/>
                      <a:pt x="23" y="49"/>
                    </a:cubicBezTo>
                    <a:cubicBezTo>
                      <a:pt x="24" y="46"/>
                      <a:pt x="23" y="44"/>
                      <a:pt x="23" y="40"/>
                    </a:cubicBezTo>
                    <a:cubicBezTo>
                      <a:pt x="23" y="37"/>
                      <a:pt x="19" y="37"/>
                      <a:pt x="16" y="31"/>
                    </a:cubicBezTo>
                    <a:cubicBezTo>
                      <a:pt x="14" y="25"/>
                      <a:pt x="19" y="21"/>
                      <a:pt x="21" y="18"/>
                    </a:cubicBezTo>
                    <a:cubicBezTo>
                      <a:pt x="23" y="15"/>
                      <a:pt x="24" y="14"/>
                      <a:pt x="21" y="11"/>
                    </a:cubicBezTo>
                    <a:cubicBezTo>
                      <a:pt x="22" y="11"/>
                      <a:pt x="26" y="11"/>
                      <a:pt x="26" y="10"/>
                    </a:cubicBezTo>
                    <a:cubicBezTo>
                      <a:pt x="27" y="8"/>
                      <a:pt x="32" y="9"/>
                      <a:pt x="35" y="12"/>
                    </a:cubicBezTo>
                    <a:cubicBezTo>
                      <a:pt x="37" y="14"/>
                      <a:pt x="41" y="18"/>
                      <a:pt x="44" y="16"/>
                    </a:cubicBezTo>
                    <a:cubicBezTo>
                      <a:pt x="48" y="13"/>
                      <a:pt x="51" y="12"/>
                      <a:pt x="51" y="6"/>
                    </a:cubicBezTo>
                    <a:cubicBezTo>
                      <a:pt x="52" y="1"/>
                      <a:pt x="56" y="4"/>
                      <a:pt x="57" y="5"/>
                    </a:cubicBezTo>
                    <a:cubicBezTo>
                      <a:pt x="59" y="5"/>
                      <a:pt x="61" y="4"/>
                      <a:pt x="63" y="2"/>
                    </a:cubicBezTo>
                    <a:cubicBezTo>
                      <a:pt x="66" y="0"/>
                      <a:pt x="61" y="9"/>
                      <a:pt x="65" y="15"/>
                    </a:cubicBezTo>
                    <a:cubicBezTo>
                      <a:pt x="68" y="21"/>
                      <a:pt x="69" y="12"/>
                      <a:pt x="78" y="11"/>
                    </a:cubicBezTo>
                    <a:cubicBezTo>
                      <a:pt x="80" y="10"/>
                      <a:pt x="81" y="10"/>
                      <a:pt x="82" y="10"/>
                    </a:cubicBezTo>
                    <a:cubicBezTo>
                      <a:pt x="83" y="11"/>
                      <a:pt x="84" y="13"/>
                      <a:pt x="86" y="13"/>
                    </a:cubicBezTo>
                    <a:cubicBezTo>
                      <a:pt x="89" y="14"/>
                      <a:pt x="93" y="12"/>
                      <a:pt x="94" y="17"/>
                    </a:cubicBezTo>
                    <a:cubicBezTo>
                      <a:pt x="95" y="22"/>
                      <a:pt x="93" y="22"/>
                      <a:pt x="98" y="27"/>
                    </a:cubicBezTo>
                    <a:cubicBezTo>
                      <a:pt x="103" y="31"/>
                      <a:pt x="105" y="32"/>
                      <a:pt x="108" y="32"/>
                    </a:cubicBezTo>
                    <a:cubicBezTo>
                      <a:pt x="111" y="32"/>
                      <a:pt x="114" y="29"/>
                      <a:pt x="116" y="27"/>
                    </a:cubicBezTo>
                    <a:cubicBezTo>
                      <a:pt x="118" y="26"/>
                      <a:pt x="117" y="25"/>
                      <a:pt x="123" y="25"/>
                    </a:cubicBezTo>
                    <a:cubicBezTo>
                      <a:pt x="128" y="25"/>
                      <a:pt x="142" y="24"/>
                      <a:pt x="142" y="26"/>
                    </a:cubicBezTo>
                    <a:cubicBezTo>
                      <a:pt x="143" y="28"/>
                      <a:pt x="144" y="32"/>
                      <a:pt x="147" y="35"/>
                    </a:cubicBezTo>
                    <a:cubicBezTo>
                      <a:pt x="148" y="37"/>
                      <a:pt x="150" y="37"/>
                      <a:pt x="151" y="38"/>
                    </a:cubicBezTo>
                    <a:cubicBezTo>
                      <a:pt x="152" y="39"/>
                      <a:pt x="152" y="40"/>
                      <a:pt x="152" y="41"/>
                    </a:cubicBezTo>
                    <a:cubicBezTo>
                      <a:pt x="152" y="44"/>
                      <a:pt x="148" y="41"/>
                      <a:pt x="151" y="46"/>
                    </a:cubicBezTo>
                    <a:cubicBezTo>
                      <a:pt x="154" y="52"/>
                      <a:pt x="155" y="50"/>
                      <a:pt x="156" y="56"/>
                    </a:cubicBezTo>
                    <a:cubicBezTo>
                      <a:pt x="156" y="61"/>
                      <a:pt x="158" y="63"/>
                      <a:pt x="157" y="6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929">
                <a:extLst>
                  <a:ext uri="{FF2B5EF4-FFF2-40B4-BE49-F238E27FC236}">
                    <a16:creationId xmlns:a16="http://schemas.microsoft.com/office/drawing/2014/main" id="{5332CDBC-37C4-4BB2-B30C-8DD5F044A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8" y="1858"/>
                <a:ext cx="69" cy="108"/>
              </a:xfrm>
              <a:custGeom>
                <a:avLst/>
                <a:gdLst>
                  <a:gd name="T0" fmla="*/ 114 w 116"/>
                  <a:gd name="T1" fmla="*/ 142 h 180"/>
                  <a:gd name="T2" fmla="*/ 112 w 116"/>
                  <a:gd name="T3" fmla="*/ 144 h 180"/>
                  <a:gd name="T4" fmla="*/ 106 w 116"/>
                  <a:gd name="T5" fmla="*/ 151 h 180"/>
                  <a:gd name="T6" fmla="*/ 91 w 116"/>
                  <a:gd name="T7" fmla="*/ 151 h 180"/>
                  <a:gd name="T8" fmla="*/ 81 w 116"/>
                  <a:gd name="T9" fmla="*/ 156 h 180"/>
                  <a:gd name="T10" fmla="*/ 68 w 116"/>
                  <a:gd name="T11" fmla="*/ 163 h 180"/>
                  <a:gd name="T12" fmla="*/ 58 w 116"/>
                  <a:gd name="T13" fmla="*/ 170 h 180"/>
                  <a:gd name="T14" fmla="*/ 43 w 116"/>
                  <a:gd name="T15" fmla="*/ 173 h 180"/>
                  <a:gd name="T16" fmla="*/ 31 w 116"/>
                  <a:gd name="T17" fmla="*/ 178 h 180"/>
                  <a:gd name="T18" fmla="*/ 19 w 116"/>
                  <a:gd name="T19" fmla="*/ 173 h 180"/>
                  <a:gd name="T20" fmla="*/ 16 w 116"/>
                  <a:gd name="T21" fmla="*/ 170 h 180"/>
                  <a:gd name="T22" fmla="*/ 16 w 116"/>
                  <a:gd name="T23" fmla="*/ 159 h 180"/>
                  <a:gd name="T24" fmla="*/ 11 w 116"/>
                  <a:gd name="T25" fmla="*/ 155 h 180"/>
                  <a:gd name="T26" fmla="*/ 10 w 116"/>
                  <a:gd name="T27" fmla="*/ 149 h 180"/>
                  <a:gd name="T28" fmla="*/ 7 w 116"/>
                  <a:gd name="T29" fmla="*/ 142 h 180"/>
                  <a:gd name="T30" fmla="*/ 3 w 116"/>
                  <a:gd name="T31" fmla="*/ 131 h 180"/>
                  <a:gd name="T32" fmla="*/ 2 w 116"/>
                  <a:gd name="T33" fmla="*/ 122 h 180"/>
                  <a:gd name="T34" fmla="*/ 6 w 116"/>
                  <a:gd name="T35" fmla="*/ 114 h 180"/>
                  <a:gd name="T36" fmla="*/ 11 w 116"/>
                  <a:gd name="T37" fmla="*/ 107 h 180"/>
                  <a:gd name="T38" fmla="*/ 12 w 116"/>
                  <a:gd name="T39" fmla="*/ 98 h 180"/>
                  <a:gd name="T40" fmla="*/ 17 w 116"/>
                  <a:gd name="T41" fmla="*/ 90 h 180"/>
                  <a:gd name="T42" fmla="*/ 22 w 116"/>
                  <a:gd name="T43" fmla="*/ 78 h 180"/>
                  <a:gd name="T44" fmla="*/ 21 w 116"/>
                  <a:gd name="T45" fmla="*/ 67 h 180"/>
                  <a:gd name="T46" fmla="*/ 16 w 116"/>
                  <a:gd name="T47" fmla="*/ 57 h 180"/>
                  <a:gd name="T48" fmla="*/ 17 w 116"/>
                  <a:gd name="T49" fmla="*/ 52 h 180"/>
                  <a:gd name="T50" fmla="*/ 16 w 116"/>
                  <a:gd name="T51" fmla="*/ 49 h 180"/>
                  <a:gd name="T52" fmla="*/ 17 w 116"/>
                  <a:gd name="T53" fmla="*/ 45 h 180"/>
                  <a:gd name="T54" fmla="*/ 15 w 116"/>
                  <a:gd name="T55" fmla="*/ 36 h 180"/>
                  <a:gd name="T56" fmla="*/ 15 w 116"/>
                  <a:gd name="T57" fmla="*/ 25 h 180"/>
                  <a:gd name="T58" fmla="*/ 13 w 116"/>
                  <a:gd name="T59" fmla="*/ 19 h 180"/>
                  <a:gd name="T60" fmla="*/ 11 w 116"/>
                  <a:gd name="T61" fmla="*/ 11 h 180"/>
                  <a:gd name="T62" fmla="*/ 14 w 116"/>
                  <a:gd name="T63" fmla="*/ 5 h 180"/>
                  <a:gd name="T64" fmla="*/ 66 w 116"/>
                  <a:gd name="T65" fmla="*/ 5 h 180"/>
                  <a:gd name="T66" fmla="*/ 69 w 116"/>
                  <a:gd name="T67" fmla="*/ 6 h 180"/>
                  <a:gd name="T68" fmla="*/ 76 w 116"/>
                  <a:gd name="T69" fmla="*/ 2 h 180"/>
                  <a:gd name="T70" fmla="*/ 83 w 116"/>
                  <a:gd name="T71" fmla="*/ 2 h 180"/>
                  <a:gd name="T72" fmla="*/ 83 w 116"/>
                  <a:gd name="T73" fmla="*/ 3 h 180"/>
                  <a:gd name="T74" fmla="*/ 83 w 116"/>
                  <a:gd name="T75" fmla="*/ 7 h 180"/>
                  <a:gd name="T76" fmla="*/ 83 w 116"/>
                  <a:gd name="T77" fmla="*/ 14 h 180"/>
                  <a:gd name="T78" fmla="*/ 91 w 116"/>
                  <a:gd name="T79" fmla="*/ 22 h 180"/>
                  <a:gd name="T80" fmla="*/ 95 w 116"/>
                  <a:gd name="T81" fmla="*/ 31 h 180"/>
                  <a:gd name="T82" fmla="*/ 93 w 116"/>
                  <a:gd name="T83" fmla="*/ 44 h 180"/>
                  <a:gd name="T84" fmla="*/ 94 w 116"/>
                  <a:gd name="T85" fmla="*/ 48 h 180"/>
                  <a:gd name="T86" fmla="*/ 97 w 116"/>
                  <a:gd name="T87" fmla="*/ 54 h 180"/>
                  <a:gd name="T88" fmla="*/ 93 w 116"/>
                  <a:gd name="T89" fmla="*/ 67 h 180"/>
                  <a:gd name="T90" fmla="*/ 98 w 116"/>
                  <a:gd name="T91" fmla="*/ 73 h 180"/>
                  <a:gd name="T92" fmla="*/ 100 w 116"/>
                  <a:gd name="T93" fmla="*/ 84 h 180"/>
                  <a:gd name="T94" fmla="*/ 99 w 116"/>
                  <a:gd name="T95" fmla="*/ 93 h 180"/>
                  <a:gd name="T96" fmla="*/ 97 w 116"/>
                  <a:gd name="T97" fmla="*/ 101 h 180"/>
                  <a:gd name="T98" fmla="*/ 99 w 116"/>
                  <a:gd name="T99" fmla="*/ 109 h 180"/>
                  <a:gd name="T100" fmla="*/ 98 w 116"/>
                  <a:gd name="T101" fmla="*/ 116 h 180"/>
                  <a:gd name="T102" fmla="*/ 97 w 116"/>
                  <a:gd name="T103" fmla="*/ 123 h 180"/>
                  <a:gd name="T104" fmla="*/ 103 w 116"/>
                  <a:gd name="T105" fmla="*/ 132 h 180"/>
                  <a:gd name="T106" fmla="*/ 112 w 116"/>
                  <a:gd name="T107" fmla="*/ 140 h 180"/>
                  <a:gd name="T108" fmla="*/ 114 w 116"/>
                  <a:gd name="T109" fmla="*/ 14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6" h="180">
                    <a:moveTo>
                      <a:pt x="114" y="142"/>
                    </a:moveTo>
                    <a:cubicBezTo>
                      <a:pt x="114" y="142"/>
                      <a:pt x="113" y="143"/>
                      <a:pt x="112" y="144"/>
                    </a:cubicBezTo>
                    <a:cubicBezTo>
                      <a:pt x="108" y="148"/>
                      <a:pt x="116" y="151"/>
                      <a:pt x="106" y="151"/>
                    </a:cubicBezTo>
                    <a:cubicBezTo>
                      <a:pt x="97" y="151"/>
                      <a:pt x="94" y="151"/>
                      <a:pt x="91" y="151"/>
                    </a:cubicBezTo>
                    <a:cubicBezTo>
                      <a:pt x="89" y="151"/>
                      <a:pt x="86" y="153"/>
                      <a:pt x="81" y="156"/>
                    </a:cubicBezTo>
                    <a:cubicBezTo>
                      <a:pt x="77" y="160"/>
                      <a:pt x="72" y="161"/>
                      <a:pt x="68" y="163"/>
                    </a:cubicBezTo>
                    <a:cubicBezTo>
                      <a:pt x="64" y="165"/>
                      <a:pt x="66" y="168"/>
                      <a:pt x="58" y="170"/>
                    </a:cubicBezTo>
                    <a:cubicBezTo>
                      <a:pt x="51" y="171"/>
                      <a:pt x="47" y="168"/>
                      <a:pt x="43" y="173"/>
                    </a:cubicBezTo>
                    <a:cubicBezTo>
                      <a:pt x="39" y="178"/>
                      <a:pt x="34" y="180"/>
                      <a:pt x="31" y="178"/>
                    </a:cubicBezTo>
                    <a:cubicBezTo>
                      <a:pt x="28" y="176"/>
                      <a:pt x="25" y="177"/>
                      <a:pt x="19" y="173"/>
                    </a:cubicBezTo>
                    <a:cubicBezTo>
                      <a:pt x="17" y="172"/>
                      <a:pt x="16" y="171"/>
                      <a:pt x="16" y="170"/>
                    </a:cubicBezTo>
                    <a:cubicBezTo>
                      <a:pt x="16" y="167"/>
                      <a:pt x="16" y="161"/>
                      <a:pt x="16" y="159"/>
                    </a:cubicBezTo>
                    <a:cubicBezTo>
                      <a:pt x="16" y="157"/>
                      <a:pt x="15" y="156"/>
                      <a:pt x="11" y="155"/>
                    </a:cubicBezTo>
                    <a:cubicBezTo>
                      <a:pt x="8" y="155"/>
                      <a:pt x="12" y="153"/>
                      <a:pt x="10" y="149"/>
                    </a:cubicBezTo>
                    <a:cubicBezTo>
                      <a:pt x="7" y="145"/>
                      <a:pt x="8" y="145"/>
                      <a:pt x="7" y="142"/>
                    </a:cubicBezTo>
                    <a:cubicBezTo>
                      <a:pt x="6" y="139"/>
                      <a:pt x="5" y="136"/>
                      <a:pt x="3" y="131"/>
                    </a:cubicBezTo>
                    <a:cubicBezTo>
                      <a:pt x="1" y="127"/>
                      <a:pt x="3" y="127"/>
                      <a:pt x="2" y="122"/>
                    </a:cubicBezTo>
                    <a:cubicBezTo>
                      <a:pt x="0" y="118"/>
                      <a:pt x="3" y="118"/>
                      <a:pt x="6" y="114"/>
                    </a:cubicBezTo>
                    <a:cubicBezTo>
                      <a:pt x="9" y="111"/>
                      <a:pt x="10" y="110"/>
                      <a:pt x="11" y="107"/>
                    </a:cubicBezTo>
                    <a:cubicBezTo>
                      <a:pt x="12" y="104"/>
                      <a:pt x="12" y="102"/>
                      <a:pt x="12" y="98"/>
                    </a:cubicBezTo>
                    <a:cubicBezTo>
                      <a:pt x="12" y="94"/>
                      <a:pt x="13" y="94"/>
                      <a:pt x="17" y="90"/>
                    </a:cubicBezTo>
                    <a:cubicBezTo>
                      <a:pt x="20" y="86"/>
                      <a:pt x="21" y="82"/>
                      <a:pt x="22" y="78"/>
                    </a:cubicBezTo>
                    <a:cubicBezTo>
                      <a:pt x="23" y="74"/>
                      <a:pt x="21" y="72"/>
                      <a:pt x="21" y="67"/>
                    </a:cubicBezTo>
                    <a:cubicBezTo>
                      <a:pt x="20" y="61"/>
                      <a:pt x="19" y="63"/>
                      <a:pt x="16" y="57"/>
                    </a:cubicBezTo>
                    <a:cubicBezTo>
                      <a:pt x="13" y="52"/>
                      <a:pt x="17" y="55"/>
                      <a:pt x="17" y="52"/>
                    </a:cubicBezTo>
                    <a:cubicBezTo>
                      <a:pt x="17" y="51"/>
                      <a:pt x="17" y="50"/>
                      <a:pt x="16" y="49"/>
                    </a:cubicBezTo>
                    <a:cubicBezTo>
                      <a:pt x="17" y="48"/>
                      <a:pt x="17" y="45"/>
                      <a:pt x="17" y="45"/>
                    </a:cubicBezTo>
                    <a:cubicBezTo>
                      <a:pt x="16" y="44"/>
                      <a:pt x="15" y="40"/>
                      <a:pt x="15" y="36"/>
                    </a:cubicBezTo>
                    <a:cubicBezTo>
                      <a:pt x="15" y="32"/>
                      <a:pt x="16" y="26"/>
                      <a:pt x="15" y="25"/>
                    </a:cubicBezTo>
                    <a:cubicBezTo>
                      <a:pt x="13" y="24"/>
                      <a:pt x="14" y="22"/>
                      <a:pt x="13" y="19"/>
                    </a:cubicBezTo>
                    <a:cubicBezTo>
                      <a:pt x="12" y="17"/>
                      <a:pt x="11" y="14"/>
                      <a:pt x="11" y="11"/>
                    </a:cubicBezTo>
                    <a:cubicBezTo>
                      <a:pt x="11" y="9"/>
                      <a:pt x="11" y="5"/>
                      <a:pt x="14" y="5"/>
                    </a:cubicBezTo>
                    <a:cubicBezTo>
                      <a:pt x="17" y="4"/>
                      <a:pt x="65" y="4"/>
                      <a:pt x="66" y="5"/>
                    </a:cubicBezTo>
                    <a:cubicBezTo>
                      <a:pt x="68" y="5"/>
                      <a:pt x="67" y="6"/>
                      <a:pt x="69" y="6"/>
                    </a:cubicBezTo>
                    <a:cubicBezTo>
                      <a:pt x="70" y="6"/>
                      <a:pt x="73" y="4"/>
                      <a:pt x="76" y="2"/>
                    </a:cubicBezTo>
                    <a:cubicBezTo>
                      <a:pt x="79" y="0"/>
                      <a:pt x="83" y="2"/>
                      <a:pt x="83" y="2"/>
                    </a:cubicBezTo>
                    <a:cubicBezTo>
                      <a:pt x="83" y="2"/>
                      <a:pt x="83" y="2"/>
                      <a:pt x="83" y="3"/>
                    </a:cubicBezTo>
                    <a:cubicBezTo>
                      <a:pt x="84" y="3"/>
                      <a:pt x="84" y="5"/>
                      <a:pt x="83" y="7"/>
                    </a:cubicBezTo>
                    <a:cubicBezTo>
                      <a:pt x="82" y="10"/>
                      <a:pt x="79" y="11"/>
                      <a:pt x="83" y="14"/>
                    </a:cubicBezTo>
                    <a:cubicBezTo>
                      <a:pt x="86" y="17"/>
                      <a:pt x="89" y="20"/>
                      <a:pt x="91" y="22"/>
                    </a:cubicBezTo>
                    <a:cubicBezTo>
                      <a:pt x="93" y="24"/>
                      <a:pt x="96" y="26"/>
                      <a:pt x="95" y="31"/>
                    </a:cubicBezTo>
                    <a:cubicBezTo>
                      <a:pt x="93" y="36"/>
                      <a:pt x="93" y="41"/>
                      <a:pt x="93" y="44"/>
                    </a:cubicBezTo>
                    <a:cubicBezTo>
                      <a:pt x="93" y="46"/>
                      <a:pt x="93" y="48"/>
                      <a:pt x="94" y="48"/>
                    </a:cubicBezTo>
                    <a:cubicBezTo>
                      <a:pt x="95" y="49"/>
                      <a:pt x="98" y="49"/>
                      <a:pt x="97" y="54"/>
                    </a:cubicBezTo>
                    <a:cubicBezTo>
                      <a:pt x="97" y="58"/>
                      <a:pt x="94" y="64"/>
                      <a:pt x="93" y="67"/>
                    </a:cubicBezTo>
                    <a:cubicBezTo>
                      <a:pt x="91" y="70"/>
                      <a:pt x="94" y="69"/>
                      <a:pt x="98" y="73"/>
                    </a:cubicBezTo>
                    <a:cubicBezTo>
                      <a:pt x="103" y="78"/>
                      <a:pt x="102" y="81"/>
                      <a:pt x="100" y="84"/>
                    </a:cubicBezTo>
                    <a:cubicBezTo>
                      <a:pt x="99" y="87"/>
                      <a:pt x="99" y="89"/>
                      <a:pt x="99" y="93"/>
                    </a:cubicBezTo>
                    <a:cubicBezTo>
                      <a:pt x="99" y="97"/>
                      <a:pt x="96" y="95"/>
                      <a:pt x="97" y="101"/>
                    </a:cubicBezTo>
                    <a:cubicBezTo>
                      <a:pt x="98" y="107"/>
                      <a:pt x="99" y="105"/>
                      <a:pt x="99" y="109"/>
                    </a:cubicBezTo>
                    <a:cubicBezTo>
                      <a:pt x="99" y="112"/>
                      <a:pt x="100" y="113"/>
                      <a:pt x="98" y="116"/>
                    </a:cubicBezTo>
                    <a:cubicBezTo>
                      <a:pt x="97" y="120"/>
                      <a:pt x="93" y="119"/>
                      <a:pt x="97" y="123"/>
                    </a:cubicBezTo>
                    <a:cubicBezTo>
                      <a:pt x="101" y="128"/>
                      <a:pt x="99" y="129"/>
                      <a:pt x="103" y="132"/>
                    </a:cubicBezTo>
                    <a:cubicBezTo>
                      <a:pt x="107" y="136"/>
                      <a:pt x="109" y="138"/>
                      <a:pt x="112" y="140"/>
                    </a:cubicBezTo>
                    <a:cubicBezTo>
                      <a:pt x="113" y="141"/>
                      <a:pt x="114" y="141"/>
                      <a:pt x="114" y="14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930">
                <a:extLst>
                  <a:ext uri="{FF2B5EF4-FFF2-40B4-BE49-F238E27FC236}">
                    <a16:creationId xmlns:a16="http://schemas.microsoft.com/office/drawing/2014/main" id="{62E1886E-F9AC-4D03-B730-E9B637CE25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5" y="1859"/>
                <a:ext cx="29" cy="84"/>
              </a:xfrm>
              <a:custGeom>
                <a:avLst/>
                <a:gdLst>
                  <a:gd name="T0" fmla="*/ 49 w 49"/>
                  <a:gd name="T1" fmla="*/ 134 h 140"/>
                  <a:gd name="T2" fmla="*/ 47 w 49"/>
                  <a:gd name="T3" fmla="*/ 135 h 140"/>
                  <a:gd name="T4" fmla="*/ 40 w 49"/>
                  <a:gd name="T5" fmla="*/ 137 h 140"/>
                  <a:gd name="T6" fmla="*/ 35 w 49"/>
                  <a:gd name="T7" fmla="*/ 140 h 140"/>
                  <a:gd name="T8" fmla="*/ 33 w 49"/>
                  <a:gd name="T9" fmla="*/ 138 h 140"/>
                  <a:gd name="T10" fmla="*/ 24 w 49"/>
                  <a:gd name="T11" fmla="*/ 130 h 140"/>
                  <a:gd name="T12" fmla="*/ 18 w 49"/>
                  <a:gd name="T13" fmla="*/ 121 h 140"/>
                  <a:gd name="T14" fmla="*/ 19 w 49"/>
                  <a:gd name="T15" fmla="*/ 114 h 140"/>
                  <a:gd name="T16" fmla="*/ 20 w 49"/>
                  <a:gd name="T17" fmla="*/ 107 h 140"/>
                  <a:gd name="T18" fmla="*/ 18 w 49"/>
                  <a:gd name="T19" fmla="*/ 99 h 140"/>
                  <a:gd name="T20" fmla="*/ 20 w 49"/>
                  <a:gd name="T21" fmla="*/ 91 h 140"/>
                  <a:gd name="T22" fmla="*/ 21 w 49"/>
                  <a:gd name="T23" fmla="*/ 82 h 140"/>
                  <a:gd name="T24" fmla="*/ 19 w 49"/>
                  <a:gd name="T25" fmla="*/ 71 h 140"/>
                  <a:gd name="T26" fmla="*/ 14 w 49"/>
                  <a:gd name="T27" fmla="*/ 65 h 140"/>
                  <a:gd name="T28" fmla="*/ 18 w 49"/>
                  <a:gd name="T29" fmla="*/ 52 h 140"/>
                  <a:gd name="T30" fmla="*/ 15 w 49"/>
                  <a:gd name="T31" fmla="*/ 46 h 140"/>
                  <a:gd name="T32" fmla="*/ 14 w 49"/>
                  <a:gd name="T33" fmla="*/ 42 h 140"/>
                  <a:gd name="T34" fmla="*/ 16 w 49"/>
                  <a:gd name="T35" fmla="*/ 29 h 140"/>
                  <a:gd name="T36" fmla="*/ 12 w 49"/>
                  <a:gd name="T37" fmla="*/ 20 h 140"/>
                  <a:gd name="T38" fmla="*/ 4 w 49"/>
                  <a:gd name="T39" fmla="*/ 12 h 140"/>
                  <a:gd name="T40" fmla="*/ 4 w 49"/>
                  <a:gd name="T41" fmla="*/ 5 h 140"/>
                  <a:gd name="T42" fmla="*/ 4 w 49"/>
                  <a:gd name="T43" fmla="*/ 1 h 140"/>
                  <a:gd name="T44" fmla="*/ 10 w 49"/>
                  <a:gd name="T45" fmla="*/ 1 h 140"/>
                  <a:gd name="T46" fmla="*/ 19 w 49"/>
                  <a:gd name="T47" fmla="*/ 3 h 140"/>
                  <a:gd name="T48" fmla="*/ 28 w 49"/>
                  <a:gd name="T49" fmla="*/ 3 h 140"/>
                  <a:gd name="T50" fmla="*/ 28 w 49"/>
                  <a:gd name="T51" fmla="*/ 4 h 140"/>
                  <a:gd name="T52" fmla="*/ 26 w 49"/>
                  <a:gd name="T53" fmla="*/ 10 h 140"/>
                  <a:gd name="T54" fmla="*/ 25 w 49"/>
                  <a:gd name="T55" fmla="*/ 16 h 140"/>
                  <a:gd name="T56" fmla="*/ 30 w 49"/>
                  <a:gd name="T57" fmla="*/ 25 h 140"/>
                  <a:gd name="T58" fmla="*/ 38 w 49"/>
                  <a:gd name="T59" fmla="*/ 30 h 140"/>
                  <a:gd name="T60" fmla="*/ 39 w 49"/>
                  <a:gd name="T61" fmla="*/ 37 h 140"/>
                  <a:gd name="T62" fmla="*/ 40 w 49"/>
                  <a:gd name="T63" fmla="*/ 44 h 140"/>
                  <a:gd name="T64" fmla="*/ 41 w 49"/>
                  <a:gd name="T65" fmla="*/ 49 h 140"/>
                  <a:gd name="T66" fmla="*/ 44 w 49"/>
                  <a:gd name="T67" fmla="*/ 56 h 140"/>
                  <a:gd name="T68" fmla="*/ 45 w 49"/>
                  <a:gd name="T69" fmla="*/ 70 h 140"/>
                  <a:gd name="T70" fmla="*/ 46 w 49"/>
                  <a:gd name="T71" fmla="*/ 116 h 140"/>
                  <a:gd name="T72" fmla="*/ 44 w 49"/>
                  <a:gd name="T73" fmla="*/ 123 h 140"/>
                  <a:gd name="T74" fmla="*/ 49 w 49"/>
                  <a:gd name="T75" fmla="*/ 13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9" h="140">
                    <a:moveTo>
                      <a:pt x="49" y="134"/>
                    </a:moveTo>
                    <a:cubicBezTo>
                      <a:pt x="49" y="134"/>
                      <a:pt x="48" y="134"/>
                      <a:pt x="47" y="135"/>
                    </a:cubicBezTo>
                    <a:cubicBezTo>
                      <a:pt x="42" y="136"/>
                      <a:pt x="45" y="133"/>
                      <a:pt x="40" y="137"/>
                    </a:cubicBezTo>
                    <a:cubicBezTo>
                      <a:pt x="37" y="139"/>
                      <a:pt x="36" y="139"/>
                      <a:pt x="35" y="140"/>
                    </a:cubicBezTo>
                    <a:cubicBezTo>
                      <a:pt x="35" y="139"/>
                      <a:pt x="34" y="139"/>
                      <a:pt x="33" y="138"/>
                    </a:cubicBezTo>
                    <a:cubicBezTo>
                      <a:pt x="30" y="136"/>
                      <a:pt x="28" y="134"/>
                      <a:pt x="24" y="130"/>
                    </a:cubicBezTo>
                    <a:cubicBezTo>
                      <a:pt x="20" y="127"/>
                      <a:pt x="22" y="126"/>
                      <a:pt x="18" y="121"/>
                    </a:cubicBezTo>
                    <a:cubicBezTo>
                      <a:pt x="14" y="117"/>
                      <a:pt x="18" y="118"/>
                      <a:pt x="19" y="114"/>
                    </a:cubicBezTo>
                    <a:cubicBezTo>
                      <a:pt x="21" y="111"/>
                      <a:pt x="20" y="110"/>
                      <a:pt x="20" y="107"/>
                    </a:cubicBezTo>
                    <a:cubicBezTo>
                      <a:pt x="20" y="103"/>
                      <a:pt x="19" y="105"/>
                      <a:pt x="18" y="99"/>
                    </a:cubicBezTo>
                    <a:cubicBezTo>
                      <a:pt x="17" y="93"/>
                      <a:pt x="20" y="95"/>
                      <a:pt x="20" y="91"/>
                    </a:cubicBezTo>
                    <a:cubicBezTo>
                      <a:pt x="20" y="87"/>
                      <a:pt x="20" y="85"/>
                      <a:pt x="21" y="82"/>
                    </a:cubicBezTo>
                    <a:cubicBezTo>
                      <a:pt x="23" y="79"/>
                      <a:pt x="24" y="76"/>
                      <a:pt x="19" y="71"/>
                    </a:cubicBezTo>
                    <a:cubicBezTo>
                      <a:pt x="15" y="67"/>
                      <a:pt x="12" y="68"/>
                      <a:pt x="14" y="65"/>
                    </a:cubicBezTo>
                    <a:cubicBezTo>
                      <a:pt x="15" y="62"/>
                      <a:pt x="18" y="56"/>
                      <a:pt x="18" y="52"/>
                    </a:cubicBezTo>
                    <a:cubicBezTo>
                      <a:pt x="19" y="47"/>
                      <a:pt x="16" y="47"/>
                      <a:pt x="15" y="46"/>
                    </a:cubicBezTo>
                    <a:cubicBezTo>
                      <a:pt x="14" y="46"/>
                      <a:pt x="14" y="44"/>
                      <a:pt x="14" y="42"/>
                    </a:cubicBezTo>
                    <a:cubicBezTo>
                      <a:pt x="14" y="39"/>
                      <a:pt x="14" y="34"/>
                      <a:pt x="16" y="29"/>
                    </a:cubicBezTo>
                    <a:cubicBezTo>
                      <a:pt x="17" y="24"/>
                      <a:pt x="14" y="22"/>
                      <a:pt x="12" y="20"/>
                    </a:cubicBezTo>
                    <a:cubicBezTo>
                      <a:pt x="10" y="18"/>
                      <a:pt x="7" y="15"/>
                      <a:pt x="4" y="12"/>
                    </a:cubicBezTo>
                    <a:cubicBezTo>
                      <a:pt x="0" y="9"/>
                      <a:pt x="3" y="8"/>
                      <a:pt x="4" y="5"/>
                    </a:cubicBezTo>
                    <a:cubicBezTo>
                      <a:pt x="5" y="3"/>
                      <a:pt x="5" y="1"/>
                      <a:pt x="4" y="1"/>
                    </a:cubicBezTo>
                    <a:cubicBezTo>
                      <a:pt x="6" y="1"/>
                      <a:pt x="8" y="0"/>
                      <a:pt x="10" y="1"/>
                    </a:cubicBezTo>
                    <a:cubicBezTo>
                      <a:pt x="13" y="2"/>
                      <a:pt x="14" y="2"/>
                      <a:pt x="19" y="3"/>
                    </a:cubicBezTo>
                    <a:cubicBezTo>
                      <a:pt x="23" y="3"/>
                      <a:pt x="27" y="2"/>
                      <a:pt x="28" y="3"/>
                    </a:cubicBezTo>
                    <a:cubicBezTo>
                      <a:pt x="28" y="3"/>
                      <a:pt x="28" y="4"/>
                      <a:pt x="28" y="4"/>
                    </a:cubicBezTo>
                    <a:cubicBezTo>
                      <a:pt x="28" y="6"/>
                      <a:pt x="28" y="8"/>
                      <a:pt x="26" y="10"/>
                    </a:cubicBezTo>
                    <a:cubicBezTo>
                      <a:pt x="25" y="12"/>
                      <a:pt x="25" y="12"/>
                      <a:pt x="25" y="16"/>
                    </a:cubicBezTo>
                    <a:cubicBezTo>
                      <a:pt x="26" y="21"/>
                      <a:pt x="27" y="23"/>
                      <a:pt x="30" y="25"/>
                    </a:cubicBezTo>
                    <a:cubicBezTo>
                      <a:pt x="34" y="28"/>
                      <a:pt x="37" y="27"/>
                      <a:pt x="38" y="30"/>
                    </a:cubicBezTo>
                    <a:cubicBezTo>
                      <a:pt x="38" y="33"/>
                      <a:pt x="39" y="34"/>
                      <a:pt x="39" y="37"/>
                    </a:cubicBezTo>
                    <a:cubicBezTo>
                      <a:pt x="39" y="40"/>
                      <a:pt x="39" y="41"/>
                      <a:pt x="40" y="44"/>
                    </a:cubicBezTo>
                    <a:cubicBezTo>
                      <a:pt x="40" y="46"/>
                      <a:pt x="39" y="46"/>
                      <a:pt x="41" y="49"/>
                    </a:cubicBezTo>
                    <a:cubicBezTo>
                      <a:pt x="43" y="52"/>
                      <a:pt x="43" y="54"/>
                      <a:pt x="44" y="56"/>
                    </a:cubicBezTo>
                    <a:cubicBezTo>
                      <a:pt x="45" y="58"/>
                      <a:pt x="45" y="68"/>
                      <a:pt x="45" y="70"/>
                    </a:cubicBezTo>
                    <a:cubicBezTo>
                      <a:pt x="45" y="72"/>
                      <a:pt x="46" y="116"/>
                      <a:pt x="46" y="116"/>
                    </a:cubicBezTo>
                    <a:cubicBezTo>
                      <a:pt x="46" y="116"/>
                      <a:pt x="42" y="119"/>
                      <a:pt x="44" y="123"/>
                    </a:cubicBezTo>
                    <a:cubicBezTo>
                      <a:pt x="46" y="126"/>
                      <a:pt x="49" y="133"/>
                      <a:pt x="49" y="13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931">
                <a:extLst>
                  <a:ext uri="{FF2B5EF4-FFF2-40B4-BE49-F238E27FC236}">
                    <a16:creationId xmlns:a16="http://schemas.microsoft.com/office/drawing/2014/main" id="{98BE2717-F84A-461A-8251-BC619AB43C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0" y="1837"/>
                <a:ext cx="47" cy="103"/>
              </a:xfrm>
              <a:custGeom>
                <a:avLst/>
                <a:gdLst>
                  <a:gd name="T0" fmla="*/ 70 w 78"/>
                  <a:gd name="T1" fmla="*/ 58 h 173"/>
                  <a:gd name="T2" fmla="*/ 72 w 78"/>
                  <a:gd name="T3" fmla="*/ 67 h 173"/>
                  <a:gd name="T4" fmla="*/ 66 w 78"/>
                  <a:gd name="T5" fmla="*/ 73 h 173"/>
                  <a:gd name="T6" fmla="*/ 59 w 78"/>
                  <a:gd name="T7" fmla="*/ 84 h 173"/>
                  <a:gd name="T8" fmla="*/ 57 w 78"/>
                  <a:gd name="T9" fmla="*/ 92 h 173"/>
                  <a:gd name="T10" fmla="*/ 49 w 78"/>
                  <a:gd name="T11" fmla="*/ 96 h 173"/>
                  <a:gd name="T12" fmla="*/ 49 w 78"/>
                  <a:gd name="T13" fmla="*/ 135 h 173"/>
                  <a:gd name="T14" fmla="*/ 50 w 78"/>
                  <a:gd name="T15" fmla="*/ 147 h 173"/>
                  <a:gd name="T16" fmla="*/ 49 w 78"/>
                  <a:gd name="T17" fmla="*/ 155 h 173"/>
                  <a:gd name="T18" fmla="*/ 49 w 78"/>
                  <a:gd name="T19" fmla="*/ 163 h 173"/>
                  <a:gd name="T20" fmla="*/ 48 w 78"/>
                  <a:gd name="T21" fmla="*/ 168 h 173"/>
                  <a:gd name="T22" fmla="*/ 43 w 78"/>
                  <a:gd name="T23" fmla="*/ 169 h 173"/>
                  <a:gd name="T24" fmla="*/ 24 w 78"/>
                  <a:gd name="T25" fmla="*/ 172 h 173"/>
                  <a:gd name="T26" fmla="*/ 19 w 78"/>
                  <a:gd name="T27" fmla="*/ 161 h 173"/>
                  <a:gd name="T28" fmla="*/ 21 w 78"/>
                  <a:gd name="T29" fmla="*/ 154 h 173"/>
                  <a:gd name="T30" fmla="*/ 20 w 78"/>
                  <a:gd name="T31" fmla="*/ 108 h 173"/>
                  <a:gd name="T32" fmla="*/ 19 w 78"/>
                  <a:gd name="T33" fmla="*/ 94 h 173"/>
                  <a:gd name="T34" fmla="*/ 16 w 78"/>
                  <a:gd name="T35" fmla="*/ 87 h 173"/>
                  <a:gd name="T36" fmla="*/ 15 w 78"/>
                  <a:gd name="T37" fmla="*/ 82 h 173"/>
                  <a:gd name="T38" fmla="*/ 14 w 78"/>
                  <a:gd name="T39" fmla="*/ 75 h 173"/>
                  <a:gd name="T40" fmla="*/ 13 w 78"/>
                  <a:gd name="T41" fmla="*/ 68 h 173"/>
                  <a:gd name="T42" fmla="*/ 5 w 78"/>
                  <a:gd name="T43" fmla="*/ 63 h 173"/>
                  <a:gd name="T44" fmla="*/ 0 w 78"/>
                  <a:gd name="T45" fmla="*/ 54 h 173"/>
                  <a:gd name="T46" fmla="*/ 1 w 78"/>
                  <a:gd name="T47" fmla="*/ 48 h 173"/>
                  <a:gd name="T48" fmla="*/ 3 w 78"/>
                  <a:gd name="T49" fmla="*/ 42 h 173"/>
                  <a:gd name="T50" fmla="*/ 3 w 78"/>
                  <a:gd name="T51" fmla="*/ 41 h 173"/>
                  <a:gd name="T52" fmla="*/ 6 w 78"/>
                  <a:gd name="T53" fmla="*/ 37 h 173"/>
                  <a:gd name="T54" fmla="*/ 11 w 78"/>
                  <a:gd name="T55" fmla="*/ 31 h 173"/>
                  <a:gd name="T56" fmla="*/ 20 w 78"/>
                  <a:gd name="T57" fmla="*/ 28 h 173"/>
                  <a:gd name="T58" fmla="*/ 29 w 78"/>
                  <a:gd name="T59" fmla="*/ 28 h 173"/>
                  <a:gd name="T60" fmla="*/ 35 w 78"/>
                  <a:gd name="T61" fmla="*/ 24 h 173"/>
                  <a:gd name="T62" fmla="*/ 40 w 78"/>
                  <a:gd name="T63" fmla="*/ 16 h 173"/>
                  <a:gd name="T64" fmla="*/ 40 w 78"/>
                  <a:gd name="T65" fmla="*/ 14 h 173"/>
                  <a:gd name="T66" fmla="*/ 40 w 78"/>
                  <a:gd name="T67" fmla="*/ 6 h 173"/>
                  <a:gd name="T68" fmla="*/ 49 w 78"/>
                  <a:gd name="T69" fmla="*/ 2 h 173"/>
                  <a:gd name="T70" fmla="*/ 57 w 78"/>
                  <a:gd name="T71" fmla="*/ 5 h 173"/>
                  <a:gd name="T72" fmla="*/ 68 w 78"/>
                  <a:gd name="T73" fmla="*/ 16 h 173"/>
                  <a:gd name="T74" fmla="*/ 70 w 78"/>
                  <a:gd name="T75" fmla="*/ 19 h 173"/>
                  <a:gd name="T76" fmla="*/ 67 w 78"/>
                  <a:gd name="T77" fmla="*/ 24 h 173"/>
                  <a:gd name="T78" fmla="*/ 74 w 78"/>
                  <a:gd name="T79" fmla="*/ 37 h 173"/>
                  <a:gd name="T80" fmla="*/ 74 w 78"/>
                  <a:gd name="T81" fmla="*/ 49 h 173"/>
                  <a:gd name="T82" fmla="*/ 70 w 78"/>
                  <a:gd name="T83" fmla="*/ 58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8" h="173">
                    <a:moveTo>
                      <a:pt x="70" y="58"/>
                    </a:moveTo>
                    <a:cubicBezTo>
                      <a:pt x="69" y="59"/>
                      <a:pt x="70" y="63"/>
                      <a:pt x="72" y="67"/>
                    </a:cubicBezTo>
                    <a:cubicBezTo>
                      <a:pt x="73" y="71"/>
                      <a:pt x="69" y="69"/>
                      <a:pt x="66" y="73"/>
                    </a:cubicBezTo>
                    <a:cubicBezTo>
                      <a:pt x="64" y="77"/>
                      <a:pt x="61" y="81"/>
                      <a:pt x="59" y="84"/>
                    </a:cubicBezTo>
                    <a:cubicBezTo>
                      <a:pt x="57" y="87"/>
                      <a:pt x="58" y="91"/>
                      <a:pt x="57" y="92"/>
                    </a:cubicBezTo>
                    <a:cubicBezTo>
                      <a:pt x="56" y="93"/>
                      <a:pt x="50" y="95"/>
                      <a:pt x="49" y="96"/>
                    </a:cubicBezTo>
                    <a:cubicBezTo>
                      <a:pt x="48" y="97"/>
                      <a:pt x="48" y="132"/>
                      <a:pt x="49" y="135"/>
                    </a:cubicBezTo>
                    <a:cubicBezTo>
                      <a:pt x="49" y="138"/>
                      <a:pt x="53" y="144"/>
                      <a:pt x="50" y="147"/>
                    </a:cubicBezTo>
                    <a:cubicBezTo>
                      <a:pt x="47" y="149"/>
                      <a:pt x="47" y="153"/>
                      <a:pt x="49" y="155"/>
                    </a:cubicBezTo>
                    <a:cubicBezTo>
                      <a:pt x="50" y="157"/>
                      <a:pt x="49" y="162"/>
                      <a:pt x="49" y="163"/>
                    </a:cubicBezTo>
                    <a:cubicBezTo>
                      <a:pt x="48" y="163"/>
                      <a:pt x="48" y="166"/>
                      <a:pt x="48" y="168"/>
                    </a:cubicBezTo>
                    <a:cubicBezTo>
                      <a:pt x="48" y="167"/>
                      <a:pt x="47" y="167"/>
                      <a:pt x="43" y="169"/>
                    </a:cubicBezTo>
                    <a:cubicBezTo>
                      <a:pt x="36" y="173"/>
                      <a:pt x="29" y="172"/>
                      <a:pt x="24" y="172"/>
                    </a:cubicBezTo>
                    <a:cubicBezTo>
                      <a:pt x="24" y="170"/>
                      <a:pt x="21" y="164"/>
                      <a:pt x="19" y="161"/>
                    </a:cubicBezTo>
                    <a:cubicBezTo>
                      <a:pt x="17" y="157"/>
                      <a:pt x="21" y="154"/>
                      <a:pt x="21" y="154"/>
                    </a:cubicBezTo>
                    <a:cubicBezTo>
                      <a:pt x="21" y="154"/>
                      <a:pt x="20" y="110"/>
                      <a:pt x="20" y="108"/>
                    </a:cubicBezTo>
                    <a:cubicBezTo>
                      <a:pt x="20" y="106"/>
                      <a:pt x="20" y="96"/>
                      <a:pt x="19" y="94"/>
                    </a:cubicBezTo>
                    <a:cubicBezTo>
                      <a:pt x="18" y="92"/>
                      <a:pt x="18" y="90"/>
                      <a:pt x="16" y="87"/>
                    </a:cubicBezTo>
                    <a:cubicBezTo>
                      <a:pt x="14" y="84"/>
                      <a:pt x="15" y="84"/>
                      <a:pt x="15" y="82"/>
                    </a:cubicBezTo>
                    <a:cubicBezTo>
                      <a:pt x="14" y="79"/>
                      <a:pt x="14" y="78"/>
                      <a:pt x="14" y="75"/>
                    </a:cubicBezTo>
                    <a:cubicBezTo>
                      <a:pt x="14" y="72"/>
                      <a:pt x="13" y="71"/>
                      <a:pt x="13" y="68"/>
                    </a:cubicBezTo>
                    <a:cubicBezTo>
                      <a:pt x="12" y="65"/>
                      <a:pt x="9" y="66"/>
                      <a:pt x="5" y="63"/>
                    </a:cubicBezTo>
                    <a:cubicBezTo>
                      <a:pt x="2" y="61"/>
                      <a:pt x="1" y="59"/>
                      <a:pt x="0" y="54"/>
                    </a:cubicBezTo>
                    <a:cubicBezTo>
                      <a:pt x="0" y="50"/>
                      <a:pt x="0" y="50"/>
                      <a:pt x="1" y="48"/>
                    </a:cubicBezTo>
                    <a:cubicBezTo>
                      <a:pt x="3" y="46"/>
                      <a:pt x="3" y="44"/>
                      <a:pt x="3" y="42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4" y="40"/>
                      <a:pt x="5" y="39"/>
                      <a:pt x="6" y="37"/>
                    </a:cubicBezTo>
                    <a:cubicBezTo>
                      <a:pt x="8" y="32"/>
                      <a:pt x="9" y="33"/>
                      <a:pt x="11" y="31"/>
                    </a:cubicBezTo>
                    <a:cubicBezTo>
                      <a:pt x="14" y="29"/>
                      <a:pt x="16" y="29"/>
                      <a:pt x="20" y="28"/>
                    </a:cubicBezTo>
                    <a:cubicBezTo>
                      <a:pt x="23" y="27"/>
                      <a:pt x="25" y="28"/>
                      <a:pt x="29" y="28"/>
                    </a:cubicBezTo>
                    <a:cubicBezTo>
                      <a:pt x="33" y="28"/>
                      <a:pt x="33" y="25"/>
                      <a:pt x="35" y="24"/>
                    </a:cubicBezTo>
                    <a:cubicBezTo>
                      <a:pt x="37" y="22"/>
                      <a:pt x="39" y="21"/>
                      <a:pt x="40" y="16"/>
                    </a:cubicBezTo>
                    <a:cubicBezTo>
                      <a:pt x="40" y="15"/>
                      <a:pt x="40" y="14"/>
                      <a:pt x="40" y="14"/>
                    </a:cubicBezTo>
                    <a:cubicBezTo>
                      <a:pt x="40" y="11"/>
                      <a:pt x="40" y="11"/>
                      <a:pt x="40" y="6"/>
                    </a:cubicBezTo>
                    <a:cubicBezTo>
                      <a:pt x="40" y="0"/>
                      <a:pt x="44" y="4"/>
                      <a:pt x="49" y="2"/>
                    </a:cubicBezTo>
                    <a:cubicBezTo>
                      <a:pt x="53" y="0"/>
                      <a:pt x="51" y="2"/>
                      <a:pt x="57" y="5"/>
                    </a:cubicBezTo>
                    <a:cubicBezTo>
                      <a:pt x="62" y="8"/>
                      <a:pt x="63" y="14"/>
                      <a:pt x="68" y="16"/>
                    </a:cubicBezTo>
                    <a:cubicBezTo>
                      <a:pt x="69" y="17"/>
                      <a:pt x="70" y="18"/>
                      <a:pt x="70" y="19"/>
                    </a:cubicBezTo>
                    <a:cubicBezTo>
                      <a:pt x="71" y="20"/>
                      <a:pt x="69" y="22"/>
                      <a:pt x="67" y="24"/>
                    </a:cubicBezTo>
                    <a:cubicBezTo>
                      <a:pt x="63" y="27"/>
                      <a:pt x="71" y="34"/>
                      <a:pt x="74" y="37"/>
                    </a:cubicBezTo>
                    <a:cubicBezTo>
                      <a:pt x="78" y="40"/>
                      <a:pt x="74" y="47"/>
                      <a:pt x="74" y="49"/>
                    </a:cubicBezTo>
                    <a:cubicBezTo>
                      <a:pt x="75" y="51"/>
                      <a:pt x="72" y="57"/>
                      <a:pt x="70" y="5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932">
                <a:extLst>
                  <a:ext uri="{FF2B5EF4-FFF2-40B4-BE49-F238E27FC236}">
                    <a16:creationId xmlns:a16="http://schemas.microsoft.com/office/drawing/2014/main" id="{4BC47D5B-CFD1-4743-8F1B-989D5BBAA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1792"/>
                <a:ext cx="118" cy="96"/>
              </a:xfrm>
              <a:custGeom>
                <a:avLst/>
                <a:gdLst>
                  <a:gd name="T0" fmla="*/ 197 w 197"/>
                  <a:gd name="T1" fmla="*/ 91 h 160"/>
                  <a:gd name="T2" fmla="*/ 186 w 197"/>
                  <a:gd name="T3" fmla="*/ 103 h 160"/>
                  <a:gd name="T4" fmla="*/ 168 w 197"/>
                  <a:gd name="T5" fmla="*/ 106 h 160"/>
                  <a:gd name="T6" fmla="*/ 160 w 197"/>
                  <a:gd name="T7" fmla="*/ 116 h 160"/>
                  <a:gd name="T8" fmla="*/ 142 w 197"/>
                  <a:gd name="T9" fmla="*/ 114 h 160"/>
                  <a:gd name="T10" fmla="*/ 136 w 197"/>
                  <a:gd name="T11" fmla="*/ 113 h 160"/>
                  <a:gd name="T12" fmla="*/ 122 w 197"/>
                  <a:gd name="T13" fmla="*/ 117 h 160"/>
                  <a:gd name="T14" fmla="*/ 67 w 197"/>
                  <a:gd name="T15" fmla="*/ 116 h 160"/>
                  <a:gd name="T16" fmla="*/ 66 w 197"/>
                  <a:gd name="T17" fmla="*/ 130 h 160"/>
                  <a:gd name="T18" fmla="*/ 68 w 197"/>
                  <a:gd name="T19" fmla="*/ 147 h 160"/>
                  <a:gd name="T20" fmla="*/ 70 w 197"/>
                  <a:gd name="T21" fmla="*/ 160 h 160"/>
                  <a:gd name="T22" fmla="*/ 60 w 197"/>
                  <a:gd name="T23" fmla="*/ 148 h 160"/>
                  <a:gd name="T24" fmla="*/ 34 w 197"/>
                  <a:gd name="T25" fmla="*/ 149 h 160"/>
                  <a:gd name="T26" fmla="*/ 16 w 197"/>
                  <a:gd name="T27" fmla="*/ 149 h 160"/>
                  <a:gd name="T28" fmla="*/ 4 w 197"/>
                  <a:gd name="T29" fmla="*/ 135 h 160"/>
                  <a:gd name="T30" fmla="*/ 1 w 197"/>
                  <a:gd name="T31" fmla="*/ 126 h 160"/>
                  <a:gd name="T32" fmla="*/ 8 w 197"/>
                  <a:gd name="T33" fmla="*/ 103 h 160"/>
                  <a:gd name="T34" fmla="*/ 19 w 197"/>
                  <a:gd name="T35" fmla="*/ 87 h 160"/>
                  <a:gd name="T36" fmla="*/ 27 w 197"/>
                  <a:gd name="T37" fmla="*/ 68 h 160"/>
                  <a:gd name="T38" fmla="*/ 33 w 197"/>
                  <a:gd name="T39" fmla="*/ 55 h 160"/>
                  <a:gd name="T40" fmla="*/ 46 w 197"/>
                  <a:gd name="T41" fmla="*/ 53 h 160"/>
                  <a:gd name="T42" fmla="*/ 57 w 197"/>
                  <a:gd name="T43" fmla="*/ 44 h 160"/>
                  <a:gd name="T44" fmla="*/ 66 w 197"/>
                  <a:gd name="T45" fmla="*/ 37 h 160"/>
                  <a:gd name="T46" fmla="*/ 83 w 197"/>
                  <a:gd name="T47" fmla="*/ 27 h 160"/>
                  <a:gd name="T48" fmla="*/ 105 w 197"/>
                  <a:gd name="T49" fmla="*/ 14 h 160"/>
                  <a:gd name="T50" fmla="*/ 133 w 197"/>
                  <a:gd name="T51" fmla="*/ 2 h 160"/>
                  <a:gd name="T52" fmla="*/ 143 w 197"/>
                  <a:gd name="T53" fmla="*/ 4 h 160"/>
                  <a:gd name="T54" fmla="*/ 145 w 197"/>
                  <a:gd name="T55" fmla="*/ 22 h 160"/>
                  <a:gd name="T56" fmla="*/ 162 w 197"/>
                  <a:gd name="T57" fmla="*/ 43 h 160"/>
                  <a:gd name="T58" fmla="*/ 166 w 197"/>
                  <a:gd name="T59" fmla="*/ 59 h 160"/>
                  <a:gd name="T60" fmla="*/ 184 w 197"/>
                  <a:gd name="T61" fmla="*/ 68 h 160"/>
                  <a:gd name="T62" fmla="*/ 193 w 197"/>
                  <a:gd name="T63" fmla="*/ 77 h 160"/>
                  <a:gd name="T64" fmla="*/ 197 w 197"/>
                  <a:gd name="T65" fmla="*/ 89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7" h="160">
                    <a:moveTo>
                      <a:pt x="197" y="89"/>
                    </a:moveTo>
                    <a:cubicBezTo>
                      <a:pt x="197" y="89"/>
                      <a:pt x="197" y="90"/>
                      <a:pt x="197" y="91"/>
                    </a:cubicBezTo>
                    <a:cubicBezTo>
                      <a:pt x="196" y="96"/>
                      <a:pt x="194" y="97"/>
                      <a:pt x="192" y="99"/>
                    </a:cubicBezTo>
                    <a:cubicBezTo>
                      <a:pt x="190" y="100"/>
                      <a:pt x="190" y="103"/>
                      <a:pt x="186" y="103"/>
                    </a:cubicBezTo>
                    <a:cubicBezTo>
                      <a:pt x="182" y="103"/>
                      <a:pt x="180" y="102"/>
                      <a:pt x="177" y="103"/>
                    </a:cubicBezTo>
                    <a:cubicBezTo>
                      <a:pt x="173" y="104"/>
                      <a:pt x="171" y="104"/>
                      <a:pt x="168" y="106"/>
                    </a:cubicBezTo>
                    <a:cubicBezTo>
                      <a:pt x="166" y="108"/>
                      <a:pt x="165" y="107"/>
                      <a:pt x="163" y="112"/>
                    </a:cubicBezTo>
                    <a:cubicBezTo>
                      <a:pt x="162" y="114"/>
                      <a:pt x="161" y="116"/>
                      <a:pt x="160" y="116"/>
                    </a:cubicBezTo>
                    <a:cubicBezTo>
                      <a:pt x="159" y="115"/>
                      <a:pt x="155" y="116"/>
                      <a:pt x="151" y="116"/>
                    </a:cubicBezTo>
                    <a:cubicBezTo>
                      <a:pt x="146" y="115"/>
                      <a:pt x="145" y="115"/>
                      <a:pt x="142" y="114"/>
                    </a:cubicBezTo>
                    <a:cubicBezTo>
                      <a:pt x="140" y="113"/>
                      <a:pt x="138" y="114"/>
                      <a:pt x="136" y="114"/>
                    </a:cubicBezTo>
                    <a:cubicBezTo>
                      <a:pt x="136" y="113"/>
                      <a:pt x="136" y="113"/>
                      <a:pt x="136" y="113"/>
                    </a:cubicBezTo>
                    <a:cubicBezTo>
                      <a:pt x="136" y="113"/>
                      <a:pt x="132" y="111"/>
                      <a:pt x="129" y="113"/>
                    </a:cubicBezTo>
                    <a:cubicBezTo>
                      <a:pt x="126" y="115"/>
                      <a:pt x="123" y="117"/>
                      <a:pt x="122" y="117"/>
                    </a:cubicBezTo>
                    <a:cubicBezTo>
                      <a:pt x="120" y="117"/>
                      <a:pt x="121" y="116"/>
                      <a:pt x="119" y="116"/>
                    </a:cubicBezTo>
                    <a:cubicBezTo>
                      <a:pt x="118" y="115"/>
                      <a:pt x="70" y="115"/>
                      <a:pt x="67" y="116"/>
                    </a:cubicBezTo>
                    <a:cubicBezTo>
                      <a:pt x="64" y="116"/>
                      <a:pt x="64" y="120"/>
                      <a:pt x="64" y="122"/>
                    </a:cubicBezTo>
                    <a:cubicBezTo>
                      <a:pt x="64" y="125"/>
                      <a:pt x="65" y="128"/>
                      <a:pt x="66" y="130"/>
                    </a:cubicBezTo>
                    <a:cubicBezTo>
                      <a:pt x="67" y="133"/>
                      <a:pt x="66" y="135"/>
                      <a:pt x="68" y="136"/>
                    </a:cubicBezTo>
                    <a:cubicBezTo>
                      <a:pt x="69" y="137"/>
                      <a:pt x="68" y="143"/>
                      <a:pt x="68" y="147"/>
                    </a:cubicBezTo>
                    <a:cubicBezTo>
                      <a:pt x="68" y="151"/>
                      <a:pt x="69" y="155"/>
                      <a:pt x="70" y="156"/>
                    </a:cubicBezTo>
                    <a:cubicBezTo>
                      <a:pt x="70" y="157"/>
                      <a:pt x="70" y="159"/>
                      <a:pt x="70" y="160"/>
                    </a:cubicBezTo>
                    <a:cubicBezTo>
                      <a:pt x="68" y="159"/>
                      <a:pt x="66" y="159"/>
                      <a:pt x="65" y="157"/>
                    </a:cubicBezTo>
                    <a:cubicBezTo>
                      <a:pt x="62" y="154"/>
                      <a:pt x="61" y="150"/>
                      <a:pt x="60" y="148"/>
                    </a:cubicBezTo>
                    <a:cubicBezTo>
                      <a:pt x="60" y="146"/>
                      <a:pt x="46" y="147"/>
                      <a:pt x="41" y="147"/>
                    </a:cubicBezTo>
                    <a:cubicBezTo>
                      <a:pt x="35" y="147"/>
                      <a:pt x="36" y="148"/>
                      <a:pt x="34" y="149"/>
                    </a:cubicBezTo>
                    <a:cubicBezTo>
                      <a:pt x="32" y="151"/>
                      <a:pt x="29" y="154"/>
                      <a:pt x="26" y="154"/>
                    </a:cubicBezTo>
                    <a:cubicBezTo>
                      <a:pt x="23" y="154"/>
                      <a:pt x="21" y="153"/>
                      <a:pt x="16" y="149"/>
                    </a:cubicBezTo>
                    <a:cubicBezTo>
                      <a:pt x="11" y="144"/>
                      <a:pt x="13" y="144"/>
                      <a:pt x="12" y="139"/>
                    </a:cubicBezTo>
                    <a:cubicBezTo>
                      <a:pt x="11" y="134"/>
                      <a:pt x="7" y="136"/>
                      <a:pt x="4" y="135"/>
                    </a:cubicBezTo>
                    <a:cubicBezTo>
                      <a:pt x="2" y="135"/>
                      <a:pt x="1" y="133"/>
                      <a:pt x="0" y="132"/>
                    </a:cubicBezTo>
                    <a:cubicBezTo>
                      <a:pt x="3" y="130"/>
                      <a:pt x="0" y="129"/>
                      <a:pt x="1" y="126"/>
                    </a:cubicBezTo>
                    <a:cubicBezTo>
                      <a:pt x="3" y="123"/>
                      <a:pt x="1" y="123"/>
                      <a:pt x="1" y="117"/>
                    </a:cubicBezTo>
                    <a:cubicBezTo>
                      <a:pt x="1" y="111"/>
                      <a:pt x="7" y="109"/>
                      <a:pt x="8" y="103"/>
                    </a:cubicBezTo>
                    <a:cubicBezTo>
                      <a:pt x="10" y="98"/>
                      <a:pt x="4" y="97"/>
                      <a:pt x="4" y="93"/>
                    </a:cubicBezTo>
                    <a:cubicBezTo>
                      <a:pt x="4" y="89"/>
                      <a:pt x="13" y="89"/>
                      <a:pt x="19" y="87"/>
                    </a:cubicBezTo>
                    <a:cubicBezTo>
                      <a:pt x="25" y="84"/>
                      <a:pt x="25" y="84"/>
                      <a:pt x="26" y="78"/>
                    </a:cubicBezTo>
                    <a:cubicBezTo>
                      <a:pt x="27" y="72"/>
                      <a:pt x="30" y="72"/>
                      <a:pt x="27" y="68"/>
                    </a:cubicBezTo>
                    <a:cubicBezTo>
                      <a:pt x="24" y="64"/>
                      <a:pt x="31" y="68"/>
                      <a:pt x="33" y="65"/>
                    </a:cubicBezTo>
                    <a:cubicBezTo>
                      <a:pt x="36" y="62"/>
                      <a:pt x="33" y="61"/>
                      <a:pt x="33" y="55"/>
                    </a:cubicBezTo>
                    <a:cubicBezTo>
                      <a:pt x="34" y="48"/>
                      <a:pt x="35" y="54"/>
                      <a:pt x="37" y="49"/>
                    </a:cubicBezTo>
                    <a:cubicBezTo>
                      <a:pt x="40" y="44"/>
                      <a:pt x="41" y="50"/>
                      <a:pt x="46" y="53"/>
                    </a:cubicBezTo>
                    <a:cubicBezTo>
                      <a:pt x="50" y="57"/>
                      <a:pt x="49" y="53"/>
                      <a:pt x="55" y="52"/>
                    </a:cubicBezTo>
                    <a:cubicBezTo>
                      <a:pt x="60" y="50"/>
                      <a:pt x="56" y="49"/>
                      <a:pt x="57" y="44"/>
                    </a:cubicBezTo>
                    <a:cubicBezTo>
                      <a:pt x="58" y="39"/>
                      <a:pt x="58" y="41"/>
                      <a:pt x="61" y="41"/>
                    </a:cubicBezTo>
                    <a:cubicBezTo>
                      <a:pt x="64" y="41"/>
                      <a:pt x="65" y="41"/>
                      <a:pt x="66" y="37"/>
                    </a:cubicBezTo>
                    <a:cubicBezTo>
                      <a:pt x="68" y="33"/>
                      <a:pt x="70" y="29"/>
                      <a:pt x="71" y="25"/>
                    </a:cubicBezTo>
                    <a:cubicBezTo>
                      <a:pt x="73" y="22"/>
                      <a:pt x="78" y="26"/>
                      <a:pt x="83" y="27"/>
                    </a:cubicBezTo>
                    <a:cubicBezTo>
                      <a:pt x="89" y="29"/>
                      <a:pt x="87" y="22"/>
                      <a:pt x="92" y="19"/>
                    </a:cubicBezTo>
                    <a:cubicBezTo>
                      <a:pt x="97" y="16"/>
                      <a:pt x="101" y="16"/>
                      <a:pt x="105" y="14"/>
                    </a:cubicBezTo>
                    <a:cubicBezTo>
                      <a:pt x="110" y="11"/>
                      <a:pt x="114" y="4"/>
                      <a:pt x="119" y="2"/>
                    </a:cubicBezTo>
                    <a:cubicBezTo>
                      <a:pt x="124" y="0"/>
                      <a:pt x="124" y="2"/>
                      <a:pt x="133" y="2"/>
                    </a:cubicBezTo>
                    <a:cubicBezTo>
                      <a:pt x="142" y="3"/>
                      <a:pt x="138" y="4"/>
                      <a:pt x="142" y="4"/>
                    </a:cubicBezTo>
                    <a:cubicBezTo>
                      <a:pt x="142" y="4"/>
                      <a:pt x="143" y="4"/>
                      <a:pt x="143" y="4"/>
                    </a:cubicBezTo>
                    <a:cubicBezTo>
                      <a:pt x="142" y="7"/>
                      <a:pt x="145" y="10"/>
                      <a:pt x="145" y="13"/>
                    </a:cubicBezTo>
                    <a:cubicBezTo>
                      <a:pt x="145" y="15"/>
                      <a:pt x="139" y="13"/>
                      <a:pt x="145" y="22"/>
                    </a:cubicBezTo>
                    <a:cubicBezTo>
                      <a:pt x="150" y="31"/>
                      <a:pt x="145" y="27"/>
                      <a:pt x="151" y="35"/>
                    </a:cubicBezTo>
                    <a:cubicBezTo>
                      <a:pt x="157" y="43"/>
                      <a:pt x="158" y="40"/>
                      <a:pt x="162" y="43"/>
                    </a:cubicBezTo>
                    <a:cubicBezTo>
                      <a:pt x="165" y="45"/>
                      <a:pt x="167" y="46"/>
                      <a:pt x="165" y="49"/>
                    </a:cubicBezTo>
                    <a:cubicBezTo>
                      <a:pt x="163" y="52"/>
                      <a:pt x="162" y="55"/>
                      <a:pt x="166" y="59"/>
                    </a:cubicBezTo>
                    <a:cubicBezTo>
                      <a:pt x="169" y="64"/>
                      <a:pt x="169" y="66"/>
                      <a:pt x="175" y="67"/>
                    </a:cubicBezTo>
                    <a:cubicBezTo>
                      <a:pt x="181" y="68"/>
                      <a:pt x="180" y="70"/>
                      <a:pt x="184" y="68"/>
                    </a:cubicBezTo>
                    <a:cubicBezTo>
                      <a:pt x="189" y="67"/>
                      <a:pt x="193" y="65"/>
                      <a:pt x="193" y="69"/>
                    </a:cubicBezTo>
                    <a:cubicBezTo>
                      <a:pt x="193" y="73"/>
                      <a:pt x="194" y="76"/>
                      <a:pt x="193" y="77"/>
                    </a:cubicBezTo>
                    <a:cubicBezTo>
                      <a:pt x="192" y="77"/>
                      <a:pt x="187" y="83"/>
                      <a:pt x="190" y="85"/>
                    </a:cubicBezTo>
                    <a:cubicBezTo>
                      <a:pt x="193" y="87"/>
                      <a:pt x="196" y="88"/>
                      <a:pt x="197" y="8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933">
                <a:extLst>
                  <a:ext uri="{FF2B5EF4-FFF2-40B4-BE49-F238E27FC236}">
                    <a16:creationId xmlns:a16="http://schemas.microsoft.com/office/drawing/2014/main" id="{5EAA5E20-F42D-4131-8D8C-4C8B25F6E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1" y="2395"/>
                <a:ext cx="12" cy="12"/>
              </a:xfrm>
              <a:custGeom>
                <a:avLst/>
                <a:gdLst>
                  <a:gd name="T0" fmla="*/ 2 w 19"/>
                  <a:gd name="T1" fmla="*/ 6 h 20"/>
                  <a:gd name="T2" fmla="*/ 7 w 19"/>
                  <a:gd name="T3" fmla="*/ 19 h 20"/>
                  <a:gd name="T4" fmla="*/ 18 w 19"/>
                  <a:gd name="T5" fmla="*/ 15 h 20"/>
                  <a:gd name="T6" fmla="*/ 16 w 19"/>
                  <a:gd name="T7" fmla="*/ 6 h 20"/>
                  <a:gd name="T8" fmla="*/ 8 w 19"/>
                  <a:gd name="T9" fmla="*/ 2 h 20"/>
                  <a:gd name="T10" fmla="*/ 2 w 19"/>
                  <a:gd name="T11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">
                    <a:moveTo>
                      <a:pt x="2" y="6"/>
                    </a:moveTo>
                    <a:cubicBezTo>
                      <a:pt x="2" y="11"/>
                      <a:pt x="3" y="17"/>
                      <a:pt x="7" y="19"/>
                    </a:cubicBezTo>
                    <a:cubicBezTo>
                      <a:pt x="12" y="20"/>
                      <a:pt x="18" y="19"/>
                      <a:pt x="18" y="15"/>
                    </a:cubicBezTo>
                    <a:cubicBezTo>
                      <a:pt x="18" y="10"/>
                      <a:pt x="19" y="11"/>
                      <a:pt x="16" y="6"/>
                    </a:cubicBezTo>
                    <a:cubicBezTo>
                      <a:pt x="13" y="2"/>
                      <a:pt x="11" y="1"/>
                      <a:pt x="8" y="2"/>
                    </a:cubicBezTo>
                    <a:cubicBezTo>
                      <a:pt x="6" y="3"/>
                      <a:pt x="0" y="0"/>
                      <a:pt x="2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934">
                <a:extLst>
                  <a:ext uri="{FF2B5EF4-FFF2-40B4-BE49-F238E27FC236}">
                    <a16:creationId xmlns:a16="http://schemas.microsoft.com/office/drawing/2014/main" id="{0DE4D36D-4E76-4742-9D2E-A79EFA94E5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4" y="2380"/>
                <a:ext cx="8" cy="11"/>
              </a:xfrm>
              <a:custGeom>
                <a:avLst/>
                <a:gdLst>
                  <a:gd name="T0" fmla="*/ 6 w 14"/>
                  <a:gd name="T1" fmla="*/ 6 h 18"/>
                  <a:gd name="T2" fmla="*/ 1 w 14"/>
                  <a:gd name="T3" fmla="*/ 15 h 18"/>
                  <a:gd name="T4" fmla="*/ 9 w 14"/>
                  <a:gd name="T5" fmla="*/ 18 h 18"/>
                  <a:gd name="T6" fmla="*/ 13 w 14"/>
                  <a:gd name="T7" fmla="*/ 12 h 18"/>
                  <a:gd name="T8" fmla="*/ 6 w 14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8">
                    <a:moveTo>
                      <a:pt x="6" y="6"/>
                    </a:moveTo>
                    <a:cubicBezTo>
                      <a:pt x="4" y="8"/>
                      <a:pt x="0" y="12"/>
                      <a:pt x="1" y="15"/>
                    </a:cubicBezTo>
                    <a:cubicBezTo>
                      <a:pt x="2" y="18"/>
                      <a:pt x="6" y="18"/>
                      <a:pt x="9" y="18"/>
                    </a:cubicBezTo>
                    <a:cubicBezTo>
                      <a:pt x="11" y="17"/>
                      <a:pt x="14" y="17"/>
                      <a:pt x="13" y="12"/>
                    </a:cubicBezTo>
                    <a:cubicBezTo>
                      <a:pt x="12" y="7"/>
                      <a:pt x="11" y="0"/>
                      <a:pt x="6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935">
                <a:extLst>
                  <a:ext uri="{FF2B5EF4-FFF2-40B4-BE49-F238E27FC236}">
                    <a16:creationId xmlns:a16="http://schemas.microsoft.com/office/drawing/2014/main" id="{B9021FE5-1DC3-4C12-BC28-077A658AD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233"/>
                <a:ext cx="7" cy="15"/>
              </a:xfrm>
              <a:custGeom>
                <a:avLst/>
                <a:gdLst>
                  <a:gd name="T0" fmla="*/ 4 w 11"/>
                  <a:gd name="T1" fmla="*/ 7 h 26"/>
                  <a:gd name="T2" fmla="*/ 10 w 11"/>
                  <a:gd name="T3" fmla="*/ 10 h 26"/>
                  <a:gd name="T4" fmla="*/ 10 w 11"/>
                  <a:gd name="T5" fmla="*/ 24 h 26"/>
                  <a:gd name="T6" fmla="*/ 6 w 11"/>
                  <a:gd name="T7" fmla="*/ 23 h 26"/>
                  <a:gd name="T8" fmla="*/ 1 w 11"/>
                  <a:gd name="T9" fmla="*/ 16 h 26"/>
                  <a:gd name="T10" fmla="*/ 4 w 11"/>
                  <a:gd name="T11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26">
                    <a:moveTo>
                      <a:pt x="4" y="7"/>
                    </a:moveTo>
                    <a:cubicBezTo>
                      <a:pt x="8" y="7"/>
                      <a:pt x="9" y="0"/>
                      <a:pt x="10" y="10"/>
                    </a:cubicBezTo>
                    <a:cubicBezTo>
                      <a:pt x="11" y="20"/>
                      <a:pt x="10" y="22"/>
                      <a:pt x="10" y="24"/>
                    </a:cubicBezTo>
                    <a:cubicBezTo>
                      <a:pt x="9" y="26"/>
                      <a:pt x="8" y="26"/>
                      <a:pt x="6" y="23"/>
                    </a:cubicBezTo>
                    <a:cubicBezTo>
                      <a:pt x="4" y="20"/>
                      <a:pt x="0" y="19"/>
                      <a:pt x="1" y="16"/>
                    </a:cubicBezTo>
                    <a:cubicBezTo>
                      <a:pt x="3" y="13"/>
                      <a:pt x="4" y="7"/>
                      <a:pt x="4" y="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936">
                <a:extLst>
                  <a:ext uri="{FF2B5EF4-FFF2-40B4-BE49-F238E27FC236}">
                    <a16:creationId xmlns:a16="http://schemas.microsoft.com/office/drawing/2014/main" id="{5B9F6A2D-0ECD-4712-8B14-4653A7F4A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7" y="2248"/>
                <a:ext cx="7" cy="8"/>
              </a:xfrm>
              <a:custGeom>
                <a:avLst/>
                <a:gdLst>
                  <a:gd name="T0" fmla="*/ 1 w 13"/>
                  <a:gd name="T1" fmla="*/ 6 h 12"/>
                  <a:gd name="T2" fmla="*/ 6 w 13"/>
                  <a:gd name="T3" fmla="*/ 9 h 12"/>
                  <a:gd name="T4" fmla="*/ 10 w 13"/>
                  <a:gd name="T5" fmla="*/ 9 h 12"/>
                  <a:gd name="T6" fmla="*/ 9 w 13"/>
                  <a:gd name="T7" fmla="*/ 3 h 12"/>
                  <a:gd name="T8" fmla="*/ 1 w 13"/>
                  <a:gd name="T9" fmla="*/ 2 h 12"/>
                  <a:gd name="T10" fmla="*/ 1 w 13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2">
                    <a:moveTo>
                      <a:pt x="1" y="6"/>
                    </a:moveTo>
                    <a:cubicBezTo>
                      <a:pt x="3" y="7"/>
                      <a:pt x="4" y="7"/>
                      <a:pt x="6" y="9"/>
                    </a:cubicBezTo>
                    <a:cubicBezTo>
                      <a:pt x="8" y="12"/>
                      <a:pt x="10" y="12"/>
                      <a:pt x="10" y="9"/>
                    </a:cubicBezTo>
                    <a:cubicBezTo>
                      <a:pt x="10" y="7"/>
                      <a:pt x="13" y="4"/>
                      <a:pt x="9" y="3"/>
                    </a:cubicBezTo>
                    <a:cubicBezTo>
                      <a:pt x="6" y="1"/>
                      <a:pt x="1" y="0"/>
                      <a:pt x="1" y="2"/>
                    </a:cubicBezTo>
                    <a:cubicBezTo>
                      <a:pt x="0" y="3"/>
                      <a:pt x="0" y="3"/>
                      <a:pt x="1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937">
                <a:extLst>
                  <a:ext uri="{FF2B5EF4-FFF2-40B4-BE49-F238E27FC236}">
                    <a16:creationId xmlns:a16="http://schemas.microsoft.com/office/drawing/2014/main" id="{56DD6B2A-E112-4E57-8A26-D03C09EB4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7" y="2251"/>
                <a:ext cx="5" cy="5"/>
              </a:xfrm>
              <a:custGeom>
                <a:avLst/>
                <a:gdLst>
                  <a:gd name="T0" fmla="*/ 1 w 8"/>
                  <a:gd name="T1" fmla="*/ 1 h 7"/>
                  <a:gd name="T2" fmla="*/ 8 w 8"/>
                  <a:gd name="T3" fmla="*/ 2 h 7"/>
                  <a:gd name="T4" fmla="*/ 4 w 8"/>
                  <a:gd name="T5" fmla="*/ 5 h 7"/>
                  <a:gd name="T6" fmla="*/ 1 w 8"/>
                  <a:gd name="T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7">
                    <a:moveTo>
                      <a:pt x="1" y="1"/>
                    </a:moveTo>
                    <a:cubicBezTo>
                      <a:pt x="3" y="1"/>
                      <a:pt x="8" y="0"/>
                      <a:pt x="8" y="2"/>
                    </a:cubicBezTo>
                    <a:cubicBezTo>
                      <a:pt x="8" y="5"/>
                      <a:pt x="6" y="7"/>
                      <a:pt x="4" y="5"/>
                    </a:cubicBezTo>
                    <a:cubicBezTo>
                      <a:pt x="2" y="3"/>
                      <a:pt x="0" y="4"/>
                      <a:pt x="1" y="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938">
                <a:extLst>
                  <a:ext uri="{FF2B5EF4-FFF2-40B4-BE49-F238E27FC236}">
                    <a16:creationId xmlns:a16="http://schemas.microsoft.com/office/drawing/2014/main" id="{E3B7D9BE-73A9-4649-AD08-56CB77165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7" y="2258"/>
                <a:ext cx="6" cy="7"/>
              </a:xfrm>
              <a:custGeom>
                <a:avLst/>
                <a:gdLst>
                  <a:gd name="T0" fmla="*/ 3 w 10"/>
                  <a:gd name="T1" fmla="*/ 2 h 12"/>
                  <a:gd name="T2" fmla="*/ 3 w 10"/>
                  <a:gd name="T3" fmla="*/ 12 h 12"/>
                  <a:gd name="T4" fmla="*/ 7 w 10"/>
                  <a:gd name="T5" fmla="*/ 10 h 12"/>
                  <a:gd name="T6" fmla="*/ 8 w 10"/>
                  <a:gd name="T7" fmla="*/ 4 h 12"/>
                  <a:gd name="T8" fmla="*/ 3 w 10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3" y="2"/>
                    </a:moveTo>
                    <a:cubicBezTo>
                      <a:pt x="3" y="5"/>
                      <a:pt x="0" y="11"/>
                      <a:pt x="3" y="12"/>
                    </a:cubicBezTo>
                    <a:cubicBezTo>
                      <a:pt x="6" y="12"/>
                      <a:pt x="5" y="12"/>
                      <a:pt x="7" y="10"/>
                    </a:cubicBezTo>
                    <a:cubicBezTo>
                      <a:pt x="8" y="8"/>
                      <a:pt x="10" y="6"/>
                      <a:pt x="8" y="4"/>
                    </a:cubicBezTo>
                    <a:cubicBezTo>
                      <a:pt x="6" y="2"/>
                      <a:pt x="2" y="0"/>
                      <a:pt x="3" y="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939">
                <a:extLst>
                  <a:ext uri="{FF2B5EF4-FFF2-40B4-BE49-F238E27FC236}">
                    <a16:creationId xmlns:a16="http://schemas.microsoft.com/office/drawing/2014/main" id="{6824EE73-E774-4028-9408-09504A2C44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7" y="2065"/>
                <a:ext cx="13" cy="7"/>
              </a:xfrm>
              <a:custGeom>
                <a:avLst/>
                <a:gdLst>
                  <a:gd name="T0" fmla="*/ 8 w 22"/>
                  <a:gd name="T1" fmla="*/ 8 h 11"/>
                  <a:gd name="T2" fmla="*/ 10 w 22"/>
                  <a:gd name="T3" fmla="*/ 7 h 11"/>
                  <a:gd name="T4" fmla="*/ 14 w 22"/>
                  <a:gd name="T5" fmla="*/ 9 h 11"/>
                  <a:gd name="T6" fmla="*/ 16 w 22"/>
                  <a:gd name="T7" fmla="*/ 10 h 11"/>
                  <a:gd name="T8" fmla="*/ 19 w 22"/>
                  <a:gd name="T9" fmla="*/ 9 h 11"/>
                  <a:gd name="T10" fmla="*/ 21 w 22"/>
                  <a:gd name="T11" fmla="*/ 7 h 11"/>
                  <a:gd name="T12" fmla="*/ 17 w 22"/>
                  <a:gd name="T13" fmla="*/ 3 h 11"/>
                  <a:gd name="T14" fmla="*/ 11 w 22"/>
                  <a:gd name="T15" fmla="*/ 1 h 11"/>
                  <a:gd name="T16" fmla="*/ 6 w 22"/>
                  <a:gd name="T17" fmla="*/ 1 h 11"/>
                  <a:gd name="T18" fmla="*/ 2 w 22"/>
                  <a:gd name="T19" fmla="*/ 2 h 11"/>
                  <a:gd name="T20" fmla="*/ 3 w 22"/>
                  <a:gd name="T21" fmla="*/ 6 h 11"/>
                  <a:gd name="T22" fmla="*/ 8 w 22"/>
                  <a:gd name="T2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" h="11">
                    <a:moveTo>
                      <a:pt x="8" y="8"/>
                    </a:moveTo>
                    <a:cubicBezTo>
                      <a:pt x="8" y="7"/>
                      <a:pt x="8" y="6"/>
                      <a:pt x="10" y="7"/>
                    </a:cubicBezTo>
                    <a:cubicBezTo>
                      <a:pt x="12" y="8"/>
                      <a:pt x="14" y="8"/>
                      <a:pt x="14" y="9"/>
                    </a:cubicBezTo>
                    <a:cubicBezTo>
                      <a:pt x="15" y="10"/>
                      <a:pt x="15" y="11"/>
                      <a:pt x="16" y="10"/>
                    </a:cubicBezTo>
                    <a:cubicBezTo>
                      <a:pt x="17" y="10"/>
                      <a:pt x="18" y="10"/>
                      <a:pt x="19" y="9"/>
                    </a:cubicBezTo>
                    <a:cubicBezTo>
                      <a:pt x="19" y="9"/>
                      <a:pt x="22" y="8"/>
                      <a:pt x="21" y="7"/>
                    </a:cubicBezTo>
                    <a:cubicBezTo>
                      <a:pt x="20" y="5"/>
                      <a:pt x="20" y="4"/>
                      <a:pt x="17" y="3"/>
                    </a:cubicBezTo>
                    <a:cubicBezTo>
                      <a:pt x="15" y="1"/>
                      <a:pt x="14" y="2"/>
                      <a:pt x="11" y="1"/>
                    </a:cubicBezTo>
                    <a:cubicBezTo>
                      <a:pt x="7" y="0"/>
                      <a:pt x="8" y="2"/>
                      <a:pt x="6" y="1"/>
                    </a:cubicBezTo>
                    <a:cubicBezTo>
                      <a:pt x="3" y="0"/>
                      <a:pt x="3" y="0"/>
                      <a:pt x="2" y="2"/>
                    </a:cubicBezTo>
                    <a:cubicBezTo>
                      <a:pt x="2" y="4"/>
                      <a:pt x="0" y="5"/>
                      <a:pt x="3" y="6"/>
                    </a:cubicBezTo>
                    <a:cubicBezTo>
                      <a:pt x="6" y="8"/>
                      <a:pt x="7" y="9"/>
                      <a:pt x="8" y="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940">
                <a:extLst>
                  <a:ext uri="{FF2B5EF4-FFF2-40B4-BE49-F238E27FC236}">
                    <a16:creationId xmlns:a16="http://schemas.microsoft.com/office/drawing/2014/main" id="{8AD5CE96-CB33-4B6C-B8D3-63AAADEA7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0" y="2059"/>
                <a:ext cx="12" cy="5"/>
              </a:xfrm>
              <a:custGeom>
                <a:avLst/>
                <a:gdLst>
                  <a:gd name="T0" fmla="*/ 6 w 19"/>
                  <a:gd name="T1" fmla="*/ 7 h 9"/>
                  <a:gd name="T2" fmla="*/ 10 w 19"/>
                  <a:gd name="T3" fmla="*/ 8 h 9"/>
                  <a:gd name="T4" fmla="*/ 12 w 19"/>
                  <a:gd name="T5" fmla="*/ 8 h 9"/>
                  <a:gd name="T6" fmla="*/ 14 w 19"/>
                  <a:gd name="T7" fmla="*/ 9 h 9"/>
                  <a:gd name="T8" fmla="*/ 16 w 19"/>
                  <a:gd name="T9" fmla="*/ 8 h 9"/>
                  <a:gd name="T10" fmla="*/ 18 w 19"/>
                  <a:gd name="T11" fmla="*/ 6 h 9"/>
                  <a:gd name="T12" fmla="*/ 15 w 19"/>
                  <a:gd name="T13" fmla="*/ 2 h 9"/>
                  <a:gd name="T14" fmla="*/ 10 w 19"/>
                  <a:gd name="T15" fmla="*/ 2 h 9"/>
                  <a:gd name="T16" fmla="*/ 4 w 19"/>
                  <a:gd name="T17" fmla="*/ 0 h 9"/>
                  <a:gd name="T18" fmla="*/ 4 w 19"/>
                  <a:gd name="T19" fmla="*/ 3 h 9"/>
                  <a:gd name="T20" fmla="*/ 2 w 19"/>
                  <a:gd name="T21" fmla="*/ 5 h 9"/>
                  <a:gd name="T22" fmla="*/ 6 w 19"/>
                  <a:gd name="T23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9">
                    <a:moveTo>
                      <a:pt x="6" y="7"/>
                    </a:moveTo>
                    <a:cubicBezTo>
                      <a:pt x="7" y="6"/>
                      <a:pt x="8" y="8"/>
                      <a:pt x="10" y="8"/>
                    </a:cubicBezTo>
                    <a:cubicBezTo>
                      <a:pt x="11" y="9"/>
                      <a:pt x="12" y="7"/>
                      <a:pt x="12" y="8"/>
                    </a:cubicBezTo>
                    <a:cubicBezTo>
                      <a:pt x="12" y="8"/>
                      <a:pt x="13" y="9"/>
                      <a:pt x="14" y="9"/>
                    </a:cubicBezTo>
                    <a:cubicBezTo>
                      <a:pt x="15" y="9"/>
                      <a:pt x="16" y="9"/>
                      <a:pt x="16" y="8"/>
                    </a:cubicBezTo>
                    <a:cubicBezTo>
                      <a:pt x="16" y="7"/>
                      <a:pt x="19" y="7"/>
                      <a:pt x="18" y="6"/>
                    </a:cubicBezTo>
                    <a:cubicBezTo>
                      <a:pt x="17" y="4"/>
                      <a:pt x="17" y="3"/>
                      <a:pt x="15" y="2"/>
                    </a:cubicBezTo>
                    <a:cubicBezTo>
                      <a:pt x="12" y="1"/>
                      <a:pt x="13" y="3"/>
                      <a:pt x="10" y="2"/>
                    </a:cubicBezTo>
                    <a:cubicBezTo>
                      <a:pt x="7" y="2"/>
                      <a:pt x="6" y="1"/>
                      <a:pt x="4" y="0"/>
                    </a:cubicBezTo>
                    <a:cubicBezTo>
                      <a:pt x="2" y="0"/>
                      <a:pt x="5" y="1"/>
                      <a:pt x="4" y="3"/>
                    </a:cubicBezTo>
                    <a:cubicBezTo>
                      <a:pt x="4" y="5"/>
                      <a:pt x="0" y="4"/>
                      <a:pt x="2" y="5"/>
                    </a:cubicBezTo>
                    <a:cubicBezTo>
                      <a:pt x="5" y="7"/>
                      <a:pt x="6" y="7"/>
                      <a:pt x="6" y="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941">
                <a:extLst>
                  <a:ext uri="{FF2B5EF4-FFF2-40B4-BE49-F238E27FC236}">
                    <a16:creationId xmlns:a16="http://schemas.microsoft.com/office/drawing/2014/main" id="{209A8CB4-1E33-4803-9D59-255395E79B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9" y="1754"/>
                <a:ext cx="13" cy="12"/>
              </a:xfrm>
              <a:custGeom>
                <a:avLst/>
                <a:gdLst>
                  <a:gd name="T0" fmla="*/ 9 w 21"/>
                  <a:gd name="T1" fmla="*/ 5 h 20"/>
                  <a:gd name="T2" fmla="*/ 5 w 21"/>
                  <a:gd name="T3" fmla="*/ 13 h 20"/>
                  <a:gd name="T4" fmla="*/ 13 w 21"/>
                  <a:gd name="T5" fmla="*/ 16 h 20"/>
                  <a:gd name="T6" fmla="*/ 20 w 21"/>
                  <a:gd name="T7" fmla="*/ 16 h 20"/>
                  <a:gd name="T8" fmla="*/ 17 w 21"/>
                  <a:gd name="T9" fmla="*/ 7 h 20"/>
                  <a:gd name="T10" fmla="*/ 12 w 21"/>
                  <a:gd name="T11" fmla="*/ 2 h 20"/>
                  <a:gd name="T12" fmla="*/ 9 w 21"/>
                  <a:gd name="T13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20">
                    <a:moveTo>
                      <a:pt x="9" y="5"/>
                    </a:moveTo>
                    <a:cubicBezTo>
                      <a:pt x="6" y="9"/>
                      <a:pt x="0" y="10"/>
                      <a:pt x="5" y="13"/>
                    </a:cubicBezTo>
                    <a:cubicBezTo>
                      <a:pt x="11" y="16"/>
                      <a:pt x="9" y="12"/>
                      <a:pt x="13" y="16"/>
                    </a:cubicBezTo>
                    <a:cubicBezTo>
                      <a:pt x="17" y="19"/>
                      <a:pt x="21" y="20"/>
                      <a:pt x="20" y="16"/>
                    </a:cubicBezTo>
                    <a:cubicBezTo>
                      <a:pt x="19" y="12"/>
                      <a:pt x="17" y="11"/>
                      <a:pt x="17" y="7"/>
                    </a:cubicBezTo>
                    <a:cubicBezTo>
                      <a:pt x="17" y="3"/>
                      <a:pt x="12" y="2"/>
                      <a:pt x="12" y="2"/>
                    </a:cubicBezTo>
                    <a:cubicBezTo>
                      <a:pt x="12" y="2"/>
                      <a:pt x="7" y="0"/>
                      <a:pt x="9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942">
                <a:extLst>
                  <a:ext uri="{FF2B5EF4-FFF2-40B4-BE49-F238E27FC236}">
                    <a16:creationId xmlns:a16="http://schemas.microsoft.com/office/drawing/2014/main" id="{91859DF3-1B9B-4C0F-AF8A-0945CDFF8A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6" y="1771"/>
                <a:ext cx="10" cy="9"/>
              </a:xfrm>
              <a:custGeom>
                <a:avLst/>
                <a:gdLst>
                  <a:gd name="T0" fmla="*/ 4 w 16"/>
                  <a:gd name="T1" fmla="*/ 4 h 16"/>
                  <a:gd name="T2" fmla="*/ 3 w 16"/>
                  <a:gd name="T3" fmla="*/ 10 h 16"/>
                  <a:gd name="T4" fmla="*/ 12 w 16"/>
                  <a:gd name="T5" fmla="*/ 12 h 16"/>
                  <a:gd name="T6" fmla="*/ 12 w 16"/>
                  <a:gd name="T7" fmla="*/ 3 h 16"/>
                  <a:gd name="T8" fmla="*/ 4 w 16"/>
                  <a:gd name="T9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4" y="4"/>
                    </a:moveTo>
                    <a:cubicBezTo>
                      <a:pt x="5" y="8"/>
                      <a:pt x="0" y="6"/>
                      <a:pt x="3" y="10"/>
                    </a:cubicBezTo>
                    <a:cubicBezTo>
                      <a:pt x="6" y="15"/>
                      <a:pt x="9" y="16"/>
                      <a:pt x="12" y="12"/>
                    </a:cubicBezTo>
                    <a:cubicBezTo>
                      <a:pt x="14" y="9"/>
                      <a:pt x="16" y="6"/>
                      <a:pt x="12" y="3"/>
                    </a:cubicBezTo>
                    <a:cubicBezTo>
                      <a:pt x="7" y="0"/>
                      <a:pt x="5" y="3"/>
                      <a:pt x="4" y="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943">
                <a:extLst>
                  <a:ext uri="{FF2B5EF4-FFF2-40B4-BE49-F238E27FC236}">
                    <a16:creationId xmlns:a16="http://schemas.microsoft.com/office/drawing/2014/main" id="{6CF11C8B-D520-4751-8361-577D992D20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5" y="1786"/>
                <a:ext cx="7" cy="14"/>
              </a:xfrm>
              <a:custGeom>
                <a:avLst/>
                <a:gdLst>
                  <a:gd name="T0" fmla="*/ 2 w 12"/>
                  <a:gd name="T1" fmla="*/ 5 h 23"/>
                  <a:gd name="T2" fmla="*/ 2 w 12"/>
                  <a:gd name="T3" fmla="*/ 13 h 23"/>
                  <a:gd name="T4" fmla="*/ 8 w 12"/>
                  <a:gd name="T5" fmla="*/ 18 h 23"/>
                  <a:gd name="T6" fmla="*/ 9 w 12"/>
                  <a:gd name="T7" fmla="*/ 7 h 23"/>
                  <a:gd name="T8" fmla="*/ 4 w 12"/>
                  <a:gd name="T9" fmla="*/ 1 h 23"/>
                  <a:gd name="T10" fmla="*/ 2 w 12"/>
                  <a:gd name="T11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3">
                    <a:moveTo>
                      <a:pt x="2" y="5"/>
                    </a:moveTo>
                    <a:cubicBezTo>
                      <a:pt x="3" y="8"/>
                      <a:pt x="1" y="9"/>
                      <a:pt x="2" y="13"/>
                    </a:cubicBezTo>
                    <a:cubicBezTo>
                      <a:pt x="4" y="17"/>
                      <a:pt x="6" y="23"/>
                      <a:pt x="8" y="18"/>
                    </a:cubicBezTo>
                    <a:cubicBezTo>
                      <a:pt x="10" y="13"/>
                      <a:pt x="12" y="11"/>
                      <a:pt x="9" y="7"/>
                    </a:cubicBezTo>
                    <a:cubicBezTo>
                      <a:pt x="7" y="3"/>
                      <a:pt x="5" y="1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944">
                <a:extLst>
                  <a:ext uri="{FF2B5EF4-FFF2-40B4-BE49-F238E27FC236}">
                    <a16:creationId xmlns:a16="http://schemas.microsoft.com/office/drawing/2014/main" id="{C4C21AD1-38D0-4686-94C6-07DD5A246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3" y="1790"/>
                <a:ext cx="6" cy="11"/>
              </a:xfrm>
              <a:custGeom>
                <a:avLst/>
                <a:gdLst>
                  <a:gd name="T0" fmla="*/ 3 w 10"/>
                  <a:gd name="T1" fmla="*/ 4 h 19"/>
                  <a:gd name="T2" fmla="*/ 4 w 10"/>
                  <a:gd name="T3" fmla="*/ 14 h 19"/>
                  <a:gd name="T4" fmla="*/ 10 w 10"/>
                  <a:gd name="T5" fmla="*/ 14 h 19"/>
                  <a:gd name="T6" fmla="*/ 6 w 10"/>
                  <a:gd name="T7" fmla="*/ 2 h 19"/>
                  <a:gd name="T8" fmla="*/ 3 w 10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9">
                    <a:moveTo>
                      <a:pt x="3" y="4"/>
                    </a:moveTo>
                    <a:cubicBezTo>
                      <a:pt x="6" y="9"/>
                      <a:pt x="2" y="12"/>
                      <a:pt x="4" y="14"/>
                    </a:cubicBezTo>
                    <a:cubicBezTo>
                      <a:pt x="6" y="15"/>
                      <a:pt x="10" y="19"/>
                      <a:pt x="10" y="14"/>
                    </a:cubicBezTo>
                    <a:cubicBezTo>
                      <a:pt x="10" y="8"/>
                      <a:pt x="8" y="4"/>
                      <a:pt x="6" y="2"/>
                    </a:cubicBezTo>
                    <a:cubicBezTo>
                      <a:pt x="5" y="0"/>
                      <a:pt x="0" y="0"/>
                      <a:pt x="3" y="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945">
                <a:extLst>
                  <a:ext uri="{FF2B5EF4-FFF2-40B4-BE49-F238E27FC236}">
                    <a16:creationId xmlns:a16="http://schemas.microsoft.com/office/drawing/2014/main" id="{4FA9BEC7-F6D2-4B0B-A1E6-072B488577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6" y="1763"/>
                <a:ext cx="7" cy="9"/>
              </a:xfrm>
              <a:custGeom>
                <a:avLst/>
                <a:gdLst>
                  <a:gd name="T0" fmla="*/ 10 w 13"/>
                  <a:gd name="T1" fmla="*/ 6 h 16"/>
                  <a:gd name="T2" fmla="*/ 1 w 13"/>
                  <a:gd name="T3" fmla="*/ 6 h 16"/>
                  <a:gd name="T4" fmla="*/ 5 w 13"/>
                  <a:gd name="T5" fmla="*/ 14 h 16"/>
                  <a:gd name="T6" fmla="*/ 13 w 13"/>
                  <a:gd name="T7" fmla="*/ 12 h 16"/>
                  <a:gd name="T8" fmla="*/ 10 w 13"/>
                  <a:gd name="T9" fmla="*/ 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10" y="6"/>
                    </a:moveTo>
                    <a:cubicBezTo>
                      <a:pt x="5" y="5"/>
                      <a:pt x="0" y="0"/>
                      <a:pt x="1" y="6"/>
                    </a:cubicBezTo>
                    <a:cubicBezTo>
                      <a:pt x="2" y="13"/>
                      <a:pt x="2" y="14"/>
                      <a:pt x="5" y="14"/>
                    </a:cubicBezTo>
                    <a:cubicBezTo>
                      <a:pt x="9" y="14"/>
                      <a:pt x="12" y="16"/>
                      <a:pt x="13" y="12"/>
                    </a:cubicBezTo>
                    <a:cubicBezTo>
                      <a:pt x="13" y="8"/>
                      <a:pt x="11" y="10"/>
                      <a:pt x="10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946">
                <a:extLst>
                  <a:ext uri="{FF2B5EF4-FFF2-40B4-BE49-F238E27FC236}">
                    <a16:creationId xmlns:a16="http://schemas.microsoft.com/office/drawing/2014/main" id="{6593C94F-8E35-40DC-9E16-8DEEC9937D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4" y="1786"/>
                <a:ext cx="7" cy="10"/>
              </a:xfrm>
              <a:custGeom>
                <a:avLst/>
                <a:gdLst>
                  <a:gd name="T0" fmla="*/ 1 w 12"/>
                  <a:gd name="T1" fmla="*/ 5 h 16"/>
                  <a:gd name="T2" fmla="*/ 5 w 12"/>
                  <a:gd name="T3" fmla="*/ 15 h 16"/>
                  <a:gd name="T4" fmla="*/ 10 w 12"/>
                  <a:gd name="T5" fmla="*/ 10 h 16"/>
                  <a:gd name="T6" fmla="*/ 5 w 12"/>
                  <a:gd name="T7" fmla="*/ 4 h 16"/>
                  <a:gd name="T8" fmla="*/ 1 w 12"/>
                  <a:gd name="T9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6">
                    <a:moveTo>
                      <a:pt x="1" y="5"/>
                    </a:moveTo>
                    <a:cubicBezTo>
                      <a:pt x="1" y="9"/>
                      <a:pt x="2" y="14"/>
                      <a:pt x="5" y="15"/>
                    </a:cubicBezTo>
                    <a:cubicBezTo>
                      <a:pt x="8" y="16"/>
                      <a:pt x="12" y="13"/>
                      <a:pt x="10" y="10"/>
                    </a:cubicBezTo>
                    <a:cubicBezTo>
                      <a:pt x="8" y="7"/>
                      <a:pt x="10" y="8"/>
                      <a:pt x="5" y="4"/>
                    </a:cubicBezTo>
                    <a:cubicBezTo>
                      <a:pt x="0" y="0"/>
                      <a:pt x="4" y="1"/>
                      <a:pt x="1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947">
                <a:extLst>
                  <a:ext uri="{FF2B5EF4-FFF2-40B4-BE49-F238E27FC236}">
                    <a16:creationId xmlns:a16="http://schemas.microsoft.com/office/drawing/2014/main" id="{6E3EF5B1-01B7-4952-9E5B-88232BEF4A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3" y="1553"/>
                <a:ext cx="17" cy="21"/>
              </a:xfrm>
              <a:custGeom>
                <a:avLst/>
                <a:gdLst>
                  <a:gd name="T0" fmla="*/ 9 w 27"/>
                  <a:gd name="T1" fmla="*/ 17 h 35"/>
                  <a:gd name="T2" fmla="*/ 6 w 27"/>
                  <a:gd name="T3" fmla="*/ 25 h 35"/>
                  <a:gd name="T4" fmla="*/ 1 w 27"/>
                  <a:gd name="T5" fmla="*/ 32 h 35"/>
                  <a:gd name="T6" fmla="*/ 6 w 27"/>
                  <a:gd name="T7" fmla="*/ 34 h 35"/>
                  <a:gd name="T8" fmla="*/ 16 w 27"/>
                  <a:gd name="T9" fmla="*/ 30 h 35"/>
                  <a:gd name="T10" fmla="*/ 16 w 27"/>
                  <a:gd name="T11" fmla="*/ 21 h 35"/>
                  <a:gd name="T12" fmla="*/ 15 w 27"/>
                  <a:gd name="T13" fmla="*/ 16 h 35"/>
                  <a:gd name="T14" fmla="*/ 17 w 27"/>
                  <a:gd name="T15" fmla="*/ 12 h 35"/>
                  <a:gd name="T16" fmla="*/ 24 w 27"/>
                  <a:gd name="T17" fmla="*/ 10 h 35"/>
                  <a:gd name="T18" fmla="*/ 22 w 27"/>
                  <a:gd name="T19" fmla="*/ 2 h 35"/>
                  <a:gd name="T20" fmla="*/ 14 w 27"/>
                  <a:gd name="T21" fmla="*/ 7 h 35"/>
                  <a:gd name="T22" fmla="*/ 11 w 27"/>
                  <a:gd name="T23" fmla="*/ 12 h 35"/>
                  <a:gd name="T24" fmla="*/ 9 w 27"/>
                  <a:gd name="T25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5">
                    <a:moveTo>
                      <a:pt x="9" y="17"/>
                    </a:moveTo>
                    <a:cubicBezTo>
                      <a:pt x="9" y="23"/>
                      <a:pt x="9" y="21"/>
                      <a:pt x="6" y="25"/>
                    </a:cubicBezTo>
                    <a:cubicBezTo>
                      <a:pt x="4" y="29"/>
                      <a:pt x="0" y="30"/>
                      <a:pt x="1" y="32"/>
                    </a:cubicBezTo>
                    <a:cubicBezTo>
                      <a:pt x="3" y="33"/>
                      <a:pt x="0" y="35"/>
                      <a:pt x="6" y="34"/>
                    </a:cubicBezTo>
                    <a:cubicBezTo>
                      <a:pt x="12" y="32"/>
                      <a:pt x="16" y="34"/>
                      <a:pt x="16" y="30"/>
                    </a:cubicBezTo>
                    <a:cubicBezTo>
                      <a:pt x="16" y="25"/>
                      <a:pt x="16" y="24"/>
                      <a:pt x="16" y="21"/>
                    </a:cubicBezTo>
                    <a:cubicBezTo>
                      <a:pt x="16" y="18"/>
                      <a:pt x="15" y="18"/>
                      <a:pt x="15" y="16"/>
                    </a:cubicBezTo>
                    <a:cubicBezTo>
                      <a:pt x="16" y="14"/>
                      <a:pt x="13" y="13"/>
                      <a:pt x="17" y="12"/>
                    </a:cubicBezTo>
                    <a:cubicBezTo>
                      <a:pt x="22" y="11"/>
                      <a:pt x="24" y="15"/>
                      <a:pt x="24" y="10"/>
                    </a:cubicBezTo>
                    <a:cubicBezTo>
                      <a:pt x="25" y="5"/>
                      <a:pt x="27" y="0"/>
                      <a:pt x="22" y="2"/>
                    </a:cubicBezTo>
                    <a:cubicBezTo>
                      <a:pt x="17" y="4"/>
                      <a:pt x="16" y="5"/>
                      <a:pt x="14" y="7"/>
                    </a:cubicBezTo>
                    <a:cubicBezTo>
                      <a:pt x="12" y="9"/>
                      <a:pt x="11" y="10"/>
                      <a:pt x="11" y="12"/>
                    </a:cubicBezTo>
                    <a:cubicBezTo>
                      <a:pt x="10" y="14"/>
                      <a:pt x="7" y="14"/>
                      <a:pt x="9" y="1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948">
                <a:extLst>
                  <a:ext uri="{FF2B5EF4-FFF2-40B4-BE49-F238E27FC236}">
                    <a16:creationId xmlns:a16="http://schemas.microsoft.com/office/drawing/2014/main" id="{558998EA-5B8E-4E13-9895-C30948B5A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1572"/>
                <a:ext cx="9" cy="10"/>
              </a:xfrm>
              <a:custGeom>
                <a:avLst/>
                <a:gdLst>
                  <a:gd name="T0" fmla="*/ 2 w 14"/>
                  <a:gd name="T1" fmla="*/ 3 h 16"/>
                  <a:gd name="T2" fmla="*/ 2 w 14"/>
                  <a:gd name="T3" fmla="*/ 10 h 16"/>
                  <a:gd name="T4" fmla="*/ 7 w 14"/>
                  <a:gd name="T5" fmla="*/ 13 h 16"/>
                  <a:gd name="T6" fmla="*/ 12 w 14"/>
                  <a:gd name="T7" fmla="*/ 7 h 16"/>
                  <a:gd name="T8" fmla="*/ 12 w 14"/>
                  <a:gd name="T9" fmla="*/ 0 h 16"/>
                  <a:gd name="T10" fmla="*/ 6 w 14"/>
                  <a:gd name="T11" fmla="*/ 0 h 16"/>
                  <a:gd name="T12" fmla="*/ 2 w 14"/>
                  <a:gd name="T1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6">
                    <a:moveTo>
                      <a:pt x="2" y="3"/>
                    </a:moveTo>
                    <a:cubicBezTo>
                      <a:pt x="1" y="5"/>
                      <a:pt x="0" y="8"/>
                      <a:pt x="2" y="10"/>
                    </a:cubicBezTo>
                    <a:cubicBezTo>
                      <a:pt x="5" y="13"/>
                      <a:pt x="4" y="16"/>
                      <a:pt x="7" y="13"/>
                    </a:cubicBezTo>
                    <a:cubicBezTo>
                      <a:pt x="10" y="10"/>
                      <a:pt x="10" y="9"/>
                      <a:pt x="12" y="7"/>
                    </a:cubicBezTo>
                    <a:cubicBezTo>
                      <a:pt x="13" y="4"/>
                      <a:pt x="14" y="1"/>
                      <a:pt x="12" y="0"/>
                    </a:cubicBezTo>
                    <a:cubicBezTo>
                      <a:pt x="10" y="0"/>
                      <a:pt x="8" y="0"/>
                      <a:pt x="6" y="0"/>
                    </a:cubicBezTo>
                    <a:cubicBezTo>
                      <a:pt x="4" y="0"/>
                      <a:pt x="1" y="1"/>
                      <a:pt x="2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949">
                <a:extLst>
                  <a:ext uri="{FF2B5EF4-FFF2-40B4-BE49-F238E27FC236}">
                    <a16:creationId xmlns:a16="http://schemas.microsoft.com/office/drawing/2014/main" id="{F3520263-7C5C-4915-8A3B-7906D24394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6" y="1562"/>
                <a:ext cx="16" cy="15"/>
              </a:xfrm>
              <a:custGeom>
                <a:avLst/>
                <a:gdLst>
                  <a:gd name="T0" fmla="*/ 2 w 26"/>
                  <a:gd name="T1" fmla="*/ 12 h 25"/>
                  <a:gd name="T2" fmla="*/ 5 w 26"/>
                  <a:gd name="T3" fmla="*/ 18 h 25"/>
                  <a:gd name="T4" fmla="*/ 9 w 26"/>
                  <a:gd name="T5" fmla="*/ 21 h 25"/>
                  <a:gd name="T6" fmla="*/ 15 w 26"/>
                  <a:gd name="T7" fmla="*/ 15 h 25"/>
                  <a:gd name="T8" fmla="*/ 21 w 26"/>
                  <a:gd name="T9" fmla="*/ 10 h 25"/>
                  <a:gd name="T10" fmla="*/ 21 w 26"/>
                  <a:gd name="T11" fmla="*/ 3 h 25"/>
                  <a:gd name="T12" fmla="*/ 13 w 26"/>
                  <a:gd name="T13" fmla="*/ 7 h 25"/>
                  <a:gd name="T14" fmla="*/ 7 w 26"/>
                  <a:gd name="T15" fmla="*/ 8 h 25"/>
                  <a:gd name="T16" fmla="*/ 2 w 26"/>
                  <a:gd name="T17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5">
                    <a:moveTo>
                      <a:pt x="2" y="12"/>
                    </a:moveTo>
                    <a:cubicBezTo>
                      <a:pt x="4" y="16"/>
                      <a:pt x="4" y="14"/>
                      <a:pt x="5" y="18"/>
                    </a:cubicBezTo>
                    <a:cubicBezTo>
                      <a:pt x="6" y="21"/>
                      <a:pt x="5" y="25"/>
                      <a:pt x="9" y="21"/>
                    </a:cubicBezTo>
                    <a:cubicBezTo>
                      <a:pt x="13" y="18"/>
                      <a:pt x="12" y="18"/>
                      <a:pt x="15" y="15"/>
                    </a:cubicBezTo>
                    <a:cubicBezTo>
                      <a:pt x="19" y="12"/>
                      <a:pt x="19" y="16"/>
                      <a:pt x="21" y="10"/>
                    </a:cubicBezTo>
                    <a:cubicBezTo>
                      <a:pt x="22" y="4"/>
                      <a:pt x="26" y="0"/>
                      <a:pt x="21" y="3"/>
                    </a:cubicBezTo>
                    <a:cubicBezTo>
                      <a:pt x="15" y="6"/>
                      <a:pt x="15" y="7"/>
                      <a:pt x="13" y="7"/>
                    </a:cubicBezTo>
                    <a:cubicBezTo>
                      <a:pt x="10" y="7"/>
                      <a:pt x="10" y="7"/>
                      <a:pt x="7" y="8"/>
                    </a:cubicBezTo>
                    <a:cubicBezTo>
                      <a:pt x="3" y="10"/>
                      <a:pt x="0" y="9"/>
                      <a:pt x="2" y="1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950">
                <a:extLst>
                  <a:ext uri="{FF2B5EF4-FFF2-40B4-BE49-F238E27FC236}">
                    <a16:creationId xmlns:a16="http://schemas.microsoft.com/office/drawing/2014/main" id="{588A73DE-4B86-4BFD-9D81-4AC3559EE2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1" y="1557"/>
                <a:ext cx="6" cy="11"/>
              </a:xfrm>
              <a:custGeom>
                <a:avLst/>
                <a:gdLst>
                  <a:gd name="T0" fmla="*/ 3 w 10"/>
                  <a:gd name="T1" fmla="*/ 9 h 19"/>
                  <a:gd name="T2" fmla="*/ 5 w 10"/>
                  <a:gd name="T3" fmla="*/ 16 h 19"/>
                  <a:gd name="T4" fmla="*/ 9 w 10"/>
                  <a:gd name="T5" fmla="*/ 16 h 19"/>
                  <a:gd name="T6" fmla="*/ 10 w 10"/>
                  <a:gd name="T7" fmla="*/ 9 h 19"/>
                  <a:gd name="T8" fmla="*/ 4 w 10"/>
                  <a:gd name="T9" fmla="*/ 3 h 19"/>
                  <a:gd name="T10" fmla="*/ 3 w 10"/>
                  <a:gd name="T11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9">
                    <a:moveTo>
                      <a:pt x="3" y="9"/>
                    </a:moveTo>
                    <a:cubicBezTo>
                      <a:pt x="3" y="11"/>
                      <a:pt x="3" y="15"/>
                      <a:pt x="5" y="16"/>
                    </a:cubicBezTo>
                    <a:cubicBezTo>
                      <a:pt x="6" y="18"/>
                      <a:pt x="8" y="19"/>
                      <a:pt x="9" y="16"/>
                    </a:cubicBezTo>
                    <a:cubicBezTo>
                      <a:pt x="10" y="13"/>
                      <a:pt x="10" y="13"/>
                      <a:pt x="10" y="9"/>
                    </a:cubicBezTo>
                    <a:cubicBezTo>
                      <a:pt x="9" y="4"/>
                      <a:pt x="8" y="0"/>
                      <a:pt x="4" y="3"/>
                    </a:cubicBezTo>
                    <a:cubicBezTo>
                      <a:pt x="0" y="6"/>
                      <a:pt x="1" y="6"/>
                      <a:pt x="3" y="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951">
                <a:extLst>
                  <a:ext uri="{FF2B5EF4-FFF2-40B4-BE49-F238E27FC236}">
                    <a16:creationId xmlns:a16="http://schemas.microsoft.com/office/drawing/2014/main" id="{6051059A-77A8-4761-A4A2-88DFB172B9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" y="1570"/>
                <a:ext cx="6" cy="7"/>
              </a:xfrm>
              <a:custGeom>
                <a:avLst/>
                <a:gdLst>
                  <a:gd name="T0" fmla="*/ 3 w 11"/>
                  <a:gd name="T1" fmla="*/ 3 h 11"/>
                  <a:gd name="T2" fmla="*/ 2 w 11"/>
                  <a:gd name="T3" fmla="*/ 7 h 11"/>
                  <a:gd name="T4" fmla="*/ 5 w 11"/>
                  <a:gd name="T5" fmla="*/ 10 h 11"/>
                  <a:gd name="T6" fmla="*/ 9 w 11"/>
                  <a:gd name="T7" fmla="*/ 8 h 11"/>
                  <a:gd name="T8" fmla="*/ 10 w 11"/>
                  <a:gd name="T9" fmla="*/ 3 h 11"/>
                  <a:gd name="T10" fmla="*/ 6 w 11"/>
                  <a:gd name="T11" fmla="*/ 0 h 11"/>
                  <a:gd name="T12" fmla="*/ 3 w 11"/>
                  <a:gd name="T13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1">
                    <a:moveTo>
                      <a:pt x="3" y="3"/>
                    </a:moveTo>
                    <a:cubicBezTo>
                      <a:pt x="2" y="6"/>
                      <a:pt x="0" y="6"/>
                      <a:pt x="2" y="7"/>
                    </a:cubicBezTo>
                    <a:cubicBezTo>
                      <a:pt x="4" y="8"/>
                      <a:pt x="3" y="11"/>
                      <a:pt x="5" y="10"/>
                    </a:cubicBezTo>
                    <a:cubicBezTo>
                      <a:pt x="8" y="9"/>
                      <a:pt x="8" y="11"/>
                      <a:pt x="9" y="8"/>
                    </a:cubicBezTo>
                    <a:cubicBezTo>
                      <a:pt x="10" y="5"/>
                      <a:pt x="11" y="6"/>
                      <a:pt x="10" y="3"/>
                    </a:cubicBezTo>
                    <a:cubicBezTo>
                      <a:pt x="8" y="1"/>
                      <a:pt x="7" y="1"/>
                      <a:pt x="6" y="0"/>
                    </a:cubicBezTo>
                    <a:cubicBezTo>
                      <a:pt x="5" y="0"/>
                      <a:pt x="1" y="2"/>
                      <a:pt x="3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952">
                <a:extLst>
                  <a:ext uri="{FF2B5EF4-FFF2-40B4-BE49-F238E27FC236}">
                    <a16:creationId xmlns:a16="http://schemas.microsoft.com/office/drawing/2014/main" id="{BDE21BB2-6E57-4891-9801-F2296B1E4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9" y="1576"/>
                <a:ext cx="5" cy="8"/>
              </a:xfrm>
              <a:custGeom>
                <a:avLst/>
                <a:gdLst>
                  <a:gd name="T0" fmla="*/ 2 w 8"/>
                  <a:gd name="T1" fmla="*/ 3 h 13"/>
                  <a:gd name="T2" fmla="*/ 2 w 8"/>
                  <a:gd name="T3" fmla="*/ 7 h 13"/>
                  <a:gd name="T4" fmla="*/ 5 w 8"/>
                  <a:gd name="T5" fmla="*/ 11 h 13"/>
                  <a:gd name="T6" fmla="*/ 7 w 8"/>
                  <a:gd name="T7" fmla="*/ 7 h 13"/>
                  <a:gd name="T8" fmla="*/ 7 w 8"/>
                  <a:gd name="T9" fmla="*/ 0 h 13"/>
                  <a:gd name="T10" fmla="*/ 2 w 8"/>
                  <a:gd name="T11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3">
                    <a:moveTo>
                      <a:pt x="2" y="3"/>
                    </a:moveTo>
                    <a:cubicBezTo>
                      <a:pt x="2" y="5"/>
                      <a:pt x="0" y="4"/>
                      <a:pt x="2" y="7"/>
                    </a:cubicBezTo>
                    <a:cubicBezTo>
                      <a:pt x="3" y="11"/>
                      <a:pt x="4" y="13"/>
                      <a:pt x="5" y="11"/>
                    </a:cubicBezTo>
                    <a:cubicBezTo>
                      <a:pt x="7" y="9"/>
                      <a:pt x="6" y="11"/>
                      <a:pt x="7" y="7"/>
                    </a:cubicBezTo>
                    <a:cubicBezTo>
                      <a:pt x="8" y="4"/>
                      <a:pt x="8" y="0"/>
                      <a:pt x="7" y="0"/>
                    </a:cubicBezTo>
                    <a:cubicBezTo>
                      <a:pt x="5" y="1"/>
                      <a:pt x="0" y="1"/>
                      <a:pt x="2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953">
                <a:extLst>
                  <a:ext uri="{FF2B5EF4-FFF2-40B4-BE49-F238E27FC236}">
                    <a16:creationId xmlns:a16="http://schemas.microsoft.com/office/drawing/2014/main" id="{738B2394-23A9-490C-BD4A-FEC53F7D6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8" y="2725"/>
                <a:ext cx="170" cy="105"/>
              </a:xfrm>
              <a:custGeom>
                <a:avLst/>
                <a:gdLst>
                  <a:gd name="T0" fmla="*/ 4 w 284"/>
                  <a:gd name="T1" fmla="*/ 150 h 175"/>
                  <a:gd name="T2" fmla="*/ 15 w 284"/>
                  <a:gd name="T3" fmla="*/ 145 h 175"/>
                  <a:gd name="T4" fmla="*/ 25 w 284"/>
                  <a:gd name="T5" fmla="*/ 137 h 175"/>
                  <a:gd name="T6" fmla="*/ 34 w 284"/>
                  <a:gd name="T7" fmla="*/ 128 h 175"/>
                  <a:gd name="T8" fmla="*/ 52 w 284"/>
                  <a:gd name="T9" fmla="*/ 121 h 175"/>
                  <a:gd name="T10" fmla="*/ 66 w 284"/>
                  <a:gd name="T11" fmla="*/ 115 h 175"/>
                  <a:gd name="T12" fmla="*/ 84 w 284"/>
                  <a:gd name="T13" fmla="*/ 105 h 175"/>
                  <a:gd name="T14" fmla="*/ 105 w 284"/>
                  <a:gd name="T15" fmla="*/ 96 h 175"/>
                  <a:gd name="T16" fmla="*/ 118 w 284"/>
                  <a:gd name="T17" fmla="*/ 89 h 175"/>
                  <a:gd name="T18" fmla="*/ 135 w 284"/>
                  <a:gd name="T19" fmla="*/ 79 h 175"/>
                  <a:gd name="T20" fmla="*/ 154 w 284"/>
                  <a:gd name="T21" fmla="*/ 72 h 175"/>
                  <a:gd name="T22" fmla="*/ 171 w 284"/>
                  <a:gd name="T23" fmla="*/ 66 h 175"/>
                  <a:gd name="T24" fmla="*/ 189 w 284"/>
                  <a:gd name="T25" fmla="*/ 49 h 175"/>
                  <a:gd name="T26" fmla="*/ 214 w 284"/>
                  <a:gd name="T27" fmla="*/ 33 h 175"/>
                  <a:gd name="T28" fmla="*/ 232 w 284"/>
                  <a:gd name="T29" fmla="*/ 19 h 175"/>
                  <a:gd name="T30" fmla="*/ 250 w 284"/>
                  <a:gd name="T31" fmla="*/ 3 h 175"/>
                  <a:gd name="T32" fmla="*/ 259 w 284"/>
                  <a:gd name="T33" fmla="*/ 5 h 175"/>
                  <a:gd name="T34" fmla="*/ 255 w 284"/>
                  <a:gd name="T35" fmla="*/ 10 h 175"/>
                  <a:gd name="T36" fmla="*/ 257 w 284"/>
                  <a:gd name="T37" fmla="*/ 15 h 175"/>
                  <a:gd name="T38" fmla="*/ 252 w 284"/>
                  <a:gd name="T39" fmla="*/ 24 h 175"/>
                  <a:gd name="T40" fmla="*/ 263 w 284"/>
                  <a:gd name="T41" fmla="*/ 20 h 175"/>
                  <a:gd name="T42" fmla="*/ 271 w 284"/>
                  <a:gd name="T43" fmla="*/ 13 h 175"/>
                  <a:gd name="T44" fmla="*/ 276 w 284"/>
                  <a:gd name="T45" fmla="*/ 18 h 175"/>
                  <a:gd name="T46" fmla="*/ 282 w 284"/>
                  <a:gd name="T47" fmla="*/ 18 h 175"/>
                  <a:gd name="T48" fmla="*/ 276 w 284"/>
                  <a:gd name="T49" fmla="*/ 25 h 175"/>
                  <a:gd name="T50" fmla="*/ 269 w 284"/>
                  <a:gd name="T51" fmla="*/ 27 h 175"/>
                  <a:gd name="T52" fmla="*/ 266 w 284"/>
                  <a:gd name="T53" fmla="*/ 37 h 175"/>
                  <a:gd name="T54" fmla="*/ 253 w 284"/>
                  <a:gd name="T55" fmla="*/ 49 h 175"/>
                  <a:gd name="T56" fmla="*/ 238 w 284"/>
                  <a:gd name="T57" fmla="*/ 57 h 175"/>
                  <a:gd name="T58" fmla="*/ 224 w 284"/>
                  <a:gd name="T59" fmla="*/ 68 h 175"/>
                  <a:gd name="T60" fmla="*/ 211 w 284"/>
                  <a:gd name="T61" fmla="*/ 75 h 175"/>
                  <a:gd name="T62" fmla="*/ 198 w 284"/>
                  <a:gd name="T63" fmla="*/ 82 h 175"/>
                  <a:gd name="T64" fmla="*/ 195 w 284"/>
                  <a:gd name="T65" fmla="*/ 90 h 175"/>
                  <a:gd name="T66" fmla="*/ 198 w 284"/>
                  <a:gd name="T67" fmla="*/ 96 h 175"/>
                  <a:gd name="T68" fmla="*/ 190 w 284"/>
                  <a:gd name="T69" fmla="*/ 97 h 175"/>
                  <a:gd name="T70" fmla="*/ 181 w 284"/>
                  <a:gd name="T71" fmla="*/ 95 h 175"/>
                  <a:gd name="T72" fmla="*/ 174 w 284"/>
                  <a:gd name="T73" fmla="*/ 98 h 175"/>
                  <a:gd name="T74" fmla="*/ 158 w 284"/>
                  <a:gd name="T75" fmla="*/ 105 h 175"/>
                  <a:gd name="T76" fmla="*/ 140 w 284"/>
                  <a:gd name="T77" fmla="*/ 112 h 175"/>
                  <a:gd name="T78" fmla="*/ 128 w 284"/>
                  <a:gd name="T79" fmla="*/ 123 h 175"/>
                  <a:gd name="T80" fmla="*/ 117 w 284"/>
                  <a:gd name="T81" fmla="*/ 133 h 175"/>
                  <a:gd name="T82" fmla="*/ 106 w 284"/>
                  <a:gd name="T83" fmla="*/ 146 h 175"/>
                  <a:gd name="T84" fmla="*/ 91 w 284"/>
                  <a:gd name="T85" fmla="*/ 153 h 175"/>
                  <a:gd name="T86" fmla="*/ 80 w 284"/>
                  <a:gd name="T87" fmla="*/ 161 h 175"/>
                  <a:gd name="T88" fmla="*/ 62 w 284"/>
                  <a:gd name="T89" fmla="*/ 167 h 175"/>
                  <a:gd name="T90" fmla="*/ 48 w 284"/>
                  <a:gd name="T91" fmla="*/ 172 h 175"/>
                  <a:gd name="T92" fmla="*/ 35 w 284"/>
                  <a:gd name="T93" fmla="*/ 172 h 175"/>
                  <a:gd name="T94" fmla="*/ 30 w 284"/>
                  <a:gd name="T95" fmla="*/ 169 h 175"/>
                  <a:gd name="T96" fmla="*/ 28 w 284"/>
                  <a:gd name="T97" fmla="*/ 165 h 175"/>
                  <a:gd name="T98" fmla="*/ 22 w 284"/>
                  <a:gd name="T99" fmla="*/ 163 h 175"/>
                  <a:gd name="T100" fmla="*/ 19 w 284"/>
                  <a:gd name="T101" fmla="*/ 160 h 175"/>
                  <a:gd name="T102" fmla="*/ 13 w 284"/>
                  <a:gd name="T103" fmla="*/ 162 h 175"/>
                  <a:gd name="T104" fmla="*/ 9 w 284"/>
                  <a:gd name="T105" fmla="*/ 163 h 175"/>
                  <a:gd name="T106" fmla="*/ 5 w 284"/>
                  <a:gd name="T107" fmla="*/ 161 h 175"/>
                  <a:gd name="T108" fmla="*/ 1 w 284"/>
                  <a:gd name="T109" fmla="*/ 160 h 175"/>
                  <a:gd name="T110" fmla="*/ 3 w 284"/>
                  <a:gd name="T111" fmla="*/ 156 h 175"/>
                  <a:gd name="T112" fmla="*/ 1 w 284"/>
                  <a:gd name="T113" fmla="*/ 152 h 175"/>
                  <a:gd name="T114" fmla="*/ 4 w 284"/>
                  <a:gd name="T115" fmla="*/ 15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84" h="175">
                    <a:moveTo>
                      <a:pt x="4" y="150"/>
                    </a:moveTo>
                    <a:cubicBezTo>
                      <a:pt x="11" y="147"/>
                      <a:pt x="9" y="148"/>
                      <a:pt x="15" y="145"/>
                    </a:cubicBezTo>
                    <a:cubicBezTo>
                      <a:pt x="21" y="142"/>
                      <a:pt x="19" y="138"/>
                      <a:pt x="25" y="137"/>
                    </a:cubicBezTo>
                    <a:cubicBezTo>
                      <a:pt x="31" y="136"/>
                      <a:pt x="24" y="131"/>
                      <a:pt x="34" y="128"/>
                    </a:cubicBezTo>
                    <a:cubicBezTo>
                      <a:pt x="45" y="126"/>
                      <a:pt x="44" y="121"/>
                      <a:pt x="52" y="121"/>
                    </a:cubicBezTo>
                    <a:cubicBezTo>
                      <a:pt x="59" y="120"/>
                      <a:pt x="61" y="119"/>
                      <a:pt x="66" y="115"/>
                    </a:cubicBezTo>
                    <a:cubicBezTo>
                      <a:pt x="70" y="112"/>
                      <a:pt x="72" y="106"/>
                      <a:pt x="84" y="105"/>
                    </a:cubicBezTo>
                    <a:cubicBezTo>
                      <a:pt x="97" y="103"/>
                      <a:pt x="96" y="101"/>
                      <a:pt x="105" y="96"/>
                    </a:cubicBezTo>
                    <a:cubicBezTo>
                      <a:pt x="114" y="92"/>
                      <a:pt x="106" y="92"/>
                      <a:pt x="118" y="89"/>
                    </a:cubicBezTo>
                    <a:cubicBezTo>
                      <a:pt x="129" y="85"/>
                      <a:pt x="123" y="82"/>
                      <a:pt x="135" y="79"/>
                    </a:cubicBezTo>
                    <a:cubicBezTo>
                      <a:pt x="147" y="75"/>
                      <a:pt x="146" y="74"/>
                      <a:pt x="154" y="72"/>
                    </a:cubicBezTo>
                    <a:cubicBezTo>
                      <a:pt x="161" y="70"/>
                      <a:pt x="161" y="72"/>
                      <a:pt x="171" y="66"/>
                    </a:cubicBezTo>
                    <a:cubicBezTo>
                      <a:pt x="181" y="60"/>
                      <a:pt x="176" y="55"/>
                      <a:pt x="189" y="49"/>
                    </a:cubicBezTo>
                    <a:cubicBezTo>
                      <a:pt x="202" y="43"/>
                      <a:pt x="201" y="40"/>
                      <a:pt x="214" y="33"/>
                    </a:cubicBezTo>
                    <a:cubicBezTo>
                      <a:pt x="226" y="25"/>
                      <a:pt x="228" y="25"/>
                      <a:pt x="232" y="19"/>
                    </a:cubicBezTo>
                    <a:cubicBezTo>
                      <a:pt x="235" y="12"/>
                      <a:pt x="240" y="6"/>
                      <a:pt x="250" y="3"/>
                    </a:cubicBezTo>
                    <a:cubicBezTo>
                      <a:pt x="259" y="0"/>
                      <a:pt x="261" y="3"/>
                      <a:pt x="259" y="5"/>
                    </a:cubicBezTo>
                    <a:cubicBezTo>
                      <a:pt x="256" y="6"/>
                      <a:pt x="253" y="9"/>
                      <a:pt x="255" y="10"/>
                    </a:cubicBezTo>
                    <a:cubicBezTo>
                      <a:pt x="257" y="12"/>
                      <a:pt x="260" y="12"/>
                      <a:pt x="257" y="15"/>
                    </a:cubicBezTo>
                    <a:cubicBezTo>
                      <a:pt x="254" y="19"/>
                      <a:pt x="248" y="24"/>
                      <a:pt x="252" y="24"/>
                    </a:cubicBezTo>
                    <a:cubicBezTo>
                      <a:pt x="257" y="25"/>
                      <a:pt x="259" y="23"/>
                      <a:pt x="263" y="20"/>
                    </a:cubicBezTo>
                    <a:cubicBezTo>
                      <a:pt x="267" y="17"/>
                      <a:pt x="269" y="15"/>
                      <a:pt x="271" y="13"/>
                    </a:cubicBezTo>
                    <a:cubicBezTo>
                      <a:pt x="273" y="12"/>
                      <a:pt x="274" y="22"/>
                      <a:pt x="276" y="18"/>
                    </a:cubicBezTo>
                    <a:cubicBezTo>
                      <a:pt x="277" y="14"/>
                      <a:pt x="284" y="14"/>
                      <a:pt x="282" y="18"/>
                    </a:cubicBezTo>
                    <a:cubicBezTo>
                      <a:pt x="280" y="21"/>
                      <a:pt x="278" y="25"/>
                      <a:pt x="276" y="25"/>
                    </a:cubicBezTo>
                    <a:cubicBezTo>
                      <a:pt x="273" y="25"/>
                      <a:pt x="267" y="24"/>
                      <a:pt x="269" y="27"/>
                    </a:cubicBezTo>
                    <a:cubicBezTo>
                      <a:pt x="271" y="31"/>
                      <a:pt x="271" y="32"/>
                      <a:pt x="266" y="37"/>
                    </a:cubicBezTo>
                    <a:cubicBezTo>
                      <a:pt x="261" y="43"/>
                      <a:pt x="258" y="43"/>
                      <a:pt x="253" y="49"/>
                    </a:cubicBezTo>
                    <a:cubicBezTo>
                      <a:pt x="248" y="54"/>
                      <a:pt x="244" y="52"/>
                      <a:pt x="238" y="57"/>
                    </a:cubicBezTo>
                    <a:cubicBezTo>
                      <a:pt x="232" y="63"/>
                      <a:pt x="227" y="64"/>
                      <a:pt x="224" y="68"/>
                    </a:cubicBezTo>
                    <a:cubicBezTo>
                      <a:pt x="220" y="72"/>
                      <a:pt x="217" y="70"/>
                      <a:pt x="211" y="75"/>
                    </a:cubicBezTo>
                    <a:cubicBezTo>
                      <a:pt x="205" y="80"/>
                      <a:pt x="199" y="77"/>
                      <a:pt x="198" y="82"/>
                    </a:cubicBezTo>
                    <a:cubicBezTo>
                      <a:pt x="197" y="87"/>
                      <a:pt x="193" y="89"/>
                      <a:pt x="195" y="90"/>
                    </a:cubicBezTo>
                    <a:cubicBezTo>
                      <a:pt x="196" y="92"/>
                      <a:pt x="201" y="94"/>
                      <a:pt x="198" y="96"/>
                    </a:cubicBezTo>
                    <a:cubicBezTo>
                      <a:pt x="195" y="97"/>
                      <a:pt x="196" y="97"/>
                      <a:pt x="190" y="97"/>
                    </a:cubicBezTo>
                    <a:cubicBezTo>
                      <a:pt x="184" y="96"/>
                      <a:pt x="184" y="92"/>
                      <a:pt x="181" y="95"/>
                    </a:cubicBezTo>
                    <a:cubicBezTo>
                      <a:pt x="179" y="99"/>
                      <a:pt x="179" y="94"/>
                      <a:pt x="174" y="98"/>
                    </a:cubicBezTo>
                    <a:cubicBezTo>
                      <a:pt x="169" y="102"/>
                      <a:pt x="164" y="101"/>
                      <a:pt x="158" y="105"/>
                    </a:cubicBezTo>
                    <a:cubicBezTo>
                      <a:pt x="152" y="109"/>
                      <a:pt x="143" y="108"/>
                      <a:pt x="140" y="112"/>
                    </a:cubicBezTo>
                    <a:cubicBezTo>
                      <a:pt x="137" y="116"/>
                      <a:pt x="130" y="120"/>
                      <a:pt x="128" y="123"/>
                    </a:cubicBezTo>
                    <a:cubicBezTo>
                      <a:pt x="127" y="126"/>
                      <a:pt x="119" y="129"/>
                      <a:pt x="117" y="133"/>
                    </a:cubicBezTo>
                    <a:cubicBezTo>
                      <a:pt x="116" y="137"/>
                      <a:pt x="111" y="139"/>
                      <a:pt x="106" y="146"/>
                    </a:cubicBezTo>
                    <a:cubicBezTo>
                      <a:pt x="101" y="152"/>
                      <a:pt x="97" y="150"/>
                      <a:pt x="91" y="153"/>
                    </a:cubicBezTo>
                    <a:cubicBezTo>
                      <a:pt x="85" y="156"/>
                      <a:pt x="85" y="158"/>
                      <a:pt x="80" y="161"/>
                    </a:cubicBezTo>
                    <a:cubicBezTo>
                      <a:pt x="74" y="165"/>
                      <a:pt x="66" y="164"/>
                      <a:pt x="62" y="167"/>
                    </a:cubicBezTo>
                    <a:cubicBezTo>
                      <a:pt x="59" y="170"/>
                      <a:pt x="53" y="170"/>
                      <a:pt x="48" y="172"/>
                    </a:cubicBezTo>
                    <a:cubicBezTo>
                      <a:pt x="43" y="175"/>
                      <a:pt x="41" y="173"/>
                      <a:pt x="35" y="172"/>
                    </a:cubicBezTo>
                    <a:cubicBezTo>
                      <a:pt x="30" y="171"/>
                      <a:pt x="29" y="171"/>
                      <a:pt x="30" y="169"/>
                    </a:cubicBezTo>
                    <a:cubicBezTo>
                      <a:pt x="31" y="167"/>
                      <a:pt x="31" y="165"/>
                      <a:pt x="28" y="165"/>
                    </a:cubicBezTo>
                    <a:cubicBezTo>
                      <a:pt x="25" y="165"/>
                      <a:pt x="22" y="165"/>
                      <a:pt x="22" y="163"/>
                    </a:cubicBezTo>
                    <a:cubicBezTo>
                      <a:pt x="22" y="161"/>
                      <a:pt x="20" y="158"/>
                      <a:pt x="19" y="160"/>
                    </a:cubicBezTo>
                    <a:cubicBezTo>
                      <a:pt x="17" y="162"/>
                      <a:pt x="15" y="161"/>
                      <a:pt x="13" y="162"/>
                    </a:cubicBezTo>
                    <a:cubicBezTo>
                      <a:pt x="11" y="164"/>
                      <a:pt x="11" y="164"/>
                      <a:pt x="9" y="163"/>
                    </a:cubicBezTo>
                    <a:cubicBezTo>
                      <a:pt x="7" y="162"/>
                      <a:pt x="8" y="161"/>
                      <a:pt x="5" y="161"/>
                    </a:cubicBezTo>
                    <a:cubicBezTo>
                      <a:pt x="2" y="161"/>
                      <a:pt x="0" y="162"/>
                      <a:pt x="1" y="160"/>
                    </a:cubicBezTo>
                    <a:cubicBezTo>
                      <a:pt x="2" y="158"/>
                      <a:pt x="5" y="158"/>
                      <a:pt x="3" y="156"/>
                    </a:cubicBezTo>
                    <a:cubicBezTo>
                      <a:pt x="2" y="153"/>
                      <a:pt x="0" y="153"/>
                      <a:pt x="1" y="152"/>
                    </a:cubicBezTo>
                    <a:cubicBezTo>
                      <a:pt x="2" y="151"/>
                      <a:pt x="3" y="151"/>
                      <a:pt x="4" y="15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954">
                <a:extLst>
                  <a:ext uri="{FF2B5EF4-FFF2-40B4-BE49-F238E27FC236}">
                    <a16:creationId xmlns:a16="http://schemas.microsoft.com/office/drawing/2014/main" id="{84D29ABE-8434-4263-84AA-D2CE47A201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8" y="2624"/>
                <a:ext cx="99" cy="124"/>
              </a:xfrm>
              <a:custGeom>
                <a:avLst/>
                <a:gdLst>
                  <a:gd name="T0" fmla="*/ 9 w 165"/>
                  <a:gd name="T1" fmla="*/ 187 h 207"/>
                  <a:gd name="T2" fmla="*/ 30 w 165"/>
                  <a:gd name="T3" fmla="*/ 170 h 207"/>
                  <a:gd name="T4" fmla="*/ 30 w 165"/>
                  <a:gd name="T5" fmla="*/ 152 h 207"/>
                  <a:gd name="T6" fmla="*/ 30 w 165"/>
                  <a:gd name="T7" fmla="*/ 130 h 207"/>
                  <a:gd name="T8" fmla="*/ 53 w 165"/>
                  <a:gd name="T9" fmla="*/ 115 h 207"/>
                  <a:gd name="T10" fmla="*/ 67 w 165"/>
                  <a:gd name="T11" fmla="*/ 103 h 207"/>
                  <a:gd name="T12" fmla="*/ 74 w 165"/>
                  <a:gd name="T13" fmla="*/ 88 h 207"/>
                  <a:gd name="T14" fmla="*/ 83 w 165"/>
                  <a:gd name="T15" fmla="*/ 75 h 207"/>
                  <a:gd name="T16" fmla="*/ 76 w 165"/>
                  <a:gd name="T17" fmla="*/ 67 h 207"/>
                  <a:gd name="T18" fmla="*/ 86 w 165"/>
                  <a:gd name="T19" fmla="*/ 54 h 207"/>
                  <a:gd name="T20" fmla="*/ 79 w 165"/>
                  <a:gd name="T21" fmla="*/ 54 h 207"/>
                  <a:gd name="T22" fmla="*/ 76 w 165"/>
                  <a:gd name="T23" fmla="*/ 36 h 207"/>
                  <a:gd name="T24" fmla="*/ 75 w 165"/>
                  <a:gd name="T25" fmla="*/ 20 h 207"/>
                  <a:gd name="T26" fmla="*/ 76 w 165"/>
                  <a:gd name="T27" fmla="*/ 3 h 207"/>
                  <a:gd name="T28" fmla="*/ 85 w 165"/>
                  <a:gd name="T29" fmla="*/ 12 h 207"/>
                  <a:gd name="T30" fmla="*/ 101 w 165"/>
                  <a:gd name="T31" fmla="*/ 23 h 207"/>
                  <a:gd name="T32" fmla="*/ 99 w 165"/>
                  <a:gd name="T33" fmla="*/ 40 h 207"/>
                  <a:gd name="T34" fmla="*/ 94 w 165"/>
                  <a:gd name="T35" fmla="*/ 57 h 207"/>
                  <a:gd name="T36" fmla="*/ 93 w 165"/>
                  <a:gd name="T37" fmla="*/ 71 h 207"/>
                  <a:gd name="T38" fmla="*/ 97 w 165"/>
                  <a:gd name="T39" fmla="*/ 77 h 207"/>
                  <a:gd name="T40" fmla="*/ 107 w 165"/>
                  <a:gd name="T41" fmla="*/ 60 h 207"/>
                  <a:gd name="T42" fmla="*/ 107 w 165"/>
                  <a:gd name="T43" fmla="*/ 82 h 207"/>
                  <a:gd name="T44" fmla="*/ 117 w 165"/>
                  <a:gd name="T45" fmla="*/ 98 h 207"/>
                  <a:gd name="T46" fmla="*/ 143 w 165"/>
                  <a:gd name="T47" fmla="*/ 93 h 207"/>
                  <a:gd name="T48" fmla="*/ 160 w 165"/>
                  <a:gd name="T49" fmla="*/ 94 h 207"/>
                  <a:gd name="T50" fmla="*/ 146 w 165"/>
                  <a:gd name="T51" fmla="*/ 110 h 207"/>
                  <a:gd name="T52" fmla="*/ 133 w 165"/>
                  <a:gd name="T53" fmla="*/ 120 h 207"/>
                  <a:gd name="T54" fmla="*/ 120 w 165"/>
                  <a:gd name="T55" fmla="*/ 135 h 207"/>
                  <a:gd name="T56" fmla="*/ 108 w 165"/>
                  <a:gd name="T57" fmla="*/ 132 h 207"/>
                  <a:gd name="T58" fmla="*/ 90 w 165"/>
                  <a:gd name="T59" fmla="*/ 143 h 207"/>
                  <a:gd name="T60" fmla="*/ 80 w 165"/>
                  <a:gd name="T61" fmla="*/ 159 h 207"/>
                  <a:gd name="T62" fmla="*/ 65 w 165"/>
                  <a:gd name="T63" fmla="*/ 166 h 207"/>
                  <a:gd name="T64" fmla="*/ 51 w 165"/>
                  <a:gd name="T65" fmla="*/ 179 h 207"/>
                  <a:gd name="T66" fmla="*/ 36 w 165"/>
                  <a:gd name="T67" fmla="*/ 188 h 207"/>
                  <a:gd name="T68" fmla="*/ 22 w 165"/>
                  <a:gd name="T69" fmla="*/ 200 h 207"/>
                  <a:gd name="T70" fmla="*/ 9 w 165"/>
                  <a:gd name="T71" fmla="*/ 202 h 207"/>
                  <a:gd name="T72" fmla="*/ 1 w 165"/>
                  <a:gd name="T73" fmla="*/ 192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5" h="207">
                    <a:moveTo>
                      <a:pt x="1" y="192"/>
                    </a:moveTo>
                    <a:cubicBezTo>
                      <a:pt x="2" y="189"/>
                      <a:pt x="4" y="190"/>
                      <a:pt x="9" y="187"/>
                    </a:cubicBezTo>
                    <a:cubicBezTo>
                      <a:pt x="15" y="183"/>
                      <a:pt x="13" y="183"/>
                      <a:pt x="20" y="178"/>
                    </a:cubicBezTo>
                    <a:cubicBezTo>
                      <a:pt x="27" y="173"/>
                      <a:pt x="26" y="174"/>
                      <a:pt x="30" y="170"/>
                    </a:cubicBezTo>
                    <a:cubicBezTo>
                      <a:pt x="35" y="166"/>
                      <a:pt x="40" y="166"/>
                      <a:pt x="37" y="161"/>
                    </a:cubicBezTo>
                    <a:cubicBezTo>
                      <a:pt x="33" y="156"/>
                      <a:pt x="34" y="154"/>
                      <a:pt x="30" y="152"/>
                    </a:cubicBezTo>
                    <a:cubicBezTo>
                      <a:pt x="26" y="150"/>
                      <a:pt x="18" y="146"/>
                      <a:pt x="20" y="139"/>
                    </a:cubicBezTo>
                    <a:cubicBezTo>
                      <a:pt x="21" y="132"/>
                      <a:pt x="23" y="130"/>
                      <a:pt x="30" y="130"/>
                    </a:cubicBezTo>
                    <a:cubicBezTo>
                      <a:pt x="36" y="130"/>
                      <a:pt x="39" y="130"/>
                      <a:pt x="44" y="126"/>
                    </a:cubicBezTo>
                    <a:cubicBezTo>
                      <a:pt x="49" y="122"/>
                      <a:pt x="50" y="118"/>
                      <a:pt x="53" y="115"/>
                    </a:cubicBezTo>
                    <a:cubicBezTo>
                      <a:pt x="57" y="112"/>
                      <a:pt x="58" y="108"/>
                      <a:pt x="61" y="107"/>
                    </a:cubicBezTo>
                    <a:cubicBezTo>
                      <a:pt x="64" y="105"/>
                      <a:pt x="67" y="108"/>
                      <a:pt x="67" y="103"/>
                    </a:cubicBezTo>
                    <a:cubicBezTo>
                      <a:pt x="67" y="97"/>
                      <a:pt x="68" y="97"/>
                      <a:pt x="70" y="95"/>
                    </a:cubicBezTo>
                    <a:cubicBezTo>
                      <a:pt x="72" y="94"/>
                      <a:pt x="74" y="89"/>
                      <a:pt x="74" y="88"/>
                    </a:cubicBezTo>
                    <a:cubicBezTo>
                      <a:pt x="74" y="86"/>
                      <a:pt x="73" y="84"/>
                      <a:pt x="76" y="80"/>
                    </a:cubicBezTo>
                    <a:cubicBezTo>
                      <a:pt x="80" y="76"/>
                      <a:pt x="79" y="77"/>
                      <a:pt x="83" y="75"/>
                    </a:cubicBezTo>
                    <a:cubicBezTo>
                      <a:pt x="87" y="73"/>
                      <a:pt x="87" y="71"/>
                      <a:pt x="84" y="71"/>
                    </a:cubicBezTo>
                    <a:cubicBezTo>
                      <a:pt x="81" y="71"/>
                      <a:pt x="76" y="69"/>
                      <a:pt x="76" y="67"/>
                    </a:cubicBezTo>
                    <a:cubicBezTo>
                      <a:pt x="77" y="64"/>
                      <a:pt x="78" y="61"/>
                      <a:pt x="82" y="61"/>
                    </a:cubicBezTo>
                    <a:cubicBezTo>
                      <a:pt x="86" y="60"/>
                      <a:pt x="84" y="57"/>
                      <a:pt x="86" y="54"/>
                    </a:cubicBezTo>
                    <a:cubicBezTo>
                      <a:pt x="88" y="51"/>
                      <a:pt x="90" y="47"/>
                      <a:pt x="86" y="50"/>
                    </a:cubicBezTo>
                    <a:cubicBezTo>
                      <a:pt x="82" y="53"/>
                      <a:pt x="82" y="58"/>
                      <a:pt x="79" y="54"/>
                    </a:cubicBezTo>
                    <a:cubicBezTo>
                      <a:pt x="75" y="50"/>
                      <a:pt x="75" y="50"/>
                      <a:pt x="76" y="46"/>
                    </a:cubicBezTo>
                    <a:cubicBezTo>
                      <a:pt x="76" y="43"/>
                      <a:pt x="75" y="40"/>
                      <a:pt x="76" y="36"/>
                    </a:cubicBezTo>
                    <a:cubicBezTo>
                      <a:pt x="76" y="32"/>
                      <a:pt x="76" y="30"/>
                      <a:pt x="75" y="27"/>
                    </a:cubicBezTo>
                    <a:cubicBezTo>
                      <a:pt x="74" y="23"/>
                      <a:pt x="72" y="22"/>
                      <a:pt x="75" y="20"/>
                    </a:cubicBezTo>
                    <a:cubicBezTo>
                      <a:pt x="78" y="19"/>
                      <a:pt x="80" y="18"/>
                      <a:pt x="79" y="13"/>
                    </a:cubicBezTo>
                    <a:cubicBezTo>
                      <a:pt x="78" y="9"/>
                      <a:pt x="72" y="6"/>
                      <a:pt x="76" y="3"/>
                    </a:cubicBezTo>
                    <a:cubicBezTo>
                      <a:pt x="81" y="0"/>
                      <a:pt x="84" y="1"/>
                      <a:pt x="84" y="4"/>
                    </a:cubicBezTo>
                    <a:cubicBezTo>
                      <a:pt x="84" y="7"/>
                      <a:pt x="82" y="9"/>
                      <a:pt x="85" y="12"/>
                    </a:cubicBezTo>
                    <a:cubicBezTo>
                      <a:pt x="88" y="14"/>
                      <a:pt x="89" y="15"/>
                      <a:pt x="95" y="17"/>
                    </a:cubicBezTo>
                    <a:cubicBezTo>
                      <a:pt x="101" y="19"/>
                      <a:pt x="98" y="22"/>
                      <a:pt x="101" y="23"/>
                    </a:cubicBezTo>
                    <a:cubicBezTo>
                      <a:pt x="103" y="24"/>
                      <a:pt x="107" y="24"/>
                      <a:pt x="104" y="30"/>
                    </a:cubicBezTo>
                    <a:cubicBezTo>
                      <a:pt x="101" y="36"/>
                      <a:pt x="105" y="39"/>
                      <a:pt x="99" y="40"/>
                    </a:cubicBezTo>
                    <a:cubicBezTo>
                      <a:pt x="94" y="42"/>
                      <a:pt x="95" y="49"/>
                      <a:pt x="97" y="51"/>
                    </a:cubicBezTo>
                    <a:cubicBezTo>
                      <a:pt x="99" y="54"/>
                      <a:pt x="96" y="53"/>
                      <a:pt x="94" y="57"/>
                    </a:cubicBezTo>
                    <a:cubicBezTo>
                      <a:pt x="92" y="61"/>
                      <a:pt x="88" y="63"/>
                      <a:pt x="90" y="66"/>
                    </a:cubicBezTo>
                    <a:cubicBezTo>
                      <a:pt x="92" y="69"/>
                      <a:pt x="91" y="73"/>
                      <a:pt x="93" y="71"/>
                    </a:cubicBezTo>
                    <a:cubicBezTo>
                      <a:pt x="95" y="68"/>
                      <a:pt x="97" y="65"/>
                      <a:pt x="98" y="68"/>
                    </a:cubicBezTo>
                    <a:cubicBezTo>
                      <a:pt x="98" y="70"/>
                      <a:pt x="93" y="77"/>
                      <a:pt x="97" y="77"/>
                    </a:cubicBezTo>
                    <a:cubicBezTo>
                      <a:pt x="100" y="76"/>
                      <a:pt x="101" y="74"/>
                      <a:pt x="104" y="70"/>
                    </a:cubicBezTo>
                    <a:cubicBezTo>
                      <a:pt x="107" y="65"/>
                      <a:pt x="105" y="57"/>
                      <a:pt x="107" y="60"/>
                    </a:cubicBezTo>
                    <a:cubicBezTo>
                      <a:pt x="109" y="63"/>
                      <a:pt x="113" y="65"/>
                      <a:pt x="111" y="69"/>
                    </a:cubicBezTo>
                    <a:cubicBezTo>
                      <a:pt x="110" y="74"/>
                      <a:pt x="108" y="77"/>
                      <a:pt x="107" y="82"/>
                    </a:cubicBezTo>
                    <a:cubicBezTo>
                      <a:pt x="106" y="87"/>
                      <a:pt x="100" y="87"/>
                      <a:pt x="105" y="91"/>
                    </a:cubicBezTo>
                    <a:cubicBezTo>
                      <a:pt x="110" y="94"/>
                      <a:pt x="111" y="96"/>
                      <a:pt x="117" y="98"/>
                    </a:cubicBezTo>
                    <a:cubicBezTo>
                      <a:pt x="123" y="99"/>
                      <a:pt x="131" y="101"/>
                      <a:pt x="134" y="99"/>
                    </a:cubicBezTo>
                    <a:cubicBezTo>
                      <a:pt x="137" y="96"/>
                      <a:pt x="139" y="95"/>
                      <a:pt x="143" y="93"/>
                    </a:cubicBezTo>
                    <a:cubicBezTo>
                      <a:pt x="147" y="92"/>
                      <a:pt x="149" y="89"/>
                      <a:pt x="153" y="89"/>
                    </a:cubicBezTo>
                    <a:cubicBezTo>
                      <a:pt x="157" y="89"/>
                      <a:pt x="165" y="90"/>
                      <a:pt x="160" y="94"/>
                    </a:cubicBezTo>
                    <a:cubicBezTo>
                      <a:pt x="155" y="98"/>
                      <a:pt x="153" y="96"/>
                      <a:pt x="151" y="101"/>
                    </a:cubicBezTo>
                    <a:cubicBezTo>
                      <a:pt x="150" y="106"/>
                      <a:pt x="148" y="107"/>
                      <a:pt x="146" y="110"/>
                    </a:cubicBezTo>
                    <a:cubicBezTo>
                      <a:pt x="145" y="113"/>
                      <a:pt x="142" y="113"/>
                      <a:pt x="140" y="116"/>
                    </a:cubicBezTo>
                    <a:cubicBezTo>
                      <a:pt x="138" y="118"/>
                      <a:pt x="136" y="118"/>
                      <a:pt x="133" y="120"/>
                    </a:cubicBezTo>
                    <a:cubicBezTo>
                      <a:pt x="130" y="122"/>
                      <a:pt x="127" y="121"/>
                      <a:pt x="125" y="124"/>
                    </a:cubicBezTo>
                    <a:cubicBezTo>
                      <a:pt x="124" y="128"/>
                      <a:pt x="120" y="131"/>
                      <a:pt x="120" y="135"/>
                    </a:cubicBezTo>
                    <a:cubicBezTo>
                      <a:pt x="120" y="139"/>
                      <a:pt x="120" y="140"/>
                      <a:pt x="116" y="135"/>
                    </a:cubicBezTo>
                    <a:cubicBezTo>
                      <a:pt x="113" y="130"/>
                      <a:pt x="114" y="130"/>
                      <a:pt x="108" y="132"/>
                    </a:cubicBezTo>
                    <a:cubicBezTo>
                      <a:pt x="103" y="134"/>
                      <a:pt x="103" y="133"/>
                      <a:pt x="99" y="136"/>
                    </a:cubicBezTo>
                    <a:cubicBezTo>
                      <a:pt x="95" y="139"/>
                      <a:pt x="90" y="140"/>
                      <a:pt x="90" y="143"/>
                    </a:cubicBezTo>
                    <a:cubicBezTo>
                      <a:pt x="89" y="147"/>
                      <a:pt x="90" y="146"/>
                      <a:pt x="87" y="151"/>
                    </a:cubicBezTo>
                    <a:cubicBezTo>
                      <a:pt x="84" y="156"/>
                      <a:pt x="83" y="156"/>
                      <a:pt x="80" y="159"/>
                    </a:cubicBezTo>
                    <a:cubicBezTo>
                      <a:pt x="77" y="161"/>
                      <a:pt x="75" y="164"/>
                      <a:pt x="72" y="164"/>
                    </a:cubicBezTo>
                    <a:cubicBezTo>
                      <a:pt x="68" y="165"/>
                      <a:pt x="66" y="163"/>
                      <a:pt x="65" y="166"/>
                    </a:cubicBezTo>
                    <a:cubicBezTo>
                      <a:pt x="63" y="168"/>
                      <a:pt x="60" y="171"/>
                      <a:pt x="57" y="173"/>
                    </a:cubicBezTo>
                    <a:cubicBezTo>
                      <a:pt x="54" y="176"/>
                      <a:pt x="53" y="177"/>
                      <a:pt x="51" y="179"/>
                    </a:cubicBezTo>
                    <a:cubicBezTo>
                      <a:pt x="48" y="181"/>
                      <a:pt x="46" y="183"/>
                      <a:pt x="44" y="184"/>
                    </a:cubicBezTo>
                    <a:cubicBezTo>
                      <a:pt x="42" y="185"/>
                      <a:pt x="42" y="186"/>
                      <a:pt x="36" y="188"/>
                    </a:cubicBezTo>
                    <a:cubicBezTo>
                      <a:pt x="30" y="191"/>
                      <a:pt x="30" y="192"/>
                      <a:pt x="28" y="195"/>
                    </a:cubicBezTo>
                    <a:cubicBezTo>
                      <a:pt x="26" y="198"/>
                      <a:pt x="26" y="198"/>
                      <a:pt x="22" y="200"/>
                    </a:cubicBezTo>
                    <a:cubicBezTo>
                      <a:pt x="18" y="202"/>
                      <a:pt x="19" y="203"/>
                      <a:pt x="14" y="204"/>
                    </a:cubicBezTo>
                    <a:cubicBezTo>
                      <a:pt x="10" y="204"/>
                      <a:pt x="9" y="207"/>
                      <a:pt x="9" y="202"/>
                    </a:cubicBezTo>
                    <a:cubicBezTo>
                      <a:pt x="9" y="197"/>
                      <a:pt x="10" y="196"/>
                      <a:pt x="7" y="196"/>
                    </a:cubicBezTo>
                    <a:cubicBezTo>
                      <a:pt x="4" y="196"/>
                      <a:pt x="0" y="197"/>
                      <a:pt x="1" y="19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955">
                <a:extLst>
                  <a:ext uri="{FF2B5EF4-FFF2-40B4-BE49-F238E27FC236}">
                    <a16:creationId xmlns:a16="http://schemas.microsoft.com/office/drawing/2014/main" id="{06E7A272-FA14-4464-86BF-6F8AB8DEF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0" y="2780"/>
                <a:ext cx="12" cy="8"/>
              </a:xfrm>
              <a:custGeom>
                <a:avLst/>
                <a:gdLst>
                  <a:gd name="T0" fmla="*/ 6 w 20"/>
                  <a:gd name="T1" fmla="*/ 3 h 14"/>
                  <a:gd name="T2" fmla="*/ 6 w 20"/>
                  <a:gd name="T3" fmla="*/ 8 h 14"/>
                  <a:gd name="T4" fmla="*/ 4 w 20"/>
                  <a:gd name="T5" fmla="*/ 13 h 14"/>
                  <a:gd name="T6" fmla="*/ 11 w 20"/>
                  <a:gd name="T7" fmla="*/ 10 h 14"/>
                  <a:gd name="T8" fmla="*/ 14 w 20"/>
                  <a:gd name="T9" fmla="*/ 6 h 14"/>
                  <a:gd name="T10" fmla="*/ 18 w 20"/>
                  <a:gd name="T11" fmla="*/ 1 h 14"/>
                  <a:gd name="T12" fmla="*/ 13 w 20"/>
                  <a:gd name="T13" fmla="*/ 1 h 14"/>
                  <a:gd name="T14" fmla="*/ 6 w 20"/>
                  <a:gd name="T15" fmla="*/ 1 h 14"/>
                  <a:gd name="T16" fmla="*/ 6 w 20"/>
                  <a:gd name="T1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4">
                    <a:moveTo>
                      <a:pt x="6" y="3"/>
                    </a:moveTo>
                    <a:cubicBezTo>
                      <a:pt x="7" y="7"/>
                      <a:pt x="7" y="7"/>
                      <a:pt x="6" y="8"/>
                    </a:cubicBezTo>
                    <a:cubicBezTo>
                      <a:pt x="5" y="9"/>
                      <a:pt x="0" y="13"/>
                      <a:pt x="4" y="13"/>
                    </a:cubicBezTo>
                    <a:cubicBezTo>
                      <a:pt x="8" y="14"/>
                      <a:pt x="8" y="12"/>
                      <a:pt x="11" y="10"/>
                    </a:cubicBezTo>
                    <a:cubicBezTo>
                      <a:pt x="14" y="9"/>
                      <a:pt x="12" y="8"/>
                      <a:pt x="14" y="6"/>
                    </a:cubicBezTo>
                    <a:cubicBezTo>
                      <a:pt x="17" y="4"/>
                      <a:pt x="20" y="3"/>
                      <a:pt x="18" y="1"/>
                    </a:cubicBezTo>
                    <a:cubicBezTo>
                      <a:pt x="16" y="0"/>
                      <a:pt x="15" y="0"/>
                      <a:pt x="13" y="1"/>
                    </a:cubicBezTo>
                    <a:cubicBezTo>
                      <a:pt x="10" y="2"/>
                      <a:pt x="6" y="1"/>
                      <a:pt x="6" y="1"/>
                    </a:cubicBezTo>
                    <a:cubicBezTo>
                      <a:pt x="5" y="1"/>
                      <a:pt x="5" y="2"/>
                      <a:pt x="6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956">
                <a:extLst>
                  <a:ext uri="{FF2B5EF4-FFF2-40B4-BE49-F238E27FC236}">
                    <a16:creationId xmlns:a16="http://schemas.microsoft.com/office/drawing/2014/main" id="{7B946F25-9B1C-4C0E-93EC-A932FB1469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4" y="2891"/>
                <a:ext cx="11" cy="8"/>
              </a:xfrm>
              <a:custGeom>
                <a:avLst/>
                <a:gdLst>
                  <a:gd name="T0" fmla="*/ 5 w 19"/>
                  <a:gd name="T1" fmla="*/ 7 h 14"/>
                  <a:gd name="T2" fmla="*/ 3 w 19"/>
                  <a:gd name="T3" fmla="*/ 13 h 14"/>
                  <a:gd name="T4" fmla="*/ 9 w 19"/>
                  <a:gd name="T5" fmla="*/ 11 h 14"/>
                  <a:gd name="T6" fmla="*/ 14 w 19"/>
                  <a:gd name="T7" fmla="*/ 7 h 14"/>
                  <a:gd name="T8" fmla="*/ 18 w 19"/>
                  <a:gd name="T9" fmla="*/ 3 h 14"/>
                  <a:gd name="T10" fmla="*/ 14 w 19"/>
                  <a:gd name="T11" fmla="*/ 2 h 14"/>
                  <a:gd name="T12" fmla="*/ 8 w 19"/>
                  <a:gd name="T13" fmla="*/ 4 h 14"/>
                  <a:gd name="T14" fmla="*/ 5 w 19"/>
                  <a:gd name="T15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4">
                    <a:moveTo>
                      <a:pt x="5" y="7"/>
                    </a:moveTo>
                    <a:cubicBezTo>
                      <a:pt x="5" y="10"/>
                      <a:pt x="0" y="11"/>
                      <a:pt x="3" y="13"/>
                    </a:cubicBezTo>
                    <a:cubicBezTo>
                      <a:pt x="7" y="14"/>
                      <a:pt x="7" y="13"/>
                      <a:pt x="9" y="11"/>
                    </a:cubicBezTo>
                    <a:cubicBezTo>
                      <a:pt x="11" y="9"/>
                      <a:pt x="12" y="9"/>
                      <a:pt x="14" y="7"/>
                    </a:cubicBezTo>
                    <a:cubicBezTo>
                      <a:pt x="16" y="5"/>
                      <a:pt x="19" y="5"/>
                      <a:pt x="18" y="3"/>
                    </a:cubicBezTo>
                    <a:cubicBezTo>
                      <a:pt x="16" y="1"/>
                      <a:pt x="16" y="0"/>
                      <a:pt x="14" y="2"/>
                    </a:cubicBezTo>
                    <a:cubicBezTo>
                      <a:pt x="12" y="4"/>
                      <a:pt x="9" y="1"/>
                      <a:pt x="8" y="4"/>
                    </a:cubicBezTo>
                    <a:cubicBezTo>
                      <a:pt x="6" y="6"/>
                      <a:pt x="4" y="6"/>
                      <a:pt x="5" y="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957">
                <a:extLst>
                  <a:ext uri="{FF2B5EF4-FFF2-40B4-BE49-F238E27FC236}">
                    <a16:creationId xmlns:a16="http://schemas.microsoft.com/office/drawing/2014/main" id="{2497DB37-590A-4C5A-985F-EC777B804C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7" y="2224"/>
                <a:ext cx="597" cy="482"/>
              </a:xfrm>
              <a:custGeom>
                <a:avLst/>
                <a:gdLst>
                  <a:gd name="T0" fmla="*/ 24 w 996"/>
                  <a:gd name="T1" fmla="*/ 682 h 802"/>
                  <a:gd name="T2" fmla="*/ 94 w 996"/>
                  <a:gd name="T3" fmla="*/ 670 h 802"/>
                  <a:gd name="T4" fmla="*/ 157 w 996"/>
                  <a:gd name="T5" fmla="*/ 649 h 802"/>
                  <a:gd name="T6" fmla="*/ 218 w 996"/>
                  <a:gd name="T7" fmla="*/ 645 h 802"/>
                  <a:gd name="T8" fmla="*/ 280 w 996"/>
                  <a:gd name="T9" fmla="*/ 609 h 802"/>
                  <a:gd name="T10" fmla="*/ 373 w 996"/>
                  <a:gd name="T11" fmla="*/ 589 h 802"/>
                  <a:gd name="T12" fmla="*/ 446 w 996"/>
                  <a:gd name="T13" fmla="*/ 598 h 802"/>
                  <a:gd name="T14" fmla="*/ 469 w 996"/>
                  <a:gd name="T15" fmla="*/ 630 h 802"/>
                  <a:gd name="T16" fmla="*/ 484 w 996"/>
                  <a:gd name="T17" fmla="*/ 683 h 802"/>
                  <a:gd name="T18" fmla="*/ 539 w 996"/>
                  <a:gd name="T19" fmla="*/ 641 h 802"/>
                  <a:gd name="T20" fmla="*/ 534 w 996"/>
                  <a:gd name="T21" fmla="*/ 656 h 802"/>
                  <a:gd name="T22" fmla="*/ 520 w 996"/>
                  <a:gd name="T23" fmla="*/ 687 h 802"/>
                  <a:gd name="T24" fmla="*/ 539 w 996"/>
                  <a:gd name="T25" fmla="*/ 693 h 802"/>
                  <a:gd name="T26" fmla="*/ 558 w 996"/>
                  <a:gd name="T27" fmla="*/ 723 h 802"/>
                  <a:gd name="T28" fmla="*/ 608 w 996"/>
                  <a:gd name="T29" fmla="*/ 790 h 802"/>
                  <a:gd name="T30" fmla="*/ 657 w 996"/>
                  <a:gd name="T31" fmla="*/ 771 h 802"/>
                  <a:gd name="T32" fmla="*/ 677 w 996"/>
                  <a:gd name="T33" fmla="*/ 799 h 802"/>
                  <a:gd name="T34" fmla="*/ 775 w 996"/>
                  <a:gd name="T35" fmla="*/ 756 h 802"/>
                  <a:gd name="T36" fmla="*/ 838 w 996"/>
                  <a:gd name="T37" fmla="*/ 681 h 802"/>
                  <a:gd name="T38" fmla="*/ 922 w 996"/>
                  <a:gd name="T39" fmla="*/ 597 h 802"/>
                  <a:gd name="T40" fmla="*/ 982 w 996"/>
                  <a:gd name="T41" fmla="*/ 472 h 802"/>
                  <a:gd name="T42" fmla="*/ 991 w 996"/>
                  <a:gd name="T43" fmla="*/ 419 h 802"/>
                  <a:gd name="T44" fmla="*/ 963 w 996"/>
                  <a:gd name="T45" fmla="*/ 370 h 802"/>
                  <a:gd name="T46" fmla="*/ 953 w 996"/>
                  <a:gd name="T47" fmla="*/ 331 h 802"/>
                  <a:gd name="T48" fmla="*/ 933 w 996"/>
                  <a:gd name="T49" fmla="*/ 309 h 802"/>
                  <a:gd name="T50" fmla="*/ 928 w 996"/>
                  <a:gd name="T51" fmla="*/ 278 h 802"/>
                  <a:gd name="T52" fmla="*/ 898 w 996"/>
                  <a:gd name="T53" fmla="*/ 248 h 802"/>
                  <a:gd name="T54" fmla="*/ 871 w 996"/>
                  <a:gd name="T55" fmla="*/ 208 h 802"/>
                  <a:gd name="T56" fmla="*/ 866 w 996"/>
                  <a:gd name="T57" fmla="*/ 157 h 802"/>
                  <a:gd name="T58" fmla="*/ 859 w 996"/>
                  <a:gd name="T59" fmla="*/ 111 h 802"/>
                  <a:gd name="T60" fmla="*/ 832 w 996"/>
                  <a:gd name="T61" fmla="*/ 73 h 802"/>
                  <a:gd name="T62" fmla="*/ 819 w 996"/>
                  <a:gd name="T63" fmla="*/ 17 h 802"/>
                  <a:gd name="T64" fmla="*/ 797 w 996"/>
                  <a:gd name="T65" fmla="*/ 31 h 802"/>
                  <a:gd name="T66" fmla="*/ 779 w 996"/>
                  <a:gd name="T67" fmla="*/ 86 h 802"/>
                  <a:gd name="T68" fmla="*/ 759 w 996"/>
                  <a:gd name="T69" fmla="*/ 171 h 802"/>
                  <a:gd name="T70" fmla="*/ 698 w 996"/>
                  <a:gd name="T71" fmla="*/ 174 h 802"/>
                  <a:gd name="T72" fmla="*/ 629 w 996"/>
                  <a:gd name="T73" fmla="*/ 125 h 802"/>
                  <a:gd name="T74" fmla="*/ 649 w 996"/>
                  <a:gd name="T75" fmla="*/ 73 h 802"/>
                  <a:gd name="T76" fmla="*/ 661 w 996"/>
                  <a:gd name="T77" fmla="*/ 40 h 802"/>
                  <a:gd name="T78" fmla="*/ 634 w 996"/>
                  <a:gd name="T79" fmla="*/ 41 h 802"/>
                  <a:gd name="T80" fmla="*/ 599 w 996"/>
                  <a:gd name="T81" fmla="*/ 36 h 802"/>
                  <a:gd name="T82" fmla="*/ 565 w 996"/>
                  <a:gd name="T83" fmla="*/ 19 h 802"/>
                  <a:gd name="T84" fmla="*/ 557 w 996"/>
                  <a:gd name="T85" fmla="*/ 44 h 802"/>
                  <a:gd name="T86" fmla="*/ 500 w 996"/>
                  <a:gd name="T87" fmla="*/ 66 h 802"/>
                  <a:gd name="T88" fmla="*/ 476 w 996"/>
                  <a:gd name="T89" fmla="*/ 108 h 802"/>
                  <a:gd name="T90" fmla="*/ 458 w 996"/>
                  <a:gd name="T91" fmla="*/ 117 h 802"/>
                  <a:gd name="T92" fmla="*/ 414 w 996"/>
                  <a:gd name="T93" fmla="*/ 89 h 802"/>
                  <a:gd name="T94" fmla="*/ 383 w 996"/>
                  <a:gd name="T95" fmla="*/ 110 h 802"/>
                  <a:gd name="T96" fmla="*/ 353 w 996"/>
                  <a:gd name="T97" fmla="*/ 134 h 802"/>
                  <a:gd name="T98" fmla="*/ 322 w 996"/>
                  <a:gd name="T99" fmla="*/ 157 h 802"/>
                  <a:gd name="T100" fmla="*/ 310 w 996"/>
                  <a:gd name="T101" fmla="*/ 173 h 802"/>
                  <a:gd name="T102" fmla="*/ 286 w 996"/>
                  <a:gd name="T103" fmla="*/ 211 h 802"/>
                  <a:gd name="T104" fmla="*/ 211 w 996"/>
                  <a:gd name="T105" fmla="*/ 262 h 802"/>
                  <a:gd name="T106" fmla="*/ 132 w 996"/>
                  <a:gd name="T107" fmla="*/ 282 h 802"/>
                  <a:gd name="T108" fmla="*/ 66 w 996"/>
                  <a:gd name="T109" fmla="*/ 330 h 802"/>
                  <a:gd name="T110" fmla="*/ 41 w 996"/>
                  <a:gd name="T111" fmla="*/ 369 h 802"/>
                  <a:gd name="T112" fmla="*/ 37 w 996"/>
                  <a:gd name="T113" fmla="*/ 433 h 802"/>
                  <a:gd name="T114" fmla="*/ 21 w 996"/>
                  <a:gd name="T115" fmla="*/ 440 h 802"/>
                  <a:gd name="T116" fmla="*/ 37 w 996"/>
                  <a:gd name="T117" fmla="*/ 548 h 802"/>
                  <a:gd name="T118" fmla="*/ 24 w 996"/>
                  <a:gd name="T119" fmla="*/ 639 h 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96" h="802">
                    <a:moveTo>
                      <a:pt x="1" y="653"/>
                    </a:moveTo>
                    <a:cubicBezTo>
                      <a:pt x="1" y="653"/>
                      <a:pt x="0" y="665"/>
                      <a:pt x="1" y="665"/>
                    </a:cubicBezTo>
                    <a:cubicBezTo>
                      <a:pt x="2" y="666"/>
                      <a:pt x="7" y="664"/>
                      <a:pt x="10" y="667"/>
                    </a:cubicBezTo>
                    <a:cubicBezTo>
                      <a:pt x="13" y="670"/>
                      <a:pt x="12" y="669"/>
                      <a:pt x="16" y="674"/>
                    </a:cubicBezTo>
                    <a:cubicBezTo>
                      <a:pt x="19" y="679"/>
                      <a:pt x="18" y="680"/>
                      <a:pt x="24" y="682"/>
                    </a:cubicBezTo>
                    <a:cubicBezTo>
                      <a:pt x="29" y="685"/>
                      <a:pt x="35" y="685"/>
                      <a:pt x="38" y="685"/>
                    </a:cubicBezTo>
                    <a:cubicBezTo>
                      <a:pt x="40" y="685"/>
                      <a:pt x="46" y="686"/>
                      <a:pt x="55" y="686"/>
                    </a:cubicBezTo>
                    <a:cubicBezTo>
                      <a:pt x="64" y="686"/>
                      <a:pt x="67" y="685"/>
                      <a:pt x="71" y="682"/>
                    </a:cubicBezTo>
                    <a:cubicBezTo>
                      <a:pt x="75" y="680"/>
                      <a:pt x="81" y="675"/>
                      <a:pt x="86" y="672"/>
                    </a:cubicBezTo>
                    <a:cubicBezTo>
                      <a:pt x="90" y="670"/>
                      <a:pt x="90" y="667"/>
                      <a:pt x="94" y="670"/>
                    </a:cubicBezTo>
                    <a:cubicBezTo>
                      <a:pt x="97" y="672"/>
                      <a:pt x="98" y="671"/>
                      <a:pt x="102" y="669"/>
                    </a:cubicBezTo>
                    <a:cubicBezTo>
                      <a:pt x="107" y="666"/>
                      <a:pt x="104" y="663"/>
                      <a:pt x="110" y="660"/>
                    </a:cubicBezTo>
                    <a:cubicBezTo>
                      <a:pt x="117" y="657"/>
                      <a:pt x="112" y="653"/>
                      <a:pt x="124" y="653"/>
                    </a:cubicBezTo>
                    <a:cubicBezTo>
                      <a:pt x="135" y="654"/>
                      <a:pt x="141" y="653"/>
                      <a:pt x="145" y="651"/>
                    </a:cubicBezTo>
                    <a:cubicBezTo>
                      <a:pt x="149" y="650"/>
                      <a:pt x="155" y="647"/>
                      <a:pt x="157" y="649"/>
                    </a:cubicBezTo>
                    <a:cubicBezTo>
                      <a:pt x="159" y="651"/>
                      <a:pt x="175" y="650"/>
                      <a:pt x="175" y="650"/>
                    </a:cubicBezTo>
                    <a:cubicBezTo>
                      <a:pt x="175" y="650"/>
                      <a:pt x="170" y="655"/>
                      <a:pt x="176" y="655"/>
                    </a:cubicBezTo>
                    <a:cubicBezTo>
                      <a:pt x="182" y="654"/>
                      <a:pt x="183" y="650"/>
                      <a:pt x="189" y="652"/>
                    </a:cubicBezTo>
                    <a:cubicBezTo>
                      <a:pt x="194" y="654"/>
                      <a:pt x="198" y="656"/>
                      <a:pt x="203" y="655"/>
                    </a:cubicBezTo>
                    <a:cubicBezTo>
                      <a:pt x="207" y="653"/>
                      <a:pt x="215" y="648"/>
                      <a:pt x="218" y="645"/>
                    </a:cubicBezTo>
                    <a:cubicBezTo>
                      <a:pt x="220" y="642"/>
                      <a:pt x="224" y="637"/>
                      <a:pt x="226" y="635"/>
                    </a:cubicBezTo>
                    <a:cubicBezTo>
                      <a:pt x="228" y="633"/>
                      <a:pt x="230" y="629"/>
                      <a:pt x="235" y="628"/>
                    </a:cubicBezTo>
                    <a:cubicBezTo>
                      <a:pt x="240" y="628"/>
                      <a:pt x="244" y="627"/>
                      <a:pt x="251" y="624"/>
                    </a:cubicBezTo>
                    <a:cubicBezTo>
                      <a:pt x="258" y="620"/>
                      <a:pt x="262" y="616"/>
                      <a:pt x="267" y="614"/>
                    </a:cubicBezTo>
                    <a:cubicBezTo>
                      <a:pt x="271" y="612"/>
                      <a:pt x="273" y="611"/>
                      <a:pt x="280" y="609"/>
                    </a:cubicBezTo>
                    <a:cubicBezTo>
                      <a:pt x="287" y="608"/>
                      <a:pt x="290" y="605"/>
                      <a:pt x="292" y="606"/>
                    </a:cubicBezTo>
                    <a:cubicBezTo>
                      <a:pt x="295" y="608"/>
                      <a:pt x="299" y="610"/>
                      <a:pt x="303" y="610"/>
                    </a:cubicBezTo>
                    <a:cubicBezTo>
                      <a:pt x="307" y="609"/>
                      <a:pt x="307" y="612"/>
                      <a:pt x="322" y="606"/>
                    </a:cubicBezTo>
                    <a:cubicBezTo>
                      <a:pt x="337" y="601"/>
                      <a:pt x="339" y="598"/>
                      <a:pt x="349" y="595"/>
                    </a:cubicBezTo>
                    <a:cubicBezTo>
                      <a:pt x="358" y="592"/>
                      <a:pt x="365" y="589"/>
                      <a:pt x="373" y="589"/>
                    </a:cubicBezTo>
                    <a:cubicBezTo>
                      <a:pt x="381" y="589"/>
                      <a:pt x="388" y="586"/>
                      <a:pt x="391" y="586"/>
                    </a:cubicBezTo>
                    <a:cubicBezTo>
                      <a:pt x="393" y="586"/>
                      <a:pt x="399" y="588"/>
                      <a:pt x="403" y="589"/>
                    </a:cubicBezTo>
                    <a:cubicBezTo>
                      <a:pt x="408" y="589"/>
                      <a:pt x="413" y="582"/>
                      <a:pt x="417" y="586"/>
                    </a:cubicBezTo>
                    <a:cubicBezTo>
                      <a:pt x="421" y="590"/>
                      <a:pt x="427" y="599"/>
                      <a:pt x="434" y="601"/>
                    </a:cubicBezTo>
                    <a:cubicBezTo>
                      <a:pt x="442" y="602"/>
                      <a:pt x="444" y="596"/>
                      <a:pt x="446" y="598"/>
                    </a:cubicBezTo>
                    <a:cubicBezTo>
                      <a:pt x="448" y="599"/>
                      <a:pt x="461" y="605"/>
                      <a:pt x="463" y="605"/>
                    </a:cubicBezTo>
                    <a:cubicBezTo>
                      <a:pt x="465" y="605"/>
                      <a:pt x="469" y="606"/>
                      <a:pt x="467" y="609"/>
                    </a:cubicBezTo>
                    <a:cubicBezTo>
                      <a:pt x="465" y="613"/>
                      <a:pt x="473" y="616"/>
                      <a:pt x="474" y="616"/>
                    </a:cubicBezTo>
                    <a:cubicBezTo>
                      <a:pt x="474" y="616"/>
                      <a:pt x="477" y="618"/>
                      <a:pt x="471" y="620"/>
                    </a:cubicBezTo>
                    <a:cubicBezTo>
                      <a:pt x="466" y="622"/>
                      <a:pt x="467" y="627"/>
                      <a:pt x="469" y="630"/>
                    </a:cubicBezTo>
                    <a:cubicBezTo>
                      <a:pt x="471" y="633"/>
                      <a:pt x="478" y="632"/>
                      <a:pt x="478" y="636"/>
                    </a:cubicBezTo>
                    <a:cubicBezTo>
                      <a:pt x="478" y="640"/>
                      <a:pt x="473" y="644"/>
                      <a:pt x="478" y="650"/>
                    </a:cubicBezTo>
                    <a:cubicBezTo>
                      <a:pt x="483" y="655"/>
                      <a:pt x="485" y="661"/>
                      <a:pt x="481" y="665"/>
                    </a:cubicBezTo>
                    <a:cubicBezTo>
                      <a:pt x="477" y="668"/>
                      <a:pt x="470" y="666"/>
                      <a:pt x="472" y="670"/>
                    </a:cubicBezTo>
                    <a:cubicBezTo>
                      <a:pt x="474" y="675"/>
                      <a:pt x="482" y="682"/>
                      <a:pt x="484" y="683"/>
                    </a:cubicBezTo>
                    <a:cubicBezTo>
                      <a:pt x="487" y="684"/>
                      <a:pt x="490" y="682"/>
                      <a:pt x="491" y="680"/>
                    </a:cubicBezTo>
                    <a:cubicBezTo>
                      <a:pt x="491" y="678"/>
                      <a:pt x="487" y="677"/>
                      <a:pt x="493" y="672"/>
                    </a:cubicBezTo>
                    <a:cubicBezTo>
                      <a:pt x="499" y="667"/>
                      <a:pt x="499" y="665"/>
                      <a:pt x="508" y="660"/>
                    </a:cubicBezTo>
                    <a:cubicBezTo>
                      <a:pt x="517" y="654"/>
                      <a:pt x="521" y="648"/>
                      <a:pt x="525" y="648"/>
                    </a:cubicBezTo>
                    <a:cubicBezTo>
                      <a:pt x="529" y="648"/>
                      <a:pt x="533" y="649"/>
                      <a:pt x="539" y="641"/>
                    </a:cubicBezTo>
                    <a:cubicBezTo>
                      <a:pt x="544" y="634"/>
                      <a:pt x="553" y="628"/>
                      <a:pt x="554" y="626"/>
                    </a:cubicBezTo>
                    <a:cubicBezTo>
                      <a:pt x="556" y="624"/>
                      <a:pt x="560" y="615"/>
                      <a:pt x="559" y="621"/>
                    </a:cubicBezTo>
                    <a:cubicBezTo>
                      <a:pt x="558" y="627"/>
                      <a:pt x="556" y="632"/>
                      <a:pt x="553" y="636"/>
                    </a:cubicBezTo>
                    <a:cubicBezTo>
                      <a:pt x="549" y="639"/>
                      <a:pt x="549" y="643"/>
                      <a:pt x="545" y="647"/>
                    </a:cubicBezTo>
                    <a:cubicBezTo>
                      <a:pt x="542" y="651"/>
                      <a:pt x="538" y="649"/>
                      <a:pt x="534" y="656"/>
                    </a:cubicBezTo>
                    <a:cubicBezTo>
                      <a:pt x="530" y="663"/>
                      <a:pt x="531" y="668"/>
                      <a:pt x="528" y="673"/>
                    </a:cubicBezTo>
                    <a:cubicBezTo>
                      <a:pt x="526" y="677"/>
                      <a:pt x="527" y="680"/>
                      <a:pt x="522" y="682"/>
                    </a:cubicBezTo>
                    <a:cubicBezTo>
                      <a:pt x="517" y="683"/>
                      <a:pt x="508" y="684"/>
                      <a:pt x="507" y="686"/>
                    </a:cubicBezTo>
                    <a:cubicBezTo>
                      <a:pt x="507" y="689"/>
                      <a:pt x="504" y="692"/>
                      <a:pt x="506" y="692"/>
                    </a:cubicBezTo>
                    <a:cubicBezTo>
                      <a:pt x="509" y="692"/>
                      <a:pt x="517" y="688"/>
                      <a:pt x="520" y="687"/>
                    </a:cubicBezTo>
                    <a:cubicBezTo>
                      <a:pt x="523" y="687"/>
                      <a:pt x="530" y="687"/>
                      <a:pt x="534" y="680"/>
                    </a:cubicBezTo>
                    <a:cubicBezTo>
                      <a:pt x="538" y="674"/>
                      <a:pt x="545" y="663"/>
                      <a:pt x="545" y="662"/>
                    </a:cubicBezTo>
                    <a:cubicBezTo>
                      <a:pt x="546" y="661"/>
                      <a:pt x="548" y="660"/>
                      <a:pt x="548" y="663"/>
                    </a:cubicBezTo>
                    <a:cubicBezTo>
                      <a:pt x="548" y="666"/>
                      <a:pt x="548" y="682"/>
                      <a:pt x="548" y="682"/>
                    </a:cubicBezTo>
                    <a:cubicBezTo>
                      <a:pt x="548" y="682"/>
                      <a:pt x="542" y="689"/>
                      <a:pt x="539" y="693"/>
                    </a:cubicBezTo>
                    <a:cubicBezTo>
                      <a:pt x="536" y="698"/>
                      <a:pt x="522" y="702"/>
                      <a:pt x="529" y="703"/>
                    </a:cubicBezTo>
                    <a:cubicBezTo>
                      <a:pt x="536" y="703"/>
                      <a:pt x="548" y="700"/>
                      <a:pt x="551" y="698"/>
                    </a:cubicBezTo>
                    <a:cubicBezTo>
                      <a:pt x="554" y="696"/>
                      <a:pt x="563" y="688"/>
                      <a:pt x="562" y="694"/>
                    </a:cubicBezTo>
                    <a:cubicBezTo>
                      <a:pt x="560" y="699"/>
                      <a:pt x="551" y="698"/>
                      <a:pt x="554" y="705"/>
                    </a:cubicBezTo>
                    <a:cubicBezTo>
                      <a:pt x="558" y="712"/>
                      <a:pt x="558" y="718"/>
                      <a:pt x="558" y="723"/>
                    </a:cubicBezTo>
                    <a:cubicBezTo>
                      <a:pt x="557" y="727"/>
                      <a:pt x="558" y="732"/>
                      <a:pt x="554" y="737"/>
                    </a:cubicBezTo>
                    <a:cubicBezTo>
                      <a:pt x="550" y="742"/>
                      <a:pt x="547" y="751"/>
                      <a:pt x="551" y="757"/>
                    </a:cubicBezTo>
                    <a:cubicBezTo>
                      <a:pt x="555" y="764"/>
                      <a:pt x="567" y="774"/>
                      <a:pt x="569" y="776"/>
                    </a:cubicBezTo>
                    <a:cubicBezTo>
                      <a:pt x="571" y="778"/>
                      <a:pt x="582" y="776"/>
                      <a:pt x="590" y="777"/>
                    </a:cubicBezTo>
                    <a:cubicBezTo>
                      <a:pt x="598" y="778"/>
                      <a:pt x="606" y="790"/>
                      <a:pt x="608" y="790"/>
                    </a:cubicBezTo>
                    <a:cubicBezTo>
                      <a:pt x="610" y="790"/>
                      <a:pt x="621" y="789"/>
                      <a:pt x="625" y="785"/>
                    </a:cubicBezTo>
                    <a:cubicBezTo>
                      <a:pt x="629" y="781"/>
                      <a:pt x="639" y="779"/>
                      <a:pt x="644" y="777"/>
                    </a:cubicBezTo>
                    <a:cubicBezTo>
                      <a:pt x="648" y="775"/>
                      <a:pt x="648" y="778"/>
                      <a:pt x="648" y="773"/>
                    </a:cubicBezTo>
                    <a:cubicBezTo>
                      <a:pt x="648" y="767"/>
                      <a:pt x="645" y="768"/>
                      <a:pt x="652" y="766"/>
                    </a:cubicBezTo>
                    <a:cubicBezTo>
                      <a:pt x="659" y="764"/>
                      <a:pt x="662" y="766"/>
                      <a:pt x="657" y="771"/>
                    </a:cubicBezTo>
                    <a:cubicBezTo>
                      <a:pt x="652" y="777"/>
                      <a:pt x="648" y="784"/>
                      <a:pt x="653" y="782"/>
                    </a:cubicBezTo>
                    <a:cubicBezTo>
                      <a:pt x="658" y="779"/>
                      <a:pt x="667" y="770"/>
                      <a:pt x="666" y="774"/>
                    </a:cubicBezTo>
                    <a:cubicBezTo>
                      <a:pt x="665" y="779"/>
                      <a:pt x="661" y="784"/>
                      <a:pt x="665" y="786"/>
                    </a:cubicBezTo>
                    <a:cubicBezTo>
                      <a:pt x="668" y="788"/>
                      <a:pt x="669" y="794"/>
                      <a:pt x="671" y="794"/>
                    </a:cubicBezTo>
                    <a:cubicBezTo>
                      <a:pt x="674" y="794"/>
                      <a:pt x="675" y="802"/>
                      <a:pt x="677" y="799"/>
                    </a:cubicBezTo>
                    <a:cubicBezTo>
                      <a:pt x="680" y="795"/>
                      <a:pt x="669" y="792"/>
                      <a:pt x="681" y="788"/>
                    </a:cubicBezTo>
                    <a:cubicBezTo>
                      <a:pt x="694" y="785"/>
                      <a:pt x="699" y="782"/>
                      <a:pt x="706" y="778"/>
                    </a:cubicBezTo>
                    <a:cubicBezTo>
                      <a:pt x="713" y="774"/>
                      <a:pt x="722" y="765"/>
                      <a:pt x="731" y="765"/>
                    </a:cubicBezTo>
                    <a:cubicBezTo>
                      <a:pt x="740" y="765"/>
                      <a:pt x="751" y="765"/>
                      <a:pt x="759" y="762"/>
                    </a:cubicBezTo>
                    <a:cubicBezTo>
                      <a:pt x="768" y="760"/>
                      <a:pt x="767" y="760"/>
                      <a:pt x="775" y="756"/>
                    </a:cubicBezTo>
                    <a:cubicBezTo>
                      <a:pt x="784" y="751"/>
                      <a:pt x="786" y="752"/>
                      <a:pt x="788" y="744"/>
                    </a:cubicBezTo>
                    <a:cubicBezTo>
                      <a:pt x="790" y="736"/>
                      <a:pt x="792" y="735"/>
                      <a:pt x="800" y="725"/>
                    </a:cubicBezTo>
                    <a:cubicBezTo>
                      <a:pt x="808" y="714"/>
                      <a:pt x="807" y="713"/>
                      <a:pt x="815" y="706"/>
                    </a:cubicBezTo>
                    <a:cubicBezTo>
                      <a:pt x="823" y="698"/>
                      <a:pt x="821" y="694"/>
                      <a:pt x="828" y="691"/>
                    </a:cubicBezTo>
                    <a:cubicBezTo>
                      <a:pt x="835" y="687"/>
                      <a:pt x="828" y="692"/>
                      <a:pt x="838" y="681"/>
                    </a:cubicBezTo>
                    <a:cubicBezTo>
                      <a:pt x="848" y="671"/>
                      <a:pt x="843" y="670"/>
                      <a:pt x="852" y="663"/>
                    </a:cubicBezTo>
                    <a:cubicBezTo>
                      <a:pt x="862" y="656"/>
                      <a:pt x="861" y="649"/>
                      <a:pt x="870" y="642"/>
                    </a:cubicBezTo>
                    <a:cubicBezTo>
                      <a:pt x="880" y="635"/>
                      <a:pt x="887" y="626"/>
                      <a:pt x="894" y="623"/>
                    </a:cubicBezTo>
                    <a:cubicBezTo>
                      <a:pt x="901" y="620"/>
                      <a:pt x="902" y="619"/>
                      <a:pt x="909" y="615"/>
                    </a:cubicBezTo>
                    <a:cubicBezTo>
                      <a:pt x="917" y="610"/>
                      <a:pt x="919" y="599"/>
                      <a:pt x="922" y="597"/>
                    </a:cubicBezTo>
                    <a:cubicBezTo>
                      <a:pt x="924" y="595"/>
                      <a:pt x="935" y="581"/>
                      <a:pt x="942" y="573"/>
                    </a:cubicBezTo>
                    <a:cubicBezTo>
                      <a:pt x="948" y="566"/>
                      <a:pt x="950" y="554"/>
                      <a:pt x="953" y="547"/>
                    </a:cubicBezTo>
                    <a:cubicBezTo>
                      <a:pt x="957" y="540"/>
                      <a:pt x="962" y="534"/>
                      <a:pt x="965" y="527"/>
                    </a:cubicBezTo>
                    <a:cubicBezTo>
                      <a:pt x="969" y="521"/>
                      <a:pt x="980" y="509"/>
                      <a:pt x="980" y="503"/>
                    </a:cubicBezTo>
                    <a:cubicBezTo>
                      <a:pt x="980" y="496"/>
                      <a:pt x="984" y="473"/>
                      <a:pt x="982" y="472"/>
                    </a:cubicBezTo>
                    <a:cubicBezTo>
                      <a:pt x="981" y="470"/>
                      <a:pt x="980" y="464"/>
                      <a:pt x="982" y="463"/>
                    </a:cubicBezTo>
                    <a:cubicBezTo>
                      <a:pt x="984" y="461"/>
                      <a:pt x="984" y="457"/>
                      <a:pt x="986" y="450"/>
                    </a:cubicBezTo>
                    <a:cubicBezTo>
                      <a:pt x="987" y="443"/>
                      <a:pt x="984" y="443"/>
                      <a:pt x="987" y="439"/>
                    </a:cubicBezTo>
                    <a:cubicBezTo>
                      <a:pt x="991" y="436"/>
                      <a:pt x="996" y="431"/>
                      <a:pt x="993" y="428"/>
                    </a:cubicBezTo>
                    <a:cubicBezTo>
                      <a:pt x="990" y="425"/>
                      <a:pt x="989" y="425"/>
                      <a:pt x="991" y="419"/>
                    </a:cubicBezTo>
                    <a:cubicBezTo>
                      <a:pt x="993" y="414"/>
                      <a:pt x="996" y="412"/>
                      <a:pt x="991" y="409"/>
                    </a:cubicBezTo>
                    <a:cubicBezTo>
                      <a:pt x="987" y="407"/>
                      <a:pt x="985" y="411"/>
                      <a:pt x="985" y="403"/>
                    </a:cubicBezTo>
                    <a:cubicBezTo>
                      <a:pt x="985" y="396"/>
                      <a:pt x="978" y="392"/>
                      <a:pt x="977" y="386"/>
                    </a:cubicBezTo>
                    <a:cubicBezTo>
                      <a:pt x="975" y="380"/>
                      <a:pt x="979" y="375"/>
                      <a:pt x="972" y="375"/>
                    </a:cubicBezTo>
                    <a:cubicBezTo>
                      <a:pt x="966" y="375"/>
                      <a:pt x="962" y="375"/>
                      <a:pt x="963" y="370"/>
                    </a:cubicBezTo>
                    <a:cubicBezTo>
                      <a:pt x="963" y="365"/>
                      <a:pt x="965" y="358"/>
                      <a:pt x="961" y="360"/>
                    </a:cubicBezTo>
                    <a:cubicBezTo>
                      <a:pt x="957" y="361"/>
                      <a:pt x="954" y="362"/>
                      <a:pt x="955" y="358"/>
                    </a:cubicBezTo>
                    <a:cubicBezTo>
                      <a:pt x="956" y="354"/>
                      <a:pt x="956" y="350"/>
                      <a:pt x="958" y="345"/>
                    </a:cubicBezTo>
                    <a:cubicBezTo>
                      <a:pt x="960" y="341"/>
                      <a:pt x="963" y="330"/>
                      <a:pt x="960" y="329"/>
                    </a:cubicBezTo>
                    <a:cubicBezTo>
                      <a:pt x="956" y="328"/>
                      <a:pt x="954" y="329"/>
                      <a:pt x="953" y="331"/>
                    </a:cubicBezTo>
                    <a:cubicBezTo>
                      <a:pt x="952" y="333"/>
                      <a:pt x="952" y="337"/>
                      <a:pt x="950" y="332"/>
                    </a:cubicBezTo>
                    <a:cubicBezTo>
                      <a:pt x="947" y="327"/>
                      <a:pt x="943" y="319"/>
                      <a:pt x="942" y="324"/>
                    </a:cubicBezTo>
                    <a:cubicBezTo>
                      <a:pt x="941" y="329"/>
                      <a:pt x="944" y="339"/>
                      <a:pt x="938" y="334"/>
                    </a:cubicBezTo>
                    <a:cubicBezTo>
                      <a:pt x="933" y="329"/>
                      <a:pt x="932" y="330"/>
                      <a:pt x="932" y="322"/>
                    </a:cubicBezTo>
                    <a:cubicBezTo>
                      <a:pt x="933" y="315"/>
                      <a:pt x="932" y="310"/>
                      <a:pt x="933" y="309"/>
                    </a:cubicBezTo>
                    <a:cubicBezTo>
                      <a:pt x="935" y="307"/>
                      <a:pt x="938" y="308"/>
                      <a:pt x="935" y="306"/>
                    </a:cubicBezTo>
                    <a:cubicBezTo>
                      <a:pt x="932" y="304"/>
                      <a:pt x="930" y="306"/>
                      <a:pt x="930" y="299"/>
                    </a:cubicBezTo>
                    <a:cubicBezTo>
                      <a:pt x="930" y="291"/>
                      <a:pt x="934" y="291"/>
                      <a:pt x="928" y="288"/>
                    </a:cubicBezTo>
                    <a:cubicBezTo>
                      <a:pt x="922" y="286"/>
                      <a:pt x="919" y="286"/>
                      <a:pt x="920" y="282"/>
                    </a:cubicBezTo>
                    <a:cubicBezTo>
                      <a:pt x="922" y="277"/>
                      <a:pt x="931" y="282"/>
                      <a:pt x="928" y="278"/>
                    </a:cubicBezTo>
                    <a:cubicBezTo>
                      <a:pt x="926" y="274"/>
                      <a:pt x="929" y="274"/>
                      <a:pt x="925" y="270"/>
                    </a:cubicBezTo>
                    <a:cubicBezTo>
                      <a:pt x="920" y="266"/>
                      <a:pt x="921" y="263"/>
                      <a:pt x="918" y="265"/>
                    </a:cubicBezTo>
                    <a:cubicBezTo>
                      <a:pt x="915" y="267"/>
                      <a:pt x="914" y="265"/>
                      <a:pt x="910" y="261"/>
                    </a:cubicBezTo>
                    <a:cubicBezTo>
                      <a:pt x="907" y="257"/>
                      <a:pt x="907" y="259"/>
                      <a:pt x="903" y="256"/>
                    </a:cubicBezTo>
                    <a:cubicBezTo>
                      <a:pt x="898" y="253"/>
                      <a:pt x="899" y="250"/>
                      <a:pt x="898" y="248"/>
                    </a:cubicBezTo>
                    <a:cubicBezTo>
                      <a:pt x="897" y="246"/>
                      <a:pt x="903" y="245"/>
                      <a:pt x="894" y="244"/>
                    </a:cubicBezTo>
                    <a:cubicBezTo>
                      <a:pt x="885" y="244"/>
                      <a:pt x="887" y="245"/>
                      <a:pt x="881" y="240"/>
                    </a:cubicBezTo>
                    <a:cubicBezTo>
                      <a:pt x="875" y="236"/>
                      <a:pt x="872" y="238"/>
                      <a:pt x="874" y="230"/>
                    </a:cubicBezTo>
                    <a:cubicBezTo>
                      <a:pt x="876" y="223"/>
                      <a:pt x="877" y="222"/>
                      <a:pt x="873" y="217"/>
                    </a:cubicBezTo>
                    <a:cubicBezTo>
                      <a:pt x="869" y="211"/>
                      <a:pt x="867" y="215"/>
                      <a:pt x="871" y="208"/>
                    </a:cubicBezTo>
                    <a:cubicBezTo>
                      <a:pt x="875" y="201"/>
                      <a:pt x="875" y="198"/>
                      <a:pt x="875" y="193"/>
                    </a:cubicBezTo>
                    <a:cubicBezTo>
                      <a:pt x="876" y="189"/>
                      <a:pt x="870" y="187"/>
                      <a:pt x="873" y="182"/>
                    </a:cubicBezTo>
                    <a:cubicBezTo>
                      <a:pt x="876" y="178"/>
                      <a:pt x="880" y="176"/>
                      <a:pt x="875" y="175"/>
                    </a:cubicBezTo>
                    <a:cubicBezTo>
                      <a:pt x="870" y="174"/>
                      <a:pt x="868" y="177"/>
                      <a:pt x="867" y="170"/>
                    </a:cubicBezTo>
                    <a:cubicBezTo>
                      <a:pt x="866" y="163"/>
                      <a:pt x="863" y="163"/>
                      <a:pt x="866" y="157"/>
                    </a:cubicBezTo>
                    <a:cubicBezTo>
                      <a:pt x="868" y="151"/>
                      <a:pt x="869" y="155"/>
                      <a:pt x="868" y="147"/>
                    </a:cubicBezTo>
                    <a:cubicBezTo>
                      <a:pt x="866" y="139"/>
                      <a:pt x="862" y="141"/>
                      <a:pt x="866" y="134"/>
                    </a:cubicBezTo>
                    <a:cubicBezTo>
                      <a:pt x="871" y="127"/>
                      <a:pt x="865" y="130"/>
                      <a:pt x="867" y="125"/>
                    </a:cubicBezTo>
                    <a:cubicBezTo>
                      <a:pt x="869" y="120"/>
                      <a:pt x="874" y="123"/>
                      <a:pt x="867" y="118"/>
                    </a:cubicBezTo>
                    <a:cubicBezTo>
                      <a:pt x="861" y="114"/>
                      <a:pt x="862" y="115"/>
                      <a:pt x="859" y="111"/>
                    </a:cubicBezTo>
                    <a:cubicBezTo>
                      <a:pt x="855" y="106"/>
                      <a:pt x="855" y="107"/>
                      <a:pt x="853" y="104"/>
                    </a:cubicBezTo>
                    <a:cubicBezTo>
                      <a:pt x="851" y="100"/>
                      <a:pt x="843" y="102"/>
                      <a:pt x="841" y="105"/>
                    </a:cubicBezTo>
                    <a:cubicBezTo>
                      <a:pt x="839" y="108"/>
                      <a:pt x="836" y="111"/>
                      <a:pt x="833" y="106"/>
                    </a:cubicBezTo>
                    <a:cubicBezTo>
                      <a:pt x="831" y="100"/>
                      <a:pt x="829" y="99"/>
                      <a:pt x="831" y="92"/>
                    </a:cubicBezTo>
                    <a:cubicBezTo>
                      <a:pt x="832" y="85"/>
                      <a:pt x="832" y="81"/>
                      <a:pt x="832" y="73"/>
                    </a:cubicBezTo>
                    <a:cubicBezTo>
                      <a:pt x="832" y="66"/>
                      <a:pt x="828" y="66"/>
                      <a:pt x="829" y="59"/>
                    </a:cubicBezTo>
                    <a:cubicBezTo>
                      <a:pt x="830" y="51"/>
                      <a:pt x="824" y="49"/>
                      <a:pt x="825" y="46"/>
                    </a:cubicBezTo>
                    <a:cubicBezTo>
                      <a:pt x="827" y="43"/>
                      <a:pt x="829" y="40"/>
                      <a:pt x="824" y="37"/>
                    </a:cubicBezTo>
                    <a:cubicBezTo>
                      <a:pt x="820" y="34"/>
                      <a:pt x="820" y="34"/>
                      <a:pt x="821" y="28"/>
                    </a:cubicBezTo>
                    <a:cubicBezTo>
                      <a:pt x="822" y="23"/>
                      <a:pt x="819" y="21"/>
                      <a:pt x="819" y="17"/>
                    </a:cubicBezTo>
                    <a:cubicBezTo>
                      <a:pt x="820" y="12"/>
                      <a:pt x="820" y="17"/>
                      <a:pt x="819" y="10"/>
                    </a:cubicBezTo>
                    <a:cubicBezTo>
                      <a:pt x="818" y="4"/>
                      <a:pt x="815" y="0"/>
                      <a:pt x="813" y="3"/>
                    </a:cubicBezTo>
                    <a:cubicBezTo>
                      <a:pt x="811" y="6"/>
                      <a:pt x="805" y="6"/>
                      <a:pt x="805" y="9"/>
                    </a:cubicBezTo>
                    <a:cubicBezTo>
                      <a:pt x="805" y="13"/>
                      <a:pt x="801" y="15"/>
                      <a:pt x="801" y="19"/>
                    </a:cubicBezTo>
                    <a:cubicBezTo>
                      <a:pt x="801" y="24"/>
                      <a:pt x="797" y="24"/>
                      <a:pt x="797" y="31"/>
                    </a:cubicBezTo>
                    <a:cubicBezTo>
                      <a:pt x="796" y="38"/>
                      <a:pt x="799" y="38"/>
                      <a:pt x="794" y="40"/>
                    </a:cubicBezTo>
                    <a:cubicBezTo>
                      <a:pt x="789" y="42"/>
                      <a:pt x="787" y="49"/>
                      <a:pt x="787" y="51"/>
                    </a:cubicBezTo>
                    <a:cubicBezTo>
                      <a:pt x="788" y="53"/>
                      <a:pt x="794" y="58"/>
                      <a:pt x="794" y="60"/>
                    </a:cubicBezTo>
                    <a:cubicBezTo>
                      <a:pt x="794" y="63"/>
                      <a:pt x="788" y="59"/>
                      <a:pt x="786" y="65"/>
                    </a:cubicBezTo>
                    <a:cubicBezTo>
                      <a:pt x="783" y="71"/>
                      <a:pt x="782" y="78"/>
                      <a:pt x="779" y="86"/>
                    </a:cubicBezTo>
                    <a:cubicBezTo>
                      <a:pt x="776" y="93"/>
                      <a:pt x="776" y="102"/>
                      <a:pt x="776" y="107"/>
                    </a:cubicBezTo>
                    <a:cubicBezTo>
                      <a:pt x="776" y="112"/>
                      <a:pt x="776" y="116"/>
                      <a:pt x="775" y="124"/>
                    </a:cubicBezTo>
                    <a:cubicBezTo>
                      <a:pt x="774" y="132"/>
                      <a:pt x="771" y="135"/>
                      <a:pt x="769" y="140"/>
                    </a:cubicBezTo>
                    <a:cubicBezTo>
                      <a:pt x="768" y="146"/>
                      <a:pt x="767" y="148"/>
                      <a:pt x="765" y="155"/>
                    </a:cubicBezTo>
                    <a:cubicBezTo>
                      <a:pt x="762" y="162"/>
                      <a:pt x="763" y="163"/>
                      <a:pt x="759" y="171"/>
                    </a:cubicBezTo>
                    <a:cubicBezTo>
                      <a:pt x="755" y="179"/>
                      <a:pt x="754" y="183"/>
                      <a:pt x="750" y="186"/>
                    </a:cubicBezTo>
                    <a:cubicBezTo>
                      <a:pt x="746" y="188"/>
                      <a:pt x="743" y="199"/>
                      <a:pt x="734" y="199"/>
                    </a:cubicBezTo>
                    <a:cubicBezTo>
                      <a:pt x="725" y="199"/>
                      <a:pt x="731" y="202"/>
                      <a:pt x="722" y="198"/>
                    </a:cubicBezTo>
                    <a:cubicBezTo>
                      <a:pt x="713" y="193"/>
                      <a:pt x="706" y="192"/>
                      <a:pt x="706" y="185"/>
                    </a:cubicBezTo>
                    <a:cubicBezTo>
                      <a:pt x="706" y="178"/>
                      <a:pt x="703" y="176"/>
                      <a:pt x="698" y="174"/>
                    </a:cubicBezTo>
                    <a:cubicBezTo>
                      <a:pt x="693" y="173"/>
                      <a:pt x="692" y="179"/>
                      <a:pt x="686" y="169"/>
                    </a:cubicBezTo>
                    <a:cubicBezTo>
                      <a:pt x="680" y="160"/>
                      <a:pt x="680" y="160"/>
                      <a:pt x="674" y="157"/>
                    </a:cubicBezTo>
                    <a:cubicBezTo>
                      <a:pt x="668" y="153"/>
                      <a:pt x="666" y="153"/>
                      <a:pt x="660" y="152"/>
                    </a:cubicBezTo>
                    <a:cubicBezTo>
                      <a:pt x="655" y="151"/>
                      <a:pt x="648" y="146"/>
                      <a:pt x="645" y="142"/>
                    </a:cubicBezTo>
                    <a:cubicBezTo>
                      <a:pt x="642" y="138"/>
                      <a:pt x="633" y="128"/>
                      <a:pt x="629" y="125"/>
                    </a:cubicBezTo>
                    <a:cubicBezTo>
                      <a:pt x="625" y="121"/>
                      <a:pt x="623" y="119"/>
                      <a:pt x="628" y="115"/>
                    </a:cubicBezTo>
                    <a:cubicBezTo>
                      <a:pt x="632" y="110"/>
                      <a:pt x="636" y="103"/>
                      <a:pt x="640" y="97"/>
                    </a:cubicBezTo>
                    <a:cubicBezTo>
                      <a:pt x="644" y="91"/>
                      <a:pt x="641" y="91"/>
                      <a:pt x="638" y="86"/>
                    </a:cubicBezTo>
                    <a:cubicBezTo>
                      <a:pt x="636" y="81"/>
                      <a:pt x="645" y="77"/>
                      <a:pt x="646" y="76"/>
                    </a:cubicBezTo>
                    <a:cubicBezTo>
                      <a:pt x="647" y="75"/>
                      <a:pt x="643" y="71"/>
                      <a:pt x="649" y="73"/>
                    </a:cubicBezTo>
                    <a:cubicBezTo>
                      <a:pt x="655" y="76"/>
                      <a:pt x="657" y="74"/>
                      <a:pt x="660" y="71"/>
                    </a:cubicBezTo>
                    <a:cubicBezTo>
                      <a:pt x="664" y="68"/>
                      <a:pt x="653" y="64"/>
                      <a:pt x="659" y="61"/>
                    </a:cubicBezTo>
                    <a:cubicBezTo>
                      <a:pt x="666" y="59"/>
                      <a:pt x="666" y="57"/>
                      <a:pt x="668" y="54"/>
                    </a:cubicBezTo>
                    <a:cubicBezTo>
                      <a:pt x="670" y="50"/>
                      <a:pt x="675" y="47"/>
                      <a:pt x="670" y="44"/>
                    </a:cubicBezTo>
                    <a:cubicBezTo>
                      <a:pt x="666" y="41"/>
                      <a:pt x="661" y="44"/>
                      <a:pt x="661" y="40"/>
                    </a:cubicBezTo>
                    <a:cubicBezTo>
                      <a:pt x="661" y="36"/>
                      <a:pt x="660" y="30"/>
                      <a:pt x="657" y="36"/>
                    </a:cubicBezTo>
                    <a:cubicBezTo>
                      <a:pt x="654" y="41"/>
                      <a:pt x="658" y="55"/>
                      <a:pt x="652" y="50"/>
                    </a:cubicBezTo>
                    <a:cubicBezTo>
                      <a:pt x="646" y="45"/>
                      <a:pt x="645" y="47"/>
                      <a:pt x="645" y="42"/>
                    </a:cubicBezTo>
                    <a:cubicBezTo>
                      <a:pt x="645" y="37"/>
                      <a:pt x="649" y="34"/>
                      <a:pt x="645" y="35"/>
                    </a:cubicBezTo>
                    <a:cubicBezTo>
                      <a:pt x="641" y="36"/>
                      <a:pt x="637" y="39"/>
                      <a:pt x="634" y="41"/>
                    </a:cubicBezTo>
                    <a:cubicBezTo>
                      <a:pt x="631" y="44"/>
                      <a:pt x="631" y="46"/>
                      <a:pt x="625" y="44"/>
                    </a:cubicBezTo>
                    <a:cubicBezTo>
                      <a:pt x="619" y="42"/>
                      <a:pt x="620" y="41"/>
                      <a:pt x="619" y="39"/>
                    </a:cubicBezTo>
                    <a:cubicBezTo>
                      <a:pt x="618" y="37"/>
                      <a:pt x="618" y="37"/>
                      <a:pt x="614" y="39"/>
                    </a:cubicBezTo>
                    <a:cubicBezTo>
                      <a:pt x="610" y="40"/>
                      <a:pt x="613" y="42"/>
                      <a:pt x="607" y="40"/>
                    </a:cubicBezTo>
                    <a:cubicBezTo>
                      <a:pt x="601" y="37"/>
                      <a:pt x="600" y="40"/>
                      <a:pt x="599" y="36"/>
                    </a:cubicBezTo>
                    <a:cubicBezTo>
                      <a:pt x="597" y="31"/>
                      <a:pt x="598" y="26"/>
                      <a:pt x="594" y="29"/>
                    </a:cubicBezTo>
                    <a:cubicBezTo>
                      <a:pt x="589" y="32"/>
                      <a:pt x="590" y="34"/>
                      <a:pt x="586" y="31"/>
                    </a:cubicBezTo>
                    <a:cubicBezTo>
                      <a:pt x="582" y="28"/>
                      <a:pt x="578" y="29"/>
                      <a:pt x="577" y="25"/>
                    </a:cubicBezTo>
                    <a:cubicBezTo>
                      <a:pt x="575" y="21"/>
                      <a:pt x="571" y="19"/>
                      <a:pt x="570" y="21"/>
                    </a:cubicBezTo>
                    <a:cubicBezTo>
                      <a:pt x="568" y="23"/>
                      <a:pt x="565" y="22"/>
                      <a:pt x="565" y="19"/>
                    </a:cubicBezTo>
                    <a:cubicBezTo>
                      <a:pt x="565" y="17"/>
                      <a:pt x="566" y="14"/>
                      <a:pt x="562" y="16"/>
                    </a:cubicBezTo>
                    <a:cubicBezTo>
                      <a:pt x="558" y="17"/>
                      <a:pt x="551" y="12"/>
                      <a:pt x="550" y="16"/>
                    </a:cubicBezTo>
                    <a:cubicBezTo>
                      <a:pt x="548" y="20"/>
                      <a:pt x="542" y="23"/>
                      <a:pt x="550" y="25"/>
                    </a:cubicBezTo>
                    <a:cubicBezTo>
                      <a:pt x="558" y="27"/>
                      <a:pt x="564" y="30"/>
                      <a:pt x="564" y="33"/>
                    </a:cubicBezTo>
                    <a:cubicBezTo>
                      <a:pt x="564" y="36"/>
                      <a:pt x="564" y="44"/>
                      <a:pt x="557" y="44"/>
                    </a:cubicBezTo>
                    <a:cubicBezTo>
                      <a:pt x="551" y="45"/>
                      <a:pt x="544" y="47"/>
                      <a:pt x="539" y="47"/>
                    </a:cubicBezTo>
                    <a:cubicBezTo>
                      <a:pt x="535" y="47"/>
                      <a:pt x="532" y="41"/>
                      <a:pt x="524" y="44"/>
                    </a:cubicBezTo>
                    <a:cubicBezTo>
                      <a:pt x="517" y="47"/>
                      <a:pt x="522" y="53"/>
                      <a:pt x="521" y="53"/>
                    </a:cubicBezTo>
                    <a:cubicBezTo>
                      <a:pt x="519" y="54"/>
                      <a:pt x="510" y="51"/>
                      <a:pt x="507" y="55"/>
                    </a:cubicBezTo>
                    <a:cubicBezTo>
                      <a:pt x="505" y="60"/>
                      <a:pt x="500" y="63"/>
                      <a:pt x="500" y="66"/>
                    </a:cubicBezTo>
                    <a:cubicBezTo>
                      <a:pt x="500" y="70"/>
                      <a:pt x="499" y="70"/>
                      <a:pt x="500" y="72"/>
                    </a:cubicBezTo>
                    <a:cubicBezTo>
                      <a:pt x="501" y="74"/>
                      <a:pt x="503" y="78"/>
                      <a:pt x="497" y="79"/>
                    </a:cubicBezTo>
                    <a:cubicBezTo>
                      <a:pt x="491" y="79"/>
                      <a:pt x="489" y="81"/>
                      <a:pt x="489" y="85"/>
                    </a:cubicBezTo>
                    <a:cubicBezTo>
                      <a:pt x="488" y="88"/>
                      <a:pt x="488" y="91"/>
                      <a:pt x="483" y="95"/>
                    </a:cubicBezTo>
                    <a:cubicBezTo>
                      <a:pt x="478" y="99"/>
                      <a:pt x="470" y="103"/>
                      <a:pt x="476" y="108"/>
                    </a:cubicBezTo>
                    <a:cubicBezTo>
                      <a:pt x="482" y="113"/>
                      <a:pt x="479" y="115"/>
                      <a:pt x="479" y="120"/>
                    </a:cubicBezTo>
                    <a:cubicBezTo>
                      <a:pt x="479" y="125"/>
                      <a:pt x="476" y="130"/>
                      <a:pt x="475" y="124"/>
                    </a:cubicBezTo>
                    <a:cubicBezTo>
                      <a:pt x="474" y="119"/>
                      <a:pt x="470" y="118"/>
                      <a:pt x="470" y="121"/>
                    </a:cubicBezTo>
                    <a:cubicBezTo>
                      <a:pt x="470" y="125"/>
                      <a:pt x="466" y="132"/>
                      <a:pt x="466" y="125"/>
                    </a:cubicBezTo>
                    <a:cubicBezTo>
                      <a:pt x="466" y="118"/>
                      <a:pt x="464" y="117"/>
                      <a:pt x="458" y="117"/>
                    </a:cubicBezTo>
                    <a:cubicBezTo>
                      <a:pt x="451" y="117"/>
                      <a:pt x="453" y="121"/>
                      <a:pt x="448" y="122"/>
                    </a:cubicBezTo>
                    <a:cubicBezTo>
                      <a:pt x="444" y="124"/>
                      <a:pt x="442" y="132"/>
                      <a:pt x="442" y="122"/>
                    </a:cubicBezTo>
                    <a:cubicBezTo>
                      <a:pt x="442" y="111"/>
                      <a:pt x="442" y="111"/>
                      <a:pt x="437" y="107"/>
                    </a:cubicBezTo>
                    <a:cubicBezTo>
                      <a:pt x="433" y="102"/>
                      <a:pt x="431" y="94"/>
                      <a:pt x="426" y="92"/>
                    </a:cubicBezTo>
                    <a:cubicBezTo>
                      <a:pt x="422" y="90"/>
                      <a:pt x="415" y="83"/>
                      <a:pt x="414" y="89"/>
                    </a:cubicBezTo>
                    <a:cubicBezTo>
                      <a:pt x="413" y="95"/>
                      <a:pt x="415" y="100"/>
                      <a:pt x="409" y="99"/>
                    </a:cubicBezTo>
                    <a:cubicBezTo>
                      <a:pt x="403" y="98"/>
                      <a:pt x="402" y="93"/>
                      <a:pt x="401" y="96"/>
                    </a:cubicBezTo>
                    <a:cubicBezTo>
                      <a:pt x="400" y="99"/>
                      <a:pt x="390" y="93"/>
                      <a:pt x="392" y="97"/>
                    </a:cubicBezTo>
                    <a:cubicBezTo>
                      <a:pt x="394" y="101"/>
                      <a:pt x="390" y="105"/>
                      <a:pt x="389" y="108"/>
                    </a:cubicBezTo>
                    <a:cubicBezTo>
                      <a:pt x="388" y="111"/>
                      <a:pt x="385" y="113"/>
                      <a:pt x="383" y="110"/>
                    </a:cubicBezTo>
                    <a:cubicBezTo>
                      <a:pt x="381" y="106"/>
                      <a:pt x="376" y="108"/>
                      <a:pt x="374" y="111"/>
                    </a:cubicBezTo>
                    <a:cubicBezTo>
                      <a:pt x="371" y="113"/>
                      <a:pt x="369" y="111"/>
                      <a:pt x="370" y="116"/>
                    </a:cubicBezTo>
                    <a:cubicBezTo>
                      <a:pt x="371" y="121"/>
                      <a:pt x="376" y="127"/>
                      <a:pt x="372" y="126"/>
                    </a:cubicBezTo>
                    <a:cubicBezTo>
                      <a:pt x="369" y="125"/>
                      <a:pt x="366" y="123"/>
                      <a:pt x="362" y="127"/>
                    </a:cubicBezTo>
                    <a:cubicBezTo>
                      <a:pt x="358" y="131"/>
                      <a:pt x="357" y="132"/>
                      <a:pt x="353" y="134"/>
                    </a:cubicBezTo>
                    <a:cubicBezTo>
                      <a:pt x="348" y="136"/>
                      <a:pt x="343" y="133"/>
                      <a:pt x="345" y="139"/>
                    </a:cubicBezTo>
                    <a:cubicBezTo>
                      <a:pt x="346" y="145"/>
                      <a:pt x="351" y="147"/>
                      <a:pt x="350" y="150"/>
                    </a:cubicBezTo>
                    <a:cubicBezTo>
                      <a:pt x="348" y="153"/>
                      <a:pt x="348" y="164"/>
                      <a:pt x="344" y="162"/>
                    </a:cubicBezTo>
                    <a:cubicBezTo>
                      <a:pt x="339" y="159"/>
                      <a:pt x="340" y="163"/>
                      <a:pt x="334" y="160"/>
                    </a:cubicBezTo>
                    <a:cubicBezTo>
                      <a:pt x="329" y="157"/>
                      <a:pt x="321" y="153"/>
                      <a:pt x="322" y="157"/>
                    </a:cubicBezTo>
                    <a:cubicBezTo>
                      <a:pt x="323" y="161"/>
                      <a:pt x="318" y="166"/>
                      <a:pt x="319" y="168"/>
                    </a:cubicBezTo>
                    <a:cubicBezTo>
                      <a:pt x="321" y="170"/>
                      <a:pt x="333" y="180"/>
                      <a:pt x="328" y="180"/>
                    </a:cubicBezTo>
                    <a:cubicBezTo>
                      <a:pt x="324" y="179"/>
                      <a:pt x="321" y="175"/>
                      <a:pt x="321" y="180"/>
                    </a:cubicBezTo>
                    <a:cubicBezTo>
                      <a:pt x="321" y="185"/>
                      <a:pt x="315" y="196"/>
                      <a:pt x="315" y="189"/>
                    </a:cubicBezTo>
                    <a:cubicBezTo>
                      <a:pt x="314" y="183"/>
                      <a:pt x="309" y="178"/>
                      <a:pt x="310" y="173"/>
                    </a:cubicBezTo>
                    <a:cubicBezTo>
                      <a:pt x="311" y="167"/>
                      <a:pt x="314" y="158"/>
                      <a:pt x="309" y="161"/>
                    </a:cubicBezTo>
                    <a:cubicBezTo>
                      <a:pt x="304" y="163"/>
                      <a:pt x="308" y="162"/>
                      <a:pt x="301" y="168"/>
                    </a:cubicBezTo>
                    <a:cubicBezTo>
                      <a:pt x="295" y="175"/>
                      <a:pt x="289" y="175"/>
                      <a:pt x="284" y="180"/>
                    </a:cubicBezTo>
                    <a:cubicBezTo>
                      <a:pt x="280" y="185"/>
                      <a:pt x="281" y="198"/>
                      <a:pt x="282" y="202"/>
                    </a:cubicBezTo>
                    <a:cubicBezTo>
                      <a:pt x="283" y="206"/>
                      <a:pt x="290" y="209"/>
                      <a:pt x="286" y="211"/>
                    </a:cubicBezTo>
                    <a:cubicBezTo>
                      <a:pt x="283" y="214"/>
                      <a:pt x="276" y="218"/>
                      <a:pt x="273" y="221"/>
                    </a:cubicBezTo>
                    <a:cubicBezTo>
                      <a:pt x="269" y="223"/>
                      <a:pt x="264" y="231"/>
                      <a:pt x="264" y="233"/>
                    </a:cubicBezTo>
                    <a:cubicBezTo>
                      <a:pt x="264" y="234"/>
                      <a:pt x="261" y="245"/>
                      <a:pt x="251" y="249"/>
                    </a:cubicBezTo>
                    <a:cubicBezTo>
                      <a:pt x="241" y="252"/>
                      <a:pt x="247" y="254"/>
                      <a:pt x="232" y="258"/>
                    </a:cubicBezTo>
                    <a:cubicBezTo>
                      <a:pt x="218" y="261"/>
                      <a:pt x="222" y="261"/>
                      <a:pt x="211" y="262"/>
                    </a:cubicBezTo>
                    <a:cubicBezTo>
                      <a:pt x="199" y="264"/>
                      <a:pt x="196" y="265"/>
                      <a:pt x="191" y="269"/>
                    </a:cubicBezTo>
                    <a:cubicBezTo>
                      <a:pt x="186" y="273"/>
                      <a:pt x="181" y="271"/>
                      <a:pt x="177" y="272"/>
                    </a:cubicBezTo>
                    <a:cubicBezTo>
                      <a:pt x="173" y="273"/>
                      <a:pt x="174" y="273"/>
                      <a:pt x="165" y="277"/>
                    </a:cubicBezTo>
                    <a:cubicBezTo>
                      <a:pt x="155" y="281"/>
                      <a:pt x="161" y="282"/>
                      <a:pt x="151" y="281"/>
                    </a:cubicBezTo>
                    <a:cubicBezTo>
                      <a:pt x="141" y="280"/>
                      <a:pt x="137" y="279"/>
                      <a:pt x="132" y="282"/>
                    </a:cubicBezTo>
                    <a:cubicBezTo>
                      <a:pt x="127" y="284"/>
                      <a:pt x="122" y="283"/>
                      <a:pt x="120" y="287"/>
                    </a:cubicBezTo>
                    <a:cubicBezTo>
                      <a:pt x="117" y="292"/>
                      <a:pt x="114" y="290"/>
                      <a:pt x="108" y="297"/>
                    </a:cubicBezTo>
                    <a:cubicBezTo>
                      <a:pt x="102" y="303"/>
                      <a:pt x="95" y="306"/>
                      <a:pt x="89" y="309"/>
                    </a:cubicBezTo>
                    <a:cubicBezTo>
                      <a:pt x="83" y="313"/>
                      <a:pt x="78" y="310"/>
                      <a:pt x="74" y="319"/>
                    </a:cubicBezTo>
                    <a:cubicBezTo>
                      <a:pt x="70" y="327"/>
                      <a:pt x="67" y="338"/>
                      <a:pt x="66" y="330"/>
                    </a:cubicBezTo>
                    <a:cubicBezTo>
                      <a:pt x="64" y="322"/>
                      <a:pt x="70" y="312"/>
                      <a:pt x="65" y="315"/>
                    </a:cubicBezTo>
                    <a:cubicBezTo>
                      <a:pt x="60" y="317"/>
                      <a:pt x="60" y="321"/>
                      <a:pt x="56" y="327"/>
                    </a:cubicBezTo>
                    <a:cubicBezTo>
                      <a:pt x="53" y="333"/>
                      <a:pt x="47" y="337"/>
                      <a:pt x="49" y="341"/>
                    </a:cubicBezTo>
                    <a:cubicBezTo>
                      <a:pt x="51" y="346"/>
                      <a:pt x="55" y="350"/>
                      <a:pt x="51" y="355"/>
                    </a:cubicBezTo>
                    <a:cubicBezTo>
                      <a:pt x="48" y="360"/>
                      <a:pt x="42" y="363"/>
                      <a:pt x="41" y="369"/>
                    </a:cubicBezTo>
                    <a:cubicBezTo>
                      <a:pt x="39" y="375"/>
                      <a:pt x="33" y="379"/>
                      <a:pt x="35" y="388"/>
                    </a:cubicBezTo>
                    <a:cubicBezTo>
                      <a:pt x="37" y="396"/>
                      <a:pt x="37" y="402"/>
                      <a:pt x="40" y="410"/>
                    </a:cubicBezTo>
                    <a:cubicBezTo>
                      <a:pt x="44" y="418"/>
                      <a:pt x="48" y="425"/>
                      <a:pt x="47" y="432"/>
                    </a:cubicBezTo>
                    <a:cubicBezTo>
                      <a:pt x="45" y="439"/>
                      <a:pt x="43" y="442"/>
                      <a:pt x="41" y="440"/>
                    </a:cubicBezTo>
                    <a:cubicBezTo>
                      <a:pt x="38" y="437"/>
                      <a:pt x="40" y="443"/>
                      <a:pt x="37" y="433"/>
                    </a:cubicBezTo>
                    <a:cubicBezTo>
                      <a:pt x="35" y="423"/>
                      <a:pt x="29" y="413"/>
                      <a:pt x="28" y="420"/>
                    </a:cubicBezTo>
                    <a:cubicBezTo>
                      <a:pt x="28" y="427"/>
                      <a:pt x="29" y="431"/>
                      <a:pt x="31" y="434"/>
                    </a:cubicBezTo>
                    <a:cubicBezTo>
                      <a:pt x="33" y="438"/>
                      <a:pt x="38" y="451"/>
                      <a:pt x="34" y="448"/>
                    </a:cubicBezTo>
                    <a:cubicBezTo>
                      <a:pt x="29" y="444"/>
                      <a:pt x="28" y="440"/>
                      <a:pt x="28" y="437"/>
                    </a:cubicBezTo>
                    <a:cubicBezTo>
                      <a:pt x="27" y="435"/>
                      <a:pt x="21" y="434"/>
                      <a:pt x="21" y="440"/>
                    </a:cubicBezTo>
                    <a:cubicBezTo>
                      <a:pt x="22" y="447"/>
                      <a:pt x="33" y="458"/>
                      <a:pt x="33" y="466"/>
                    </a:cubicBezTo>
                    <a:cubicBezTo>
                      <a:pt x="33" y="474"/>
                      <a:pt x="32" y="477"/>
                      <a:pt x="33" y="485"/>
                    </a:cubicBezTo>
                    <a:cubicBezTo>
                      <a:pt x="33" y="494"/>
                      <a:pt x="38" y="498"/>
                      <a:pt x="39" y="508"/>
                    </a:cubicBezTo>
                    <a:cubicBezTo>
                      <a:pt x="40" y="517"/>
                      <a:pt x="39" y="526"/>
                      <a:pt x="39" y="530"/>
                    </a:cubicBezTo>
                    <a:cubicBezTo>
                      <a:pt x="38" y="533"/>
                      <a:pt x="38" y="540"/>
                      <a:pt x="37" y="548"/>
                    </a:cubicBezTo>
                    <a:cubicBezTo>
                      <a:pt x="36" y="557"/>
                      <a:pt x="32" y="557"/>
                      <a:pt x="36" y="570"/>
                    </a:cubicBezTo>
                    <a:cubicBezTo>
                      <a:pt x="39" y="584"/>
                      <a:pt x="43" y="590"/>
                      <a:pt x="40" y="596"/>
                    </a:cubicBezTo>
                    <a:cubicBezTo>
                      <a:pt x="37" y="602"/>
                      <a:pt x="33" y="609"/>
                      <a:pt x="33" y="613"/>
                    </a:cubicBezTo>
                    <a:cubicBezTo>
                      <a:pt x="33" y="618"/>
                      <a:pt x="28" y="620"/>
                      <a:pt x="28" y="627"/>
                    </a:cubicBezTo>
                    <a:cubicBezTo>
                      <a:pt x="27" y="634"/>
                      <a:pt x="30" y="635"/>
                      <a:pt x="24" y="639"/>
                    </a:cubicBezTo>
                    <a:cubicBezTo>
                      <a:pt x="18" y="643"/>
                      <a:pt x="16" y="645"/>
                      <a:pt x="12" y="645"/>
                    </a:cubicBezTo>
                    <a:cubicBezTo>
                      <a:pt x="8" y="646"/>
                      <a:pt x="3" y="646"/>
                      <a:pt x="3" y="648"/>
                    </a:cubicBezTo>
                    <a:cubicBezTo>
                      <a:pt x="3" y="650"/>
                      <a:pt x="1" y="652"/>
                      <a:pt x="1" y="65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958">
                <a:extLst>
                  <a:ext uri="{FF2B5EF4-FFF2-40B4-BE49-F238E27FC236}">
                    <a16:creationId xmlns:a16="http://schemas.microsoft.com/office/drawing/2014/main" id="{6397C4DA-F558-4BDE-A55B-DBF47D20A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7" y="2710"/>
                <a:ext cx="8" cy="11"/>
              </a:xfrm>
              <a:custGeom>
                <a:avLst/>
                <a:gdLst>
                  <a:gd name="T0" fmla="*/ 7 w 13"/>
                  <a:gd name="T1" fmla="*/ 3 h 19"/>
                  <a:gd name="T2" fmla="*/ 2 w 13"/>
                  <a:gd name="T3" fmla="*/ 8 h 19"/>
                  <a:gd name="T4" fmla="*/ 1 w 13"/>
                  <a:gd name="T5" fmla="*/ 15 h 19"/>
                  <a:gd name="T6" fmla="*/ 5 w 13"/>
                  <a:gd name="T7" fmla="*/ 16 h 19"/>
                  <a:gd name="T8" fmla="*/ 11 w 13"/>
                  <a:gd name="T9" fmla="*/ 10 h 19"/>
                  <a:gd name="T10" fmla="*/ 11 w 13"/>
                  <a:gd name="T11" fmla="*/ 3 h 19"/>
                  <a:gd name="T12" fmla="*/ 7 w 13"/>
                  <a:gd name="T1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9">
                    <a:moveTo>
                      <a:pt x="7" y="3"/>
                    </a:moveTo>
                    <a:cubicBezTo>
                      <a:pt x="6" y="4"/>
                      <a:pt x="2" y="5"/>
                      <a:pt x="2" y="8"/>
                    </a:cubicBezTo>
                    <a:cubicBezTo>
                      <a:pt x="2" y="11"/>
                      <a:pt x="0" y="13"/>
                      <a:pt x="1" y="15"/>
                    </a:cubicBezTo>
                    <a:cubicBezTo>
                      <a:pt x="2" y="17"/>
                      <a:pt x="1" y="19"/>
                      <a:pt x="5" y="16"/>
                    </a:cubicBezTo>
                    <a:cubicBezTo>
                      <a:pt x="8" y="14"/>
                      <a:pt x="9" y="13"/>
                      <a:pt x="11" y="10"/>
                    </a:cubicBezTo>
                    <a:cubicBezTo>
                      <a:pt x="13" y="8"/>
                      <a:pt x="11" y="6"/>
                      <a:pt x="11" y="3"/>
                    </a:cubicBezTo>
                    <a:cubicBezTo>
                      <a:pt x="11" y="0"/>
                      <a:pt x="7" y="1"/>
                      <a:pt x="7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959">
                <a:extLst>
                  <a:ext uri="{FF2B5EF4-FFF2-40B4-BE49-F238E27FC236}">
                    <a16:creationId xmlns:a16="http://schemas.microsoft.com/office/drawing/2014/main" id="{80575AEB-A3E5-4FF7-8584-77914B961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2" y="2711"/>
                <a:ext cx="9" cy="17"/>
              </a:xfrm>
              <a:custGeom>
                <a:avLst/>
                <a:gdLst>
                  <a:gd name="T0" fmla="*/ 5 w 15"/>
                  <a:gd name="T1" fmla="*/ 9 h 28"/>
                  <a:gd name="T2" fmla="*/ 5 w 15"/>
                  <a:gd name="T3" fmla="*/ 18 h 28"/>
                  <a:gd name="T4" fmla="*/ 1 w 15"/>
                  <a:gd name="T5" fmla="*/ 23 h 28"/>
                  <a:gd name="T6" fmla="*/ 4 w 15"/>
                  <a:gd name="T7" fmla="*/ 27 h 28"/>
                  <a:gd name="T8" fmla="*/ 10 w 15"/>
                  <a:gd name="T9" fmla="*/ 22 h 28"/>
                  <a:gd name="T10" fmla="*/ 13 w 15"/>
                  <a:gd name="T11" fmla="*/ 14 h 28"/>
                  <a:gd name="T12" fmla="*/ 12 w 15"/>
                  <a:gd name="T13" fmla="*/ 5 h 28"/>
                  <a:gd name="T14" fmla="*/ 4 w 15"/>
                  <a:gd name="T15" fmla="*/ 3 h 28"/>
                  <a:gd name="T16" fmla="*/ 5 w 15"/>
                  <a:gd name="T17" fmla="*/ 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28">
                    <a:moveTo>
                      <a:pt x="5" y="9"/>
                    </a:moveTo>
                    <a:cubicBezTo>
                      <a:pt x="5" y="13"/>
                      <a:pt x="6" y="15"/>
                      <a:pt x="5" y="18"/>
                    </a:cubicBezTo>
                    <a:cubicBezTo>
                      <a:pt x="3" y="20"/>
                      <a:pt x="0" y="19"/>
                      <a:pt x="1" y="23"/>
                    </a:cubicBezTo>
                    <a:cubicBezTo>
                      <a:pt x="2" y="26"/>
                      <a:pt x="0" y="28"/>
                      <a:pt x="4" y="27"/>
                    </a:cubicBezTo>
                    <a:cubicBezTo>
                      <a:pt x="8" y="26"/>
                      <a:pt x="10" y="26"/>
                      <a:pt x="10" y="22"/>
                    </a:cubicBezTo>
                    <a:cubicBezTo>
                      <a:pt x="10" y="18"/>
                      <a:pt x="11" y="17"/>
                      <a:pt x="13" y="14"/>
                    </a:cubicBezTo>
                    <a:cubicBezTo>
                      <a:pt x="15" y="10"/>
                      <a:pt x="13" y="7"/>
                      <a:pt x="12" y="5"/>
                    </a:cubicBezTo>
                    <a:cubicBezTo>
                      <a:pt x="10" y="4"/>
                      <a:pt x="4" y="0"/>
                      <a:pt x="4" y="3"/>
                    </a:cubicBezTo>
                    <a:cubicBezTo>
                      <a:pt x="4" y="6"/>
                      <a:pt x="2" y="8"/>
                      <a:pt x="5" y="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960">
                <a:extLst>
                  <a:ext uri="{FF2B5EF4-FFF2-40B4-BE49-F238E27FC236}">
                    <a16:creationId xmlns:a16="http://schemas.microsoft.com/office/drawing/2014/main" id="{6F4024CA-18EF-4157-A5AA-3EE590D49E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0" y="2645"/>
                <a:ext cx="23" cy="8"/>
              </a:xfrm>
              <a:custGeom>
                <a:avLst/>
                <a:gdLst>
                  <a:gd name="T0" fmla="*/ 11 w 39"/>
                  <a:gd name="T1" fmla="*/ 2 h 13"/>
                  <a:gd name="T2" fmla="*/ 2 w 39"/>
                  <a:gd name="T3" fmla="*/ 6 h 13"/>
                  <a:gd name="T4" fmla="*/ 5 w 39"/>
                  <a:gd name="T5" fmla="*/ 13 h 13"/>
                  <a:gd name="T6" fmla="*/ 15 w 39"/>
                  <a:gd name="T7" fmla="*/ 11 h 13"/>
                  <a:gd name="T8" fmla="*/ 18 w 39"/>
                  <a:gd name="T9" fmla="*/ 9 h 13"/>
                  <a:gd name="T10" fmla="*/ 25 w 39"/>
                  <a:gd name="T11" fmla="*/ 12 h 13"/>
                  <a:gd name="T12" fmla="*/ 29 w 39"/>
                  <a:gd name="T13" fmla="*/ 7 h 13"/>
                  <a:gd name="T14" fmla="*/ 37 w 39"/>
                  <a:gd name="T15" fmla="*/ 7 h 13"/>
                  <a:gd name="T16" fmla="*/ 35 w 39"/>
                  <a:gd name="T17" fmla="*/ 3 h 13"/>
                  <a:gd name="T18" fmla="*/ 29 w 39"/>
                  <a:gd name="T19" fmla="*/ 2 h 13"/>
                  <a:gd name="T20" fmla="*/ 21 w 39"/>
                  <a:gd name="T21" fmla="*/ 0 h 13"/>
                  <a:gd name="T22" fmla="*/ 11 w 39"/>
                  <a:gd name="T23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9" h="13">
                    <a:moveTo>
                      <a:pt x="11" y="2"/>
                    </a:moveTo>
                    <a:cubicBezTo>
                      <a:pt x="5" y="4"/>
                      <a:pt x="2" y="3"/>
                      <a:pt x="2" y="6"/>
                    </a:cubicBezTo>
                    <a:cubicBezTo>
                      <a:pt x="2" y="8"/>
                      <a:pt x="0" y="13"/>
                      <a:pt x="5" y="13"/>
                    </a:cubicBezTo>
                    <a:cubicBezTo>
                      <a:pt x="10" y="13"/>
                      <a:pt x="12" y="13"/>
                      <a:pt x="15" y="11"/>
                    </a:cubicBezTo>
                    <a:cubicBezTo>
                      <a:pt x="17" y="8"/>
                      <a:pt x="17" y="7"/>
                      <a:pt x="18" y="9"/>
                    </a:cubicBezTo>
                    <a:cubicBezTo>
                      <a:pt x="20" y="12"/>
                      <a:pt x="24" y="13"/>
                      <a:pt x="25" y="12"/>
                    </a:cubicBezTo>
                    <a:cubicBezTo>
                      <a:pt x="27" y="10"/>
                      <a:pt x="23" y="7"/>
                      <a:pt x="29" y="7"/>
                    </a:cubicBezTo>
                    <a:cubicBezTo>
                      <a:pt x="34" y="8"/>
                      <a:pt x="37" y="9"/>
                      <a:pt x="37" y="7"/>
                    </a:cubicBezTo>
                    <a:cubicBezTo>
                      <a:pt x="38" y="5"/>
                      <a:pt x="39" y="3"/>
                      <a:pt x="35" y="3"/>
                    </a:cubicBezTo>
                    <a:cubicBezTo>
                      <a:pt x="32" y="3"/>
                      <a:pt x="30" y="4"/>
                      <a:pt x="29" y="2"/>
                    </a:cubicBezTo>
                    <a:cubicBezTo>
                      <a:pt x="29" y="1"/>
                      <a:pt x="26" y="0"/>
                      <a:pt x="21" y="0"/>
                    </a:cubicBezTo>
                    <a:cubicBezTo>
                      <a:pt x="17" y="0"/>
                      <a:pt x="11" y="0"/>
                      <a:pt x="11" y="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961">
                <a:extLst>
                  <a:ext uri="{FF2B5EF4-FFF2-40B4-BE49-F238E27FC236}">
                    <a16:creationId xmlns:a16="http://schemas.microsoft.com/office/drawing/2014/main" id="{E27C1E82-8BED-4412-8824-7686020D1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6" y="2233"/>
                <a:ext cx="24" cy="15"/>
              </a:xfrm>
              <a:custGeom>
                <a:avLst/>
                <a:gdLst>
                  <a:gd name="T0" fmla="*/ 12 w 40"/>
                  <a:gd name="T1" fmla="*/ 3 h 24"/>
                  <a:gd name="T2" fmla="*/ 4 w 40"/>
                  <a:gd name="T3" fmla="*/ 10 h 24"/>
                  <a:gd name="T4" fmla="*/ 2 w 40"/>
                  <a:gd name="T5" fmla="*/ 18 h 24"/>
                  <a:gd name="T6" fmla="*/ 11 w 40"/>
                  <a:gd name="T7" fmla="*/ 21 h 24"/>
                  <a:gd name="T8" fmla="*/ 20 w 40"/>
                  <a:gd name="T9" fmla="*/ 20 h 24"/>
                  <a:gd name="T10" fmla="*/ 29 w 40"/>
                  <a:gd name="T11" fmla="*/ 21 h 24"/>
                  <a:gd name="T12" fmla="*/ 35 w 40"/>
                  <a:gd name="T13" fmla="*/ 14 h 24"/>
                  <a:gd name="T14" fmla="*/ 39 w 40"/>
                  <a:gd name="T15" fmla="*/ 8 h 24"/>
                  <a:gd name="T16" fmla="*/ 35 w 40"/>
                  <a:gd name="T17" fmla="*/ 2 h 24"/>
                  <a:gd name="T18" fmla="*/ 29 w 40"/>
                  <a:gd name="T19" fmla="*/ 4 h 24"/>
                  <a:gd name="T20" fmla="*/ 21 w 40"/>
                  <a:gd name="T21" fmla="*/ 6 h 24"/>
                  <a:gd name="T22" fmla="*/ 16 w 40"/>
                  <a:gd name="T23" fmla="*/ 4 h 24"/>
                  <a:gd name="T24" fmla="*/ 12 w 40"/>
                  <a:gd name="T25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24">
                    <a:moveTo>
                      <a:pt x="12" y="3"/>
                    </a:moveTo>
                    <a:cubicBezTo>
                      <a:pt x="8" y="7"/>
                      <a:pt x="4" y="7"/>
                      <a:pt x="4" y="10"/>
                    </a:cubicBezTo>
                    <a:cubicBezTo>
                      <a:pt x="3" y="13"/>
                      <a:pt x="0" y="15"/>
                      <a:pt x="2" y="18"/>
                    </a:cubicBezTo>
                    <a:cubicBezTo>
                      <a:pt x="4" y="21"/>
                      <a:pt x="8" y="21"/>
                      <a:pt x="11" y="21"/>
                    </a:cubicBezTo>
                    <a:cubicBezTo>
                      <a:pt x="14" y="20"/>
                      <a:pt x="17" y="19"/>
                      <a:pt x="20" y="20"/>
                    </a:cubicBezTo>
                    <a:cubicBezTo>
                      <a:pt x="22" y="21"/>
                      <a:pt x="24" y="24"/>
                      <a:pt x="29" y="21"/>
                    </a:cubicBezTo>
                    <a:cubicBezTo>
                      <a:pt x="34" y="18"/>
                      <a:pt x="32" y="19"/>
                      <a:pt x="35" y="14"/>
                    </a:cubicBezTo>
                    <a:cubicBezTo>
                      <a:pt x="37" y="10"/>
                      <a:pt x="40" y="12"/>
                      <a:pt x="39" y="8"/>
                    </a:cubicBezTo>
                    <a:cubicBezTo>
                      <a:pt x="38" y="4"/>
                      <a:pt x="39" y="0"/>
                      <a:pt x="35" y="2"/>
                    </a:cubicBezTo>
                    <a:cubicBezTo>
                      <a:pt x="31" y="3"/>
                      <a:pt x="32" y="3"/>
                      <a:pt x="29" y="4"/>
                    </a:cubicBezTo>
                    <a:cubicBezTo>
                      <a:pt x="26" y="6"/>
                      <a:pt x="25" y="6"/>
                      <a:pt x="21" y="6"/>
                    </a:cubicBezTo>
                    <a:cubicBezTo>
                      <a:pt x="17" y="6"/>
                      <a:pt x="19" y="6"/>
                      <a:pt x="16" y="4"/>
                    </a:cubicBezTo>
                    <a:cubicBezTo>
                      <a:pt x="14" y="2"/>
                      <a:pt x="13" y="1"/>
                      <a:pt x="12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962">
                <a:extLst>
                  <a:ext uri="{FF2B5EF4-FFF2-40B4-BE49-F238E27FC236}">
                    <a16:creationId xmlns:a16="http://schemas.microsoft.com/office/drawing/2014/main" id="{63977376-3C76-480F-BC3A-C71C8F52F9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8" y="2089"/>
                <a:ext cx="35" cy="41"/>
              </a:xfrm>
              <a:custGeom>
                <a:avLst/>
                <a:gdLst>
                  <a:gd name="T0" fmla="*/ 46 w 58"/>
                  <a:gd name="T1" fmla="*/ 45 h 68"/>
                  <a:gd name="T2" fmla="*/ 44 w 58"/>
                  <a:gd name="T3" fmla="*/ 36 h 68"/>
                  <a:gd name="T4" fmla="*/ 30 w 58"/>
                  <a:gd name="T5" fmla="*/ 24 h 68"/>
                  <a:gd name="T6" fmla="*/ 16 w 58"/>
                  <a:gd name="T7" fmla="*/ 16 h 68"/>
                  <a:gd name="T8" fmla="*/ 10 w 58"/>
                  <a:gd name="T9" fmla="*/ 11 h 68"/>
                  <a:gd name="T10" fmla="*/ 2 w 58"/>
                  <a:gd name="T11" fmla="*/ 4 h 68"/>
                  <a:gd name="T12" fmla="*/ 10 w 58"/>
                  <a:gd name="T13" fmla="*/ 4 h 68"/>
                  <a:gd name="T14" fmla="*/ 20 w 58"/>
                  <a:gd name="T15" fmla="*/ 12 h 68"/>
                  <a:gd name="T16" fmla="*/ 28 w 58"/>
                  <a:gd name="T17" fmla="*/ 17 h 68"/>
                  <a:gd name="T18" fmla="*/ 39 w 58"/>
                  <a:gd name="T19" fmla="*/ 23 h 68"/>
                  <a:gd name="T20" fmla="*/ 46 w 58"/>
                  <a:gd name="T21" fmla="*/ 31 h 68"/>
                  <a:gd name="T22" fmla="*/ 53 w 58"/>
                  <a:gd name="T23" fmla="*/ 40 h 68"/>
                  <a:gd name="T24" fmla="*/ 58 w 58"/>
                  <a:gd name="T25" fmla="*/ 50 h 68"/>
                  <a:gd name="T26" fmla="*/ 54 w 58"/>
                  <a:gd name="T27" fmla="*/ 64 h 68"/>
                  <a:gd name="T28" fmla="*/ 46 w 58"/>
                  <a:gd name="T29" fmla="*/ 62 h 68"/>
                  <a:gd name="T30" fmla="*/ 46 w 58"/>
                  <a:gd name="T31" fmla="*/ 50 h 68"/>
                  <a:gd name="T32" fmla="*/ 46 w 58"/>
                  <a:gd name="T33" fmla="*/ 4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68">
                    <a:moveTo>
                      <a:pt x="46" y="45"/>
                    </a:moveTo>
                    <a:cubicBezTo>
                      <a:pt x="44" y="36"/>
                      <a:pt x="53" y="43"/>
                      <a:pt x="44" y="36"/>
                    </a:cubicBezTo>
                    <a:cubicBezTo>
                      <a:pt x="34" y="28"/>
                      <a:pt x="41" y="28"/>
                      <a:pt x="30" y="24"/>
                    </a:cubicBezTo>
                    <a:cubicBezTo>
                      <a:pt x="19" y="21"/>
                      <a:pt x="19" y="19"/>
                      <a:pt x="16" y="16"/>
                    </a:cubicBezTo>
                    <a:cubicBezTo>
                      <a:pt x="13" y="13"/>
                      <a:pt x="15" y="13"/>
                      <a:pt x="10" y="11"/>
                    </a:cubicBezTo>
                    <a:cubicBezTo>
                      <a:pt x="5" y="8"/>
                      <a:pt x="0" y="6"/>
                      <a:pt x="2" y="4"/>
                    </a:cubicBezTo>
                    <a:cubicBezTo>
                      <a:pt x="4" y="2"/>
                      <a:pt x="6" y="0"/>
                      <a:pt x="10" y="4"/>
                    </a:cubicBezTo>
                    <a:cubicBezTo>
                      <a:pt x="14" y="9"/>
                      <a:pt x="16" y="9"/>
                      <a:pt x="20" y="12"/>
                    </a:cubicBezTo>
                    <a:cubicBezTo>
                      <a:pt x="24" y="15"/>
                      <a:pt x="21" y="14"/>
                      <a:pt x="28" y="17"/>
                    </a:cubicBezTo>
                    <a:cubicBezTo>
                      <a:pt x="34" y="20"/>
                      <a:pt x="36" y="20"/>
                      <a:pt x="39" y="23"/>
                    </a:cubicBezTo>
                    <a:cubicBezTo>
                      <a:pt x="43" y="27"/>
                      <a:pt x="42" y="28"/>
                      <a:pt x="46" y="31"/>
                    </a:cubicBezTo>
                    <a:cubicBezTo>
                      <a:pt x="50" y="34"/>
                      <a:pt x="51" y="36"/>
                      <a:pt x="53" y="40"/>
                    </a:cubicBezTo>
                    <a:cubicBezTo>
                      <a:pt x="55" y="45"/>
                      <a:pt x="58" y="46"/>
                      <a:pt x="58" y="50"/>
                    </a:cubicBezTo>
                    <a:cubicBezTo>
                      <a:pt x="58" y="55"/>
                      <a:pt x="55" y="62"/>
                      <a:pt x="54" y="64"/>
                    </a:cubicBezTo>
                    <a:cubicBezTo>
                      <a:pt x="52" y="65"/>
                      <a:pt x="46" y="68"/>
                      <a:pt x="46" y="62"/>
                    </a:cubicBezTo>
                    <a:cubicBezTo>
                      <a:pt x="46" y="57"/>
                      <a:pt x="46" y="51"/>
                      <a:pt x="46" y="50"/>
                    </a:cubicBezTo>
                    <a:cubicBezTo>
                      <a:pt x="46" y="49"/>
                      <a:pt x="43" y="45"/>
                      <a:pt x="46" y="4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963">
                <a:extLst>
                  <a:ext uri="{FF2B5EF4-FFF2-40B4-BE49-F238E27FC236}">
                    <a16:creationId xmlns:a16="http://schemas.microsoft.com/office/drawing/2014/main" id="{1E4DB9AC-E822-4D6A-B44E-4C381DEE9B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2" y="2074"/>
                <a:ext cx="19" cy="10"/>
              </a:xfrm>
              <a:custGeom>
                <a:avLst/>
                <a:gdLst>
                  <a:gd name="T0" fmla="*/ 5 w 31"/>
                  <a:gd name="T1" fmla="*/ 11 h 16"/>
                  <a:gd name="T2" fmla="*/ 11 w 31"/>
                  <a:gd name="T3" fmla="*/ 6 h 16"/>
                  <a:gd name="T4" fmla="*/ 20 w 31"/>
                  <a:gd name="T5" fmla="*/ 3 h 16"/>
                  <a:gd name="T6" fmla="*/ 25 w 31"/>
                  <a:gd name="T7" fmla="*/ 11 h 16"/>
                  <a:gd name="T8" fmla="*/ 13 w 31"/>
                  <a:gd name="T9" fmla="*/ 15 h 16"/>
                  <a:gd name="T10" fmla="*/ 7 w 31"/>
                  <a:gd name="T11" fmla="*/ 15 h 16"/>
                  <a:gd name="T12" fmla="*/ 5 w 31"/>
                  <a:gd name="T13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16">
                    <a:moveTo>
                      <a:pt x="5" y="11"/>
                    </a:moveTo>
                    <a:cubicBezTo>
                      <a:pt x="5" y="7"/>
                      <a:pt x="8" y="5"/>
                      <a:pt x="11" y="6"/>
                    </a:cubicBezTo>
                    <a:cubicBezTo>
                      <a:pt x="14" y="7"/>
                      <a:pt x="17" y="0"/>
                      <a:pt x="20" y="3"/>
                    </a:cubicBezTo>
                    <a:cubicBezTo>
                      <a:pt x="24" y="6"/>
                      <a:pt x="31" y="9"/>
                      <a:pt x="25" y="11"/>
                    </a:cubicBezTo>
                    <a:cubicBezTo>
                      <a:pt x="18" y="14"/>
                      <a:pt x="16" y="15"/>
                      <a:pt x="13" y="15"/>
                    </a:cubicBezTo>
                    <a:cubicBezTo>
                      <a:pt x="9" y="15"/>
                      <a:pt x="9" y="14"/>
                      <a:pt x="7" y="15"/>
                    </a:cubicBezTo>
                    <a:cubicBezTo>
                      <a:pt x="5" y="16"/>
                      <a:pt x="0" y="8"/>
                      <a:pt x="5" y="1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964">
                <a:extLst>
                  <a:ext uri="{FF2B5EF4-FFF2-40B4-BE49-F238E27FC236}">
                    <a16:creationId xmlns:a16="http://schemas.microsoft.com/office/drawing/2014/main" id="{697FCCBF-1E7E-4696-A574-86A78A4DCF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3" y="2085"/>
                <a:ext cx="13" cy="8"/>
              </a:xfrm>
              <a:custGeom>
                <a:avLst/>
                <a:gdLst>
                  <a:gd name="T0" fmla="*/ 5 w 22"/>
                  <a:gd name="T1" fmla="*/ 7 h 13"/>
                  <a:gd name="T2" fmla="*/ 14 w 22"/>
                  <a:gd name="T3" fmla="*/ 8 h 13"/>
                  <a:gd name="T4" fmla="*/ 19 w 22"/>
                  <a:gd name="T5" fmla="*/ 7 h 13"/>
                  <a:gd name="T6" fmla="*/ 17 w 22"/>
                  <a:gd name="T7" fmla="*/ 1 h 13"/>
                  <a:gd name="T8" fmla="*/ 7 w 22"/>
                  <a:gd name="T9" fmla="*/ 0 h 13"/>
                  <a:gd name="T10" fmla="*/ 5 w 22"/>
                  <a:gd name="T1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3">
                    <a:moveTo>
                      <a:pt x="5" y="7"/>
                    </a:moveTo>
                    <a:cubicBezTo>
                      <a:pt x="11" y="9"/>
                      <a:pt x="10" y="7"/>
                      <a:pt x="14" y="8"/>
                    </a:cubicBezTo>
                    <a:cubicBezTo>
                      <a:pt x="17" y="9"/>
                      <a:pt x="19" y="13"/>
                      <a:pt x="19" y="7"/>
                    </a:cubicBezTo>
                    <a:cubicBezTo>
                      <a:pt x="19" y="2"/>
                      <a:pt x="22" y="2"/>
                      <a:pt x="17" y="1"/>
                    </a:cubicBezTo>
                    <a:cubicBezTo>
                      <a:pt x="13" y="0"/>
                      <a:pt x="9" y="0"/>
                      <a:pt x="7" y="0"/>
                    </a:cubicBezTo>
                    <a:cubicBezTo>
                      <a:pt x="5" y="0"/>
                      <a:pt x="0" y="1"/>
                      <a:pt x="5" y="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965">
                <a:extLst>
                  <a:ext uri="{FF2B5EF4-FFF2-40B4-BE49-F238E27FC236}">
                    <a16:creationId xmlns:a16="http://schemas.microsoft.com/office/drawing/2014/main" id="{87817156-8A69-4E3B-B11B-F0E86B911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6" y="2089"/>
                <a:ext cx="144" cy="138"/>
              </a:xfrm>
              <a:custGeom>
                <a:avLst/>
                <a:gdLst>
                  <a:gd name="T0" fmla="*/ 227 w 240"/>
                  <a:gd name="T1" fmla="*/ 227 h 229"/>
                  <a:gd name="T2" fmla="*/ 210 w 240"/>
                  <a:gd name="T3" fmla="*/ 220 h 229"/>
                  <a:gd name="T4" fmla="*/ 183 w 240"/>
                  <a:gd name="T5" fmla="*/ 213 h 229"/>
                  <a:gd name="T6" fmla="*/ 165 w 240"/>
                  <a:gd name="T7" fmla="*/ 212 h 229"/>
                  <a:gd name="T8" fmla="*/ 151 w 240"/>
                  <a:gd name="T9" fmla="*/ 195 h 229"/>
                  <a:gd name="T10" fmla="*/ 139 w 240"/>
                  <a:gd name="T11" fmla="*/ 177 h 229"/>
                  <a:gd name="T12" fmla="*/ 128 w 240"/>
                  <a:gd name="T13" fmla="*/ 155 h 229"/>
                  <a:gd name="T14" fmla="*/ 103 w 240"/>
                  <a:gd name="T15" fmla="*/ 150 h 229"/>
                  <a:gd name="T16" fmla="*/ 85 w 240"/>
                  <a:gd name="T17" fmla="*/ 143 h 229"/>
                  <a:gd name="T18" fmla="*/ 70 w 240"/>
                  <a:gd name="T19" fmla="*/ 153 h 229"/>
                  <a:gd name="T20" fmla="*/ 51 w 240"/>
                  <a:gd name="T21" fmla="*/ 160 h 229"/>
                  <a:gd name="T22" fmla="*/ 58 w 240"/>
                  <a:gd name="T23" fmla="*/ 175 h 229"/>
                  <a:gd name="T24" fmla="*/ 36 w 240"/>
                  <a:gd name="T25" fmla="*/ 187 h 229"/>
                  <a:gd name="T26" fmla="*/ 14 w 240"/>
                  <a:gd name="T27" fmla="*/ 185 h 229"/>
                  <a:gd name="T28" fmla="*/ 1 w 240"/>
                  <a:gd name="T29" fmla="*/ 185 h 229"/>
                  <a:gd name="T30" fmla="*/ 1 w 240"/>
                  <a:gd name="T31" fmla="*/ 155 h 229"/>
                  <a:gd name="T32" fmla="*/ 1 w 240"/>
                  <a:gd name="T33" fmla="*/ 117 h 229"/>
                  <a:gd name="T34" fmla="*/ 10 w 240"/>
                  <a:gd name="T35" fmla="*/ 44 h 229"/>
                  <a:gd name="T36" fmla="*/ 10 w 240"/>
                  <a:gd name="T37" fmla="*/ 0 h 229"/>
                  <a:gd name="T38" fmla="*/ 33 w 240"/>
                  <a:gd name="T39" fmla="*/ 10 h 229"/>
                  <a:gd name="T40" fmla="*/ 62 w 240"/>
                  <a:gd name="T41" fmla="*/ 22 h 229"/>
                  <a:gd name="T42" fmla="*/ 84 w 240"/>
                  <a:gd name="T43" fmla="*/ 35 h 229"/>
                  <a:gd name="T44" fmla="*/ 117 w 240"/>
                  <a:gd name="T45" fmla="*/ 52 h 229"/>
                  <a:gd name="T46" fmla="*/ 127 w 240"/>
                  <a:gd name="T47" fmla="*/ 75 h 229"/>
                  <a:gd name="T48" fmla="*/ 142 w 240"/>
                  <a:gd name="T49" fmla="*/ 86 h 229"/>
                  <a:gd name="T50" fmla="*/ 161 w 240"/>
                  <a:gd name="T51" fmla="*/ 95 h 229"/>
                  <a:gd name="T52" fmla="*/ 178 w 240"/>
                  <a:gd name="T53" fmla="*/ 111 h 229"/>
                  <a:gd name="T54" fmla="*/ 153 w 240"/>
                  <a:gd name="T55" fmla="*/ 124 h 229"/>
                  <a:gd name="T56" fmla="*/ 162 w 240"/>
                  <a:gd name="T57" fmla="*/ 141 h 229"/>
                  <a:gd name="T58" fmla="*/ 180 w 240"/>
                  <a:gd name="T59" fmla="*/ 155 h 229"/>
                  <a:gd name="T60" fmla="*/ 187 w 240"/>
                  <a:gd name="T61" fmla="*/ 180 h 229"/>
                  <a:gd name="T62" fmla="*/ 205 w 240"/>
                  <a:gd name="T63" fmla="*/ 182 h 229"/>
                  <a:gd name="T64" fmla="*/ 213 w 240"/>
                  <a:gd name="T65" fmla="*/ 196 h 229"/>
                  <a:gd name="T66" fmla="*/ 216 w 240"/>
                  <a:gd name="T67" fmla="*/ 205 h 229"/>
                  <a:gd name="T68" fmla="*/ 226 w 240"/>
                  <a:gd name="T69" fmla="*/ 211 h 229"/>
                  <a:gd name="T70" fmla="*/ 236 w 240"/>
                  <a:gd name="T71" fmla="*/ 223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40" h="229">
                    <a:moveTo>
                      <a:pt x="236" y="223"/>
                    </a:moveTo>
                    <a:cubicBezTo>
                      <a:pt x="236" y="225"/>
                      <a:pt x="233" y="226"/>
                      <a:pt x="227" y="227"/>
                    </a:cubicBezTo>
                    <a:cubicBezTo>
                      <a:pt x="222" y="228"/>
                      <a:pt x="220" y="229"/>
                      <a:pt x="219" y="225"/>
                    </a:cubicBezTo>
                    <a:cubicBezTo>
                      <a:pt x="217" y="221"/>
                      <a:pt x="214" y="223"/>
                      <a:pt x="210" y="220"/>
                    </a:cubicBezTo>
                    <a:cubicBezTo>
                      <a:pt x="206" y="217"/>
                      <a:pt x="197" y="217"/>
                      <a:pt x="195" y="215"/>
                    </a:cubicBezTo>
                    <a:cubicBezTo>
                      <a:pt x="193" y="213"/>
                      <a:pt x="188" y="215"/>
                      <a:pt x="183" y="213"/>
                    </a:cubicBezTo>
                    <a:cubicBezTo>
                      <a:pt x="179" y="212"/>
                      <a:pt x="177" y="213"/>
                      <a:pt x="175" y="212"/>
                    </a:cubicBezTo>
                    <a:cubicBezTo>
                      <a:pt x="172" y="212"/>
                      <a:pt x="170" y="215"/>
                      <a:pt x="165" y="212"/>
                    </a:cubicBezTo>
                    <a:cubicBezTo>
                      <a:pt x="160" y="210"/>
                      <a:pt x="158" y="209"/>
                      <a:pt x="157" y="205"/>
                    </a:cubicBezTo>
                    <a:cubicBezTo>
                      <a:pt x="157" y="200"/>
                      <a:pt x="153" y="201"/>
                      <a:pt x="151" y="195"/>
                    </a:cubicBezTo>
                    <a:cubicBezTo>
                      <a:pt x="148" y="189"/>
                      <a:pt x="149" y="191"/>
                      <a:pt x="147" y="187"/>
                    </a:cubicBezTo>
                    <a:cubicBezTo>
                      <a:pt x="145" y="183"/>
                      <a:pt x="141" y="182"/>
                      <a:pt x="139" y="177"/>
                    </a:cubicBezTo>
                    <a:cubicBezTo>
                      <a:pt x="136" y="173"/>
                      <a:pt x="135" y="170"/>
                      <a:pt x="135" y="166"/>
                    </a:cubicBezTo>
                    <a:cubicBezTo>
                      <a:pt x="135" y="162"/>
                      <a:pt x="129" y="161"/>
                      <a:pt x="128" y="155"/>
                    </a:cubicBezTo>
                    <a:cubicBezTo>
                      <a:pt x="127" y="149"/>
                      <a:pt x="122" y="152"/>
                      <a:pt x="117" y="149"/>
                    </a:cubicBezTo>
                    <a:cubicBezTo>
                      <a:pt x="112" y="147"/>
                      <a:pt x="103" y="151"/>
                      <a:pt x="103" y="150"/>
                    </a:cubicBezTo>
                    <a:cubicBezTo>
                      <a:pt x="103" y="148"/>
                      <a:pt x="97" y="143"/>
                      <a:pt x="94" y="141"/>
                    </a:cubicBezTo>
                    <a:cubicBezTo>
                      <a:pt x="91" y="139"/>
                      <a:pt x="91" y="142"/>
                      <a:pt x="85" y="143"/>
                    </a:cubicBezTo>
                    <a:cubicBezTo>
                      <a:pt x="80" y="144"/>
                      <a:pt x="81" y="145"/>
                      <a:pt x="77" y="145"/>
                    </a:cubicBezTo>
                    <a:cubicBezTo>
                      <a:pt x="74" y="145"/>
                      <a:pt x="76" y="151"/>
                      <a:pt x="70" y="153"/>
                    </a:cubicBezTo>
                    <a:cubicBezTo>
                      <a:pt x="65" y="156"/>
                      <a:pt x="69" y="156"/>
                      <a:pt x="64" y="157"/>
                    </a:cubicBezTo>
                    <a:cubicBezTo>
                      <a:pt x="58" y="158"/>
                      <a:pt x="60" y="156"/>
                      <a:pt x="51" y="160"/>
                    </a:cubicBezTo>
                    <a:cubicBezTo>
                      <a:pt x="41" y="165"/>
                      <a:pt x="50" y="164"/>
                      <a:pt x="57" y="167"/>
                    </a:cubicBezTo>
                    <a:cubicBezTo>
                      <a:pt x="65" y="169"/>
                      <a:pt x="58" y="169"/>
                      <a:pt x="58" y="175"/>
                    </a:cubicBezTo>
                    <a:cubicBezTo>
                      <a:pt x="58" y="182"/>
                      <a:pt x="56" y="181"/>
                      <a:pt x="50" y="185"/>
                    </a:cubicBezTo>
                    <a:cubicBezTo>
                      <a:pt x="44" y="189"/>
                      <a:pt x="42" y="189"/>
                      <a:pt x="36" y="187"/>
                    </a:cubicBezTo>
                    <a:cubicBezTo>
                      <a:pt x="30" y="186"/>
                      <a:pt x="34" y="187"/>
                      <a:pt x="27" y="185"/>
                    </a:cubicBezTo>
                    <a:cubicBezTo>
                      <a:pt x="20" y="183"/>
                      <a:pt x="20" y="185"/>
                      <a:pt x="14" y="185"/>
                    </a:cubicBezTo>
                    <a:cubicBezTo>
                      <a:pt x="7" y="184"/>
                      <a:pt x="7" y="185"/>
                      <a:pt x="2" y="185"/>
                    </a:cubicBezTo>
                    <a:cubicBezTo>
                      <a:pt x="1" y="185"/>
                      <a:pt x="1" y="185"/>
                      <a:pt x="1" y="185"/>
                    </a:cubicBezTo>
                    <a:cubicBezTo>
                      <a:pt x="1" y="181"/>
                      <a:pt x="1" y="181"/>
                      <a:pt x="1" y="181"/>
                    </a:cubicBezTo>
                    <a:cubicBezTo>
                      <a:pt x="1" y="181"/>
                      <a:pt x="1" y="164"/>
                      <a:pt x="1" y="155"/>
                    </a:cubicBezTo>
                    <a:cubicBezTo>
                      <a:pt x="1" y="145"/>
                      <a:pt x="3" y="142"/>
                      <a:pt x="6" y="135"/>
                    </a:cubicBezTo>
                    <a:cubicBezTo>
                      <a:pt x="9" y="128"/>
                      <a:pt x="2" y="126"/>
                      <a:pt x="1" y="117"/>
                    </a:cubicBezTo>
                    <a:cubicBezTo>
                      <a:pt x="0" y="108"/>
                      <a:pt x="5" y="86"/>
                      <a:pt x="5" y="79"/>
                    </a:cubicBezTo>
                    <a:cubicBezTo>
                      <a:pt x="5" y="72"/>
                      <a:pt x="9" y="52"/>
                      <a:pt x="10" y="44"/>
                    </a:cubicBezTo>
                    <a:cubicBezTo>
                      <a:pt x="11" y="35"/>
                      <a:pt x="9" y="19"/>
                      <a:pt x="10" y="16"/>
                    </a:cubicBezTo>
                    <a:cubicBezTo>
                      <a:pt x="11" y="14"/>
                      <a:pt x="10" y="4"/>
                      <a:pt x="10" y="0"/>
                    </a:cubicBezTo>
                    <a:cubicBezTo>
                      <a:pt x="12" y="0"/>
                      <a:pt x="14" y="1"/>
                      <a:pt x="17" y="2"/>
                    </a:cubicBezTo>
                    <a:cubicBezTo>
                      <a:pt x="23" y="4"/>
                      <a:pt x="21" y="4"/>
                      <a:pt x="33" y="10"/>
                    </a:cubicBezTo>
                    <a:cubicBezTo>
                      <a:pt x="45" y="17"/>
                      <a:pt x="37" y="13"/>
                      <a:pt x="44" y="16"/>
                    </a:cubicBezTo>
                    <a:cubicBezTo>
                      <a:pt x="51" y="19"/>
                      <a:pt x="52" y="20"/>
                      <a:pt x="62" y="22"/>
                    </a:cubicBezTo>
                    <a:cubicBezTo>
                      <a:pt x="72" y="25"/>
                      <a:pt x="66" y="24"/>
                      <a:pt x="72" y="27"/>
                    </a:cubicBezTo>
                    <a:cubicBezTo>
                      <a:pt x="79" y="30"/>
                      <a:pt x="81" y="34"/>
                      <a:pt x="84" y="35"/>
                    </a:cubicBezTo>
                    <a:cubicBezTo>
                      <a:pt x="88" y="36"/>
                      <a:pt x="98" y="41"/>
                      <a:pt x="104" y="46"/>
                    </a:cubicBezTo>
                    <a:cubicBezTo>
                      <a:pt x="110" y="51"/>
                      <a:pt x="108" y="49"/>
                      <a:pt x="117" y="52"/>
                    </a:cubicBezTo>
                    <a:cubicBezTo>
                      <a:pt x="126" y="55"/>
                      <a:pt x="124" y="59"/>
                      <a:pt x="125" y="60"/>
                    </a:cubicBezTo>
                    <a:cubicBezTo>
                      <a:pt x="125" y="61"/>
                      <a:pt x="130" y="71"/>
                      <a:pt x="127" y="75"/>
                    </a:cubicBezTo>
                    <a:cubicBezTo>
                      <a:pt x="124" y="79"/>
                      <a:pt x="124" y="78"/>
                      <a:pt x="126" y="80"/>
                    </a:cubicBezTo>
                    <a:cubicBezTo>
                      <a:pt x="128" y="82"/>
                      <a:pt x="130" y="83"/>
                      <a:pt x="142" y="86"/>
                    </a:cubicBezTo>
                    <a:cubicBezTo>
                      <a:pt x="153" y="88"/>
                      <a:pt x="147" y="87"/>
                      <a:pt x="151" y="91"/>
                    </a:cubicBezTo>
                    <a:cubicBezTo>
                      <a:pt x="155" y="94"/>
                      <a:pt x="157" y="95"/>
                      <a:pt x="161" y="95"/>
                    </a:cubicBezTo>
                    <a:cubicBezTo>
                      <a:pt x="164" y="95"/>
                      <a:pt x="171" y="100"/>
                      <a:pt x="174" y="101"/>
                    </a:cubicBezTo>
                    <a:cubicBezTo>
                      <a:pt x="177" y="103"/>
                      <a:pt x="177" y="108"/>
                      <a:pt x="178" y="111"/>
                    </a:cubicBezTo>
                    <a:cubicBezTo>
                      <a:pt x="178" y="114"/>
                      <a:pt x="167" y="118"/>
                      <a:pt x="157" y="118"/>
                    </a:cubicBezTo>
                    <a:cubicBezTo>
                      <a:pt x="147" y="118"/>
                      <a:pt x="153" y="119"/>
                      <a:pt x="153" y="124"/>
                    </a:cubicBezTo>
                    <a:cubicBezTo>
                      <a:pt x="153" y="128"/>
                      <a:pt x="156" y="130"/>
                      <a:pt x="159" y="134"/>
                    </a:cubicBezTo>
                    <a:cubicBezTo>
                      <a:pt x="161" y="138"/>
                      <a:pt x="162" y="141"/>
                      <a:pt x="162" y="141"/>
                    </a:cubicBezTo>
                    <a:cubicBezTo>
                      <a:pt x="164" y="142"/>
                      <a:pt x="171" y="150"/>
                      <a:pt x="176" y="151"/>
                    </a:cubicBezTo>
                    <a:cubicBezTo>
                      <a:pt x="180" y="152"/>
                      <a:pt x="180" y="153"/>
                      <a:pt x="180" y="155"/>
                    </a:cubicBezTo>
                    <a:cubicBezTo>
                      <a:pt x="180" y="158"/>
                      <a:pt x="179" y="163"/>
                      <a:pt x="181" y="167"/>
                    </a:cubicBezTo>
                    <a:cubicBezTo>
                      <a:pt x="184" y="171"/>
                      <a:pt x="185" y="174"/>
                      <a:pt x="187" y="180"/>
                    </a:cubicBezTo>
                    <a:cubicBezTo>
                      <a:pt x="189" y="185"/>
                      <a:pt x="191" y="181"/>
                      <a:pt x="195" y="180"/>
                    </a:cubicBezTo>
                    <a:cubicBezTo>
                      <a:pt x="199" y="179"/>
                      <a:pt x="204" y="180"/>
                      <a:pt x="205" y="182"/>
                    </a:cubicBezTo>
                    <a:cubicBezTo>
                      <a:pt x="206" y="184"/>
                      <a:pt x="202" y="189"/>
                      <a:pt x="202" y="192"/>
                    </a:cubicBezTo>
                    <a:cubicBezTo>
                      <a:pt x="202" y="196"/>
                      <a:pt x="207" y="196"/>
                      <a:pt x="213" y="196"/>
                    </a:cubicBezTo>
                    <a:cubicBezTo>
                      <a:pt x="219" y="196"/>
                      <a:pt x="220" y="196"/>
                      <a:pt x="221" y="197"/>
                    </a:cubicBezTo>
                    <a:cubicBezTo>
                      <a:pt x="222" y="199"/>
                      <a:pt x="219" y="201"/>
                      <a:pt x="216" y="205"/>
                    </a:cubicBezTo>
                    <a:cubicBezTo>
                      <a:pt x="211" y="206"/>
                      <a:pt x="218" y="209"/>
                      <a:pt x="218" y="209"/>
                    </a:cubicBezTo>
                    <a:cubicBezTo>
                      <a:pt x="219" y="210"/>
                      <a:pt x="222" y="211"/>
                      <a:pt x="226" y="211"/>
                    </a:cubicBezTo>
                    <a:cubicBezTo>
                      <a:pt x="231" y="211"/>
                      <a:pt x="232" y="215"/>
                      <a:pt x="236" y="215"/>
                    </a:cubicBezTo>
                    <a:cubicBezTo>
                      <a:pt x="240" y="216"/>
                      <a:pt x="235" y="221"/>
                      <a:pt x="236" y="22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966">
                <a:extLst>
                  <a:ext uri="{FF2B5EF4-FFF2-40B4-BE49-F238E27FC236}">
                    <a16:creationId xmlns:a16="http://schemas.microsoft.com/office/drawing/2014/main" id="{C02CFB91-B95D-46F7-9C29-FD46F356FA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2" y="2359"/>
                <a:ext cx="9" cy="8"/>
              </a:xfrm>
              <a:custGeom>
                <a:avLst/>
                <a:gdLst>
                  <a:gd name="T0" fmla="*/ 5 w 14"/>
                  <a:gd name="T1" fmla="*/ 3 h 13"/>
                  <a:gd name="T2" fmla="*/ 3 w 14"/>
                  <a:gd name="T3" fmla="*/ 8 h 13"/>
                  <a:gd name="T4" fmla="*/ 9 w 14"/>
                  <a:gd name="T5" fmla="*/ 11 h 13"/>
                  <a:gd name="T6" fmla="*/ 13 w 14"/>
                  <a:gd name="T7" fmla="*/ 9 h 13"/>
                  <a:gd name="T8" fmla="*/ 11 w 14"/>
                  <a:gd name="T9" fmla="*/ 2 h 13"/>
                  <a:gd name="T10" fmla="*/ 7 w 14"/>
                  <a:gd name="T11" fmla="*/ 0 h 13"/>
                  <a:gd name="T12" fmla="*/ 5 w 14"/>
                  <a:gd name="T13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3">
                    <a:moveTo>
                      <a:pt x="5" y="3"/>
                    </a:moveTo>
                    <a:cubicBezTo>
                      <a:pt x="3" y="6"/>
                      <a:pt x="0" y="6"/>
                      <a:pt x="3" y="8"/>
                    </a:cubicBezTo>
                    <a:cubicBezTo>
                      <a:pt x="6" y="10"/>
                      <a:pt x="5" y="11"/>
                      <a:pt x="9" y="11"/>
                    </a:cubicBezTo>
                    <a:cubicBezTo>
                      <a:pt x="13" y="12"/>
                      <a:pt x="14" y="13"/>
                      <a:pt x="13" y="9"/>
                    </a:cubicBezTo>
                    <a:cubicBezTo>
                      <a:pt x="12" y="5"/>
                      <a:pt x="12" y="3"/>
                      <a:pt x="11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6" y="0"/>
                      <a:pt x="4" y="1"/>
                      <a:pt x="5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967">
                <a:extLst>
                  <a:ext uri="{FF2B5EF4-FFF2-40B4-BE49-F238E27FC236}">
                    <a16:creationId xmlns:a16="http://schemas.microsoft.com/office/drawing/2014/main" id="{C7E607A7-351A-45D5-B858-24D1EB1A62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5" y="2371"/>
                <a:ext cx="4" cy="7"/>
              </a:xfrm>
              <a:custGeom>
                <a:avLst/>
                <a:gdLst>
                  <a:gd name="T0" fmla="*/ 5 w 6"/>
                  <a:gd name="T1" fmla="*/ 2 h 12"/>
                  <a:gd name="T2" fmla="*/ 6 w 6"/>
                  <a:gd name="T3" fmla="*/ 8 h 12"/>
                  <a:gd name="T4" fmla="*/ 3 w 6"/>
                  <a:gd name="T5" fmla="*/ 10 h 12"/>
                  <a:gd name="T6" fmla="*/ 1 w 6"/>
                  <a:gd name="T7" fmla="*/ 5 h 12"/>
                  <a:gd name="T8" fmla="*/ 1 w 6"/>
                  <a:gd name="T9" fmla="*/ 0 h 12"/>
                  <a:gd name="T10" fmla="*/ 5 w 6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2">
                    <a:moveTo>
                      <a:pt x="5" y="2"/>
                    </a:moveTo>
                    <a:cubicBezTo>
                      <a:pt x="6" y="4"/>
                      <a:pt x="6" y="5"/>
                      <a:pt x="6" y="8"/>
                    </a:cubicBezTo>
                    <a:cubicBezTo>
                      <a:pt x="6" y="10"/>
                      <a:pt x="5" y="12"/>
                      <a:pt x="3" y="10"/>
                    </a:cubicBezTo>
                    <a:cubicBezTo>
                      <a:pt x="1" y="7"/>
                      <a:pt x="1" y="7"/>
                      <a:pt x="1" y="5"/>
                    </a:cubicBezTo>
                    <a:cubicBezTo>
                      <a:pt x="0" y="3"/>
                      <a:pt x="0" y="1"/>
                      <a:pt x="1" y="0"/>
                    </a:cubicBezTo>
                    <a:cubicBezTo>
                      <a:pt x="2" y="0"/>
                      <a:pt x="5" y="0"/>
                      <a:pt x="5" y="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968">
                <a:extLst>
                  <a:ext uri="{FF2B5EF4-FFF2-40B4-BE49-F238E27FC236}">
                    <a16:creationId xmlns:a16="http://schemas.microsoft.com/office/drawing/2014/main" id="{428E278C-B0FF-4164-B254-7E8EA1F6F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9" y="2289"/>
                <a:ext cx="20" cy="39"/>
              </a:xfrm>
              <a:custGeom>
                <a:avLst/>
                <a:gdLst>
                  <a:gd name="T0" fmla="*/ 6 w 32"/>
                  <a:gd name="T1" fmla="*/ 20 h 66"/>
                  <a:gd name="T2" fmla="*/ 10 w 32"/>
                  <a:gd name="T3" fmla="*/ 5 h 66"/>
                  <a:gd name="T4" fmla="*/ 15 w 32"/>
                  <a:gd name="T5" fmla="*/ 20 h 66"/>
                  <a:gd name="T6" fmla="*/ 20 w 32"/>
                  <a:gd name="T7" fmla="*/ 25 h 66"/>
                  <a:gd name="T8" fmla="*/ 16 w 32"/>
                  <a:gd name="T9" fmla="*/ 33 h 66"/>
                  <a:gd name="T10" fmla="*/ 20 w 32"/>
                  <a:gd name="T11" fmla="*/ 42 h 66"/>
                  <a:gd name="T12" fmla="*/ 31 w 32"/>
                  <a:gd name="T13" fmla="*/ 52 h 66"/>
                  <a:gd name="T14" fmla="*/ 23 w 32"/>
                  <a:gd name="T15" fmla="*/ 60 h 66"/>
                  <a:gd name="T16" fmla="*/ 18 w 32"/>
                  <a:gd name="T17" fmla="*/ 51 h 66"/>
                  <a:gd name="T18" fmla="*/ 5 w 32"/>
                  <a:gd name="T19" fmla="*/ 36 h 66"/>
                  <a:gd name="T20" fmla="*/ 5 w 32"/>
                  <a:gd name="T21" fmla="*/ 25 h 66"/>
                  <a:gd name="T22" fmla="*/ 6 w 32"/>
                  <a:gd name="T23" fmla="*/ 2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66">
                    <a:moveTo>
                      <a:pt x="6" y="20"/>
                    </a:moveTo>
                    <a:cubicBezTo>
                      <a:pt x="5" y="9"/>
                      <a:pt x="5" y="0"/>
                      <a:pt x="10" y="5"/>
                    </a:cubicBezTo>
                    <a:cubicBezTo>
                      <a:pt x="14" y="10"/>
                      <a:pt x="12" y="20"/>
                      <a:pt x="15" y="20"/>
                    </a:cubicBezTo>
                    <a:cubicBezTo>
                      <a:pt x="18" y="19"/>
                      <a:pt x="20" y="22"/>
                      <a:pt x="20" y="25"/>
                    </a:cubicBezTo>
                    <a:cubicBezTo>
                      <a:pt x="20" y="28"/>
                      <a:pt x="15" y="29"/>
                      <a:pt x="16" y="33"/>
                    </a:cubicBezTo>
                    <a:cubicBezTo>
                      <a:pt x="16" y="37"/>
                      <a:pt x="15" y="38"/>
                      <a:pt x="20" y="42"/>
                    </a:cubicBezTo>
                    <a:cubicBezTo>
                      <a:pt x="26" y="47"/>
                      <a:pt x="30" y="46"/>
                      <a:pt x="31" y="52"/>
                    </a:cubicBezTo>
                    <a:cubicBezTo>
                      <a:pt x="32" y="59"/>
                      <a:pt x="29" y="66"/>
                      <a:pt x="23" y="60"/>
                    </a:cubicBezTo>
                    <a:cubicBezTo>
                      <a:pt x="17" y="53"/>
                      <a:pt x="22" y="57"/>
                      <a:pt x="18" y="51"/>
                    </a:cubicBezTo>
                    <a:cubicBezTo>
                      <a:pt x="14" y="45"/>
                      <a:pt x="11" y="42"/>
                      <a:pt x="5" y="36"/>
                    </a:cubicBezTo>
                    <a:cubicBezTo>
                      <a:pt x="0" y="29"/>
                      <a:pt x="5" y="31"/>
                      <a:pt x="5" y="25"/>
                    </a:cubicBezTo>
                    <a:cubicBezTo>
                      <a:pt x="6" y="20"/>
                      <a:pt x="0" y="18"/>
                      <a:pt x="6" y="2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969">
                <a:extLst>
                  <a:ext uri="{FF2B5EF4-FFF2-40B4-BE49-F238E27FC236}">
                    <a16:creationId xmlns:a16="http://schemas.microsoft.com/office/drawing/2014/main" id="{629AB33E-17DD-4394-ADD6-BEF3E90B93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9" y="2407"/>
                <a:ext cx="9" cy="9"/>
              </a:xfrm>
              <a:custGeom>
                <a:avLst/>
                <a:gdLst>
                  <a:gd name="T0" fmla="*/ 4 w 14"/>
                  <a:gd name="T1" fmla="*/ 5 h 16"/>
                  <a:gd name="T2" fmla="*/ 4 w 14"/>
                  <a:gd name="T3" fmla="*/ 13 h 16"/>
                  <a:gd name="T4" fmla="*/ 14 w 14"/>
                  <a:gd name="T5" fmla="*/ 10 h 16"/>
                  <a:gd name="T6" fmla="*/ 4 w 14"/>
                  <a:gd name="T7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6">
                    <a:moveTo>
                      <a:pt x="4" y="5"/>
                    </a:moveTo>
                    <a:cubicBezTo>
                      <a:pt x="4" y="5"/>
                      <a:pt x="0" y="11"/>
                      <a:pt x="4" y="13"/>
                    </a:cubicBezTo>
                    <a:cubicBezTo>
                      <a:pt x="8" y="16"/>
                      <a:pt x="14" y="14"/>
                      <a:pt x="14" y="10"/>
                    </a:cubicBezTo>
                    <a:cubicBezTo>
                      <a:pt x="14" y="6"/>
                      <a:pt x="2" y="0"/>
                      <a:pt x="4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970">
                <a:extLst>
                  <a:ext uri="{FF2B5EF4-FFF2-40B4-BE49-F238E27FC236}">
                    <a16:creationId xmlns:a16="http://schemas.microsoft.com/office/drawing/2014/main" id="{D921168B-7584-4F00-8295-A11A9C3E9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0" y="2058"/>
                <a:ext cx="9" cy="9"/>
              </a:xfrm>
              <a:custGeom>
                <a:avLst/>
                <a:gdLst>
                  <a:gd name="T0" fmla="*/ 5 w 15"/>
                  <a:gd name="T1" fmla="*/ 11 h 15"/>
                  <a:gd name="T2" fmla="*/ 13 w 15"/>
                  <a:gd name="T3" fmla="*/ 10 h 15"/>
                  <a:gd name="T4" fmla="*/ 9 w 15"/>
                  <a:gd name="T5" fmla="*/ 1 h 15"/>
                  <a:gd name="T6" fmla="*/ 5 w 15"/>
                  <a:gd name="T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5">
                    <a:moveTo>
                      <a:pt x="5" y="11"/>
                    </a:moveTo>
                    <a:cubicBezTo>
                      <a:pt x="5" y="11"/>
                      <a:pt x="11" y="14"/>
                      <a:pt x="13" y="10"/>
                    </a:cubicBezTo>
                    <a:cubicBezTo>
                      <a:pt x="15" y="5"/>
                      <a:pt x="12" y="0"/>
                      <a:pt x="9" y="1"/>
                    </a:cubicBezTo>
                    <a:cubicBezTo>
                      <a:pt x="5" y="1"/>
                      <a:pt x="0" y="15"/>
                      <a:pt x="5" y="1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971">
                <a:extLst>
                  <a:ext uri="{FF2B5EF4-FFF2-40B4-BE49-F238E27FC236}">
                    <a16:creationId xmlns:a16="http://schemas.microsoft.com/office/drawing/2014/main" id="{7B0A277C-0127-4F3F-9754-F6AB851C0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7" y="1919"/>
                <a:ext cx="8" cy="26"/>
              </a:xfrm>
              <a:custGeom>
                <a:avLst/>
                <a:gdLst>
                  <a:gd name="T0" fmla="*/ 5 w 13"/>
                  <a:gd name="T1" fmla="*/ 6 h 42"/>
                  <a:gd name="T2" fmla="*/ 1 w 13"/>
                  <a:gd name="T3" fmla="*/ 14 h 42"/>
                  <a:gd name="T4" fmla="*/ 1 w 13"/>
                  <a:gd name="T5" fmla="*/ 30 h 42"/>
                  <a:gd name="T6" fmla="*/ 5 w 13"/>
                  <a:gd name="T7" fmla="*/ 33 h 42"/>
                  <a:gd name="T8" fmla="*/ 5 w 13"/>
                  <a:gd name="T9" fmla="*/ 21 h 42"/>
                  <a:gd name="T10" fmla="*/ 8 w 13"/>
                  <a:gd name="T11" fmla="*/ 8 h 42"/>
                  <a:gd name="T12" fmla="*/ 5 w 13"/>
                  <a:gd name="T13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42">
                    <a:moveTo>
                      <a:pt x="5" y="6"/>
                    </a:moveTo>
                    <a:cubicBezTo>
                      <a:pt x="3" y="8"/>
                      <a:pt x="2" y="9"/>
                      <a:pt x="1" y="14"/>
                    </a:cubicBezTo>
                    <a:cubicBezTo>
                      <a:pt x="0" y="19"/>
                      <a:pt x="1" y="24"/>
                      <a:pt x="1" y="30"/>
                    </a:cubicBezTo>
                    <a:cubicBezTo>
                      <a:pt x="2" y="35"/>
                      <a:pt x="3" y="42"/>
                      <a:pt x="5" y="33"/>
                    </a:cubicBezTo>
                    <a:cubicBezTo>
                      <a:pt x="6" y="25"/>
                      <a:pt x="3" y="29"/>
                      <a:pt x="5" y="21"/>
                    </a:cubicBezTo>
                    <a:cubicBezTo>
                      <a:pt x="7" y="13"/>
                      <a:pt x="4" y="10"/>
                      <a:pt x="8" y="8"/>
                    </a:cubicBezTo>
                    <a:cubicBezTo>
                      <a:pt x="13" y="6"/>
                      <a:pt x="11" y="0"/>
                      <a:pt x="5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972">
                <a:extLst>
                  <a:ext uri="{FF2B5EF4-FFF2-40B4-BE49-F238E27FC236}">
                    <a16:creationId xmlns:a16="http://schemas.microsoft.com/office/drawing/2014/main" id="{6687910A-487A-4746-80A2-1B93DA5F05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0" y="1942"/>
                <a:ext cx="23" cy="7"/>
              </a:xfrm>
              <a:custGeom>
                <a:avLst/>
                <a:gdLst>
                  <a:gd name="T0" fmla="*/ 4 w 39"/>
                  <a:gd name="T1" fmla="*/ 8 h 12"/>
                  <a:gd name="T2" fmla="*/ 8 w 39"/>
                  <a:gd name="T3" fmla="*/ 11 h 12"/>
                  <a:gd name="T4" fmla="*/ 17 w 39"/>
                  <a:gd name="T5" fmla="*/ 9 h 12"/>
                  <a:gd name="T6" fmla="*/ 30 w 39"/>
                  <a:gd name="T7" fmla="*/ 5 h 12"/>
                  <a:gd name="T8" fmla="*/ 33 w 39"/>
                  <a:gd name="T9" fmla="*/ 1 h 12"/>
                  <a:gd name="T10" fmla="*/ 23 w 39"/>
                  <a:gd name="T11" fmla="*/ 1 h 12"/>
                  <a:gd name="T12" fmla="*/ 17 w 39"/>
                  <a:gd name="T13" fmla="*/ 3 h 12"/>
                  <a:gd name="T14" fmla="*/ 6 w 39"/>
                  <a:gd name="T15" fmla="*/ 3 h 12"/>
                  <a:gd name="T16" fmla="*/ 4 w 39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12">
                    <a:moveTo>
                      <a:pt x="4" y="8"/>
                    </a:moveTo>
                    <a:cubicBezTo>
                      <a:pt x="4" y="8"/>
                      <a:pt x="0" y="12"/>
                      <a:pt x="8" y="11"/>
                    </a:cubicBezTo>
                    <a:cubicBezTo>
                      <a:pt x="15" y="10"/>
                      <a:pt x="10" y="10"/>
                      <a:pt x="17" y="9"/>
                    </a:cubicBezTo>
                    <a:cubicBezTo>
                      <a:pt x="25" y="8"/>
                      <a:pt x="28" y="8"/>
                      <a:pt x="30" y="5"/>
                    </a:cubicBezTo>
                    <a:cubicBezTo>
                      <a:pt x="33" y="3"/>
                      <a:pt x="39" y="1"/>
                      <a:pt x="33" y="1"/>
                    </a:cubicBezTo>
                    <a:cubicBezTo>
                      <a:pt x="27" y="1"/>
                      <a:pt x="25" y="2"/>
                      <a:pt x="23" y="1"/>
                    </a:cubicBezTo>
                    <a:cubicBezTo>
                      <a:pt x="21" y="0"/>
                      <a:pt x="19" y="3"/>
                      <a:pt x="17" y="3"/>
                    </a:cubicBezTo>
                    <a:cubicBezTo>
                      <a:pt x="15" y="4"/>
                      <a:pt x="9" y="4"/>
                      <a:pt x="6" y="3"/>
                    </a:cubicBezTo>
                    <a:cubicBezTo>
                      <a:pt x="4" y="3"/>
                      <a:pt x="4" y="8"/>
                      <a:pt x="4" y="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973">
                <a:extLst>
                  <a:ext uri="{FF2B5EF4-FFF2-40B4-BE49-F238E27FC236}">
                    <a16:creationId xmlns:a16="http://schemas.microsoft.com/office/drawing/2014/main" id="{87D6EB10-8316-4F23-81F3-520718EA5A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0" y="1919"/>
                <a:ext cx="12" cy="26"/>
              </a:xfrm>
              <a:custGeom>
                <a:avLst/>
                <a:gdLst>
                  <a:gd name="T0" fmla="*/ 5 w 19"/>
                  <a:gd name="T1" fmla="*/ 37 h 44"/>
                  <a:gd name="T2" fmla="*/ 13 w 19"/>
                  <a:gd name="T3" fmla="*/ 18 h 44"/>
                  <a:gd name="T4" fmla="*/ 15 w 19"/>
                  <a:gd name="T5" fmla="*/ 8 h 44"/>
                  <a:gd name="T6" fmla="*/ 8 w 19"/>
                  <a:gd name="T7" fmla="*/ 6 h 44"/>
                  <a:gd name="T8" fmla="*/ 6 w 19"/>
                  <a:gd name="T9" fmla="*/ 18 h 44"/>
                  <a:gd name="T10" fmla="*/ 0 w 19"/>
                  <a:gd name="T11" fmla="*/ 32 h 44"/>
                  <a:gd name="T12" fmla="*/ 5 w 19"/>
                  <a:gd name="T13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44">
                    <a:moveTo>
                      <a:pt x="5" y="37"/>
                    </a:moveTo>
                    <a:cubicBezTo>
                      <a:pt x="5" y="28"/>
                      <a:pt x="10" y="25"/>
                      <a:pt x="13" y="18"/>
                    </a:cubicBezTo>
                    <a:cubicBezTo>
                      <a:pt x="15" y="12"/>
                      <a:pt x="19" y="10"/>
                      <a:pt x="15" y="8"/>
                    </a:cubicBezTo>
                    <a:cubicBezTo>
                      <a:pt x="11" y="5"/>
                      <a:pt x="11" y="0"/>
                      <a:pt x="8" y="6"/>
                    </a:cubicBezTo>
                    <a:cubicBezTo>
                      <a:pt x="5" y="13"/>
                      <a:pt x="6" y="10"/>
                      <a:pt x="6" y="18"/>
                    </a:cubicBezTo>
                    <a:cubicBezTo>
                      <a:pt x="6" y="27"/>
                      <a:pt x="0" y="27"/>
                      <a:pt x="0" y="32"/>
                    </a:cubicBezTo>
                    <a:cubicBezTo>
                      <a:pt x="0" y="37"/>
                      <a:pt x="5" y="44"/>
                      <a:pt x="5" y="3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974">
                <a:extLst>
                  <a:ext uri="{FF2B5EF4-FFF2-40B4-BE49-F238E27FC236}">
                    <a16:creationId xmlns:a16="http://schemas.microsoft.com/office/drawing/2014/main" id="{89722ED7-BD7A-4DB3-A637-0B0337096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5" y="1759"/>
                <a:ext cx="11" cy="28"/>
              </a:xfrm>
              <a:custGeom>
                <a:avLst/>
                <a:gdLst>
                  <a:gd name="T0" fmla="*/ 11 w 18"/>
                  <a:gd name="T1" fmla="*/ 16 h 47"/>
                  <a:gd name="T2" fmla="*/ 4 w 18"/>
                  <a:gd name="T3" fmla="*/ 41 h 47"/>
                  <a:gd name="T4" fmla="*/ 11 w 18"/>
                  <a:gd name="T5" fmla="*/ 39 h 47"/>
                  <a:gd name="T6" fmla="*/ 11 w 18"/>
                  <a:gd name="T7" fmla="*/ 1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7">
                    <a:moveTo>
                      <a:pt x="11" y="16"/>
                    </a:moveTo>
                    <a:cubicBezTo>
                      <a:pt x="4" y="26"/>
                      <a:pt x="7" y="39"/>
                      <a:pt x="4" y="41"/>
                    </a:cubicBezTo>
                    <a:cubicBezTo>
                      <a:pt x="0" y="43"/>
                      <a:pt x="5" y="47"/>
                      <a:pt x="11" y="39"/>
                    </a:cubicBezTo>
                    <a:cubicBezTo>
                      <a:pt x="18" y="31"/>
                      <a:pt x="17" y="0"/>
                      <a:pt x="11" y="1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975">
                <a:extLst>
                  <a:ext uri="{FF2B5EF4-FFF2-40B4-BE49-F238E27FC236}">
                    <a16:creationId xmlns:a16="http://schemas.microsoft.com/office/drawing/2014/main" id="{2322B3EA-A103-4717-97EB-D8275710D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5" y="1808"/>
                <a:ext cx="8" cy="14"/>
              </a:xfrm>
              <a:custGeom>
                <a:avLst/>
                <a:gdLst>
                  <a:gd name="T0" fmla="*/ 7 w 14"/>
                  <a:gd name="T1" fmla="*/ 1 h 22"/>
                  <a:gd name="T2" fmla="*/ 2 w 14"/>
                  <a:gd name="T3" fmla="*/ 20 h 22"/>
                  <a:gd name="T4" fmla="*/ 10 w 14"/>
                  <a:gd name="T5" fmla="*/ 18 h 22"/>
                  <a:gd name="T6" fmla="*/ 13 w 14"/>
                  <a:gd name="T7" fmla="*/ 8 h 22"/>
                  <a:gd name="T8" fmla="*/ 7 w 14"/>
                  <a:gd name="T9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2">
                    <a:moveTo>
                      <a:pt x="7" y="1"/>
                    </a:moveTo>
                    <a:cubicBezTo>
                      <a:pt x="3" y="10"/>
                      <a:pt x="0" y="19"/>
                      <a:pt x="2" y="20"/>
                    </a:cubicBezTo>
                    <a:cubicBezTo>
                      <a:pt x="5" y="22"/>
                      <a:pt x="7" y="22"/>
                      <a:pt x="10" y="18"/>
                    </a:cubicBezTo>
                    <a:cubicBezTo>
                      <a:pt x="13" y="14"/>
                      <a:pt x="14" y="12"/>
                      <a:pt x="13" y="8"/>
                    </a:cubicBezTo>
                    <a:cubicBezTo>
                      <a:pt x="13" y="3"/>
                      <a:pt x="8" y="0"/>
                      <a:pt x="7" y="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976">
                <a:extLst>
                  <a:ext uri="{FF2B5EF4-FFF2-40B4-BE49-F238E27FC236}">
                    <a16:creationId xmlns:a16="http://schemas.microsoft.com/office/drawing/2014/main" id="{C2336693-1B14-4291-AA12-D7B1CE1422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5" y="1916"/>
                <a:ext cx="26" cy="23"/>
              </a:xfrm>
              <a:custGeom>
                <a:avLst/>
                <a:gdLst>
                  <a:gd name="T0" fmla="*/ 36 w 44"/>
                  <a:gd name="T1" fmla="*/ 4 h 38"/>
                  <a:gd name="T2" fmla="*/ 12 w 44"/>
                  <a:gd name="T3" fmla="*/ 27 h 38"/>
                  <a:gd name="T4" fmla="*/ 16 w 44"/>
                  <a:gd name="T5" fmla="*/ 33 h 38"/>
                  <a:gd name="T6" fmla="*/ 33 w 44"/>
                  <a:gd name="T7" fmla="*/ 19 h 38"/>
                  <a:gd name="T8" fmla="*/ 44 w 44"/>
                  <a:gd name="T9" fmla="*/ 4 h 38"/>
                  <a:gd name="T10" fmla="*/ 36 w 44"/>
                  <a:gd name="T11" fmla="*/ 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38">
                    <a:moveTo>
                      <a:pt x="36" y="4"/>
                    </a:moveTo>
                    <a:cubicBezTo>
                      <a:pt x="30" y="14"/>
                      <a:pt x="12" y="27"/>
                      <a:pt x="12" y="27"/>
                    </a:cubicBezTo>
                    <a:cubicBezTo>
                      <a:pt x="12" y="27"/>
                      <a:pt x="0" y="38"/>
                      <a:pt x="16" y="33"/>
                    </a:cubicBezTo>
                    <a:cubicBezTo>
                      <a:pt x="31" y="27"/>
                      <a:pt x="24" y="24"/>
                      <a:pt x="33" y="19"/>
                    </a:cubicBezTo>
                    <a:cubicBezTo>
                      <a:pt x="41" y="14"/>
                      <a:pt x="44" y="7"/>
                      <a:pt x="44" y="4"/>
                    </a:cubicBezTo>
                    <a:cubicBezTo>
                      <a:pt x="44" y="1"/>
                      <a:pt x="39" y="0"/>
                      <a:pt x="36" y="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977">
                <a:extLst>
                  <a:ext uri="{FF2B5EF4-FFF2-40B4-BE49-F238E27FC236}">
                    <a16:creationId xmlns:a16="http://schemas.microsoft.com/office/drawing/2014/main" id="{E395C79F-1314-48E2-AB30-BE9A852D52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3" y="2326"/>
                <a:ext cx="19" cy="18"/>
              </a:xfrm>
              <a:custGeom>
                <a:avLst/>
                <a:gdLst>
                  <a:gd name="T0" fmla="*/ 8 w 32"/>
                  <a:gd name="T1" fmla="*/ 12 h 30"/>
                  <a:gd name="T2" fmla="*/ 7 w 32"/>
                  <a:gd name="T3" fmla="*/ 1 h 30"/>
                  <a:gd name="T4" fmla="*/ 16 w 32"/>
                  <a:gd name="T5" fmla="*/ 3 h 30"/>
                  <a:gd name="T6" fmla="*/ 23 w 32"/>
                  <a:gd name="T7" fmla="*/ 7 h 30"/>
                  <a:gd name="T8" fmla="*/ 22 w 32"/>
                  <a:gd name="T9" fmla="*/ 13 h 30"/>
                  <a:gd name="T10" fmla="*/ 29 w 32"/>
                  <a:gd name="T11" fmla="*/ 17 h 30"/>
                  <a:gd name="T12" fmla="*/ 23 w 32"/>
                  <a:gd name="T13" fmla="*/ 20 h 30"/>
                  <a:gd name="T14" fmla="*/ 19 w 32"/>
                  <a:gd name="T15" fmla="*/ 27 h 30"/>
                  <a:gd name="T16" fmla="*/ 14 w 32"/>
                  <a:gd name="T17" fmla="*/ 25 h 30"/>
                  <a:gd name="T18" fmla="*/ 7 w 32"/>
                  <a:gd name="T19" fmla="*/ 23 h 30"/>
                  <a:gd name="T20" fmla="*/ 1 w 32"/>
                  <a:gd name="T21" fmla="*/ 19 h 30"/>
                  <a:gd name="T22" fmla="*/ 8 w 32"/>
                  <a:gd name="T23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30">
                    <a:moveTo>
                      <a:pt x="8" y="12"/>
                    </a:moveTo>
                    <a:cubicBezTo>
                      <a:pt x="8" y="10"/>
                      <a:pt x="4" y="2"/>
                      <a:pt x="7" y="1"/>
                    </a:cubicBezTo>
                    <a:cubicBezTo>
                      <a:pt x="9" y="0"/>
                      <a:pt x="15" y="2"/>
                      <a:pt x="16" y="3"/>
                    </a:cubicBezTo>
                    <a:cubicBezTo>
                      <a:pt x="16" y="4"/>
                      <a:pt x="24" y="6"/>
                      <a:pt x="23" y="7"/>
                    </a:cubicBezTo>
                    <a:cubicBezTo>
                      <a:pt x="23" y="9"/>
                      <a:pt x="19" y="11"/>
                      <a:pt x="22" y="13"/>
                    </a:cubicBezTo>
                    <a:cubicBezTo>
                      <a:pt x="25" y="16"/>
                      <a:pt x="32" y="14"/>
                      <a:pt x="29" y="17"/>
                    </a:cubicBezTo>
                    <a:cubicBezTo>
                      <a:pt x="26" y="20"/>
                      <a:pt x="28" y="20"/>
                      <a:pt x="23" y="20"/>
                    </a:cubicBezTo>
                    <a:cubicBezTo>
                      <a:pt x="19" y="20"/>
                      <a:pt x="21" y="26"/>
                      <a:pt x="19" y="27"/>
                    </a:cubicBezTo>
                    <a:cubicBezTo>
                      <a:pt x="17" y="29"/>
                      <a:pt x="16" y="30"/>
                      <a:pt x="14" y="25"/>
                    </a:cubicBezTo>
                    <a:cubicBezTo>
                      <a:pt x="11" y="20"/>
                      <a:pt x="8" y="21"/>
                      <a:pt x="7" y="23"/>
                    </a:cubicBezTo>
                    <a:cubicBezTo>
                      <a:pt x="5" y="25"/>
                      <a:pt x="0" y="24"/>
                      <a:pt x="1" y="19"/>
                    </a:cubicBezTo>
                    <a:cubicBezTo>
                      <a:pt x="3" y="14"/>
                      <a:pt x="8" y="12"/>
                      <a:pt x="8" y="1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978">
                <a:extLst>
                  <a:ext uri="{FF2B5EF4-FFF2-40B4-BE49-F238E27FC236}">
                    <a16:creationId xmlns:a16="http://schemas.microsoft.com/office/drawing/2014/main" id="{DF3CF868-6EE0-487D-80F4-6D3F7D89F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3" y="2926"/>
                <a:ext cx="62" cy="38"/>
              </a:xfrm>
              <a:custGeom>
                <a:avLst/>
                <a:gdLst>
                  <a:gd name="T0" fmla="*/ 89 w 103"/>
                  <a:gd name="T1" fmla="*/ 59 h 63"/>
                  <a:gd name="T2" fmla="*/ 82 w 103"/>
                  <a:gd name="T3" fmla="*/ 63 h 63"/>
                  <a:gd name="T4" fmla="*/ 30 w 103"/>
                  <a:gd name="T5" fmla="*/ 60 h 63"/>
                  <a:gd name="T6" fmla="*/ 25 w 103"/>
                  <a:gd name="T7" fmla="*/ 48 h 63"/>
                  <a:gd name="T8" fmla="*/ 8 w 103"/>
                  <a:gd name="T9" fmla="*/ 21 h 63"/>
                  <a:gd name="T10" fmla="*/ 3 w 103"/>
                  <a:gd name="T11" fmla="*/ 6 h 63"/>
                  <a:gd name="T12" fmla="*/ 0 w 103"/>
                  <a:gd name="T13" fmla="*/ 0 h 63"/>
                  <a:gd name="T14" fmla="*/ 3 w 103"/>
                  <a:gd name="T15" fmla="*/ 0 h 63"/>
                  <a:gd name="T16" fmla="*/ 14 w 103"/>
                  <a:gd name="T17" fmla="*/ 10 h 63"/>
                  <a:gd name="T18" fmla="*/ 13 w 103"/>
                  <a:gd name="T19" fmla="*/ 15 h 63"/>
                  <a:gd name="T20" fmla="*/ 17 w 103"/>
                  <a:gd name="T21" fmla="*/ 16 h 63"/>
                  <a:gd name="T22" fmla="*/ 25 w 103"/>
                  <a:gd name="T23" fmla="*/ 25 h 63"/>
                  <a:gd name="T24" fmla="*/ 35 w 103"/>
                  <a:gd name="T25" fmla="*/ 29 h 63"/>
                  <a:gd name="T26" fmla="*/ 48 w 103"/>
                  <a:gd name="T27" fmla="*/ 37 h 63"/>
                  <a:gd name="T28" fmla="*/ 56 w 103"/>
                  <a:gd name="T29" fmla="*/ 42 h 63"/>
                  <a:gd name="T30" fmla="*/ 69 w 103"/>
                  <a:gd name="T31" fmla="*/ 48 h 63"/>
                  <a:gd name="T32" fmla="*/ 80 w 103"/>
                  <a:gd name="T33" fmla="*/ 52 h 63"/>
                  <a:gd name="T34" fmla="*/ 90 w 103"/>
                  <a:gd name="T35" fmla="*/ 52 h 63"/>
                  <a:gd name="T36" fmla="*/ 100 w 103"/>
                  <a:gd name="T37" fmla="*/ 55 h 63"/>
                  <a:gd name="T38" fmla="*/ 89 w 103"/>
                  <a:gd name="T39" fmla="*/ 5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63">
                    <a:moveTo>
                      <a:pt x="89" y="59"/>
                    </a:moveTo>
                    <a:cubicBezTo>
                      <a:pt x="83" y="60"/>
                      <a:pt x="83" y="61"/>
                      <a:pt x="82" y="63"/>
                    </a:cubicBezTo>
                    <a:cubicBezTo>
                      <a:pt x="55" y="54"/>
                      <a:pt x="30" y="60"/>
                      <a:pt x="30" y="60"/>
                    </a:cubicBezTo>
                    <a:cubicBezTo>
                      <a:pt x="27" y="58"/>
                      <a:pt x="26" y="51"/>
                      <a:pt x="25" y="48"/>
                    </a:cubicBezTo>
                    <a:cubicBezTo>
                      <a:pt x="23" y="44"/>
                      <a:pt x="9" y="25"/>
                      <a:pt x="8" y="21"/>
                    </a:cubicBezTo>
                    <a:cubicBezTo>
                      <a:pt x="7" y="18"/>
                      <a:pt x="3" y="8"/>
                      <a:pt x="3" y="6"/>
                    </a:cubicBezTo>
                    <a:cubicBezTo>
                      <a:pt x="2" y="5"/>
                      <a:pt x="1" y="2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6" y="0"/>
                      <a:pt x="9" y="4"/>
                      <a:pt x="14" y="10"/>
                    </a:cubicBezTo>
                    <a:cubicBezTo>
                      <a:pt x="18" y="16"/>
                      <a:pt x="14" y="10"/>
                      <a:pt x="13" y="15"/>
                    </a:cubicBezTo>
                    <a:cubicBezTo>
                      <a:pt x="12" y="19"/>
                      <a:pt x="13" y="15"/>
                      <a:pt x="17" y="16"/>
                    </a:cubicBezTo>
                    <a:cubicBezTo>
                      <a:pt x="22" y="17"/>
                      <a:pt x="23" y="23"/>
                      <a:pt x="25" y="25"/>
                    </a:cubicBezTo>
                    <a:cubicBezTo>
                      <a:pt x="26" y="26"/>
                      <a:pt x="28" y="28"/>
                      <a:pt x="35" y="29"/>
                    </a:cubicBezTo>
                    <a:cubicBezTo>
                      <a:pt x="42" y="30"/>
                      <a:pt x="43" y="35"/>
                      <a:pt x="48" y="37"/>
                    </a:cubicBezTo>
                    <a:cubicBezTo>
                      <a:pt x="53" y="39"/>
                      <a:pt x="52" y="40"/>
                      <a:pt x="56" y="42"/>
                    </a:cubicBezTo>
                    <a:cubicBezTo>
                      <a:pt x="60" y="43"/>
                      <a:pt x="62" y="45"/>
                      <a:pt x="69" y="48"/>
                    </a:cubicBezTo>
                    <a:cubicBezTo>
                      <a:pt x="76" y="50"/>
                      <a:pt x="73" y="50"/>
                      <a:pt x="80" y="52"/>
                    </a:cubicBezTo>
                    <a:cubicBezTo>
                      <a:pt x="87" y="54"/>
                      <a:pt x="86" y="53"/>
                      <a:pt x="90" y="52"/>
                    </a:cubicBezTo>
                    <a:cubicBezTo>
                      <a:pt x="93" y="50"/>
                      <a:pt x="96" y="52"/>
                      <a:pt x="100" y="55"/>
                    </a:cubicBezTo>
                    <a:cubicBezTo>
                      <a:pt x="103" y="58"/>
                      <a:pt x="97" y="59"/>
                      <a:pt x="89" y="5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979">
                <a:extLst>
                  <a:ext uri="{FF2B5EF4-FFF2-40B4-BE49-F238E27FC236}">
                    <a16:creationId xmlns:a16="http://schemas.microsoft.com/office/drawing/2014/main" id="{09EB33F5-2CBC-4D26-A6A4-C6C3F892E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" y="1070"/>
                <a:ext cx="62" cy="31"/>
              </a:xfrm>
              <a:custGeom>
                <a:avLst/>
                <a:gdLst>
                  <a:gd name="T0" fmla="*/ 9 w 103"/>
                  <a:gd name="T1" fmla="*/ 34 h 52"/>
                  <a:gd name="T2" fmla="*/ 2 w 103"/>
                  <a:gd name="T3" fmla="*/ 45 h 52"/>
                  <a:gd name="T4" fmla="*/ 8 w 103"/>
                  <a:gd name="T5" fmla="*/ 50 h 52"/>
                  <a:gd name="T6" fmla="*/ 22 w 103"/>
                  <a:gd name="T7" fmla="*/ 42 h 52"/>
                  <a:gd name="T8" fmla="*/ 42 w 103"/>
                  <a:gd name="T9" fmla="*/ 39 h 52"/>
                  <a:gd name="T10" fmla="*/ 57 w 103"/>
                  <a:gd name="T11" fmla="*/ 34 h 52"/>
                  <a:gd name="T12" fmla="*/ 70 w 103"/>
                  <a:gd name="T13" fmla="*/ 24 h 52"/>
                  <a:gd name="T14" fmla="*/ 67 w 103"/>
                  <a:gd name="T15" fmla="*/ 15 h 52"/>
                  <a:gd name="T16" fmla="*/ 82 w 103"/>
                  <a:gd name="T17" fmla="*/ 12 h 52"/>
                  <a:gd name="T18" fmla="*/ 91 w 103"/>
                  <a:gd name="T19" fmla="*/ 3 h 52"/>
                  <a:gd name="T20" fmla="*/ 67 w 103"/>
                  <a:gd name="T21" fmla="*/ 9 h 52"/>
                  <a:gd name="T22" fmla="*/ 54 w 103"/>
                  <a:gd name="T23" fmla="*/ 18 h 52"/>
                  <a:gd name="T24" fmla="*/ 41 w 103"/>
                  <a:gd name="T25" fmla="*/ 24 h 52"/>
                  <a:gd name="T26" fmla="*/ 31 w 103"/>
                  <a:gd name="T27" fmla="*/ 26 h 52"/>
                  <a:gd name="T28" fmla="*/ 21 w 103"/>
                  <a:gd name="T29" fmla="*/ 28 h 52"/>
                  <a:gd name="T30" fmla="*/ 9 w 103"/>
                  <a:gd name="T31" fmla="*/ 3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3" h="52">
                    <a:moveTo>
                      <a:pt x="9" y="34"/>
                    </a:moveTo>
                    <a:cubicBezTo>
                      <a:pt x="8" y="36"/>
                      <a:pt x="2" y="42"/>
                      <a:pt x="2" y="45"/>
                    </a:cubicBezTo>
                    <a:cubicBezTo>
                      <a:pt x="2" y="48"/>
                      <a:pt x="0" y="52"/>
                      <a:pt x="8" y="50"/>
                    </a:cubicBezTo>
                    <a:cubicBezTo>
                      <a:pt x="15" y="47"/>
                      <a:pt x="12" y="42"/>
                      <a:pt x="22" y="42"/>
                    </a:cubicBezTo>
                    <a:cubicBezTo>
                      <a:pt x="31" y="42"/>
                      <a:pt x="36" y="42"/>
                      <a:pt x="42" y="39"/>
                    </a:cubicBezTo>
                    <a:cubicBezTo>
                      <a:pt x="47" y="36"/>
                      <a:pt x="50" y="37"/>
                      <a:pt x="57" y="34"/>
                    </a:cubicBezTo>
                    <a:cubicBezTo>
                      <a:pt x="65" y="30"/>
                      <a:pt x="73" y="28"/>
                      <a:pt x="70" y="24"/>
                    </a:cubicBezTo>
                    <a:cubicBezTo>
                      <a:pt x="67" y="19"/>
                      <a:pt x="61" y="16"/>
                      <a:pt x="67" y="15"/>
                    </a:cubicBezTo>
                    <a:cubicBezTo>
                      <a:pt x="73" y="15"/>
                      <a:pt x="71" y="17"/>
                      <a:pt x="82" y="12"/>
                    </a:cubicBezTo>
                    <a:cubicBezTo>
                      <a:pt x="93" y="8"/>
                      <a:pt x="103" y="0"/>
                      <a:pt x="91" y="3"/>
                    </a:cubicBezTo>
                    <a:cubicBezTo>
                      <a:pt x="78" y="7"/>
                      <a:pt x="77" y="5"/>
                      <a:pt x="67" y="9"/>
                    </a:cubicBezTo>
                    <a:cubicBezTo>
                      <a:pt x="57" y="13"/>
                      <a:pt x="61" y="15"/>
                      <a:pt x="54" y="18"/>
                    </a:cubicBezTo>
                    <a:cubicBezTo>
                      <a:pt x="48" y="22"/>
                      <a:pt x="45" y="23"/>
                      <a:pt x="41" y="24"/>
                    </a:cubicBezTo>
                    <a:cubicBezTo>
                      <a:pt x="38" y="25"/>
                      <a:pt x="36" y="25"/>
                      <a:pt x="31" y="26"/>
                    </a:cubicBezTo>
                    <a:cubicBezTo>
                      <a:pt x="27" y="28"/>
                      <a:pt x="27" y="27"/>
                      <a:pt x="21" y="28"/>
                    </a:cubicBezTo>
                    <a:cubicBezTo>
                      <a:pt x="15" y="29"/>
                      <a:pt x="10" y="32"/>
                      <a:pt x="9" y="3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980">
                <a:extLst>
                  <a:ext uri="{FF2B5EF4-FFF2-40B4-BE49-F238E27FC236}">
                    <a16:creationId xmlns:a16="http://schemas.microsoft.com/office/drawing/2014/main" id="{228738AF-0ADC-46FA-9157-6D16FFBE6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" y="1042"/>
                <a:ext cx="27" cy="11"/>
              </a:xfrm>
              <a:custGeom>
                <a:avLst/>
                <a:gdLst>
                  <a:gd name="T0" fmla="*/ 4 w 46"/>
                  <a:gd name="T1" fmla="*/ 9 h 19"/>
                  <a:gd name="T2" fmla="*/ 4 w 46"/>
                  <a:gd name="T3" fmla="*/ 13 h 19"/>
                  <a:gd name="T4" fmla="*/ 16 w 46"/>
                  <a:gd name="T5" fmla="*/ 19 h 19"/>
                  <a:gd name="T6" fmla="*/ 25 w 46"/>
                  <a:gd name="T7" fmla="*/ 16 h 19"/>
                  <a:gd name="T8" fmla="*/ 35 w 46"/>
                  <a:gd name="T9" fmla="*/ 14 h 19"/>
                  <a:gd name="T10" fmla="*/ 42 w 46"/>
                  <a:gd name="T11" fmla="*/ 6 h 19"/>
                  <a:gd name="T12" fmla="*/ 34 w 46"/>
                  <a:gd name="T13" fmla="*/ 3 h 19"/>
                  <a:gd name="T14" fmla="*/ 18 w 46"/>
                  <a:gd name="T15" fmla="*/ 5 h 19"/>
                  <a:gd name="T16" fmla="*/ 7 w 46"/>
                  <a:gd name="T17" fmla="*/ 8 h 19"/>
                  <a:gd name="T18" fmla="*/ 4 w 46"/>
                  <a:gd name="T19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19">
                    <a:moveTo>
                      <a:pt x="4" y="9"/>
                    </a:moveTo>
                    <a:cubicBezTo>
                      <a:pt x="4" y="10"/>
                      <a:pt x="0" y="9"/>
                      <a:pt x="4" y="13"/>
                    </a:cubicBezTo>
                    <a:cubicBezTo>
                      <a:pt x="8" y="17"/>
                      <a:pt x="11" y="19"/>
                      <a:pt x="16" y="19"/>
                    </a:cubicBezTo>
                    <a:cubicBezTo>
                      <a:pt x="20" y="19"/>
                      <a:pt x="19" y="18"/>
                      <a:pt x="25" y="16"/>
                    </a:cubicBezTo>
                    <a:cubicBezTo>
                      <a:pt x="32" y="15"/>
                      <a:pt x="33" y="16"/>
                      <a:pt x="35" y="14"/>
                    </a:cubicBezTo>
                    <a:cubicBezTo>
                      <a:pt x="38" y="11"/>
                      <a:pt x="46" y="9"/>
                      <a:pt x="42" y="6"/>
                    </a:cubicBezTo>
                    <a:cubicBezTo>
                      <a:pt x="39" y="3"/>
                      <a:pt x="42" y="0"/>
                      <a:pt x="34" y="3"/>
                    </a:cubicBezTo>
                    <a:cubicBezTo>
                      <a:pt x="25" y="6"/>
                      <a:pt x="19" y="3"/>
                      <a:pt x="18" y="5"/>
                    </a:cubicBezTo>
                    <a:cubicBezTo>
                      <a:pt x="16" y="8"/>
                      <a:pt x="8" y="8"/>
                      <a:pt x="7" y="8"/>
                    </a:cubicBezTo>
                    <a:cubicBezTo>
                      <a:pt x="5" y="8"/>
                      <a:pt x="5" y="8"/>
                      <a:pt x="4" y="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981">
                <a:extLst>
                  <a:ext uri="{FF2B5EF4-FFF2-40B4-BE49-F238E27FC236}">
                    <a16:creationId xmlns:a16="http://schemas.microsoft.com/office/drawing/2014/main" id="{040DDC12-E379-496B-9E44-9CB3EE780E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" y="996"/>
                <a:ext cx="21" cy="9"/>
              </a:xfrm>
              <a:custGeom>
                <a:avLst/>
                <a:gdLst>
                  <a:gd name="T0" fmla="*/ 4 w 36"/>
                  <a:gd name="T1" fmla="*/ 6 h 14"/>
                  <a:gd name="T2" fmla="*/ 1 w 36"/>
                  <a:gd name="T3" fmla="*/ 10 h 14"/>
                  <a:gd name="T4" fmla="*/ 4 w 36"/>
                  <a:gd name="T5" fmla="*/ 14 h 14"/>
                  <a:gd name="T6" fmla="*/ 10 w 36"/>
                  <a:gd name="T7" fmla="*/ 12 h 14"/>
                  <a:gd name="T8" fmla="*/ 20 w 36"/>
                  <a:gd name="T9" fmla="*/ 9 h 14"/>
                  <a:gd name="T10" fmla="*/ 29 w 36"/>
                  <a:gd name="T11" fmla="*/ 8 h 14"/>
                  <a:gd name="T12" fmla="*/ 28 w 36"/>
                  <a:gd name="T13" fmla="*/ 4 h 14"/>
                  <a:gd name="T14" fmla="*/ 18 w 36"/>
                  <a:gd name="T15" fmla="*/ 2 h 14"/>
                  <a:gd name="T16" fmla="*/ 11 w 36"/>
                  <a:gd name="T17" fmla="*/ 2 h 14"/>
                  <a:gd name="T18" fmla="*/ 4 w 36"/>
                  <a:gd name="T19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14">
                    <a:moveTo>
                      <a:pt x="4" y="6"/>
                    </a:moveTo>
                    <a:cubicBezTo>
                      <a:pt x="3" y="7"/>
                      <a:pt x="0" y="8"/>
                      <a:pt x="1" y="10"/>
                    </a:cubicBezTo>
                    <a:cubicBezTo>
                      <a:pt x="1" y="13"/>
                      <a:pt x="1" y="14"/>
                      <a:pt x="4" y="14"/>
                    </a:cubicBezTo>
                    <a:cubicBezTo>
                      <a:pt x="7" y="14"/>
                      <a:pt x="6" y="13"/>
                      <a:pt x="10" y="12"/>
                    </a:cubicBezTo>
                    <a:cubicBezTo>
                      <a:pt x="14" y="10"/>
                      <a:pt x="14" y="9"/>
                      <a:pt x="20" y="9"/>
                    </a:cubicBezTo>
                    <a:cubicBezTo>
                      <a:pt x="25" y="10"/>
                      <a:pt x="27" y="10"/>
                      <a:pt x="29" y="8"/>
                    </a:cubicBezTo>
                    <a:cubicBezTo>
                      <a:pt x="31" y="6"/>
                      <a:pt x="36" y="4"/>
                      <a:pt x="28" y="4"/>
                    </a:cubicBezTo>
                    <a:cubicBezTo>
                      <a:pt x="21" y="4"/>
                      <a:pt x="20" y="3"/>
                      <a:pt x="18" y="2"/>
                    </a:cubicBezTo>
                    <a:cubicBezTo>
                      <a:pt x="15" y="1"/>
                      <a:pt x="15" y="0"/>
                      <a:pt x="11" y="2"/>
                    </a:cubicBezTo>
                    <a:cubicBezTo>
                      <a:pt x="6" y="4"/>
                      <a:pt x="4" y="5"/>
                      <a:pt x="4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982">
                <a:extLst>
                  <a:ext uri="{FF2B5EF4-FFF2-40B4-BE49-F238E27FC236}">
                    <a16:creationId xmlns:a16="http://schemas.microsoft.com/office/drawing/2014/main" id="{A701375E-1E4D-4E21-BFD1-6A1A8CCB11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" y="884"/>
                <a:ext cx="510" cy="251"/>
              </a:xfrm>
              <a:custGeom>
                <a:avLst/>
                <a:gdLst>
                  <a:gd name="T0" fmla="*/ 660 w 851"/>
                  <a:gd name="T1" fmla="*/ 404 h 419"/>
                  <a:gd name="T2" fmla="*/ 644 w 851"/>
                  <a:gd name="T3" fmla="*/ 394 h 419"/>
                  <a:gd name="T4" fmla="*/ 620 w 851"/>
                  <a:gd name="T5" fmla="*/ 404 h 419"/>
                  <a:gd name="T6" fmla="*/ 590 w 851"/>
                  <a:gd name="T7" fmla="*/ 389 h 419"/>
                  <a:gd name="T8" fmla="*/ 622 w 851"/>
                  <a:gd name="T9" fmla="*/ 372 h 419"/>
                  <a:gd name="T10" fmla="*/ 643 w 851"/>
                  <a:gd name="T11" fmla="*/ 346 h 419"/>
                  <a:gd name="T12" fmla="*/ 596 w 851"/>
                  <a:gd name="T13" fmla="*/ 339 h 419"/>
                  <a:gd name="T14" fmla="*/ 646 w 851"/>
                  <a:gd name="T15" fmla="*/ 312 h 419"/>
                  <a:gd name="T16" fmla="*/ 596 w 851"/>
                  <a:gd name="T17" fmla="*/ 319 h 419"/>
                  <a:gd name="T18" fmla="*/ 571 w 851"/>
                  <a:gd name="T19" fmla="*/ 284 h 419"/>
                  <a:gd name="T20" fmla="*/ 516 w 851"/>
                  <a:gd name="T21" fmla="*/ 278 h 419"/>
                  <a:gd name="T22" fmla="*/ 474 w 851"/>
                  <a:gd name="T23" fmla="*/ 266 h 419"/>
                  <a:gd name="T24" fmla="*/ 443 w 851"/>
                  <a:gd name="T25" fmla="*/ 260 h 419"/>
                  <a:gd name="T26" fmla="*/ 422 w 851"/>
                  <a:gd name="T27" fmla="*/ 279 h 419"/>
                  <a:gd name="T28" fmla="*/ 378 w 851"/>
                  <a:gd name="T29" fmla="*/ 286 h 419"/>
                  <a:gd name="T30" fmla="*/ 326 w 851"/>
                  <a:gd name="T31" fmla="*/ 293 h 419"/>
                  <a:gd name="T32" fmla="*/ 392 w 851"/>
                  <a:gd name="T33" fmla="*/ 259 h 419"/>
                  <a:gd name="T34" fmla="*/ 377 w 851"/>
                  <a:gd name="T35" fmla="*/ 256 h 419"/>
                  <a:gd name="T36" fmla="*/ 327 w 851"/>
                  <a:gd name="T37" fmla="*/ 279 h 419"/>
                  <a:gd name="T38" fmla="*/ 285 w 851"/>
                  <a:gd name="T39" fmla="*/ 303 h 419"/>
                  <a:gd name="T40" fmla="*/ 223 w 851"/>
                  <a:gd name="T41" fmla="*/ 331 h 419"/>
                  <a:gd name="T42" fmla="*/ 157 w 851"/>
                  <a:gd name="T43" fmla="*/ 357 h 419"/>
                  <a:gd name="T44" fmla="*/ 91 w 851"/>
                  <a:gd name="T45" fmla="*/ 384 h 419"/>
                  <a:gd name="T46" fmla="*/ 38 w 851"/>
                  <a:gd name="T47" fmla="*/ 397 h 419"/>
                  <a:gd name="T48" fmla="*/ 28 w 851"/>
                  <a:gd name="T49" fmla="*/ 404 h 419"/>
                  <a:gd name="T50" fmla="*/ 23 w 851"/>
                  <a:gd name="T51" fmla="*/ 386 h 419"/>
                  <a:gd name="T52" fmla="*/ 89 w 851"/>
                  <a:gd name="T53" fmla="*/ 362 h 419"/>
                  <a:gd name="T54" fmla="*/ 160 w 851"/>
                  <a:gd name="T55" fmla="*/ 336 h 419"/>
                  <a:gd name="T56" fmla="*/ 177 w 851"/>
                  <a:gd name="T57" fmla="*/ 304 h 419"/>
                  <a:gd name="T58" fmla="*/ 124 w 851"/>
                  <a:gd name="T59" fmla="*/ 312 h 419"/>
                  <a:gd name="T60" fmla="*/ 135 w 851"/>
                  <a:gd name="T61" fmla="*/ 288 h 419"/>
                  <a:gd name="T62" fmla="*/ 97 w 851"/>
                  <a:gd name="T63" fmla="*/ 269 h 419"/>
                  <a:gd name="T64" fmla="*/ 122 w 851"/>
                  <a:gd name="T65" fmla="*/ 249 h 419"/>
                  <a:gd name="T66" fmla="*/ 151 w 851"/>
                  <a:gd name="T67" fmla="*/ 219 h 419"/>
                  <a:gd name="T68" fmla="*/ 200 w 851"/>
                  <a:gd name="T69" fmla="*/ 199 h 419"/>
                  <a:gd name="T70" fmla="*/ 254 w 851"/>
                  <a:gd name="T71" fmla="*/ 188 h 419"/>
                  <a:gd name="T72" fmla="*/ 306 w 851"/>
                  <a:gd name="T73" fmla="*/ 171 h 419"/>
                  <a:gd name="T74" fmla="*/ 273 w 851"/>
                  <a:gd name="T75" fmla="*/ 165 h 419"/>
                  <a:gd name="T76" fmla="*/ 241 w 851"/>
                  <a:gd name="T77" fmla="*/ 146 h 419"/>
                  <a:gd name="T78" fmla="*/ 287 w 851"/>
                  <a:gd name="T79" fmla="*/ 119 h 419"/>
                  <a:gd name="T80" fmla="*/ 319 w 851"/>
                  <a:gd name="T81" fmla="*/ 123 h 419"/>
                  <a:gd name="T82" fmla="*/ 361 w 851"/>
                  <a:gd name="T83" fmla="*/ 121 h 419"/>
                  <a:gd name="T84" fmla="*/ 372 w 851"/>
                  <a:gd name="T85" fmla="*/ 107 h 419"/>
                  <a:gd name="T86" fmla="*/ 346 w 851"/>
                  <a:gd name="T87" fmla="*/ 70 h 419"/>
                  <a:gd name="T88" fmla="*/ 404 w 851"/>
                  <a:gd name="T89" fmla="*/ 54 h 419"/>
                  <a:gd name="T90" fmla="*/ 467 w 851"/>
                  <a:gd name="T91" fmla="*/ 36 h 419"/>
                  <a:gd name="T92" fmla="*/ 522 w 851"/>
                  <a:gd name="T93" fmla="*/ 21 h 419"/>
                  <a:gd name="T94" fmla="*/ 617 w 851"/>
                  <a:gd name="T95" fmla="*/ 5 h 419"/>
                  <a:gd name="T96" fmla="*/ 665 w 851"/>
                  <a:gd name="T97" fmla="*/ 11 h 419"/>
                  <a:gd name="T98" fmla="*/ 714 w 851"/>
                  <a:gd name="T99" fmla="*/ 20 h 419"/>
                  <a:gd name="T100" fmla="*/ 795 w 851"/>
                  <a:gd name="T101" fmla="*/ 30 h 419"/>
                  <a:gd name="T102" fmla="*/ 851 w 851"/>
                  <a:gd name="T103" fmla="*/ 40 h 419"/>
                  <a:gd name="T104" fmla="*/ 610 w 851"/>
                  <a:gd name="T105" fmla="*/ 269 h 419"/>
                  <a:gd name="T106" fmla="*/ 608 w 851"/>
                  <a:gd name="T107" fmla="*/ 304 h 419"/>
                  <a:gd name="T108" fmla="*/ 654 w 851"/>
                  <a:gd name="T109" fmla="*/ 286 h 419"/>
                  <a:gd name="T110" fmla="*/ 667 w 851"/>
                  <a:gd name="T111" fmla="*/ 297 h 419"/>
                  <a:gd name="T112" fmla="*/ 668 w 851"/>
                  <a:gd name="T113" fmla="*/ 334 h 419"/>
                  <a:gd name="T114" fmla="*/ 666 w 851"/>
                  <a:gd name="T115" fmla="*/ 36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51" h="419">
                    <a:moveTo>
                      <a:pt x="681" y="381"/>
                    </a:moveTo>
                    <a:cubicBezTo>
                      <a:pt x="680" y="383"/>
                      <a:pt x="679" y="384"/>
                      <a:pt x="676" y="386"/>
                    </a:cubicBezTo>
                    <a:cubicBezTo>
                      <a:pt x="673" y="388"/>
                      <a:pt x="671" y="388"/>
                      <a:pt x="668" y="393"/>
                    </a:cubicBezTo>
                    <a:cubicBezTo>
                      <a:pt x="665" y="398"/>
                      <a:pt x="666" y="401"/>
                      <a:pt x="660" y="404"/>
                    </a:cubicBezTo>
                    <a:cubicBezTo>
                      <a:pt x="654" y="408"/>
                      <a:pt x="648" y="409"/>
                      <a:pt x="645" y="412"/>
                    </a:cubicBezTo>
                    <a:cubicBezTo>
                      <a:pt x="643" y="413"/>
                      <a:pt x="638" y="413"/>
                      <a:pt x="636" y="414"/>
                    </a:cubicBezTo>
                    <a:cubicBezTo>
                      <a:pt x="638" y="406"/>
                      <a:pt x="640" y="410"/>
                      <a:pt x="646" y="405"/>
                    </a:cubicBezTo>
                    <a:cubicBezTo>
                      <a:pt x="652" y="399"/>
                      <a:pt x="641" y="399"/>
                      <a:pt x="644" y="394"/>
                    </a:cubicBezTo>
                    <a:cubicBezTo>
                      <a:pt x="648" y="388"/>
                      <a:pt x="640" y="394"/>
                      <a:pt x="629" y="391"/>
                    </a:cubicBezTo>
                    <a:cubicBezTo>
                      <a:pt x="619" y="388"/>
                      <a:pt x="636" y="386"/>
                      <a:pt x="639" y="382"/>
                    </a:cubicBezTo>
                    <a:cubicBezTo>
                      <a:pt x="641" y="377"/>
                      <a:pt x="634" y="378"/>
                      <a:pt x="625" y="385"/>
                    </a:cubicBezTo>
                    <a:cubicBezTo>
                      <a:pt x="617" y="392"/>
                      <a:pt x="623" y="393"/>
                      <a:pt x="620" y="404"/>
                    </a:cubicBezTo>
                    <a:cubicBezTo>
                      <a:pt x="618" y="415"/>
                      <a:pt x="616" y="408"/>
                      <a:pt x="607" y="414"/>
                    </a:cubicBezTo>
                    <a:cubicBezTo>
                      <a:pt x="597" y="419"/>
                      <a:pt x="593" y="410"/>
                      <a:pt x="591" y="406"/>
                    </a:cubicBezTo>
                    <a:cubicBezTo>
                      <a:pt x="589" y="402"/>
                      <a:pt x="600" y="398"/>
                      <a:pt x="602" y="393"/>
                    </a:cubicBezTo>
                    <a:cubicBezTo>
                      <a:pt x="603" y="388"/>
                      <a:pt x="591" y="393"/>
                      <a:pt x="590" y="389"/>
                    </a:cubicBezTo>
                    <a:cubicBezTo>
                      <a:pt x="590" y="386"/>
                      <a:pt x="591" y="386"/>
                      <a:pt x="593" y="384"/>
                    </a:cubicBezTo>
                    <a:cubicBezTo>
                      <a:pt x="594" y="382"/>
                      <a:pt x="599" y="384"/>
                      <a:pt x="605" y="384"/>
                    </a:cubicBezTo>
                    <a:cubicBezTo>
                      <a:pt x="611" y="384"/>
                      <a:pt x="614" y="384"/>
                      <a:pt x="614" y="375"/>
                    </a:cubicBezTo>
                    <a:cubicBezTo>
                      <a:pt x="614" y="366"/>
                      <a:pt x="620" y="373"/>
                      <a:pt x="622" y="372"/>
                    </a:cubicBezTo>
                    <a:cubicBezTo>
                      <a:pt x="623" y="370"/>
                      <a:pt x="630" y="368"/>
                      <a:pt x="633" y="367"/>
                    </a:cubicBezTo>
                    <a:cubicBezTo>
                      <a:pt x="637" y="365"/>
                      <a:pt x="648" y="359"/>
                      <a:pt x="652" y="352"/>
                    </a:cubicBezTo>
                    <a:cubicBezTo>
                      <a:pt x="657" y="345"/>
                      <a:pt x="654" y="340"/>
                      <a:pt x="653" y="331"/>
                    </a:cubicBezTo>
                    <a:cubicBezTo>
                      <a:pt x="652" y="323"/>
                      <a:pt x="651" y="338"/>
                      <a:pt x="643" y="346"/>
                    </a:cubicBezTo>
                    <a:cubicBezTo>
                      <a:pt x="635" y="353"/>
                      <a:pt x="635" y="347"/>
                      <a:pt x="617" y="347"/>
                    </a:cubicBezTo>
                    <a:cubicBezTo>
                      <a:pt x="599" y="347"/>
                      <a:pt x="617" y="352"/>
                      <a:pt x="610" y="365"/>
                    </a:cubicBezTo>
                    <a:cubicBezTo>
                      <a:pt x="603" y="378"/>
                      <a:pt x="588" y="373"/>
                      <a:pt x="593" y="369"/>
                    </a:cubicBezTo>
                    <a:cubicBezTo>
                      <a:pt x="598" y="365"/>
                      <a:pt x="596" y="349"/>
                      <a:pt x="596" y="339"/>
                    </a:cubicBezTo>
                    <a:cubicBezTo>
                      <a:pt x="597" y="330"/>
                      <a:pt x="606" y="337"/>
                      <a:pt x="607" y="336"/>
                    </a:cubicBezTo>
                    <a:cubicBezTo>
                      <a:pt x="609" y="335"/>
                      <a:pt x="619" y="335"/>
                      <a:pt x="629" y="331"/>
                    </a:cubicBezTo>
                    <a:cubicBezTo>
                      <a:pt x="639" y="328"/>
                      <a:pt x="636" y="331"/>
                      <a:pt x="647" y="326"/>
                    </a:cubicBezTo>
                    <a:cubicBezTo>
                      <a:pt x="658" y="321"/>
                      <a:pt x="647" y="319"/>
                      <a:pt x="646" y="312"/>
                    </a:cubicBezTo>
                    <a:cubicBezTo>
                      <a:pt x="644" y="306"/>
                      <a:pt x="646" y="312"/>
                      <a:pt x="633" y="321"/>
                    </a:cubicBezTo>
                    <a:cubicBezTo>
                      <a:pt x="620" y="330"/>
                      <a:pt x="628" y="319"/>
                      <a:pt x="628" y="309"/>
                    </a:cubicBezTo>
                    <a:cubicBezTo>
                      <a:pt x="628" y="300"/>
                      <a:pt x="622" y="307"/>
                      <a:pt x="618" y="320"/>
                    </a:cubicBezTo>
                    <a:cubicBezTo>
                      <a:pt x="614" y="333"/>
                      <a:pt x="599" y="323"/>
                      <a:pt x="596" y="319"/>
                    </a:cubicBezTo>
                    <a:cubicBezTo>
                      <a:pt x="592" y="316"/>
                      <a:pt x="592" y="309"/>
                      <a:pt x="592" y="306"/>
                    </a:cubicBezTo>
                    <a:cubicBezTo>
                      <a:pt x="593" y="304"/>
                      <a:pt x="591" y="300"/>
                      <a:pt x="583" y="296"/>
                    </a:cubicBezTo>
                    <a:cubicBezTo>
                      <a:pt x="576" y="292"/>
                      <a:pt x="576" y="290"/>
                      <a:pt x="583" y="286"/>
                    </a:cubicBezTo>
                    <a:cubicBezTo>
                      <a:pt x="589" y="282"/>
                      <a:pt x="585" y="283"/>
                      <a:pt x="571" y="284"/>
                    </a:cubicBezTo>
                    <a:cubicBezTo>
                      <a:pt x="557" y="285"/>
                      <a:pt x="562" y="284"/>
                      <a:pt x="561" y="281"/>
                    </a:cubicBezTo>
                    <a:cubicBezTo>
                      <a:pt x="560" y="278"/>
                      <a:pt x="555" y="281"/>
                      <a:pt x="548" y="278"/>
                    </a:cubicBezTo>
                    <a:cubicBezTo>
                      <a:pt x="541" y="275"/>
                      <a:pt x="538" y="277"/>
                      <a:pt x="534" y="274"/>
                    </a:cubicBezTo>
                    <a:cubicBezTo>
                      <a:pt x="529" y="272"/>
                      <a:pt x="522" y="277"/>
                      <a:pt x="516" y="278"/>
                    </a:cubicBezTo>
                    <a:cubicBezTo>
                      <a:pt x="510" y="279"/>
                      <a:pt x="500" y="282"/>
                      <a:pt x="503" y="277"/>
                    </a:cubicBezTo>
                    <a:cubicBezTo>
                      <a:pt x="506" y="273"/>
                      <a:pt x="489" y="270"/>
                      <a:pt x="485" y="268"/>
                    </a:cubicBezTo>
                    <a:cubicBezTo>
                      <a:pt x="482" y="266"/>
                      <a:pt x="466" y="273"/>
                      <a:pt x="460" y="272"/>
                    </a:cubicBezTo>
                    <a:cubicBezTo>
                      <a:pt x="454" y="271"/>
                      <a:pt x="467" y="266"/>
                      <a:pt x="474" y="266"/>
                    </a:cubicBezTo>
                    <a:cubicBezTo>
                      <a:pt x="482" y="266"/>
                      <a:pt x="477" y="261"/>
                      <a:pt x="478" y="255"/>
                    </a:cubicBezTo>
                    <a:cubicBezTo>
                      <a:pt x="479" y="250"/>
                      <a:pt x="468" y="252"/>
                      <a:pt x="466" y="250"/>
                    </a:cubicBezTo>
                    <a:cubicBezTo>
                      <a:pt x="464" y="248"/>
                      <a:pt x="455" y="253"/>
                      <a:pt x="449" y="251"/>
                    </a:cubicBezTo>
                    <a:cubicBezTo>
                      <a:pt x="444" y="250"/>
                      <a:pt x="459" y="256"/>
                      <a:pt x="443" y="260"/>
                    </a:cubicBezTo>
                    <a:cubicBezTo>
                      <a:pt x="427" y="264"/>
                      <a:pt x="441" y="266"/>
                      <a:pt x="435" y="267"/>
                    </a:cubicBezTo>
                    <a:cubicBezTo>
                      <a:pt x="428" y="268"/>
                      <a:pt x="429" y="269"/>
                      <a:pt x="433" y="272"/>
                    </a:cubicBezTo>
                    <a:cubicBezTo>
                      <a:pt x="437" y="276"/>
                      <a:pt x="438" y="276"/>
                      <a:pt x="434" y="279"/>
                    </a:cubicBezTo>
                    <a:cubicBezTo>
                      <a:pt x="429" y="283"/>
                      <a:pt x="425" y="282"/>
                      <a:pt x="422" y="279"/>
                    </a:cubicBezTo>
                    <a:cubicBezTo>
                      <a:pt x="419" y="277"/>
                      <a:pt x="420" y="279"/>
                      <a:pt x="413" y="278"/>
                    </a:cubicBezTo>
                    <a:cubicBezTo>
                      <a:pt x="405" y="277"/>
                      <a:pt x="408" y="278"/>
                      <a:pt x="403" y="277"/>
                    </a:cubicBezTo>
                    <a:cubicBezTo>
                      <a:pt x="397" y="276"/>
                      <a:pt x="397" y="279"/>
                      <a:pt x="392" y="279"/>
                    </a:cubicBezTo>
                    <a:cubicBezTo>
                      <a:pt x="388" y="279"/>
                      <a:pt x="388" y="283"/>
                      <a:pt x="378" y="286"/>
                    </a:cubicBezTo>
                    <a:cubicBezTo>
                      <a:pt x="368" y="289"/>
                      <a:pt x="372" y="289"/>
                      <a:pt x="362" y="292"/>
                    </a:cubicBezTo>
                    <a:cubicBezTo>
                      <a:pt x="352" y="295"/>
                      <a:pt x="355" y="294"/>
                      <a:pt x="343" y="297"/>
                    </a:cubicBezTo>
                    <a:cubicBezTo>
                      <a:pt x="330" y="300"/>
                      <a:pt x="335" y="301"/>
                      <a:pt x="324" y="301"/>
                    </a:cubicBezTo>
                    <a:cubicBezTo>
                      <a:pt x="313" y="301"/>
                      <a:pt x="323" y="296"/>
                      <a:pt x="326" y="293"/>
                    </a:cubicBezTo>
                    <a:cubicBezTo>
                      <a:pt x="329" y="291"/>
                      <a:pt x="337" y="287"/>
                      <a:pt x="339" y="284"/>
                    </a:cubicBezTo>
                    <a:cubicBezTo>
                      <a:pt x="340" y="281"/>
                      <a:pt x="349" y="281"/>
                      <a:pt x="355" y="279"/>
                    </a:cubicBezTo>
                    <a:cubicBezTo>
                      <a:pt x="360" y="277"/>
                      <a:pt x="366" y="272"/>
                      <a:pt x="371" y="268"/>
                    </a:cubicBezTo>
                    <a:cubicBezTo>
                      <a:pt x="377" y="264"/>
                      <a:pt x="384" y="261"/>
                      <a:pt x="392" y="259"/>
                    </a:cubicBezTo>
                    <a:cubicBezTo>
                      <a:pt x="399" y="256"/>
                      <a:pt x="401" y="255"/>
                      <a:pt x="412" y="253"/>
                    </a:cubicBezTo>
                    <a:cubicBezTo>
                      <a:pt x="422" y="252"/>
                      <a:pt x="419" y="252"/>
                      <a:pt x="422" y="249"/>
                    </a:cubicBezTo>
                    <a:cubicBezTo>
                      <a:pt x="424" y="245"/>
                      <a:pt x="408" y="249"/>
                      <a:pt x="396" y="251"/>
                    </a:cubicBezTo>
                    <a:cubicBezTo>
                      <a:pt x="384" y="253"/>
                      <a:pt x="387" y="254"/>
                      <a:pt x="377" y="256"/>
                    </a:cubicBezTo>
                    <a:cubicBezTo>
                      <a:pt x="367" y="259"/>
                      <a:pt x="371" y="261"/>
                      <a:pt x="367" y="261"/>
                    </a:cubicBezTo>
                    <a:cubicBezTo>
                      <a:pt x="363" y="262"/>
                      <a:pt x="366" y="264"/>
                      <a:pt x="352" y="268"/>
                    </a:cubicBezTo>
                    <a:cubicBezTo>
                      <a:pt x="339" y="272"/>
                      <a:pt x="348" y="271"/>
                      <a:pt x="340" y="273"/>
                    </a:cubicBezTo>
                    <a:cubicBezTo>
                      <a:pt x="331" y="275"/>
                      <a:pt x="338" y="279"/>
                      <a:pt x="327" y="279"/>
                    </a:cubicBezTo>
                    <a:cubicBezTo>
                      <a:pt x="317" y="279"/>
                      <a:pt x="321" y="281"/>
                      <a:pt x="311" y="282"/>
                    </a:cubicBezTo>
                    <a:cubicBezTo>
                      <a:pt x="301" y="282"/>
                      <a:pt x="308" y="287"/>
                      <a:pt x="297" y="288"/>
                    </a:cubicBezTo>
                    <a:cubicBezTo>
                      <a:pt x="286" y="289"/>
                      <a:pt x="283" y="293"/>
                      <a:pt x="278" y="296"/>
                    </a:cubicBezTo>
                    <a:cubicBezTo>
                      <a:pt x="273" y="299"/>
                      <a:pt x="281" y="301"/>
                      <a:pt x="285" y="303"/>
                    </a:cubicBezTo>
                    <a:cubicBezTo>
                      <a:pt x="288" y="305"/>
                      <a:pt x="283" y="309"/>
                      <a:pt x="277" y="313"/>
                    </a:cubicBezTo>
                    <a:cubicBezTo>
                      <a:pt x="271" y="316"/>
                      <a:pt x="271" y="316"/>
                      <a:pt x="261" y="320"/>
                    </a:cubicBezTo>
                    <a:cubicBezTo>
                      <a:pt x="251" y="323"/>
                      <a:pt x="256" y="321"/>
                      <a:pt x="241" y="325"/>
                    </a:cubicBezTo>
                    <a:cubicBezTo>
                      <a:pt x="226" y="328"/>
                      <a:pt x="235" y="327"/>
                      <a:pt x="223" y="331"/>
                    </a:cubicBezTo>
                    <a:cubicBezTo>
                      <a:pt x="212" y="335"/>
                      <a:pt x="221" y="332"/>
                      <a:pt x="203" y="339"/>
                    </a:cubicBezTo>
                    <a:cubicBezTo>
                      <a:pt x="185" y="346"/>
                      <a:pt x="199" y="341"/>
                      <a:pt x="188" y="342"/>
                    </a:cubicBezTo>
                    <a:cubicBezTo>
                      <a:pt x="177" y="343"/>
                      <a:pt x="185" y="344"/>
                      <a:pt x="174" y="350"/>
                    </a:cubicBezTo>
                    <a:cubicBezTo>
                      <a:pt x="162" y="355"/>
                      <a:pt x="169" y="354"/>
                      <a:pt x="157" y="357"/>
                    </a:cubicBezTo>
                    <a:cubicBezTo>
                      <a:pt x="146" y="360"/>
                      <a:pt x="149" y="361"/>
                      <a:pt x="139" y="361"/>
                    </a:cubicBezTo>
                    <a:cubicBezTo>
                      <a:pt x="129" y="361"/>
                      <a:pt x="124" y="367"/>
                      <a:pt x="114" y="367"/>
                    </a:cubicBezTo>
                    <a:cubicBezTo>
                      <a:pt x="104" y="367"/>
                      <a:pt x="111" y="369"/>
                      <a:pt x="99" y="373"/>
                    </a:cubicBezTo>
                    <a:cubicBezTo>
                      <a:pt x="87" y="377"/>
                      <a:pt x="97" y="377"/>
                      <a:pt x="91" y="384"/>
                    </a:cubicBezTo>
                    <a:cubicBezTo>
                      <a:pt x="86" y="392"/>
                      <a:pt x="81" y="384"/>
                      <a:pt x="73" y="386"/>
                    </a:cubicBezTo>
                    <a:cubicBezTo>
                      <a:pt x="65" y="388"/>
                      <a:pt x="60" y="391"/>
                      <a:pt x="57" y="388"/>
                    </a:cubicBezTo>
                    <a:cubicBezTo>
                      <a:pt x="54" y="385"/>
                      <a:pt x="47" y="390"/>
                      <a:pt x="44" y="390"/>
                    </a:cubicBezTo>
                    <a:cubicBezTo>
                      <a:pt x="41" y="390"/>
                      <a:pt x="44" y="392"/>
                      <a:pt x="38" y="397"/>
                    </a:cubicBezTo>
                    <a:cubicBezTo>
                      <a:pt x="32" y="402"/>
                      <a:pt x="41" y="399"/>
                      <a:pt x="47" y="401"/>
                    </a:cubicBezTo>
                    <a:cubicBezTo>
                      <a:pt x="52" y="402"/>
                      <a:pt x="48" y="404"/>
                      <a:pt x="42" y="408"/>
                    </a:cubicBezTo>
                    <a:cubicBezTo>
                      <a:pt x="36" y="412"/>
                      <a:pt x="36" y="409"/>
                      <a:pt x="30" y="409"/>
                    </a:cubicBezTo>
                    <a:cubicBezTo>
                      <a:pt x="23" y="409"/>
                      <a:pt x="31" y="404"/>
                      <a:pt x="28" y="404"/>
                    </a:cubicBezTo>
                    <a:cubicBezTo>
                      <a:pt x="24" y="405"/>
                      <a:pt x="22" y="404"/>
                      <a:pt x="22" y="401"/>
                    </a:cubicBezTo>
                    <a:cubicBezTo>
                      <a:pt x="21" y="398"/>
                      <a:pt x="18" y="403"/>
                      <a:pt x="9" y="402"/>
                    </a:cubicBezTo>
                    <a:cubicBezTo>
                      <a:pt x="0" y="402"/>
                      <a:pt x="8" y="398"/>
                      <a:pt x="10" y="394"/>
                    </a:cubicBezTo>
                    <a:cubicBezTo>
                      <a:pt x="13" y="390"/>
                      <a:pt x="23" y="392"/>
                      <a:pt x="23" y="386"/>
                    </a:cubicBezTo>
                    <a:cubicBezTo>
                      <a:pt x="23" y="381"/>
                      <a:pt x="31" y="385"/>
                      <a:pt x="42" y="384"/>
                    </a:cubicBezTo>
                    <a:cubicBezTo>
                      <a:pt x="53" y="383"/>
                      <a:pt x="45" y="383"/>
                      <a:pt x="50" y="380"/>
                    </a:cubicBezTo>
                    <a:cubicBezTo>
                      <a:pt x="56" y="378"/>
                      <a:pt x="58" y="375"/>
                      <a:pt x="72" y="370"/>
                    </a:cubicBezTo>
                    <a:cubicBezTo>
                      <a:pt x="85" y="366"/>
                      <a:pt x="79" y="367"/>
                      <a:pt x="89" y="362"/>
                    </a:cubicBezTo>
                    <a:cubicBezTo>
                      <a:pt x="98" y="356"/>
                      <a:pt x="97" y="360"/>
                      <a:pt x="107" y="359"/>
                    </a:cubicBezTo>
                    <a:cubicBezTo>
                      <a:pt x="117" y="357"/>
                      <a:pt x="115" y="354"/>
                      <a:pt x="120" y="350"/>
                    </a:cubicBezTo>
                    <a:cubicBezTo>
                      <a:pt x="125" y="345"/>
                      <a:pt x="128" y="345"/>
                      <a:pt x="143" y="343"/>
                    </a:cubicBezTo>
                    <a:cubicBezTo>
                      <a:pt x="158" y="341"/>
                      <a:pt x="152" y="342"/>
                      <a:pt x="160" y="336"/>
                    </a:cubicBezTo>
                    <a:cubicBezTo>
                      <a:pt x="168" y="330"/>
                      <a:pt x="167" y="330"/>
                      <a:pt x="172" y="326"/>
                    </a:cubicBezTo>
                    <a:cubicBezTo>
                      <a:pt x="178" y="321"/>
                      <a:pt x="186" y="319"/>
                      <a:pt x="198" y="314"/>
                    </a:cubicBezTo>
                    <a:cubicBezTo>
                      <a:pt x="211" y="309"/>
                      <a:pt x="198" y="311"/>
                      <a:pt x="190" y="312"/>
                    </a:cubicBezTo>
                    <a:cubicBezTo>
                      <a:pt x="182" y="313"/>
                      <a:pt x="181" y="310"/>
                      <a:pt x="177" y="304"/>
                    </a:cubicBezTo>
                    <a:cubicBezTo>
                      <a:pt x="174" y="299"/>
                      <a:pt x="168" y="311"/>
                      <a:pt x="164" y="314"/>
                    </a:cubicBezTo>
                    <a:cubicBezTo>
                      <a:pt x="161" y="317"/>
                      <a:pt x="159" y="319"/>
                      <a:pt x="151" y="318"/>
                    </a:cubicBezTo>
                    <a:cubicBezTo>
                      <a:pt x="143" y="317"/>
                      <a:pt x="150" y="308"/>
                      <a:pt x="146" y="304"/>
                    </a:cubicBezTo>
                    <a:cubicBezTo>
                      <a:pt x="143" y="300"/>
                      <a:pt x="131" y="308"/>
                      <a:pt x="124" y="312"/>
                    </a:cubicBezTo>
                    <a:cubicBezTo>
                      <a:pt x="117" y="317"/>
                      <a:pt x="120" y="315"/>
                      <a:pt x="104" y="317"/>
                    </a:cubicBezTo>
                    <a:cubicBezTo>
                      <a:pt x="88" y="320"/>
                      <a:pt x="98" y="310"/>
                      <a:pt x="102" y="309"/>
                    </a:cubicBezTo>
                    <a:cubicBezTo>
                      <a:pt x="107" y="309"/>
                      <a:pt x="111" y="307"/>
                      <a:pt x="120" y="298"/>
                    </a:cubicBezTo>
                    <a:cubicBezTo>
                      <a:pt x="130" y="289"/>
                      <a:pt x="134" y="291"/>
                      <a:pt x="135" y="288"/>
                    </a:cubicBezTo>
                    <a:cubicBezTo>
                      <a:pt x="137" y="285"/>
                      <a:pt x="148" y="272"/>
                      <a:pt x="148" y="267"/>
                    </a:cubicBezTo>
                    <a:cubicBezTo>
                      <a:pt x="148" y="262"/>
                      <a:pt x="139" y="277"/>
                      <a:pt x="124" y="281"/>
                    </a:cubicBezTo>
                    <a:cubicBezTo>
                      <a:pt x="108" y="285"/>
                      <a:pt x="108" y="283"/>
                      <a:pt x="102" y="282"/>
                    </a:cubicBezTo>
                    <a:cubicBezTo>
                      <a:pt x="95" y="281"/>
                      <a:pt x="98" y="277"/>
                      <a:pt x="97" y="269"/>
                    </a:cubicBezTo>
                    <a:cubicBezTo>
                      <a:pt x="96" y="262"/>
                      <a:pt x="108" y="263"/>
                      <a:pt x="113" y="261"/>
                    </a:cubicBezTo>
                    <a:cubicBezTo>
                      <a:pt x="118" y="260"/>
                      <a:pt x="133" y="261"/>
                      <a:pt x="136" y="258"/>
                    </a:cubicBezTo>
                    <a:cubicBezTo>
                      <a:pt x="140" y="254"/>
                      <a:pt x="128" y="257"/>
                      <a:pt x="118" y="256"/>
                    </a:cubicBezTo>
                    <a:cubicBezTo>
                      <a:pt x="107" y="255"/>
                      <a:pt x="116" y="252"/>
                      <a:pt x="122" y="249"/>
                    </a:cubicBezTo>
                    <a:cubicBezTo>
                      <a:pt x="128" y="245"/>
                      <a:pt x="117" y="244"/>
                      <a:pt x="118" y="240"/>
                    </a:cubicBezTo>
                    <a:cubicBezTo>
                      <a:pt x="118" y="236"/>
                      <a:pt x="118" y="236"/>
                      <a:pt x="120" y="234"/>
                    </a:cubicBezTo>
                    <a:cubicBezTo>
                      <a:pt x="121" y="232"/>
                      <a:pt x="127" y="231"/>
                      <a:pt x="132" y="229"/>
                    </a:cubicBezTo>
                    <a:cubicBezTo>
                      <a:pt x="137" y="227"/>
                      <a:pt x="142" y="224"/>
                      <a:pt x="151" y="219"/>
                    </a:cubicBezTo>
                    <a:cubicBezTo>
                      <a:pt x="160" y="214"/>
                      <a:pt x="156" y="218"/>
                      <a:pt x="162" y="215"/>
                    </a:cubicBezTo>
                    <a:cubicBezTo>
                      <a:pt x="168" y="212"/>
                      <a:pt x="174" y="215"/>
                      <a:pt x="175" y="210"/>
                    </a:cubicBezTo>
                    <a:cubicBezTo>
                      <a:pt x="177" y="206"/>
                      <a:pt x="181" y="208"/>
                      <a:pt x="186" y="204"/>
                    </a:cubicBezTo>
                    <a:cubicBezTo>
                      <a:pt x="190" y="200"/>
                      <a:pt x="191" y="202"/>
                      <a:pt x="200" y="199"/>
                    </a:cubicBezTo>
                    <a:cubicBezTo>
                      <a:pt x="209" y="195"/>
                      <a:pt x="214" y="192"/>
                      <a:pt x="215" y="198"/>
                    </a:cubicBezTo>
                    <a:cubicBezTo>
                      <a:pt x="215" y="203"/>
                      <a:pt x="218" y="200"/>
                      <a:pt x="223" y="199"/>
                    </a:cubicBezTo>
                    <a:cubicBezTo>
                      <a:pt x="229" y="198"/>
                      <a:pt x="235" y="194"/>
                      <a:pt x="236" y="193"/>
                    </a:cubicBezTo>
                    <a:cubicBezTo>
                      <a:pt x="237" y="192"/>
                      <a:pt x="250" y="188"/>
                      <a:pt x="254" y="188"/>
                    </a:cubicBezTo>
                    <a:cubicBezTo>
                      <a:pt x="258" y="187"/>
                      <a:pt x="261" y="188"/>
                      <a:pt x="266" y="186"/>
                    </a:cubicBezTo>
                    <a:cubicBezTo>
                      <a:pt x="271" y="185"/>
                      <a:pt x="270" y="187"/>
                      <a:pt x="279" y="188"/>
                    </a:cubicBezTo>
                    <a:cubicBezTo>
                      <a:pt x="289" y="188"/>
                      <a:pt x="287" y="184"/>
                      <a:pt x="292" y="178"/>
                    </a:cubicBezTo>
                    <a:cubicBezTo>
                      <a:pt x="296" y="173"/>
                      <a:pt x="299" y="173"/>
                      <a:pt x="306" y="171"/>
                    </a:cubicBezTo>
                    <a:cubicBezTo>
                      <a:pt x="313" y="168"/>
                      <a:pt x="321" y="163"/>
                      <a:pt x="329" y="155"/>
                    </a:cubicBezTo>
                    <a:cubicBezTo>
                      <a:pt x="337" y="147"/>
                      <a:pt x="326" y="156"/>
                      <a:pt x="317" y="158"/>
                    </a:cubicBezTo>
                    <a:cubicBezTo>
                      <a:pt x="308" y="160"/>
                      <a:pt x="306" y="161"/>
                      <a:pt x="294" y="164"/>
                    </a:cubicBezTo>
                    <a:cubicBezTo>
                      <a:pt x="283" y="166"/>
                      <a:pt x="281" y="166"/>
                      <a:pt x="273" y="165"/>
                    </a:cubicBezTo>
                    <a:cubicBezTo>
                      <a:pt x="265" y="163"/>
                      <a:pt x="267" y="165"/>
                      <a:pt x="250" y="162"/>
                    </a:cubicBezTo>
                    <a:cubicBezTo>
                      <a:pt x="233" y="160"/>
                      <a:pt x="236" y="166"/>
                      <a:pt x="220" y="163"/>
                    </a:cubicBezTo>
                    <a:cubicBezTo>
                      <a:pt x="204" y="160"/>
                      <a:pt x="220" y="153"/>
                      <a:pt x="223" y="150"/>
                    </a:cubicBezTo>
                    <a:cubicBezTo>
                      <a:pt x="226" y="147"/>
                      <a:pt x="237" y="149"/>
                      <a:pt x="241" y="146"/>
                    </a:cubicBezTo>
                    <a:cubicBezTo>
                      <a:pt x="244" y="144"/>
                      <a:pt x="221" y="144"/>
                      <a:pt x="217" y="137"/>
                    </a:cubicBezTo>
                    <a:cubicBezTo>
                      <a:pt x="213" y="130"/>
                      <a:pt x="227" y="134"/>
                      <a:pt x="240" y="129"/>
                    </a:cubicBezTo>
                    <a:cubicBezTo>
                      <a:pt x="252" y="123"/>
                      <a:pt x="251" y="125"/>
                      <a:pt x="268" y="124"/>
                    </a:cubicBezTo>
                    <a:cubicBezTo>
                      <a:pt x="284" y="123"/>
                      <a:pt x="280" y="124"/>
                      <a:pt x="287" y="119"/>
                    </a:cubicBezTo>
                    <a:cubicBezTo>
                      <a:pt x="294" y="113"/>
                      <a:pt x="297" y="116"/>
                      <a:pt x="300" y="115"/>
                    </a:cubicBezTo>
                    <a:cubicBezTo>
                      <a:pt x="303" y="113"/>
                      <a:pt x="313" y="112"/>
                      <a:pt x="323" y="110"/>
                    </a:cubicBezTo>
                    <a:cubicBezTo>
                      <a:pt x="333" y="109"/>
                      <a:pt x="332" y="114"/>
                      <a:pt x="329" y="115"/>
                    </a:cubicBezTo>
                    <a:cubicBezTo>
                      <a:pt x="327" y="116"/>
                      <a:pt x="325" y="118"/>
                      <a:pt x="319" y="123"/>
                    </a:cubicBezTo>
                    <a:cubicBezTo>
                      <a:pt x="314" y="128"/>
                      <a:pt x="321" y="125"/>
                      <a:pt x="329" y="126"/>
                    </a:cubicBezTo>
                    <a:cubicBezTo>
                      <a:pt x="337" y="127"/>
                      <a:pt x="334" y="126"/>
                      <a:pt x="340" y="125"/>
                    </a:cubicBezTo>
                    <a:cubicBezTo>
                      <a:pt x="346" y="124"/>
                      <a:pt x="345" y="126"/>
                      <a:pt x="354" y="126"/>
                    </a:cubicBezTo>
                    <a:cubicBezTo>
                      <a:pt x="363" y="126"/>
                      <a:pt x="359" y="124"/>
                      <a:pt x="361" y="121"/>
                    </a:cubicBezTo>
                    <a:cubicBezTo>
                      <a:pt x="364" y="118"/>
                      <a:pt x="364" y="121"/>
                      <a:pt x="372" y="122"/>
                    </a:cubicBezTo>
                    <a:cubicBezTo>
                      <a:pt x="380" y="122"/>
                      <a:pt x="372" y="115"/>
                      <a:pt x="372" y="114"/>
                    </a:cubicBezTo>
                    <a:cubicBezTo>
                      <a:pt x="372" y="112"/>
                      <a:pt x="378" y="109"/>
                      <a:pt x="382" y="106"/>
                    </a:cubicBezTo>
                    <a:cubicBezTo>
                      <a:pt x="387" y="102"/>
                      <a:pt x="375" y="107"/>
                      <a:pt x="372" y="107"/>
                    </a:cubicBezTo>
                    <a:cubicBezTo>
                      <a:pt x="369" y="107"/>
                      <a:pt x="361" y="103"/>
                      <a:pt x="359" y="103"/>
                    </a:cubicBezTo>
                    <a:cubicBezTo>
                      <a:pt x="356" y="102"/>
                      <a:pt x="357" y="95"/>
                      <a:pt x="359" y="94"/>
                    </a:cubicBezTo>
                    <a:cubicBezTo>
                      <a:pt x="361" y="92"/>
                      <a:pt x="357" y="86"/>
                      <a:pt x="357" y="85"/>
                    </a:cubicBezTo>
                    <a:cubicBezTo>
                      <a:pt x="357" y="83"/>
                      <a:pt x="348" y="73"/>
                      <a:pt x="346" y="70"/>
                    </a:cubicBezTo>
                    <a:cubicBezTo>
                      <a:pt x="344" y="66"/>
                      <a:pt x="355" y="65"/>
                      <a:pt x="359" y="61"/>
                    </a:cubicBezTo>
                    <a:cubicBezTo>
                      <a:pt x="362" y="58"/>
                      <a:pt x="367" y="60"/>
                      <a:pt x="375" y="59"/>
                    </a:cubicBezTo>
                    <a:cubicBezTo>
                      <a:pt x="382" y="58"/>
                      <a:pt x="385" y="58"/>
                      <a:pt x="390" y="58"/>
                    </a:cubicBezTo>
                    <a:cubicBezTo>
                      <a:pt x="395" y="57"/>
                      <a:pt x="395" y="56"/>
                      <a:pt x="404" y="54"/>
                    </a:cubicBezTo>
                    <a:cubicBezTo>
                      <a:pt x="413" y="52"/>
                      <a:pt x="412" y="53"/>
                      <a:pt x="421" y="51"/>
                    </a:cubicBezTo>
                    <a:cubicBezTo>
                      <a:pt x="430" y="49"/>
                      <a:pt x="427" y="50"/>
                      <a:pt x="438" y="49"/>
                    </a:cubicBezTo>
                    <a:cubicBezTo>
                      <a:pt x="448" y="47"/>
                      <a:pt x="449" y="42"/>
                      <a:pt x="449" y="42"/>
                    </a:cubicBezTo>
                    <a:cubicBezTo>
                      <a:pt x="449" y="42"/>
                      <a:pt x="461" y="39"/>
                      <a:pt x="467" y="36"/>
                    </a:cubicBezTo>
                    <a:cubicBezTo>
                      <a:pt x="473" y="34"/>
                      <a:pt x="474" y="34"/>
                      <a:pt x="480" y="31"/>
                    </a:cubicBezTo>
                    <a:cubicBezTo>
                      <a:pt x="485" y="28"/>
                      <a:pt x="489" y="28"/>
                      <a:pt x="495" y="24"/>
                    </a:cubicBezTo>
                    <a:cubicBezTo>
                      <a:pt x="501" y="21"/>
                      <a:pt x="507" y="25"/>
                      <a:pt x="510" y="24"/>
                    </a:cubicBezTo>
                    <a:cubicBezTo>
                      <a:pt x="513" y="22"/>
                      <a:pt x="515" y="23"/>
                      <a:pt x="522" y="21"/>
                    </a:cubicBezTo>
                    <a:cubicBezTo>
                      <a:pt x="528" y="19"/>
                      <a:pt x="539" y="21"/>
                      <a:pt x="543" y="19"/>
                    </a:cubicBezTo>
                    <a:cubicBezTo>
                      <a:pt x="547" y="17"/>
                      <a:pt x="553" y="17"/>
                      <a:pt x="565" y="13"/>
                    </a:cubicBezTo>
                    <a:cubicBezTo>
                      <a:pt x="577" y="9"/>
                      <a:pt x="578" y="14"/>
                      <a:pt x="586" y="13"/>
                    </a:cubicBezTo>
                    <a:cubicBezTo>
                      <a:pt x="595" y="12"/>
                      <a:pt x="602" y="9"/>
                      <a:pt x="617" y="5"/>
                    </a:cubicBezTo>
                    <a:cubicBezTo>
                      <a:pt x="633" y="0"/>
                      <a:pt x="623" y="2"/>
                      <a:pt x="632" y="1"/>
                    </a:cubicBezTo>
                    <a:cubicBezTo>
                      <a:pt x="642" y="1"/>
                      <a:pt x="643" y="5"/>
                      <a:pt x="651" y="6"/>
                    </a:cubicBezTo>
                    <a:cubicBezTo>
                      <a:pt x="660" y="6"/>
                      <a:pt x="655" y="7"/>
                      <a:pt x="651" y="10"/>
                    </a:cubicBezTo>
                    <a:cubicBezTo>
                      <a:pt x="647" y="12"/>
                      <a:pt x="652" y="11"/>
                      <a:pt x="665" y="11"/>
                    </a:cubicBezTo>
                    <a:cubicBezTo>
                      <a:pt x="679" y="11"/>
                      <a:pt x="675" y="9"/>
                      <a:pt x="684" y="10"/>
                    </a:cubicBezTo>
                    <a:cubicBezTo>
                      <a:pt x="692" y="11"/>
                      <a:pt x="689" y="15"/>
                      <a:pt x="687" y="20"/>
                    </a:cubicBezTo>
                    <a:cubicBezTo>
                      <a:pt x="685" y="25"/>
                      <a:pt x="689" y="22"/>
                      <a:pt x="697" y="21"/>
                    </a:cubicBezTo>
                    <a:cubicBezTo>
                      <a:pt x="705" y="19"/>
                      <a:pt x="702" y="20"/>
                      <a:pt x="714" y="20"/>
                    </a:cubicBezTo>
                    <a:cubicBezTo>
                      <a:pt x="725" y="20"/>
                      <a:pt x="722" y="21"/>
                      <a:pt x="730" y="22"/>
                    </a:cubicBezTo>
                    <a:cubicBezTo>
                      <a:pt x="738" y="23"/>
                      <a:pt x="745" y="25"/>
                      <a:pt x="755" y="27"/>
                    </a:cubicBezTo>
                    <a:cubicBezTo>
                      <a:pt x="764" y="29"/>
                      <a:pt x="761" y="27"/>
                      <a:pt x="773" y="25"/>
                    </a:cubicBezTo>
                    <a:cubicBezTo>
                      <a:pt x="785" y="24"/>
                      <a:pt x="779" y="26"/>
                      <a:pt x="795" y="30"/>
                    </a:cubicBezTo>
                    <a:cubicBezTo>
                      <a:pt x="810" y="33"/>
                      <a:pt x="800" y="30"/>
                      <a:pt x="810" y="27"/>
                    </a:cubicBezTo>
                    <a:cubicBezTo>
                      <a:pt x="820" y="25"/>
                      <a:pt x="815" y="27"/>
                      <a:pt x="826" y="27"/>
                    </a:cubicBezTo>
                    <a:cubicBezTo>
                      <a:pt x="837" y="27"/>
                      <a:pt x="834" y="29"/>
                      <a:pt x="844" y="36"/>
                    </a:cubicBezTo>
                    <a:cubicBezTo>
                      <a:pt x="849" y="40"/>
                      <a:pt x="851" y="40"/>
                      <a:pt x="851" y="40"/>
                    </a:cubicBezTo>
                    <a:cubicBezTo>
                      <a:pt x="823" y="63"/>
                      <a:pt x="590" y="249"/>
                      <a:pt x="575" y="269"/>
                    </a:cubicBezTo>
                    <a:cubicBezTo>
                      <a:pt x="584" y="270"/>
                      <a:pt x="580" y="273"/>
                      <a:pt x="589" y="272"/>
                    </a:cubicBezTo>
                    <a:cubicBezTo>
                      <a:pt x="597" y="270"/>
                      <a:pt x="600" y="268"/>
                      <a:pt x="604" y="268"/>
                    </a:cubicBezTo>
                    <a:cubicBezTo>
                      <a:pt x="608" y="268"/>
                      <a:pt x="614" y="266"/>
                      <a:pt x="610" y="269"/>
                    </a:cubicBezTo>
                    <a:cubicBezTo>
                      <a:pt x="607" y="273"/>
                      <a:pt x="604" y="273"/>
                      <a:pt x="604" y="276"/>
                    </a:cubicBezTo>
                    <a:cubicBezTo>
                      <a:pt x="605" y="280"/>
                      <a:pt x="605" y="280"/>
                      <a:pt x="606" y="286"/>
                    </a:cubicBezTo>
                    <a:cubicBezTo>
                      <a:pt x="608" y="292"/>
                      <a:pt x="611" y="292"/>
                      <a:pt x="609" y="296"/>
                    </a:cubicBezTo>
                    <a:cubicBezTo>
                      <a:pt x="607" y="300"/>
                      <a:pt x="605" y="303"/>
                      <a:pt x="608" y="304"/>
                    </a:cubicBezTo>
                    <a:cubicBezTo>
                      <a:pt x="610" y="304"/>
                      <a:pt x="612" y="306"/>
                      <a:pt x="616" y="304"/>
                    </a:cubicBezTo>
                    <a:cubicBezTo>
                      <a:pt x="620" y="301"/>
                      <a:pt x="624" y="301"/>
                      <a:pt x="630" y="298"/>
                    </a:cubicBezTo>
                    <a:cubicBezTo>
                      <a:pt x="635" y="296"/>
                      <a:pt x="639" y="292"/>
                      <a:pt x="641" y="290"/>
                    </a:cubicBezTo>
                    <a:cubicBezTo>
                      <a:pt x="643" y="288"/>
                      <a:pt x="648" y="287"/>
                      <a:pt x="654" y="286"/>
                    </a:cubicBezTo>
                    <a:cubicBezTo>
                      <a:pt x="659" y="285"/>
                      <a:pt x="660" y="285"/>
                      <a:pt x="662" y="285"/>
                    </a:cubicBezTo>
                    <a:cubicBezTo>
                      <a:pt x="663" y="284"/>
                      <a:pt x="666" y="282"/>
                      <a:pt x="668" y="284"/>
                    </a:cubicBezTo>
                    <a:cubicBezTo>
                      <a:pt x="670" y="286"/>
                      <a:pt x="670" y="286"/>
                      <a:pt x="669" y="289"/>
                    </a:cubicBezTo>
                    <a:cubicBezTo>
                      <a:pt x="667" y="292"/>
                      <a:pt x="665" y="293"/>
                      <a:pt x="667" y="297"/>
                    </a:cubicBezTo>
                    <a:cubicBezTo>
                      <a:pt x="670" y="301"/>
                      <a:pt x="671" y="303"/>
                      <a:pt x="670" y="306"/>
                    </a:cubicBezTo>
                    <a:cubicBezTo>
                      <a:pt x="669" y="309"/>
                      <a:pt x="674" y="311"/>
                      <a:pt x="673" y="314"/>
                    </a:cubicBezTo>
                    <a:cubicBezTo>
                      <a:pt x="673" y="314"/>
                      <a:pt x="670" y="318"/>
                      <a:pt x="670" y="322"/>
                    </a:cubicBezTo>
                    <a:cubicBezTo>
                      <a:pt x="670" y="326"/>
                      <a:pt x="667" y="331"/>
                      <a:pt x="668" y="334"/>
                    </a:cubicBezTo>
                    <a:cubicBezTo>
                      <a:pt x="668" y="338"/>
                      <a:pt x="666" y="342"/>
                      <a:pt x="665" y="347"/>
                    </a:cubicBezTo>
                    <a:cubicBezTo>
                      <a:pt x="664" y="351"/>
                      <a:pt x="663" y="351"/>
                      <a:pt x="662" y="354"/>
                    </a:cubicBezTo>
                    <a:cubicBezTo>
                      <a:pt x="661" y="358"/>
                      <a:pt x="658" y="361"/>
                      <a:pt x="659" y="363"/>
                    </a:cubicBezTo>
                    <a:cubicBezTo>
                      <a:pt x="660" y="365"/>
                      <a:pt x="663" y="366"/>
                      <a:pt x="666" y="368"/>
                    </a:cubicBezTo>
                    <a:cubicBezTo>
                      <a:pt x="669" y="370"/>
                      <a:pt x="668" y="369"/>
                      <a:pt x="673" y="373"/>
                    </a:cubicBezTo>
                    <a:cubicBezTo>
                      <a:pt x="677" y="377"/>
                      <a:pt x="681" y="379"/>
                      <a:pt x="681" y="38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983">
                <a:extLst>
                  <a:ext uri="{FF2B5EF4-FFF2-40B4-BE49-F238E27FC236}">
                    <a16:creationId xmlns:a16="http://schemas.microsoft.com/office/drawing/2014/main" id="{E2ED82F7-363C-4310-8819-79F60E036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1" y="1206"/>
                <a:ext cx="42" cy="20"/>
              </a:xfrm>
              <a:custGeom>
                <a:avLst/>
                <a:gdLst>
                  <a:gd name="T0" fmla="*/ 10 w 70"/>
                  <a:gd name="T1" fmla="*/ 8 h 33"/>
                  <a:gd name="T2" fmla="*/ 21 w 70"/>
                  <a:gd name="T3" fmla="*/ 17 h 33"/>
                  <a:gd name="T4" fmla="*/ 33 w 70"/>
                  <a:gd name="T5" fmla="*/ 25 h 33"/>
                  <a:gd name="T6" fmla="*/ 60 w 70"/>
                  <a:gd name="T7" fmla="*/ 32 h 33"/>
                  <a:gd name="T8" fmla="*/ 63 w 70"/>
                  <a:gd name="T9" fmla="*/ 24 h 33"/>
                  <a:gd name="T10" fmla="*/ 48 w 70"/>
                  <a:gd name="T11" fmla="*/ 14 h 33"/>
                  <a:gd name="T12" fmla="*/ 32 w 70"/>
                  <a:gd name="T13" fmla="*/ 8 h 33"/>
                  <a:gd name="T14" fmla="*/ 10 w 70"/>
                  <a:gd name="T15" fmla="*/ 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33">
                    <a:moveTo>
                      <a:pt x="10" y="8"/>
                    </a:moveTo>
                    <a:cubicBezTo>
                      <a:pt x="17" y="13"/>
                      <a:pt x="19" y="11"/>
                      <a:pt x="21" y="17"/>
                    </a:cubicBezTo>
                    <a:cubicBezTo>
                      <a:pt x="23" y="22"/>
                      <a:pt x="20" y="21"/>
                      <a:pt x="33" y="25"/>
                    </a:cubicBezTo>
                    <a:cubicBezTo>
                      <a:pt x="46" y="29"/>
                      <a:pt x="57" y="31"/>
                      <a:pt x="60" y="32"/>
                    </a:cubicBezTo>
                    <a:cubicBezTo>
                      <a:pt x="62" y="33"/>
                      <a:pt x="70" y="29"/>
                      <a:pt x="63" y="24"/>
                    </a:cubicBezTo>
                    <a:cubicBezTo>
                      <a:pt x="57" y="20"/>
                      <a:pt x="56" y="18"/>
                      <a:pt x="48" y="14"/>
                    </a:cubicBezTo>
                    <a:cubicBezTo>
                      <a:pt x="41" y="11"/>
                      <a:pt x="44" y="9"/>
                      <a:pt x="32" y="8"/>
                    </a:cubicBezTo>
                    <a:cubicBezTo>
                      <a:pt x="20" y="7"/>
                      <a:pt x="0" y="0"/>
                      <a:pt x="10" y="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Freeform 984">
                <a:extLst>
                  <a:ext uri="{FF2B5EF4-FFF2-40B4-BE49-F238E27FC236}">
                    <a16:creationId xmlns:a16="http://schemas.microsoft.com/office/drawing/2014/main" id="{F03BAADC-CE1E-438A-BD73-89FE2DA79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1255"/>
                <a:ext cx="32" cy="20"/>
              </a:xfrm>
              <a:custGeom>
                <a:avLst/>
                <a:gdLst>
                  <a:gd name="T0" fmla="*/ 3 w 53"/>
                  <a:gd name="T1" fmla="*/ 11 h 33"/>
                  <a:gd name="T2" fmla="*/ 8 w 53"/>
                  <a:gd name="T3" fmla="*/ 17 h 33"/>
                  <a:gd name="T4" fmla="*/ 11 w 53"/>
                  <a:gd name="T5" fmla="*/ 22 h 33"/>
                  <a:gd name="T6" fmla="*/ 16 w 53"/>
                  <a:gd name="T7" fmla="*/ 26 h 33"/>
                  <a:gd name="T8" fmla="*/ 25 w 53"/>
                  <a:gd name="T9" fmla="*/ 27 h 33"/>
                  <a:gd name="T10" fmla="*/ 28 w 53"/>
                  <a:gd name="T11" fmla="*/ 29 h 33"/>
                  <a:gd name="T12" fmla="*/ 33 w 53"/>
                  <a:gd name="T13" fmla="*/ 33 h 33"/>
                  <a:gd name="T14" fmla="*/ 39 w 53"/>
                  <a:gd name="T15" fmla="*/ 29 h 33"/>
                  <a:gd name="T16" fmla="*/ 43 w 53"/>
                  <a:gd name="T17" fmla="*/ 23 h 33"/>
                  <a:gd name="T18" fmla="*/ 50 w 53"/>
                  <a:gd name="T19" fmla="*/ 22 h 33"/>
                  <a:gd name="T20" fmla="*/ 48 w 53"/>
                  <a:gd name="T21" fmla="*/ 18 h 33"/>
                  <a:gd name="T22" fmla="*/ 37 w 53"/>
                  <a:gd name="T23" fmla="*/ 20 h 33"/>
                  <a:gd name="T24" fmla="*/ 27 w 53"/>
                  <a:gd name="T25" fmla="*/ 20 h 33"/>
                  <a:gd name="T26" fmla="*/ 21 w 53"/>
                  <a:gd name="T27" fmla="*/ 17 h 33"/>
                  <a:gd name="T28" fmla="*/ 14 w 53"/>
                  <a:gd name="T29" fmla="*/ 16 h 33"/>
                  <a:gd name="T30" fmla="*/ 12 w 53"/>
                  <a:gd name="T31" fmla="*/ 9 h 33"/>
                  <a:gd name="T32" fmla="*/ 15 w 53"/>
                  <a:gd name="T33" fmla="*/ 4 h 33"/>
                  <a:gd name="T34" fmla="*/ 8 w 53"/>
                  <a:gd name="T35" fmla="*/ 3 h 33"/>
                  <a:gd name="T36" fmla="*/ 1 w 53"/>
                  <a:gd name="T37" fmla="*/ 9 h 33"/>
                  <a:gd name="T38" fmla="*/ 3 w 53"/>
                  <a:gd name="T3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3" h="33">
                    <a:moveTo>
                      <a:pt x="3" y="11"/>
                    </a:moveTo>
                    <a:cubicBezTo>
                      <a:pt x="5" y="15"/>
                      <a:pt x="7" y="14"/>
                      <a:pt x="8" y="17"/>
                    </a:cubicBezTo>
                    <a:cubicBezTo>
                      <a:pt x="8" y="20"/>
                      <a:pt x="9" y="19"/>
                      <a:pt x="11" y="22"/>
                    </a:cubicBezTo>
                    <a:cubicBezTo>
                      <a:pt x="13" y="24"/>
                      <a:pt x="12" y="26"/>
                      <a:pt x="16" y="26"/>
                    </a:cubicBezTo>
                    <a:cubicBezTo>
                      <a:pt x="20" y="27"/>
                      <a:pt x="22" y="29"/>
                      <a:pt x="25" y="27"/>
                    </a:cubicBezTo>
                    <a:cubicBezTo>
                      <a:pt x="27" y="25"/>
                      <a:pt x="27" y="27"/>
                      <a:pt x="28" y="29"/>
                    </a:cubicBezTo>
                    <a:cubicBezTo>
                      <a:pt x="29" y="31"/>
                      <a:pt x="30" y="33"/>
                      <a:pt x="33" y="33"/>
                    </a:cubicBezTo>
                    <a:cubicBezTo>
                      <a:pt x="36" y="33"/>
                      <a:pt x="37" y="33"/>
                      <a:pt x="39" y="29"/>
                    </a:cubicBezTo>
                    <a:cubicBezTo>
                      <a:pt x="41" y="25"/>
                      <a:pt x="38" y="24"/>
                      <a:pt x="43" y="23"/>
                    </a:cubicBezTo>
                    <a:cubicBezTo>
                      <a:pt x="47" y="22"/>
                      <a:pt x="46" y="24"/>
                      <a:pt x="50" y="22"/>
                    </a:cubicBezTo>
                    <a:cubicBezTo>
                      <a:pt x="53" y="19"/>
                      <a:pt x="53" y="18"/>
                      <a:pt x="48" y="18"/>
                    </a:cubicBezTo>
                    <a:cubicBezTo>
                      <a:pt x="43" y="18"/>
                      <a:pt x="41" y="19"/>
                      <a:pt x="37" y="20"/>
                    </a:cubicBezTo>
                    <a:cubicBezTo>
                      <a:pt x="33" y="20"/>
                      <a:pt x="30" y="21"/>
                      <a:pt x="27" y="20"/>
                    </a:cubicBezTo>
                    <a:cubicBezTo>
                      <a:pt x="25" y="19"/>
                      <a:pt x="26" y="18"/>
                      <a:pt x="21" y="17"/>
                    </a:cubicBezTo>
                    <a:cubicBezTo>
                      <a:pt x="16" y="16"/>
                      <a:pt x="16" y="20"/>
                      <a:pt x="14" y="16"/>
                    </a:cubicBezTo>
                    <a:cubicBezTo>
                      <a:pt x="12" y="12"/>
                      <a:pt x="10" y="12"/>
                      <a:pt x="12" y="9"/>
                    </a:cubicBezTo>
                    <a:cubicBezTo>
                      <a:pt x="14" y="7"/>
                      <a:pt x="15" y="7"/>
                      <a:pt x="15" y="4"/>
                    </a:cubicBezTo>
                    <a:cubicBezTo>
                      <a:pt x="14" y="2"/>
                      <a:pt x="12" y="0"/>
                      <a:pt x="8" y="3"/>
                    </a:cubicBezTo>
                    <a:cubicBezTo>
                      <a:pt x="3" y="7"/>
                      <a:pt x="0" y="8"/>
                      <a:pt x="1" y="9"/>
                    </a:cubicBezTo>
                    <a:cubicBezTo>
                      <a:pt x="3" y="11"/>
                      <a:pt x="2" y="10"/>
                      <a:pt x="3" y="1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Freeform 985">
                <a:extLst>
                  <a:ext uri="{FF2B5EF4-FFF2-40B4-BE49-F238E27FC236}">
                    <a16:creationId xmlns:a16="http://schemas.microsoft.com/office/drawing/2014/main" id="{E6D7B033-B091-47DD-8527-A9A9C1B8AF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0" y="1182"/>
                <a:ext cx="91" cy="83"/>
              </a:xfrm>
              <a:custGeom>
                <a:avLst/>
                <a:gdLst>
                  <a:gd name="T0" fmla="*/ 9 w 152"/>
                  <a:gd name="T1" fmla="*/ 96 h 138"/>
                  <a:gd name="T2" fmla="*/ 23 w 152"/>
                  <a:gd name="T3" fmla="*/ 88 h 138"/>
                  <a:gd name="T4" fmla="*/ 17 w 152"/>
                  <a:gd name="T5" fmla="*/ 84 h 138"/>
                  <a:gd name="T6" fmla="*/ 18 w 152"/>
                  <a:gd name="T7" fmla="*/ 79 h 138"/>
                  <a:gd name="T8" fmla="*/ 29 w 152"/>
                  <a:gd name="T9" fmla="*/ 74 h 138"/>
                  <a:gd name="T10" fmla="*/ 44 w 152"/>
                  <a:gd name="T11" fmla="*/ 66 h 138"/>
                  <a:gd name="T12" fmla="*/ 46 w 152"/>
                  <a:gd name="T13" fmla="*/ 58 h 138"/>
                  <a:gd name="T14" fmla="*/ 57 w 152"/>
                  <a:gd name="T15" fmla="*/ 44 h 138"/>
                  <a:gd name="T16" fmla="*/ 72 w 152"/>
                  <a:gd name="T17" fmla="*/ 27 h 138"/>
                  <a:gd name="T18" fmla="*/ 91 w 152"/>
                  <a:gd name="T19" fmla="*/ 13 h 138"/>
                  <a:gd name="T20" fmla="*/ 106 w 152"/>
                  <a:gd name="T21" fmla="*/ 4 h 138"/>
                  <a:gd name="T22" fmla="*/ 123 w 152"/>
                  <a:gd name="T23" fmla="*/ 3 h 138"/>
                  <a:gd name="T24" fmla="*/ 111 w 152"/>
                  <a:gd name="T25" fmla="*/ 11 h 138"/>
                  <a:gd name="T26" fmla="*/ 108 w 152"/>
                  <a:gd name="T27" fmla="*/ 21 h 138"/>
                  <a:gd name="T28" fmla="*/ 96 w 152"/>
                  <a:gd name="T29" fmla="*/ 32 h 138"/>
                  <a:gd name="T30" fmla="*/ 79 w 152"/>
                  <a:gd name="T31" fmla="*/ 49 h 138"/>
                  <a:gd name="T32" fmla="*/ 93 w 152"/>
                  <a:gd name="T33" fmla="*/ 42 h 138"/>
                  <a:gd name="T34" fmla="*/ 111 w 152"/>
                  <a:gd name="T35" fmla="*/ 45 h 138"/>
                  <a:gd name="T36" fmla="*/ 92 w 152"/>
                  <a:gd name="T37" fmla="*/ 57 h 138"/>
                  <a:gd name="T38" fmla="*/ 106 w 152"/>
                  <a:gd name="T39" fmla="*/ 58 h 138"/>
                  <a:gd name="T40" fmla="*/ 119 w 152"/>
                  <a:gd name="T41" fmla="*/ 61 h 138"/>
                  <a:gd name="T42" fmla="*/ 126 w 152"/>
                  <a:gd name="T43" fmla="*/ 59 h 138"/>
                  <a:gd name="T44" fmla="*/ 142 w 152"/>
                  <a:gd name="T45" fmla="*/ 60 h 138"/>
                  <a:gd name="T46" fmla="*/ 134 w 152"/>
                  <a:gd name="T47" fmla="*/ 76 h 138"/>
                  <a:gd name="T48" fmla="*/ 141 w 152"/>
                  <a:gd name="T49" fmla="*/ 84 h 138"/>
                  <a:gd name="T50" fmla="*/ 145 w 152"/>
                  <a:gd name="T51" fmla="*/ 90 h 138"/>
                  <a:gd name="T52" fmla="*/ 128 w 152"/>
                  <a:gd name="T53" fmla="*/ 100 h 138"/>
                  <a:gd name="T54" fmla="*/ 132 w 152"/>
                  <a:gd name="T55" fmla="*/ 107 h 138"/>
                  <a:gd name="T56" fmla="*/ 146 w 152"/>
                  <a:gd name="T57" fmla="*/ 95 h 138"/>
                  <a:gd name="T58" fmla="*/ 136 w 152"/>
                  <a:gd name="T59" fmla="*/ 112 h 138"/>
                  <a:gd name="T60" fmla="*/ 135 w 152"/>
                  <a:gd name="T61" fmla="*/ 132 h 138"/>
                  <a:gd name="T62" fmla="*/ 118 w 152"/>
                  <a:gd name="T63" fmla="*/ 132 h 138"/>
                  <a:gd name="T64" fmla="*/ 119 w 152"/>
                  <a:gd name="T65" fmla="*/ 123 h 138"/>
                  <a:gd name="T66" fmla="*/ 114 w 152"/>
                  <a:gd name="T67" fmla="*/ 120 h 138"/>
                  <a:gd name="T68" fmla="*/ 117 w 152"/>
                  <a:gd name="T69" fmla="*/ 102 h 138"/>
                  <a:gd name="T70" fmla="*/ 103 w 152"/>
                  <a:gd name="T71" fmla="*/ 116 h 138"/>
                  <a:gd name="T72" fmla="*/ 86 w 152"/>
                  <a:gd name="T73" fmla="*/ 125 h 138"/>
                  <a:gd name="T74" fmla="*/ 68 w 152"/>
                  <a:gd name="T75" fmla="*/ 126 h 138"/>
                  <a:gd name="T76" fmla="*/ 82 w 152"/>
                  <a:gd name="T77" fmla="*/ 118 h 138"/>
                  <a:gd name="T78" fmla="*/ 97 w 152"/>
                  <a:gd name="T79" fmla="*/ 107 h 138"/>
                  <a:gd name="T80" fmla="*/ 81 w 152"/>
                  <a:gd name="T81" fmla="*/ 114 h 138"/>
                  <a:gd name="T82" fmla="*/ 77 w 152"/>
                  <a:gd name="T83" fmla="*/ 108 h 138"/>
                  <a:gd name="T84" fmla="*/ 65 w 152"/>
                  <a:gd name="T85" fmla="*/ 108 h 138"/>
                  <a:gd name="T86" fmla="*/ 45 w 152"/>
                  <a:gd name="T87" fmla="*/ 108 h 138"/>
                  <a:gd name="T88" fmla="*/ 24 w 152"/>
                  <a:gd name="T89" fmla="*/ 106 h 138"/>
                  <a:gd name="T90" fmla="*/ 8 w 152"/>
                  <a:gd name="T91" fmla="*/ 109 h 138"/>
                  <a:gd name="T92" fmla="*/ 3 w 152"/>
                  <a:gd name="T93" fmla="*/ 10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52" h="138">
                    <a:moveTo>
                      <a:pt x="3" y="100"/>
                    </a:moveTo>
                    <a:cubicBezTo>
                      <a:pt x="5" y="98"/>
                      <a:pt x="6" y="97"/>
                      <a:pt x="9" y="96"/>
                    </a:cubicBezTo>
                    <a:cubicBezTo>
                      <a:pt x="12" y="94"/>
                      <a:pt x="11" y="95"/>
                      <a:pt x="15" y="93"/>
                    </a:cubicBezTo>
                    <a:cubicBezTo>
                      <a:pt x="20" y="91"/>
                      <a:pt x="19" y="90"/>
                      <a:pt x="23" y="88"/>
                    </a:cubicBezTo>
                    <a:cubicBezTo>
                      <a:pt x="26" y="87"/>
                      <a:pt x="33" y="85"/>
                      <a:pt x="29" y="84"/>
                    </a:cubicBezTo>
                    <a:cubicBezTo>
                      <a:pt x="25" y="84"/>
                      <a:pt x="20" y="82"/>
                      <a:pt x="17" y="84"/>
                    </a:cubicBezTo>
                    <a:cubicBezTo>
                      <a:pt x="13" y="85"/>
                      <a:pt x="12" y="86"/>
                      <a:pt x="13" y="83"/>
                    </a:cubicBezTo>
                    <a:cubicBezTo>
                      <a:pt x="14" y="81"/>
                      <a:pt x="15" y="79"/>
                      <a:pt x="18" y="79"/>
                    </a:cubicBezTo>
                    <a:cubicBezTo>
                      <a:pt x="21" y="79"/>
                      <a:pt x="21" y="78"/>
                      <a:pt x="24" y="78"/>
                    </a:cubicBezTo>
                    <a:cubicBezTo>
                      <a:pt x="28" y="77"/>
                      <a:pt x="28" y="77"/>
                      <a:pt x="29" y="74"/>
                    </a:cubicBezTo>
                    <a:cubicBezTo>
                      <a:pt x="30" y="72"/>
                      <a:pt x="29" y="70"/>
                      <a:pt x="32" y="70"/>
                    </a:cubicBezTo>
                    <a:cubicBezTo>
                      <a:pt x="36" y="69"/>
                      <a:pt x="46" y="68"/>
                      <a:pt x="44" y="66"/>
                    </a:cubicBezTo>
                    <a:cubicBezTo>
                      <a:pt x="42" y="64"/>
                      <a:pt x="41" y="63"/>
                      <a:pt x="43" y="60"/>
                    </a:cubicBezTo>
                    <a:cubicBezTo>
                      <a:pt x="45" y="58"/>
                      <a:pt x="43" y="58"/>
                      <a:pt x="46" y="58"/>
                    </a:cubicBezTo>
                    <a:cubicBezTo>
                      <a:pt x="49" y="57"/>
                      <a:pt x="53" y="57"/>
                      <a:pt x="53" y="53"/>
                    </a:cubicBezTo>
                    <a:cubicBezTo>
                      <a:pt x="54" y="49"/>
                      <a:pt x="55" y="45"/>
                      <a:pt x="57" y="44"/>
                    </a:cubicBezTo>
                    <a:cubicBezTo>
                      <a:pt x="58" y="43"/>
                      <a:pt x="63" y="41"/>
                      <a:pt x="66" y="37"/>
                    </a:cubicBezTo>
                    <a:cubicBezTo>
                      <a:pt x="68" y="32"/>
                      <a:pt x="68" y="30"/>
                      <a:pt x="72" y="27"/>
                    </a:cubicBezTo>
                    <a:cubicBezTo>
                      <a:pt x="77" y="25"/>
                      <a:pt x="81" y="24"/>
                      <a:pt x="84" y="21"/>
                    </a:cubicBezTo>
                    <a:cubicBezTo>
                      <a:pt x="87" y="17"/>
                      <a:pt x="87" y="15"/>
                      <a:pt x="91" y="13"/>
                    </a:cubicBezTo>
                    <a:cubicBezTo>
                      <a:pt x="94" y="11"/>
                      <a:pt x="93" y="10"/>
                      <a:pt x="97" y="8"/>
                    </a:cubicBezTo>
                    <a:cubicBezTo>
                      <a:pt x="102" y="5"/>
                      <a:pt x="100" y="5"/>
                      <a:pt x="106" y="4"/>
                    </a:cubicBezTo>
                    <a:cubicBezTo>
                      <a:pt x="112" y="3"/>
                      <a:pt x="112" y="0"/>
                      <a:pt x="116" y="0"/>
                    </a:cubicBezTo>
                    <a:cubicBezTo>
                      <a:pt x="120" y="0"/>
                      <a:pt x="125" y="0"/>
                      <a:pt x="123" y="3"/>
                    </a:cubicBezTo>
                    <a:cubicBezTo>
                      <a:pt x="122" y="6"/>
                      <a:pt x="117" y="6"/>
                      <a:pt x="114" y="7"/>
                    </a:cubicBezTo>
                    <a:cubicBezTo>
                      <a:pt x="111" y="9"/>
                      <a:pt x="108" y="11"/>
                      <a:pt x="111" y="11"/>
                    </a:cubicBezTo>
                    <a:cubicBezTo>
                      <a:pt x="114" y="12"/>
                      <a:pt x="118" y="11"/>
                      <a:pt x="116" y="14"/>
                    </a:cubicBezTo>
                    <a:cubicBezTo>
                      <a:pt x="114" y="17"/>
                      <a:pt x="112" y="19"/>
                      <a:pt x="108" y="21"/>
                    </a:cubicBezTo>
                    <a:cubicBezTo>
                      <a:pt x="105" y="24"/>
                      <a:pt x="101" y="25"/>
                      <a:pt x="101" y="26"/>
                    </a:cubicBezTo>
                    <a:cubicBezTo>
                      <a:pt x="100" y="27"/>
                      <a:pt x="99" y="28"/>
                      <a:pt x="96" y="32"/>
                    </a:cubicBezTo>
                    <a:cubicBezTo>
                      <a:pt x="92" y="35"/>
                      <a:pt x="90" y="38"/>
                      <a:pt x="88" y="40"/>
                    </a:cubicBezTo>
                    <a:cubicBezTo>
                      <a:pt x="86" y="43"/>
                      <a:pt x="80" y="47"/>
                      <a:pt x="79" y="49"/>
                    </a:cubicBezTo>
                    <a:cubicBezTo>
                      <a:pt x="78" y="52"/>
                      <a:pt x="77" y="56"/>
                      <a:pt x="80" y="54"/>
                    </a:cubicBezTo>
                    <a:cubicBezTo>
                      <a:pt x="83" y="51"/>
                      <a:pt x="91" y="42"/>
                      <a:pt x="93" y="42"/>
                    </a:cubicBezTo>
                    <a:cubicBezTo>
                      <a:pt x="95" y="42"/>
                      <a:pt x="96" y="43"/>
                      <a:pt x="102" y="43"/>
                    </a:cubicBezTo>
                    <a:cubicBezTo>
                      <a:pt x="107" y="44"/>
                      <a:pt x="114" y="43"/>
                      <a:pt x="111" y="45"/>
                    </a:cubicBezTo>
                    <a:cubicBezTo>
                      <a:pt x="108" y="47"/>
                      <a:pt x="102" y="50"/>
                      <a:pt x="99" y="52"/>
                    </a:cubicBezTo>
                    <a:cubicBezTo>
                      <a:pt x="95" y="53"/>
                      <a:pt x="88" y="55"/>
                      <a:pt x="92" y="57"/>
                    </a:cubicBezTo>
                    <a:cubicBezTo>
                      <a:pt x="97" y="58"/>
                      <a:pt x="97" y="57"/>
                      <a:pt x="99" y="58"/>
                    </a:cubicBezTo>
                    <a:cubicBezTo>
                      <a:pt x="101" y="59"/>
                      <a:pt x="104" y="54"/>
                      <a:pt x="106" y="58"/>
                    </a:cubicBezTo>
                    <a:cubicBezTo>
                      <a:pt x="108" y="63"/>
                      <a:pt x="109" y="66"/>
                      <a:pt x="112" y="64"/>
                    </a:cubicBezTo>
                    <a:cubicBezTo>
                      <a:pt x="115" y="62"/>
                      <a:pt x="118" y="63"/>
                      <a:pt x="119" y="61"/>
                    </a:cubicBezTo>
                    <a:cubicBezTo>
                      <a:pt x="121" y="58"/>
                      <a:pt x="120" y="55"/>
                      <a:pt x="122" y="55"/>
                    </a:cubicBezTo>
                    <a:cubicBezTo>
                      <a:pt x="124" y="55"/>
                      <a:pt x="123" y="58"/>
                      <a:pt x="126" y="59"/>
                    </a:cubicBezTo>
                    <a:cubicBezTo>
                      <a:pt x="129" y="60"/>
                      <a:pt x="128" y="59"/>
                      <a:pt x="134" y="59"/>
                    </a:cubicBezTo>
                    <a:cubicBezTo>
                      <a:pt x="140" y="59"/>
                      <a:pt x="140" y="57"/>
                      <a:pt x="142" y="60"/>
                    </a:cubicBezTo>
                    <a:cubicBezTo>
                      <a:pt x="144" y="64"/>
                      <a:pt x="149" y="63"/>
                      <a:pt x="144" y="66"/>
                    </a:cubicBezTo>
                    <a:cubicBezTo>
                      <a:pt x="140" y="69"/>
                      <a:pt x="133" y="73"/>
                      <a:pt x="134" y="76"/>
                    </a:cubicBezTo>
                    <a:cubicBezTo>
                      <a:pt x="135" y="78"/>
                      <a:pt x="128" y="80"/>
                      <a:pt x="133" y="82"/>
                    </a:cubicBezTo>
                    <a:cubicBezTo>
                      <a:pt x="137" y="85"/>
                      <a:pt x="138" y="87"/>
                      <a:pt x="141" y="84"/>
                    </a:cubicBezTo>
                    <a:cubicBezTo>
                      <a:pt x="144" y="80"/>
                      <a:pt x="149" y="78"/>
                      <a:pt x="149" y="82"/>
                    </a:cubicBezTo>
                    <a:cubicBezTo>
                      <a:pt x="149" y="85"/>
                      <a:pt x="152" y="87"/>
                      <a:pt x="145" y="90"/>
                    </a:cubicBezTo>
                    <a:cubicBezTo>
                      <a:pt x="139" y="92"/>
                      <a:pt x="136" y="93"/>
                      <a:pt x="134" y="95"/>
                    </a:cubicBezTo>
                    <a:cubicBezTo>
                      <a:pt x="132" y="97"/>
                      <a:pt x="129" y="97"/>
                      <a:pt x="128" y="100"/>
                    </a:cubicBezTo>
                    <a:cubicBezTo>
                      <a:pt x="127" y="102"/>
                      <a:pt x="121" y="102"/>
                      <a:pt x="125" y="106"/>
                    </a:cubicBezTo>
                    <a:cubicBezTo>
                      <a:pt x="129" y="109"/>
                      <a:pt x="128" y="112"/>
                      <a:pt x="132" y="107"/>
                    </a:cubicBezTo>
                    <a:cubicBezTo>
                      <a:pt x="136" y="102"/>
                      <a:pt x="135" y="101"/>
                      <a:pt x="140" y="99"/>
                    </a:cubicBezTo>
                    <a:cubicBezTo>
                      <a:pt x="144" y="96"/>
                      <a:pt x="146" y="91"/>
                      <a:pt x="146" y="95"/>
                    </a:cubicBezTo>
                    <a:cubicBezTo>
                      <a:pt x="147" y="98"/>
                      <a:pt x="148" y="101"/>
                      <a:pt x="144" y="104"/>
                    </a:cubicBezTo>
                    <a:cubicBezTo>
                      <a:pt x="139" y="107"/>
                      <a:pt x="135" y="110"/>
                      <a:pt x="136" y="112"/>
                    </a:cubicBezTo>
                    <a:cubicBezTo>
                      <a:pt x="137" y="113"/>
                      <a:pt x="148" y="106"/>
                      <a:pt x="146" y="112"/>
                    </a:cubicBezTo>
                    <a:cubicBezTo>
                      <a:pt x="144" y="118"/>
                      <a:pt x="138" y="128"/>
                      <a:pt x="135" y="132"/>
                    </a:cubicBezTo>
                    <a:cubicBezTo>
                      <a:pt x="131" y="136"/>
                      <a:pt x="128" y="133"/>
                      <a:pt x="125" y="135"/>
                    </a:cubicBezTo>
                    <a:cubicBezTo>
                      <a:pt x="121" y="137"/>
                      <a:pt x="114" y="138"/>
                      <a:pt x="118" y="132"/>
                    </a:cubicBezTo>
                    <a:cubicBezTo>
                      <a:pt x="122" y="126"/>
                      <a:pt x="123" y="126"/>
                      <a:pt x="123" y="124"/>
                    </a:cubicBezTo>
                    <a:cubicBezTo>
                      <a:pt x="124" y="121"/>
                      <a:pt x="123" y="118"/>
                      <a:pt x="119" y="123"/>
                    </a:cubicBezTo>
                    <a:cubicBezTo>
                      <a:pt x="115" y="129"/>
                      <a:pt x="114" y="138"/>
                      <a:pt x="111" y="130"/>
                    </a:cubicBezTo>
                    <a:cubicBezTo>
                      <a:pt x="109" y="122"/>
                      <a:pt x="110" y="124"/>
                      <a:pt x="114" y="120"/>
                    </a:cubicBezTo>
                    <a:cubicBezTo>
                      <a:pt x="118" y="116"/>
                      <a:pt x="119" y="114"/>
                      <a:pt x="119" y="110"/>
                    </a:cubicBezTo>
                    <a:cubicBezTo>
                      <a:pt x="119" y="107"/>
                      <a:pt x="118" y="99"/>
                      <a:pt x="117" y="102"/>
                    </a:cubicBezTo>
                    <a:cubicBezTo>
                      <a:pt x="115" y="106"/>
                      <a:pt x="115" y="108"/>
                      <a:pt x="111" y="111"/>
                    </a:cubicBezTo>
                    <a:cubicBezTo>
                      <a:pt x="107" y="114"/>
                      <a:pt x="107" y="114"/>
                      <a:pt x="103" y="116"/>
                    </a:cubicBezTo>
                    <a:cubicBezTo>
                      <a:pt x="99" y="118"/>
                      <a:pt x="97" y="116"/>
                      <a:pt x="93" y="120"/>
                    </a:cubicBezTo>
                    <a:cubicBezTo>
                      <a:pt x="90" y="123"/>
                      <a:pt x="91" y="122"/>
                      <a:pt x="86" y="125"/>
                    </a:cubicBezTo>
                    <a:cubicBezTo>
                      <a:pt x="80" y="128"/>
                      <a:pt x="81" y="129"/>
                      <a:pt x="77" y="129"/>
                    </a:cubicBezTo>
                    <a:cubicBezTo>
                      <a:pt x="73" y="130"/>
                      <a:pt x="68" y="128"/>
                      <a:pt x="68" y="126"/>
                    </a:cubicBezTo>
                    <a:cubicBezTo>
                      <a:pt x="68" y="123"/>
                      <a:pt x="67" y="124"/>
                      <a:pt x="73" y="123"/>
                    </a:cubicBezTo>
                    <a:cubicBezTo>
                      <a:pt x="78" y="121"/>
                      <a:pt x="75" y="121"/>
                      <a:pt x="82" y="118"/>
                    </a:cubicBezTo>
                    <a:cubicBezTo>
                      <a:pt x="90" y="115"/>
                      <a:pt x="88" y="116"/>
                      <a:pt x="93" y="113"/>
                    </a:cubicBezTo>
                    <a:cubicBezTo>
                      <a:pt x="98" y="109"/>
                      <a:pt x="101" y="108"/>
                      <a:pt x="97" y="107"/>
                    </a:cubicBezTo>
                    <a:cubicBezTo>
                      <a:pt x="92" y="106"/>
                      <a:pt x="91" y="104"/>
                      <a:pt x="88" y="108"/>
                    </a:cubicBezTo>
                    <a:cubicBezTo>
                      <a:pt x="84" y="112"/>
                      <a:pt x="85" y="113"/>
                      <a:pt x="81" y="114"/>
                    </a:cubicBezTo>
                    <a:cubicBezTo>
                      <a:pt x="76" y="114"/>
                      <a:pt x="73" y="116"/>
                      <a:pt x="73" y="113"/>
                    </a:cubicBezTo>
                    <a:cubicBezTo>
                      <a:pt x="73" y="110"/>
                      <a:pt x="76" y="109"/>
                      <a:pt x="77" y="108"/>
                    </a:cubicBezTo>
                    <a:cubicBezTo>
                      <a:pt x="78" y="107"/>
                      <a:pt x="75" y="104"/>
                      <a:pt x="72" y="105"/>
                    </a:cubicBezTo>
                    <a:cubicBezTo>
                      <a:pt x="68" y="105"/>
                      <a:pt x="69" y="105"/>
                      <a:pt x="65" y="108"/>
                    </a:cubicBezTo>
                    <a:cubicBezTo>
                      <a:pt x="61" y="111"/>
                      <a:pt x="60" y="111"/>
                      <a:pt x="56" y="111"/>
                    </a:cubicBezTo>
                    <a:cubicBezTo>
                      <a:pt x="52" y="111"/>
                      <a:pt x="51" y="108"/>
                      <a:pt x="45" y="108"/>
                    </a:cubicBezTo>
                    <a:cubicBezTo>
                      <a:pt x="40" y="108"/>
                      <a:pt x="38" y="108"/>
                      <a:pt x="34" y="108"/>
                    </a:cubicBezTo>
                    <a:cubicBezTo>
                      <a:pt x="31" y="108"/>
                      <a:pt x="27" y="105"/>
                      <a:pt x="24" y="106"/>
                    </a:cubicBezTo>
                    <a:cubicBezTo>
                      <a:pt x="21" y="108"/>
                      <a:pt x="24" y="110"/>
                      <a:pt x="18" y="110"/>
                    </a:cubicBezTo>
                    <a:cubicBezTo>
                      <a:pt x="13" y="109"/>
                      <a:pt x="12" y="109"/>
                      <a:pt x="8" y="109"/>
                    </a:cubicBezTo>
                    <a:cubicBezTo>
                      <a:pt x="4" y="109"/>
                      <a:pt x="1" y="109"/>
                      <a:pt x="1" y="107"/>
                    </a:cubicBezTo>
                    <a:cubicBezTo>
                      <a:pt x="0" y="105"/>
                      <a:pt x="2" y="103"/>
                      <a:pt x="3" y="10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Freeform 986">
                <a:extLst>
                  <a:ext uri="{FF2B5EF4-FFF2-40B4-BE49-F238E27FC236}">
                    <a16:creationId xmlns:a16="http://schemas.microsoft.com/office/drawing/2014/main" id="{83B6254C-D21F-442C-AC18-575A3D7B3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8" y="837"/>
                <a:ext cx="137" cy="51"/>
              </a:xfrm>
              <a:custGeom>
                <a:avLst/>
                <a:gdLst>
                  <a:gd name="T0" fmla="*/ 90 w 229"/>
                  <a:gd name="T1" fmla="*/ 11 h 84"/>
                  <a:gd name="T2" fmla="*/ 79 w 229"/>
                  <a:gd name="T3" fmla="*/ 25 h 84"/>
                  <a:gd name="T4" fmla="*/ 55 w 229"/>
                  <a:gd name="T5" fmla="*/ 33 h 84"/>
                  <a:gd name="T6" fmla="*/ 45 w 229"/>
                  <a:gd name="T7" fmla="*/ 43 h 84"/>
                  <a:gd name="T8" fmla="*/ 25 w 229"/>
                  <a:gd name="T9" fmla="*/ 52 h 84"/>
                  <a:gd name="T10" fmla="*/ 6 w 229"/>
                  <a:gd name="T11" fmla="*/ 61 h 84"/>
                  <a:gd name="T12" fmla="*/ 22 w 229"/>
                  <a:gd name="T13" fmla="*/ 72 h 84"/>
                  <a:gd name="T14" fmla="*/ 23 w 229"/>
                  <a:gd name="T15" fmla="*/ 84 h 84"/>
                  <a:gd name="T16" fmla="*/ 47 w 229"/>
                  <a:gd name="T17" fmla="*/ 80 h 84"/>
                  <a:gd name="T18" fmla="*/ 73 w 229"/>
                  <a:gd name="T19" fmla="*/ 74 h 84"/>
                  <a:gd name="T20" fmla="*/ 86 w 229"/>
                  <a:gd name="T21" fmla="*/ 67 h 84"/>
                  <a:gd name="T22" fmla="*/ 106 w 229"/>
                  <a:gd name="T23" fmla="*/ 57 h 84"/>
                  <a:gd name="T24" fmla="*/ 118 w 229"/>
                  <a:gd name="T25" fmla="*/ 53 h 84"/>
                  <a:gd name="T26" fmla="*/ 147 w 229"/>
                  <a:gd name="T27" fmla="*/ 45 h 84"/>
                  <a:gd name="T28" fmla="*/ 162 w 229"/>
                  <a:gd name="T29" fmla="*/ 41 h 84"/>
                  <a:gd name="T30" fmla="*/ 199 w 229"/>
                  <a:gd name="T31" fmla="*/ 33 h 84"/>
                  <a:gd name="T32" fmla="*/ 227 w 229"/>
                  <a:gd name="T33" fmla="*/ 27 h 84"/>
                  <a:gd name="T34" fmla="*/ 220 w 229"/>
                  <a:gd name="T35" fmla="*/ 15 h 84"/>
                  <a:gd name="T36" fmla="*/ 197 w 229"/>
                  <a:gd name="T37" fmla="*/ 11 h 84"/>
                  <a:gd name="T38" fmla="*/ 180 w 229"/>
                  <a:gd name="T39" fmla="*/ 11 h 84"/>
                  <a:gd name="T40" fmla="*/ 164 w 229"/>
                  <a:gd name="T41" fmla="*/ 3 h 84"/>
                  <a:gd name="T42" fmla="*/ 150 w 229"/>
                  <a:gd name="T43" fmla="*/ 1 h 84"/>
                  <a:gd name="T44" fmla="*/ 131 w 229"/>
                  <a:gd name="T45" fmla="*/ 4 h 84"/>
                  <a:gd name="T46" fmla="*/ 107 w 229"/>
                  <a:gd name="T47" fmla="*/ 8 h 84"/>
                  <a:gd name="T48" fmla="*/ 90 w 229"/>
                  <a:gd name="T49" fmla="*/ 1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29" h="84">
                    <a:moveTo>
                      <a:pt x="90" y="11"/>
                    </a:moveTo>
                    <a:cubicBezTo>
                      <a:pt x="89" y="22"/>
                      <a:pt x="91" y="20"/>
                      <a:pt x="79" y="25"/>
                    </a:cubicBezTo>
                    <a:cubicBezTo>
                      <a:pt x="66" y="30"/>
                      <a:pt x="57" y="27"/>
                      <a:pt x="55" y="33"/>
                    </a:cubicBezTo>
                    <a:cubicBezTo>
                      <a:pt x="53" y="39"/>
                      <a:pt x="54" y="39"/>
                      <a:pt x="45" y="43"/>
                    </a:cubicBezTo>
                    <a:cubicBezTo>
                      <a:pt x="35" y="46"/>
                      <a:pt x="37" y="45"/>
                      <a:pt x="25" y="52"/>
                    </a:cubicBezTo>
                    <a:cubicBezTo>
                      <a:pt x="13" y="59"/>
                      <a:pt x="0" y="56"/>
                      <a:pt x="6" y="61"/>
                    </a:cubicBezTo>
                    <a:cubicBezTo>
                      <a:pt x="13" y="66"/>
                      <a:pt x="25" y="68"/>
                      <a:pt x="22" y="72"/>
                    </a:cubicBezTo>
                    <a:cubicBezTo>
                      <a:pt x="20" y="76"/>
                      <a:pt x="13" y="84"/>
                      <a:pt x="23" y="84"/>
                    </a:cubicBezTo>
                    <a:cubicBezTo>
                      <a:pt x="34" y="84"/>
                      <a:pt x="39" y="83"/>
                      <a:pt x="47" y="80"/>
                    </a:cubicBezTo>
                    <a:cubicBezTo>
                      <a:pt x="55" y="77"/>
                      <a:pt x="64" y="78"/>
                      <a:pt x="73" y="74"/>
                    </a:cubicBezTo>
                    <a:cubicBezTo>
                      <a:pt x="82" y="70"/>
                      <a:pt x="72" y="74"/>
                      <a:pt x="86" y="67"/>
                    </a:cubicBezTo>
                    <a:cubicBezTo>
                      <a:pt x="101" y="60"/>
                      <a:pt x="94" y="61"/>
                      <a:pt x="106" y="57"/>
                    </a:cubicBezTo>
                    <a:cubicBezTo>
                      <a:pt x="118" y="53"/>
                      <a:pt x="107" y="55"/>
                      <a:pt x="118" y="53"/>
                    </a:cubicBezTo>
                    <a:cubicBezTo>
                      <a:pt x="129" y="51"/>
                      <a:pt x="139" y="49"/>
                      <a:pt x="147" y="45"/>
                    </a:cubicBezTo>
                    <a:cubicBezTo>
                      <a:pt x="155" y="42"/>
                      <a:pt x="130" y="44"/>
                      <a:pt x="162" y="41"/>
                    </a:cubicBezTo>
                    <a:cubicBezTo>
                      <a:pt x="193" y="37"/>
                      <a:pt x="185" y="35"/>
                      <a:pt x="199" y="33"/>
                    </a:cubicBezTo>
                    <a:cubicBezTo>
                      <a:pt x="213" y="30"/>
                      <a:pt x="229" y="36"/>
                      <a:pt x="227" y="27"/>
                    </a:cubicBezTo>
                    <a:cubicBezTo>
                      <a:pt x="225" y="18"/>
                      <a:pt x="226" y="16"/>
                      <a:pt x="220" y="15"/>
                    </a:cubicBezTo>
                    <a:cubicBezTo>
                      <a:pt x="215" y="14"/>
                      <a:pt x="202" y="12"/>
                      <a:pt x="197" y="11"/>
                    </a:cubicBezTo>
                    <a:cubicBezTo>
                      <a:pt x="193" y="10"/>
                      <a:pt x="189" y="11"/>
                      <a:pt x="180" y="11"/>
                    </a:cubicBezTo>
                    <a:cubicBezTo>
                      <a:pt x="172" y="11"/>
                      <a:pt x="165" y="6"/>
                      <a:pt x="164" y="3"/>
                    </a:cubicBezTo>
                    <a:cubicBezTo>
                      <a:pt x="162" y="1"/>
                      <a:pt x="156" y="0"/>
                      <a:pt x="150" y="1"/>
                    </a:cubicBezTo>
                    <a:cubicBezTo>
                      <a:pt x="145" y="2"/>
                      <a:pt x="145" y="2"/>
                      <a:pt x="131" y="4"/>
                    </a:cubicBezTo>
                    <a:cubicBezTo>
                      <a:pt x="117" y="7"/>
                      <a:pt x="117" y="6"/>
                      <a:pt x="107" y="8"/>
                    </a:cubicBezTo>
                    <a:cubicBezTo>
                      <a:pt x="97" y="9"/>
                      <a:pt x="86" y="4"/>
                      <a:pt x="90" y="1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Freeform 987">
                <a:extLst>
                  <a:ext uri="{FF2B5EF4-FFF2-40B4-BE49-F238E27FC236}">
                    <a16:creationId xmlns:a16="http://schemas.microsoft.com/office/drawing/2014/main" id="{FCBF6C8D-7669-4CFC-86E2-5B7663B8A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2" y="845"/>
                <a:ext cx="77" cy="40"/>
              </a:xfrm>
              <a:custGeom>
                <a:avLst/>
                <a:gdLst>
                  <a:gd name="T0" fmla="*/ 3 w 129"/>
                  <a:gd name="T1" fmla="*/ 33 h 67"/>
                  <a:gd name="T2" fmla="*/ 12 w 129"/>
                  <a:gd name="T3" fmla="*/ 26 h 67"/>
                  <a:gd name="T4" fmla="*/ 24 w 129"/>
                  <a:gd name="T5" fmla="*/ 24 h 67"/>
                  <a:gd name="T6" fmla="*/ 27 w 129"/>
                  <a:gd name="T7" fmla="*/ 33 h 67"/>
                  <a:gd name="T8" fmla="*/ 38 w 129"/>
                  <a:gd name="T9" fmla="*/ 33 h 67"/>
                  <a:gd name="T10" fmla="*/ 49 w 129"/>
                  <a:gd name="T11" fmla="*/ 27 h 67"/>
                  <a:gd name="T12" fmla="*/ 54 w 129"/>
                  <a:gd name="T13" fmla="*/ 23 h 67"/>
                  <a:gd name="T14" fmla="*/ 47 w 129"/>
                  <a:gd name="T15" fmla="*/ 20 h 67"/>
                  <a:gd name="T16" fmla="*/ 42 w 129"/>
                  <a:gd name="T17" fmla="*/ 14 h 67"/>
                  <a:gd name="T18" fmla="*/ 52 w 129"/>
                  <a:gd name="T19" fmla="*/ 14 h 67"/>
                  <a:gd name="T20" fmla="*/ 57 w 129"/>
                  <a:gd name="T21" fmla="*/ 13 h 67"/>
                  <a:gd name="T22" fmla="*/ 61 w 129"/>
                  <a:gd name="T23" fmla="*/ 9 h 67"/>
                  <a:gd name="T24" fmla="*/ 72 w 129"/>
                  <a:gd name="T25" fmla="*/ 5 h 67"/>
                  <a:gd name="T26" fmla="*/ 81 w 129"/>
                  <a:gd name="T27" fmla="*/ 5 h 67"/>
                  <a:gd name="T28" fmla="*/ 88 w 129"/>
                  <a:gd name="T29" fmla="*/ 9 h 67"/>
                  <a:gd name="T30" fmla="*/ 94 w 129"/>
                  <a:gd name="T31" fmla="*/ 9 h 67"/>
                  <a:gd name="T32" fmla="*/ 100 w 129"/>
                  <a:gd name="T33" fmla="*/ 5 h 67"/>
                  <a:gd name="T34" fmla="*/ 109 w 129"/>
                  <a:gd name="T35" fmla="*/ 4 h 67"/>
                  <a:gd name="T36" fmla="*/ 123 w 129"/>
                  <a:gd name="T37" fmla="*/ 1 h 67"/>
                  <a:gd name="T38" fmla="*/ 119 w 129"/>
                  <a:gd name="T39" fmla="*/ 7 h 67"/>
                  <a:gd name="T40" fmla="*/ 125 w 129"/>
                  <a:gd name="T41" fmla="*/ 10 h 67"/>
                  <a:gd name="T42" fmla="*/ 122 w 129"/>
                  <a:gd name="T43" fmla="*/ 15 h 67"/>
                  <a:gd name="T44" fmla="*/ 111 w 129"/>
                  <a:gd name="T45" fmla="*/ 17 h 67"/>
                  <a:gd name="T46" fmla="*/ 101 w 129"/>
                  <a:gd name="T47" fmla="*/ 21 h 67"/>
                  <a:gd name="T48" fmla="*/ 88 w 129"/>
                  <a:gd name="T49" fmla="*/ 26 h 67"/>
                  <a:gd name="T50" fmla="*/ 95 w 129"/>
                  <a:gd name="T51" fmla="*/ 28 h 67"/>
                  <a:gd name="T52" fmla="*/ 101 w 129"/>
                  <a:gd name="T53" fmla="*/ 28 h 67"/>
                  <a:gd name="T54" fmla="*/ 106 w 129"/>
                  <a:gd name="T55" fmla="*/ 32 h 67"/>
                  <a:gd name="T56" fmla="*/ 112 w 129"/>
                  <a:gd name="T57" fmla="*/ 24 h 67"/>
                  <a:gd name="T58" fmla="*/ 116 w 129"/>
                  <a:gd name="T59" fmla="*/ 27 h 67"/>
                  <a:gd name="T60" fmla="*/ 109 w 129"/>
                  <a:gd name="T61" fmla="*/ 36 h 67"/>
                  <a:gd name="T62" fmla="*/ 101 w 129"/>
                  <a:gd name="T63" fmla="*/ 43 h 67"/>
                  <a:gd name="T64" fmla="*/ 92 w 129"/>
                  <a:gd name="T65" fmla="*/ 51 h 67"/>
                  <a:gd name="T66" fmla="*/ 83 w 129"/>
                  <a:gd name="T67" fmla="*/ 56 h 67"/>
                  <a:gd name="T68" fmla="*/ 64 w 129"/>
                  <a:gd name="T69" fmla="*/ 59 h 67"/>
                  <a:gd name="T70" fmla="*/ 59 w 129"/>
                  <a:gd name="T71" fmla="*/ 59 h 67"/>
                  <a:gd name="T72" fmla="*/ 51 w 129"/>
                  <a:gd name="T73" fmla="*/ 59 h 67"/>
                  <a:gd name="T74" fmla="*/ 49 w 129"/>
                  <a:gd name="T75" fmla="*/ 65 h 67"/>
                  <a:gd name="T76" fmla="*/ 36 w 129"/>
                  <a:gd name="T77" fmla="*/ 65 h 67"/>
                  <a:gd name="T78" fmla="*/ 28 w 129"/>
                  <a:gd name="T79" fmla="*/ 62 h 67"/>
                  <a:gd name="T80" fmla="*/ 27 w 129"/>
                  <a:gd name="T81" fmla="*/ 54 h 67"/>
                  <a:gd name="T82" fmla="*/ 15 w 129"/>
                  <a:gd name="T83" fmla="*/ 43 h 67"/>
                  <a:gd name="T84" fmla="*/ 6 w 129"/>
                  <a:gd name="T85" fmla="*/ 41 h 67"/>
                  <a:gd name="T86" fmla="*/ 3 w 129"/>
                  <a:gd name="T87" fmla="*/ 3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9" h="67">
                    <a:moveTo>
                      <a:pt x="3" y="33"/>
                    </a:moveTo>
                    <a:cubicBezTo>
                      <a:pt x="6" y="27"/>
                      <a:pt x="10" y="26"/>
                      <a:pt x="12" y="26"/>
                    </a:cubicBezTo>
                    <a:cubicBezTo>
                      <a:pt x="13" y="27"/>
                      <a:pt x="23" y="21"/>
                      <a:pt x="24" y="24"/>
                    </a:cubicBezTo>
                    <a:cubicBezTo>
                      <a:pt x="26" y="27"/>
                      <a:pt x="21" y="33"/>
                      <a:pt x="27" y="33"/>
                    </a:cubicBezTo>
                    <a:cubicBezTo>
                      <a:pt x="33" y="34"/>
                      <a:pt x="31" y="34"/>
                      <a:pt x="38" y="33"/>
                    </a:cubicBezTo>
                    <a:cubicBezTo>
                      <a:pt x="46" y="32"/>
                      <a:pt x="44" y="29"/>
                      <a:pt x="49" y="27"/>
                    </a:cubicBezTo>
                    <a:cubicBezTo>
                      <a:pt x="54" y="25"/>
                      <a:pt x="58" y="24"/>
                      <a:pt x="54" y="23"/>
                    </a:cubicBezTo>
                    <a:cubicBezTo>
                      <a:pt x="51" y="21"/>
                      <a:pt x="52" y="21"/>
                      <a:pt x="47" y="20"/>
                    </a:cubicBezTo>
                    <a:cubicBezTo>
                      <a:pt x="42" y="18"/>
                      <a:pt x="38" y="15"/>
                      <a:pt x="42" y="14"/>
                    </a:cubicBezTo>
                    <a:cubicBezTo>
                      <a:pt x="46" y="14"/>
                      <a:pt x="48" y="15"/>
                      <a:pt x="52" y="14"/>
                    </a:cubicBezTo>
                    <a:cubicBezTo>
                      <a:pt x="55" y="14"/>
                      <a:pt x="57" y="17"/>
                      <a:pt x="57" y="13"/>
                    </a:cubicBezTo>
                    <a:cubicBezTo>
                      <a:pt x="57" y="10"/>
                      <a:pt x="56" y="9"/>
                      <a:pt x="61" y="9"/>
                    </a:cubicBezTo>
                    <a:cubicBezTo>
                      <a:pt x="67" y="8"/>
                      <a:pt x="68" y="4"/>
                      <a:pt x="72" y="5"/>
                    </a:cubicBezTo>
                    <a:cubicBezTo>
                      <a:pt x="76" y="6"/>
                      <a:pt x="78" y="3"/>
                      <a:pt x="81" y="5"/>
                    </a:cubicBezTo>
                    <a:cubicBezTo>
                      <a:pt x="84" y="7"/>
                      <a:pt x="84" y="8"/>
                      <a:pt x="88" y="9"/>
                    </a:cubicBezTo>
                    <a:cubicBezTo>
                      <a:pt x="91" y="9"/>
                      <a:pt x="94" y="12"/>
                      <a:pt x="94" y="9"/>
                    </a:cubicBezTo>
                    <a:cubicBezTo>
                      <a:pt x="94" y="6"/>
                      <a:pt x="93" y="5"/>
                      <a:pt x="100" y="5"/>
                    </a:cubicBezTo>
                    <a:cubicBezTo>
                      <a:pt x="106" y="5"/>
                      <a:pt x="101" y="5"/>
                      <a:pt x="109" y="4"/>
                    </a:cubicBezTo>
                    <a:cubicBezTo>
                      <a:pt x="116" y="3"/>
                      <a:pt x="123" y="0"/>
                      <a:pt x="123" y="1"/>
                    </a:cubicBezTo>
                    <a:cubicBezTo>
                      <a:pt x="124" y="2"/>
                      <a:pt x="114" y="4"/>
                      <a:pt x="119" y="7"/>
                    </a:cubicBezTo>
                    <a:cubicBezTo>
                      <a:pt x="123" y="9"/>
                      <a:pt x="125" y="7"/>
                      <a:pt x="125" y="10"/>
                    </a:cubicBezTo>
                    <a:cubicBezTo>
                      <a:pt x="125" y="12"/>
                      <a:pt x="129" y="15"/>
                      <a:pt x="122" y="15"/>
                    </a:cubicBezTo>
                    <a:cubicBezTo>
                      <a:pt x="116" y="15"/>
                      <a:pt x="112" y="16"/>
                      <a:pt x="111" y="17"/>
                    </a:cubicBezTo>
                    <a:cubicBezTo>
                      <a:pt x="109" y="18"/>
                      <a:pt x="108" y="18"/>
                      <a:pt x="101" y="21"/>
                    </a:cubicBezTo>
                    <a:cubicBezTo>
                      <a:pt x="94" y="24"/>
                      <a:pt x="87" y="25"/>
                      <a:pt x="88" y="26"/>
                    </a:cubicBezTo>
                    <a:cubicBezTo>
                      <a:pt x="89" y="28"/>
                      <a:pt x="88" y="28"/>
                      <a:pt x="95" y="28"/>
                    </a:cubicBezTo>
                    <a:cubicBezTo>
                      <a:pt x="101" y="28"/>
                      <a:pt x="99" y="23"/>
                      <a:pt x="101" y="28"/>
                    </a:cubicBezTo>
                    <a:cubicBezTo>
                      <a:pt x="103" y="33"/>
                      <a:pt x="105" y="36"/>
                      <a:pt x="106" y="32"/>
                    </a:cubicBezTo>
                    <a:cubicBezTo>
                      <a:pt x="107" y="28"/>
                      <a:pt x="109" y="24"/>
                      <a:pt x="112" y="24"/>
                    </a:cubicBezTo>
                    <a:cubicBezTo>
                      <a:pt x="115" y="24"/>
                      <a:pt x="117" y="24"/>
                      <a:pt x="116" y="27"/>
                    </a:cubicBezTo>
                    <a:cubicBezTo>
                      <a:pt x="114" y="30"/>
                      <a:pt x="110" y="33"/>
                      <a:pt x="109" y="36"/>
                    </a:cubicBezTo>
                    <a:cubicBezTo>
                      <a:pt x="109" y="39"/>
                      <a:pt x="104" y="39"/>
                      <a:pt x="101" y="43"/>
                    </a:cubicBezTo>
                    <a:cubicBezTo>
                      <a:pt x="97" y="47"/>
                      <a:pt x="96" y="47"/>
                      <a:pt x="92" y="51"/>
                    </a:cubicBezTo>
                    <a:cubicBezTo>
                      <a:pt x="89" y="54"/>
                      <a:pt x="94" y="55"/>
                      <a:pt x="83" y="56"/>
                    </a:cubicBezTo>
                    <a:cubicBezTo>
                      <a:pt x="72" y="58"/>
                      <a:pt x="68" y="59"/>
                      <a:pt x="64" y="59"/>
                    </a:cubicBezTo>
                    <a:cubicBezTo>
                      <a:pt x="61" y="60"/>
                      <a:pt x="62" y="58"/>
                      <a:pt x="59" y="59"/>
                    </a:cubicBezTo>
                    <a:cubicBezTo>
                      <a:pt x="55" y="60"/>
                      <a:pt x="51" y="56"/>
                      <a:pt x="51" y="59"/>
                    </a:cubicBezTo>
                    <a:cubicBezTo>
                      <a:pt x="52" y="63"/>
                      <a:pt x="56" y="64"/>
                      <a:pt x="49" y="65"/>
                    </a:cubicBezTo>
                    <a:cubicBezTo>
                      <a:pt x="43" y="66"/>
                      <a:pt x="43" y="64"/>
                      <a:pt x="36" y="65"/>
                    </a:cubicBezTo>
                    <a:cubicBezTo>
                      <a:pt x="30" y="66"/>
                      <a:pt x="26" y="67"/>
                      <a:pt x="28" y="62"/>
                    </a:cubicBezTo>
                    <a:cubicBezTo>
                      <a:pt x="30" y="57"/>
                      <a:pt x="35" y="60"/>
                      <a:pt x="27" y="54"/>
                    </a:cubicBezTo>
                    <a:cubicBezTo>
                      <a:pt x="18" y="49"/>
                      <a:pt x="19" y="45"/>
                      <a:pt x="15" y="43"/>
                    </a:cubicBezTo>
                    <a:cubicBezTo>
                      <a:pt x="10" y="42"/>
                      <a:pt x="10" y="43"/>
                      <a:pt x="6" y="41"/>
                    </a:cubicBezTo>
                    <a:cubicBezTo>
                      <a:pt x="1" y="38"/>
                      <a:pt x="0" y="37"/>
                      <a:pt x="3" y="3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Freeform 988">
                <a:extLst>
                  <a:ext uri="{FF2B5EF4-FFF2-40B4-BE49-F238E27FC236}">
                    <a16:creationId xmlns:a16="http://schemas.microsoft.com/office/drawing/2014/main" id="{BA42A3FF-741B-4097-AF49-27FA59053C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5" y="801"/>
                <a:ext cx="99" cy="24"/>
              </a:xfrm>
              <a:custGeom>
                <a:avLst/>
                <a:gdLst>
                  <a:gd name="T0" fmla="*/ 4 w 165"/>
                  <a:gd name="T1" fmla="*/ 28 h 40"/>
                  <a:gd name="T2" fmla="*/ 28 w 165"/>
                  <a:gd name="T3" fmla="*/ 24 h 40"/>
                  <a:gd name="T4" fmla="*/ 58 w 165"/>
                  <a:gd name="T5" fmla="*/ 17 h 40"/>
                  <a:gd name="T6" fmla="*/ 74 w 165"/>
                  <a:gd name="T7" fmla="*/ 11 h 40"/>
                  <a:gd name="T8" fmla="*/ 109 w 165"/>
                  <a:gd name="T9" fmla="*/ 6 h 40"/>
                  <a:gd name="T10" fmla="*/ 134 w 165"/>
                  <a:gd name="T11" fmla="*/ 3 h 40"/>
                  <a:gd name="T12" fmla="*/ 164 w 165"/>
                  <a:gd name="T13" fmla="*/ 3 h 40"/>
                  <a:gd name="T14" fmla="*/ 149 w 165"/>
                  <a:gd name="T15" fmla="*/ 10 h 40"/>
                  <a:gd name="T16" fmla="*/ 142 w 165"/>
                  <a:gd name="T17" fmla="*/ 14 h 40"/>
                  <a:gd name="T18" fmla="*/ 133 w 165"/>
                  <a:gd name="T19" fmla="*/ 20 h 40"/>
                  <a:gd name="T20" fmla="*/ 112 w 165"/>
                  <a:gd name="T21" fmla="*/ 22 h 40"/>
                  <a:gd name="T22" fmla="*/ 94 w 165"/>
                  <a:gd name="T23" fmla="*/ 26 h 40"/>
                  <a:gd name="T24" fmla="*/ 93 w 165"/>
                  <a:gd name="T25" fmla="*/ 18 h 40"/>
                  <a:gd name="T26" fmla="*/ 78 w 165"/>
                  <a:gd name="T27" fmla="*/ 25 h 40"/>
                  <a:gd name="T28" fmla="*/ 70 w 165"/>
                  <a:gd name="T29" fmla="*/ 30 h 40"/>
                  <a:gd name="T30" fmla="*/ 60 w 165"/>
                  <a:gd name="T31" fmla="*/ 32 h 40"/>
                  <a:gd name="T32" fmla="*/ 43 w 165"/>
                  <a:gd name="T33" fmla="*/ 37 h 40"/>
                  <a:gd name="T34" fmla="*/ 34 w 165"/>
                  <a:gd name="T35" fmla="*/ 35 h 40"/>
                  <a:gd name="T36" fmla="*/ 21 w 165"/>
                  <a:gd name="T37" fmla="*/ 39 h 40"/>
                  <a:gd name="T38" fmla="*/ 7 w 165"/>
                  <a:gd name="T39" fmla="*/ 37 h 40"/>
                  <a:gd name="T40" fmla="*/ 0 w 165"/>
                  <a:gd name="T41" fmla="*/ 34 h 40"/>
                  <a:gd name="T42" fmla="*/ 4 w 165"/>
                  <a:gd name="T43" fmla="*/ 2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5" h="40">
                    <a:moveTo>
                      <a:pt x="4" y="28"/>
                    </a:moveTo>
                    <a:cubicBezTo>
                      <a:pt x="14" y="25"/>
                      <a:pt x="10" y="25"/>
                      <a:pt x="28" y="24"/>
                    </a:cubicBezTo>
                    <a:cubicBezTo>
                      <a:pt x="46" y="24"/>
                      <a:pt x="47" y="19"/>
                      <a:pt x="58" y="17"/>
                    </a:cubicBezTo>
                    <a:cubicBezTo>
                      <a:pt x="70" y="14"/>
                      <a:pt x="46" y="15"/>
                      <a:pt x="74" y="11"/>
                    </a:cubicBezTo>
                    <a:cubicBezTo>
                      <a:pt x="102" y="7"/>
                      <a:pt x="92" y="8"/>
                      <a:pt x="109" y="6"/>
                    </a:cubicBezTo>
                    <a:cubicBezTo>
                      <a:pt x="127" y="3"/>
                      <a:pt x="119" y="6"/>
                      <a:pt x="134" y="3"/>
                    </a:cubicBezTo>
                    <a:cubicBezTo>
                      <a:pt x="149" y="0"/>
                      <a:pt x="165" y="0"/>
                      <a:pt x="164" y="3"/>
                    </a:cubicBezTo>
                    <a:cubicBezTo>
                      <a:pt x="163" y="6"/>
                      <a:pt x="153" y="8"/>
                      <a:pt x="149" y="10"/>
                    </a:cubicBezTo>
                    <a:cubicBezTo>
                      <a:pt x="144" y="12"/>
                      <a:pt x="145" y="10"/>
                      <a:pt x="142" y="14"/>
                    </a:cubicBezTo>
                    <a:cubicBezTo>
                      <a:pt x="138" y="18"/>
                      <a:pt x="143" y="18"/>
                      <a:pt x="133" y="20"/>
                    </a:cubicBezTo>
                    <a:cubicBezTo>
                      <a:pt x="122" y="21"/>
                      <a:pt x="118" y="17"/>
                      <a:pt x="112" y="22"/>
                    </a:cubicBezTo>
                    <a:cubicBezTo>
                      <a:pt x="106" y="27"/>
                      <a:pt x="89" y="31"/>
                      <a:pt x="94" y="26"/>
                    </a:cubicBezTo>
                    <a:cubicBezTo>
                      <a:pt x="100" y="22"/>
                      <a:pt x="99" y="16"/>
                      <a:pt x="93" y="18"/>
                    </a:cubicBezTo>
                    <a:cubicBezTo>
                      <a:pt x="88" y="20"/>
                      <a:pt x="81" y="21"/>
                      <a:pt x="78" y="25"/>
                    </a:cubicBezTo>
                    <a:cubicBezTo>
                      <a:pt x="74" y="29"/>
                      <a:pt x="74" y="29"/>
                      <a:pt x="70" y="30"/>
                    </a:cubicBezTo>
                    <a:cubicBezTo>
                      <a:pt x="66" y="31"/>
                      <a:pt x="66" y="28"/>
                      <a:pt x="60" y="32"/>
                    </a:cubicBezTo>
                    <a:cubicBezTo>
                      <a:pt x="54" y="36"/>
                      <a:pt x="45" y="36"/>
                      <a:pt x="43" y="37"/>
                    </a:cubicBezTo>
                    <a:cubicBezTo>
                      <a:pt x="41" y="38"/>
                      <a:pt x="38" y="33"/>
                      <a:pt x="34" y="35"/>
                    </a:cubicBezTo>
                    <a:cubicBezTo>
                      <a:pt x="30" y="37"/>
                      <a:pt x="25" y="37"/>
                      <a:pt x="21" y="39"/>
                    </a:cubicBezTo>
                    <a:cubicBezTo>
                      <a:pt x="17" y="40"/>
                      <a:pt x="11" y="37"/>
                      <a:pt x="7" y="37"/>
                    </a:cubicBezTo>
                    <a:cubicBezTo>
                      <a:pt x="3" y="37"/>
                      <a:pt x="0" y="37"/>
                      <a:pt x="0" y="34"/>
                    </a:cubicBezTo>
                    <a:cubicBezTo>
                      <a:pt x="0" y="32"/>
                      <a:pt x="1" y="29"/>
                      <a:pt x="4" y="2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Freeform 989">
                <a:extLst>
                  <a:ext uri="{FF2B5EF4-FFF2-40B4-BE49-F238E27FC236}">
                    <a16:creationId xmlns:a16="http://schemas.microsoft.com/office/drawing/2014/main" id="{CF16DDE2-3CDE-442B-B5B1-EFAABDD0F8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0" y="810"/>
                <a:ext cx="137" cy="36"/>
              </a:xfrm>
              <a:custGeom>
                <a:avLst/>
                <a:gdLst>
                  <a:gd name="T0" fmla="*/ 13 w 229"/>
                  <a:gd name="T1" fmla="*/ 36 h 60"/>
                  <a:gd name="T2" fmla="*/ 30 w 229"/>
                  <a:gd name="T3" fmla="*/ 41 h 60"/>
                  <a:gd name="T4" fmla="*/ 47 w 229"/>
                  <a:gd name="T5" fmla="*/ 39 h 60"/>
                  <a:gd name="T6" fmla="*/ 65 w 229"/>
                  <a:gd name="T7" fmla="*/ 34 h 60"/>
                  <a:gd name="T8" fmla="*/ 85 w 229"/>
                  <a:gd name="T9" fmla="*/ 36 h 60"/>
                  <a:gd name="T10" fmla="*/ 94 w 229"/>
                  <a:gd name="T11" fmla="*/ 38 h 60"/>
                  <a:gd name="T12" fmla="*/ 70 w 229"/>
                  <a:gd name="T13" fmla="*/ 41 h 60"/>
                  <a:gd name="T14" fmla="*/ 41 w 229"/>
                  <a:gd name="T15" fmla="*/ 47 h 60"/>
                  <a:gd name="T16" fmla="*/ 46 w 229"/>
                  <a:gd name="T17" fmla="*/ 58 h 60"/>
                  <a:gd name="T18" fmla="*/ 70 w 229"/>
                  <a:gd name="T19" fmla="*/ 56 h 60"/>
                  <a:gd name="T20" fmla="*/ 88 w 229"/>
                  <a:gd name="T21" fmla="*/ 51 h 60"/>
                  <a:gd name="T22" fmla="*/ 100 w 229"/>
                  <a:gd name="T23" fmla="*/ 46 h 60"/>
                  <a:gd name="T24" fmla="*/ 118 w 229"/>
                  <a:gd name="T25" fmla="*/ 45 h 60"/>
                  <a:gd name="T26" fmla="*/ 151 w 229"/>
                  <a:gd name="T27" fmla="*/ 42 h 60"/>
                  <a:gd name="T28" fmla="*/ 159 w 229"/>
                  <a:gd name="T29" fmla="*/ 41 h 60"/>
                  <a:gd name="T30" fmla="*/ 178 w 229"/>
                  <a:gd name="T31" fmla="*/ 41 h 60"/>
                  <a:gd name="T32" fmla="*/ 212 w 229"/>
                  <a:gd name="T33" fmla="*/ 31 h 60"/>
                  <a:gd name="T34" fmla="*/ 227 w 229"/>
                  <a:gd name="T35" fmla="*/ 21 h 60"/>
                  <a:gd name="T36" fmla="*/ 210 w 229"/>
                  <a:gd name="T37" fmla="*/ 15 h 60"/>
                  <a:gd name="T38" fmla="*/ 198 w 229"/>
                  <a:gd name="T39" fmla="*/ 21 h 60"/>
                  <a:gd name="T40" fmla="*/ 187 w 229"/>
                  <a:gd name="T41" fmla="*/ 18 h 60"/>
                  <a:gd name="T42" fmla="*/ 193 w 229"/>
                  <a:gd name="T43" fmla="*/ 14 h 60"/>
                  <a:gd name="T44" fmla="*/ 197 w 229"/>
                  <a:gd name="T45" fmla="*/ 5 h 60"/>
                  <a:gd name="T46" fmla="*/ 197 w 229"/>
                  <a:gd name="T47" fmla="*/ 1 h 60"/>
                  <a:gd name="T48" fmla="*/ 182 w 229"/>
                  <a:gd name="T49" fmla="*/ 3 h 60"/>
                  <a:gd name="T50" fmla="*/ 169 w 229"/>
                  <a:gd name="T51" fmla="*/ 9 h 60"/>
                  <a:gd name="T52" fmla="*/ 160 w 229"/>
                  <a:gd name="T53" fmla="*/ 12 h 60"/>
                  <a:gd name="T54" fmla="*/ 165 w 229"/>
                  <a:gd name="T55" fmla="*/ 18 h 60"/>
                  <a:gd name="T56" fmla="*/ 154 w 229"/>
                  <a:gd name="T57" fmla="*/ 22 h 60"/>
                  <a:gd name="T58" fmla="*/ 158 w 229"/>
                  <a:gd name="T59" fmla="*/ 30 h 60"/>
                  <a:gd name="T60" fmla="*/ 132 w 229"/>
                  <a:gd name="T61" fmla="*/ 30 h 60"/>
                  <a:gd name="T62" fmla="*/ 122 w 229"/>
                  <a:gd name="T63" fmla="*/ 24 h 60"/>
                  <a:gd name="T64" fmla="*/ 123 w 229"/>
                  <a:gd name="T65" fmla="*/ 18 h 60"/>
                  <a:gd name="T66" fmla="*/ 110 w 229"/>
                  <a:gd name="T67" fmla="*/ 13 h 60"/>
                  <a:gd name="T68" fmla="*/ 99 w 229"/>
                  <a:gd name="T69" fmla="*/ 12 h 60"/>
                  <a:gd name="T70" fmla="*/ 88 w 229"/>
                  <a:gd name="T71" fmla="*/ 7 h 60"/>
                  <a:gd name="T72" fmla="*/ 78 w 229"/>
                  <a:gd name="T73" fmla="*/ 9 h 60"/>
                  <a:gd name="T74" fmla="*/ 65 w 229"/>
                  <a:gd name="T75" fmla="*/ 13 h 60"/>
                  <a:gd name="T76" fmla="*/ 56 w 229"/>
                  <a:gd name="T77" fmla="*/ 16 h 60"/>
                  <a:gd name="T78" fmla="*/ 40 w 229"/>
                  <a:gd name="T79" fmla="*/ 20 h 60"/>
                  <a:gd name="T80" fmla="*/ 31 w 229"/>
                  <a:gd name="T81" fmla="*/ 24 h 60"/>
                  <a:gd name="T82" fmla="*/ 19 w 229"/>
                  <a:gd name="T83" fmla="*/ 30 h 60"/>
                  <a:gd name="T84" fmla="*/ 4 w 229"/>
                  <a:gd name="T85" fmla="*/ 36 h 60"/>
                  <a:gd name="T86" fmla="*/ 8 w 229"/>
                  <a:gd name="T87" fmla="*/ 40 h 60"/>
                  <a:gd name="T88" fmla="*/ 13 w 229"/>
                  <a:gd name="T89" fmla="*/ 3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29" h="60">
                    <a:moveTo>
                      <a:pt x="13" y="36"/>
                    </a:moveTo>
                    <a:cubicBezTo>
                      <a:pt x="24" y="42"/>
                      <a:pt x="16" y="41"/>
                      <a:pt x="30" y="41"/>
                    </a:cubicBezTo>
                    <a:cubicBezTo>
                      <a:pt x="43" y="41"/>
                      <a:pt x="31" y="41"/>
                      <a:pt x="47" y="39"/>
                    </a:cubicBezTo>
                    <a:cubicBezTo>
                      <a:pt x="63" y="36"/>
                      <a:pt x="60" y="33"/>
                      <a:pt x="65" y="34"/>
                    </a:cubicBezTo>
                    <a:cubicBezTo>
                      <a:pt x="70" y="35"/>
                      <a:pt x="79" y="36"/>
                      <a:pt x="85" y="36"/>
                    </a:cubicBezTo>
                    <a:cubicBezTo>
                      <a:pt x="91" y="36"/>
                      <a:pt x="104" y="35"/>
                      <a:pt x="94" y="38"/>
                    </a:cubicBezTo>
                    <a:cubicBezTo>
                      <a:pt x="83" y="40"/>
                      <a:pt x="85" y="37"/>
                      <a:pt x="70" y="41"/>
                    </a:cubicBezTo>
                    <a:cubicBezTo>
                      <a:pt x="55" y="45"/>
                      <a:pt x="39" y="40"/>
                      <a:pt x="41" y="47"/>
                    </a:cubicBezTo>
                    <a:cubicBezTo>
                      <a:pt x="43" y="54"/>
                      <a:pt x="36" y="57"/>
                      <a:pt x="46" y="58"/>
                    </a:cubicBezTo>
                    <a:cubicBezTo>
                      <a:pt x="56" y="58"/>
                      <a:pt x="59" y="60"/>
                      <a:pt x="70" y="56"/>
                    </a:cubicBezTo>
                    <a:cubicBezTo>
                      <a:pt x="81" y="52"/>
                      <a:pt x="76" y="55"/>
                      <a:pt x="88" y="51"/>
                    </a:cubicBezTo>
                    <a:cubicBezTo>
                      <a:pt x="100" y="46"/>
                      <a:pt x="84" y="47"/>
                      <a:pt x="100" y="46"/>
                    </a:cubicBezTo>
                    <a:cubicBezTo>
                      <a:pt x="116" y="45"/>
                      <a:pt x="108" y="46"/>
                      <a:pt x="118" y="45"/>
                    </a:cubicBezTo>
                    <a:cubicBezTo>
                      <a:pt x="128" y="44"/>
                      <a:pt x="150" y="42"/>
                      <a:pt x="151" y="42"/>
                    </a:cubicBezTo>
                    <a:cubicBezTo>
                      <a:pt x="152" y="42"/>
                      <a:pt x="144" y="40"/>
                      <a:pt x="159" y="41"/>
                    </a:cubicBezTo>
                    <a:cubicBezTo>
                      <a:pt x="174" y="41"/>
                      <a:pt x="158" y="46"/>
                      <a:pt x="178" y="41"/>
                    </a:cubicBezTo>
                    <a:cubicBezTo>
                      <a:pt x="199" y="36"/>
                      <a:pt x="207" y="35"/>
                      <a:pt x="212" y="31"/>
                    </a:cubicBezTo>
                    <a:cubicBezTo>
                      <a:pt x="218" y="27"/>
                      <a:pt x="229" y="27"/>
                      <a:pt x="227" y="21"/>
                    </a:cubicBezTo>
                    <a:cubicBezTo>
                      <a:pt x="225" y="15"/>
                      <a:pt x="218" y="12"/>
                      <a:pt x="210" y="15"/>
                    </a:cubicBezTo>
                    <a:cubicBezTo>
                      <a:pt x="202" y="18"/>
                      <a:pt x="208" y="19"/>
                      <a:pt x="198" y="21"/>
                    </a:cubicBezTo>
                    <a:cubicBezTo>
                      <a:pt x="188" y="22"/>
                      <a:pt x="183" y="21"/>
                      <a:pt x="187" y="18"/>
                    </a:cubicBezTo>
                    <a:cubicBezTo>
                      <a:pt x="191" y="15"/>
                      <a:pt x="190" y="17"/>
                      <a:pt x="193" y="14"/>
                    </a:cubicBezTo>
                    <a:cubicBezTo>
                      <a:pt x="197" y="11"/>
                      <a:pt x="195" y="6"/>
                      <a:pt x="197" y="5"/>
                    </a:cubicBezTo>
                    <a:cubicBezTo>
                      <a:pt x="199" y="4"/>
                      <a:pt x="204" y="1"/>
                      <a:pt x="197" y="1"/>
                    </a:cubicBezTo>
                    <a:cubicBezTo>
                      <a:pt x="191" y="1"/>
                      <a:pt x="184" y="0"/>
                      <a:pt x="182" y="3"/>
                    </a:cubicBezTo>
                    <a:cubicBezTo>
                      <a:pt x="180" y="6"/>
                      <a:pt x="172" y="7"/>
                      <a:pt x="169" y="9"/>
                    </a:cubicBezTo>
                    <a:cubicBezTo>
                      <a:pt x="166" y="11"/>
                      <a:pt x="157" y="9"/>
                      <a:pt x="160" y="12"/>
                    </a:cubicBezTo>
                    <a:cubicBezTo>
                      <a:pt x="164" y="15"/>
                      <a:pt x="170" y="16"/>
                      <a:pt x="165" y="18"/>
                    </a:cubicBezTo>
                    <a:cubicBezTo>
                      <a:pt x="160" y="21"/>
                      <a:pt x="151" y="20"/>
                      <a:pt x="154" y="22"/>
                    </a:cubicBezTo>
                    <a:cubicBezTo>
                      <a:pt x="157" y="24"/>
                      <a:pt x="167" y="30"/>
                      <a:pt x="158" y="30"/>
                    </a:cubicBezTo>
                    <a:cubicBezTo>
                      <a:pt x="148" y="29"/>
                      <a:pt x="139" y="30"/>
                      <a:pt x="132" y="30"/>
                    </a:cubicBezTo>
                    <a:cubicBezTo>
                      <a:pt x="124" y="29"/>
                      <a:pt x="121" y="26"/>
                      <a:pt x="122" y="24"/>
                    </a:cubicBezTo>
                    <a:cubicBezTo>
                      <a:pt x="123" y="23"/>
                      <a:pt x="131" y="20"/>
                      <a:pt x="123" y="18"/>
                    </a:cubicBezTo>
                    <a:cubicBezTo>
                      <a:pt x="115" y="16"/>
                      <a:pt x="112" y="13"/>
                      <a:pt x="110" y="13"/>
                    </a:cubicBezTo>
                    <a:cubicBezTo>
                      <a:pt x="108" y="13"/>
                      <a:pt x="102" y="11"/>
                      <a:pt x="99" y="12"/>
                    </a:cubicBezTo>
                    <a:cubicBezTo>
                      <a:pt x="96" y="12"/>
                      <a:pt x="92" y="7"/>
                      <a:pt x="88" y="7"/>
                    </a:cubicBezTo>
                    <a:cubicBezTo>
                      <a:pt x="84" y="8"/>
                      <a:pt x="82" y="5"/>
                      <a:pt x="78" y="9"/>
                    </a:cubicBezTo>
                    <a:cubicBezTo>
                      <a:pt x="74" y="13"/>
                      <a:pt x="70" y="11"/>
                      <a:pt x="65" y="13"/>
                    </a:cubicBezTo>
                    <a:cubicBezTo>
                      <a:pt x="60" y="15"/>
                      <a:pt x="66" y="12"/>
                      <a:pt x="56" y="16"/>
                    </a:cubicBezTo>
                    <a:cubicBezTo>
                      <a:pt x="45" y="20"/>
                      <a:pt x="44" y="17"/>
                      <a:pt x="40" y="20"/>
                    </a:cubicBezTo>
                    <a:cubicBezTo>
                      <a:pt x="35" y="23"/>
                      <a:pt x="39" y="19"/>
                      <a:pt x="31" y="24"/>
                    </a:cubicBezTo>
                    <a:cubicBezTo>
                      <a:pt x="22" y="29"/>
                      <a:pt x="27" y="24"/>
                      <a:pt x="19" y="30"/>
                    </a:cubicBezTo>
                    <a:cubicBezTo>
                      <a:pt x="11" y="35"/>
                      <a:pt x="0" y="34"/>
                      <a:pt x="4" y="36"/>
                    </a:cubicBezTo>
                    <a:cubicBezTo>
                      <a:pt x="8" y="38"/>
                      <a:pt x="7" y="40"/>
                      <a:pt x="8" y="40"/>
                    </a:cubicBezTo>
                    <a:cubicBezTo>
                      <a:pt x="9" y="39"/>
                      <a:pt x="12" y="36"/>
                      <a:pt x="13" y="3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Freeform 990">
                <a:extLst>
                  <a:ext uri="{FF2B5EF4-FFF2-40B4-BE49-F238E27FC236}">
                    <a16:creationId xmlns:a16="http://schemas.microsoft.com/office/drawing/2014/main" id="{14FA327B-5E3E-49ED-A103-0841FF70E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2" y="819"/>
                <a:ext cx="28" cy="9"/>
              </a:xfrm>
              <a:custGeom>
                <a:avLst/>
                <a:gdLst>
                  <a:gd name="T0" fmla="*/ 3 w 46"/>
                  <a:gd name="T1" fmla="*/ 14 h 14"/>
                  <a:gd name="T2" fmla="*/ 13 w 46"/>
                  <a:gd name="T3" fmla="*/ 13 h 14"/>
                  <a:gd name="T4" fmla="*/ 21 w 46"/>
                  <a:gd name="T5" fmla="*/ 11 h 14"/>
                  <a:gd name="T6" fmla="*/ 27 w 46"/>
                  <a:gd name="T7" fmla="*/ 9 h 14"/>
                  <a:gd name="T8" fmla="*/ 35 w 46"/>
                  <a:gd name="T9" fmla="*/ 7 h 14"/>
                  <a:gd name="T10" fmla="*/ 39 w 46"/>
                  <a:gd name="T11" fmla="*/ 5 h 14"/>
                  <a:gd name="T12" fmla="*/ 43 w 46"/>
                  <a:gd name="T13" fmla="*/ 2 h 14"/>
                  <a:gd name="T14" fmla="*/ 35 w 46"/>
                  <a:gd name="T15" fmla="*/ 1 h 14"/>
                  <a:gd name="T16" fmla="*/ 27 w 46"/>
                  <a:gd name="T17" fmla="*/ 3 h 14"/>
                  <a:gd name="T18" fmla="*/ 20 w 46"/>
                  <a:gd name="T19" fmla="*/ 5 h 14"/>
                  <a:gd name="T20" fmla="*/ 13 w 46"/>
                  <a:gd name="T21" fmla="*/ 8 h 14"/>
                  <a:gd name="T22" fmla="*/ 4 w 46"/>
                  <a:gd name="T23" fmla="*/ 10 h 14"/>
                  <a:gd name="T24" fmla="*/ 3 w 46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14">
                    <a:moveTo>
                      <a:pt x="3" y="14"/>
                    </a:moveTo>
                    <a:cubicBezTo>
                      <a:pt x="8" y="14"/>
                      <a:pt x="10" y="13"/>
                      <a:pt x="13" y="13"/>
                    </a:cubicBezTo>
                    <a:cubicBezTo>
                      <a:pt x="17" y="12"/>
                      <a:pt x="18" y="13"/>
                      <a:pt x="21" y="11"/>
                    </a:cubicBezTo>
                    <a:cubicBezTo>
                      <a:pt x="25" y="10"/>
                      <a:pt x="23" y="11"/>
                      <a:pt x="27" y="9"/>
                    </a:cubicBezTo>
                    <a:cubicBezTo>
                      <a:pt x="32" y="7"/>
                      <a:pt x="31" y="8"/>
                      <a:pt x="35" y="7"/>
                    </a:cubicBezTo>
                    <a:cubicBezTo>
                      <a:pt x="38" y="6"/>
                      <a:pt x="36" y="7"/>
                      <a:pt x="39" y="5"/>
                    </a:cubicBezTo>
                    <a:cubicBezTo>
                      <a:pt x="43" y="3"/>
                      <a:pt x="46" y="3"/>
                      <a:pt x="43" y="2"/>
                    </a:cubicBezTo>
                    <a:cubicBezTo>
                      <a:pt x="40" y="1"/>
                      <a:pt x="38" y="0"/>
                      <a:pt x="35" y="1"/>
                    </a:cubicBezTo>
                    <a:cubicBezTo>
                      <a:pt x="31" y="2"/>
                      <a:pt x="30" y="2"/>
                      <a:pt x="27" y="3"/>
                    </a:cubicBezTo>
                    <a:cubicBezTo>
                      <a:pt x="24" y="4"/>
                      <a:pt x="23" y="4"/>
                      <a:pt x="20" y="5"/>
                    </a:cubicBezTo>
                    <a:cubicBezTo>
                      <a:pt x="17" y="6"/>
                      <a:pt x="18" y="6"/>
                      <a:pt x="13" y="8"/>
                    </a:cubicBezTo>
                    <a:cubicBezTo>
                      <a:pt x="9" y="9"/>
                      <a:pt x="8" y="7"/>
                      <a:pt x="4" y="10"/>
                    </a:cubicBezTo>
                    <a:cubicBezTo>
                      <a:pt x="0" y="13"/>
                      <a:pt x="1" y="14"/>
                      <a:pt x="3" y="1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Freeform 991">
                <a:extLst>
                  <a:ext uri="{FF2B5EF4-FFF2-40B4-BE49-F238E27FC236}">
                    <a16:creationId xmlns:a16="http://schemas.microsoft.com/office/drawing/2014/main" id="{7F3ADA46-A63A-4000-81AB-36CB04D9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793"/>
                <a:ext cx="47" cy="12"/>
              </a:xfrm>
              <a:custGeom>
                <a:avLst/>
                <a:gdLst>
                  <a:gd name="T0" fmla="*/ 10 w 78"/>
                  <a:gd name="T1" fmla="*/ 9 h 20"/>
                  <a:gd name="T2" fmla="*/ 3 w 78"/>
                  <a:gd name="T3" fmla="*/ 17 h 20"/>
                  <a:gd name="T4" fmla="*/ 16 w 78"/>
                  <a:gd name="T5" fmla="*/ 20 h 20"/>
                  <a:gd name="T6" fmla="*/ 30 w 78"/>
                  <a:gd name="T7" fmla="*/ 18 h 20"/>
                  <a:gd name="T8" fmla="*/ 46 w 78"/>
                  <a:gd name="T9" fmla="*/ 17 h 20"/>
                  <a:gd name="T10" fmla="*/ 59 w 78"/>
                  <a:gd name="T11" fmla="*/ 13 h 20"/>
                  <a:gd name="T12" fmla="*/ 59 w 78"/>
                  <a:gd name="T13" fmla="*/ 8 h 20"/>
                  <a:gd name="T14" fmla="*/ 77 w 78"/>
                  <a:gd name="T15" fmla="*/ 5 h 20"/>
                  <a:gd name="T16" fmla="*/ 67 w 78"/>
                  <a:gd name="T17" fmla="*/ 2 h 20"/>
                  <a:gd name="T18" fmla="*/ 51 w 78"/>
                  <a:gd name="T19" fmla="*/ 2 h 20"/>
                  <a:gd name="T20" fmla="*/ 43 w 78"/>
                  <a:gd name="T21" fmla="*/ 5 h 20"/>
                  <a:gd name="T22" fmla="*/ 32 w 78"/>
                  <a:gd name="T23" fmla="*/ 6 h 20"/>
                  <a:gd name="T24" fmla="*/ 19 w 78"/>
                  <a:gd name="T25" fmla="*/ 7 h 20"/>
                  <a:gd name="T26" fmla="*/ 10 w 78"/>
                  <a:gd name="T27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20">
                    <a:moveTo>
                      <a:pt x="10" y="9"/>
                    </a:moveTo>
                    <a:cubicBezTo>
                      <a:pt x="5" y="11"/>
                      <a:pt x="0" y="13"/>
                      <a:pt x="3" y="17"/>
                    </a:cubicBezTo>
                    <a:cubicBezTo>
                      <a:pt x="6" y="20"/>
                      <a:pt x="7" y="20"/>
                      <a:pt x="16" y="20"/>
                    </a:cubicBezTo>
                    <a:cubicBezTo>
                      <a:pt x="25" y="19"/>
                      <a:pt x="20" y="18"/>
                      <a:pt x="30" y="18"/>
                    </a:cubicBezTo>
                    <a:cubicBezTo>
                      <a:pt x="40" y="18"/>
                      <a:pt x="35" y="19"/>
                      <a:pt x="46" y="17"/>
                    </a:cubicBezTo>
                    <a:cubicBezTo>
                      <a:pt x="56" y="15"/>
                      <a:pt x="57" y="16"/>
                      <a:pt x="59" y="13"/>
                    </a:cubicBezTo>
                    <a:cubicBezTo>
                      <a:pt x="60" y="10"/>
                      <a:pt x="50" y="8"/>
                      <a:pt x="59" y="8"/>
                    </a:cubicBezTo>
                    <a:cubicBezTo>
                      <a:pt x="67" y="7"/>
                      <a:pt x="75" y="7"/>
                      <a:pt x="77" y="5"/>
                    </a:cubicBezTo>
                    <a:cubicBezTo>
                      <a:pt x="78" y="4"/>
                      <a:pt x="75" y="2"/>
                      <a:pt x="67" y="2"/>
                    </a:cubicBezTo>
                    <a:cubicBezTo>
                      <a:pt x="58" y="2"/>
                      <a:pt x="55" y="0"/>
                      <a:pt x="51" y="2"/>
                    </a:cubicBezTo>
                    <a:cubicBezTo>
                      <a:pt x="48" y="4"/>
                      <a:pt x="48" y="5"/>
                      <a:pt x="43" y="5"/>
                    </a:cubicBezTo>
                    <a:cubicBezTo>
                      <a:pt x="38" y="5"/>
                      <a:pt x="37" y="6"/>
                      <a:pt x="32" y="6"/>
                    </a:cubicBezTo>
                    <a:cubicBezTo>
                      <a:pt x="27" y="7"/>
                      <a:pt x="26" y="7"/>
                      <a:pt x="19" y="7"/>
                    </a:cubicBezTo>
                    <a:cubicBezTo>
                      <a:pt x="12" y="8"/>
                      <a:pt x="9" y="7"/>
                      <a:pt x="10" y="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Freeform 992">
                <a:extLst>
                  <a:ext uri="{FF2B5EF4-FFF2-40B4-BE49-F238E27FC236}">
                    <a16:creationId xmlns:a16="http://schemas.microsoft.com/office/drawing/2014/main" id="{8AB741DA-836E-46D2-BFA0-148104BA6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4" y="785"/>
                <a:ext cx="45" cy="10"/>
              </a:xfrm>
              <a:custGeom>
                <a:avLst/>
                <a:gdLst>
                  <a:gd name="T0" fmla="*/ 8 w 74"/>
                  <a:gd name="T1" fmla="*/ 7 h 17"/>
                  <a:gd name="T2" fmla="*/ 24 w 74"/>
                  <a:gd name="T3" fmla="*/ 5 h 17"/>
                  <a:gd name="T4" fmla="*/ 38 w 74"/>
                  <a:gd name="T5" fmla="*/ 4 h 17"/>
                  <a:gd name="T6" fmla="*/ 53 w 74"/>
                  <a:gd name="T7" fmla="*/ 1 h 17"/>
                  <a:gd name="T8" fmla="*/ 65 w 74"/>
                  <a:gd name="T9" fmla="*/ 4 h 17"/>
                  <a:gd name="T10" fmla="*/ 68 w 74"/>
                  <a:gd name="T11" fmla="*/ 9 h 17"/>
                  <a:gd name="T12" fmla="*/ 56 w 74"/>
                  <a:gd name="T13" fmla="*/ 12 h 17"/>
                  <a:gd name="T14" fmla="*/ 42 w 74"/>
                  <a:gd name="T15" fmla="*/ 11 h 17"/>
                  <a:gd name="T16" fmla="*/ 24 w 74"/>
                  <a:gd name="T17" fmla="*/ 10 h 17"/>
                  <a:gd name="T18" fmla="*/ 13 w 74"/>
                  <a:gd name="T19" fmla="*/ 12 h 17"/>
                  <a:gd name="T20" fmla="*/ 1 w 74"/>
                  <a:gd name="T21" fmla="*/ 13 h 17"/>
                  <a:gd name="T22" fmla="*/ 8 w 74"/>
                  <a:gd name="T2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4" h="17">
                    <a:moveTo>
                      <a:pt x="8" y="7"/>
                    </a:moveTo>
                    <a:cubicBezTo>
                      <a:pt x="15" y="6"/>
                      <a:pt x="16" y="6"/>
                      <a:pt x="24" y="5"/>
                    </a:cubicBezTo>
                    <a:cubicBezTo>
                      <a:pt x="31" y="4"/>
                      <a:pt x="29" y="6"/>
                      <a:pt x="38" y="4"/>
                    </a:cubicBezTo>
                    <a:cubicBezTo>
                      <a:pt x="47" y="2"/>
                      <a:pt x="44" y="1"/>
                      <a:pt x="53" y="1"/>
                    </a:cubicBezTo>
                    <a:cubicBezTo>
                      <a:pt x="61" y="2"/>
                      <a:pt x="64" y="0"/>
                      <a:pt x="65" y="4"/>
                    </a:cubicBezTo>
                    <a:cubicBezTo>
                      <a:pt x="67" y="7"/>
                      <a:pt x="74" y="7"/>
                      <a:pt x="68" y="9"/>
                    </a:cubicBezTo>
                    <a:cubicBezTo>
                      <a:pt x="62" y="11"/>
                      <a:pt x="64" y="12"/>
                      <a:pt x="56" y="12"/>
                    </a:cubicBezTo>
                    <a:cubicBezTo>
                      <a:pt x="48" y="12"/>
                      <a:pt x="50" y="11"/>
                      <a:pt x="42" y="11"/>
                    </a:cubicBezTo>
                    <a:cubicBezTo>
                      <a:pt x="35" y="10"/>
                      <a:pt x="29" y="9"/>
                      <a:pt x="24" y="10"/>
                    </a:cubicBezTo>
                    <a:cubicBezTo>
                      <a:pt x="19" y="10"/>
                      <a:pt x="21" y="10"/>
                      <a:pt x="13" y="12"/>
                    </a:cubicBezTo>
                    <a:cubicBezTo>
                      <a:pt x="5" y="13"/>
                      <a:pt x="2" y="17"/>
                      <a:pt x="1" y="13"/>
                    </a:cubicBezTo>
                    <a:cubicBezTo>
                      <a:pt x="0" y="9"/>
                      <a:pt x="4" y="7"/>
                      <a:pt x="8" y="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993">
                <a:extLst>
                  <a:ext uri="{FF2B5EF4-FFF2-40B4-BE49-F238E27FC236}">
                    <a16:creationId xmlns:a16="http://schemas.microsoft.com/office/drawing/2014/main" id="{7CC2FA43-FAA7-4221-9A47-5FFE800CA9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6" y="778"/>
                <a:ext cx="57" cy="23"/>
              </a:xfrm>
              <a:custGeom>
                <a:avLst/>
                <a:gdLst>
                  <a:gd name="T0" fmla="*/ 34 w 95"/>
                  <a:gd name="T1" fmla="*/ 3 h 38"/>
                  <a:gd name="T2" fmla="*/ 19 w 95"/>
                  <a:gd name="T3" fmla="*/ 5 h 38"/>
                  <a:gd name="T4" fmla="*/ 12 w 95"/>
                  <a:gd name="T5" fmla="*/ 7 h 38"/>
                  <a:gd name="T6" fmla="*/ 21 w 95"/>
                  <a:gd name="T7" fmla="*/ 14 h 38"/>
                  <a:gd name="T8" fmla="*/ 30 w 95"/>
                  <a:gd name="T9" fmla="*/ 16 h 38"/>
                  <a:gd name="T10" fmla="*/ 25 w 95"/>
                  <a:gd name="T11" fmla="*/ 20 h 38"/>
                  <a:gd name="T12" fmla="*/ 11 w 95"/>
                  <a:gd name="T13" fmla="*/ 21 h 38"/>
                  <a:gd name="T14" fmla="*/ 2 w 95"/>
                  <a:gd name="T15" fmla="*/ 22 h 38"/>
                  <a:gd name="T16" fmla="*/ 13 w 95"/>
                  <a:gd name="T17" fmla="*/ 26 h 38"/>
                  <a:gd name="T18" fmla="*/ 26 w 95"/>
                  <a:gd name="T19" fmla="*/ 25 h 38"/>
                  <a:gd name="T20" fmla="*/ 41 w 95"/>
                  <a:gd name="T21" fmla="*/ 26 h 38"/>
                  <a:gd name="T22" fmla="*/ 52 w 95"/>
                  <a:gd name="T23" fmla="*/ 29 h 38"/>
                  <a:gd name="T24" fmla="*/ 57 w 95"/>
                  <a:gd name="T25" fmla="*/ 32 h 38"/>
                  <a:gd name="T26" fmla="*/ 70 w 95"/>
                  <a:gd name="T27" fmla="*/ 35 h 38"/>
                  <a:gd name="T28" fmla="*/ 81 w 95"/>
                  <a:gd name="T29" fmla="*/ 32 h 38"/>
                  <a:gd name="T30" fmla="*/ 84 w 95"/>
                  <a:gd name="T31" fmla="*/ 24 h 38"/>
                  <a:gd name="T32" fmla="*/ 88 w 95"/>
                  <a:gd name="T33" fmla="*/ 19 h 38"/>
                  <a:gd name="T34" fmla="*/ 87 w 95"/>
                  <a:gd name="T35" fmla="*/ 14 h 38"/>
                  <a:gd name="T36" fmla="*/ 72 w 95"/>
                  <a:gd name="T37" fmla="*/ 10 h 38"/>
                  <a:gd name="T38" fmla="*/ 61 w 95"/>
                  <a:gd name="T39" fmla="*/ 8 h 38"/>
                  <a:gd name="T40" fmla="*/ 56 w 95"/>
                  <a:gd name="T41" fmla="*/ 11 h 38"/>
                  <a:gd name="T42" fmla="*/ 50 w 95"/>
                  <a:gd name="T43" fmla="*/ 3 h 38"/>
                  <a:gd name="T44" fmla="*/ 36 w 95"/>
                  <a:gd name="T45" fmla="*/ 2 h 38"/>
                  <a:gd name="T46" fmla="*/ 34 w 95"/>
                  <a:gd name="T47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5" h="38">
                    <a:moveTo>
                      <a:pt x="34" y="3"/>
                    </a:moveTo>
                    <a:cubicBezTo>
                      <a:pt x="27" y="2"/>
                      <a:pt x="21" y="4"/>
                      <a:pt x="19" y="5"/>
                    </a:cubicBezTo>
                    <a:cubicBezTo>
                      <a:pt x="16" y="6"/>
                      <a:pt x="6" y="0"/>
                      <a:pt x="12" y="7"/>
                    </a:cubicBezTo>
                    <a:cubicBezTo>
                      <a:pt x="17" y="14"/>
                      <a:pt x="17" y="12"/>
                      <a:pt x="21" y="14"/>
                    </a:cubicBezTo>
                    <a:cubicBezTo>
                      <a:pt x="25" y="16"/>
                      <a:pt x="31" y="13"/>
                      <a:pt x="30" y="16"/>
                    </a:cubicBezTo>
                    <a:cubicBezTo>
                      <a:pt x="28" y="19"/>
                      <a:pt x="35" y="20"/>
                      <a:pt x="25" y="20"/>
                    </a:cubicBezTo>
                    <a:cubicBezTo>
                      <a:pt x="16" y="19"/>
                      <a:pt x="15" y="20"/>
                      <a:pt x="11" y="21"/>
                    </a:cubicBezTo>
                    <a:cubicBezTo>
                      <a:pt x="8" y="21"/>
                      <a:pt x="0" y="18"/>
                      <a:pt x="2" y="22"/>
                    </a:cubicBezTo>
                    <a:cubicBezTo>
                      <a:pt x="4" y="26"/>
                      <a:pt x="6" y="27"/>
                      <a:pt x="13" y="26"/>
                    </a:cubicBezTo>
                    <a:cubicBezTo>
                      <a:pt x="19" y="25"/>
                      <a:pt x="26" y="23"/>
                      <a:pt x="26" y="25"/>
                    </a:cubicBezTo>
                    <a:cubicBezTo>
                      <a:pt x="26" y="28"/>
                      <a:pt x="36" y="24"/>
                      <a:pt x="41" y="26"/>
                    </a:cubicBezTo>
                    <a:cubicBezTo>
                      <a:pt x="45" y="27"/>
                      <a:pt x="47" y="26"/>
                      <a:pt x="52" y="29"/>
                    </a:cubicBezTo>
                    <a:cubicBezTo>
                      <a:pt x="56" y="31"/>
                      <a:pt x="50" y="29"/>
                      <a:pt x="57" y="32"/>
                    </a:cubicBezTo>
                    <a:cubicBezTo>
                      <a:pt x="64" y="35"/>
                      <a:pt x="58" y="35"/>
                      <a:pt x="70" y="35"/>
                    </a:cubicBezTo>
                    <a:cubicBezTo>
                      <a:pt x="81" y="35"/>
                      <a:pt x="78" y="38"/>
                      <a:pt x="81" y="32"/>
                    </a:cubicBezTo>
                    <a:cubicBezTo>
                      <a:pt x="85" y="27"/>
                      <a:pt x="83" y="28"/>
                      <a:pt x="84" y="24"/>
                    </a:cubicBezTo>
                    <a:cubicBezTo>
                      <a:pt x="86" y="21"/>
                      <a:pt x="87" y="23"/>
                      <a:pt x="88" y="19"/>
                    </a:cubicBezTo>
                    <a:cubicBezTo>
                      <a:pt x="89" y="16"/>
                      <a:pt x="95" y="15"/>
                      <a:pt x="87" y="14"/>
                    </a:cubicBezTo>
                    <a:cubicBezTo>
                      <a:pt x="79" y="13"/>
                      <a:pt x="74" y="10"/>
                      <a:pt x="72" y="10"/>
                    </a:cubicBezTo>
                    <a:cubicBezTo>
                      <a:pt x="71" y="10"/>
                      <a:pt x="63" y="6"/>
                      <a:pt x="61" y="8"/>
                    </a:cubicBezTo>
                    <a:cubicBezTo>
                      <a:pt x="59" y="11"/>
                      <a:pt x="56" y="16"/>
                      <a:pt x="56" y="11"/>
                    </a:cubicBezTo>
                    <a:cubicBezTo>
                      <a:pt x="56" y="5"/>
                      <a:pt x="54" y="3"/>
                      <a:pt x="50" y="3"/>
                    </a:cubicBezTo>
                    <a:cubicBezTo>
                      <a:pt x="46" y="3"/>
                      <a:pt x="37" y="1"/>
                      <a:pt x="36" y="2"/>
                    </a:cubicBezTo>
                    <a:cubicBezTo>
                      <a:pt x="35" y="2"/>
                      <a:pt x="37" y="6"/>
                      <a:pt x="34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Freeform 994">
                <a:extLst>
                  <a:ext uri="{FF2B5EF4-FFF2-40B4-BE49-F238E27FC236}">
                    <a16:creationId xmlns:a16="http://schemas.microsoft.com/office/drawing/2014/main" id="{B432EB91-74B8-4D74-A5DD-CBF6CCC95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8" y="798"/>
                <a:ext cx="14" cy="11"/>
              </a:xfrm>
              <a:custGeom>
                <a:avLst/>
                <a:gdLst>
                  <a:gd name="T0" fmla="*/ 7 w 24"/>
                  <a:gd name="T1" fmla="*/ 3 h 18"/>
                  <a:gd name="T2" fmla="*/ 4 w 24"/>
                  <a:gd name="T3" fmla="*/ 10 h 18"/>
                  <a:gd name="T4" fmla="*/ 13 w 24"/>
                  <a:gd name="T5" fmla="*/ 15 h 18"/>
                  <a:gd name="T6" fmla="*/ 22 w 24"/>
                  <a:gd name="T7" fmla="*/ 14 h 18"/>
                  <a:gd name="T8" fmla="*/ 19 w 24"/>
                  <a:gd name="T9" fmla="*/ 5 h 18"/>
                  <a:gd name="T10" fmla="*/ 8 w 24"/>
                  <a:gd name="T11" fmla="*/ 0 h 18"/>
                  <a:gd name="T12" fmla="*/ 7 w 24"/>
                  <a:gd name="T13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18">
                    <a:moveTo>
                      <a:pt x="7" y="3"/>
                    </a:moveTo>
                    <a:cubicBezTo>
                      <a:pt x="7" y="6"/>
                      <a:pt x="0" y="5"/>
                      <a:pt x="4" y="10"/>
                    </a:cubicBezTo>
                    <a:cubicBezTo>
                      <a:pt x="9" y="15"/>
                      <a:pt x="5" y="13"/>
                      <a:pt x="13" y="15"/>
                    </a:cubicBezTo>
                    <a:cubicBezTo>
                      <a:pt x="21" y="17"/>
                      <a:pt x="24" y="18"/>
                      <a:pt x="22" y="14"/>
                    </a:cubicBezTo>
                    <a:cubicBezTo>
                      <a:pt x="20" y="10"/>
                      <a:pt x="20" y="8"/>
                      <a:pt x="19" y="5"/>
                    </a:cubicBezTo>
                    <a:cubicBezTo>
                      <a:pt x="19" y="2"/>
                      <a:pt x="8" y="0"/>
                      <a:pt x="8" y="0"/>
                    </a:cubicBezTo>
                    <a:cubicBezTo>
                      <a:pt x="7" y="1"/>
                      <a:pt x="9" y="3"/>
                      <a:pt x="7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Freeform 995">
                <a:extLst>
                  <a:ext uri="{FF2B5EF4-FFF2-40B4-BE49-F238E27FC236}">
                    <a16:creationId xmlns:a16="http://schemas.microsoft.com/office/drawing/2014/main" id="{D070C68C-5E0B-4965-B1CA-4B21D439D1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9" y="827"/>
                <a:ext cx="14" cy="11"/>
              </a:xfrm>
              <a:custGeom>
                <a:avLst/>
                <a:gdLst>
                  <a:gd name="T0" fmla="*/ 10 w 24"/>
                  <a:gd name="T1" fmla="*/ 4 h 18"/>
                  <a:gd name="T2" fmla="*/ 20 w 24"/>
                  <a:gd name="T3" fmla="*/ 2 h 18"/>
                  <a:gd name="T4" fmla="*/ 22 w 24"/>
                  <a:gd name="T5" fmla="*/ 9 h 18"/>
                  <a:gd name="T6" fmla="*/ 14 w 24"/>
                  <a:gd name="T7" fmla="*/ 13 h 18"/>
                  <a:gd name="T8" fmla="*/ 2 w 24"/>
                  <a:gd name="T9" fmla="*/ 13 h 18"/>
                  <a:gd name="T10" fmla="*/ 10 w 24"/>
                  <a:gd name="T11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8">
                    <a:moveTo>
                      <a:pt x="10" y="4"/>
                    </a:moveTo>
                    <a:cubicBezTo>
                      <a:pt x="17" y="1"/>
                      <a:pt x="19" y="0"/>
                      <a:pt x="20" y="2"/>
                    </a:cubicBezTo>
                    <a:cubicBezTo>
                      <a:pt x="22" y="4"/>
                      <a:pt x="24" y="7"/>
                      <a:pt x="22" y="9"/>
                    </a:cubicBezTo>
                    <a:cubicBezTo>
                      <a:pt x="20" y="11"/>
                      <a:pt x="20" y="13"/>
                      <a:pt x="14" y="13"/>
                    </a:cubicBezTo>
                    <a:cubicBezTo>
                      <a:pt x="9" y="13"/>
                      <a:pt x="0" y="18"/>
                      <a:pt x="2" y="13"/>
                    </a:cubicBezTo>
                    <a:cubicBezTo>
                      <a:pt x="3" y="8"/>
                      <a:pt x="5" y="4"/>
                      <a:pt x="10" y="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Freeform 996">
                <a:extLst>
                  <a:ext uri="{FF2B5EF4-FFF2-40B4-BE49-F238E27FC236}">
                    <a16:creationId xmlns:a16="http://schemas.microsoft.com/office/drawing/2014/main" id="{C6D337B2-302C-48A4-A601-90DF2A9562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8" y="810"/>
                <a:ext cx="75" cy="26"/>
              </a:xfrm>
              <a:custGeom>
                <a:avLst/>
                <a:gdLst>
                  <a:gd name="T0" fmla="*/ 15 w 124"/>
                  <a:gd name="T1" fmla="*/ 6 h 42"/>
                  <a:gd name="T2" fmla="*/ 25 w 124"/>
                  <a:gd name="T3" fmla="*/ 4 h 42"/>
                  <a:gd name="T4" fmla="*/ 36 w 124"/>
                  <a:gd name="T5" fmla="*/ 9 h 42"/>
                  <a:gd name="T6" fmla="*/ 40 w 124"/>
                  <a:gd name="T7" fmla="*/ 19 h 42"/>
                  <a:gd name="T8" fmla="*/ 47 w 124"/>
                  <a:gd name="T9" fmla="*/ 20 h 42"/>
                  <a:gd name="T10" fmla="*/ 48 w 124"/>
                  <a:gd name="T11" fmla="*/ 12 h 42"/>
                  <a:gd name="T12" fmla="*/ 59 w 124"/>
                  <a:gd name="T13" fmla="*/ 8 h 42"/>
                  <a:gd name="T14" fmla="*/ 65 w 124"/>
                  <a:gd name="T15" fmla="*/ 13 h 42"/>
                  <a:gd name="T16" fmla="*/ 72 w 124"/>
                  <a:gd name="T17" fmla="*/ 19 h 42"/>
                  <a:gd name="T18" fmla="*/ 76 w 124"/>
                  <a:gd name="T19" fmla="*/ 18 h 42"/>
                  <a:gd name="T20" fmla="*/ 75 w 124"/>
                  <a:gd name="T21" fmla="*/ 13 h 42"/>
                  <a:gd name="T22" fmla="*/ 69 w 124"/>
                  <a:gd name="T23" fmla="*/ 8 h 42"/>
                  <a:gd name="T24" fmla="*/ 68 w 124"/>
                  <a:gd name="T25" fmla="*/ 4 h 42"/>
                  <a:gd name="T26" fmla="*/ 75 w 124"/>
                  <a:gd name="T27" fmla="*/ 3 h 42"/>
                  <a:gd name="T28" fmla="*/ 88 w 124"/>
                  <a:gd name="T29" fmla="*/ 3 h 42"/>
                  <a:gd name="T30" fmla="*/ 99 w 124"/>
                  <a:gd name="T31" fmla="*/ 2 h 42"/>
                  <a:gd name="T32" fmla="*/ 104 w 124"/>
                  <a:gd name="T33" fmla="*/ 4 h 42"/>
                  <a:gd name="T34" fmla="*/ 115 w 124"/>
                  <a:gd name="T35" fmla="*/ 5 h 42"/>
                  <a:gd name="T36" fmla="*/ 123 w 124"/>
                  <a:gd name="T37" fmla="*/ 12 h 42"/>
                  <a:gd name="T38" fmla="*/ 115 w 124"/>
                  <a:gd name="T39" fmla="*/ 19 h 42"/>
                  <a:gd name="T40" fmla="*/ 109 w 124"/>
                  <a:gd name="T41" fmla="*/ 22 h 42"/>
                  <a:gd name="T42" fmla="*/ 105 w 124"/>
                  <a:gd name="T43" fmla="*/ 27 h 42"/>
                  <a:gd name="T44" fmla="*/ 97 w 124"/>
                  <a:gd name="T45" fmla="*/ 31 h 42"/>
                  <a:gd name="T46" fmla="*/ 91 w 124"/>
                  <a:gd name="T47" fmla="*/ 35 h 42"/>
                  <a:gd name="T48" fmla="*/ 84 w 124"/>
                  <a:gd name="T49" fmla="*/ 39 h 42"/>
                  <a:gd name="T50" fmla="*/ 72 w 124"/>
                  <a:gd name="T51" fmla="*/ 41 h 42"/>
                  <a:gd name="T52" fmla="*/ 58 w 124"/>
                  <a:gd name="T53" fmla="*/ 41 h 42"/>
                  <a:gd name="T54" fmla="*/ 48 w 124"/>
                  <a:gd name="T55" fmla="*/ 41 h 42"/>
                  <a:gd name="T56" fmla="*/ 45 w 124"/>
                  <a:gd name="T57" fmla="*/ 37 h 42"/>
                  <a:gd name="T58" fmla="*/ 48 w 124"/>
                  <a:gd name="T59" fmla="*/ 32 h 42"/>
                  <a:gd name="T60" fmla="*/ 39 w 124"/>
                  <a:gd name="T61" fmla="*/ 27 h 42"/>
                  <a:gd name="T62" fmla="*/ 34 w 124"/>
                  <a:gd name="T63" fmla="*/ 28 h 42"/>
                  <a:gd name="T64" fmla="*/ 24 w 124"/>
                  <a:gd name="T65" fmla="*/ 29 h 42"/>
                  <a:gd name="T66" fmla="*/ 15 w 124"/>
                  <a:gd name="T67" fmla="*/ 27 h 42"/>
                  <a:gd name="T68" fmla="*/ 11 w 124"/>
                  <a:gd name="T69" fmla="*/ 23 h 42"/>
                  <a:gd name="T70" fmla="*/ 7 w 124"/>
                  <a:gd name="T71" fmla="*/ 19 h 42"/>
                  <a:gd name="T72" fmla="*/ 2 w 124"/>
                  <a:gd name="T73" fmla="*/ 15 h 42"/>
                  <a:gd name="T74" fmla="*/ 7 w 124"/>
                  <a:gd name="T75" fmla="*/ 10 h 42"/>
                  <a:gd name="T76" fmla="*/ 15 w 124"/>
                  <a:gd name="T77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4" h="42">
                    <a:moveTo>
                      <a:pt x="15" y="6"/>
                    </a:moveTo>
                    <a:cubicBezTo>
                      <a:pt x="21" y="4"/>
                      <a:pt x="23" y="3"/>
                      <a:pt x="25" y="4"/>
                    </a:cubicBezTo>
                    <a:cubicBezTo>
                      <a:pt x="27" y="6"/>
                      <a:pt x="36" y="6"/>
                      <a:pt x="36" y="9"/>
                    </a:cubicBezTo>
                    <a:cubicBezTo>
                      <a:pt x="36" y="13"/>
                      <a:pt x="34" y="17"/>
                      <a:pt x="40" y="19"/>
                    </a:cubicBezTo>
                    <a:cubicBezTo>
                      <a:pt x="46" y="21"/>
                      <a:pt x="47" y="24"/>
                      <a:pt x="47" y="20"/>
                    </a:cubicBezTo>
                    <a:cubicBezTo>
                      <a:pt x="47" y="16"/>
                      <a:pt x="39" y="14"/>
                      <a:pt x="48" y="12"/>
                    </a:cubicBezTo>
                    <a:cubicBezTo>
                      <a:pt x="56" y="10"/>
                      <a:pt x="56" y="5"/>
                      <a:pt x="59" y="8"/>
                    </a:cubicBezTo>
                    <a:cubicBezTo>
                      <a:pt x="61" y="10"/>
                      <a:pt x="60" y="9"/>
                      <a:pt x="65" y="13"/>
                    </a:cubicBezTo>
                    <a:cubicBezTo>
                      <a:pt x="69" y="17"/>
                      <a:pt x="69" y="17"/>
                      <a:pt x="72" y="19"/>
                    </a:cubicBezTo>
                    <a:cubicBezTo>
                      <a:pt x="75" y="21"/>
                      <a:pt x="76" y="21"/>
                      <a:pt x="76" y="18"/>
                    </a:cubicBezTo>
                    <a:cubicBezTo>
                      <a:pt x="76" y="16"/>
                      <a:pt x="77" y="15"/>
                      <a:pt x="75" y="13"/>
                    </a:cubicBezTo>
                    <a:cubicBezTo>
                      <a:pt x="72" y="11"/>
                      <a:pt x="71" y="9"/>
                      <a:pt x="69" y="8"/>
                    </a:cubicBezTo>
                    <a:cubicBezTo>
                      <a:pt x="68" y="6"/>
                      <a:pt x="62" y="5"/>
                      <a:pt x="68" y="4"/>
                    </a:cubicBezTo>
                    <a:cubicBezTo>
                      <a:pt x="73" y="4"/>
                      <a:pt x="65" y="3"/>
                      <a:pt x="75" y="3"/>
                    </a:cubicBezTo>
                    <a:cubicBezTo>
                      <a:pt x="86" y="3"/>
                      <a:pt x="81" y="3"/>
                      <a:pt x="88" y="3"/>
                    </a:cubicBezTo>
                    <a:cubicBezTo>
                      <a:pt x="94" y="2"/>
                      <a:pt x="96" y="0"/>
                      <a:pt x="99" y="2"/>
                    </a:cubicBezTo>
                    <a:cubicBezTo>
                      <a:pt x="103" y="3"/>
                      <a:pt x="98" y="3"/>
                      <a:pt x="104" y="4"/>
                    </a:cubicBezTo>
                    <a:cubicBezTo>
                      <a:pt x="111" y="5"/>
                      <a:pt x="114" y="4"/>
                      <a:pt x="115" y="5"/>
                    </a:cubicBezTo>
                    <a:cubicBezTo>
                      <a:pt x="117" y="7"/>
                      <a:pt x="124" y="9"/>
                      <a:pt x="123" y="12"/>
                    </a:cubicBezTo>
                    <a:cubicBezTo>
                      <a:pt x="122" y="14"/>
                      <a:pt x="118" y="17"/>
                      <a:pt x="115" y="19"/>
                    </a:cubicBezTo>
                    <a:cubicBezTo>
                      <a:pt x="113" y="21"/>
                      <a:pt x="110" y="19"/>
                      <a:pt x="109" y="22"/>
                    </a:cubicBezTo>
                    <a:cubicBezTo>
                      <a:pt x="108" y="26"/>
                      <a:pt x="107" y="24"/>
                      <a:pt x="105" y="27"/>
                    </a:cubicBezTo>
                    <a:cubicBezTo>
                      <a:pt x="103" y="30"/>
                      <a:pt x="98" y="28"/>
                      <a:pt x="97" y="31"/>
                    </a:cubicBezTo>
                    <a:cubicBezTo>
                      <a:pt x="96" y="33"/>
                      <a:pt x="91" y="32"/>
                      <a:pt x="91" y="35"/>
                    </a:cubicBezTo>
                    <a:cubicBezTo>
                      <a:pt x="91" y="37"/>
                      <a:pt x="90" y="37"/>
                      <a:pt x="84" y="39"/>
                    </a:cubicBezTo>
                    <a:cubicBezTo>
                      <a:pt x="79" y="40"/>
                      <a:pt x="78" y="40"/>
                      <a:pt x="72" y="41"/>
                    </a:cubicBezTo>
                    <a:cubicBezTo>
                      <a:pt x="66" y="42"/>
                      <a:pt x="64" y="40"/>
                      <a:pt x="58" y="41"/>
                    </a:cubicBezTo>
                    <a:cubicBezTo>
                      <a:pt x="52" y="42"/>
                      <a:pt x="51" y="41"/>
                      <a:pt x="48" y="41"/>
                    </a:cubicBezTo>
                    <a:cubicBezTo>
                      <a:pt x="45" y="41"/>
                      <a:pt x="42" y="39"/>
                      <a:pt x="45" y="37"/>
                    </a:cubicBezTo>
                    <a:cubicBezTo>
                      <a:pt x="48" y="35"/>
                      <a:pt x="52" y="34"/>
                      <a:pt x="48" y="32"/>
                    </a:cubicBezTo>
                    <a:cubicBezTo>
                      <a:pt x="44" y="31"/>
                      <a:pt x="40" y="26"/>
                      <a:pt x="39" y="27"/>
                    </a:cubicBezTo>
                    <a:cubicBezTo>
                      <a:pt x="37" y="28"/>
                      <a:pt x="38" y="26"/>
                      <a:pt x="34" y="28"/>
                    </a:cubicBezTo>
                    <a:cubicBezTo>
                      <a:pt x="30" y="29"/>
                      <a:pt x="30" y="28"/>
                      <a:pt x="24" y="29"/>
                    </a:cubicBezTo>
                    <a:cubicBezTo>
                      <a:pt x="19" y="29"/>
                      <a:pt x="16" y="28"/>
                      <a:pt x="15" y="27"/>
                    </a:cubicBezTo>
                    <a:cubicBezTo>
                      <a:pt x="14" y="26"/>
                      <a:pt x="12" y="24"/>
                      <a:pt x="11" y="23"/>
                    </a:cubicBezTo>
                    <a:cubicBezTo>
                      <a:pt x="9" y="22"/>
                      <a:pt x="12" y="21"/>
                      <a:pt x="7" y="19"/>
                    </a:cubicBezTo>
                    <a:cubicBezTo>
                      <a:pt x="2" y="17"/>
                      <a:pt x="0" y="16"/>
                      <a:pt x="2" y="15"/>
                    </a:cubicBezTo>
                    <a:cubicBezTo>
                      <a:pt x="4" y="14"/>
                      <a:pt x="5" y="10"/>
                      <a:pt x="7" y="10"/>
                    </a:cubicBezTo>
                    <a:cubicBezTo>
                      <a:pt x="9" y="10"/>
                      <a:pt x="13" y="4"/>
                      <a:pt x="15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Freeform 997">
                <a:extLst>
                  <a:ext uri="{FF2B5EF4-FFF2-40B4-BE49-F238E27FC236}">
                    <a16:creationId xmlns:a16="http://schemas.microsoft.com/office/drawing/2014/main" id="{3CDA1ED2-3B49-47AF-B9EA-4C44263305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6" y="795"/>
                <a:ext cx="19" cy="6"/>
              </a:xfrm>
              <a:custGeom>
                <a:avLst/>
                <a:gdLst>
                  <a:gd name="T0" fmla="*/ 5 w 32"/>
                  <a:gd name="T1" fmla="*/ 9 h 10"/>
                  <a:gd name="T2" fmla="*/ 20 w 32"/>
                  <a:gd name="T3" fmla="*/ 9 h 10"/>
                  <a:gd name="T4" fmla="*/ 27 w 32"/>
                  <a:gd name="T5" fmla="*/ 6 h 10"/>
                  <a:gd name="T6" fmla="*/ 15 w 32"/>
                  <a:gd name="T7" fmla="*/ 1 h 10"/>
                  <a:gd name="T8" fmla="*/ 4 w 32"/>
                  <a:gd name="T9" fmla="*/ 3 h 10"/>
                  <a:gd name="T10" fmla="*/ 5 w 32"/>
                  <a:gd name="T11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10">
                    <a:moveTo>
                      <a:pt x="5" y="9"/>
                    </a:moveTo>
                    <a:cubicBezTo>
                      <a:pt x="12" y="9"/>
                      <a:pt x="13" y="10"/>
                      <a:pt x="20" y="9"/>
                    </a:cubicBezTo>
                    <a:cubicBezTo>
                      <a:pt x="26" y="9"/>
                      <a:pt x="32" y="9"/>
                      <a:pt x="27" y="6"/>
                    </a:cubicBezTo>
                    <a:cubicBezTo>
                      <a:pt x="21" y="4"/>
                      <a:pt x="18" y="0"/>
                      <a:pt x="15" y="1"/>
                    </a:cubicBezTo>
                    <a:cubicBezTo>
                      <a:pt x="12" y="1"/>
                      <a:pt x="4" y="0"/>
                      <a:pt x="4" y="3"/>
                    </a:cubicBezTo>
                    <a:cubicBezTo>
                      <a:pt x="4" y="6"/>
                      <a:pt x="0" y="6"/>
                      <a:pt x="5" y="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Freeform 998">
                <a:extLst>
                  <a:ext uri="{FF2B5EF4-FFF2-40B4-BE49-F238E27FC236}">
                    <a16:creationId xmlns:a16="http://schemas.microsoft.com/office/drawing/2014/main" id="{CD271BE6-3CE5-4E5E-9658-61409FEDC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0" y="825"/>
                <a:ext cx="35" cy="15"/>
              </a:xfrm>
              <a:custGeom>
                <a:avLst/>
                <a:gdLst>
                  <a:gd name="T0" fmla="*/ 10 w 58"/>
                  <a:gd name="T1" fmla="*/ 12 h 25"/>
                  <a:gd name="T2" fmla="*/ 20 w 58"/>
                  <a:gd name="T3" fmla="*/ 6 h 25"/>
                  <a:gd name="T4" fmla="*/ 28 w 58"/>
                  <a:gd name="T5" fmla="*/ 3 h 25"/>
                  <a:gd name="T6" fmla="*/ 42 w 58"/>
                  <a:gd name="T7" fmla="*/ 1 h 25"/>
                  <a:gd name="T8" fmla="*/ 56 w 58"/>
                  <a:gd name="T9" fmla="*/ 5 h 25"/>
                  <a:gd name="T10" fmla="*/ 53 w 58"/>
                  <a:gd name="T11" fmla="*/ 18 h 25"/>
                  <a:gd name="T12" fmla="*/ 44 w 58"/>
                  <a:gd name="T13" fmla="*/ 19 h 25"/>
                  <a:gd name="T14" fmla="*/ 33 w 58"/>
                  <a:gd name="T15" fmla="*/ 24 h 25"/>
                  <a:gd name="T16" fmla="*/ 22 w 58"/>
                  <a:gd name="T17" fmla="*/ 24 h 25"/>
                  <a:gd name="T18" fmla="*/ 6 w 58"/>
                  <a:gd name="T19" fmla="*/ 19 h 25"/>
                  <a:gd name="T20" fmla="*/ 3 w 58"/>
                  <a:gd name="T21" fmla="*/ 14 h 25"/>
                  <a:gd name="T22" fmla="*/ 10 w 58"/>
                  <a:gd name="T23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8" h="25">
                    <a:moveTo>
                      <a:pt x="10" y="12"/>
                    </a:moveTo>
                    <a:cubicBezTo>
                      <a:pt x="12" y="11"/>
                      <a:pt x="16" y="8"/>
                      <a:pt x="20" y="6"/>
                    </a:cubicBezTo>
                    <a:cubicBezTo>
                      <a:pt x="24" y="3"/>
                      <a:pt x="21" y="2"/>
                      <a:pt x="28" y="3"/>
                    </a:cubicBezTo>
                    <a:cubicBezTo>
                      <a:pt x="36" y="3"/>
                      <a:pt x="38" y="0"/>
                      <a:pt x="42" y="1"/>
                    </a:cubicBezTo>
                    <a:cubicBezTo>
                      <a:pt x="46" y="2"/>
                      <a:pt x="56" y="1"/>
                      <a:pt x="56" y="5"/>
                    </a:cubicBezTo>
                    <a:cubicBezTo>
                      <a:pt x="56" y="8"/>
                      <a:pt x="58" y="16"/>
                      <a:pt x="53" y="18"/>
                    </a:cubicBezTo>
                    <a:cubicBezTo>
                      <a:pt x="49" y="19"/>
                      <a:pt x="50" y="16"/>
                      <a:pt x="44" y="19"/>
                    </a:cubicBezTo>
                    <a:cubicBezTo>
                      <a:pt x="37" y="23"/>
                      <a:pt x="41" y="23"/>
                      <a:pt x="33" y="24"/>
                    </a:cubicBezTo>
                    <a:cubicBezTo>
                      <a:pt x="26" y="25"/>
                      <a:pt x="28" y="24"/>
                      <a:pt x="22" y="24"/>
                    </a:cubicBezTo>
                    <a:cubicBezTo>
                      <a:pt x="16" y="24"/>
                      <a:pt x="12" y="23"/>
                      <a:pt x="6" y="19"/>
                    </a:cubicBezTo>
                    <a:cubicBezTo>
                      <a:pt x="0" y="16"/>
                      <a:pt x="2" y="14"/>
                      <a:pt x="3" y="14"/>
                    </a:cubicBezTo>
                    <a:cubicBezTo>
                      <a:pt x="4" y="14"/>
                      <a:pt x="6" y="10"/>
                      <a:pt x="10" y="1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Freeform 999">
                <a:extLst>
                  <a:ext uri="{FF2B5EF4-FFF2-40B4-BE49-F238E27FC236}">
                    <a16:creationId xmlns:a16="http://schemas.microsoft.com/office/drawing/2014/main" id="{AA94CFE8-C83B-4189-859C-5A500A2169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1" y="785"/>
                <a:ext cx="38" cy="21"/>
              </a:xfrm>
              <a:custGeom>
                <a:avLst/>
                <a:gdLst>
                  <a:gd name="T0" fmla="*/ 2 w 64"/>
                  <a:gd name="T1" fmla="*/ 17 h 34"/>
                  <a:gd name="T2" fmla="*/ 5 w 64"/>
                  <a:gd name="T3" fmla="*/ 7 h 34"/>
                  <a:gd name="T4" fmla="*/ 15 w 64"/>
                  <a:gd name="T5" fmla="*/ 1 h 34"/>
                  <a:gd name="T6" fmla="*/ 28 w 64"/>
                  <a:gd name="T7" fmla="*/ 4 h 34"/>
                  <a:gd name="T8" fmla="*/ 40 w 64"/>
                  <a:gd name="T9" fmla="*/ 8 h 34"/>
                  <a:gd name="T10" fmla="*/ 60 w 64"/>
                  <a:gd name="T11" fmla="*/ 9 h 34"/>
                  <a:gd name="T12" fmla="*/ 47 w 64"/>
                  <a:gd name="T13" fmla="*/ 14 h 34"/>
                  <a:gd name="T14" fmla="*/ 41 w 64"/>
                  <a:gd name="T15" fmla="*/ 18 h 34"/>
                  <a:gd name="T16" fmla="*/ 25 w 64"/>
                  <a:gd name="T17" fmla="*/ 19 h 34"/>
                  <a:gd name="T18" fmla="*/ 16 w 64"/>
                  <a:gd name="T19" fmla="*/ 19 h 34"/>
                  <a:gd name="T20" fmla="*/ 20 w 64"/>
                  <a:gd name="T21" fmla="*/ 24 h 34"/>
                  <a:gd name="T22" fmla="*/ 43 w 64"/>
                  <a:gd name="T23" fmla="*/ 24 h 34"/>
                  <a:gd name="T24" fmla="*/ 57 w 64"/>
                  <a:gd name="T25" fmla="*/ 22 h 34"/>
                  <a:gd name="T26" fmla="*/ 57 w 64"/>
                  <a:gd name="T27" fmla="*/ 28 h 34"/>
                  <a:gd name="T28" fmla="*/ 44 w 64"/>
                  <a:gd name="T29" fmla="*/ 31 h 34"/>
                  <a:gd name="T30" fmla="*/ 29 w 64"/>
                  <a:gd name="T31" fmla="*/ 33 h 34"/>
                  <a:gd name="T32" fmla="*/ 12 w 64"/>
                  <a:gd name="T33" fmla="*/ 33 h 34"/>
                  <a:gd name="T34" fmla="*/ 6 w 64"/>
                  <a:gd name="T35" fmla="*/ 27 h 34"/>
                  <a:gd name="T36" fmla="*/ 7 w 64"/>
                  <a:gd name="T37" fmla="*/ 22 h 34"/>
                  <a:gd name="T38" fmla="*/ 2 w 64"/>
                  <a:gd name="T39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4" h="34">
                    <a:moveTo>
                      <a:pt x="2" y="17"/>
                    </a:moveTo>
                    <a:cubicBezTo>
                      <a:pt x="2" y="9"/>
                      <a:pt x="0" y="8"/>
                      <a:pt x="5" y="7"/>
                    </a:cubicBezTo>
                    <a:cubicBezTo>
                      <a:pt x="10" y="6"/>
                      <a:pt x="8" y="0"/>
                      <a:pt x="15" y="1"/>
                    </a:cubicBezTo>
                    <a:cubicBezTo>
                      <a:pt x="22" y="2"/>
                      <a:pt x="23" y="1"/>
                      <a:pt x="28" y="4"/>
                    </a:cubicBezTo>
                    <a:cubicBezTo>
                      <a:pt x="33" y="8"/>
                      <a:pt x="36" y="6"/>
                      <a:pt x="40" y="8"/>
                    </a:cubicBezTo>
                    <a:cubicBezTo>
                      <a:pt x="44" y="10"/>
                      <a:pt x="64" y="5"/>
                      <a:pt x="60" y="9"/>
                    </a:cubicBezTo>
                    <a:cubicBezTo>
                      <a:pt x="55" y="13"/>
                      <a:pt x="49" y="12"/>
                      <a:pt x="47" y="14"/>
                    </a:cubicBezTo>
                    <a:cubicBezTo>
                      <a:pt x="45" y="16"/>
                      <a:pt x="43" y="17"/>
                      <a:pt x="41" y="18"/>
                    </a:cubicBezTo>
                    <a:cubicBezTo>
                      <a:pt x="39" y="19"/>
                      <a:pt x="28" y="19"/>
                      <a:pt x="25" y="19"/>
                    </a:cubicBezTo>
                    <a:cubicBezTo>
                      <a:pt x="22" y="20"/>
                      <a:pt x="16" y="17"/>
                      <a:pt x="16" y="19"/>
                    </a:cubicBezTo>
                    <a:cubicBezTo>
                      <a:pt x="16" y="22"/>
                      <a:pt x="7" y="23"/>
                      <a:pt x="20" y="24"/>
                    </a:cubicBezTo>
                    <a:cubicBezTo>
                      <a:pt x="34" y="25"/>
                      <a:pt x="32" y="24"/>
                      <a:pt x="43" y="24"/>
                    </a:cubicBezTo>
                    <a:cubicBezTo>
                      <a:pt x="53" y="23"/>
                      <a:pt x="56" y="21"/>
                      <a:pt x="57" y="22"/>
                    </a:cubicBezTo>
                    <a:cubicBezTo>
                      <a:pt x="59" y="24"/>
                      <a:pt x="64" y="26"/>
                      <a:pt x="57" y="28"/>
                    </a:cubicBezTo>
                    <a:cubicBezTo>
                      <a:pt x="50" y="30"/>
                      <a:pt x="53" y="30"/>
                      <a:pt x="44" y="31"/>
                    </a:cubicBezTo>
                    <a:cubicBezTo>
                      <a:pt x="34" y="31"/>
                      <a:pt x="34" y="32"/>
                      <a:pt x="29" y="33"/>
                    </a:cubicBezTo>
                    <a:cubicBezTo>
                      <a:pt x="23" y="34"/>
                      <a:pt x="15" y="33"/>
                      <a:pt x="12" y="33"/>
                    </a:cubicBezTo>
                    <a:cubicBezTo>
                      <a:pt x="10" y="33"/>
                      <a:pt x="5" y="29"/>
                      <a:pt x="6" y="27"/>
                    </a:cubicBezTo>
                    <a:cubicBezTo>
                      <a:pt x="7" y="25"/>
                      <a:pt x="12" y="23"/>
                      <a:pt x="7" y="22"/>
                    </a:cubicBezTo>
                    <a:cubicBezTo>
                      <a:pt x="3" y="22"/>
                      <a:pt x="6" y="16"/>
                      <a:pt x="2" y="1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Freeform 1000">
                <a:extLst>
                  <a:ext uri="{FF2B5EF4-FFF2-40B4-BE49-F238E27FC236}">
                    <a16:creationId xmlns:a16="http://schemas.microsoft.com/office/drawing/2014/main" id="{A78E0F6C-993A-46DA-9551-A9F9444135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3" y="736"/>
                <a:ext cx="417" cy="107"/>
              </a:xfrm>
              <a:custGeom>
                <a:avLst/>
                <a:gdLst>
                  <a:gd name="T0" fmla="*/ 7 w 695"/>
                  <a:gd name="T1" fmla="*/ 128 h 178"/>
                  <a:gd name="T2" fmla="*/ 44 w 695"/>
                  <a:gd name="T3" fmla="*/ 123 h 178"/>
                  <a:gd name="T4" fmla="*/ 93 w 695"/>
                  <a:gd name="T5" fmla="*/ 128 h 178"/>
                  <a:gd name="T6" fmla="*/ 133 w 695"/>
                  <a:gd name="T7" fmla="*/ 124 h 178"/>
                  <a:gd name="T8" fmla="*/ 175 w 695"/>
                  <a:gd name="T9" fmla="*/ 107 h 178"/>
                  <a:gd name="T10" fmla="*/ 222 w 695"/>
                  <a:gd name="T11" fmla="*/ 111 h 178"/>
                  <a:gd name="T12" fmla="*/ 207 w 695"/>
                  <a:gd name="T13" fmla="*/ 97 h 178"/>
                  <a:gd name="T14" fmla="*/ 183 w 695"/>
                  <a:gd name="T15" fmla="*/ 94 h 178"/>
                  <a:gd name="T16" fmla="*/ 150 w 695"/>
                  <a:gd name="T17" fmla="*/ 97 h 178"/>
                  <a:gd name="T18" fmla="*/ 112 w 695"/>
                  <a:gd name="T19" fmla="*/ 82 h 178"/>
                  <a:gd name="T20" fmla="*/ 133 w 695"/>
                  <a:gd name="T21" fmla="*/ 69 h 178"/>
                  <a:gd name="T22" fmla="*/ 98 w 695"/>
                  <a:gd name="T23" fmla="*/ 61 h 178"/>
                  <a:gd name="T24" fmla="*/ 141 w 695"/>
                  <a:gd name="T25" fmla="*/ 48 h 178"/>
                  <a:gd name="T26" fmla="*/ 199 w 695"/>
                  <a:gd name="T27" fmla="*/ 40 h 178"/>
                  <a:gd name="T28" fmla="*/ 232 w 695"/>
                  <a:gd name="T29" fmla="*/ 57 h 178"/>
                  <a:gd name="T30" fmla="*/ 254 w 695"/>
                  <a:gd name="T31" fmla="*/ 79 h 178"/>
                  <a:gd name="T32" fmla="*/ 266 w 695"/>
                  <a:gd name="T33" fmla="*/ 71 h 178"/>
                  <a:gd name="T34" fmla="*/ 299 w 695"/>
                  <a:gd name="T35" fmla="*/ 55 h 178"/>
                  <a:gd name="T36" fmla="*/ 322 w 695"/>
                  <a:gd name="T37" fmla="*/ 53 h 178"/>
                  <a:gd name="T38" fmla="*/ 287 w 695"/>
                  <a:gd name="T39" fmla="*/ 48 h 178"/>
                  <a:gd name="T40" fmla="*/ 230 w 695"/>
                  <a:gd name="T41" fmla="*/ 38 h 178"/>
                  <a:gd name="T42" fmla="*/ 268 w 695"/>
                  <a:gd name="T43" fmla="*/ 24 h 178"/>
                  <a:gd name="T44" fmla="*/ 358 w 695"/>
                  <a:gd name="T45" fmla="*/ 17 h 178"/>
                  <a:gd name="T46" fmla="*/ 418 w 695"/>
                  <a:gd name="T47" fmla="*/ 7 h 178"/>
                  <a:gd name="T48" fmla="*/ 492 w 695"/>
                  <a:gd name="T49" fmla="*/ 7 h 178"/>
                  <a:gd name="T50" fmla="*/ 574 w 695"/>
                  <a:gd name="T51" fmla="*/ 8 h 178"/>
                  <a:gd name="T52" fmla="*/ 659 w 695"/>
                  <a:gd name="T53" fmla="*/ 11 h 178"/>
                  <a:gd name="T54" fmla="*/ 634 w 695"/>
                  <a:gd name="T55" fmla="*/ 30 h 178"/>
                  <a:gd name="T56" fmla="*/ 588 w 695"/>
                  <a:gd name="T57" fmla="*/ 43 h 178"/>
                  <a:gd name="T58" fmla="*/ 496 w 695"/>
                  <a:gd name="T59" fmla="*/ 63 h 178"/>
                  <a:gd name="T60" fmla="*/ 434 w 695"/>
                  <a:gd name="T61" fmla="*/ 73 h 178"/>
                  <a:gd name="T62" fmla="*/ 385 w 695"/>
                  <a:gd name="T63" fmla="*/ 96 h 178"/>
                  <a:gd name="T64" fmla="*/ 303 w 695"/>
                  <a:gd name="T65" fmla="*/ 118 h 178"/>
                  <a:gd name="T66" fmla="*/ 270 w 695"/>
                  <a:gd name="T67" fmla="*/ 136 h 178"/>
                  <a:gd name="T68" fmla="*/ 193 w 695"/>
                  <a:gd name="T69" fmla="*/ 134 h 178"/>
                  <a:gd name="T70" fmla="*/ 114 w 695"/>
                  <a:gd name="T71" fmla="*/ 141 h 178"/>
                  <a:gd name="T72" fmla="*/ 167 w 695"/>
                  <a:gd name="T73" fmla="*/ 151 h 178"/>
                  <a:gd name="T74" fmla="*/ 240 w 695"/>
                  <a:gd name="T75" fmla="*/ 148 h 178"/>
                  <a:gd name="T76" fmla="*/ 222 w 695"/>
                  <a:gd name="T77" fmla="*/ 171 h 178"/>
                  <a:gd name="T78" fmla="*/ 158 w 695"/>
                  <a:gd name="T79" fmla="*/ 174 h 178"/>
                  <a:gd name="T80" fmla="*/ 90 w 695"/>
                  <a:gd name="T81" fmla="*/ 173 h 178"/>
                  <a:gd name="T82" fmla="*/ 37 w 695"/>
                  <a:gd name="T83" fmla="*/ 167 h 178"/>
                  <a:gd name="T84" fmla="*/ 54 w 695"/>
                  <a:gd name="T85" fmla="*/ 145 h 178"/>
                  <a:gd name="T86" fmla="*/ 28 w 695"/>
                  <a:gd name="T87" fmla="*/ 13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95" h="178">
                    <a:moveTo>
                      <a:pt x="28" y="138"/>
                    </a:moveTo>
                    <a:cubicBezTo>
                      <a:pt x="21" y="136"/>
                      <a:pt x="23" y="136"/>
                      <a:pt x="17" y="134"/>
                    </a:cubicBezTo>
                    <a:cubicBezTo>
                      <a:pt x="11" y="132"/>
                      <a:pt x="6" y="133"/>
                      <a:pt x="7" y="128"/>
                    </a:cubicBezTo>
                    <a:cubicBezTo>
                      <a:pt x="8" y="124"/>
                      <a:pt x="0" y="121"/>
                      <a:pt x="12" y="122"/>
                    </a:cubicBezTo>
                    <a:cubicBezTo>
                      <a:pt x="24" y="123"/>
                      <a:pt x="19" y="121"/>
                      <a:pt x="28" y="122"/>
                    </a:cubicBezTo>
                    <a:cubicBezTo>
                      <a:pt x="37" y="123"/>
                      <a:pt x="37" y="122"/>
                      <a:pt x="44" y="123"/>
                    </a:cubicBezTo>
                    <a:cubicBezTo>
                      <a:pt x="52" y="125"/>
                      <a:pt x="63" y="122"/>
                      <a:pt x="65" y="125"/>
                    </a:cubicBezTo>
                    <a:cubicBezTo>
                      <a:pt x="66" y="128"/>
                      <a:pt x="65" y="128"/>
                      <a:pt x="74" y="128"/>
                    </a:cubicBezTo>
                    <a:cubicBezTo>
                      <a:pt x="82" y="128"/>
                      <a:pt x="90" y="126"/>
                      <a:pt x="93" y="128"/>
                    </a:cubicBezTo>
                    <a:cubicBezTo>
                      <a:pt x="95" y="130"/>
                      <a:pt x="109" y="135"/>
                      <a:pt x="109" y="131"/>
                    </a:cubicBezTo>
                    <a:cubicBezTo>
                      <a:pt x="109" y="127"/>
                      <a:pt x="116" y="125"/>
                      <a:pt x="118" y="125"/>
                    </a:cubicBezTo>
                    <a:cubicBezTo>
                      <a:pt x="121" y="125"/>
                      <a:pt x="129" y="127"/>
                      <a:pt x="133" y="124"/>
                    </a:cubicBezTo>
                    <a:cubicBezTo>
                      <a:pt x="137" y="121"/>
                      <a:pt x="134" y="119"/>
                      <a:pt x="148" y="118"/>
                    </a:cubicBezTo>
                    <a:cubicBezTo>
                      <a:pt x="162" y="117"/>
                      <a:pt x="174" y="115"/>
                      <a:pt x="177" y="115"/>
                    </a:cubicBezTo>
                    <a:cubicBezTo>
                      <a:pt x="180" y="115"/>
                      <a:pt x="172" y="110"/>
                      <a:pt x="175" y="107"/>
                    </a:cubicBezTo>
                    <a:cubicBezTo>
                      <a:pt x="179" y="105"/>
                      <a:pt x="186" y="101"/>
                      <a:pt x="193" y="103"/>
                    </a:cubicBezTo>
                    <a:cubicBezTo>
                      <a:pt x="200" y="106"/>
                      <a:pt x="197" y="106"/>
                      <a:pt x="206" y="109"/>
                    </a:cubicBezTo>
                    <a:cubicBezTo>
                      <a:pt x="216" y="111"/>
                      <a:pt x="220" y="115"/>
                      <a:pt x="222" y="111"/>
                    </a:cubicBezTo>
                    <a:cubicBezTo>
                      <a:pt x="225" y="108"/>
                      <a:pt x="225" y="104"/>
                      <a:pt x="224" y="104"/>
                    </a:cubicBezTo>
                    <a:cubicBezTo>
                      <a:pt x="223" y="104"/>
                      <a:pt x="223" y="94"/>
                      <a:pt x="220" y="96"/>
                    </a:cubicBezTo>
                    <a:cubicBezTo>
                      <a:pt x="216" y="97"/>
                      <a:pt x="210" y="96"/>
                      <a:pt x="207" y="97"/>
                    </a:cubicBezTo>
                    <a:cubicBezTo>
                      <a:pt x="203" y="98"/>
                      <a:pt x="189" y="100"/>
                      <a:pt x="197" y="96"/>
                    </a:cubicBezTo>
                    <a:cubicBezTo>
                      <a:pt x="205" y="91"/>
                      <a:pt x="200" y="83"/>
                      <a:pt x="197" y="85"/>
                    </a:cubicBezTo>
                    <a:cubicBezTo>
                      <a:pt x="194" y="88"/>
                      <a:pt x="184" y="93"/>
                      <a:pt x="183" y="94"/>
                    </a:cubicBezTo>
                    <a:cubicBezTo>
                      <a:pt x="182" y="95"/>
                      <a:pt x="172" y="95"/>
                      <a:pt x="171" y="96"/>
                    </a:cubicBezTo>
                    <a:cubicBezTo>
                      <a:pt x="169" y="98"/>
                      <a:pt x="163" y="89"/>
                      <a:pt x="161" y="92"/>
                    </a:cubicBezTo>
                    <a:cubicBezTo>
                      <a:pt x="158" y="95"/>
                      <a:pt x="156" y="94"/>
                      <a:pt x="150" y="97"/>
                    </a:cubicBezTo>
                    <a:cubicBezTo>
                      <a:pt x="145" y="99"/>
                      <a:pt x="136" y="100"/>
                      <a:pt x="133" y="99"/>
                    </a:cubicBezTo>
                    <a:cubicBezTo>
                      <a:pt x="131" y="99"/>
                      <a:pt x="118" y="96"/>
                      <a:pt x="116" y="96"/>
                    </a:cubicBezTo>
                    <a:cubicBezTo>
                      <a:pt x="115" y="95"/>
                      <a:pt x="96" y="82"/>
                      <a:pt x="112" y="82"/>
                    </a:cubicBezTo>
                    <a:cubicBezTo>
                      <a:pt x="129" y="81"/>
                      <a:pt x="134" y="78"/>
                      <a:pt x="141" y="78"/>
                    </a:cubicBezTo>
                    <a:cubicBezTo>
                      <a:pt x="148" y="78"/>
                      <a:pt x="156" y="74"/>
                      <a:pt x="149" y="72"/>
                    </a:cubicBezTo>
                    <a:cubicBezTo>
                      <a:pt x="141" y="70"/>
                      <a:pt x="143" y="67"/>
                      <a:pt x="133" y="69"/>
                    </a:cubicBezTo>
                    <a:cubicBezTo>
                      <a:pt x="124" y="70"/>
                      <a:pt x="124" y="72"/>
                      <a:pt x="113" y="73"/>
                    </a:cubicBezTo>
                    <a:cubicBezTo>
                      <a:pt x="101" y="75"/>
                      <a:pt x="99" y="81"/>
                      <a:pt x="99" y="74"/>
                    </a:cubicBezTo>
                    <a:cubicBezTo>
                      <a:pt x="98" y="66"/>
                      <a:pt x="88" y="64"/>
                      <a:pt x="98" y="61"/>
                    </a:cubicBezTo>
                    <a:cubicBezTo>
                      <a:pt x="108" y="58"/>
                      <a:pt x="110" y="50"/>
                      <a:pt x="115" y="51"/>
                    </a:cubicBezTo>
                    <a:cubicBezTo>
                      <a:pt x="120" y="52"/>
                      <a:pt x="123" y="51"/>
                      <a:pt x="128" y="51"/>
                    </a:cubicBezTo>
                    <a:cubicBezTo>
                      <a:pt x="134" y="52"/>
                      <a:pt x="137" y="49"/>
                      <a:pt x="141" y="48"/>
                    </a:cubicBezTo>
                    <a:cubicBezTo>
                      <a:pt x="146" y="48"/>
                      <a:pt x="147" y="40"/>
                      <a:pt x="159" y="41"/>
                    </a:cubicBezTo>
                    <a:cubicBezTo>
                      <a:pt x="170" y="41"/>
                      <a:pt x="173" y="38"/>
                      <a:pt x="177" y="38"/>
                    </a:cubicBezTo>
                    <a:cubicBezTo>
                      <a:pt x="182" y="38"/>
                      <a:pt x="195" y="36"/>
                      <a:pt x="199" y="40"/>
                    </a:cubicBezTo>
                    <a:cubicBezTo>
                      <a:pt x="203" y="44"/>
                      <a:pt x="212" y="40"/>
                      <a:pt x="215" y="45"/>
                    </a:cubicBezTo>
                    <a:cubicBezTo>
                      <a:pt x="217" y="49"/>
                      <a:pt x="223" y="47"/>
                      <a:pt x="224" y="51"/>
                    </a:cubicBezTo>
                    <a:cubicBezTo>
                      <a:pt x="226" y="55"/>
                      <a:pt x="222" y="61"/>
                      <a:pt x="232" y="57"/>
                    </a:cubicBezTo>
                    <a:cubicBezTo>
                      <a:pt x="242" y="53"/>
                      <a:pt x="246" y="57"/>
                      <a:pt x="247" y="59"/>
                    </a:cubicBezTo>
                    <a:cubicBezTo>
                      <a:pt x="247" y="61"/>
                      <a:pt x="231" y="69"/>
                      <a:pt x="241" y="69"/>
                    </a:cubicBezTo>
                    <a:cubicBezTo>
                      <a:pt x="252" y="70"/>
                      <a:pt x="249" y="74"/>
                      <a:pt x="254" y="79"/>
                    </a:cubicBezTo>
                    <a:cubicBezTo>
                      <a:pt x="259" y="83"/>
                      <a:pt x="259" y="79"/>
                      <a:pt x="269" y="83"/>
                    </a:cubicBezTo>
                    <a:cubicBezTo>
                      <a:pt x="279" y="87"/>
                      <a:pt x="294" y="85"/>
                      <a:pt x="284" y="82"/>
                    </a:cubicBezTo>
                    <a:cubicBezTo>
                      <a:pt x="274" y="79"/>
                      <a:pt x="274" y="78"/>
                      <a:pt x="266" y="71"/>
                    </a:cubicBezTo>
                    <a:cubicBezTo>
                      <a:pt x="259" y="63"/>
                      <a:pt x="253" y="67"/>
                      <a:pt x="258" y="62"/>
                    </a:cubicBezTo>
                    <a:cubicBezTo>
                      <a:pt x="263" y="57"/>
                      <a:pt x="259" y="56"/>
                      <a:pt x="271" y="56"/>
                    </a:cubicBezTo>
                    <a:cubicBezTo>
                      <a:pt x="282" y="56"/>
                      <a:pt x="291" y="53"/>
                      <a:pt x="299" y="55"/>
                    </a:cubicBezTo>
                    <a:cubicBezTo>
                      <a:pt x="307" y="57"/>
                      <a:pt x="313" y="63"/>
                      <a:pt x="319" y="66"/>
                    </a:cubicBezTo>
                    <a:cubicBezTo>
                      <a:pt x="326" y="69"/>
                      <a:pt x="333" y="65"/>
                      <a:pt x="326" y="61"/>
                    </a:cubicBezTo>
                    <a:cubicBezTo>
                      <a:pt x="320" y="57"/>
                      <a:pt x="315" y="57"/>
                      <a:pt x="322" y="53"/>
                    </a:cubicBezTo>
                    <a:cubicBezTo>
                      <a:pt x="329" y="49"/>
                      <a:pt x="332" y="47"/>
                      <a:pt x="326" y="47"/>
                    </a:cubicBezTo>
                    <a:cubicBezTo>
                      <a:pt x="319" y="47"/>
                      <a:pt x="320" y="45"/>
                      <a:pt x="310" y="47"/>
                    </a:cubicBezTo>
                    <a:cubicBezTo>
                      <a:pt x="301" y="49"/>
                      <a:pt x="297" y="48"/>
                      <a:pt x="287" y="48"/>
                    </a:cubicBezTo>
                    <a:cubicBezTo>
                      <a:pt x="277" y="48"/>
                      <a:pt x="268" y="47"/>
                      <a:pt x="261" y="48"/>
                    </a:cubicBezTo>
                    <a:cubicBezTo>
                      <a:pt x="254" y="50"/>
                      <a:pt x="255" y="49"/>
                      <a:pt x="245" y="46"/>
                    </a:cubicBezTo>
                    <a:cubicBezTo>
                      <a:pt x="235" y="42"/>
                      <a:pt x="234" y="38"/>
                      <a:pt x="230" y="38"/>
                    </a:cubicBezTo>
                    <a:cubicBezTo>
                      <a:pt x="225" y="37"/>
                      <a:pt x="212" y="32"/>
                      <a:pt x="224" y="30"/>
                    </a:cubicBezTo>
                    <a:cubicBezTo>
                      <a:pt x="236" y="27"/>
                      <a:pt x="237" y="23"/>
                      <a:pt x="248" y="24"/>
                    </a:cubicBezTo>
                    <a:cubicBezTo>
                      <a:pt x="260" y="25"/>
                      <a:pt x="256" y="25"/>
                      <a:pt x="268" y="24"/>
                    </a:cubicBezTo>
                    <a:cubicBezTo>
                      <a:pt x="281" y="24"/>
                      <a:pt x="294" y="23"/>
                      <a:pt x="298" y="23"/>
                    </a:cubicBezTo>
                    <a:cubicBezTo>
                      <a:pt x="303" y="23"/>
                      <a:pt x="316" y="15"/>
                      <a:pt x="329" y="15"/>
                    </a:cubicBezTo>
                    <a:cubicBezTo>
                      <a:pt x="343" y="16"/>
                      <a:pt x="350" y="13"/>
                      <a:pt x="358" y="17"/>
                    </a:cubicBezTo>
                    <a:cubicBezTo>
                      <a:pt x="366" y="21"/>
                      <a:pt x="368" y="15"/>
                      <a:pt x="377" y="12"/>
                    </a:cubicBezTo>
                    <a:cubicBezTo>
                      <a:pt x="387" y="10"/>
                      <a:pt x="378" y="7"/>
                      <a:pt x="395" y="7"/>
                    </a:cubicBezTo>
                    <a:cubicBezTo>
                      <a:pt x="412" y="8"/>
                      <a:pt x="403" y="5"/>
                      <a:pt x="418" y="7"/>
                    </a:cubicBezTo>
                    <a:cubicBezTo>
                      <a:pt x="433" y="9"/>
                      <a:pt x="429" y="9"/>
                      <a:pt x="442" y="9"/>
                    </a:cubicBezTo>
                    <a:cubicBezTo>
                      <a:pt x="455" y="10"/>
                      <a:pt x="459" y="7"/>
                      <a:pt x="463" y="8"/>
                    </a:cubicBezTo>
                    <a:cubicBezTo>
                      <a:pt x="466" y="9"/>
                      <a:pt x="481" y="4"/>
                      <a:pt x="492" y="7"/>
                    </a:cubicBezTo>
                    <a:cubicBezTo>
                      <a:pt x="503" y="9"/>
                      <a:pt x="499" y="7"/>
                      <a:pt x="515" y="8"/>
                    </a:cubicBezTo>
                    <a:cubicBezTo>
                      <a:pt x="531" y="10"/>
                      <a:pt x="527" y="3"/>
                      <a:pt x="544" y="6"/>
                    </a:cubicBezTo>
                    <a:cubicBezTo>
                      <a:pt x="561" y="9"/>
                      <a:pt x="561" y="10"/>
                      <a:pt x="574" y="8"/>
                    </a:cubicBezTo>
                    <a:cubicBezTo>
                      <a:pt x="587" y="7"/>
                      <a:pt x="578" y="0"/>
                      <a:pt x="596" y="3"/>
                    </a:cubicBezTo>
                    <a:cubicBezTo>
                      <a:pt x="614" y="6"/>
                      <a:pt x="615" y="5"/>
                      <a:pt x="630" y="6"/>
                    </a:cubicBezTo>
                    <a:cubicBezTo>
                      <a:pt x="645" y="7"/>
                      <a:pt x="647" y="9"/>
                      <a:pt x="659" y="11"/>
                    </a:cubicBezTo>
                    <a:cubicBezTo>
                      <a:pt x="671" y="13"/>
                      <a:pt x="695" y="11"/>
                      <a:pt x="689" y="16"/>
                    </a:cubicBezTo>
                    <a:cubicBezTo>
                      <a:pt x="683" y="21"/>
                      <a:pt x="675" y="23"/>
                      <a:pt x="665" y="25"/>
                    </a:cubicBezTo>
                    <a:cubicBezTo>
                      <a:pt x="654" y="28"/>
                      <a:pt x="641" y="29"/>
                      <a:pt x="634" y="30"/>
                    </a:cubicBezTo>
                    <a:cubicBezTo>
                      <a:pt x="627" y="32"/>
                      <a:pt x="617" y="31"/>
                      <a:pt x="609" y="34"/>
                    </a:cubicBezTo>
                    <a:cubicBezTo>
                      <a:pt x="601" y="37"/>
                      <a:pt x="560" y="33"/>
                      <a:pt x="572" y="36"/>
                    </a:cubicBezTo>
                    <a:cubicBezTo>
                      <a:pt x="584" y="39"/>
                      <a:pt x="605" y="41"/>
                      <a:pt x="588" y="43"/>
                    </a:cubicBezTo>
                    <a:cubicBezTo>
                      <a:pt x="571" y="45"/>
                      <a:pt x="542" y="47"/>
                      <a:pt x="533" y="49"/>
                    </a:cubicBezTo>
                    <a:cubicBezTo>
                      <a:pt x="525" y="50"/>
                      <a:pt x="537" y="45"/>
                      <a:pt x="519" y="51"/>
                    </a:cubicBezTo>
                    <a:cubicBezTo>
                      <a:pt x="500" y="58"/>
                      <a:pt x="488" y="60"/>
                      <a:pt x="496" y="63"/>
                    </a:cubicBezTo>
                    <a:cubicBezTo>
                      <a:pt x="504" y="65"/>
                      <a:pt x="481" y="69"/>
                      <a:pt x="484" y="70"/>
                    </a:cubicBezTo>
                    <a:cubicBezTo>
                      <a:pt x="487" y="71"/>
                      <a:pt x="450" y="67"/>
                      <a:pt x="452" y="70"/>
                    </a:cubicBezTo>
                    <a:cubicBezTo>
                      <a:pt x="453" y="73"/>
                      <a:pt x="435" y="69"/>
                      <a:pt x="434" y="73"/>
                    </a:cubicBezTo>
                    <a:cubicBezTo>
                      <a:pt x="434" y="77"/>
                      <a:pt x="421" y="76"/>
                      <a:pt x="406" y="76"/>
                    </a:cubicBezTo>
                    <a:cubicBezTo>
                      <a:pt x="390" y="76"/>
                      <a:pt x="373" y="81"/>
                      <a:pt x="384" y="83"/>
                    </a:cubicBezTo>
                    <a:cubicBezTo>
                      <a:pt x="396" y="86"/>
                      <a:pt x="399" y="94"/>
                      <a:pt x="385" y="96"/>
                    </a:cubicBezTo>
                    <a:cubicBezTo>
                      <a:pt x="371" y="99"/>
                      <a:pt x="353" y="100"/>
                      <a:pt x="358" y="102"/>
                    </a:cubicBezTo>
                    <a:cubicBezTo>
                      <a:pt x="363" y="103"/>
                      <a:pt x="334" y="106"/>
                      <a:pt x="335" y="110"/>
                    </a:cubicBezTo>
                    <a:cubicBezTo>
                      <a:pt x="336" y="115"/>
                      <a:pt x="301" y="116"/>
                      <a:pt x="303" y="118"/>
                    </a:cubicBezTo>
                    <a:cubicBezTo>
                      <a:pt x="305" y="121"/>
                      <a:pt x="260" y="109"/>
                      <a:pt x="274" y="117"/>
                    </a:cubicBezTo>
                    <a:cubicBezTo>
                      <a:pt x="289" y="125"/>
                      <a:pt x="314" y="128"/>
                      <a:pt x="301" y="131"/>
                    </a:cubicBezTo>
                    <a:cubicBezTo>
                      <a:pt x="288" y="134"/>
                      <a:pt x="286" y="136"/>
                      <a:pt x="270" y="136"/>
                    </a:cubicBezTo>
                    <a:cubicBezTo>
                      <a:pt x="254" y="136"/>
                      <a:pt x="252" y="121"/>
                      <a:pt x="244" y="128"/>
                    </a:cubicBezTo>
                    <a:cubicBezTo>
                      <a:pt x="235" y="135"/>
                      <a:pt x="233" y="135"/>
                      <a:pt x="219" y="135"/>
                    </a:cubicBezTo>
                    <a:cubicBezTo>
                      <a:pt x="206" y="135"/>
                      <a:pt x="201" y="131"/>
                      <a:pt x="193" y="134"/>
                    </a:cubicBezTo>
                    <a:cubicBezTo>
                      <a:pt x="184" y="137"/>
                      <a:pt x="187" y="136"/>
                      <a:pt x="171" y="138"/>
                    </a:cubicBezTo>
                    <a:cubicBezTo>
                      <a:pt x="156" y="139"/>
                      <a:pt x="150" y="135"/>
                      <a:pt x="142" y="138"/>
                    </a:cubicBezTo>
                    <a:cubicBezTo>
                      <a:pt x="134" y="141"/>
                      <a:pt x="119" y="138"/>
                      <a:pt x="114" y="141"/>
                    </a:cubicBezTo>
                    <a:cubicBezTo>
                      <a:pt x="110" y="143"/>
                      <a:pt x="101" y="147"/>
                      <a:pt x="110" y="149"/>
                    </a:cubicBezTo>
                    <a:cubicBezTo>
                      <a:pt x="119" y="151"/>
                      <a:pt x="118" y="152"/>
                      <a:pt x="141" y="153"/>
                    </a:cubicBezTo>
                    <a:cubicBezTo>
                      <a:pt x="164" y="154"/>
                      <a:pt x="152" y="152"/>
                      <a:pt x="167" y="151"/>
                    </a:cubicBezTo>
                    <a:cubicBezTo>
                      <a:pt x="183" y="150"/>
                      <a:pt x="170" y="146"/>
                      <a:pt x="189" y="147"/>
                    </a:cubicBezTo>
                    <a:cubicBezTo>
                      <a:pt x="207" y="148"/>
                      <a:pt x="197" y="147"/>
                      <a:pt x="217" y="148"/>
                    </a:cubicBezTo>
                    <a:cubicBezTo>
                      <a:pt x="236" y="149"/>
                      <a:pt x="229" y="146"/>
                      <a:pt x="240" y="148"/>
                    </a:cubicBezTo>
                    <a:cubicBezTo>
                      <a:pt x="251" y="151"/>
                      <a:pt x="255" y="153"/>
                      <a:pt x="253" y="158"/>
                    </a:cubicBezTo>
                    <a:cubicBezTo>
                      <a:pt x="251" y="163"/>
                      <a:pt x="255" y="160"/>
                      <a:pt x="242" y="164"/>
                    </a:cubicBezTo>
                    <a:cubicBezTo>
                      <a:pt x="228" y="168"/>
                      <a:pt x="234" y="166"/>
                      <a:pt x="222" y="171"/>
                    </a:cubicBezTo>
                    <a:cubicBezTo>
                      <a:pt x="210" y="175"/>
                      <a:pt x="208" y="175"/>
                      <a:pt x="196" y="176"/>
                    </a:cubicBezTo>
                    <a:cubicBezTo>
                      <a:pt x="185" y="178"/>
                      <a:pt x="175" y="170"/>
                      <a:pt x="172" y="171"/>
                    </a:cubicBezTo>
                    <a:cubicBezTo>
                      <a:pt x="170" y="172"/>
                      <a:pt x="171" y="172"/>
                      <a:pt x="158" y="174"/>
                    </a:cubicBezTo>
                    <a:cubicBezTo>
                      <a:pt x="144" y="176"/>
                      <a:pt x="153" y="173"/>
                      <a:pt x="135" y="175"/>
                    </a:cubicBezTo>
                    <a:cubicBezTo>
                      <a:pt x="117" y="177"/>
                      <a:pt x="111" y="176"/>
                      <a:pt x="105" y="177"/>
                    </a:cubicBezTo>
                    <a:cubicBezTo>
                      <a:pt x="100" y="177"/>
                      <a:pt x="95" y="173"/>
                      <a:pt x="90" y="173"/>
                    </a:cubicBezTo>
                    <a:cubicBezTo>
                      <a:pt x="84" y="173"/>
                      <a:pt x="86" y="168"/>
                      <a:pt x="75" y="171"/>
                    </a:cubicBezTo>
                    <a:cubicBezTo>
                      <a:pt x="65" y="174"/>
                      <a:pt x="56" y="172"/>
                      <a:pt x="53" y="172"/>
                    </a:cubicBezTo>
                    <a:cubicBezTo>
                      <a:pt x="50" y="173"/>
                      <a:pt x="40" y="166"/>
                      <a:pt x="37" y="167"/>
                    </a:cubicBezTo>
                    <a:cubicBezTo>
                      <a:pt x="34" y="168"/>
                      <a:pt x="24" y="163"/>
                      <a:pt x="32" y="161"/>
                    </a:cubicBezTo>
                    <a:cubicBezTo>
                      <a:pt x="40" y="158"/>
                      <a:pt x="38" y="157"/>
                      <a:pt x="44" y="154"/>
                    </a:cubicBezTo>
                    <a:cubicBezTo>
                      <a:pt x="50" y="150"/>
                      <a:pt x="51" y="150"/>
                      <a:pt x="54" y="145"/>
                    </a:cubicBezTo>
                    <a:cubicBezTo>
                      <a:pt x="57" y="141"/>
                      <a:pt x="60" y="134"/>
                      <a:pt x="53" y="134"/>
                    </a:cubicBezTo>
                    <a:cubicBezTo>
                      <a:pt x="45" y="134"/>
                      <a:pt x="45" y="135"/>
                      <a:pt x="40" y="136"/>
                    </a:cubicBezTo>
                    <a:cubicBezTo>
                      <a:pt x="36" y="137"/>
                      <a:pt x="33" y="136"/>
                      <a:pt x="28" y="13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Freeform 1001">
                <a:extLst>
                  <a:ext uri="{FF2B5EF4-FFF2-40B4-BE49-F238E27FC236}">
                    <a16:creationId xmlns:a16="http://schemas.microsoft.com/office/drawing/2014/main" id="{5CCC32D8-7AE9-4BFB-816B-539413FC7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8" y="960"/>
                <a:ext cx="92" cy="44"/>
              </a:xfrm>
              <a:custGeom>
                <a:avLst/>
                <a:gdLst>
                  <a:gd name="T0" fmla="*/ 60 w 153"/>
                  <a:gd name="T1" fmla="*/ 16 h 73"/>
                  <a:gd name="T2" fmla="*/ 49 w 153"/>
                  <a:gd name="T3" fmla="*/ 27 h 73"/>
                  <a:gd name="T4" fmla="*/ 43 w 153"/>
                  <a:gd name="T5" fmla="*/ 35 h 73"/>
                  <a:gd name="T6" fmla="*/ 37 w 153"/>
                  <a:gd name="T7" fmla="*/ 43 h 73"/>
                  <a:gd name="T8" fmla="*/ 24 w 153"/>
                  <a:gd name="T9" fmla="*/ 48 h 73"/>
                  <a:gd name="T10" fmla="*/ 8 w 153"/>
                  <a:gd name="T11" fmla="*/ 52 h 73"/>
                  <a:gd name="T12" fmla="*/ 13 w 153"/>
                  <a:gd name="T13" fmla="*/ 60 h 73"/>
                  <a:gd name="T14" fmla="*/ 33 w 153"/>
                  <a:gd name="T15" fmla="*/ 57 h 73"/>
                  <a:gd name="T16" fmla="*/ 36 w 153"/>
                  <a:gd name="T17" fmla="*/ 58 h 73"/>
                  <a:gd name="T18" fmla="*/ 31 w 153"/>
                  <a:gd name="T19" fmla="*/ 69 h 73"/>
                  <a:gd name="T20" fmla="*/ 54 w 153"/>
                  <a:gd name="T21" fmla="*/ 67 h 73"/>
                  <a:gd name="T22" fmla="*/ 66 w 153"/>
                  <a:gd name="T23" fmla="*/ 59 h 73"/>
                  <a:gd name="T24" fmla="*/ 86 w 153"/>
                  <a:gd name="T25" fmla="*/ 46 h 73"/>
                  <a:gd name="T26" fmla="*/ 99 w 153"/>
                  <a:gd name="T27" fmla="*/ 46 h 73"/>
                  <a:gd name="T28" fmla="*/ 106 w 153"/>
                  <a:gd name="T29" fmla="*/ 54 h 73"/>
                  <a:gd name="T30" fmla="*/ 121 w 153"/>
                  <a:gd name="T31" fmla="*/ 59 h 73"/>
                  <a:gd name="T32" fmla="*/ 135 w 153"/>
                  <a:gd name="T33" fmla="*/ 58 h 73"/>
                  <a:gd name="T34" fmla="*/ 144 w 153"/>
                  <a:gd name="T35" fmla="*/ 48 h 73"/>
                  <a:gd name="T36" fmla="*/ 123 w 153"/>
                  <a:gd name="T37" fmla="*/ 44 h 73"/>
                  <a:gd name="T38" fmla="*/ 127 w 153"/>
                  <a:gd name="T39" fmla="*/ 32 h 73"/>
                  <a:gd name="T40" fmla="*/ 111 w 153"/>
                  <a:gd name="T41" fmla="*/ 27 h 73"/>
                  <a:gd name="T42" fmla="*/ 100 w 153"/>
                  <a:gd name="T43" fmla="*/ 19 h 73"/>
                  <a:gd name="T44" fmla="*/ 89 w 153"/>
                  <a:gd name="T45" fmla="*/ 13 h 73"/>
                  <a:gd name="T46" fmla="*/ 77 w 153"/>
                  <a:gd name="T47" fmla="*/ 2 h 73"/>
                  <a:gd name="T48" fmla="*/ 65 w 153"/>
                  <a:gd name="T49" fmla="*/ 11 h 73"/>
                  <a:gd name="T50" fmla="*/ 60 w 153"/>
                  <a:gd name="T51" fmla="*/ 16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3" h="73">
                    <a:moveTo>
                      <a:pt x="60" y="16"/>
                    </a:moveTo>
                    <a:cubicBezTo>
                      <a:pt x="54" y="22"/>
                      <a:pt x="49" y="20"/>
                      <a:pt x="49" y="27"/>
                    </a:cubicBezTo>
                    <a:cubicBezTo>
                      <a:pt x="48" y="34"/>
                      <a:pt x="45" y="30"/>
                      <a:pt x="43" y="35"/>
                    </a:cubicBezTo>
                    <a:cubicBezTo>
                      <a:pt x="41" y="40"/>
                      <a:pt x="43" y="40"/>
                      <a:pt x="37" y="43"/>
                    </a:cubicBezTo>
                    <a:cubicBezTo>
                      <a:pt x="31" y="46"/>
                      <a:pt x="29" y="45"/>
                      <a:pt x="24" y="48"/>
                    </a:cubicBezTo>
                    <a:cubicBezTo>
                      <a:pt x="19" y="50"/>
                      <a:pt x="8" y="47"/>
                      <a:pt x="8" y="52"/>
                    </a:cubicBezTo>
                    <a:cubicBezTo>
                      <a:pt x="8" y="57"/>
                      <a:pt x="0" y="64"/>
                      <a:pt x="13" y="60"/>
                    </a:cubicBezTo>
                    <a:cubicBezTo>
                      <a:pt x="26" y="57"/>
                      <a:pt x="29" y="55"/>
                      <a:pt x="33" y="57"/>
                    </a:cubicBezTo>
                    <a:cubicBezTo>
                      <a:pt x="36" y="58"/>
                      <a:pt x="37" y="54"/>
                      <a:pt x="36" y="58"/>
                    </a:cubicBezTo>
                    <a:cubicBezTo>
                      <a:pt x="35" y="62"/>
                      <a:pt x="15" y="66"/>
                      <a:pt x="31" y="69"/>
                    </a:cubicBezTo>
                    <a:cubicBezTo>
                      <a:pt x="48" y="72"/>
                      <a:pt x="47" y="73"/>
                      <a:pt x="54" y="67"/>
                    </a:cubicBezTo>
                    <a:cubicBezTo>
                      <a:pt x="62" y="61"/>
                      <a:pt x="50" y="67"/>
                      <a:pt x="66" y="59"/>
                    </a:cubicBezTo>
                    <a:cubicBezTo>
                      <a:pt x="82" y="51"/>
                      <a:pt x="80" y="46"/>
                      <a:pt x="86" y="46"/>
                    </a:cubicBezTo>
                    <a:cubicBezTo>
                      <a:pt x="92" y="46"/>
                      <a:pt x="95" y="41"/>
                      <a:pt x="99" y="46"/>
                    </a:cubicBezTo>
                    <a:cubicBezTo>
                      <a:pt x="104" y="52"/>
                      <a:pt x="99" y="50"/>
                      <a:pt x="106" y="54"/>
                    </a:cubicBezTo>
                    <a:cubicBezTo>
                      <a:pt x="112" y="58"/>
                      <a:pt x="111" y="59"/>
                      <a:pt x="121" y="59"/>
                    </a:cubicBezTo>
                    <a:cubicBezTo>
                      <a:pt x="130" y="59"/>
                      <a:pt x="116" y="60"/>
                      <a:pt x="135" y="58"/>
                    </a:cubicBezTo>
                    <a:cubicBezTo>
                      <a:pt x="153" y="56"/>
                      <a:pt x="153" y="48"/>
                      <a:pt x="144" y="48"/>
                    </a:cubicBezTo>
                    <a:cubicBezTo>
                      <a:pt x="134" y="48"/>
                      <a:pt x="121" y="52"/>
                      <a:pt x="123" y="44"/>
                    </a:cubicBezTo>
                    <a:cubicBezTo>
                      <a:pt x="126" y="36"/>
                      <a:pt x="139" y="37"/>
                      <a:pt x="127" y="32"/>
                    </a:cubicBezTo>
                    <a:cubicBezTo>
                      <a:pt x="114" y="28"/>
                      <a:pt x="113" y="28"/>
                      <a:pt x="111" y="27"/>
                    </a:cubicBezTo>
                    <a:cubicBezTo>
                      <a:pt x="108" y="27"/>
                      <a:pt x="102" y="19"/>
                      <a:pt x="100" y="19"/>
                    </a:cubicBezTo>
                    <a:cubicBezTo>
                      <a:pt x="97" y="19"/>
                      <a:pt x="90" y="12"/>
                      <a:pt x="89" y="13"/>
                    </a:cubicBezTo>
                    <a:cubicBezTo>
                      <a:pt x="87" y="13"/>
                      <a:pt x="82" y="0"/>
                      <a:pt x="77" y="2"/>
                    </a:cubicBezTo>
                    <a:cubicBezTo>
                      <a:pt x="71" y="5"/>
                      <a:pt x="66" y="8"/>
                      <a:pt x="65" y="11"/>
                    </a:cubicBezTo>
                    <a:cubicBezTo>
                      <a:pt x="65" y="13"/>
                      <a:pt x="60" y="10"/>
                      <a:pt x="60" y="1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Freeform 1002">
                <a:extLst>
                  <a:ext uri="{FF2B5EF4-FFF2-40B4-BE49-F238E27FC236}">
                    <a16:creationId xmlns:a16="http://schemas.microsoft.com/office/drawing/2014/main" id="{03CB40B1-FDA5-4FCA-8792-B87C0C4EA5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3" y="1003"/>
                <a:ext cx="35" cy="17"/>
              </a:xfrm>
              <a:custGeom>
                <a:avLst/>
                <a:gdLst>
                  <a:gd name="T0" fmla="*/ 23 w 58"/>
                  <a:gd name="T1" fmla="*/ 6 h 28"/>
                  <a:gd name="T2" fmla="*/ 11 w 58"/>
                  <a:gd name="T3" fmla="*/ 17 h 28"/>
                  <a:gd name="T4" fmla="*/ 13 w 58"/>
                  <a:gd name="T5" fmla="*/ 23 h 28"/>
                  <a:gd name="T6" fmla="*/ 29 w 58"/>
                  <a:gd name="T7" fmla="*/ 23 h 28"/>
                  <a:gd name="T8" fmla="*/ 43 w 58"/>
                  <a:gd name="T9" fmla="*/ 14 h 28"/>
                  <a:gd name="T10" fmla="*/ 56 w 58"/>
                  <a:gd name="T11" fmla="*/ 6 h 28"/>
                  <a:gd name="T12" fmla="*/ 52 w 58"/>
                  <a:gd name="T13" fmla="*/ 3 h 28"/>
                  <a:gd name="T14" fmla="*/ 37 w 58"/>
                  <a:gd name="T15" fmla="*/ 3 h 28"/>
                  <a:gd name="T16" fmla="*/ 23 w 58"/>
                  <a:gd name="T1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28">
                    <a:moveTo>
                      <a:pt x="23" y="6"/>
                    </a:moveTo>
                    <a:cubicBezTo>
                      <a:pt x="18" y="9"/>
                      <a:pt x="13" y="15"/>
                      <a:pt x="11" y="17"/>
                    </a:cubicBezTo>
                    <a:cubicBezTo>
                      <a:pt x="10" y="18"/>
                      <a:pt x="0" y="22"/>
                      <a:pt x="13" y="23"/>
                    </a:cubicBezTo>
                    <a:cubicBezTo>
                      <a:pt x="26" y="23"/>
                      <a:pt x="19" y="28"/>
                      <a:pt x="29" y="23"/>
                    </a:cubicBezTo>
                    <a:cubicBezTo>
                      <a:pt x="39" y="17"/>
                      <a:pt x="33" y="19"/>
                      <a:pt x="43" y="14"/>
                    </a:cubicBezTo>
                    <a:cubicBezTo>
                      <a:pt x="52" y="9"/>
                      <a:pt x="55" y="7"/>
                      <a:pt x="56" y="6"/>
                    </a:cubicBezTo>
                    <a:cubicBezTo>
                      <a:pt x="57" y="4"/>
                      <a:pt x="58" y="3"/>
                      <a:pt x="52" y="3"/>
                    </a:cubicBezTo>
                    <a:cubicBezTo>
                      <a:pt x="47" y="3"/>
                      <a:pt x="40" y="0"/>
                      <a:pt x="37" y="3"/>
                    </a:cubicBezTo>
                    <a:cubicBezTo>
                      <a:pt x="34" y="6"/>
                      <a:pt x="22" y="2"/>
                      <a:pt x="23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Freeform 1003">
                <a:extLst>
                  <a:ext uri="{FF2B5EF4-FFF2-40B4-BE49-F238E27FC236}">
                    <a16:creationId xmlns:a16="http://schemas.microsoft.com/office/drawing/2014/main" id="{3E80597A-1129-4735-A64D-DEF5C684F8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3" y="1010"/>
                <a:ext cx="17" cy="18"/>
              </a:xfrm>
              <a:custGeom>
                <a:avLst/>
                <a:gdLst>
                  <a:gd name="T0" fmla="*/ 22 w 29"/>
                  <a:gd name="T1" fmla="*/ 6 h 30"/>
                  <a:gd name="T2" fmla="*/ 6 w 29"/>
                  <a:gd name="T3" fmla="*/ 11 h 30"/>
                  <a:gd name="T4" fmla="*/ 4 w 29"/>
                  <a:gd name="T5" fmla="*/ 18 h 30"/>
                  <a:gd name="T6" fmla="*/ 9 w 29"/>
                  <a:gd name="T7" fmla="*/ 26 h 30"/>
                  <a:gd name="T8" fmla="*/ 19 w 29"/>
                  <a:gd name="T9" fmla="*/ 24 h 30"/>
                  <a:gd name="T10" fmla="*/ 26 w 29"/>
                  <a:gd name="T11" fmla="*/ 14 h 30"/>
                  <a:gd name="T12" fmla="*/ 29 w 29"/>
                  <a:gd name="T13" fmla="*/ 6 h 30"/>
                  <a:gd name="T14" fmla="*/ 22 w 29"/>
                  <a:gd name="T15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0">
                    <a:moveTo>
                      <a:pt x="22" y="6"/>
                    </a:moveTo>
                    <a:cubicBezTo>
                      <a:pt x="18" y="9"/>
                      <a:pt x="8" y="8"/>
                      <a:pt x="6" y="11"/>
                    </a:cubicBezTo>
                    <a:cubicBezTo>
                      <a:pt x="4" y="14"/>
                      <a:pt x="0" y="11"/>
                      <a:pt x="4" y="18"/>
                    </a:cubicBezTo>
                    <a:cubicBezTo>
                      <a:pt x="7" y="24"/>
                      <a:pt x="2" y="26"/>
                      <a:pt x="9" y="26"/>
                    </a:cubicBezTo>
                    <a:cubicBezTo>
                      <a:pt x="16" y="27"/>
                      <a:pt x="14" y="30"/>
                      <a:pt x="19" y="24"/>
                    </a:cubicBezTo>
                    <a:cubicBezTo>
                      <a:pt x="25" y="17"/>
                      <a:pt x="23" y="19"/>
                      <a:pt x="26" y="14"/>
                    </a:cubicBezTo>
                    <a:cubicBezTo>
                      <a:pt x="29" y="10"/>
                      <a:pt x="29" y="9"/>
                      <a:pt x="29" y="6"/>
                    </a:cubicBezTo>
                    <a:cubicBezTo>
                      <a:pt x="29" y="4"/>
                      <a:pt x="21" y="0"/>
                      <a:pt x="22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Freeform 1004">
                <a:extLst>
                  <a:ext uri="{FF2B5EF4-FFF2-40B4-BE49-F238E27FC236}">
                    <a16:creationId xmlns:a16="http://schemas.microsoft.com/office/drawing/2014/main" id="{2C237332-2CED-4353-80DF-850399D20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7" y="993"/>
                <a:ext cx="17" cy="13"/>
              </a:xfrm>
              <a:custGeom>
                <a:avLst/>
                <a:gdLst>
                  <a:gd name="T0" fmla="*/ 5 w 28"/>
                  <a:gd name="T1" fmla="*/ 6 h 21"/>
                  <a:gd name="T2" fmla="*/ 10 w 28"/>
                  <a:gd name="T3" fmla="*/ 15 h 21"/>
                  <a:gd name="T4" fmla="*/ 24 w 28"/>
                  <a:gd name="T5" fmla="*/ 15 h 21"/>
                  <a:gd name="T6" fmla="*/ 22 w 28"/>
                  <a:gd name="T7" fmla="*/ 6 h 21"/>
                  <a:gd name="T8" fmla="*/ 10 w 28"/>
                  <a:gd name="T9" fmla="*/ 2 h 21"/>
                  <a:gd name="T10" fmla="*/ 5 w 28"/>
                  <a:gd name="T11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21">
                    <a:moveTo>
                      <a:pt x="5" y="6"/>
                    </a:moveTo>
                    <a:cubicBezTo>
                      <a:pt x="5" y="11"/>
                      <a:pt x="0" y="13"/>
                      <a:pt x="10" y="15"/>
                    </a:cubicBezTo>
                    <a:cubicBezTo>
                      <a:pt x="21" y="18"/>
                      <a:pt x="23" y="21"/>
                      <a:pt x="24" y="15"/>
                    </a:cubicBezTo>
                    <a:cubicBezTo>
                      <a:pt x="26" y="9"/>
                      <a:pt x="28" y="9"/>
                      <a:pt x="22" y="6"/>
                    </a:cubicBezTo>
                    <a:cubicBezTo>
                      <a:pt x="17" y="3"/>
                      <a:pt x="14" y="0"/>
                      <a:pt x="10" y="2"/>
                    </a:cubicBezTo>
                    <a:cubicBezTo>
                      <a:pt x="7" y="4"/>
                      <a:pt x="3" y="4"/>
                      <a:pt x="5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Freeform 1005">
                <a:extLst>
                  <a:ext uri="{FF2B5EF4-FFF2-40B4-BE49-F238E27FC236}">
                    <a16:creationId xmlns:a16="http://schemas.microsoft.com/office/drawing/2014/main" id="{439715B0-AF13-4115-92B5-0691FF6427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6" y="992"/>
                <a:ext cx="10" cy="9"/>
              </a:xfrm>
              <a:custGeom>
                <a:avLst/>
                <a:gdLst>
                  <a:gd name="T0" fmla="*/ 1 w 17"/>
                  <a:gd name="T1" fmla="*/ 4 h 14"/>
                  <a:gd name="T2" fmla="*/ 7 w 17"/>
                  <a:gd name="T3" fmla="*/ 10 h 14"/>
                  <a:gd name="T4" fmla="*/ 15 w 17"/>
                  <a:gd name="T5" fmla="*/ 10 h 14"/>
                  <a:gd name="T6" fmla="*/ 12 w 17"/>
                  <a:gd name="T7" fmla="*/ 4 h 14"/>
                  <a:gd name="T8" fmla="*/ 1 w 17"/>
                  <a:gd name="T9" fmla="*/ 0 h 14"/>
                  <a:gd name="T10" fmla="*/ 1 w 17"/>
                  <a:gd name="T11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4">
                    <a:moveTo>
                      <a:pt x="1" y="4"/>
                    </a:moveTo>
                    <a:cubicBezTo>
                      <a:pt x="2" y="7"/>
                      <a:pt x="1" y="10"/>
                      <a:pt x="7" y="10"/>
                    </a:cubicBezTo>
                    <a:cubicBezTo>
                      <a:pt x="13" y="11"/>
                      <a:pt x="15" y="14"/>
                      <a:pt x="15" y="10"/>
                    </a:cubicBezTo>
                    <a:cubicBezTo>
                      <a:pt x="15" y="7"/>
                      <a:pt x="17" y="6"/>
                      <a:pt x="12" y="4"/>
                    </a:cubicBezTo>
                    <a:cubicBezTo>
                      <a:pt x="7" y="1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Freeform 1006">
                <a:extLst>
                  <a:ext uri="{FF2B5EF4-FFF2-40B4-BE49-F238E27FC236}">
                    <a16:creationId xmlns:a16="http://schemas.microsoft.com/office/drawing/2014/main" id="{1DB64F0D-BBFB-4B1C-8BCF-9920F9C3A9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6" y="926"/>
                <a:ext cx="36" cy="18"/>
              </a:xfrm>
              <a:custGeom>
                <a:avLst/>
                <a:gdLst>
                  <a:gd name="T0" fmla="*/ 28 w 59"/>
                  <a:gd name="T1" fmla="*/ 3 h 30"/>
                  <a:gd name="T2" fmla="*/ 9 w 59"/>
                  <a:gd name="T3" fmla="*/ 12 h 30"/>
                  <a:gd name="T4" fmla="*/ 3 w 59"/>
                  <a:gd name="T5" fmla="*/ 19 h 30"/>
                  <a:gd name="T6" fmla="*/ 12 w 59"/>
                  <a:gd name="T7" fmla="*/ 29 h 30"/>
                  <a:gd name="T8" fmla="*/ 30 w 59"/>
                  <a:gd name="T9" fmla="*/ 26 h 30"/>
                  <a:gd name="T10" fmla="*/ 42 w 59"/>
                  <a:gd name="T11" fmla="*/ 20 h 30"/>
                  <a:gd name="T12" fmla="*/ 52 w 59"/>
                  <a:gd name="T13" fmla="*/ 12 h 30"/>
                  <a:gd name="T14" fmla="*/ 54 w 59"/>
                  <a:gd name="T15" fmla="*/ 3 h 30"/>
                  <a:gd name="T16" fmla="*/ 40 w 59"/>
                  <a:gd name="T17" fmla="*/ 1 h 30"/>
                  <a:gd name="T18" fmla="*/ 29 w 59"/>
                  <a:gd name="T19" fmla="*/ 3 h 30"/>
                  <a:gd name="T20" fmla="*/ 28 w 59"/>
                  <a:gd name="T21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30">
                    <a:moveTo>
                      <a:pt x="28" y="3"/>
                    </a:moveTo>
                    <a:cubicBezTo>
                      <a:pt x="17" y="7"/>
                      <a:pt x="14" y="8"/>
                      <a:pt x="9" y="12"/>
                    </a:cubicBezTo>
                    <a:cubicBezTo>
                      <a:pt x="5" y="15"/>
                      <a:pt x="0" y="11"/>
                      <a:pt x="3" y="19"/>
                    </a:cubicBezTo>
                    <a:cubicBezTo>
                      <a:pt x="6" y="27"/>
                      <a:pt x="4" y="30"/>
                      <a:pt x="12" y="29"/>
                    </a:cubicBezTo>
                    <a:cubicBezTo>
                      <a:pt x="19" y="29"/>
                      <a:pt x="22" y="28"/>
                      <a:pt x="30" y="26"/>
                    </a:cubicBezTo>
                    <a:cubicBezTo>
                      <a:pt x="37" y="23"/>
                      <a:pt x="37" y="25"/>
                      <a:pt x="42" y="20"/>
                    </a:cubicBezTo>
                    <a:cubicBezTo>
                      <a:pt x="48" y="16"/>
                      <a:pt x="49" y="15"/>
                      <a:pt x="52" y="12"/>
                    </a:cubicBezTo>
                    <a:cubicBezTo>
                      <a:pt x="56" y="8"/>
                      <a:pt x="59" y="4"/>
                      <a:pt x="54" y="3"/>
                    </a:cubicBezTo>
                    <a:cubicBezTo>
                      <a:pt x="48" y="2"/>
                      <a:pt x="47" y="0"/>
                      <a:pt x="40" y="1"/>
                    </a:cubicBezTo>
                    <a:cubicBezTo>
                      <a:pt x="33" y="3"/>
                      <a:pt x="29" y="3"/>
                      <a:pt x="29" y="3"/>
                    </a:cubicBezTo>
                    <a:lnTo>
                      <a:pt x="28" y="3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Freeform 1007">
                <a:extLst>
                  <a:ext uri="{FF2B5EF4-FFF2-40B4-BE49-F238E27FC236}">
                    <a16:creationId xmlns:a16="http://schemas.microsoft.com/office/drawing/2014/main" id="{B7F54828-EBAD-42C9-A0CA-0D2F1414F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8" y="1102"/>
                <a:ext cx="26" cy="16"/>
              </a:xfrm>
              <a:custGeom>
                <a:avLst/>
                <a:gdLst>
                  <a:gd name="T0" fmla="*/ 18 w 44"/>
                  <a:gd name="T1" fmla="*/ 4 h 26"/>
                  <a:gd name="T2" fmla="*/ 6 w 44"/>
                  <a:gd name="T3" fmla="*/ 9 h 26"/>
                  <a:gd name="T4" fmla="*/ 2 w 44"/>
                  <a:gd name="T5" fmla="*/ 18 h 26"/>
                  <a:gd name="T6" fmla="*/ 4 w 44"/>
                  <a:gd name="T7" fmla="*/ 23 h 26"/>
                  <a:gd name="T8" fmla="*/ 10 w 44"/>
                  <a:gd name="T9" fmla="*/ 20 h 26"/>
                  <a:gd name="T10" fmla="*/ 18 w 44"/>
                  <a:gd name="T11" fmla="*/ 22 h 26"/>
                  <a:gd name="T12" fmla="*/ 25 w 44"/>
                  <a:gd name="T13" fmla="*/ 19 h 26"/>
                  <a:gd name="T14" fmla="*/ 30 w 44"/>
                  <a:gd name="T15" fmla="*/ 12 h 26"/>
                  <a:gd name="T16" fmla="*/ 36 w 44"/>
                  <a:gd name="T17" fmla="*/ 6 h 26"/>
                  <a:gd name="T18" fmla="*/ 23 w 44"/>
                  <a:gd name="T19" fmla="*/ 1 h 26"/>
                  <a:gd name="T20" fmla="*/ 18 w 44"/>
                  <a:gd name="T21" fmla="*/ 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26">
                    <a:moveTo>
                      <a:pt x="18" y="4"/>
                    </a:moveTo>
                    <a:cubicBezTo>
                      <a:pt x="12" y="7"/>
                      <a:pt x="8" y="5"/>
                      <a:pt x="6" y="9"/>
                    </a:cubicBezTo>
                    <a:cubicBezTo>
                      <a:pt x="4" y="14"/>
                      <a:pt x="2" y="16"/>
                      <a:pt x="2" y="18"/>
                    </a:cubicBezTo>
                    <a:cubicBezTo>
                      <a:pt x="1" y="20"/>
                      <a:pt x="0" y="26"/>
                      <a:pt x="4" y="23"/>
                    </a:cubicBezTo>
                    <a:cubicBezTo>
                      <a:pt x="7" y="21"/>
                      <a:pt x="6" y="20"/>
                      <a:pt x="10" y="20"/>
                    </a:cubicBezTo>
                    <a:cubicBezTo>
                      <a:pt x="15" y="21"/>
                      <a:pt x="15" y="20"/>
                      <a:pt x="18" y="22"/>
                    </a:cubicBezTo>
                    <a:cubicBezTo>
                      <a:pt x="21" y="23"/>
                      <a:pt x="24" y="23"/>
                      <a:pt x="25" y="19"/>
                    </a:cubicBezTo>
                    <a:cubicBezTo>
                      <a:pt x="26" y="14"/>
                      <a:pt x="27" y="14"/>
                      <a:pt x="30" y="12"/>
                    </a:cubicBezTo>
                    <a:cubicBezTo>
                      <a:pt x="33" y="10"/>
                      <a:pt x="44" y="6"/>
                      <a:pt x="36" y="6"/>
                    </a:cubicBezTo>
                    <a:cubicBezTo>
                      <a:pt x="28" y="5"/>
                      <a:pt x="27" y="1"/>
                      <a:pt x="23" y="1"/>
                    </a:cubicBezTo>
                    <a:cubicBezTo>
                      <a:pt x="19" y="0"/>
                      <a:pt x="25" y="3"/>
                      <a:pt x="18" y="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Freeform 1008">
                <a:extLst>
                  <a:ext uri="{FF2B5EF4-FFF2-40B4-BE49-F238E27FC236}">
                    <a16:creationId xmlns:a16="http://schemas.microsoft.com/office/drawing/2014/main" id="{BD3F4A6A-F283-4ED1-BE46-96BA968823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798"/>
                <a:ext cx="23" cy="11"/>
              </a:xfrm>
              <a:custGeom>
                <a:avLst/>
                <a:gdLst>
                  <a:gd name="T0" fmla="*/ 18 w 39"/>
                  <a:gd name="T1" fmla="*/ 4 h 17"/>
                  <a:gd name="T2" fmla="*/ 11 w 39"/>
                  <a:gd name="T3" fmla="*/ 10 h 17"/>
                  <a:gd name="T4" fmla="*/ 9 w 39"/>
                  <a:gd name="T5" fmla="*/ 15 h 17"/>
                  <a:gd name="T6" fmla="*/ 24 w 39"/>
                  <a:gd name="T7" fmla="*/ 11 h 17"/>
                  <a:gd name="T8" fmla="*/ 35 w 39"/>
                  <a:gd name="T9" fmla="*/ 6 h 17"/>
                  <a:gd name="T10" fmla="*/ 18 w 39"/>
                  <a:gd name="T11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17">
                    <a:moveTo>
                      <a:pt x="18" y="4"/>
                    </a:moveTo>
                    <a:cubicBezTo>
                      <a:pt x="15" y="5"/>
                      <a:pt x="12" y="8"/>
                      <a:pt x="11" y="10"/>
                    </a:cubicBezTo>
                    <a:cubicBezTo>
                      <a:pt x="10" y="11"/>
                      <a:pt x="0" y="13"/>
                      <a:pt x="9" y="15"/>
                    </a:cubicBezTo>
                    <a:cubicBezTo>
                      <a:pt x="18" y="17"/>
                      <a:pt x="17" y="11"/>
                      <a:pt x="24" y="11"/>
                    </a:cubicBezTo>
                    <a:cubicBezTo>
                      <a:pt x="30" y="11"/>
                      <a:pt x="39" y="9"/>
                      <a:pt x="35" y="6"/>
                    </a:cubicBezTo>
                    <a:cubicBezTo>
                      <a:pt x="30" y="3"/>
                      <a:pt x="19" y="0"/>
                      <a:pt x="18" y="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Freeform 1009">
                <a:extLst>
                  <a:ext uri="{FF2B5EF4-FFF2-40B4-BE49-F238E27FC236}">
                    <a16:creationId xmlns:a16="http://schemas.microsoft.com/office/drawing/2014/main" id="{14B5E163-13FC-442F-BAEC-AED3F0AFA2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7" y="768"/>
                <a:ext cx="18" cy="10"/>
              </a:xfrm>
              <a:custGeom>
                <a:avLst/>
                <a:gdLst>
                  <a:gd name="T0" fmla="*/ 10 w 30"/>
                  <a:gd name="T1" fmla="*/ 3 h 17"/>
                  <a:gd name="T2" fmla="*/ 4 w 30"/>
                  <a:gd name="T3" fmla="*/ 11 h 17"/>
                  <a:gd name="T4" fmla="*/ 13 w 30"/>
                  <a:gd name="T5" fmla="*/ 14 h 17"/>
                  <a:gd name="T6" fmla="*/ 23 w 30"/>
                  <a:gd name="T7" fmla="*/ 14 h 17"/>
                  <a:gd name="T8" fmla="*/ 25 w 30"/>
                  <a:gd name="T9" fmla="*/ 5 h 17"/>
                  <a:gd name="T10" fmla="*/ 15 w 30"/>
                  <a:gd name="T11" fmla="*/ 1 h 17"/>
                  <a:gd name="T12" fmla="*/ 10 w 30"/>
                  <a:gd name="T13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7">
                    <a:moveTo>
                      <a:pt x="10" y="3"/>
                    </a:moveTo>
                    <a:cubicBezTo>
                      <a:pt x="6" y="5"/>
                      <a:pt x="0" y="8"/>
                      <a:pt x="4" y="11"/>
                    </a:cubicBezTo>
                    <a:cubicBezTo>
                      <a:pt x="9" y="13"/>
                      <a:pt x="9" y="10"/>
                      <a:pt x="13" y="14"/>
                    </a:cubicBezTo>
                    <a:cubicBezTo>
                      <a:pt x="18" y="17"/>
                      <a:pt x="17" y="17"/>
                      <a:pt x="23" y="14"/>
                    </a:cubicBezTo>
                    <a:cubicBezTo>
                      <a:pt x="29" y="10"/>
                      <a:pt x="30" y="7"/>
                      <a:pt x="25" y="5"/>
                    </a:cubicBezTo>
                    <a:cubicBezTo>
                      <a:pt x="19" y="3"/>
                      <a:pt x="17" y="0"/>
                      <a:pt x="15" y="1"/>
                    </a:cubicBezTo>
                    <a:cubicBezTo>
                      <a:pt x="14" y="2"/>
                      <a:pt x="10" y="1"/>
                      <a:pt x="10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Freeform 1010">
                <a:extLst>
                  <a:ext uri="{FF2B5EF4-FFF2-40B4-BE49-F238E27FC236}">
                    <a16:creationId xmlns:a16="http://schemas.microsoft.com/office/drawing/2014/main" id="{C7F2ACA4-3B79-4465-A7D2-9B81302536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8" y="904"/>
                <a:ext cx="25" cy="16"/>
              </a:xfrm>
              <a:custGeom>
                <a:avLst/>
                <a:gdLst>
                  <a:gd name="T0" fmla="*/ 27 w 41"/>
                  <a:gd name="T1" fmla="*/ 9 h 27"/>
                  <a:gd name="T2" fmla="*/ 17 w 41"/>
                  <a:gd name="T3" fmla="*/ 17 h 27"/>
                  <a:gd name="T4" fmla="*/ 4 w 41"/>
                  <a:gd name="T5" fmla="*/ 24 h 27"/>
                  <a:gd name="T6" fmla="*/ 23 w 41"/>
                  <a:gd name="T7" fmla="*/ 24 h 27"/>
                  <a:gd name="T8" fmla="*/ 33 w 41"/>
                  <a:gd name="T9" fmla="*/ 16 h 27"/>
                  <a:gd name="T10" fmla="*/ 37 w 41"/>
                  <a:gd name="T11" fmla="*/ 7 h 27"/>
                  <a:gd name="T12" fmla="*/ 33 w 41"/>
                  <a:gd name="T13" fmla="*/ 4 h 27"/>
                  <a:gd name="T14" fmla="*/ 27 w 41"/>
                  <a:gd name="T15" fmla="*/ 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" h="27">
                    <a:moveTo>
                      <a:pt x="27" y="9"/>
                    </a:moveTo>
                    <a:cubicBezTo>
                      <a:pt x="26" y="14"/>
                      <a:pt x="25" y="15"/>
                      <a:pt x="17" y="17"/>
                    </a:cubicBezTo>
                    <a:cubicBezTo>
                      <a:pt x="10" y="20"/>
                      <a:pt x="0" y="21"/>
                      <a:pt x="4" y="24"/>
                    </a:cubicBezTo>
                    <a:cubicBezTo>
                      <a:pt x="8" y="27"/>
                      <a:pt x="18" y="27"/>
                      <a:pt x="23" y="24"/>
                    </a:cubicBezTo>
                    <a:cubicBezTo>
                      <a:pt x="28" y="21"/>
                      <a:pt x="30" y="21"/>
                      <a:pt x="33" y="16"/>
                    </a:cubicBezTo>
                    <a:cubicBezTo>
                      <a:pt x="37" y="10"/>
                      <a:pt x="34" y="7"/>
                      <a:pt x="37" y="7"/>
                    </a:cubicBezTo>
                    <a:cubicBezTo>
                      <a:pt x="41" y="6"/>
                      <a:pt x="37" y="0"/>
                      <a:pt x="33" y="4"/>
                    </a:cubicBezTo>
                    <a:cubicBezTo>
                      <a:pt x="29" y="8"/>
                      <a:pt x="26" y="4"/>
                      <a:pt x="27" y="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Freeform 1011">
                <a:extLst>
                  <a:ext uri="{FF2B5EF4-FFF2-40B4-BE49-F238E27FC236}">
                    <a16:creationId xmlns:a16="http://schemas.microsoft.com/office/drawing/2014/main" id="{2E2AEACE-0372-47D8-8F15-FAA291A02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1" y="928"/>
                <a:ext cx="19" cy="7"/>
              </a:xfrm>
              <a:custGeom>
                <a:avLst/>
                <a:gdLst>
                  <a:gd name="T0" fmla="*/ 1 w 31"/>
                  <a:gd name="T1" fmla="*/ 5 h 12"/>
                  <a:gd name="T2" fmla="*/ 11 w 31"/>
                  <a:gd name="T3" fmla="*/ 10 h 12"/>
                  <a:gd name="T4" fmla="*/ 25 w 31"/>
                  <a:gd name="T5" fmla="*/ 10 h 12"/>
                  <a:gd name="T6" fmla="*/ 25 w 31"/>
                  <a:gd name="T7" fmla="*/ 4 h 12"/>
                  <a:gd name="T8" fmla="*/ 15 w 31"/>
                  <a:gd name="T9" fmla="*/ 0 h 12"/>
                  <a:gd name="T10" fmla="*/ 4 w 31"/>
                  <a:gd name="T11" fmla="*/ 3 h 12"/>
                  <a:gd name="T12" fmla="*/ 1 w 31"/>
                  <a:gd name="T1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12">
                    <a:moveTo>
                      <a:pt x="1" y="5"/>
                    </a:moveTo>
                    <a:cubicBezTo>
                      <a:pt x="3" y="8"/>
                      <a:pt x="3" y="9"/>
                      <a:pt x="11" y="10"/>
                    </a:cubicBezTo>
                    <a:cubicBezTo>
                      <a:pt x="19" y="11"/>
                      <a:pt x="23" y="12"/>
                      <a:pt x="25" y="10"/>
                    </a:cubicBezTo>
                    <a:cubicBezTo>
                      <a:pt x="26" y="8"/>
                      <a:pt x="31" y="5"/>
                      <a:pt x="25" y="4"/>
                    </a:cubicBezTo>
                    <a:cubicBezTo>
                      <a:pt x="18" y="2"/>
                      <a:pt x="20" y="0"/>
                      <a:pt x="15" y="0"/>
                    </a:cubicBezTo>
                    <a:cubicBezTo>
                      <a:pt x="9" y="0"/>
                      <a:pt x="5" y="1"/>
                      <a:pt x="4" y="3"/>
                    </a:cubicBezTo>
                    <a:cubicBezTo>
                      <a:pt x="3" y="4"/>
                      <a:pt x="0" y="3"/>
                      <a:pt x="1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Freeform 1012">
                <a:extLst>
                  <a:ext uri="{FF2B5EF4-FFF2-40B4-BE49-F238E27FC236}">
                    <a16:creationId xmlns:a16="http://schemas.microsoft.com/office/drawing/2014/main" id="{9BB82CA9-5050-41E1-B96D-F84C316D30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9" y="1039"/>
                <a:ext cx="10" cy="8"/>
              </a:xfrm>
              <a:custGeom>
                <a:avLst/>
                <a:gdLst>
                  <a:gd name="T0" fmla="*/ 4 w 17"/>
                  <a:gd name="T1" fmla="*/ 7 h 14"/>
                  <a:gd name="T2" fmla="*/ 4 w 17"/>
                  <a:gd name="T3" fmla="*/ 12 h 14"/>
                  <a:gd name="T4" fmla="*/ 12 w 17"/>
                  <a:gd name="T5" fmla="*/ 11 h 14"/>
                  <a:gd name="T6" fmla="*/ 17 w 17"/>
                  <a:gd name="T7" fmla="*/ 6 h 14"/>
                  <a:gd name="T8" fmla="*/ 11 w 17"/>
                  <a:gd name="T9" fmla="*/ 2 h 14"/>
                  <a:gd name="T10" fmla="*/ 4 w 17"/>
                  <a:gd name="T1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4">
                    <a:moveTo>
                      <a:pt x="4" y="7"/>
                    </a:moveTo>
                    <a:cubicBezTo>
                      <a:pt x="3" y="9"/>
                      <a:pt x="0" y="12"/>
                      <a:pt x="4" y="12"/>
                    </a:cubicBezTo>
                    <a:cubicBezTo>
                      <a:pt x="7" y="13"/>
                      <a:pt x="9" y="14"/>
                      <a:pt x="12" y="11"/>
                    </a:cubicBezTo>
                    <a:cubicBezTo>
                      <a:pt x="15" y="9"/>
                      <a:pt x="17" y="9"/>
                      <a:pt x="17" y="6"/>
                    </a:cubicBezTo>
                    <a:cubicBezTo>
                      <a:pt x="16" y="3"/>
                      <a:pt x="14" y="0"/>
                      <a:pt x="11" y="2"/>
                    </a:cubicBezTo>
                    <a:cubicBezTo>
                      <a:pt x="8" y="4"/>
                      <a:pt x="3" y="6"/>
                      <a:pt x="4" y="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Freeform 1013">
                <a:extLst>
                  <a:ext uri="{FF2B5EF4-FFF2-40B4-BE49-F238E27FC236}">
                    <a16:creationId xmlns:a16="http://schemas.microsoft.com/office/drawing/2014/main" id="{83DEE9A9-10D0-4D82-8259-2A70823697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8" y="1020"/>
                <a:ext cx="11" cy="10"/>
              </a:xfrm>
              <a:custGeom>
                <a:avLst/>
                <a:gdLst>
                  <a:gd name="T0" fmla="*/ 1 w 18"/>
                  <a:gd name="T1" fmla="*/ 8 h 17"/>
                  <a:gd name="T2" fmla="*/ 3 w 18"/>
                  <a:gd name="T3" fmla="*/ 12 h 17"/>
                  <a:gd name="T4" fmla="*/ 10 w 18"/>
                  <a:gd name="T5" fmla="*/ 15 h 17"/>
                  <a:gd name="T6" fmla="*/ 16 w 18"/>
                  <a:gd name="T7" fmla="*/ 10 h 17"/>
                  <a:gd name="T8" fmla="*/ 12 w 18"/>
                  <a:gd name="T9" fmla="*/ 6 h 17"/>
                  <a:gd name="T10" fmla="*/ 10 w 18"/>
                  <a:gd name="T11" fmla="*/ 3 h 17"/>
                  <a:gd name="T12" fmla="*/ 4 w 18"/>
                  <a:gd name="T13" fmla="*/ 6 h 17"/>
                  <a:gd name="T14" fmla="*/ 1 w 18"/>
                  <a:gd name="T1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17">
                    <a:moveTo>
                      <a:pt x="1" y="8"/>
                    </a:moveTo>
                    <a:cubicBezTo>
                      <a:pt x="1" y="9"/>
                      <a:pt x="0" y="10"/>
                      <a:pt x="3" y="12"/>
                    </a:cubicBezTo>
                    <a:cubicBezTo>
                      <a:pt x="5" y="14"/>
                      <a:pt x="7" y="17"/>
                      <a:pt x="10" y="15"/>
                    </a:cubicBezTo>
                    <a:cubicBezTo>
                      <a:pt x="13" y="12"/>
                      <a:pt x="18" y="11"/>
                      <a:pt x="16" y="10"/>
                    </a:cubicBezTo>
                    <a:cubicBezTo>
                      <a:pt x="13" y="8"/>
                      <a:pt x="12" y="8"/>
                      <a:pt x="12" y="6"/>
                    </a:cubicBezTo>
                    <a:cubicBezTo>
                      <a:pt x="13" y="5"/>
                      <a:pt x="10" y="0"/>
                      <a:pt x="10" y="3"/>
                    </a:cubicBezTo>
                    <a:cubicBezTo>
                      <a:pt x="9" y="5"/>
                      <a:pt x="6" y="6"/>
                      <a:pt x="4" y="6"/>
                    </a:cubicBezTo>
                    <a:cubicBezTo>
                      <a:pt x="3" y="6"/>
                      <a:pt x="1" y="5"/>
                      <a:pt x="1" y="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Freeform 1014">
                <a:extLst>
                  <a:ext uri="{FF2B5EF4-FFF2-40B4-BE49-F238E27FC236}">
                    <a16:creationId xmlns:a16="http://schemas.microsoft.com/office/drawing/2014/main" id="{CE4AE0DB-EE39-4548-8A1F-1DBD37A38D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7" y="910"/>
                <a:ext cx="9" cy="5"/>
              </a:xfrm>
              <a:custGeom>
                <a:avLst/>
                <a:gdLst>
                  <a:gd name="T0" fmla="*/ 4 w 16"/>
                  <a:gd name="T1" fmla="*/ 1 h 9"/>
                  <a:gd name="T2" fmla="*/ 1 w 16"/>
                  <a:gd name="T3" fmla="*/ 6 h 9"/>
                  <a:gd name="T4" fmla="*/ 7 w 16"/>
                  <a:gd name="T5" fmla="*/ 8 h 9"/>
                  <a:gd name="T6" fmla="*/ 14 w 16"/>
                  <a:gd name="T7" fmla="*/ 5 h 9"/>
                  <a:gd name="T8" fmla="*/ 12 w 16"/>
                  <a:gd name="T9" fmla="*/ 1 h 9"/>
                  <a:gd name="T10" fmla="*/ 4 w 16"/>
                  <a:gd name="T11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9">
                    <a:moveTo>
                      <a:pt x="4" y="1"/>
                    </a:moveTo>
                    <a:cubicBezTo>
                      <a:pt x="3" y="2"/>
                      <a:pt x="0" y="4"/>
                      <a:pt x="1" y="6"/>
                    </a:cubicBezTo>
                    <a:cubicBezTo>
                      <a:pt x="2" y="8"/>
                      <a:pt x="4" y="9"/>
                      <a:pt x="7" y="8"/>
                    </a:cubicBezTo>
                    <a:cubicBezTo>
                      <a:pt x="10" y="7"/>
                      <a:pt x="13" y="6"/>
                      <a:pt x="14" y="5"/>
                    </a:cubicBezTo>
                    <a:cubicBezTo>
                      <a:pt x="15" y="3"/>
                      <a:pt x="16" y="2"/>
                      <a:pt x="12" y="1"/>
                    </a:cubicBezTo>
                    <a:cubicBezTo>
                      <a:pt x="8" y="1"/>
                      <a:pt x="4" y="0"/>
                      <a:pt x="4" y="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Freeform 1015">
                <a:extLst>
                  <a:ext uri="{FF2B5EF4-FFF2-40B4-BE49-F238E27FC236}">
                    <a16:creationId xmlns:a16="http://schemas.microsoft.com/office/drawing/2014/main" id="{5C04C823-3CC5-496B-A88B-918BFA48BF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24" y="849"/>
                <a:ext cx="269" cy="177"/>
              </a:xfrm>
              <a:custGeom>
                <a:avLst/>
                <a:gdLst>
                  <a:gd name="T0" fmla="*/ 175 w 447"/>
                  <a:gd name="T1" fmla="*/ 198 h 295"/>
                  <a:gd name="T2" fmla="*/ 213 w 447"/>
                  <a:gd name="T3" fmla="*/ 171 h 295"/>
                  <a:gd name="T4" fmla="*/ 247 w 447"/>
                  <a:gd name="T5" fmla="*/ 134 h 295"/>
                  <a:gd name="T6" fmla="*/ 196 w 447"/>
                  <a:gd name="T7" fmla="*/ 121 h 295"/>
                  <a:gd name="T8" fmla="*/ 217 w 447"/>
                  <a:gd name="T9" fmla="*/ 98 h 295"/>
                  <a:gd name="T10" fmla="*/ 194 w 447"/>
                  <a:gd name="T11" fmla="*/ 82 h 295"/>
                  <a:gd name="T12" fmla="*/ 149 w 447"/>
                  <a:gd name="T13" fmla="*/ 97 h 295"/>
                  <a:gd name="T14" fmla="*/ 81 w 447"/>
                  <a:gd name="T15" fmla="*/ 86 h 295"/>
                  <a:gd name="T16" fmla="*/ 23 w 447"/>
                  <a:gd name="T17" fmla="*/ 79 h 295"/>
                  <a:gd name="T18" fmla="*/ 42 w 447"/>
                  <a:gd name="T19" fmla="*/ 62 h 295"/>
                  <a:gd name="T20" fmla="*/ 20 w 447"/>
                  <a:gd name="T21" fmla="*/ 36 h 295"/>
                  <a:gd name="T22" fmla="*/ 88 w 447"/>
                  <a:gd name="T23" fmla="*/ 5 h 295"/>
                  <a:gd name="T24" fmla="*/ 141 w 447"/>
                  <a:gd name="T25" fmla="*/ 4 h 295"/>
                  <a:gd name="T26" fmla="*/ 84 w 447"/>
                  <a:gd name="T27" fmla="*/ 36 h 295"/>
                  <a:gd name="T28" fmla="*/ 103 w 447"/>
                  <a:gd name="T29" fmla="*/ 50 h 295"/>
                  <a:gd name="T30" fmla="*/ 115 w 447"/>
                  <a:gd name="T31" fmla="*/ 23 h 295"/>
                  <a:gd name="T32" fmla="*/ 169 w 447"/>
                  <a:gd name="T33" fmla="*/ 4 h 295"/>
                  <a:gd name="T34" fmla="*/ 193 w 447"/>
                  <a:gd name="T35" fmla="*/ 28 h 295"/>
                  <a:gd name="T36" fmla="*/ 223 w 447"/>
                  <a:gd name="T37" fmla="*/ 36 h 295"/>
                  <a:gd name="T38" fmla="*/ 213 w 447"/>
                  <a:gd name="T39" fmla="*/ 7 h 295"/>
                  <a:gd name="T40" fmla="*/ 273 w 447"/>
                  <a:gd name="T41" fmla="*/ 28 h 295"/>
                  <a:gd name="T42" fmla="*/ 305 w 447"/>
                  <a:gd name="T43" fmla="*/ 54 h 295"/>
                  <a:gd name="T44" fmla="*/ 336 w 447"/>
                  <a:gd name="T45" fmla="*/ 75 h 295"/>
                  <a:gd name="T46" fmla="*/ 360 w 447"/>
                  <a:gd name="T47" fmla="*/ 97 h 295"/>
                  <a:gd name="T48" fmla="*/ 341 w 447"/>
                  <a:gd name="T49" fmla="*/ 120 h 295"/>
                  <a:gd name="T50" fmla="*/ 365 w 447"/>
                  <a:gd name="T51" fmla="*/ 131 h 295"/>
                  <a:gd name="T52" fmla="*/ 405 w 447"/>
                  <a:gd name="T53" fmla="*/ 150 h 295"/>
                  <a:gd name="T54" fmla="*/ 439 w 447"/>
                  <a:gd name="T55" fmla="*/ 162 h 295"/>
                  <a:gd name="T56" fmla="*/ 410 w 447"/>
                  <a:gd name="T57" fmla="*/ 186 h 295"/>
                  <a:gd name="T58" fmla="*/ 380 w 447"/>
                  <a:gd name="T59" fmla="*/ 205 h 295"/>
                  <a:gd name="T60" fmla="*/ 353 w 447"/>
                  <a:gd name="T61" fmla="*/ 193 h 295"/>
                  <a:gd name="T62" fmla="*/ 321 w 447"/>
                  <a:gd name="T63" fmla="*/ 180 h 295"/>
                  <a:gd name="T64" fmla="*/ 316 w 447"/>
                  <a:gd name="T65" fmla="*/ 206 h 295"/>
                  <a:gd name="T66" fmla="*/ 336 w 447"/>
                  <a:gd name="T67" fmla="*/ 244 h 295"/>
                  <a:gd name="T68" fmla="*/ 321 w 447"/>
                  <a:gd name="T69" fmla="*/ 252 h 295"/>
                  <a:gd name="T70" fmla="*/ 309 w 447"/>
                  <a:gd name="T71" fmla="*/ 263 h 295"/>
                  <a:gd name="T72" fmla="*/ 286 w 447"/>
                  <a:gd name="T73" fmla="*/ 256 h 295"/>
                  <a:gd name="T74" fmla="*/ 258 w 447"/>
                  <a:gd name="T75" fmla="*/ 240 h 295"/>
                  <a:gd name="T76" fmla="*/ 272 w 447"/>
                  <a:gd name="T77" fmla="*/ 263 h 295"/>
                  <a:gd name="T78" fmla="*/ 274 w 447"/>
                  <a:gd name="T79" fmla="*/ 285 h 295"/>
                  <a:gd name="T80" fmla="*/ 227 w 447"/>
                  <a:gd name="T81" fmla="*/ 271 h 295"/>
                  <a:gd name="T82" fmla="*/ 188 w 447"/>
                  <a:gd name="T83" fmla="*/ 250 h 295"/>
                  <a:gd name="T84" fmla="*/ 187 w 447"/>
                  <a:gd name="T85" fmla="*/ 234 h 295"/>
                  <a:gd name="T86" fmla="*/ 163 w 447"/>
                  <a:gd name="T87" fmla="*/ 218 h 295"/>
                  <a:gd name="T88" fmla="*/ 119 w 447"/>
                  <a:gd name="T89" fmla="*/ 228 h 295"/>
                  <a:gd name="T90" fmla="*/ 92 w 447"/>
                  <a:gd name="T91" fmla="*/ 211 h 295"/>
                  <a:gd name="T92" fmla="*/ 257 w 447"/>
                  <a:gd name="T93" fmla="*/ 165 h 295"/>
                  <a:gd name="T94" fmla="*/ 251 w 447"/>
                  <a:gd name="T95" fmla="*/ 183 h 295"/>
                  <a:gd name="T96" fmla="*/ 282 w 447"/>
                  <a:gd name="T97" fmla="*/ 177 h 295"/>
                  <a:gd name="T98" fmla="*/ 269 w 447"/>
                  <a:gd name="T99" fmla="*/ 164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47" h="295">
                    <a:moveTo>
                      <a:pt x="114" y="201"/>
                    </a:moveTo>
                    <a:cubicBezTo>
                      <a:pt x="116" y="200"/>
                      <a:pt x="129" y="204"/>
                      <a:pt x="140" y="204"/>
                    </a:cubicBezTo>
                    <a:cubicBezTo>
                      <a:pt x="151" y="204"/>
                      <a:pt x="152" y="204"/>
                      <a:pt x="175" y="198"/>
                    </a:cubicBezTo>
                    <a:cubicBezTo>
                      <a:pt x="198" y="191"/>
                      <a:pt x="184" y="195"/>
                      <a:pt x="192" y="193"/>
                    </a:cubicBezTo>
                    <a:cubicBezTo>
                      <a:pt x="201" y="191"/>
                      <a:pt x="190" y="184"/>
                      <a:pt x="190" y="176"/>
                    </a:cubicBezTo>
                    <a:cubicBezTo>
                      <a:pt x="190" y="167"/>
                      <a:pt x="201" y="173"/>
                      <a:pt x="213" y="171"/>
                    </a:cubicBezTo>
                    <a:cubicBezTo>
                      <a:pt x="225" y="170"/>
                      <a:pt x="224" y="170"/>
                      <a:pt x="227" y="162"/>
                    </a:cubicBezTo>
                    <a:cubicBezTo>
                      <a:pt x="231" y="154"/>
                      <a:pt x="239" y="157"/>
                      <a:pt x="246" y="151"/>
                    </a:cubicBezTo>
                    <a:cubicBezTo>
                      <a:pt x="254" y="144"/>
                      <a:pt x="248" y="142"/>
                      <a:pt x="247" y="134"/>
                    </a:cubicBezTo>
                    <a:cubicBezTo>
                      <a:pt x="247" y="125"/>
                      <a:pt x="229" y="128"/>
                      <a:pt x="231" y="124"/>
                    </a:cubicBezTo>
                    <a:cubicBezTo>
                      <a:pt x="233" y="120"/>
                      <a:pt x="215" y="126"/>
                      <a:pt x="217" y="122"/>
                    </a:cubicBezTo>
                    <a:cubicBezTo>
                      <a:pt x="219" y="118"/>
                      <a:pt x="206" y="122"/>
                      <a:pt x="196" y="121"/>
                    </a:cubicBezTo>
                    <a:cubicBezTo>
                      <a:pt x="186" y="120"/>
                      <a:pt x="200" y="115"/>
                      <a:pt x="208" y="112"/>
                    </a:cubicBezTo>
                    <a:cubicBezTo>
                      <a:pt x="216" y="110"/>
                      <a:pt x="219" y="114"/>
                      <a:pt x="220" y="108"/>
                    </a:cubicBezTo>
                    <a:cubicBezTo>
                      <a:pt x="221" y="102"/>
                      <a:pt x="215" y="104"/>
                      <a:pt x="217" y="98"/>
                    </a:cubicBezTo>
                    <a:cubicBezTo>
                      <a:pt x="219" y="92"/>
                      <a:pt x="200" y="98"/>
                      <a:pt x="204" y="93"/>
                    </a:cubicBezTo>
                    <a:cubicBezTo>
                      <a:pt x="208" y="88"/>
                      <a:pt x="192" y="94"/>
                      <a:pt x="193" y="92"/>
                    </a:cubicBezTo>
                    <a:cubicBezTo>
                      <a:pt x="193" y="90"/>
                      <a:pt x="197" y="86"/>
                      <a:pt x="194" y="82"/>
                    </a:cubicBezTo>
                    <a:cubicBezTo>
                      <a:pt x="192" y="77"/>
                      <a:pt x="187" y="84"/>
                      <a:pt x="180" y="88"/>
                    </a:cubicBezTo>
                    <a:cubicBezTo>
                      <a:pt x="174" y="91"/>
                      <a:pt x="163" y="90"/>
                      <a:pt x="153" y="89"/>
                    </a:cubicBezTo>
                    <a:cubicBezTo>
                      <a:pt x="144" y="88"/>
                      <a:pt x="148" y="92"/>
                      <a:pt x="149" y="97"/>
                    </a:cubicBezTo>
                    <a:cubicBezTo>
                      <a:pt x="150" y="102"/>
                      <a:pt x="147" y="101"/>
                      <a:pt x="138" y="99"/>
                    </a:cubicBezTo>
                    <a:cubicBezTo>
                      <a:pt x="129" y="98"/>
                      <a:pt x="141" y="90"/>
                      <a:pt x="117" y="94"/>
                    </a:cubicBezTo>
                    <a:cubicBezTo>
                      <a:pt x="94" y="97"/>
                      <a:pt x="101" y="86"/>
                      <a:pt x="81" y="86"/>
                    </a:cubicBezTo>
                    <a:cubicBezTo>
                      <a:pt x="60" y="86"/>
                      <a:pt x="69" y="87"/>
                      <a:pt x="52" y="83"/>
                    </a:cubicBezTo>
                    <a:cubicBezTo>
                      <a:pt x="35" y="79"/>
                      <a:pt x="44" y="82"/>
                      <a:pt x="39" y="85"/>
                    </a:cubicBezTo>
                    <a:cubicBezTo>
                      <a:pt x="33" y="89"/>
                      <a:pt x="33" y="81"/>
                      <a:pt x="23" y="79"/>
                    </a:cubicBezTo>
                    <a:cubicBezTo>
                      <a:pt x="13" y="78"/>
                      <a:pt x="3" y="73"/>
                      <a:pt x="2" y="65"/>
                    </a:cubicBezTo>
                    <a:cubicBezTo>
                      <a:pt x="0" y="57"/>
                      <a:pt x="19" y="66"/>
                      <a:pt x="27" y="67"/>
                    </a:cubicBezTo>
                    <a:cubicBezTo>
                      <a:pt x="35" y="68"/>
                      <a:pt x="42" y="66"/>
                      <a:pt x="42" y="62"/>
                    </a:cubicBezTo>
                    <a:cubicBezTo>
                      <a:pt x="42" y="58"/>
                      <a:pt x="37" y="59"/>
                      <a:pt x="27" y="58"/>
                    </a:cubicBezTo>
                    <a:cubicBezTo>
                      <a:pt x="17" y="57"/>
                      <a:pt x="10" y="56"/>
                      <a:pt x="8" y="50"/>
                    </a:cubicBezTo>
                    <a:cubicBezTo>
                      <a:pt x="6" y="45"/>
                      <a:pt x="20" y="42"/>
                      <a:pt x="20" y="36"/>
                    </a:cubicBezTo>
                    <a:cubicBezTo>
                      <a:pt x="21" y="31"/>
                      <a:pt x="36" y="31"/>
                      <a:pt x="42" y="25"/>
                    </a:cubicBezTo>
                    <a:cubicBezTo>
                      <a:pt x="49" y="19"/>
                      <a:pt x="55" y="17"/>
                      <a:pt x="61" y="12"/>
                    </a:cubicBezTo>
                    <a:cubicBezTo>
                      <a:pt x="66" y="8"/>
                      <a:pt x="75" y="8"/>
                      <a:pt x="88" y="5"/>
                    </a:cubicBezTo>
                    <a:cubicBezTo>
                      <a:pt x="101" y="2"/>
                      <a:pt x="98" y="3"/>
                      <a:pt x="105" y="2"/>
                    </a:cubicBezTo>
                    <a:cubicBezTo>
                      <a:pt x="112" y="0"/>
                      <a:pt x="126" y="2"/>
                      <a:pt x="134" y="2"/>
                    </a:cubicBezTo>
                    <a:cubicBezTo>
                      <a:pt x="143" y="1"/>
                      <a:pt x="143" y="3"/>
                      <a:pt x="141" y="4"/>
                    </a:cubicBezTo>
                    <a:cubicBezTo>
                      <a:pt x="138" y="5"/>
                      <a:pt x="128" y="10"/>
                      <a:pt x="118" y="13"/>
                    </a:cubicBezTo>
                    <a:cubicBezTo>
                      <a:pt x="108" y="17"/>
                      <a:pt x="106" y="13"/>
                      <a:pt x="98" y="19"/>
                    </a:cubicBezTo>
                    <a:cubicBezTo>
                      <a:pt x="91" y="25"/>
                      <a:pt x="94" y="26"/>
                      <a:pt x="84" y="36"/>
                    </a:cubicBezTo>
                    <a:cubicBezTo>
                      <a:pt x="74" y="46"/>
                      <a:pt x="83" y="43"/>
                      <a:pt x="88" y="50"/>
                    </a:cubicBezTo>
                    <a:cubicBezTo>
                      <a:pt x="93" y="57"/>
                      <a:pt x="92" y="60"/>
                      <a:pt x="98" y="59"/>
                    </a:cubicBezTo>
                    <a:cubicBezTo>
                      <a:pt x="105" y="58"/>
                      <a:pt x="102" y="56"/>
                      <a:pt x="103" y="50"/>
                    </a:cubicBezTo>
                    <a:cubicBezTo>
                      <a:pt x="104" y="45"/>
                      <a:pt x="102" y="43"/>
                      <a:pt x="103" y="39"/>
                    </a:cubicBezTo>
                    <a:cubicBezTo>
                      <a:pt x="105" y="36"/>
                      <a:pt x="115" y="40"/>
                      <a:pt x="119" y="37"/>
                    </a:cubicBezTo>
                    <a:cubicBezTo>
                      <a:pt x="123" y="35"/>
                      <a:pt x="116" y="30"/>
                      <a:pt x="115" y="23"/>
                    </a:cubicBezTo>
                    <a:cubicBezTo>
                      <a:pt x="115" y="16"/>
                      <a:pt x="127" y="20"/>
                      <a:pt x="133" y="16"/>
                    </a:cubicBezTo>
                    <a:cubicBezTo>
                      <a:pt x="138" y="12"/>
                      <a:pt x="139" y="13"/>
                      <a:pt x="148" y="11"/>
                    </a:cubicBezTo>
                    <a:cubicBezTo>
                      <a:pt x="157" y="8"/>
                      <a:pt x="159" y="9"/>
                      <a:pt x="169" y="4"/>
                    </a:cubicBezTo>
                    <a:cubicBezTo>
                      <a:pt x="179" y="0"/>
                      <a:pt x="189" y="3"/>
                      <a:pt x="197" y="2"/>
                    </a:cubicBezTo>
                    <a:cubicBezTo>
                      <a:pt x="205" y="1"/>
                      <a:pt x="202" y="8"/>
                      <a:pt x="202" y="12"/>
                    </a:cubicBezTo>
                    <a:cubicBezTo>
                      <a:pt x="202" y="15"/>
                      <a:pt x="198" y="24"/>
                      <a:pt x="193" y="28"/>
                    </a:cubicBezTo>
                    <a:cubicBezTo>
                      <a:pt x="189" y="32"/>
                      <a:pt x="175" y="29"/>
                      <a:pt x="180" y="39"/>
                    </a:cubicBezTo>
                    <a:cubicBezTo>
                      <a:pt x="185" y="49"/>
                      <a:pt x="193" y="36"/>
                      <a:pt x="200" y="33"/>
                    </a:cubicBezTo>
                    <a:cubicBezTo>
                      <a:pt x="207" y="30"/>
                      <a:pt x="218" y="38"/>
                      <a:pt x="223" y="36"/>
                    </a:cubicBezTo>
                    <a:cubicBezTo>
                      <a:pt x="229" y="34"/>
                      <a:pt x="234" y="29"/>
                      <a:pt x="243" y="25"/>
                    </a:cubicBezTo>
                    <a:cubicBezTo>
                      <a:pt x="252" y="21"/>
                      <a:pt x="229" y="24"/>
                      <a:pt x="217" y="20"/>
                    </a:cubicBezTo>
                    <a:cubicBezTo>
                      <a:pt x="205" y="16"/>
                      <a:pt x="208" y="12"/>
                      <a:pt x="213" y="7"/>
                    </a:cubicBezTo>
                    <a:cubicBezTo>
                      <a:pt x="218" y="2"/>
                      <a:pt x="233" y="5"/>
                      <a:pt x="243" y="4"/>
                    </a:cubicBezTo>
                    <a:cubicBezTo>
                      <a:pt x="253" y="3"/>
                      <a:pt x="263" y="6"/>
                      <a:pt x="278" y="13"/>
                    </a:cubicBezTo>
                    <a:cubicBezTo>
                      <a:pt x="292" y="21"/>
                      <a:pt x="290" y="23"/>
                      <a:pt x="273" y="28"/>
                    </a:cubicBezTo>
                    <a:cubicBezTo>
                      <a:pt x="256" y="33"/>
                      <a:pt x="297" y="28"/>
                      <a:pt x="291" y="36"/>
                    </a:cubicBezTo>
                    <a:cubicBezTo>
                      <a:pt x="286" y="44"/>
                      <a:pt x="307" y="36"/>
                      <a:pt x="292" y="50"/>
                    </a:cubicBezTo>
                    <a:cubicBezTo>
                      <a:pt x="278" y="65"/>
                      <a:pt x="320" y="42"/>
                      <a:pt x="305" y="54"/>
                    </a:cubicBezTo>
                    <a:cubicBezTo>
                      <a:pt x="290" y="66"/>
                      <a:pt x="330" y="52"/>
                      <a:pt x="313" y="60"/>
                    </a:cubicBezTo>
                    <a:cubicBezTo>
                      <a:pt x="295" y="69"/>
                      <a:pt x="341" y="57"/>
                      <a:pt x="324" y="65"/>
                    </a:cubicBezTo>
                    <a:cubicBezTo>
                      <a:pt x="307" y="72"/>
                      <a:pt x="354" y="64"/>
                      <a:pt x="336" y="75"/>
                    </a:cubicBezTo>
                    <a:cubicBezTo>
                      <a:pt x="318" y="86"/>
                      <a:pt x="355" y="74"/>
                      <a:pt x="350" y="78"/>
                    </a:cubicBezTo>
                    <a:cubicBezTo>
                      <a:pt x="345" y="82"/>
                      <a:pt x="379" y="81"/>
                      <a:pt x="368" y="85"/>
                    </a:cubicBezTo>
                    <a:cubicBezTo>
                      <a:pt x="358" y="89"/>
                      <a:pt x="375" y="94"/>
                      <a:pt x="360" y="97"/>
                    </a:cubicBezTo>
                    <a:cubicBezTo>
                      <a:pt x="345" y="100"/>
                      <a:pt x="367" y="103"/>
                      <a:pt x="354" y="107"/>
                    </a:cubicBezTo>
                    <a:cubicBezTo>
                      <a:pt x="340" y="111"/>
                      <a:pt x="355" y="110"/>
                      <a:pt x="349" y="115"/>
                    </a:cubicBezTo>
                    <a:cubicBezTo>
                      <a:pt x="344" y="120"/>
                      <a:pt x="328" y="118"/>
                      <a:pt x="341" y="120"/>
                    </a:cubicBezTo>
                    <a:cubicBezTo>
                      <a:pt x="354" y="121"/>
                      <a:pt x="348" y="124"/>
                      <a:pt x="351" y="124"/>
                    </a:cubicBezTo>
                    <a:cubicBezTo>
                      <a:pt x="355" y="124"/>
                      <a:pt x="355" y="131"/>
                      <a:pt x="359" y="131"/>
                    </a:cubicBezTo>
                    <a:cubicBezTo>
                      <a:pt x="363" y="132"/>
                      <a:pt x="362" y="131"/>
                      <a:pt x="365" y="131"/>
                    </a:cubicBezTo>
                    <a:cubicBezTo>
                      <a:pt x="368" y="131"/>
                      <a:pt x="371" y="140"/>
                      <a:pt x="373" y="139"/>
                    </a:cubicBezTo>
                    <a:cubicBezTo>
                      <a:pt x="375" y="138"/>
                      <a:pt x="376" y="142"/>
                      <a:pt x="388" y="142"/>
                    </a:cubicBezTo>
                    <a:cubicBezTo>
                      <a:pt x="400" y="142"/>
                      <a:pt x="398" y="150"/>
                      <a:pt x="405" y="150"/>
                    </a:cubicBezTo>
                    <a:cubicBezTo>
                      <a:pt x="413" y="150"/>
                      <a:pt x="410" y="156"/>
                      <a:pt x="413" y="156"/>
                    </a:cubicBezTo>
                    <a:cubicBezTo>
                      <a:pt x="415" y="156"/>
                      <a:pt x="422" y="159"/>
                      <a:pt x="424" y="159"/>
                    </a:cubicBezTo>
                    <a:cubicBezTo>
                      <a:pt x="426" y="159"/>
                      <a:pt x="432" y="163"/>
                      <a:pt x="439" y="162"/>
                    </a:cubicBezTo>
                    <a:cubicBezTo>
                      <a:pt x="447" y="161"/>
                      <a:pt x="436" y="173"/>
                      <a:pt x="428" y="175"/>
                    </a:cubicBezTo>
                    <a:cubicBezTo>
                      <a:pt x="420" y="177"/>
                      <a:pt x="423" y="175"/>
                      <a:pt x="416" y="177"/>
                    </a:cubicBezTo>
                    <a:cubicBezTo>
                      <a:pt x="408" y="179"/>
                      <a:pt x="413" y="184"/>
                      <a:pt x="410" y="186"/>
                    </a:cubicBezTo>
                    <a:cubicBezTo>
                      <a:pt x="407" y="188"/>
                      <a:pt x="410" y="191"/>
                      <a:pt x="404" y="191"/>
                    </a:cubicBezTo>
                    <a:cubicBezTo>
                      <a:pt x="398" y="191"/>
                      <a:pt x="404" y="194"/>
                      <a:pt x="388" y="194"/>
                    </a:cubicBezTo>
                    <a:cubicBezTo>
                      <a:pt x="372" y="195"/>
                      <a:pt x="389" y="202"/>
                      <a:pt x="380" y="205"/>
                    </a:cubicBezTo>
                    <a:cubicBezTo>
                      <a:pt x="370" y="208"/>
                      <a:pt x="378" y="214"/>
                      <a:pt x="373" y="210"/>
                    </a:cubicBezTo>
                    <a:cubicBezTo>
                      <a:pt x="367" y="206"/>
                      <a:pt x="368" y="210"/>
                      <a:pt x="363" y="205"/>
                    </a:cubicBezTo>
                    <a:cubicBezTo>
                      <a:pt x="357" y="200"/>
                      <a:pt x="355" y="201"/>
                      <a:pt x="353" y="193"/>
                    </a:cubicBezTo>
                    <a:cubicBezTo>
                      <a:pt x="352" y="185"/>
                      <a:pt x="345" y="188"/>
                      <a:pt x="345" y="179"/>
                    </a:cubicBezTo>
                    <a:cubicBezTo>
                      <a:pt x="345" y="170"/>
                      <a:pt x="338" y="179"/>
                      <a:pt x="336" y="177"/>
                    </a:cubicBezTo>
                    <a:cubicBezTo>
                      <a:pt x="333" y="175"/>
                      <a:pt x="324" y="180"/>
                      <a:pt x="321" y="180"/>
                    </a:cubicBezTo>
                    <a:cubicBezTo>
                      <a:pt x="318" y="179"/>
                      <a:pt x="307" y="184"/>
                      <a:pt x="307" y="184"/>
                    </a:cubicBezTo>
                    <a:cubicBezTo>
                      <a:pt x="307" y="184"/>
                      <a:pt x="305" y="195"/>
                      <a:pt x="310" y="198"/>
                    </a:cubicBezTo>
                    <a:cubicBezTo>
                      <a:pt x="314" y="200"/>
                      <a:pt x="313" y="204"/>
                      <a:pt x="316" y="206"/>
                    </a:cubicBezTo>
                    <a:cubicBezTo>
                      <a:pt x="319" y="208"/>
                      <a:pt x="324" y="214"/>
                      <a:pt x="330" y="219"/>
                    </a:cubicBezTo>
                    <a:cubicBezTo>
                      <a:pt x="336" y="224"/>
                      <a:pt x="325" y="226"/>
                      <a:pt x="336" y="233"/>
                    </a:cubicBezTo>
                    <a:cubicBezTo>
                      <a:pt x="348" y="240"/>
                      <a:pt x="339" y="238"/>
                      <a:pt x="336" y="244"/>
                    </a:cubicBezTo>
                    <a:cubicBezTo>
                      <a:pt x="334" y="250"/>
                      <a:pt x="336" y="245"/>
                      <a:pt x="330" y="244"/>
                    </a:cubicBezTo>
                    <a:cubicBezTo>
                      <a:pt x="324" y="243"/>
                      <a:pt x="328" y="246"/>
                      <a:pt x="324" y="245"/>
                    </a:cubicBezTo>
                    <a:cubicBezTo>
                      <a:pt x="321" y="244"/>
                      <a:pt x="324" y="245"/>
                      <a:pt x="321" y="252"/>
                    </a:cubicBezTo>
                    <a:cubicBezTo>
                      <a:pt x="318" y="259"/>
                      <a:pt x="325" y="262"/>
                      <a:pt x="318" y="263"/>
                    </a:cubicBezTo>
                    <a:cubicBezTo>
                      <a:pt x="312" y="263"/>
                      <a:pt x="318" y="268"/>
                      <a:pt x="312" y="271"/>
                    </a:cubicBezTo>
                    <a:cubicBezTo>
                      <a:pt x="305" y="274"/>
                      <a:pt x="309" y="270"/>
                      <a:pt x="309" y="263"/>
                    </a:cubicBezTo>
                    <a:cubicBezTo>
                      <a:pt x="309" y="257"/>
                      <a:pt x="305" y="263"/>
                      <a:pt x="301" y="260"/>
                    </a:cubicBezTo>
                    <a:cubicBezTo>
                      <a:pt x="297" y="256"/>
                      <a:pt x="296" y="261"/>
                      <a:pt x="292" y="257"/>
                    </a:cubicBezTo>
                    <a:cubicBezTo>
                      <a:pt x="288" y="252"/>
                      <a:pt x="292" y="259"/>
                      <a:pt x="286" y="256"/>
                    </a:cubicBezTo>
                    <a:cubicBezTo>
                      <a:pt x="280" y="253"/>
                      <a:pt x="282" y="256"/>
                      <a:pt x="276" y="250"/>
                    </a:cubicBezTo>
                    <a:cubicBezTo>
                      <a:pt x="269" y="245"/>
                      <a:pt x="272" y="252"/>
                      <a:pt x="266" y="246"/>
                    </a:cubicBezTo>
                    <a:cubicBezTo>
                      <a:pt x="260" y="239"/>
                      <a:pt x="259" y="242"/>
                      <a:pt x="258" y="240"/>
                    </a:cubicBezTo>
                    <a:cubicBezTo>
                      <a:pt x="256" y="238"/>
                      <a:pt x="250" y="240"/>
                      <a:pt x="254" y="249"/>
                    </a:cubicBezTo>
                    <a:cubicBezTo>
                      <a:pt x="258" y="257"/>
                      <a:pt x="258" y="252"/>
                      <a:pt x="263" y="256"/>
                    </a:cubicBezTo>
                    <a:cubicBezTo>
                      <a:pt x="268" y="259"/>
                      <a:pt x="269" y="262"/>
                      <a:pt x="272" y="263"/>
                    </a:cubicBezTo>
                    <a:cubicBezTo>
                      <a:pt x="275" y="264"/>
                      <a:pt x="276" y="271"/>
                      <a:pt x="285" y="278"/>
                    </a:cubicBezTo>
                    <a:cubicBezTo>
                      <a:pt x="295" y="284"/>
                      <a:pt x="286" y="282"/>
                      <a:pt x="285" y="289"/>
                    </a:cubicBezTo>
                    <a:cubicBezTo>
                      <a:pt x="285" y="295"/>
                      <a:pt x="283" y="289"/>
                      <a:pt x="274" y="285"/>
                    </a:cubicBezTo>
                    <a:cubicBezTo>
                      <a:pt x="264" y="281"/>
                      <a:pt x="270" y="283"/>
                      <a:pt x="261" y="280"/>
                    </a:cubicBezTo>
                    <a:cubicBezTo>
                      <a:pt x="251" y="276"/>
                      <a:pt x="261" y="280"/>
                      <a:pt x="241" y="276"/>
                    </a:cubicBezTo>
                    <a:cubicBezTo>
                      <a:pt x="221" y="273"/>
                      <a:pt x="232" y="276"/>
                      <a:pt x="227" y="271"/>
                    </a:cubicBezTo>
                    <a:cubicBezTo>
                      <a:pt x="223" y="266"/>
                      <a:pt x="219" y="265"/>
                      <a:pt x="214" y="263"/>
                    </a:cubicBezTo>
                    <a:cubicBezTo>
                      <a:pt x="208" y="261"/>
                      <a:pt x="209" y="272"/>
                      <a:pt x="200" y="270"/>
                    </a:cubicBezTo>
                    <a:cubicBezTo>
                      <a:pt x="192" y="268"/>
                      <a:pt x="196" y="258"/>
                      <a:pt x="188" y="250"/>
                    </a:cubicBezTo>
                    <a:cubicBezTo>
                      <a:pt x="180" y="243"/>
                      <a:pt x="194" y="251"/>
                      <a:pt x="203" y="247"/>
                    </a:cubicBezTo>
                    <a:cubicBezTo>
                      <a:pt x="211" y="242"/>
                      <a:pt x="198" y="244"/>
                      <a:pt x="198" y="240"/>
                    </a:cubicBezTo>
                    <a:cubicBezTo>
                      <a:pt x="197" y="237"/>
                      <a:pt x="186" y="240"/>
                      <a:pt x="187" y="234"/>
                    </a:cubicBezTo>
                    <a:cubicBezTo>
                      <a:pt x="189" y="228"/>
                      <a:pt x="186" y="234"/>
                      <a:pt x="179" y="226"/>
                    </a:cubicBezTo>
                    <a:cubicBezTo>
                      <a:pt x="172" y="217"/>
                      <a:pt x="179" y="226"/>
                      <a:pt x="178" y="222"/>
                    </a:cubicBezTo>
                    <a:cubicBezTo>
                      <a:pt x="177" y="218"/>
                      <a:pt x="170" y="223"/>
                      <a:pt x="163" y="218"/>
                    </a:cubicBezTo>
                    <a:cubicBezTo>
                      <a:pt x="156" y="214"/>
                      <a:pt x="161" y="222"/>
                      <a:pt x="151" y="220"/>
                    </a:cubicBezTo>
                    <a:cubicBezTo>
                      <a:pt x="141" y="217"/>
                      <a:pt x="146" y="220"/>
                      <a:pt x="141" y="218"/>
                    </a:cubicBezTo>
                    <a:cubicBezTo>
                      <a:pt x="136" y="217"/>
                      <a:pt x="132" y="223"/>
                      <a:pt x="119" y="228"/>
                    </a:cubicBezTo>
                    <a:cubicBezTo>
                      <a:pt x="107" y="233"/>
                      <a:pt x="113" y="229"/>
                      <a:pt x="99" y="228"/>
                    </a:cubicBezTo>
                    <a:cubicBezTo>
                      <a:pt x="85" y="227"/>
                      <a:pt x="95" y="224"/>
                      <a:pt x="90" y="218"/>
                    </a:cubicBezTo>
                    <a:cubicBezTo>
                      <a:pt x="85" y="212"/>
                      <a:pt x="91" y="215"/>
                      <a:pt x="92" y="211"/>
                    </a:cubicBezTo>
                    <a:cubicBezTo>
                      <a:pt x="93" y="208"/>
                      <a:pt x="99" y="209"/>
                      <a:pt x="105" y="206"/>
                    </a:cubicBezTo>
                    <a:cubicBezTo>
                      <a:pt x="102" y="200"/>
                      <a:pt x="112" y="203"/>
                      <a:pt x="114" y="201"/>
                    </a:cubicBezTo>
                    <a:close/>
                    <a:moveTo>
                      <a:pt x="257" y="165"/>
                    </a:moveTo>
                    <a:cubicBezTo>
                      <a:pt x="257" y="167"/>
                      <a:pt x="247" y="171"/>
                      <a:pt x="249" y="173"/>
                    </a:cubicBezTo>
                    <a:cubicBezTo>
                      <a:pt x="250" y="175"/>
                      <a:pt x="249" y="180"/>
                      <a:pt x="248" y="181"/>
                    </a:cubicBezTo>
                    <a:cubicBezTo>
                      <a:pt x="247" y="182"/>
                      <a:pt x="248" y="184"/>
                      <a:pt x="251" y="183"/>
                    </a:cubicBezTo>
                    <a:cubicBezTo>
                      <a:pt x="254" y="182"/>
                      <a:pt x="256" y="177"/>
                      <a:pt x="261" y="178"/>
                    </a:cubicBezTo>
                    <a:cubicBezTo>
                      <a:pt x="266" y="179"/>
                      <a:pt x="268" y="177"/>
                      <a:pt x="272" y="178"/>
                    </a:cubicBezTo>
                    <a:cubicBezTo>
                      <a:pt x="277" y="179"/>
                      <a:pt x="280" y="181"/>
                      <a:pt x="282" y="177"/>
                    </a:cubicBezTo>
                    <a:cubicBezTo>
                      <a:pt x="285" y="174"/>
                      <a:pt x="290" y="170"/>
                      <a:pt x="286" y="169"/>
                    </a:cubicBezTo>
                    <a:cubicBezTo>
                      <a:pt x="283" y="168"/>
                      <a:pt x="282" y="165"/>
                      <a:pt x="277" y="166"/>
                    </a:cubicBezTo>
                    <a:cubicBezTo>
                      <a:pt x="273" y="168"/>
                      <a:pt x="271" y="169"/>
                      <a:pt x="269" y="164"/>
                    </a:cubicBezTo>
                    <a:cubicBezTo>
                      <a:pt x="268" y="160"/>
                      <a:pt x="265" y="159"/>
                      <a:pt x="263" y="161"/>
                    </a:cubicBezTo>
                    <a:cubicBezTo>
                      <a:pt x="261" y="164"/>
                      <a:pt x="257" y="163"/>
                      <a:pt x="257" y="16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Freeform 1016">
                <a:extLst>
                  <a:ext uri="{FF2B5EF4-FFF2-40B4-BE49-F238E27FC236}">
                    <a16:creationId xmlns:a16="http://schemas.microsoft.com/office/drawing/2014/main" id="{0D1D9C8F-8C18-4843-9A07-436C9D0631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85" y="843"/>
                <a:ext cx="969" cy="473"/>
              </a:xfrm>
              <a:custGeom>
                <a:avLst/>
                <a:gdLst>
                  <a:gd name="T0" fmla="*/ 1515 w 1616"/>
                  <a:gd name="T1" fmla="*/ 518 h 788"/>
                  <a:gd name="T2" fmla="*/ 1542 w 1616"/>
                  <a:gd name="T3" fmla="*/ 454 h 788"/>
                  <a:gd name="T4" fmla="*/ 1530 w 1616"/>
                  <a:gd name="T5" fmla="*/ 376 h 788"/>
                  <a:gd name="T6" fmla="*/ 1488 w 1616"/>
                  <a:gd name="T7" fmla="*/ 359 h 788"/>
                  <a:gd name="T8" fmla="*/ 1417 w 1616"/>
                  <a:gd name="T9" fmla="*/ 374 h 788"/>
                  <a:gd name="T10" fmla="*/ 1421 w 1616"/>
                  <a:gd name="T11" fmla="*/ 322 h 788"/>
                  <a:gd name="T12" fmla="*/ 1340 w 1616"/>
                  <a:gd name="T13" fmla="*/ 287 h 788"/>
                  <a:gd name="T14" fmla="*/ 1260 w 1616"/>
                  <a:gd name="T15" fmla="*/ 319 h 788"/>
                  <a:gd name="T16" fmla="*/ 1233 w 1616"/>
                  <a:gd name="T17" fmla="*/ 400 h 788"/>
                  <a:gd name="T18" fmla="*/ 1127 w 1616"/>
                  <a:gd name="T19" fmla="*/ 498 h 788"/>
                  <a:gd name="T20" fmla="*/ 1070 w 1616"/>
                  <a:gd name="T21" fmla="*/ 578 h 788"/>
                  <a:gd name="T22" fmla="*/ 1073 w 1616"/>
                  <a:gd name="T23" fmla="*/ 523 h 788"/>
                  <a:gd name="T24" fmla="*/ 1010 w 1616"/>
                  <a:gd name="T25" fmla="*/ 456 h 788"/>
                  <a:gd name="T26" fmla="*/ 908 w 1616"/>
                  <a:gd name="T27" fmla="*/ 410 h 788"/>
                  <a:gd name="T28" fmla="*/ 964 w 1616"/>
                  <a:gd name="T29" fmla="*/ 303 h 788"/>
                  <a:gd name="T30" fmla="*/ 1076 w 1616"/>
                  <a:gd name="T31" fmla="*/ 251 h 788"/>
                  <a:gd name="T32" fmla="*/ 1139 w 1616"/>
                  <a:gd name="T33" fmla="*/ 198 h 788"/>
                  <a:gd name="T34" fmla="*/ 1245 w 1616"/>
                  <a:gd name="T35" fmla="*/ 202 h 788"/>
                  <a:gd name="T36" fmla="*/ 1316 w 1616"/>
                  <a:gd name="T37" fmla="*/ 132 h 788"/>
                  <a:gd name="T38" fmla="*/ 1278 w 1616"/>
                  <a:gd name="T39" fmla="*/ 113 h 788"/>
                  <a:gd name="T40" fmla="*/ 1219 w 1616"/>
                  <a:gd name="T41" fmla="*/ 159 h 788"/>
                  <a:gd name="T42" fmla="*/ 1173 w 1616"/>
                  <a:gd name="T43" fmla="*/ 128 h 788"/>
                  <a:gd name="T44" fmla="*/ 1182 w 1616"/>
                  <a:gd name="T45" fmla="*/ 63 h 788"/>
                  <a:gd name="T46" fmla="*/ 1233 w 1616"/>
                  <a:gd name="T47" fmla="*/ 1 h 788"/>
                  <a:gd name="T48" fmla="*/ 1138 w 1616"/>
                  <a:gd name="T49" fmla="*/ 68 h 788"/>
                  <a:gd name="T50" fmla="*/ 1105 w 1616"/>
                  <a:gd name="T51" fmla="*/ 134 h 788"/>
                  <a:gd name="T52" fmla="*/ 1089 w 1616"/>
                  <a:gd name="T53" fmla="*/ 124 h 788"/>
                  <a:gd name="T54" fmla="*/ 1035 w 1616"/>
                  <a:gd name="T55" fmla="*/ 133 h 788"/>
                  <a:gd name="T56" fmla="*/ 935 w 1616"/>
                  <a:gd name="T57" fmla="*/ 151 h 788"/>
                  <a:gd name="T58" fmla="*/ 866 w 1616"/>
                  <a:gd name="T59" fmla="*/ 145 h 788"/>
                  <a:gd name="T60" fmla="*/ 718 w 1616"/>
                  <a:gd name="T61" fmla="*/ 152 h 788"/>
                  <a:gd name="T62" fmla="*/ 603 w 1616"/>
                  <a:gd name="T63" fmla="*/ 107 h 788"/>
                  <a:gd name="T64" fmla="*/ 523 w 1616"/>
                  <a:gd name="T65" fmla="*/ 96 h 788"/>
                  <a:gd name="T66" fmla="*/ 352 w 1616"/>
                  <a:gd name="T67" fmla="*/ 117 h 788"/>
                  <a:gd name="T68" fmla="*/ 29 w 1616"/>
                  <a:gd name="T69" fmla="*/ 343 h 788"/>
                  <a:gd name="T70" fmla="*/ 94 w 1616"/>
                  <a:gd name="T71" fmla="*/ 356 h 788"/>
                  <a:gd name="T72" fmla="*/ 98 w 1616"/>
                  <a:gd name="T73" fmla="*/ 440 h 788"/>
                  <a:gd name="T74" fmla="*/ 39 w 1616"/>
                  <a:gd name="T75" fmla="*/ 508 h 788"/>
                  <a:gd name="T76" fmla="*/ 69 w 1616"/>
                  <a:gd name="T77" fmla="*/ 556 h 788"/>
                  <a:gd name="T78" fmla="*/ 704 w 1616"/>
                  <a:gd name="T79" fmla="*/ 636 h 788"/>
                  <a:gd name="T80" fmla="*/ 784 w 1616"/>
                  <a:gd name="T81" fmla="*/ 659 h 788"/>
                  <a:gd name="T82" fmla="*/ 896 w 1616"/>
                  <a:gd name="T83" fmla="*/ 646 h 788"/>
                  <a:gd name="T84" fmla="*/ 990 w 1616"/>
                  <a:gd name="T85" fmla="*/ 732 h 788"/>
                  <a:gd name="T86" fmla="*/ 1206 w 1616"/>
                  <a:gd name="T87" fmla="*/ 726 h 788"/>
                  <a:gd name="T88" fmla="*/ 1274 w 1616"/>
                  <a:gd name="T89" fmla="*/ 731 h 788"/>
                  <a:gd name="T90" fmla="*/ 1325 w 1616"/>
                  <a:gd name="T91" fmla="*/ 742 h 788"/>
                  <a:gd name="T92" fmla="*/ 1343 w 1616"/>
                  <a:gd name="T93" fmla="*/ 756 h 788"/>
                  <a:gd name="T94" fmla="*/ 1426 w 1616"/>
                  <a:gd name="T95" fmla="*/ 718 h 788"/>
                  <a:gd name="T96" fmla="*/ 1358 w 1616"/>
                  <a:gd name="T97" fmla="*/ 716 h 788"/>
                  <a:gd name="T98" fmla="*/ 1320 w 1616"/>
                  <a:gd name="T99" fmla="*/ 661 h 788"/>
                  <a:gd name="T100" fmla="*/ 1307 w 1616"/>
                  <a:gd name="T101" fmla="*/ 639 h 788"/>
                  <a:gd name="T102" fmla="*/ 1351 w 1616"/>
                  <a:gd name="T103" fmla="*/ 602 h 788"/>
                  <a:gd name="T104" fmla="*/ 1514 w 1616"/>
                  <a:gd name="T105" fmla="*/ 587 h 788"/>
                  <a:gd name="T106" fmla="*/ 492 w 1616"/>
                  <a:gd name="T107" fmla="*/ 208 h 788"/>
                  <a:gd name="T108" fmla="*/ 506 w 1616"/>
                  <a:gd name="T109" fmla="*/ 182 h 788"/>
                  <a:gd name="T110" fmla="*/ 587 w 1616"/>
                  <a:gd name="T111" fmla="*/ 187 h 788"/>
                  <a:gd name="T112" fmla="*/ 504 w 1616"/>
                  <a:gd name="T113" fmla="*/ 220 h 788"/>
                  <a:gd name="T114" fmla="*/ 605 w 1616"/>
                  <a:gd name="T115" fmla="*/ 303 h 788"/>
                  <a:gd name="T116" fmla="*/ 558 w 1616"/>
                  <a:gd name="T117" fmla="*/ 292 h 788"/>
                  <a:gd name="T118" fmla="*/ 679 w 1616"/>
                  <a:gd name="T119" fmla="*/ 279 h 788"/>
                  <a:gd name="T120" fmla="*/ 705 w 1616"/>
                  <a:gd name="T121" fmla="*/ 551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616" h="788">
                    <a:moveTo>
                      <a:pt x="1608" y="526"/>
                    </a:moveTo>
                    <a:cubicBezTo>
                      <a:pt x="1613" y="520"/>
                      <a:pt x="1616" y="518"/>
                      <a:pt x="1612" y="516"/>
                    </a:cubicBezTo>
                    <a:cubicBezTo>
                      <a:pt x="1607" y="514"/>
                      <a:pt x="1606" y="511"/>
                      <a:pt x="1603" y="511"/>
                    </a:cubicBezTo>
                    <a:cubicBezTo>
                      <a:pt x="1601" y="511"/>
                      <a:pt x="1595" y="507"/>
                      <a:pt x="1593" y="509"/>
                    </a:cubicBezTo>
                    <a:cubicBezTo>
                      <a:pt x="1591" y="511"/>
                      <a:pt x="1581" y="521"/>
                      <a:pt x="1584" y="515"/>
                    </a:cubicBezTo>
                    <a:cubicBezTo>
                      <a:pt x="1587" y="509"/>
                      <a:pt x="1592" y="506"/>
                      <a:pt x="1589" y="502"/>
                    </a:cubicBezTo>
                    <a:cubicBezTo>
                      <a:pt x="1585" y="498"/>
                      <a:pt x="1575" y="498"/>
                      <a:pt x="1571" y="500"/>
                    </a:cubicBezTo>
                    <a:cubicBezTo>
                      <a:pt x="1567" y="502"/>
                      <a:pt x="1558" y="506"/>
                      <a:pt x="1552" y="508"/>
                    </a:cubicBezTo>
                    <a:cubicBezTo>
                      <a:pt x="1546" y="511"/>
                      <a:pt x="1550" y="509"/>
                      <a:pt x="1533" y="514"/>
                    </a:cubicBezTo>
                    <a:cubicBezTo>
                      <a:pt x="1515" y="519"/>
                      <a:pt x="1508" y="523"/>
                      <a:pt x="1515" y="518"/>
                    </a:cubicBezTo>
                    <a:cubicBezTo>
                      <a:pt x="1521" y="513"/>
                      <a:pt x="1519" y="512"/>
                      <a:pt x="1531" y="509"/>
                    </a:cubicBezTo>
                    <a:cubicBezTo>
                      <a:pt x="1542" y="506"/>
                      <a:pt x="1546" y="500"/>
                      <a:pt x="1554" y="499"/>
                    </a:cubicBezTo>
                    <a:cubicBezTo>
                      <a:pt x="1563" y="498"/>
                      <a:pt x="1562" y="497"/>
                      <a:pt x="1574" y="493"/>
                    </a:cubicBezTo>
                    <a:cubicBezTo>
                      <a:pt x="1586" y="489"/>
                      <a:pt x="1600" y="490"/>
                      <a:pt x="1593" y="485"/>
                    </a:cubicBezTo>
                    <a:cubicBezTo>
                      <a:pt x="1587" y="480"/>
                      <a:pt x="1591" y="479"/>
                      <a:pt x="1580" y="478"/>
                    </a:cubicBezTo>
                    <a:cubicBezTo>
                      <a:pt x="1569" y="478"/>
                      <a:pt x="1562" y="474"/>
                      <a:pt x="1560" y="474"/>
                    </a:cubicBezTo>
                    <a:cubicBezTo>
                      <a:pt x="1557" y="474"/>
                      <a:pt x="1555" y="467"/>
                      <a:pt x="1550" y="467"/>
                    </a:cubicBezTo>
                    <a:cubicBezTo>
                      <a:pt x="1546" y="467"/>
                      <a:pt x="1537" y="467"/>
                      <a:pt x="1535" y="467"/>
                    </a:cubicBezTo>
                    <a:cubicBezTo>
                      <a:pt x="1533" y="467"/>
                      <a:pt x="1543" y="462"/>
                      <a:pt x="1542" y="460"/>
                    </a:cubicBezTo>
                    <a:cubicBezTo>
                      <a:pt x="1541" y="458"/>
                      <a:pt x="1549" y="456"/>
                      <a:pt x="1542" y="454"/>
                    </a:cubicBezTo>
                    <a:cubicBezTo>
                      <a:pt x="1535" y="452"/>
                      <a:pt x="1536" y="450"/>
                      <a:pt x="1532" y="448"/>
                    </a:cubicBezTo>
                    <a:cubicBezTo>
                      <a:pt x="1527" y="446"/>
                      <a:pt x="1521" y="442"/>
                      <a:pt x="1524" y="441"/>
                    </a:cubicBezTo>
                    <a:cubicBezTo>
                      <a:pt x="1526" y="440"/>
                      <a:pt x="1518" y="438"/>
                      <a:pt x="1527" y="434"/>
                    </a:cubicBezTo>
                    <a:cubicBezTo>
                      <a:pt x="1535" y="430"/>
                      <a:pt x="1530" y="428"/>
                      <a:pt x="1534" y="425"/>
                    </a:cubicBezTo>
                    <a:cubicBezTo>
                      <a:pt x="1539" y="422"/>
                      <a:pt x="1530" y="417"/>
                      <a:pt x="1536" y="416"/>
                    </a:cubicBezTo>
                    <a:cubicBezTo>
                      <a:pt x="1542" y="414"/>
                      <a:pt x="1533" y="412"/>
                      <a:pt x="1538" y="408"/>
                    </a:cubicBezTo>
                    <a:cubicBezTo>
                      <a:pt x="1542" y="404"/>
                      <a:pt x="1531" y="398"/>
                      <a:pt x="1534" y="397"/>
                    </a:cubicBezTo>
                    <a:cubicBezTo>
                      <a:pt x="1538" y="396"/>
                      <a:pt x="1541" y="392"/>
                      <a:pt x="1532" y="391"/>
                    </a:cubicBezTo>
                    <a:cubicBezTo>
                      <a:pt x="1523" y="390"/>
                      <a:pt x="1530" y="387"/>
                      <a:pt x="1527" y="385"/>
                    </a:cubicBezTo>
                    <a:cubicBezTo>
                      <a:pt x="1524" y="382"/>
                      <a:pt x="1534" y="381"/>
                      <a:pt x="1530" y="376"/>
                    </a:cubicBezTo>
                    <a:cubicBezTo>
                      <a:pt x="1526" y="371"/>
                      <a:pt x="1530" y="368"/>
                      <a:pt x="1528" y="366"/>
                    </a:cubicBezTo>
                    <a:cubicBezTo>
                      <a:pt x="1527" y="365"/>
                      <a:pt x="1518" y="365"/>
                      <a:pt x="1522" y="362"/>
                    </a:cubicBezTo>
                    <a:cubicBezTo>
                      <a:pt x="1526" y="360"/>
                      <a:pt x="1521" y="362"/>
                      <a:pt x="1523" y="356"/>
                    </a:cubicBezTo>
                    <a:cubicBezTo>
                      <a:pt x="1525" y="350"/>
                      <a:pt x="1518" y="349"/>
                      <a:pt x="1521" y="349"/>
                    </a:cubicBezTo>
                    <a:cubicBezTo>
                      <a:pt x="1524" y="350"/>
                      <a:pt x="1517" y="348"/>
                      <a:pt x="1519" y="344"/>
                    </a:cubicBezTo>
                    <a:cubicBezTo>
                      <a:pt x="1521" y="340"/>
                      <a:pt x="1519" y="332"/>
                      <a:pt x="1518" y="334"/>
                    </a:cubicBezTo>
                    <a:cubicBezTo>
                      <a:pt x="1516" y="336"/>
                      <a:pt x="1506" y="338"/>
                      <a:pt x="1506" y="342"/>
                    </a:cubicBezTo>
                    <a:cubicBezTo>
                      <a:pt x="1506" y="346"/>
                      <a:pt x="1501" y="348"/>
                      <a:pt x="1500" y="349"/>
                    </a:cubicBezTo>
                    <a:cubicBezTo>
                      <a:pt x="1499" y="351"/>
                      <a:pt x="1494" y="348"/>
                      <a:pt x="1494" y="352"/>
                    </a:cubicBezTo>
                    <a:cubicBezTo>
                      <a:pt x="1494" y="357"/>
                      <a:pt x="1490" y="356"/>
                      <a:pt x="1488" y="359"/>
                    </a:cubicBezTo>
                    <a:cubicBezTo>
                      <a:pt x="1486" y="363"/>
                      <a:pt x="1483" y="363"/>
                      <a:pt x="1482" y="365"/>
                    </a:cubicBezTo>
                    <a:cubicBezTo>
                      <a:pt x="1482" y="367"/>
                      <a:pt x="1475" y="367"/>
                      <a:pt x="1474" y="370"/>
                    </a:cubicBezTo>
                    <a:cubicBezTo>
                      <a:pt x="1474" y="372"/>
                      <a:pt x="1474" y="375"/>
                      <a:pt x="1468" y="376"/>
                    </a:cubicBezTo>
                    <a:cubicBezTo>
                      <a:pt x="1461" y="376"/>
                      <a:pt x="1461" y="374"/>
                      <a:pt x="1459" y="376"/>
                    </a:cubicBezTo>
                    <a:cubicBezTo>
                      <a:pt x="1456" y="379"/>
                      <a:pt x="1456" y="380"/>
                      <a:pt x="1451" y="382"/>
                    </a:cubicBezTo>
                    <a:cubicBezTo>
                      <a:pt x="1445" y="385"/>
                      <a:pt x="1441" y="386"/>
                      <a:pt x="1438" y="388"/>
                    </a:cubicBezTo>
                    <a:cubicBezTo>
                      <a:pt x="1435" y="390"/>
                      <a:pt x="1431" y="391"/>
                      <a:pt x="1430" y="391"/>
                    </a:cubicBezTo>
                    <a:cubicBezTo>
                      <a:pt x="1429" y="390"/>
                      <a:pt x="1431" y="393"/>
                      <a:pt x="1428" y="388"/>
                    </a:cubicBezTo>
                    <a:cubicBezTo>
                      <a:pt x="1425" y="383"/>
                      <a:pt x="1429" y="384"/>
                      <a:pt x="1423" y="381"/>
                    </a:cubicBezTo>
                    <a:cubicBezTo>
                      <a:pt x="1416" y="378"/>
                      <a:pt x="1416" y="377"/>
                      <a:pt x="1417" y="374"/>
                    </a:cubicBezTo>
                    <a:cubicBezTo>
                      <a:pt x="1417" y="372"/>
                      <a:pt x="1400" y="380"/>
                      <a:pt x="1402" y="374"/>
                    </a:cubicBezTo>
                    <a:cubicBezTo>
                      <a:pt x="1404" y="369"/>
                      <a:pt x="1382" y="382"/>
                      <a:pt x="1391" y="375"/>
                    </a:cubicBezTo>
                    <a:cubicBezTo>
                      <a:pt x="1401" y="368"/>
                      <a:pt x="1398" y="367"/>
                      <a:pt x="1404" y="365"/>
                    </a:cubicBezTo>
                    <a:cubicBezTo>
                      <a:pt x="1410" y="364"/>
                      <a:pt x="1406" y="363"/>
                      <a:pt x="1408" y="357"/>
                    </a:cubicBezTo>
                    <a:cubicBezTo>
                      <a:pt x="1410" y="352"/>
                      <a:pt x="1407" y="353"/>
                      <a:pt x="1410" y="348"/>
                    </a:cubicBezTo>
                    <a:cubicBezTo>
                      <a:pt x="1413" y="344"/>
                      <a:pt x="1406" y="343"/>
                      <a:pt x="1413" y="339"/>
                    </a:cubicBezTo>
                    <a:cubicBezTo>
                      <a:pt x="1421" y="335"/>
                      <a:pt x="1417" y="335"/>
                      <a:pt x="1422" y="331"/>
                    </a:cubicBezTo>
                    <a:cubicBezTo>
                      <a:pt x="1428" y="327"/>
                      <a:pt x="1426" y="326"/>
                      <a:pt x="1429" y="324"/>
                    </a:cubicBezTo>
                    <a:cubicBezTo>
                      <a:pt x="1433" y="322"/>
                      <a:pt x="1434" y="315"/>
                      <a:pt x="1430" y="319"/>
                    </a:cubicBezTo>
                    <a:cubicBezTo>
                      <a:pt x="1426" y="322"/>
                      <a:pt x="1424" y="326"/>
                      <a:pt x="1421" y="322"/>
                    </a:cubicBezTo>
                    <a:cubicBezTo>
                      <a:pt x="1418" y="319"/>
                      <a:pt x="1416" y="316"/>
                      <a:pt x="1411" y="316"/>
                    </a:cubicBezTo>
                    <a:cubicBezTo>
                      <a:pt x="1406" y="316"/>
                      <a:pt x="1398" y="315"/>
                      <a:pt x="1397" y="315"/>
                    </a:cubicBezTo>
                    <a:cubicBezTo>
                      <a:pt x="1396" y="315"/>
                      <a:pt x="1393" y="312"/>
                      <a:pt x="1396" y="307"/>
                    </a:cubicBezTo>
                    <a:cubicBezTo>
                      <a:pt x="1400" y="302"/>
                      <a:pt x="1407" y="303"/>
                      <a:pt x="1400" y="301"/>
                    </a:cubicBezTo>
                    <a:cubicBezTo>
                      <a:pt x="1393" y="298"/>
                      <a:pt x="1393" y="300"/>
                      <a:pt x="1389" y="295"/>
                    </a:cubicBezTo>
                    <a:cubicBezTo>
                      <a:pt x="1386" y="289"/>
                      <a:pt x="1384" y="287"/>
                      <a:pt x="1382" y="288"/>
                    </a:cubicBezTo>
                    <a:cubicBezTo>
                      <a:pt x="1379" y="289"/>
                      <a:pt x="1381" y="284"/>
                      <a:pt x="1375" y="284"/>
                    </a:cubicBezTo>
                    <a:cubicBezTo>
                      <a:pt x="1370" y="284"/>
                      <a:pt x="1362" y="281"/>
                      <a:pt x="1360" y="282"/>
                    </a:cubicBezTo>
                    <a:cubicBezTo>
                      <a:pt x="1358" y="284"/>
                      <a:pt x="1358" y="286"/>
                      <a:pt x="1353" y="287"/>
                    </a:cubicBezTo>
                    <a:cubicBezTo>
                      <a:pt x="1348" y="288"/>
                      <a:pt x="1347" y="287"/>
                      <a:pt x="1340" y="287"/>
                    </a:cubicBezTo>
                    <a:cubicBezTo>
                      <a:pt x="1334" y="287"/>
                      <a:pt x="1336" y="285"/>
                      <a:pt x="1330" y="285"/>
                    </a:cubicBezTo>
                    <a:cubicBezTo>
                      <a:pt x="1324" y="285"/>
                      <a:pt x="1322" y="285"/>
                      <a:pt x="1319" y="285"/>
                    </a:cubicBezTo>
                    <a:cubicBezTo>
                      <a:pt x="1315" y="284"/>
                      <a:pt x="1311" y="279"/>
                      <a:pt x="1308" y="279"/>
                    </a:cubicBezTo>
                    <a:cubicBezTo>
                      <a:pt x="1305" y="279"/>
                      <a:pt x="1299" y="279"/>
                      <a:pt x="1298" y="280"/>
                    </a:cubicBezTo>
                    <a:cubicBezTo>
                      <a:pt x="1297" y="282"/>
                      <a:pt x="1291" y="279"/>
                      <a:pt x="1288" y="283"/>
                    </a:cubicBezTo>
                    <a:cubicBezTo>
                      <a:pt x="1285" y="287"/>
                      <a:pt x="1279" y="288"/>
                      <a:pt x="1279" y="290"/>
                    </a:cubicBezTo>
                    <a:cubicBezTo>
                      <a:pt x="1279" y="293"/>
                      <a:pt x="1278" y="296"/>
                      <a:pt x="1278" y="299"/>
                    </a:cubicBezTo>
                    <a:cubicBezTo>
                      <a:pt x="1278" y="301"/>
                      <a:pt x="1284" y="302"/>
                      <a:pt x="1278" y="306"/>
                    </a:cubicBezTo>
                    <a:cubicBezTo>
                      <a:pt x="1272" y="310"/>
                      <a:pt x="1273" y="311"/>
                      <a:pt x="1268" y="315"/>
                    </a:cubicBezTo>
                    <a:cubicBezTo>
                      <a:pt x="1262" y="318"/>
                      <a:pt x="1265" y="317"/>
                      <a:pt x="1260" y="319"/>
                    </a:cubicBezTo>
                    <a:cubicBezTo>
                      <a:pt x="1254" y="322"/>
                      <a:pt x="1247" y="324"/>
                      <a:pt x="1253" y="325"/>
                    </a:cubicBezTo>
                    <a:cubicBezTo>
                      <a:pt x="1260" y="326"/>
                      <a:pt x="1267" y="324"/>
                      <a:pt x="1266" y="326"/>
                    </a:cubicBezTo>
                    <a:cubicBezTo>
                      <a:pt x="1265" y="328"/>
                      <a:pt x="1259" y="332"/>
                      <a:pt x="1259" y="334"/>
                    </a:cubicBezTo>
                    <a:cubicBezTo>
                      <a:pt x="1260" y="337"/>
                      <a:pt x="1262" y="341"/>
                      <a:pt x="1260" y="344"/>
                    </a:cubicBezTo>
                    <a:cubicBezTo>
                      <a:pt x="1258" y="346"/>
                      <a:pt x="1254" y="352"/>
                      <a:pt x="1251" y="353"/>
                    </a:cubicBezTo>
                    <a:cubicBezTo>
                      <a:pt x="1249" y="354"/>
                      <a:pt x="1249" y="354"/>
                      <a:pt x="1240" y="359"/>
                    </a:cubicBezTo>
                    <a:cubicBezTo>
                      <a:pt x="1231" y="365"/>
                      <a:pt x="1228" y="365"/>
                      <a:pt x="1225" y="368"/>
                    </a:cubicBezTo>
                    <a:cubicBezTo>
                      <a:pt x="1222" y="372"/>
                      <a:pt x="1214" y="370"/>
                      <a:pt x="1215" y="375"/>
                    </a:cubicBezTo>
                    <a:cubicBezTo>
                      <a:pt x="1216" y="380"/>
                      <a:pt x="1220" y="380"/>
                      <a:pt x="1224" y="387"/>
                    </a:cubicBezTo>
                    <a:cubicBezTo>
                      <a:pt x="1229" y="394"/>
                      <a:pt x="1235" y="394"/>
                      <a:pt x="1233" y="400"/>
                    </a:cubicBezTo>
                    <a:cubicBezTo>
                      <a:pt x="1232" y="407"/>
                      <a:pt x="1232" y="412"/>
                      <a:pt x="1230" y="419"/>
                    </a:cubicBezTo>
                    <a:cubicBezTo>
                      <a:pt x="1227" y="427"/>
                      <a:pt x="1224" y="428"/>
                      <a:pt x="1221" y="433"/>
                    </a:cubicBezTo>
                    <a:cubicBezTo>
                      <a:pt x="1218" y="439"/>
                      <a:pt x="1216" y="439"/>
                      <a:pt x="1211" y="445"/>
                    </a:cubicBezTo>
                    <a:cubicBezTo>
                      <a:pt x="1207" y="450"/>
                      <a:pt x="1195" y="456"/>
                      <a:pt x="1192" y="458"/>
                    </a:cubicBezTo>
                    <a:cubicBezTo>
                      <a:pt x="1190" y="460"/>
                      <a:pt x="1186" y="464"/>
                      <a:pt x="1179" y="466"/>
                    </a:cubicBezTo>
                    <a:cubicBezTo>
                      <a:pt x="1172" y="468"/>
                      <a:pt x="1173" y="469"/>
                      <a:pt x="1166" y="471"/>
                    </a:cubicBezTo>
                    <a:cubicBezTo>
                      <a:pt x="1159" y="473"/>
                      <a:pt x="1157" y="471"/>
                      <a:pt x="1151" y="474"/>
                    </a:cubicBezTo>
                    <a:cubicBezTo>
                      <a:pt x="1145" y="477"/>
                      <a:pt x="1138" y="480"/>
                      <a:pt x="1134" y="482"/>
                    </a:cubicBezTo>
                    <a:cubicBezTo>
                      <a:pt x="1130" y="484"/>
                      <a:pt x="1126" y="482"/>
                      <a:pt x="1126" y="486"/>
                    </a:cubicBezTo>
                    <a:cubicBezTo>
                      <a:pt x="1126" y="490"/>
                      <a:pt x="1125" y="496"/>
                      <a:pt x="1127" y="498"/>
                    </a:cubicBezTo>
                    <a:cubicBezTo>
                      <a:pt x="1129" y="500"/>
                      <a:pt x="1130" y="501"/>
                      <a:pt x="1128" y="506"/>
                    </a:cubicBezTo>
                    <a:cubicBezTo>
                      <a:pt x="1126" y="512"/>
                      <a:pt x="1119" y="518"/>
                      <a:pt x="1119" y="521"/>
                    </a:cubicBezTo>
                    <a:cubicBezTo>
                      <a:pt x="1119" y="525"/>
                      <a:pt x="1117" y="522"/>
                      <a:pt x="1117" y="528"/>
                    </a:cubicBezTo>
                    <a:cubicBezTo>
                      <a:pt x="1117" y="535"/>
                      <a:pt x="1111" y="541"/>
                      <a:pt x="1113" y="543"/>
                    </a:cubicBezTo>
                    <a:cubicBezTo>
                      <a:pt x="1115" y="546"/>
                      <a:pt x="1117" y="545"/>
                      <a:pt x="1111" y="550"/>
                    </a:cubicBezTo>
                    <a:cubicBezTo>
                      <a:pt x="1105" y="555"/>
                      <a:pt x="1099" y="557"/>
                      <a:pt x="1098" y="562"/>
                    </a:cubicBezTo>
                    <a:cubicBezTo>
                      <a:pt x="1097" y="567"/>
                      <a:pt x="1096" y="574"/>
                      <a:pt x="1094" y="571"/>
                    </a:cubicBezTo>
                    <a:cubicBezTo>
                      <a:pt x="1092" y="569"/>
                      <a:pt x="1086" y="565"/>
                      <a:pt x="1084" y="567"/>
                    </a:cubicBezTo>
                    <a:cubicBezTo>
                      <a:pt x="1083" y="569"/>
                      <a:pt x="1078" y="571"/>
                      <a:pt x="1077" y="575"/>
                    </a:cubicBezTo>
                    <a:cubicBezTo>
                      <a:pt x="1076" y="578"/>
                      <a:pt x="1073" y="583"/>
                      <a:pt x="1070" y="578"/>
                    </a:cubicBezTo>
                    <a:cubicBezTo>
                      <a:pt x="1067" y="573"/>
                      <a:pt x="1059" y="578"/>
                      <a:pt x="1060" y="573"/>
                    </a:cubicBezTo>
                    <a:cubicBezTo>
                      <a:pt x="1062" y="567"/>
                      <a:pt x="1067" y="572"/>
                      <a:pt x="1062" y="565"/>
                    </a:cubicBezTo>
                    <a:cubicBezTo>
                      <a:pt x="1057" y="557"/>
                      <a:pt x="1062" y="555"/>
                      <a:pt x="1056" y="552"/>
                    </a:cubicBezTo>
                    <a:cubicBezTo>
                      <a:pt x="1050" y="550"/>
                      <a:pt x="1046" y="547"/>
                      <a:pt x="1049" y="545"/>
                    </a:cubicBezTo>
                    <a:cubicBezTo>
                      <a:pt x="1052" y="543"/>
                      <a:pt x="1061" y="546"/>
                      <a:pt x="1054" y="541"/>
                    </a:cubicBezTo>
                    <a:cubicBezTo>
                      <a:pt x="1047" y="535"/>
                      <a:pt x="1043" y="534"/>
                      <a:pt x="1046" y="531"/>
                    </a:cubicBezTo>
                    <a:cubicBezTo>
                      <a:pt x="1049" y="527"/>
                      <a:pt x="1052" y="521"/>
                      <a:pt x="1054" y="526"/>
                    </a:cubicBezTo>
                    <a:cubicBezTo>
                      <a:pt x="1057" y="531"/>
                      <a:pt x="1055" y="533"/>
                      <a:pt x="1064" y="534"/>
                    </a:cubicBezTo>
                    <a:cubicBezTo>
                      <a:pt x="1072" y="535"/>
                      <a:pt x="1079" y="543"/>
                      <a:pt x="1078" y="534"/>
                    </a:cubicBezTo>
                    <a:cubicBezTo>
                      <a:pt x="1076" y="526"/>
                      <a:pt x="1082" y="524"/>
                      <a:pt x="1073" y="523"/>
                    </a:cubicBezTo>
                    <a:cubicBezTo>
                      <a:pt x="1064" y="522"/>
                      <a:pt x="1056" y="526"/>
                      <a:pt x="1056" y="521"/>
                    </a:cubicBezTo>
                    <a:cubicBezTo>
                      <a:pt x="1056" y="515"/>
                      <a:pt x="1057" y="511"/>
                      <a:pt x="1060" y="508"/>
                    </a:cubicBezTo>
                    <a:cubicBezTo>
                      <a:pt x="1063" y="505"/>
                      <a:pt x="1062" y="510"/>
                      <a:pt x="1062" y="501"/>
                    </a:cubicBezTo>
                    <a:cubicBezTo>
                      <a:pt x="1062" y="492"/>
                      <a:pt x="1065" y="495"/>
                      <a:pt x="1069" y="488"/>
                    </a:cubicBezTo>
                    <a:cubicBezTo>
                      <a:pt x="1073" y="481"/>
                      <a:pt x="1080" y="476"/>
                      <a:pt x="1080" y="474"/>
                    </a:cubicBezTo>
                    <a:cubicBezTo>
                      <a:pt x="1079" y="471"/>
                      <a:pt x="1081" y="470"/>
                      <a:pt x="1074" y="470"/>
                    </a:cubicBezTo>
                    <a:cubicBezTo>
                      <a:pt x="1066" y="470"/>
                      <a:pt x="1063" y="468"/>
                      <a:pt x="1056" y="468"/>
                    </a:cubicBezTo>
                    <a:cubicBezTo>
                      <a:pt x="1049" y="468"/>
                      <a:pt x="1046" y="466"/>
                      <a:pt x="1040" y="467"/>
                    </a:cubicBezTo>
                    <a:cubicBezTo>
                      <a:pt x="1033" y="468"/>
                      <a:pt x="1025" y="470"/>
                      <a:pt x="1022" y="466"/>
                    </a:cubicBezTo>
                    <a:cubicBezTo>
                      <a:pt x="1018" y="462"/>
                      <a:pt x="1019" y="459"/>
                      <a:pt x="1010" y="456"/>
                    </a:cubicBezTo>
                    <a:cubicBezTo>
                      <a:pt x="1001" y="453"/>
                      <a:pt x="998" y="451"/>
                      <a:pt x="993" y="449"/>
                    </a:cubicBezTo>
                    <a:cubicBezTo>
                      <a:pt x="989" y="448"/>
                      <a:pt x="987" y="449"/>
                      <a:pt x="985" y="444"/>
                    </a:cubicBezTo>
                    <a:cubicBezTo>
                      <a:pt x="984" y="439"/>
                      <a:pt x="984" y="438"/>
                      <a:pt x="979" y="433"/>
                    </a:cubicBezTo>
                    <a:cubicBezTo>
                      <a:pt x="974" y="429"/>
                      <a:pt x="974" y="424"/>
                      <a:pt x="967" y="424"/>
                    </a:cubicBezTo>
                    <a:cubicBezTo>
                      <a:pt x="961" y="423"/>
                      <a:pt x="965" y="422"/>
                      <a:pt x="956" y="420"/>
                    </a:cubicBezTo>
                    <a:cubicBezTo>
                      <a:pt x="947" y="418"/>
                      <a:pt x="947" y="416"/>
                      <a:pt x="939" y="416"/>
                    </a:cubicBezTo>
                    <a:cubicBezTo>
                      <a:pt x="932" y="416"/>
                      <a:pt x="929" y="414"/>
                      <a:pt x="922" y="416"/>
                    </a:cubicBezTo>
                    <a:cubicBezTo>
                      <a:pt x="915" y="419"/>
                      <a:pt x="918" y="418"/>
                      <a:pt x="910" y="420"/>
                    </a:cubicBezTo>
                    <a:cubicBezTo>
                      <a:pt x="903" y="423"/>
                      <a:pt x="894" y="429"/>
                      <a:pt x="900" y="423"/>
                    </a:cubicBezTo>
                    <a:cubicBezTo>
                      <a:pt x="906" y="417"/>
                      <a:pt x="905" y="417"/>
                      <a:pt x="908" y="410"/>
                    </a:cubicBezTo>
                    <a:cubicBezTo>
                      <a:pt x="912" y="403"/>
                      <a:pt x="912" y="404"/>
                      <a:pt x="914" y="396"/>
                    </a:cubicBezTo>
                    <a:cubicBezTo>
                      <a:pt x="916" y="388"/>
                      <a:pt x="914" y="388"/>
                      <a:pt x="917" y="380"/>
                    </a:cubicBezTo>
                    <a:cubicBezTo>
                      <a:pt x="920" y="373"/>
                      <a:pt x="918" y="374"/>
                      <a:pt x="912" y="374"/>
                    </a:cubicBezTo>
                    <a:cubicBezTo>
                      <a:pt x="907" y="374"/>
                      <a:pt x="904" y="374"/>
                      <a:pt x="901" y="375"/>
                    </a:cubicBezTo>
                    <a:cubicBezTo>
                      <a:pt x="898" y="375"/>
                      <a:pt x="889" y="379"/>
                      <a:pt x="894" y="370"/>
                    </a:cubicBezTo>
                    <a:cubicBezTo>
                      <a:pt x="899" y="362"/>
                      <a:pt x="904" y="349"/>
                      <a:pt x="911" y="344"/>
                    </a:cubicBezTo>
                    <a:cubicBezTo>
                      <a:pt x="919" y="340"/>
                      <a:pt x="911" y="339"/>
                      <a:pt x="923" y="333"/>
                    </a:cubicBezTo>
                    <a:cubicBezTo>
                      <a:pt x="936" y="327"/>
                      <a:pt x="932" y="328"/>
                      <a:pt x="941" y="322"/>
                    </a:cubicBezTo>
                    <a:cubicBezTo>
                      <a:pt x="949" y="315"/>
                      <a:pt x="948" y="315"/>
                      <a:pt x="954" y="311"/>
                    </a:cubicBezTo>
                    <a:cubicBezTo>
                      <a:pt x="961" y="306"/>
                      <a:pt x="955" y="305"/>
                      <a:pt x="964" y="303"/>
                    </a:cubicBezTo>
                    <a:cubicBezTo>
                      <a:pt x="973" y="301"/>
                      <a:pt x="972" y="301"/>
                      <a:pt x="979" y="297"/>
                    </a:cubicBezTo>
                    <a:cubicBezTo>
                      <a:pt x="987" y="294"/>
                      <a:pt x="983" y="289"/>
                      <a:pt x="994" y="286"/>
                    </a:cubicBezTo>
                    <a:cubicBezTo>
                      <a:pt x="1004" y="284"/>
                      <a:pt x="998" y="280"/>
                      <a:pt x="1007" y="279"/>
                    </a:cubicBezTo>
                    <a:cubicBezTo>
                      <a:pt x="1016" y="279"/>
                      <a:pt x="1017" y="271"/>
                      <a:pt x="1024" y="271"/>
                    </a:cubicBezTo>
                    <a:cubicBezTo>
                      <a:pt x="1032" y="271"/>
                      <a:pt x="1039" y="274"/>
                      <a:pt x="1048" y="270"/>
                    </a:cubicBezTo>
                    <a:cubicBezTo>
                      <a:pt x="1057" y="267"/>
                      <a:pt x="1065" y="263"/>
                      <a:pt x="1055" y="259"/>
                    </a:cubicBezTo>
                    <a:cubicBezTo>
                      <a:pt x="1046" y="255"/>
                      <a:pt x="1045" y="255"/>
                      <a:pt x="1038" y="252"/>
                    </a:cubicBezTo>
                    <a:cubicBezTo>
                      <a:pt x="1032" y="250"/>
                      <a:pt x="1023" y="243"/>
                      <a:pt x="1030" y="244"/>
                    </a:cubicBezTo>
                    <a:cubicBezTo>
                      <a:pt x="1038" y="245"/>
                      <a:pt x="1045" y="253"/>
                      <a:pt x="1055" y="254"/>
                    </a:cubicBezTo>
                    <a:cubicBezTo>
                      <a:pt x="1064" y="254"/>
                      <a:pt x="1068" y="257"/>
                      <a:pt x="1076" y="251"/>
                    </a:cubicBezTo>
                    <a:cubicBezTo>
                      <a:pt x="1085" y="244"/>
                      <a:pt x="1078" y="237"/>
                      <a:pt x="1086" y="239"/>
                    </a:cubicBezTo>
                    <a:cubicBezTo>
                      <a:pt x="1095" y="242"/>
                      <a:pt x="1091" y="249"/>
                      <a:pt x="1106" y="244"/>
                    </a:cubicBezTo>
                    <a:cubicBezTo>
                      <a:pt x="1121" y="239"/>
                      <a:pt x="1110" y="241"/>
                      <a:pt x="1126" y="238"/>
                    </a:cubicBezTo>
                    <a:cubicBezTo>
                      <a:pt x="1142" y="234"/>
                      <a:pt x="1137" y="232"/>
                      <a:pt x="1148" y="228"/>
                    </a:cubicBezTo>
                    <a:cubicBezTo>
                      <a:pt x="1159" y="224"/>
                      <a:pt x="1162" y="225"/>
                      <a:pt x="1162" y="219"/>
                    </a:cubicBezTo>
                    <a:cubicBezTo>
                      <a:pt x="1163" y="212"/>
                      <a:pt x="1168" y="211"/>
                      <a:pt x="1163" y="211"/>
                    </a:cubicBezTo>
                    <a:cubicBezTo>
                      <a:pt x="1157" y="211"/>
                      <a:pt x="1153" y="212"/>
                      <a:pt x="1145" y="211"/>
                    </a:cubicBezTo>
                    <a:cubicBezTo>
                      <a:pt x="1137" y="210"/>
                      <a:pt x="1131" y="215"/>
                      <a:pt x="1128" y="208"/>
                    </a:cubicBezTo>
                    <a:cubicBezTo>
                      <a:pt x="1125" y="201"/>
                      <a:pt x="1118" y="194"/>
                      <a:pt x="1125" y="196"/>
                    </a:cubicBezTo>
                    <a:cubicBezTo>
                      <a:pt x="1131" y="198"/>
                      <a:pt x="1134" y="195"/>
                      <a:pt x="1139" y="198"/>
                    </a:cubicBezTo>
                    <a:cubicBezTo>
                      <a:pt x="1144" y="200"/>
                      <a:pt x="1140" y="201"/>
                      <a:pt x="1148" y="203"/>
                    </a:cubicBezTo>
                    <a:cubicBezTo>
                      <a:pt x="1156" y="205"/>
                      <a:pt x="1153" y="206"/>
                      <a:pt x="1160" y="207"/>
                    </a:cubicBezTo>
                    <a:cubicBezTo>
                      <a:pt x="1168" y="207"/>
                      <a:pt x="1171" y="205"/>
                      <a:pt x="1175" y="204"/>
                    </a:cubicBezTo>
                    <a:cubicBezTo>
                      <a:pt x="1179" y="204"/>
                      <a:pt x="1182" y="202"/>
                      <a:pt x="1186" y="198"/>
                    </a:cubicBezTo>
                    <a:cubicBezTo>
                      <a:pt x="1191" y="195"/>
                      <a:pt x="1202" y="193"/>
                      <a:pt x="1203" y="191"/>
                    </a:cubicBezTo>
                    <a:cubicBezTo>
                      <a:pt x="1204" y="189"/>
                      <a:pt x="1192" y="184"/>
                      <a:pt x="1197" y="183"/>
                    </a:cubicBezTo>
                    <a:cubicBezTo>
                      <a:pt x="1202" y="181"/>
                      <a:pt x="1215" y="180"/>
                      <a:pt x="1218" y="181"/>
                    </a:cubicBezTo>
                    <a:cubicBezTo>
                      <a:pt x="1220" y="183"/>
                      <a:pt x="1220" y="186"/>
                      <a:pt x="1223" y="187"/>
                    </a:cubicBezTo>
                    <a:cubicBezTo>
                      <a:pt x="1226" y="188"/>
                      <a:pt x="1227" y="196"/>
                      <a:pt x="1227" y="196"/>
                    </a:cubicBezTo>
                    <a:cubicBezTo>
                      <a:pt x="1227" y="197"/>
                      <a:pt x="1241" y="203"/>
                      <a:pt x="1245" y="202"/>
                    </a:cubicBezTo>
                    <a:cubicBezTo>
                      <a:pt x="1249" y="200"/>
                      <a:pt x="1250" y="198"/>
                      <a:pt x="1246" y="195"/>
                    </a:cubicBezTo>
                    <a:cubicBezTo>
                      <a:pt x="1241" y="193"/>
                      <a:pt x="1237" y="187"/>
                      <a:pt x="1240" y="187"/>
                    </a:cubicBezTo>
                    <a:cubicBezTo>
                      <a:pt x="1244" y="188"/>
                      <a:pt x="1247" y="176"/>
                      <a:pt x="1251" y="180"/>
                    </a:cubicBezTo>
                    <a:cubicBezTo>
                      <a:pt x="1254" y="183"/>
                      <a:pt x="1245" y="193"/>
                      <a:pt x="1263" y="187"/>
                    </a:cubicBezTo>
                    <a:cubicBezTo>
                      <a:pt x="1282" y="181"/>
                      <a:pt x="1283" y="175"/>
                      <a:pt x="1288" y="175"/>
                    </a:cubicBezTo>
                    <a:cubicBezTo>
                      <a:pt x="1293" y="175"/>
                      <a:pt x="1290" y="174"/>
                      <a:pt x="1299" y="171"/>
                    </a:cubicBezTo>
                    <a:cubicBezTo>
                      <a:pt x="1309" y="167"/>
                      <a:pt x="1305" y="171"/>
                      <a:pt x="1312" y="164"/>
                    </a:cubicBezTo>
                    <a:cubicBezTo>
                      <a:pt x="1319" y="157"/>
                      <a:pt x="1321" y="159"/>
                      <a:pt x="1317" y="153"/>
                    </a:cubicBezTo>
                    <a:cubicBezTo>
                      <a:pt x="1313" y="148"/>
                      <a:pt x="1309" y="149"/>
                      <a:pt x="1312" y="142"/>
                    </a:cubicBezTo>
                    <a:cubicBezTo>
                      <a:pt x="1315" y="135"/>
                      <a:pt x="1304" y="128"/>
                      <a:pt x="1316" y="132"/>
                    </a:cubicBezTo>
                    <a:cubicBezTo>
                      <a:pt x="1328" y="135"/>
                      <a:pt x="1329" y="130"/>
                      <a:pt x="1335" y="128"/>
                    </a:cubicBezTo>
                    <a:cubicBezTo>
                      <a:pt x="1340" y="126"/>
                      <a:pt x="1342" y="122"/>
                      <a:pt x="1341" y="121"/>
                    </a:cubicBezTo>
                    <a:cubicBezTo>
                      <a:pt x="1339" y="120"/>
                      <a:pt x="1343" y="117"/>
                      <a:pt x="1339" y="115"/>
                    </a:cubicBezTo>
                    <a:cubicBezTo>
                      <a:pt x="1336" y="113"/>
                      <a:pt x="1332" y="111"/>
                      <a:pt x="1334" y="109"/>
                    </a:cubicBezTo>
                    <a:cubicBezTo>
                      <a:pt x="1336" y="108"/>
                      <a:pt x="1346" y="106"/>
                      <a:pt x="1331" y="105"/>
                    </a:cubicBezTo>
                    <a:cubicBezTo>
                      <a:pt x="1316" y="104"/>
                      <a:pt x="1316" y="104"/>
                      <a:pt x="1311" y="103"/>
                    </a:cubicBezTo>
                    <a:cubicBezTo>
                      <a:pt x="1306" y="103"/>
                      <a:pt x="1303" y="101"/>
                      <a:pt x="1300" y="102"/>
                    </a:cubicBezTo>
                    <a:cubicBezTo>
                      <a:pt x="1297" y="103"/>
                      <a:pt x="1291" y="103"/>
                      <a:pt x="1290" y="104"/>
                    </a:cubicBezTo>
                    <a:cubicBezTo>
                      <a:pt x="1288" y="104"/>
                      <a:pt x="1284" y="102"/>
                      <a:pt x="1283" y="104"/>
                    </a:cubicBezTo>
                    <a:cubicBezTo>
                      <a:pt x="1282" y="107"/>
                      <a:pt x="1278" y="109"/>
                      <a:pt x="1278" y="113"/>
                    </a:cubicBezTo>
                    <a:cubicBezTo>
                      <a:pt x="1277" y="116"/>
                      <a:pt x="1273" y="114"/>
                      <a:pt x="1275" y="117"/>
                    </a:cubicBezTo>
                    <a:cubicBezTo>
                      <a:pt x="1277" y="119"/>
                      <a:pt x="1279" y="121"/>
                      <a:pt x="1277" y="123"/>
                    </a:cubicBezTo>
                    <a:cubicBezTo>
                      <a:pt x="1274" y="125"/>
                      <a:pt x="1280" y="130"/>
                      <a:pt x="1272" y="129"/>
                    </a:cubicBezTo>
                    <a:cubicBezTo>
                      <a:pt x="1264" y="129"/>
                      <a:pt x="1263" y="127"/>
                      <a:pt x="1261" y="129"/>
                    </a:cubicBezTo>
                    <a:cubicBezTo>
                      <a:pt x="1258" y="130"/>
                      <a:pt x="1255" y="133"/>
                      <a:pt x="1252" y="137"/>
                    </a:cubicBezTo>
                    <a:cubicBezTo>
                      <a:pt x="1249" y="140"/>
                      <a:pt x="1239" y="144"/>
                      <a:pt x="1236" y="146"/>
                    </a:cubicBezTo>
                    <a:cubicBezTo>
                      <a:pt x="1236" y="146"/>
                      <a:pt x="1236" y="146"/>
                      <a:pt x="1236" y="146"/>
                    </a:cubicBezTo>
                    <a:cubicBezTo>
                      <a:pt x="1237" y="146"/>
                      <a:pt x="1243" y="138"/>
                      <a:pt x="1234" y="140"/>
                    </a:cubicBezTo>
                    <a:cubicBezTo>
                      <a:pt x="1223" y="142"/>
                      <a:pt x="1220" y="152"/>
                      <a:pt x="1221" y="153"/>
                    </a:cubicBezTo>
                    <a:cubicBezTo>
                      <a:pt x="1222" y="154"/>
                      <a:pt x="1227" y="156"/>
                      <a:pt x="1219" y="159"/>
                    </a:cubicBezTo>
                    <a:cubicBezTo>
                      <a:pt x="1211" y="161"/>
                      <a:pt x="1204" y="163"/>
                      <a:pt x="1201" y="165"/>
                    </a:cubicBezTo>
                    <a:cubicBezTo>
                      <a:pt x="1197" y="167"/>
                      <a:pt x="1194" y="168"/>
                      <a:pt x="1194" y="157"/>
                    </a:cubicBezTo>
                    <a:cubicBezTo>
                      <a:pt x="1194" y="147"/>
                      <a:pt x="1193" y="144"/>
                      <a:pt x="1197" y="142"/>
                    </a:cubicBezTo>
                    <a:cubicBezTo>
                      <a:pt x="1201" y="141"/>
                      <a:pt x="1198" y="140"/>
                      <a:pt x="1204" y="139"/>
                    </a:cubicBezTo>
                    <a:cubicBezTo>
                      <a:pt x="1210" y="138"/>
                      <a:pt x="1215" y="139"/>
                      <a:pt x="1218" y="132"/>
                    </a:cubicBezTo>
                    <a:cubicBezTo>
                      <a:pt x="1220" y="126"/>
                      <a:pt x="1222" y="117"/>
                      <a:pt x="1210" y="117"/>
                    </a:cubicBezTo>
                    <a:cubicBezTo>
                      <a:pt x="1198" y="117"/>
                      <a:pt x="1194" y="117"/>
                      <a:pt x="1189" y="122"/>
                    </a:cubicBezTo>
                    <a:cubicBezTo>
                      <a:pt x="1183" y="126"/>
                      <a:pt x="1181" y="132"/>
                      <a:pt x="1177" y="136"/>
                    </a:cubicBezTo>
                    <a:cubicBezTo>
                      <a:pt x="1173" y="141"/>
                      <a:pt x="1168" y="142"/>
                      <a:pt x="1168" y="137"/>
                    </a:cubicBezTo>
                    <a:cubicBezTo>
                      <a:pt x="1168" y="132"/>
                      <a:pt x="1169" y="134"/>
                      <a:pt x="1173" y="128"/>
                    </a:cubicBezTo>
                    <a:cubicBezTo>
                      <a:pt x="1176" y="122"/>
                      <a:pt x="1180" y="124"/>
                      <a:pt x="1176" y="119"/>
                    </a:cubicBezTo>
                    <a:cubicBezTo>
                      <a:pt x="1173" y="114"/>
                      <a:pt x="1168" y="112"/>
                      <a:pt x="1175" y="112"/>
                    </a:cubicBezTo>
                    <a:cubicBezTo>
                      <a:pt x="1182" y="112"/>
                      <a:pt x="1188" y="115"/>
                      <a:pt x="1189" y="112"/>
                    </a:cubicBezTo>
                    <a:cubicBezTo>
                      <a:pt x="1190" y="109"/>
                      <a:pt x="1198" y="104"/>
                      <a:pt x="1185" y="106"/>
                    </a:cubicBezTo>
                    <a:cubicBezTo>
                      <a:pt x="1172" y="107"/>
                      <a:pt x="1166" y="107"/>
                      <a:pt x="1163" y="107"/>
                    </a:cubicBezTo>
                    <a:cubicBezTo>
                      <a:pt x="1160" y="108"/>
                      <a:pt x="1153" y="106"/>
                      <a:pt x="1157" y="103"/>
                    </a:cubicBezTo>
                    <a:cubicBezTo>
                      <a:pt x="1162" y="99"/>
                      <a:pt x="1171" y="97"/>
                      <a:pt x="1178" y="94"/>
                    </a:cubicBezTo>
                    <a:cubicBezTo>
                      <a:pt x="1185" y="91"/>
                      <a:pt x="1185" y="89"/>
                      <a:pt x="1181" y="84"/>
                    </a:cubicBezTo>
                    <a:cubicBezTo>
                      <a:pt x="1178" y="80"/>
                      <a:pt x="1173" y="79"/>
                      <a:pt x="1178" y="73"/>
                    </a:cubicBezTo>
                    <a:cubicBezTo>
                      <a:pt x="1182" y="68"/>
                      <a:pt x="1187" y="66"/>
                      <a:pt x="1182" y="63"/>
                    </a:cubicBezTo>
                    <a:cubicBezTo>
                      <a:pt x="1178" y="60"/>
                      <a:pt x="1169" y="56"/>
                      <a:pt x="1174" y="54"/>
                    </a:cubicBezTo>
                    <a:cubicBezTo>
                      <a:pt x="1179" y="52"/>
                      <a:pt x="1183" y="51"/>
                      <a:pt x="1192" y="48"/>
                    </a:cubicBezTo>
                    <a:cubicBezTo>
                      <a:pt x="1200" y="45"/>
                      <a:pt x="1206" y="33"/>
                      <a:pt x="1211" y="35"/>
                    </a:cubicBezTo>
                    <a:cubicBezTo>
                      <a:pt x="1215" y="36"/>
                      <a:pt x="1221" y="37"/>
                      <a:pt x="1240" y="31"/>
                    </a:cubicBezTo>
                    <a:cubicBezTo>
                      <a:pt x="1258" y="25"/>
                      <a:pt x="1258" y="22"/>
                      <a:pt x="1269" y="18"/>
                    </a:cubicBezTo>
                    <a:cubicBezTo>
                      <a:pt x="1280" y="14"/>
                      <a:pt x="1281" y="11"/>
                      <a:pt x="1286" y="9"/>
                    </a:cubicBezTo>
                    <a:cubicBezTo>
                      <a:pt x="1291" y="7"/>
                      <a:pt x="1287" y="1"/>
                      <a:pt x="1278" y="3"/>
                    </a:cubicBezTo>
                    <a:cubicBezTo>
                      <a:pt x="1269" y="6"/>
                      <a:pt x="1262" y="5"/>
                      <a:pt x="1260" y="6"/>
                    </a:cubicBezTo>
                    <a:cubicBezTo>
                      <a:pt x="1258" y="6"/>
                      <a:pt x="1259" y="2"/>
                      <a:pt x="1252" y="3"/>
                    </a:cubicBezTo>
                    <a:cubicBezTo>
                      <a:pt x="1244" y="3"/>
                      <a:pt x="1239" y="0"/>
                      <a:pt x="1233" y="1"/>
                    </a:cubicBezTo>
                    <a:cubicBezTo>
                      <a:pt x="1227" y="2"/>
                      <a:pt x="1213" y="6"/>
                      <a:pt x="1210" y="7"/>
                    </a:cubicBezTo>
                    <a:cubicBezTo>
                      <a:pt x="1208" y="7"/>
                      <a:pt x="1204" y="8"/>
                      <a:pt x="1205" y="10"/>
                    </a:cubicBezTo>
                    <a:cubicBezTo>
                      <a:pt x="1206" y="12"/>
                      <a:pt x="1210" y="16"/>
                      <a:pt x="1204" y="15"/>
                    </a:cubicBezTo>
                    <a:cubicBezTo>
                      <a:pt x="1198" y="13"/>
                      <a:pt x="1197" y="10"/>
                      <a:pt x="1194" y="13"/>
                    </a:cubicBezTo>
                    <a:cubicBezTo>
                      <a:pt x="1191" y="15"/>
                      <a:pt x="1188" y="15"/>
                      <a:pt x="1184" y="22"/>
                    </a:cubicBezTo>
                    <a:cubicBezTo>
                      <a:pt x="1179" y="29"/>
                      <a:pt x="1172" y="33"/>
                      <a:pt x="1171" y="34"/>
                    </a:cubicBezTo>
                    <a:cubicBezTo>
                      <a:pt x="1170" y="35"/>
                      <a:pt x="1172" y="36"/>
                      <a:pt x="1171" y="41"/>
                    </a:cubicBezTo>
                    <a:cubicBezTo>
                      <a:pt x="1170" y="46"/>
                      <a:pt x="1160" y="48"/>
                      <a:pt x="1152" y="53"/>
                    </a:cubicBezTo>
                    <a:cubicBezTo>
                      <a:pt x="1144" y="57"/>
                      <a:pt x="1140" y="59"/>
                      <a:pt x="1140" y="61"/>
                    </a:cubicBezTo>
                    <a:cubicBezTo>
                      <a:pt x="1140" y="62"/>
                      <a:pt x="1147" y="67"/>
                      <a:pt x="1138" y="68"/>
                    </a:cubicBezTo>
                    <a:cubicBezTo>
                      <a:pt x="1129" y="68"/>
                      <a:pt x="1126" y="64"/>
                      <a:pt x="1120" y="68"/>
                    </a:cubicBezTo>
                    <a:cubicBezTo>
                      <a:pt x="1113" y="72"/>
                      <a:pt x="1107" y="75"/>
                      <a:pt x="1107" y="80"/>
                    </a:cubicBezTo>
                    <a:cubicBezTo>
                      <a:pt x="1108" y="84"/>
                      <a:pt x="1107" y="84"/>
                      <a:pt x="1102" y="90"/>
                    </a:cubicBezTo>
                    <a:cubicBezTo>
                      <a:pt x="1097" y="96"/>
                      <a:pt x="1090" y="94"/>
                      <a:pt x="1096" y="99"/>
                    </a:cubicBezTo>
                    <a:cubicBezTo>
                      <a:pt x="1102" y="104"/>
                      <a:pt x="1108" y="106"/>
                      <a:pt x="1113" y="107"/>
                    </a:cubicBezTo>
                    <a:cubicBezTo>
                      <a:pt x="1118" y="108"/>
                      <a:pt x="1122" y="109"/>
                      <a:pt x="1120" y="112"/>
                    </a:cubicBezTo>
                    <a:cubicBezTo>
                      <a:pt x="1118" y="115"/>
                      <a:pt x="1114" y="117"/>
                      <a:pt x="1112" y="119"/>
                    </a:cubicBezTo>
                    <a:cubicBezTo>
                      <a:pt x="1109" y="121"/>
                      <a:pt x="1104" y="128"/>
                      <a:pt x="1107" y="128"/>
                    </a:cubicBezTo>
                    <a:cubicBezTo>
                      <a:pt x="1109" y="128"/>
                      <a:pt x="1121" y="121"/>
                      <a:pt x="1118" y="125"/>
                    </a:cubicBezTo>
                    <a:cubicBezTo>
                      <a:pt x="1115" y="128"/>
                      <a:pt x="1112" y="133"/>
                      <a:pt x="1105" y="134"/>
                    </a:cubicBezTo>
                    <a:cubicBezTo>
                      <a:pt x="1098" y="135"/>
                      <a:pt x="1096" y="134"/>
                      <a:pt x="1090" y="138"/>
                    </a:cubicBezTo>
                    <a:cubicBezTo>
                      <a:pt x="1085" y="141"/>
                      <a:pt x="1085" y="144"/>
                      <a:pt x="1078" y="145"/>
                    </a:cubicBezTo>
                    <a:cubicBezTo>
                      <a:pt x="1071" y="146"/>
                      <a:pt x="1060" y="147"/>
                      <a:pt x="1059" y="151"/>
                    </a:cubicBezTo>
                    <a:cubicBezTo>
                      <a:pt x="1058" y="156"/>
                      <a:pt x="1061" y="160"/>
                      <a:pt x="1054" y="163"/>
                    </a:cubicBezTo>
                    <a:cubicBezTo>
                      <a:pt x="1047" y="167"/>
                      <a:pt x="1047" y="170"/>
                      <a:pt x="1042" y="165"/>
                    </a:cubicBezTo>
                    <a:cubicBezTo>
                      <a:pt x="1038" y="160"/>
                      <a:pt x="1031" y="160"/>
                      <a:pt x="1041" y="155"/>
                    </a:cubicBezTo>
                    <a:cubicBezTo>
                      <a:pt x="1052" y="149"/>
                      <a:pt x="1049" y="148"/>
                      <a:pt x="1055" y="144"/>
                    </a:cubicBezTo>
                    <a:cubicBezTo>
                      <a:pt x="1062" y="139"/>
                      <a:pt x="1034" y="136"/>
                      <a:pt x="1046" y="134"/>
                    </a:cubicBezTo>
                    <a:cubicBezTo>
                      <a:pt x="1058" y="133"/>
                      <a:pt x="1059" y="135"/>
                      <a:pt x="1070" y="131"/>
                    </a:cubicBezTo>
                    <a:cubicBezTo>
                      <a:pt x="1080" y="127"/>
                      <a:pt x="1095" y="129"/>
                      <a:pt x="1089" y="124"/>
                    </a:cubicBezTo>
                    <a:cubicBezTo>
                      <a:pt x="1083" y="119"/>
                      <a:pt x="1081" y="120"/>
                      <a:pt x="1081" y="116"/>
                    </a:cubicBezTo>
                    <a:cubicBezTo>
                      <a:pt x="1081" y="112"/>
                      <a:pt x="1102" y="110"/>
                      <a:pt x="1088" y="109"/>
                    </a:cubicBezTo>
                    <a:cubicBezTo>
                      <a:pt x="1074" y="107"/>
                      <a:pt x="1071" y="112"/>
                      <a:pt x="1068" y="106"/>
                    </a:cubicBezTo>
                    <a:cubicBezTo>
                      <a:pt x="1065" y="100"/>
                      <a:pt x="1065" y="96"/>
                      <a:pt x="1057" y="100"/>
                    </a:cubicBezTo>
                    <a:cubicBezTo>
                      <a:pt x="1049" y="105"/>
                      <a:pt x="1046" y="104"/>
                      <a:pt x="1044" y="108"/>
                    </a:cubicBezTo>
                    <a:cubicBezTo>
                      <a:pt x="1041" y="112"/>
                      <a:pt x="1041" y="115"/>
                      <a:pt x="1034" y="117"/>
                    </a:cubicBezTo>
                    <a:cubicBezTo>
                      <a:pt x="1028" y="118"/>
                      <a:pt x="1016" y="119"/>
                      <a:pt x="1015" y="120"/>
                    </a:cubicBezTo>
                    <a:cubicBezTo>
                      <a:pt x="1013" y="121"/>
                      <a:pt x="1010" y="126"/>
                      <a:pt x="1015" y="126"/>
                    </a:cubicBezTo>
                    <a:cubicBezTo>
                      <a:pt x="1020" y="127"/>
                      <a:pt x="1034" y="127"/>
                      <a:pt x="1035" y="129"/>
                    </a:cubicBezTo>
                    <a:cubicBezTo>
                      <a:pt x="1035" y="130"/>
                      <a:pt x="1039" y="131"/>
                      <a:pt x="1035" y="133"/>
                    </a:cubicBezTo>
                    <a:cubicBezTo>
                      <a:pt x="1031" y="135"/>
                      <a:pt x="1026" y="138"/>
                      <a:pt x="1023" y="138"/>
                    </a:cubicBezTo>
                    <a:cubicBezTo>
                      <a:pt x="1019" y="138"/>
                      <a:pt x="1014" y="135"/>
                      <a:pt x="1015" y="140"/>
                    </a:cubicBezTo>
                    <a:cubicBezTo>
                      <a:pt x="1017" y="145"/>
                      <a:pt x="1034" y="143"/>
                      <a:pt x="1034" y="147"/>
                    </a:cubicBezTo>
                    <a:cubicBezTo>
                      <a:pt x="1033" y="151"/>
                      <a:pt x="1030" y="153"/>
                      <a:pt x="1026" y="153"/>
                    </a:cubicBezTo>
                    <a:cubicBezTo>
                      <a:pt x="1022" y="154"/>
                      <a:pt x="1024" y="156"/>
                      <a:pt x="1015" y="151"/>
                    </a:cubicBezTo>
                    <a:cubicBezTo>
                      <a:pt x="1006" y="145"/>
                      <a:pt x="1003" y="144"/>
                      <a:pt x="1001" y="147"/>
                    </a:cubicBezTo>
                    <a:cubicBezTo>
                      <a:pt x="999" y="151"/>
                      <a:pt x="1007" y="155"/>
                      <a:pt x="995" y="152"/>
                    </a:cubicBezTo>
                    <a:cubicBezTo>
                      <a:pt x="982" y="149"/>
                      <a:pt x="988" y="147"/>
                      <a:pt x="977" y="149"/>
                    </a:cubicBezTo>
                    <a:cubicBezTo>
                      <a:pt x="966" y="151"/>
                      <a:pt x="964" y="152"/>
                      <a:pt x="955" y="152"/>
                    </a:cubicBezTo>
                    <a:cubicBezTo>
                      <a:pt x="945" y="153"/>
                      <a:pt x="945" y="154"/>
                      <a:pt x="935" y="151"/>
                    </a:cubicBezTo>
                    <a:cubicBezTo>
                      <a:pt x="925" y="148"/>
                      <a:pt x="917" y="144"/>
                      <a:pt x="911" y="144"/>
                    </a:cubicBezTo>
                    <a:cubicBezTo>
                      <a:pt x="905" y="145"/>
                      <a:pt x="901" y="146"/>
                      <a:pt x="899" y="142"/>
                    </a:cubicBezTo>
                    <a:cubicBezTo>
                      <a:pt x="897" y="138"/>
                      <a:pt x="894" y="135"/>
                      <a:pt x="895" y="132"/>
                    </a:cubicBezTo>
                    <a:cubicBezTo>
                      <a:pt x="896" y="129"/>
                      <a:pt x="908" y="122"/>
                      <a:pt x="891" y="123"/>
                    </a:cubicBezTo>
                    <a:cubicBezTo>
                      <a:pt x="875" y="124"/>
                      <a:pt x="881" y="124"/>
                      <a:pt x="867" y="127"/>
                    </a:cubicBezTo>
                    <a:cubicBezTo>
                      <a:pt x="854" y="130"/>
                      <a:pt x="847" y="130"/>
                      <a:pt x="841" y="133"/>
                    </a:cubicBezTo>
                    <a:cubicBezTo>
                      <a:pt x="835" y="135"/>
                      <a:pt x="825" y="140"/>
                      <a:pt x="831" y="142"/>
                    </a:cubicBezTo>
                    <a:cubicBezTo>
                      <a:pt x="837" y="144"/>
                      <a:pt x="850" y="141"/>
                      <a:pt x="859" y="140"/>
                    </a:cubicBezTo>
                    <a:cubicBezTo>
                      <a:pt x="869" y="138"/>
                      <a:pt x="888" y="132"/>
                      <a:pt x="885" y="136"/>
                    </a:cubicBezTo>
                    <a:cubicBezTo>
                      <a:pt x="883" y="139"/>
                      <a:pt x="877" y="143"/>
                      <a:pt x="866" y="145"/>
                    </a:cubicBezTo>
                    <a:cubicBezTo>
                      <a:pt x="856" y="146"/>
                      <a:pt x="852" y="146"/>
                      <a:pt x="845" y="148"/>
                    </a:cubicBezTo>
                    <a:cubicBezTo>
                      <a:pt x="839" y="151"/>
                      <a:pt x="828" y="152"/>
                      <a:pt x="826" y="159"/>
                    </a:cubicBezTo>
                    <a:cubicBezTo>
                      <a:pt x="825" y="166"/>
                      <a:pt x="825" y="179"/>
                      <a:pt x="820" y="171"/>
                    </a:cubicBezTo>
                    <a:cubicBezTo>
                      <a:pt x="814" y="164"/>
                      <a:pt x="820" y="166"/>
                      <a:pt x="814" y="159"/>
                    </a:cubicBezTo>
                    <a:cubicBezTo>
                      <a:pt x="808" y="153"/>
                      <a:pt x="808" y="151"/>
                      <a:pt x="803" y="151"/>
                    </a:cubicBezTo>
                    <a:cubicBezTo>
                      <a:pt x="798" y="151"/>
                      <a:pt x="798" y="146"/>
                      <a:pt x="789" y="147"/>
                    </a:cubicBezTo>
                    <a:cubicBezTo>
                      <a:pt x="781" y="149"/>
                      <a:pt x="789" y="148"/>
                      <a:pt x="776" y="150"/>
                    </a:cubicBezTo>
                    <a:cubicBezTo>
                      <a:pt x="762" y="152"/>
                      <a:pt x="759" y="152"/>
                      <a:pt x="748" y="153"/>
                    </a:cubicBezTo>
                    <a:cubicBezTo>
                      <a:pt x="738" y="154"/>
                      <a:pt x="740" y="155"/>
                      <a:pt x="730" y="154"/>
                    </a:cubicBezTo>
                    <a:cubicBezTo>
                      <a:pt x="720" y="152"/>
                      <a:pt x="730" y="152"/>
                      <a:pt x="718" y="152"/>
                    </a:cubicBezTo>
                    <a:cubicBezTo>
                      <a:pt x="705" y="151"/>
                      <a:pt x="695" y="144"/>
                      <a:pt x="705" y="142"/>
                    </a:cubicBezTo>
                    <a:cubicBezTo>
                      <a:pt x="715" y="140"/>
                      <a:pt x="729" y="142"/>
                      <a:pt x="735" y="139"/>
                    </a:cubicBezTo>
                    <a:cubicBezTo>
                      <a:pt x="741" y="136"/>
                      <a:pt x="742" y="131"/>
                      <a:pt x="733" y="128"/>
                    </a:cubicBezTo>
                    <a:cubicBezTo>
                      <a:pt x="723" y="124"/>
                      <a:pt x="718" y="123"/>
                      <a:pt x="708" y="124"/>
                    </a:cubicBezTo>
                    <a:cubicBezTo>
                      <a:pt x="698" y="125"/>
                      <a:pt x="696" y="126"/>
                      <a:pt x="690" y="125"/>
                    </a:cubicBezTo>
                    <a:cubicBezTo>
                      <a:pt x="685" y="123"/>
                      <a:pt x="687" y="123"/>
                      <a:pt x="676" y="120"/>
                    </a:cubicBezTo>
                    <a:cubicBezTo>
                      <a:pt x="666" y="116"/>
                      <a:pt x="670" y="117"/>
                      <a:pt x="660" y="114"/>
                    </a:cubicBezTo>
                    <a:cubicBezTo>
                      <a:pt x="650" y="111"/>
                      <a:pt x="653" y="110"/>
                      <a:pt x="643" y="108"/>
                    </a:cubicBezTo>
                    <a:cubicBezTo>
                      <a:pt x="633" y="105"/>
                      <a:pt x="638" y="103"/>
                      <a:pt x="625" y="104"/>
                    </a:cubicBezTo>
                    <a:cubicBezTo>
                      <a:pt x="612" y="105"/>
                      <a:pt x="607" y="106"/>
                      <a:pt x="603" y="107"/>
                    </a:cubicBezTo>
                    <a:cubicBezTo>
                      <a:pt x="600" y="108"/>
                      <a:pt x="601" y="113"/>
                      <a:pt x="591" y="115"/>
                    </a:cubicBezTo>
                    <a:cubicBezTo>
                      <a:pt x="580" y="117"/>
                      <a:pt x="564" y="115"/>
                      <a:pt x="586" y="104"/>
                    </a:cubicBezTo>
                    <a:cubicBezTo>
                      <a:pt x="591" y="99"/>
                      <a:pt x="600" y="95"/>
                      <a:pt x="592" y="96"/>
                    </a:cubicBezTo>
                    <a:cubicBezTo>
                      <a:pt x="583" y="97"/>
                      <a:pt x="574" y="97"/>
                      <a:pt x="570" y="100"/>
                    </a:cubicBezTo>
                    <a:cubicBezTo>
                      <a:pt x="566" y="103"/>
                      <a:pt x="560" y="102"/>
                      <a:pt x="556" y="107"/>
                    </a:cubicBezTo>
                    <a:cubicBezTo>
                      <a:pt x="551" y="112"/>
                      <a:pt x="546" y="116"/>
                      <a:pt x="544" y="109"/>
                    </a:cubicBezTo>
                    <a:cubicBezTo>
                      <a:pt x="542" y="102"/>
                      <a:pt x="540" y="102"/>
                      <a:pt x="544" y="99"/>
                    </a:cubicBezTo>
                    <a:cubicBezTo>
                      <a:pt x="548" y="95"/>
                      <a:pt x="557" y="86"/>
                      <a:pt x="544" y="84"/>
                    </a:cubicBezTo>
                    <a:cubicBezTo>
                      <a:pt x="530" y="82"/>
                      <a:pt x="526" y="80"/>
                      <a:pt x="528" y="87"/>
                    </a:cubicBezTo>
                    <a:cubicBezTo>
                      <a:pt x="530" y="94"/>
                      <a:pt x="532" y="94"/>
                      <a:pt x="523" y="96"/>
                    </a:cubicBezTo>
                    <a:cubicBezTo>
                      <a:pt x="514" y="98"/>
                      <a:pt x="513" y="104"/>
                      <a:pt x="507" y="104"/>
                    </a:cubicBezTo>
                    <a:cubicBezTo>
                      <a:pt x="502" y="105"/>
                      <a:pt x="498" y="106"/>
                      <a:pt x="499" y="101"/>
                    </a:cubicBezTo>
                    <a:cubicBezTo>
                      <a:pt x="501" y="95"/>
                      <a:pt x="496" y="93"/>
                      <a:pt x="486" y="94"/>
                    </a:cubicBezTo>
                    <a:cubicBezTo>
                      <a:pt x="477" y="94"/>
                      <a:pt x="464" y="94"/>
                      <a:pt x="462" y="97"/>
                    </a:cubicBezTo>
                    <a:cubicBezTo>
                      <a:pt x="460" y="100"/>
                      <a:pt x="450" y="104"/>
                      <a:pt x="445" y="104"/>
                    </a:cubicBezTo>
                    <a:cubicBezTo>
                      <a:pt x="441" y="104"/>
                      <a:pt x="439" y="101"/>
                      <a:pt x="431" y="105"/>
                    </a:cubicBezTo>
                    <a:cubicBezTo>
                      <a:pt x="422" y="109"/>
                      <a:pt x="427" y="107"/>
                      <a:pt x="417" y="110"/>
                    </a:cubicBezTo>
                    <a:cubicBezTo>
                      <a:pt x="407" y="113"/>
                      <a:pt x="410" y="107"/>
                      <a:pt x="396" y="108"/>
                    </a:cubicBezTo>
                    <a:cubicBezTo>
                      <a:pt x="381" y="109"/>
                      <a:pt x="382" y="107"/>
                      <a:pt x="370" y="110"/>
                    </a:cubicBezTo>
                    <a:cubicBezTo>
                      <a:pt x="358" y="114"/>
                      <a:pt x="353" y="111"/>
                      <a:pt x="352" y="117"/>
                    </a:cubicBezTo>
                    <a:cubicBezTo>
                      <a:pt x="350" y="123"/>
                      <a:pt x="356" y="125"/>
                      <a:pt x="343" y="124"/>
                    </a:cubicBezTo>
                    <a:cubicBezTo>
                      <a:pt x="330" y="123"/>
                      <a:pt x="335" y="129"/>
                      <a:pt x="323" y="123"/>
                    </a:cubicBezTo>
                    <a:cubicBezTo>
                      <a:pt x="311" y="116"/>
                      <a:pt x="318" y="111"/>
                      <a:pt x="305" y="110"/>
                    </a:cubicBezTo>
                    <a:cubicBezTo>
                      <a:pt x="293" y="108"/>
                      <a:pt x="289" y="106"/>
                      <a:pt x="281" y="106"/>
                    </a:cubicBezTo>
                    <a:cubicBezTo>
                      <a:pt x="278" y="106"/>
                      <a:pt x="277" y="107"/>
                      <a:pt x="276" y="107"/>
                    </a:cubicBezTo>
                    <a:cubicBezTo>
                      <a:pt x="248" y="130"/>
                      <a:pt x="15" y="316"/>
                      <a:pt x="0" y="336"/>
                    </a:cubicBezTo>
                    <a:cubicBezTo>
                      <a:pt x="9" y="337"/>
                      <a:pt x="5" y="340"/>
                      <a:pt x="14" y="339"/>
                    </a:cubicBezTo>
                    <a:cubicBezTo>
                      <a:pt x="22" y="337"/>
                      <a:pt x="25" y="335"/>
                      <a:pt x="29" y="335"/>
                    </a:cubicBezTo>
                    <a:cubicBezTo>
                      <a:pt x="33" y="335"/>
                      <a:pt x="39" y="333"/>
                      <a:pt x="35" y="336"/>
                    </a:cubicBezTo>
                    <a:cubicBezTo>
                      <a:pt x="32" y="340"/>
                      <a:pt x="29" y="340"/>
                      <a:pt x="29" y="343"/>
                    </a:cubicBezTo>
                    <a:cubicBezTo>
                      <a:pt x="30" y="347"/>
                      <a:pt x="30" y="347"/>
                      <a:pt x="31" y="353"/>
                    </a:cubicBezTo>
                    <a:cubicBezTo>
                      <a:pt x="33" y="359"/>
                      <a:pt x="36" y="359"/>
                      <a:pt x="34" y="363"/>
                    </a:cubicBezTo>
                    <a:cubicBezTo>
                      <a:pt x="32" y="367"/>
                      <a:pt x="30" y="370"/>
                      <a:pt x="33" y="371"/>
                    </a:cubicBezTo>
                    <a:cubicBezTo>
                      <a:pt x="35" y="371"/>
                      <a:pt x="37" y="373"/>
                      <a:pt x="41" y="371"/>
                    </a:cubicBezTo>
                    <a:cubicBezTo>
                      <a:pt x="45" y="368"/>
                      <a:pt x="49" y="368"/>
                      <a:pt x="55" y="365"/>
                    </a:cubicBezTo>
                    <a:cubicBezTo>
                      <a:pt x="60" y="363"/>
                      <a:pt x="64" y="359"/>
                      <a:pt x="66" y="357"/>
                    </a:cubicBezTo>
                    <a:cubicBezTo>
                      <a:pt x="68" y="355"/>
                      <a:pt x="73" y="354"/>
                      <a:pt x="79" y="353"/>
                    </a:cubicBezTo>
                    <a:cubicBezTo>
                      <a:pt x="84" y="352"/>
                      <a:pt x="85" y="352"/>
                      <a:pt x="87" y="352"/>
                    </a:cubicBezTo>
                    <a:cubicBezTo>
                      <a:pt x="88" y="351"/>
                      <a:pt x="91" y="349"/>
                      <a:pt x="93" y="351"/>
                    </a:cubicBezTo>
                    <a:cubicBezTo>
                      <a:pt x="95" y="353"/>
                      <a:pt x="95" y="353"/>
                      <a:pt x="94" y="356"/>
                    </a:cubicBezTo>
                    <a:cubicBezTo>
                      <a:pt x="92" y="359"/>
                      <a:pt x="90" y="360"/>
                      <a:pt x="92" y="364"/>
                    </a:cubicBezTo>
                    <a:cubicBezTo>
                      <a:pt x="95" y="368"/>
                      <a:pt x="96" y="370"/>
                      <a:pt x="95" y="373"/>
                    </a:cubicBezTo>
                    <a:cubicBezTo>
                      <a:pt x="94" y="376"/>
                      <a:pt x="99" y="378"/>
                      <a:pt x="98" y="381"/>
                    </a:cubicBezTo>
                    <a:cubicBezTo>
                      <a:pt x="98" y="381"/>
                      <a:pt x="95" y="385"/>
                      <a:pt x="95" y="389"/>
                    </a:cubicBezTo>
                    <a:cubicBezTo>
                      <a:pt x="95" y="393"/>
                      <a:pt x="92" y="398"/>
                      <a:pt x="93" y="401"/>
                    </a:cubicBezTo>
                    <a:cubicBezTo>
                      <a:pt x="93" y="405"/>
                      <a:pt x="91" y="409"/>
                      <a:pt x="90" y="414"/>
                    </a:cubicBezTo>
                    <a:cubicBezTo>
                      <a:pt x="89" y="418"/>
                      <a:pt x="88" y="418"/>
                      <a:pt x="87" y="421"/>
                    </a:cubicBezTo>
                    <a:cubicBezTo>
                      <a:pt x="86" y="425"/>
                      <a:pt x="83" y="428"/>
                      <a:pt x="84" y="430"/>
                    </a:cubicBezTo>
                    <a:cubicBezTo>
                      <a:pt x="85" y="432"/>
                      <a:pt x="88" y="433"/>
                      <a:pt x="91" y="435"/>
                    </a:cubicBezTo>
                    <a:cubicBezTo>
                      <a:pt x="94" y="437"/>
                      <a:pt x="93" y="436"/>
                      <a:pt x="98" y="440"/>
                    </a:cubicBezTo>
                    <a:cubicBezTo>
                      <a:pt x="102" y="444"/>
                      <a:pt x="106" y="446"/>
                      <a:pt x="106" y="448"/>
                    </a:cubicBezTo>
                    <a:cubicBezTo>
                      <a:pt x="105" y="450"/>
                      <a:pt x="104" y="451"/>
                      <a:pt x="101" y="453"/>
                    </a:cubicBezTo>
                    <a:cubicBezTo>
                      <a:pt x="98" y="455"/>
                      <a:pt x="96" y="455"/>
                      <a:pt x="93" y="460"/>
                    </a:cubicBezTo>
                    <a:cubicBezTo>
                      <a:pt x="90" y="465"/>
                      <a:pt x="91" y="468"/>
                      <a:pt x="85" y="471"/>
                    </a:cubicBezTo>
                    <a:cubicBezTo>
                      <a:pt x="79" y="475"/>
                      <a:pt x="73" y="476"/>
                      <a:pt x="70" y="479"/>
                    </a:cubicBezTo>
                    <a:cubicBezTo>
                      <a:pt x="68" y="480"/>
                      <a:pt x="63" y="480"/>
                      <a:pt x="61" y="481"/>
                    </a:cubicBezTo>
                    <a:cubicBezTo>
                      <a:pt x="61" y="481"/>
                      <a:pt x="61" y="481"/>
                      <a:pt x="61" y="482"/>
                    </a:cubicBezTo>
                    <a:cubicBezTo>
                      <a:pt x="59" y="491"/>
                      <a:pt x="62" y="494"/>
                      <a:pt x="58" y="497"/>
                    </a:cubicBezTo>
                    <a:cubicBezTo>
                      <a:pt x="54" y="501"/>
                      <a:pt x="52" y="500"/>
                      <a:pt x="48" y="504"/>
                    </a:cubicBezTo>
                    <a:cubicBezTo>
                      <a:pt x="45" y="507"/>
                      <a:pt x="41" y="501"/>
                      <a:pt x="39" y="508"/>
                    </a:cubicBezTo>
                    <a:cubicBezTo>
                      <a:pt x="38" y="516"/>
                      <a:pt x="25" y="519"/>
                      <a:pt x="37" y="520"/>
                    </a:cubicBezTo>
                    <a:cubicBezTo>
                      <a:pt x="49" y="521"/>
                      <a:pt x="38" y="521"/>
                      <a:pt x="50" y="514"/>
                    </a:cubicBezTo>
                    <a:cubicBezTo>
                      <a:pt x="61" y="506"/>
                      <a:pt x="55" y="507"/>
                      <a:pt x="64" y="504"/>
                    </a:cubicBezTo>
                    <a:cubicBezTo>
                      <a:pt x="74" y="501"/>
                      <a:pt x="79" y="489"/>
                      <a:pt x="81" y="497"/>
                    </a:cubicBezTo>
                    <a:cubicBezTo>
                      <a:pt x="83" y="506"/>
                      <a:pt x="87" y="505"/>
                      <a:pt x="75" y="511"/>
                    </a:cubicBezTo>
                    <a:cubicBezTo>
                      <a:pt x="62" y="518"/>
                      <a:pt x="60" y="522"/>
                      <a:pt x="52" y="525"/>
                    </a:cubicBezTo>
                    <a:cubicBezTo>
                      <a:pt x="45" y="527"/>
                      <a:pt x="40" y="523"/>
                      <a:pt x="41" y="530"/>
                    </a:cubicBezTo>
                    <a:cubicBezTo>
                      <a:pt x="42" y="537"/>
                      <a:pt x="53" y="527"/>
                      <a:pt x="49" y="535"/>
                    </a:cubicBezTo>
                    <a:cubicBezTo>
                      <a:pt x="45" y="543"/>
                      <a:pt x="64" y="541"/>
                      <a:pt x="58" y="546"/>
                    </a:cubicBezTo>
                    <a:cubicBezTo>
                      <a:pt x="51" y="550"/>
                      <a:pt x="81" y="549"/>
                      <a:pt x="69" y="556"/>
                    </a:cubicBezTo>
                    <a:cubicBezTo>
                      <a:pt x="58" y="562"/>
                      <a:pt x="49" y="557"/>
                      <a:pt x="45" y="566"/>
                    </a:cubicBezTo>
                    <a:cubicBezTo>
                      <a:pt x="42" y="574"/>
                      <a:pt x="32" y="585"/>
                      <a:pt x="40" y="587"/>
                    </a:cubicBezTo>
                    <a:cubicBezTo>
                      <a:pt x="48" y="588"/>
                      <a:pt x="45" y="587"/>
                      <a:pt x="56" y="590"/>
                    </a:cubicBezTo>
                    <a:cubicBezTo>
                      <a:pt x="67" y="593"/>
                      <a:pt x="67" y="588"/>
                      <a:pt x="72" y="595"/>
                    </a:cubicBezTo>
                    <a:cubicBezTo>
                      <a:pt x="77" y="603"/>
                      <a:pt x="88" y="600"/>
                      <a:pt x="85" y="604"/>
                    </a:cubicBezTo>
                    <a:cubicBezTo>
                      <a:pt x="82" y="607"/>
                      <a:pt x="89" y="605"/>
                      <a:pt x="88" y="611"/>
                    </a:cubicBezTo>
                    <a:cubicBezTo>
                      <a:pt x="87" y="617"/>
                      <a:pt x="96" y="615"/>
                      <a:pt x="95" y="621"/>
                    </a:cubicBezTo>
                    <a:cubicBezTo>
                      <a:pt x="94" y="627"/>
                      <a:pt x="105" y="628"/>
                      <a:pt x="104" y="633"/>
                    </a:cubicBezTo>
                    <a:cubicBezTo>
                      <a:pt x="104" y="634"/>
                      <a:pt x="104" y="635"/>
                      <a:pt x="104" y="636"/>
                    </a:cubicBezTo>
                    <a:cubicBezTo>
                      <a:pt x="150" y="636"/>
                      <a:pt x="697" y="639"/>
                      <a:pt x="704" y="636"/>
                    </a:cubicBezTo>
                    <a:cubicBezTo>
                      <a:pt x="711" y="633"/>
                      <a:pt x="719" y="619"/>
                      <a:pt x="719" y="627"/>
                    </a:cubicBezTo>
                    <a:cubicBezTo>
                      <a:pt x="719" y="635"/>
                      <a:pt x="713" y="643"/>
                      <a:pt x="715" y="643"/>
                    </a:cubicBezTo>
                    <a:cubicBezTo>
                      <a:pt x="717" y="643"/>
                      <a:pt x="723" y="643"/>
                      <a:pt x="726" y="645"/>
                    </a:cubicBezTo>
                    <a:cubicBezTo>
                      <a:pt x="730" y="647"/>
                      <a:pt x="733" y="649"/>
                      <a:pt x="735" y="648"/>
                    </a:cubicBezTo>
                    <a:cubicBezTo>
                      <a:pt x="738" y="647"/>
                      <a:pt x="741" y="643"/>
                      <a:pt x="745" y="644"/>
                    </a:cubicBezTo>
                    <a:cubicBezTo>
                      <a:pt x="748" y="645"/>
                      <a:pt x="751" y="647"/>
                      <a:pt x="753" y="649"/>
                    </a:cubicBezTo>
                    <a:cubicBezTo>
                      <a:pt x="755" y="650"/>
                      <a:pt x="755" y="650"/>
                      <a:pt x="757" y="653"/>
                    </a:cubicBezTo>
                    <a:cubicBezTo>
                      <a:pt x="758" y="656"/>
                      <a:pt x="761" y="652"/>
                      <a:pt x="764" y="655"/>
                    </a:cubicBezTo>
                    <a:cubicBezTo>
                      <a:pt x="767" y="658"/>
                      <a:pt x="764" y="660"/>
                      <a:pt x="771" y="660"/>
                    </a:cubicBezTo>
                    <a:cubicBezTo>
                      <a:pt x="778" y="661"/>
                      <a:pt x="779" y="659"/>
                      <a:pt x="784" y="659"/>
                    </a:cubicBezTo>
                    <a:cubicBezTo>
                      <a:pt x="789" y="658"/>
                      <a:pt x="790" y="658"/>
                      <a:pt x="792" y="660"/>
                    </a:cubicBezTo>
                    <a:cubicBezTo>
                      <a:pt x="795" y="661"/>
                      <a:pt x="809" y="666"/>
                      <a:pt x="809" y="668"/>
                    </a:cubicBezTo>
                    <a:cubicBezTo>
                      <a:pt x="810" y="669"/>
                      <a:pt x="810" y="674"/>
                      <a:pt x="810" y="674"/>
                    </a:cubicBezTo>
                    <a:cubicBezTo>
                      <a:pt x="811" y="674"/>
                      <a:pt x="811" y="674"/>
                      <a:pt x="811" y="674"/>
                    </a:cubicBezTo>
                    <a:cubicBezTo>
                      <a:pt x="814" y="674"/>
                      <a:pt x="817" y="667"/>
                      <a:pt x="819" y="665"/>
                    </a:cubicBezTo>
                    <a:cubicBezTo>
                      <a:pt x="824" y="661"/>
                      <a:pt x="823" y="656"/>
                      <a:pt x="833" y="652"/>
                    </a:cubicBezTo>
                    <a:cubicBezTo>
                      <a:pt x="842" y="649"/>
                      <a:pt x="844" y="641"/>
                      <a:pt x="849" y="642"/>
                    </a:cubicBezTo>
                    <a:cubicBezTo>
                      <a:pt x="854" y="643"/>
                      <a:pt x="856" y="637"/>
                      <a:pt x="862" y="637"/>
                    </a:cubicBezTo>
                    <a:cubicBezTo>
                      <a:pt x="868" y="637"/>
                      <a:pt x="876" y="641"/>
                      <a:pt x="882" y="641"/>
                    </a:cubicBezTo>
                    <a:cubicBezTo>
                      <a:pt x="888" y="641"/>
                      <a:pt x="896" y="642"/>
                      <a:pt x="896" y="646"/>
                    </a:cubicBezTo>
                    <a:cubicBezTo>
                      <a:pt x="895" y="651"/>
                      <a:pt x="885" y="661"/>
                      <a:pt x="896" y="663"/>
                    </a:cubicBezTo>
                    <a:cubicBezTo>
                      <a:pt x="907" y="664"/>
                      <a:pt x="914" y="661"/>
                      <a:pt x="914" y="666"/>
                    </a:cubicBezTo>
                    <a:cubicBezTo>
                      <a:pt x="913" y="670"/>
                      <a:pt x="905" y="672"/>
                      <a:pt x="911" y="676"/>
                    </a:cubicBezTo>
                    <a:cubicBezTo>
                      <a:pt x="917" y="681"/>
                      <a:pt x="908" y="688"/>
                      <a:pt x="910" y="689"/>
                    </a:cubicBezTo>
                    <a:cubicBezTo>
                      <a:pt x="911" y="690"/>
                      <a:pt x="912" y="690"/>
                      <a:pt x="909" y="695"/>
                    </a:cubicBezTo>
                    <a:cubicBezTo>
                      <a:pt x="906" y="700"/>
                      <a:pt x="906" y="703"/>
                      <a:pt x="914" y="705"/>
                    </a:cubicBezTo>
                    <a:cubicBezTo>
                      <a:pt x="921" y="708"/>
                      <a:pt x="920" y="709"/>
                      <a:pt x="931" y="710"/>
                    </a:cubicBezTo>
                    <a:cubicBezTo>
                      <a:pt x="942" y="710"/>
                      <a:pt x="941" y="710"/>
                      <a:pt x="955" y="712"/>
                    </a:cubicBezTo>
                    <a:cubicBezTo>
                      <a:pt x="969" y="715"/>
                      <a:pt x="971" y="714"/>
                      <a:pt x="977" y="720"/>
                    </a:cubicBezTo>
                    <a:cubicBezTo>
                      <a:pt x="983" y="726"/>
                      <a:pt x="992" y="720"/>
                      <a:pt x="990" y="732"/>
                    </a:cubicBezTo>
                    <a:cubicBezTo>
                      <a:pt x="989" y="739"/>
                      <a:pt x="988" y="743"/>
                      <a:pt x="988" y="747"/>
                    </a:cubicBezTo>
                    <a:cubicBezTo>
                      <a:pt x="989" y="747"/>
                      <a:pt x="990" y="748"/>
                      <a:pt x="994" y="751"/>
                    </a:cubicBezTo>
                    <a:cubicBezTo>
                      <a:pt x="1003" y="758"/>
                      <a:pt x="1029" y="759"/>
                      <a:pt x="1033" y="763"/>
                    </a:cubicBezTo>
                    <a:cubicBezTo>
                      <a:pt x="1037" y="767"/>
                      <a:pt x="1040" y="771"/>
                      <a:pt x="1045" y="772"/>
                    </a:cubicBezTo>
                    <a:cubicBezTo>
                      <a:pt x="1046" y="770"/>
                      <a:pt x="1047" y="768"/>
                      <a:pt x="1049" y="766"/>
                    </a:cubicBezTo>
                    <a:cubicBezTo>
                      <a:pt x="1054" y="760"/>
                      <a:pt x="1058" y="763"/>
                      <a:pt x="1061" y="767"/>
                    </a:cubicBezTo>
                    <a:cubicBezTo>
                      <a:pt x="1064" y="765"/>
                      <a:pt x="1073" y="761"/>
                      <a:pt x="1074" y="760"/>
                    </a:cubicBezTo>
                    <a:cubicBezTo>
                      <a:pt x="1076" y="759"/>
                      <a:pt x="1097" y="746"/>
                      <a:pt x="1097" y="746"/>
                    </a:cubicBezTo>
                    <a:cubicBezTo>
                      <a:pt x="1097" y="746"/>
                      <a:pt x="1171" y="752"/>
                      <a:pt x="1180" y="746"/>
                    </a:cubicBezTo>
                    <a:cubicBezTo>
                      <a:pt x="1188" y="739"/>
                      <a:pt x="1192" y="736"/>
                      <a:pt x="1206" y="726"/>
                    </a:cubicBezTo>
                    <a:cubicBezTo>
                      <a:pt x="1220" y="716"/>
                      <a:pt x="1219" y="711"/>
                      <a:pt x="1229" y="702"/>
                    </a:cubicBezTo>
                    <a:cubicBezTo>
                      <a:pt x="1239" y="692"/>
                      <a:pt x="1255" y="670"/>
                      <a:pt x="1256" y="676"/>
                    </a:cubicBezTo>
                    <a:cubicBezTo>
                      <a:pt x="1258" y="681"/>
                      <a:pt x="1255" y="683"/>
                      <a:pt x="1259" y="684"/>
                    </a:cubicBezTo>
                    <a:cubicBezTo>
                      <a:pt x="1263" y="685"/>
                      <a:pt x="1264" y="685"/>
                      <a:pt x="1269" y="684"/>
                    </a:cubicBezTo>
                    <a:cubicBezTo>
                      <a:pt x="1273" y="682"/>
                      <a:pt x="1280" y="679"/>
                      <a:pt x="1280" y="682"/>
                    </a:cubicBezTo>
                    <a:cubicBezTo>
                      <a:pt x="1280" y="685"/>
                      <a:pt x="1281" y="688"/>
                      <a:pt x="1280" y="692"/>
                    </a:cubicBezTo>
                    <a:cubicBezTo>
                      <a:pt x="1279" y="696"/>
                      <a:pt x="1280" y="696"/>
                      <a:pt x="1278" y="702"/>
                    </a:cubicBezTo>
                    <a:cubicBezTo>
                      <a:pt x="1275" y="709"/>
                      <a:pt x="1274" y="712"/>
                      <a:pt x="1272" y="717"/>
                    </a:cubicBezTo>
                    <a:cubicBezTo>
                      <a:pt x="1270" y="722"/>
                      <a:pt x="1269" y="726"/>
                      <a:pt x="1271" y="727"/>
                    </a:cubicBezTo>
                    <a:cubicBezTo>
                      <a:pt x="1273" y="728"/>
                      <a:pt x="1275" y="729"/>
                      <a:pt x="1274" y="731"/>
                    </a:cubicBezTo>
                    <a:cubicBezTo>
                      <a:pt x="1274" y="733"/>
                      <a:pt x="1271" y="739"/>
                      <a:pt x="1273" y="739"/>
                    </a:cubicBezTo>
                    <a:cubicBezTo>
                      <a:pt x="1274" y="739"/>
                      <a:pt x="1279" y="743"/>
                      <a:pt x="1279" y="744"/>
                    </a:cubicBezTo>
                    <a:cubicBezTo>
                      <a:pt x="1279" y="744"/>
                      <a:pt x="1279" y="745"/>
                      <a:pt x="1279" y="747"/>
                    </a:cubicBezTo>
                    <a:cubicBezTo>
                      <a:pt x="1281" y="746"/>
                      <a:pt x="1283" y="745"/>
                      <a:pt x="1287" y="744"/>
                    </a:cubicBezTo>
                    <a:cubicBezTo>
                      <a:pt x="1303" y="742"/>
                      <a:pt x="1299" y="735"/>
                      <a:pt x="1309" y="736"/>
                    </a:cubicBezTo>
                    <a:cubicBezTo>
                      <a:pt x="1318" y="737"/>
                      <a:pt x="1319" y="734"/>
                      <a:pt x="1327" y="732"/>
                    </a:cubicBezTo>
                    <a:cubicBezTo>
                      <a:pt x="1335" y="730"/>
                      <a:pt x="1346" y="718"/>
                      <a:pt x="1342" y="724"/>
                    </a:cubicBezTo>
                    <a:cubicBezTo>
                      <a:pt x="1339" y="729"/>
                      <a:pt x="1330" y="736"/>
                      <a:pt x="1337" y="736"/>
                    </a:cubicBezTo>
                    <a:cubicBezTo>
                      <a:pt x="1343" y="736"/>
                      <a:pt x="1356" y="738"/>
                      <a:pt x="1350" y="740"/>
                    </a:cubicBezTo>
                    <a:cubicBezTo>
                      <a:pt x="1344" y="742"/>
                      <a:pt x="1338" y="737"/>
                      <a:pt x="1325" y="742"/>
                    </a:cubicBezTo>
                    <a:cubicBezTo>
                      <a:pt x="1313" y="747"/>
                      <a:pt x="1310" y="752"/>
                      <a:pt x="1301" y="757"/>
                    </a:cubicBezTo>
                    <a:cubicBezTo>
                      <a:pt x="1292" y="761"/>
                      <a:pt x="1293" y="760"/>
                      <a:pt x="1291" y="765"/>
                    </a:cubicBezTo>
                    <a:cubicBezTo>
                      <a:pt x="1289" y="771"/>
                      <a:pt x="1283" y="770"/>
                      <a:pt x="1285" y="775"/>
                    </a:cubicBezTo>
                    <a:cubicBezTo>
                      <a:pt x="1287" y="779"/>
                      <a:pt x="1286" y="783"/>
                      <a:pt x="1289" y="783"/>
                    </a:cubicBezTo>
                    <a:cubicBezTo>
                      <a:pt x="1293" y="783"/>
                      <a:pt x="1290" y="788"/>
                      <a:pt x="1297" y="787"/>
                    </a:cubicBezTo>
                    <a:cubicBezTo>
                      <a:pt x="1304" y="785"/>
                      <a:pt x="1300" y="783"/>
                      <a:pt x="1306" y="781"/>
                    </a:cubicBezTo>
                    <a:cubicBezTo>
                      <a:pt x="1312" y="779"/>
                      <a:pt x="1309" y="780"/>
                      <a:pt x="1316" y="776"/>
                    </a:cubicBezTo>
                    <a:cubicBezTo>
                      <a:pt x="1323" y="772"/>
                      <a:pt x="1318" y="771"/>
                      <a:pt x="1324" y="768"/>
                    </a:cubicBezTo>
                    <a:cubicBezTo>
                      <a:pt x="1330" y="766"/>
                      <a:pt x="1330" y="766"/>
                      <a:pt x="1334" y="763"/>
                    </a:cubicBezTo>
                    <a:cubicBezTo>
                      <a:pt x="1338" y="761"/>
                      <a:pt x="1339" y="754"/>
                      <a:pt x="1343" y="756"/>
                    </a:cubicBezTo>
                    <a:cubicBezTo>
                      <a:pt x="1347" y="757"/>
                      <a:pt x="1350" y="758"/>
                      <a:pt x="1354" y="758"/>
                    </a:cubicBezTo>
                    <a:cubicBezTo>
                      <a:pt x="1359" y="758"/>
                      <a:pt x="1366" y="753"/>
                      <a:pt x="1372" y="752"/>
                    </a:cubicBezTo>
                    <a:cubicBezTo>
                      <a:pt x="1378" y="751"/>
                      <a:pt x="1375" y="752"/>
                      <a:pt x="1384" y="750"/>
                    </a:cubicBezTo>
                    <a:cubicBezTo>
                      <a:pt x="1393" y="748"/>
                      <a:pt x="1388" y="747"/>
                      <a:pt x="1397" y="744"/>
                    </a:cubicBezTo>
                    <a:cubicBezTo>
                      <a:pt x="1406" y="742"/>
                      <a:pt x="1410" y="745"/>
                      <a:pt x="1414" y="741"/>
                    </a:cubicBezTo>
                    <a:cubicBezTo>
                      <a:pt x="1418" y="736"/>
                      <a:pt x="1405" y="734"/>
                      <a:pt x="1414" y="732"/>
                    </a:cubicBezTo>
                    <a:cubicBezTo>
                      <a:pt x="1422" y="730"/>
                      <a:pt x="1419" y="734"/>
                      <a:pt x="1429" y="730"/>
                    </a:cubicBezTo>
                    <a:cubicBezTo>
                      <a:pt x="1439" y="726"/>
                      <a:pt x="1447" y="724"/>
                      <a:pt x="1449" y="719"/>
                    </a:cubicBezTo>
                    <a:cubicBezTo>
                      <a:pt x="1451" y="714"/>
                      <a:pt x="1451" y="705"/>
                      <a:pt x="1443" y="712"/>
                    </a:cubicBezTo>
                    <a:cubicBezTo>
                      <a:pt x="1434" y="720"/>
                      <a:pt x="1421" y="723"/>
                      <a:pt x="1426" y="718"/>
                    </a:cubicBezTo>
                    <a:cubicBezTo>
                      <a:pt x="1430" y="714"/>
                      <a:pt x="1435" y="712"/>
                      <a:pt x="1438" y="707"/>
                    </a:cubicBezTo>
                    <a:cubicBezTo>
                      <a:pt x="1442" y="701"/>
                      <a:pt x="1449" y="694"/>
                      <a:pt x="1445" y="693"/>
                    </a:cubicBezTo>
                    <a:cubicBezTo>
                      <a:pt x="1441" y="692"/>
                      <a:pt x="1435" y="691"/>
                      <a:pt x="1431" y="698"/>
                    </a:cubicBezTo>
                    <a:cubicBezTo>
                      <a:pt x="1426" y="706"/>
                      <a:pt x="1420" y="704"/>
                      <a:pt x="1415" y="713"/>
                    </a:cubicBezTo>
                    <a:cubicBezTo>
                      <a:pt x="1411" y="722"/>
                      <a:pt x="1412" y="727"/>
                      <a:pt x="1406" y="726"/>
                    </a:cubicBezTo>
                    <a:cubicBezTo>
                      <a:pt x="1400" y="726"/>
                      <a:pt x="1401" y="722"/>
                      <a:pt x="1395" y="724"/>
                    </a:cubicBezTo>
                    <a:cubicBezTo>
                      <a:pt x="1389" y="726"/>
                      <a:pt x="1394" y="732"/>
                      <a:pt x="1386" y="728"/>
                    </a:cubicBezTo>
                    <a:cubicBezTo>
                      <a:pt x="1379" y="724"/>
                      <a:pt x="1383" y="724"/>
                      <a:pt x="1377" y="723"/>
                    </a:cubicBezTo>
                    <a:cubicBezTo>
                      <a:pt x="1370" y="723"/>
                      <a:pt x="1369" y="722"/>
                      <a:pt x="1366" y="721"/>
                    </a:cubicBezTo>
                    <a:cubicBezTo>
                      <a:pt x="1363" y="720"/>
                      <a:pt x="1358" y="716"/>
                      <a:pt x="1358" y="716"/>
                    </a:cubicBezTo>
                    <a:cubicBezTo>
                      <a:pt x="1358" y="715"/>
                      <a:pt x="1356" y="710"/>
                      <a:pt x="1352" y="710"/>
                    </a:cubicBezTo>
                    <a:cubicBezTo>
                      <a:pt x="1348" y="711"/>
                      <a:pt x="1346" y="708"/>
                      <a:pt x="1347" y="703"/>
                    </a:cubicBezTo>
                    <a:cubicBezTo>
                      <a:pt x="1347" y="699"/>
                      <a:pt x="1344" y="697"/>
                      <a:pt x="1347" y="692"/>
                    </a:cubicBezTo>
                    <a:cubicBezTo>
                      <a:pt x="1349" y="688"/>
                      <a:pt x="1341" y="689"/>
                      <a:pt x="1346" y="684"/>
                    </a:cubicBezTo>
                    <a:cubicBezTo>
                      <a:pt x="1351" y="679"/>
                      <a:pt x="1356" y="675"/>
                      <a:pt x="1360" y="672"/>
                    </a:cubicBezTo>
                    <a:cubicBezTo>
                      <a:pt x="1363" y="668"/>
                      <a:pt x="1364" y="664"/>
                      <a:pt x="1360" y="666"/>
                    </a:cubicBezTo>
                    <a:cubicBezTo>
                      <a:pt x="1355" y="669"/>
                      <a:pt x="1353" y="668"/>
                      <a:pt x="1347" y="670"/>
                    </a:cubicBezTo>
                    <a:cubicBezTo>
                      <a:pt x="1342" y="671"/>
                      <a:pt x="1339" y="679"/>
                      <a:pt x="1336" y="673"/>
                    </a:cubicBezTo>
                    <a:cubicBezTo>
                      <a:pt x="1334" y="667"/>
                      <a:pt x="1331" y="665"/>
                      <a:pt x="1326" y="664"/>
                    </a:cubicBezTo>
                    <a:cubicBezTo>
                      <a:pt x="1321" y="664"/>
                      <a:pt x="1313" y="663"/>
                      <a:pt x="1320" y="661"/>
                    </a:cubicBezTo>
                    <a:cubicBezTo>
                      <a:pt x="1326" y="659"/>
                      <a:pt x="1324" y="658"/>
                      <a:pt x="1336" y="659"/>
                    </a:cubicBezTo>
                    <a:cubicBezTo>
                      <a:pt x="1348" y="660"/>
                      <a:pt x="1351" y="661"/>
                      <a:pt x="1355" y="660"/>
                    </a:cubicBezTo>
                    <a:cubicBezTo>
                      <a:pt x="1358" y="658"/>
                      <a:pt x="1357" y="656"/>
                      <a:pt x="1363" y="655"/>
                    </a:cubicBezTo>
                    <a:cubicBezTo>
                      <a:pt x="1369" y="653"/>
                      <a:pt x="1372" y="654"/>
                      <a:pt x="1375" y="652"/>
                    </a:cubicBezTo>
                    <a:cubicBezTo>
                      <a:pt x="1377" y="650"/>
                      <a:pt x="1379" y="647"/>
                      <a:pt x="1379" y="642"/>
                    </a:cubicBezTo>
                    <a:cubicBezTo>
                      <a:pt x="1379" y="637"/>
                      <a:pt x="1381" y="632"/>
                      <a:pt x="1376" y="632"/>
                    </a:cubicBezTo>
                    <a:cubicBezTo>
                      <a:pt x="1370" y="631"/>
                      <a:pt x="1367" y="627"/>
                      <a:pt x="1361" y="628"/>
                    </a:cubicBezTo>
                    <a:cubicBezTo>
                      <a:pt x="1356" y="629"/>
                      <a:pt x="1354" y="625"/>
                      <a:pt x="1345" y="628"/>
                    </a:cubicBezTo>
                    <a:cubicBezTo>
                      <a:pt x="1336" y="632"/>
                      <a:pt x="1346" y="629"/>
                      <a:pt x="1333" y="632"/>
                    </a:cubicBezTo>
                    <a:cubicBezTo>
                      <a:pt x="1319" y="635"/>
                      <a:pt x="1315" y="635"/>
                      <a:pt x="1307" y="639"/>
                    </a:cubicBezTo>
                    <a:cubicBezTo>
                      <a:pt x="1299" y="642"/>
                      <a:pt x="1294" y="645"/>
                      <a:pt x="1287" y="648"/>
                    </a:cubicBezTo>
                    <a:cubicBezTo>
                      <a:pt x="1280" y="651"/>
                      <a:pt x="1270" y="654"/>
                      <a:pt x="1266" y="658"/>
                    </a:cubicBezTo>
                    <a:cubicBezTo>
                      <a:pt x="1262" y="662"/>
                      <a:pt x="1259" y="666"/>
                      <a:pt x="1249" y="670"/>
                    </a:cubicBezTo>
                    <a:cubicBezTo>
                      <a:pt x="1240" y="674"/>
                      <a:pt x="1231" y="679"/>
                      <a:pt x="1240" y="670"/>
                    </a:cubicBezTo>
                    <a:cubicBezTo>
                      <a:pt x="1248" y="662"/>
                      <a:pt x="1261" y="655"/>
                      <a:pt x="1266" y="651"/>
                    </a:cubicBezTo>
                    <a:cubicBezTo>
                      <a:pt x="1271" y="647"/>
                      <a:pt x="1265" y="646"/>
                      <a:pt x="1277" y="641"/>
                    </a:cubicBezTo>
                    <a:cubicBezTo>
                      <a:pt x="1289" y="636"/>
                      <a:pt x="1294" y="633"/>
                      <a:pt x="1300" y="631"/>
                    </a:cubicBezTo>
                    <a:cubicBezTo>
                      <a:pt x="1305" y="628"/>
                      <a:pt x="1323" y="627"/>
                      <a:pt x="1326" y="623"/>
                    </a:cubicBezTo>
                    <a:cubicBezTo>
                      <a:pt x="1328" y="620"/>
                      <a:pt x="1325" y="614"/>
                      <a:pt x="1331" y="611"/>
                    </a:cubicBezTo>
                    <a:cubicBezTo>
                      <a:pt x="1338" y="608"/>
                      <a:pt x="1346" y="602"/>
                      <a:pt x="1351" y="602"/>
                    </a:cubicBezTo>
                    <a:cubicBezTo>
                      <a:pt x="1357" y="602"/>
                      <a:pt x="1366" y="600"/>
                      <a:pt x="1373" y="600"/>
                    </a:cubicBezTo>
                    <a:cubicBezTo>
                      <a:pt x="1380" y="601"/>
                      <a:pt x="1386" y="602"/>
                      <a:pt x="1389" y="602"/>
                    </a:cubicBezTo>
                    <a:cubicBezTo>
                      <a:pt x="1392" y="602"/>
                      <a:pt x="1398" y="599"/>
                      <a:pt x="1402" y="600"/>
                    </a:cubicBezTo>
                    <a:cubicBezTo>
                      <a:pt x="1406" y="601"/>
                      <a:pt x="1413" y="607"/>
                      <a:pt x="1418" y="604"/>
                    </a:cubicBezTo>
                    <a:cubicBezTo>
                      <a:pt x="1423" y="601"/>
                      <a:pt x="1420" y="598"/>
                      <a:pt x="1429" y="600"/>
                    </a:cubicBezTo>
                    <a:cubicBezTo>
                      <a:pt x="1438" y="602"/>
                      <a:pt x="1436" y="600"/>
                      <a:pt x="1445" y="603"/>
                    </a:cubicBezTo>
                    <a:cubicBezTo>
                      <a:pt x="1455" y="606"/>
                      <a:pt x="1458" y="608"/>
                      <a:pt x="1467" y="604"/>
                    </a:cubicBezTo>
                    <a:cubicBezTo>
                      <a:pt x="1476" y="601"/>
                      <a:pt x="1474" y="601"/>
                      <a:pt x="1481" y="600"/>
                    </a:cubicBezTo>
                    <a:cubicBezTo>
                      <a:pt x="1489" y="600"/>
                      <a:pt x="1486" y="604"/>
                      <a:pt x="1497" y="598"/>
                    </a:cubicBezTo>
                    <a:cubicBezTo>
                      <a:pt x="1507" y="591"/>
                      <a:pt x="1500" y="593"/>
                      <a:pt x="1514" y="587"/>
                    </a:cubicBezTo>
                    <a:cubicBezTo>
                      <a:pt x="1527" y="581"/>
                      <a:pt x="1518" y="578"/>
                      <a:pt x="1530" y="575"/>
                    </a:cubicBezTo>
                    <a:cubicBezTo>
                      <a:pt x="1543" y="573"/>
                      <a:pt x="1549" y="574"/>
                      <a:pt x="1558" y="571"/>
                    </a:cubicBezTo>
                    <a:cubicBezTo>
                      <a:pt x="1566" y="568"/>
                      <a:pt x="1570" y="571"/>
                      <a:pt x="1579" y="565"/>
                    </a:cubicBezTo>
                    <a:cubicBezTo>
                      <a:pt x="1589" y="559"/>
                      <a:pt x="1596" y="558"/>
                      <a:pt x="1602" y="552"/>
                    </a:cubicBezTo>
                    <a:cubicBezTo>
                      <a:pt x="1608" y="545"/>
                      <a:pt x="1607" y="546"/>
                      <a:pt x="1604" y="543"/>
                    </a:cubicBezTo>
                    <a:cubicBezTo>
                      <a:pt x="1601" y="541"/>
                      <a:pt x="1595" y="541"/>
                      <a:pt x="1602" y="536"/>
                    </a:cubicBezTo>
                    <a:cubicBezTo>
                      <a:pt x="1608" y="532"/>
                      <a:pt x="1609" y="530"/>
                      <a:pt x="1608" y="529"/>
                    </a:cubicBezTo>
                    <a:cubicBezTo>
                      <a:pt x="1607" y="528"/>
                      <a:pt x="1604" y="531"/>
                      <a:pt x="1608" y="526"/>
                    </a:cubicBezTo>
                    <a:close/>
                    <a:moveTo>
                      <a:pt x="476" y="212"/>
                    </a:moveTo>
                    <a:cubicBezTo>
                      <a:pt x="484" y="211"/>
                      <a:pt x="490" y="211"/>
                      <a:pt x="492" y="208"/>
                    </a:cubicBezTo>
                    <a:cubicBezTo>
                      <a:pt x="495" y="204"/>
                      <a:pt x="494" y="205"/>
                      <a:pt x="500" y="203"/>
                    </a:cubicBezTo>
                    <a:cubicBezTo>
                      <a:pt x="507" y="200"/>
                      <a:pt x="501" y="198"/>
                      <a:pt x="512" y="196"/>
                    </a:cubicBezTo>
                    <a:cubicBezTo>
                      <a:pt x="523" y="194"/>
                      <a:pt x="515" y="195"/>
                      <a:pt x="525" y="194"/>
                    </a:cubicBezTo>
                    <a:cubicBezTo>
                      <a:pt x="536" y="193"/>
                      <a:pt x="540" y="189"/>
                      <a:pt x="531" y="188"/>
                    </a:cubicBezTo>
                    <a:cubicBezTo>
                      <a:pt x="522" y="186"/>
                      <a:pt x="520" y="188"/>
                      <a:pt x="512" y="190"/>
                    </a:cubicBezTo>
                    <a:cubicBezTo>
                      <a:pt x="505" y="192"/>
                      <a:pt x="512" y="194"/>
                      <a:pt x="500" y="191"/>
                    </a:cubicBezTo>
                    <a:cubicBezTo>
                      <a:pt x="487" y="189"/>
                      <a:pt x="484" y="193"/>
                      <a:pt x="477" y="194"/>
                    </a:cubicBezTo>
                    <a:cubicBezTo>
                      <a:pt x="470" y="195"/>
                      <a:pt x="461" y="193"/>
                      <a:pt x="468" y="189"/>
                    </a:cubicBezTo>
                    <a:cubicBezTo>
                      <a:pt x="474" y="185"/>
                      <a:pt x="476" y="185"/>
                      <a:pt x="485" y="185"/>
                    </a:cubicBezTo>
                    <a:cubicBezTo>
                      <a:pt x="493" y="186"/>
                      <a:pt x="500" y="183"/>
                      <a:pt x="506" y="182"/>
                    </a:cubicBezTo>
                    <a:cubicBezTo>
                      <a:pt x="511" y="181"/>
                      <a:pt x="514" y="179"/>
                      <a:pt x="519" y="181"/>
                    </a:cubicBezTo>
                    <a:cubicBezTo>
                      <a:pt x="528" y="180"/>
                      <a:pt x="526" y="181"/>
                      <a:pt x="534" y="178"/>
                    </a:cubicBezTo>
                    <a:cubicBezTo>
                      <a:pt x="542" y="176"/>
                      <a:pt x="540" y="177"/>
                      <a:pt x="546" y="175"/>
                    </a:cubicBezTo>
                    <a:cubicBezTo>
                      <a:pt x="552" y="174"/>
                      <a:pt x="560" y="172"/>
                      <a:pt x="568" y="172"/>
                    </a:cubicBezTo>
                    <a:cubicBezTo>
                      <a:pt x="577" y="171"/>
                      <a:pt x="573" y="173"/>
                      <a:pt x="581" y="172"/>
                    </a:cubicBezTo>
                    <a:cubicBezTo>
                      <a:pt x="589" y="171"/>
                      <a:pt x="595" y="167"/>
                      <a:pt x="597" y="170"/>
                    </a:cubicBezTo>
                    <a:cubicBezTo>
                      <a:pt x="599" y="172"/>
                      <a:pt x="600" y="176"/>
                      <a:pt x="592" y="177"/>
                    </a:cubicBezTo>
                    <a:cubicBezTo>
                      <a:pt x="584" y="177"/>
                      <a:pt x="580" y="179"/>
                      <a:pt x="576" y="180"/>
                    </a:cubicBezTo>
                    <a:cubicBezTo>
                      <a:pt x="573" y="181"/>
                      <a:pt x="560" y="180"/>
                      <a:pt x="569" y="184"/>
                    </a:cubicBezTo>
                    <a:cubicBezTo>
                      <a:pt x="578" y="188"/>
                      <a:pt x="578" y="188"/>
                      <a:pt x="587" y="187"/>
                    </a:cubicBezTo>
                    <a:cubicBezTo>
                      <a:pt x="595" y="186"/>
                      <a:pt x="598" y="186"/>
                      <a:pt x="603" y="183"/>
                    </a:cubicBezTo>
                    <a:cubicBezTo>
                      <a:pt x="608" y="180"/>
                      <a:pt x="622" y="171"/>
                      <a:pt x="619" y="178"/>
                    </a:cubicBezTo>
                    <a:cubicBezTo>
                      <a:pt x="616" y="185"/>
                      <a:pt x="619" y="184"/>
                      <a:pt x="611" y="188"/>
                    </a:cubicBezTo>
                    <a:cubicBezTo>
                      <a:pt x="604" y="191"/>
                      <a:pt x="598" y="194"/>
                      <a:pt x="596" y="197"/>
                    </a:cubicBezTo>
                    <a:cubicBezTo>
                      <a:pt x="595" y="199"/>
                      <a:pt x="586" y="205"/>
                      <a:pt x="580" y="202"/>
                    </a:cubicBezTo>
                    <a:cubicBezTo>
                      <a:pt x="575" y="200"/>
                      <a:pt x="570" y="196"/>
                      <a:pt x="562" y="198"/>
                    </a:cubicBezTo>
                    <a:cubicBezTo>
                      <a:pt x="555" y="199"/>
                      <a:pt x="550" y="202"/>
                      <a:pt x="551" y="205"/>
                    </a:cubicBezTo>
                    <a:cubicBezTo>
                      <a:pt x="553" y="208"/>
                      <a:pt x="548" y="212"/>
                      <a:pt x="543" y="213"/>
                    </a:cubicBezTo>
                    <a:cubicBezTo>
                      <a:pt x="537" y="214"/>
                      <a:pt x="525" y="220"/>
                      <a:pt x="518" y="222"/>
                    </a:cubicBezTo>
                    <a:cubicBezTo>
                      <a:pt x="510" y="224"/>
                      <a:pt x="501" y="224"/>
                      <a:pt x="504" y="220"/>
                    </a:cubicBezTo>
                    <a:cubicBezTo>
                      <a:pt x="508" y="217"/>
                      <a:pt x="517" y="218"/>
                      <a:pt x="523" y="214"/>
                    </a:cubicBezTo>
                    <a:cubicBezTo>
                      <a:pt x="529" y="211"/>
                      <a:pt x="537" y="207"/>
                      <a:pt x="537" y="205"/>
                    </a:cubicBezTo>
                    <a:cubicBezTo>
                      <a:pt x="536" y="203"/>
                      <a:pt x="533" y="202"/>
                      <a:pt x="526" y="206"/>
                    </a:cubicBezTo>
                    <a:cubicBezTo>
                      <a:pt x="519" y="210"/>
                      <a:pt x="503" y="214"/>
                      <a:pt x="499" y="215"/>
                    </a:cubicBezTo>
                    <a:cubicBezTo>
                      <a:pt x="494" y="216"/>
                      <a:pt x="488" y="217"/>
                      <a:pt x="483" y="216"/>
                    </a:cubicBezTo>
                    <a:cubicBezTo>
                      <a:pt x="478" y="215"/>
                      <a:pt x="467" y="214"/>
                      <a:pt x="476" y="212"/>
                    </a:cubicBezTo>
                    <a:close/>
                    <a:moveTo>
                      <a:pt x="679" y="279"/>
                    </a:moveTo>
                    <a:cubicBezTo>
                      <a:pt x="674" y="276"/>
                      <a:pt x="671" y="275"/>
                      <a:pt x="661" y="279"/>
                    </a:cubicBezTo>
                    <a:cubicBezTo>
                      <a:pt x="651" y="282"/>
                      <a:pt x="647" y="288"/>
                      <a:pt x="632" y="292"/>
                    </a:cubicBezTo>
                    <a:cubicBezTo>
                      <a:pt x="616" y="296"/>
                      <a:pt x="616" y="301"/>
                      <a:pt x="605" y="303"/>
                    </a:cubicBezTo>
                    <a:cubicBezTo>
                      <a:pt x="593" y="305"/>
                      <a:pt x="585" y="306"/>
                      <a:pt x="577" y="308"/>
                    </a:cubicBezTo>
                    <a:cubicBezTo>
                      <a:pt x="570" y="309"/>
                      <a:pt x="572" y="310"/>
                      <a:pt x="564" y="313"/>
                    </a:cubicBezTo>
                    <a:cubicBezTo>
                      <a:pt x="555" y="317"/>
                      <a:pt x="553" y="319"/>
                      <a:pt x="540" y="322"/>
                    </a:cubicBezTo>
                    <a:cubicBezTo>
                      <a:pt x="528" y="324"/>
                      <a:pt x="519" y="327"/>
                      <a:pt x="511" y="324"/>
                    </a:cubicBezTo>
                    <a:cubicBezTo>
                      <a:pt x="503" y="322"/>
                      <a:pt x="486" y="318"/>
                      <a:pt x="487" y="315"/>
                    </a:cubicBezTo>
                    <a:cubicBezTo>
                      <a:pt x="487" y="312"/>
                      <a:pt x="490" y="312"/>
                      <a:pt x="496" y="313"/>
                    </a:cubicBezTo>
                    <a:cubicBezTo>
                      <a:pt x="504" y="312"/>
                      <a:pt x="503" y="311"/>
                      <a:pt x="514" y="311"/>
                    </a:cubicBezTo>
                    <a:cubicBezTo>
                      <a:pt x="525" y="311"/>
                      <a:pt x="532" y="306"/>
                      <a:pt x="533" y="304"/>
                    </a:cubicBezTo>
                    <a:cubicBezTo>
                      <a:pt x="534" y="302"/>
                      <a:pt x="543" y="303"/>
                      <a:pt x="549" y="301"/>
                    </a:cubicBezTo>
                    <a:cubicBezTo>
                      <a:pt x="555" y="298"/>
                      <a:pt x="560" y="298"/>
                      <a:pt x="558" y="292"/>
                    </a:cubicBezTo>
                    <a:cubicBezTo>
                      <a:pt x="557" y="286"/>
                      <a:pt x="562" y="287"/>
                      <a:pt x="558" y="282"/>
                    </a:cubicBezTo>
                    <a:cubicBezTo>
                      <a:pt x="555" y="277"/>
                      <a:pt x="551" y="274"/>
                      <a:pt x="555" y="274"/>
                    </a:cubicBezTo>
                    <a:cubicBezTo>
                      <a:pt x="558" y="274"/>
                      <a:pt x="562" y="275"/>
                      <a:pt x="571" y="279"/>
                    </a:cubicBezTo>
                    <a:cubicBezTo>
                      <a:pt x="581" y="282"/>
                      <a:pt x="581" y="283"/>
                      <a:pt x="582" y="287"/>
                    </a:cubicBezTo>
                    <a:cubicBezTo>
                      <a:pt x="582" y="291"/>
                      <a:pt x="586" y="294"/>
                      <a:pt x="590" y="294"/>
                    </a:cubicBezTo>
                    <a:cubicBezTo>
                      <a:pt x="595" y="293"/>
                      <a:pt x="605" y="293"/>
                      <a:pt x="610" y="291"/>
                    </a:cubicBezTo>
                    <a:cubicBezTo>
                      <a:pt x="616" y="288"/>
                      <a:pt x="627" y="288"/>
                      <a:pt x="634" y="282"/>
                    </a:cubicBezTo>
                    <a:cubicBezTo>
                      <a:pt x="641" y="277"/>
                      <a:pt x="646" y="274"/>
                      <a:pt x="654" y="274"/>
                    </a:cubicBezTo>
                    <a:cubicBezTo>
                      <a:pt x="662" y="274"/>
                      <a:pt x="691" y="266"/>
                      <a:pt x="688" y="272"/>
                    </a:cubicBezTo>
                    <a:cubicBezTo>
                      <a:pt x="686" y="279"/>
                      <a:pt x="683" y="282"/>
                      <a:pt x="679" y="279"/>
                    </a:cubicBezTo>
                    <a:close/>
                    <a:moveTo>
                      <a:pt x="724" y="529"/>
                    </a:moveTo>
                    <a:cubicBezTo>
                      <a:pt x="722" y="536"/>
                      <a:pt x="719" y="549"/>
                      <a:pt x="718" y="556"/>
                    </a:cubicBezTo>
                    <a:cubicBezTo>
                      <a:pt x="718" y="563"/>
                      <a:pt x="714" y="564"/>
                      <a:pt x="715" y="567"/>
                    </a:cubicBezTo>
                    <a:cubicBezTo>
                      <a:pt x="717" y="571"/>
                      <a:pt x="718" y="579"/>
                      <a:pt x="713" y="583"/>
                    </a:cubicBezTo>
                    <a:cubicBezTo>
                      <a:pt x="708" y="587"/>
                      <a:pt x="700" y="596"/>
                      <a:pt x="695" y="598"/>
                    </a:cubicBezTo>
                    <a:cubicBezTo>
                      <a:pt x="691" y="599"/>
                      <a:pt x="683" y="601"/>
                      <a:pt x="689" y="591"/>
                    </a:cubicBezTo>
                    <a:cubicBezTo>
                      <a:pt x="695" y="581"/>
                      <a:pt x="703" y="580"/>
                      <a:pt x="706" y="575"/>
                    </a:cubicBezTo>
                    <a:cubicBezTo>
                      <a:pt x="709" y="570"/>
                      <a:pt x="712" y="563"/>
                      <a:pt x="708" y="565"/>
                    </a:cubicBezTo>
                    <a:cubicBezTo>
                      <a:pt x="705" y="567"/>
                      <a:pt x="698" y="571"/>
                      <a:pt x="702" y="564"/>
                    </a:cubicBezTo>
                    <a:cubicBezTo>
                      <a:pt x="705" y="556"/>
                      <a:pt x="709" y="550"/>
                      <a:pt x="705" y="551"/>
                    </a:cubicBezTo>
                    <a:cubicBezTo>
                      <a:pt x="700" y="553"/>
                      <a:pt x="698" y="565"/>
                      <a:pt x="695" y="558"/>
                    </a:cubicBezTo>
                    <a:cubicBezTo>
                      <a:pt x="692" y="552"/>
                      <a:pt x="695" y="546"/>
                      <a:pt x="693" y="541"/>
                    </a:cubicBezTo>
                    <a:cubicBezTo>
                      <a:pt x="690" y="536"/>
                      <a:pt x="685" y="533"/>
                      <a:pt x="689" y="531"/>
                    </a:cubicBezTo>
                    <a:cubicBezTo>
                      <a:pt x="693" y="528"/>
                      <a:pt x="697" y="529"/>
                      <a:pt x="694" y="527"/>
                    </a:cubicBezTo>
                    <a:cubicBezTo>
                      <a:pt x="691" y="525"/>
                      <a:pt x="687" y="524"/>
                      <a:pt x="689" y="521"/>
                    </a:cubicBezTo>
                    <a:cubicBezTo>
                      <a:pt x="693" y="516"/>
                      <a:pt x="703" y="504"/>
                      <a:pt x="710" y="504"/>
                    </a:cubicBezTo>
                    <a:cubicBezTo>
                      <a:pt x="717" y="504"/>
                      <a:pt x="729" y="504"/>
                      <a:pt x="729" y="511"/>
                    </a:cubicBezTo>
                    <a:cubicBezTo>
                      <a:pt x="729" y="518"/>
                      <a:pt x="726" y="522"/>
                      <a:pt x="724" y="52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Freeform 1017">
                <a:extLst>
                  <a:ext uri="{FF2B5EF4-FFF2-40B4-BE49-F238E27FC236}">
                    <a16:creationId xmlns:a16="http://schemas.microsoft.com/office/drawing/2014/main" id="{A30717EC-52C2-4225-B6D5-ECC309C954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0" y="1139"/>
                <a:ext cx="35" cy="43"/>
              </a:xfrm>
              <a:custGeom>
                <a:avLst/>
                <a:gdLst>
                  <a:gd name="T0" fmla="*/ 18 w 57"/>
                  <a:gd name="T1" fmla="*/ 7 h 73"/>
                  <a:gd name="T2" fmla="*/ 6 w 57"/>
                  <a:gd name="T3" fmla="*/ 39 h 73"/>
                  <a:gd name="T4" fmla="*/ 6 w 57"/>
                  <a:gd name="T5" fmla="*/ 62 h 73"/>
                  <a:gd name="T6" fmla="*/ 14 w 57"/>
                  <a:gd name="T7" fmla="*/ 53 h 73"/>
                  <a:gd name="T8" fmla="*/ 25 w 57"/>
                  <a:gd name="T9" fmla="*/ 26 h 73"/>
                  <a:gd name="T10" fmla="*/ 42 w 57"/>
                  <a:gd name="T11" fmla="*/ 12 h 73"/>
                  <a:gd name="T12" fmla="*/ 46 w 57"/>
                  <a:gd name="T13" fmla="*/ 3 h 73"/>
                  <a:gd name="T14" fmla="*/ 31 w 57"/>
                  <a:gd name="T15" fmla="*/ 6 h 73"/>
                  <a:gd name="T16" fmla="*/ 27 w 57"/>
                  <a:gd name="T17" fmla="*/ 2 h 73"/>
                  <a:gd name="T18" fmla="*/ 18 w 57"/>
                  <a:gd name="T19" fmla="*/ 7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73">
                    <a:moveTo>
                      <a:pt x="18" y="7"/>
                    </a:moveTo>
                    <a:cubicBezTo>
                      <a:pt x="3" y="25"/>
                      <a:pt x="6" y="32"/>
                      <a:pt x="6" y="39"/>
                    </a:cubicBezTo>
                    <a:cubicBezTo>
                      <a:pt x="6" y="47"/>
                      <a:pt x="0" y="59"/>
                      <a:pt x="6" y="62"/>
                    </a:cubicBezTo>
                    <a:cubicBezTo>
                      <a:pt x="12" y="65"/>
                      <a:pt x="7" y="73"/>
                      <a:pt x="14" y="53"/>
                    </a:cubicBezTo>
                    <a:cubicBezTo>
                      <a:pt x="21" y="34"/>
                      <a:pt x="11" y="34"/>
                      <a:pt x="25" y="26"/>
                    </a:cubicBezTo>
                    <a:cubicBezTo>
                      <a:pt x="39" y="19"/>
                      <a:pt x="40" y="12"/>
                      <a:pt x="42" y="12"/>
                    </a:cubicBezTo>
                    <a:cubicBezTo>
                      <a:pt x="44" y="11"/>
                      <a:pt x="57" y="0"/>
                      <a:pt x="46" y="3"/>
                    </a:cubicBezTo>
                    <a:cubicBezTo>
                      <a:pt x="36" y="6"/>
                      <a:pt x="31" y="6"/>
                      <a:pt x="31" y="6"/>
                    </a:cubicBezTo>
                    <a:cubicBezTo>
                      <a:pt x="27" y="2"/>
                      <a:pt x="27" y="2"/>
                      <a:pt x="27" y="2"/>
                    </a:cubicBezTo>
                    <a:lnTo>
                      <a:pt x="18" y="7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Freeform 1018">
                <a:extLst>
                  <a:ext uri="{FF2B5EF4-FFF2-40B4-BE49-F238E27FC236}">
                    <a16:creationId xmlns:a16="http://schemas.microsoft.com/office/drawing/2014/main" id="{132545B9-7752-4D5E-AB9E-2577F9168A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1" y="1193"/>
                <a:ext cx="45" cy="42"/>
              </a:xfrm>
              <a:custGeom>
                <a:avLst/>
                <a:gdLst>
                  <a:gd name="T0" fmla="*/ 7 w 75"/>
                  <a:gd name="T1" fmla="*/ 4 h 70"/>
                  <a:gd name="T2" fmla="*/ 5 w 75"/>
                  <a:gd name="T3" fmla="*/ 15 h 70"/>
                  <a:gd name="T4" fmla="*/ 7 w 75"/>
                  <a:gd name="T5" fmla="*/ 20 h 70"/>
                  <a:gd name="T6" fmla="*/ 9 w 75"/>
                  <a:gd name="T7" fmla="*/ 23 h 70"/>
                  <a:gd name="T8" fmla="*/ 18 w 75"/>
                  <a:gd name="T9" fmla="*/ 25 h 70"/>
                  <a:gd name="T10" fmla="*/ 19 w 75"/>
                  <a:gd name="T11" fmla="*/ 30 h 70"/>
                  <a:gd name="T12" fmla="*/ 18 w 75"/>
                  <a:gd name="T13" fmla="*/ 34 h 70"/>
                  <a:gd name="T14" fmla="*/ 22 w 75"/>
                  <a:gd name="T15" fmla="*/ 40 h 70"/>
                  <a:gd name="T16" fmla="*/ 23 w 75"/>
                  <a:gd name="T17" fmla="*/ 45 h 70"/>
                  <a:gd name="T18" fmla="*/ 28 w 75"/>
                  <a:gd name="T19" fmla="*/ 48 h 70"/>
                  <a:gd name="T20" fmla="*/ 32 w 75"/>
                  <a:gd name="T21" fmla="*/ 54 h 70"/>
                  <a:gd name="T22" fmla="*/ 42 w 75"/>
                  <a:gd name="T23" fmla="*/ 57 h 70"/>
                  <a:gd name="T24" fmla="*/ 45 w 75"/>
                  <a:gd name="T25" fmla="*/ 67 h 70"/>
                  <a:gd name="T26" fmla="*/ 57 w 75"/>
                  <a:gd name="T27" fmla="*/ 70 h 70"/>
                  <a:gd name="T28" fmla="*/ 68 w 75"/>
                  <a:gd name="T29" fmla="*/ 67 h 70"/>
                  <a:gd name="T30" fmla="*/ 73 w 75"/>
                  <a:gd name="T31" fmla="*/ 61 h 70"/>
                  <a:gd name="T32" fmla="*/ 67 w 75"/>
                  <a:gd name="T33" fmla="*/ 50 h 70"/>
                  <a:gd name="T34" fmla="*/ 63 w 75"/>
                  <a:gd name="T35" fmla="*/ 42 h 70"/>
                  <a:gd name="T36" fmla="*/ 59 w 75"/>
                  <a:gd name="T37" fmla="*/ 33 h 70"/>
                  <a:gd name="T38" fmla="*/ 56 w 75"/>
                  <a:gd name="T39" fmla="*/ 19 h 70"/>
                  <a:gd name="T40" fmla="*/ 44 w 75"/>
                  <a:gd name="T41" fmla="*/ 13 h 70"/>
                  <a:gd name="T42" fmla="*/ 34 w 75"/>
                  <a:gd name="T43" fmla="*/ 11 h 70"/>
                  <a:gd name="T44" fmla="*/ 24 w 75"/>
                  <a:gd name="T45" fmla="*/ 8 h 70"/>
                  <a:gd name="T46" fmla="*/ 13 w 75"/>
                  <a:gd name="T47" fmla="*/ 3 h 70"/>
                  <a:gd name="T48" fmla="*/ 7 w 75"/>
                  <a:gd name="T49" fmla="*/ 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5" h="70">
                    <a:moveTo>
                      <a:pt x="7" y="4"/>
                    </a:moveTo>
                    <a:cubicBezTo>
                      <a:pt x="4" y="10"/>
                      <a:pt x="2" y="14"/>
                      <a:pt x="5" y="15"/>
                    </a:cubicBezTo>
                    <a:cubicBezTo>
                      <a:pt x="9" y="16"/>
                      <a:pt x="5" y="18"/>
                      <a:pt x="7" y="20"/>
                    </a:cubicBezTo>
                    <a:cubicBezTo>
                      <a:pt x="10" y="21"/>
                      <a:pt x="0" y="22"/>
                      <a:pt x="9" y="23"/>
                    </a:cubicBezTo>
                    <a:cubicBezTo>
                      <a:pt x="18" y="25"/>
                      <a:pt x="13" y="23"/>
                      <a:pt x="18" y="25"/>
                    </a:cubicBezTo>
                    <a:cubicBezTo>
                      <a:pt x="22" y="27"/>
                      <a:pt x="15" y="28"/>
                      <a:pt x="19" y="30"/>
                    </a:cubicBezTo>
                    <a:cubicBezTo>
                      <a:pt x="23" y="32"/>
                      <a:pt x="13" y="31"/>
                      <a:pt x="18" y="34"/>
                    </a:cubicBezTo>
                    <a:cubicBezTo>
                      <a:pt x="23" y="36"/>
                      <a:pt x="20" y="39"/>
                      <a:pt x="22" y="40"/>
                    </a:cubicBezTo>
                    <a:cubicBezTo>
                      <a:pt x="24" y="41"/>
                      <a:pt x="19" y="44"/>
                      <a:pt x="23" y="45"/>
                    </a:cubicBezTo>
                    <a:cubicBezTo>
                      <a:pt x="28" y="47"/>
                      <a:pt x="24" y="48"/>
                      <a:pt x="28" y="48"/>
                    </a:cubicBezTo>
                    <a:cubicBezTo>
                      <a:pt x="31" y="48"/>
                      <a:pt x="29" y="53"/>
                      <a:pt x="32" y="54"/>
                    </a:cubicBezTo>
                    <a:cubicBezTo>
                      <a:pt x="36" y="55"/>
                      <a:pt x="33" y="57"/>
                      <a:pt x="42" y="57"/>
                    </a:cubicBezTo>
                    <a:cubicBezTo>
                      <a:pt x="51" y="58"/>
                      <a:pt x="36" y="66"/>
                      <a:pt x="45" y="67"/>
                    </a:cubicBezTo>
                    <a:cubicBezTo>
                      <a:pt x="53" y="68"/>
                      <a:pt x="50" y="70"/>
                      <a:pt x="57" y="70"/>
                    </a:cubicBezTo>
                    <a:cubicBezTo>
                      <a:pt x="63" y="70"/>
                      <a:pt x="65" y="69"/>
                      <a:pt x="68" y="67"/>
                    </a:cubicBezTo>
                    <a:cubicBezTo>
                      <a:pt x="71" y="65"/>
                      <a:pt x="72" y="66"/>
                      <a:pt x="73" y="61"/>
                    </a:cubicBezTo>
                    <a:cubicBezTo>
                      <a:pt x="75" y="56"/>
                      <a:pt x="72" y="53"/>
                      <a:pt x="67" y="50"/>
                    </a:cubicBezTo>
                    <a:cubicBezTo>
                      <a:pt x="63" y="47"/>
                      <a:pt x="68" y="46"/>
                      <a:pt x="63" y="42"/>
                    </a:cubicBezTo>
                    <a:cubicBezTo>
                      <a:pt x="59" y="38"/>
                      <a:pt x="60" y="41"/>
                      <a:pt x="59" y="33"/>
                    </a:cubicBezTo>
                    <a:cubicBezTo>
                      <a:pt x="58" y="25"/>
                      <a:pt x="58" y="21"/>
                      <a:pt x="56" y="19"/>
                    </a:cubicBezTo>
                    <a:cubicBezTo>
                      <a:pt x="53" y="17"/>
                      <a:pt x="48" y="13"/>
                      <a:pt x="44" y="13"/>
                    </a:cubicBezTo>
                    <a:cubicBezTo>
                      <a:pt x="40" y="13"/>
                      <a:pt x="39" y="13"/>
                      <a:pt x="34" y="11"/>
                    </a:cubicBezTo>
                    <a:cubicBezTo>
                      <a:pt x="29" y="10"/>
                      <a:pt x="28" y="8"/>
                      <a:pt x="24" y="8"/>
                    </a:cubicBezTo>
                    <a:cubicBezTo>
                      <a:pt x="21" y="7"/>
                      <a:pt x="15" y="3"/>
                      <a:pt x="13" y="3"/>
                    </a:cubicBezTo>
                    <a:cubicBezTo>
                      <a:pt x="10" y="3"/>
                      <a:pt x="5" y="0"/>
                      <a:pt x="7" y="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Freeform 1019">
                <a:extLst>
                  <a:ext uri="{FF2B5EF4-FFF2-40B4-BE49-F238E27FC236}">
                    <a16:creationId xmlns:a16="http://schemas.microsoft.com/office/drawing/2014/main" id="{ED0F7B99-215C-4C00-B24A-0C4D89203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9" y="1957"/>
                <a:ext cx="589" cy="657"/>
              </a:xfrm>
              <a:custGeom>
                <a:avLst/>
                <a:gdLst>
                  <a:gd name="T0" fmla="*/ 935 w 982"/>
                  <a:gd name="T1" fmla="*/ 448 h 1095"/>
                  <a:gd name="T2" fmla="*/ 883 w 982"/>
                  <a:gd name="T3" fmla="*/ 519 h 1095"/>
                  <a:gd name="T4" fmla="*/ 883 w 982"/>
                  <a:gd name="T5" fmla="*/ 619 h 1095"/>
                  <a:gd name="T6" fmla="*/ 874 w 982"/>
                  <a:gd name="T7" fmla="*/ 694 h 1095"/>
                  <a:gd name="T8" fmla="*/ 848 w 982"/>
                  <a:gd name="T9" fmla="*/ 751 h 1095"/>
                  <a:gd name="T10" fmla="*/ 802 w 982"/>
                  <a:gd name="T11" fmla="*/ 788 h 1095"/>
                  <a:gd name="T12" fmla="*/ 758 w 982"/>
                  <a:gd name="T13" fmla="*/ 806 h 1095"/>
                  <a:gd name="T14" fmla="*/ 697 w 982"/>
                  <a:gd name="T15" fmla="*/ 842 h 1095"/>
                  <a:gd name="T16" fmla="*/ 680 w 982"/>
                  <a:gd name="T17" fmla="*/ 910 h 1095"/>
                  <a:gd name="T18" fmla="*/ 651 w 982"/>
                  <a:gd name="T19" fmla="*/ 1001 h 1095"/>
                  <a:gd name="T20" fmla="*/ 620 w 982"/>
                  <a:gd name="T21" fmla="*/ 1041 h 1095"/>
                  <a:gd name="T22" fmla="*/ 627 w 982"/>
                  <a:gd name="T23" fmla="*/ 1012 h 1095"/>
                  <a:gd name="T24" fmla="*/ 611 w 982"/>
                  <a:gd name="T25" fmla="*/ 1071 h 1095"/>
                  <a:gd name="T26" fmla="*/ 586 w 982"/>
                  <a:gd name="T27" fmla="*/ 1056 h 1095"/>
                  <a:gd name="T28" fmla="*/ 518 w 982"/>
                  <a:gd name="T29" fmla="*/ 1016 h 1095"/>
                  <a:gd name="T30" fmla="*/ 490 w 982"/>
                  <a:gd name="T31" fmla="*/ 974 h 1095"/>
                  <a:gd name="T32" fmla="*/ 551 w 982"/>
                  <a:gd name="T33" fmla="*/ 902 h 1095"/>
                  <a:gd name="T34" fmla="*/ 530 w 982"/>
                  <a:gd name="T35" fmla="*/ 844 h 1095"/>
                  <a:gd name="T36" fmla="*/ 490 w 982"/>
                  <a:gd name="T37" fmla="*/ 778 h 1095"/>
                  <a:gd name="T38" fmla="*/ 432 w 982"/>
                  <a:gd name="T39" fmla="*/ 736 h 1095"/>
                  <a:gd name="T40" fmla="*/ 432 w 982"/>
                  <a:gd name="T41" fmla="*/ 655 h 1095"/>
                  <a:gd name="T42" fmla="*/ 364 w 982"/>
                  <a:gd name="T43" fmla="*/ 603 h 1095"/>
                  <a:gd name="T44" fmla="*/ 343 w 982"/>
                  <a:gd name="T45" fmla="*/ 533 h 1095"/>
                  <a:gd name="T46" fmla="*/ 247 w 982"/>
                  <a:gd name="T47" fmla="*/ 492 h 1095"/>
                  <a:gd name="T48" fmla="*/ 198 w 982"/>
                  <a:gd name="T49" fmla="*/ 425 h 1095"/>
                  <a:gd name="T50" fmla="*/ 109 w 982"/>
                  <a:gd name="T51" fmla="*/ 455 h 1095"/>
                  <a:gd name="T52" fmla="*/ 29 w 982"/>
                  <a:gd name="T53" fmla="*/ 415 h 1095"/>
                  <a:gd name="T54" fmla="*/ 20 w 982"/>
                  <a:gd name="T55" fmla="*/ 332 h 1095"/>
                  <a:gd name="T56" fmla="*/ 68 w 982"/>
                  <a:gd name="T57" fmla="*/ 271 h 1095"/>
                  <a:gd name="T58" fmla="*/ 103 w 982"/>
                  <a:gd name="T59" fmla="*/ 253 h 1095"/>
                  <a:gd name="T60" fmla="*/ 104 w 982"/>
                  <a:gd name="T61" fmla="*/ 162 h 1095"/>
                  <a:gd name="T62" fmla="*/ 99 w 982"/>
                  <a:gd name="T63" fmla="*/ 114 h 1095"/>
                  <a:gd name="T64" fmla="*/ 164 w 982"/>
                  <a:gd name="T65" fmla="*/ 90 h 1095"/>
                  <a:gd name="T66" fmla="*/ 196 w 982"/>
                  <a:gd name="T67" fmla="*/ 126 h 1095"/>
                  <a:gd name="T68" fmla="*/ 243 w 982"/>
                  <a:gd name="T69" fmla="*/ 100 h 1095"/>
                  <a:gd name="T70" fmla="*/ 240 w 982"/>
                  <a:gd name="T71" fmla="*/ 47 h 1095"/>
                  <a:gd name="T72" fmla="*/ 271 w 982"/>
                  <a:gd name="T73" fmla="*/ 44 h 1095"/>
                  <a:gd name="T74" fmla="*/ 331 w 982"/>
                  <a:gd name="T75" fmla="*/ 14 h 1095"/>
                  <a:gd name="T76" fmla="*/ 355 w 982"/>
                  <a:gd name="T77" fmla="*/ 27 h 1095"/>
                  <a:gd name="T78" fmla="*/ 354 w 982"/>
                  <a:gd name="T79" fmla="*/ 91 h 1095"/>
                  <a:gd name="T80" fmla="*/ 405 w 982"/>
                  <a:gd name="T81" fmla="*/ 99 h 1095"/>
                  <a:gd name="T82" fmla="*/ 444 w 982"/>
                  <a:gd name="T83" fmla="*/ 83 h 1095"/>
                  <a:gd name="T84" fmla="*/ 512 w 982"/>
                  <a:gd name="T85" fmla="*/ 85 h 1095"/>
                  <a:gd name="T86" fmla="*/ 558 w 982"/>
                  <a:gd name="T87" fmla="*/ 31 h 1095"/>
                  <a:gd name="T88" fmla="*/ 601 w 982"/>
                  <a:gd name="T89" fmla="*/ 112 h 1095"/>
                  <a:gd name="T90" fmla="*/ 565 w 982"/>
                  <a:gd name="T91" fmla="*/ 173 h 1095"/>
                  <a:gd name="T92" fmla="*/ 634 w 982"/>
                  <a:gd name="T93" fmla="*/ 155 h 1095"/>
                  <a:gd name="T94" fmla="*/ 624 w 982"/>
                  <a:gd name="T95" fmla="*/ 198 h 1095"/>
                  <a:gd name="T96" fmla="*/ 666 w 982"/>
                  <a:gd name="T97" fmla="*/ 168 h 1095"/>
                  <a:gd name="T98" fmla="*/ 712 w 982"/>
                  <a:gd name="T99" fmla="*/ 190 h 1095"/>
                  <a:gd name="T100" fmla="*/ 738 w 982"/>
                  <a:gd name="T101" fmla="*/ 217 h 1095"/>
                  <a:gd name="T102" fmla="*/ 825 w 982"/>
                  <a:gd name="T103" fmla="*/ 228 h 1095"/>
                  <a:gd name="T104" fmla="*/ 936 w 982"/>
                  <a:gd name="T105" fmla="*/ 293 h 1095"/>
                  <a:gd name="T106" fmla="*/ 979 w 982"/>
                  <a:gd name="T107" fmla="*/ 370 h 10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82" h="1095">
                    <a:moveTo>
                      <a:pt x="979" y="370"/>
                    </a:moveTo>
                    <a:cubicBezTo>
                      <a:pt x="979" y="373"/>
                      <a:pt x="980" y="386"/>
                      <a:pt x="977" y="392"/>
                    </a:cubicBezTo>
                    <a:cubicBezTo>
                      <a:pt x="974" y="398"/>
                      <a:pt x="972" y="404"/>
                      <a:pt x="965" y="411"/>
                    </a:cubicBezTo>
                    <a:cubicBezTo>
                      <a:pt x="959" y="418"/>
                      <a:pt x="962" y="417"/>
                      <a:pt x="955" y="427"/>
                    </a:cubicBezTo>
                    <a:cubicBezTo>
                      <a:pt x="948" y="436"/>
                      <a:pt x="953" y="432"/>
                      <a:pt x="949" y="438"/>
                    </a:cubicBezTo>
                    <a:cubicBezTo>
                      <a:pt x="945" y="443"/>
                      <a:pt x="939" y="448"/>
                      <a:pt x="935" y="448"/>
                    </a:cubicBezTo>
                    <a:cubicBezTo>
                      <a:pt x="931" y="449"/>
                      <a:pt x="929" y="456"/>
                      <a:pt x="924" y="461"/>
                    </a:cubicBezTo>
                    <a:cubicBezTo>
                      <a:pt x="920" y="465"/>
                      <a:pt x="921" y="470"/>
                      <a:pt x="917" y="476"/>
                    </a:cubicBezTo>
                    <a:cubicBezTo>
                      <a:pt x="913" y="482"/>
                      <a:pt x="914" y="489"/>
                      <a:pt x="910" y="495"/>
                    </a:cubicBezTo>
                    <a:cubicBezTo>
                      <a:pt x="907" y="501"/>
                      <a:pt x="904" y="503"/>
                      <a:pt x="901" y="511"/>
                    </a:cubicBezTo>
                    <a:cubicBezTo>
                      <a:pt x="898" y="520"/>
                      <a:pt x="894" y="512"/>
                      <a:pt x="889" y="506"/>
                    </a:cubicBezTo>
                    <a:cubicBezTo>
                      <a:pt x="883" y="500"/>
                      <a:pt x="888" y="516"/>
                      <a:pt x="883" y="519"/>
                    </a:cubicBezTo>
                    <a:cubicBezTo>
                      <a:pt x="878" y="521"/>
                      <a:pt x="881" y="526"/>
                      <a:pt x="881" y="531"/>
                    </a:cubicBezTo>
                    <a:cubicBezTo>
                      <a:pt x="880" y="537"/>
                      <a:pt x="883" y="538"/>
                      <a:pt x="884" y="545"/>
                    </a:cubicBezTo>
                    <a:cubicBezTo>
                      <a:pt x="885" y="553"/>
                      <a:pt x="883" y="553"/>
                      <a:pt x="882" y="561"/>
                    </a:cubicBezTo>
                    <a:cubicBezTo>
                      <a:pt x="881" y="569"/>
                      <a:pt x="883" y="568"/>
                      <a:pt x="885" y="578"/>
                    </a:cubicBezTo>
                    <a:cubicBezTo>
                      <a:pt x="887" y="588"/>
                      <a:pt x="889" y="601"/>
                      <a:pt x="889" y="605"/>
                    </a:cubicBezTo>
                    <a:cubicBezTo>
                      <a:pt x="888" y="608"/>
                      <a:pt x="887" y="614"/>
                      <a:pt x="883" y="619"/>
                    </a:cubicBezTo>
                    <a:cubicBezTo>
                      <a:pt x="879" y="624"/>
                      <a:pt x="882" y="624"/>
                      <a:pt x="881" y="629"/>
                    </a:cubicBezTo>
                    <a:cubicBezTo>
                      <a:pt x="880" y="634"/>
                      <a:pt x="883" y="637"/>
                      <a:pt x="883" y="642"/>
                    </a:cubicBezTo>
                    <a:cubicBezTo>
                      <a:pt x="883" y="648"/>
                      <a:pt x="883" y="648"/>
                      <a:pt x="879" y="654"/>
                    </a:cubicBezTo>
                    <a:cubicBezTo>
                      <a:pt x="874" y="660"/>
                      <a:pt x="876" y="660"/>
                      <a:pt x="873" y="666"/>
                    </a:cubicBezTo>
                    <a:cubicBezTo>
                      <a:pt x="870" y="671"/>
                      <a:pt x="872" y="673"/>
                      <a:pt x="874" y="684"/>
                    </a:cubicBezTo>
                    <a:cubicBezTo>
                      <a:pt x="876" y="695"/>
                      <a:pt x="874" y="690"/>
                      <a:pt x="874" y="694"/>
                    </a:cubicBezTo>
                    <a:cubicBezTo>
                      <a:pt x="874" y="698"/>
                      <a:pt x="871" y="700"/>
                      <a:pt x="868" y="704"/>
                    </a:cubicBezTo>
                    <a:cubicBezTo>
                      <a:pt x="865" y="708"/>
                      <a:pt x="868" y="708"/>
                      <a:pt x="865" y="713"/>
                    </a:cubicBezTo>
                    <a:cubicBezTo>
                      <a:pt x="862" y="718"/>
                      <a:pt x="863" y="718"/>
                      <a:pt x="863" y="723"/>
                    </a:cubicBezTo>
                    <a:cubicBezTo>
                      <a:pt x="863" y="728"/>
                      <a:pt x="862" y="726"/>
                      <a:pt x="857" y="730"/>
                    </a:cubicBezTo>
                    <a:cubicBezTo>
                      <a:pt x="851" y="733"/>
                      <a:pt x="854" y="734"/>
                      <a:pt x="850" y="739"/>
                    </a:cubicBezTo>
                    <a:cubicBezTo>
                      <a:pt x="846" y="743"/>
                      <a:pt x="848" y="745"/>
                      <a:pt x="848" y="751"/>
                    </a:cubicBezTo>
                    <a:cubicBezTo>
                      <a:pt x="847" y="756"/>
                      <a:pt x="846" y="757"/>
                      <a:pt x="850" y="761"/>
                    </a:cubicBezTo>
                    <a:cubicBezTo>
                      <a:pt x="853" y="765"/>
                      <a:pt x="842" y="769"/>
                      <a:pt x="839" y="770"/>
                    </a:cubicBezTo>
                    <a:cubicBezTo>
                      <a:pt x="836" y="771"/>
                      <a:pt x="838" y="772"/>
                      <a:pt x="829" y="777"/>
                    </a:cubicBezTo>
                    <a:cubicBezTo>
                      <a:pt x="821" y="782"/>
                      <a:pt x="828" y="780"/>
                      <a:pt x="826" y="788"/>
                    </a:cubicBezTo>
                    <a:cubicBezTo>
                      <a:pt x="824" y="796"/>
                      <a:pt x="817" y="792"/>
                      <a:pt x="813" y="792"/>
                    </a:cubicBezTo>
                    <a:cubicBezTo>
                      <a:pt x="809" y="793"/>
                      <a:pt x="803" y="790"/>
                      <a:pt x="802" y="788"/>
                    </a:cubicBezTo>
                    <a:cubicBezTo>
                      <a:pt x="801" y="786"/>
                      <a:pt x="798" y="792"/>
                      <a:pt x="795" y="795"/>
                    </a:cubicBezTo>
                    <a:cubicBezTo>
                      <a:pt x="793" y="798"/>
                      <a:pt x="782" y="798"/>
                      <a:pt x="778" y="797"/>
                    </a:cubicBezTo>
                    <a:cubicBezTo>
                      <a:pt x="774" y="796"/>
                      <a:pt x="784" y="795"/>
                      <a:pt x="778" y="792"/>
                    </a:cubicBezTo>
                    <a:cubicBezTo>
                      <a:pt x="772" y="790"/>
                      <a:pt x="769" y="792"/>
                      <a:pt x="763" y="792"/>
                    </a:cubicBezTo>
                    <a:cubicBezTo>
                      <a:pt x="757" y="792"/>
                      <a:pt x="763" y="795"/>
                      <a:pt x="766" y="800"/>
                    </a:cubicBezTo>
                    <a:cubicBezTo>
                      <a:pt x="768" y="805"/>
                      <a:pt x="766" y="804"/>
                      <a:pt x="758" y="806"/>
                    </a:cubicBezTo>
                    <a:cubicBezTo>
                      <a:pt x="749" y="808"/>
                      <a:pt x="749" y="808"/>
                      <a:pt x="748" y="811"/>
                    </a:cubicBezTo>
                    <a:cubicBezTo>
                      <a:pt x="746" y="813"/>
                      <a:pt x="750" y="816"/>
                      <a:pt x="749" y="820"/>
                    </a:cubicBezTo>
                    <a:cubicBezTo>
                      <a:pt x="749" y="824"/>
                      <a:pt x="744" y="823"/>
                      <a:pt x="737" y="815"/>
                    </a:cubicBezTo>
                    <a:cubicBezTo>
                      <a:pt x="731" y="807"/>
                      <a:pt x="726" y="821"/>
                      <a:pt x="718" y="824"/>
                    </a:cubicBezTo>
                    <a:cubicBezTo>
                      <a:pt x="709" y="827"/>
                      <a:pt x="716" y="828"/>
                      <a:pt x="710" y="832"/>
                    </a:cubicBezTo>
                    <a:cubicBezTo>
                      <a:pt x="704" y="837"/>
                      <a:pt x="706" y="836"/>
                      <a:pt x="697" y="842"/>
                    </a:cubicBezTo>
                    <a:cubicBezTo>
                      <a:pt x="688" y="848"/>
                      <a:pt x="691" y="847"/>
                      <a:pt x="686" y="852"/>
                    </a:cubicBezTo>
                    <a:cubicBezTo>
                      <a:pt x="681" y="856"/>
                      <a:pt x="682" y="860"/>
                      <a:pt x="677" y="861"/>
                    </a:cubicBezTo>
                    <a:cubicBezTo>
                      <a:pt x="673" y="862"/>
                      <a:pt x="679" y="869"/>
                      <a:pt x="677" y="873"/>
                    </a:cubicBezTo>
                    <a:cubicBezTo>
                      <a:pt x="676" y="877"/>
                      <a:pt x="673" y="882"/>
                      <a:pt x="675" y="888"/>
                    </a:cubicBezTo>
                    <a:cubicBezTo>
                      <a:pt x="677" y="893"/>
                      <a:pt x="677" y="895"/>
                      <a:pt x="679" y="900"/>
                    </a:cubicBezTo>
                    <a:cubicBezTo>
                      <a:pt x="681" y="904"/>
                      <a:pt x="679" y="904"/>
                      <a:pt x="680" y="910"/>
                    </a:cubicBezTo>
                    <a:cubicBezTo>
                      <a:pt x="681" y="916"/>
                      <a:pt x="680" y="922"/>
                      <a:pt x="683" y="928"/>
                    </a:cubicBezTo>
                    <a:cubicBezTo>
                      <a:pt x="686" y="935"/>
                      <a:pt x="683" y="935"/>
                      <a:pt x="681" y="946"/>
                    </a:cubicBezTo>
                    <a:cubicBezTo>
                      <a:pt x="679" y="957"/>
                      <a:pt x="675" y="954"/>
                      <a:pt x="673" y="956"/>
                    </a:cubicBezTo>
                    <a:cubicBezTo>
                      <a:pt x="670" y="958"/>
                      <a:pt x="668" y="962"/>
                      <a:pt x="663" y="967"/>
                    </a:cubicBezTo>
                    <a:cubicBezTo>
                      <a:pt x="659" y="972"/>
                      <a:pt x="659" y="980"/>
                      <a:pt x="655" y="986"/>
                    </a:cubicBezTo>
                    <a:cubicBezTo>
                      <a:pt x="652" y="992"/>
                      <a:pt x="655" y="993"/>
                      <a:pt x="651" y="1001"/>
                    </a:cubicBezTo>
                    <a:cubicBezTo>
                      <a:pt x="648" y="1010"/>
                      <a:pt x="651" y="1013"/>
                      <a:pt x="645" y="1019"/>
                    </a:cubicBezTo>
                    <a:cubicBezTo>
                      <a:pt x="639" y="1025"/>
                      <a:pt x="642" y="1024"/>
                      <a:pt x="639" y="1026"/>
                    </a:cubicBezTo>
                    <a:cubicBezTo>
                      <a:pt x="637" y="1028"/>
                      <a:pt x="635" y="1031"/>
                      <a:pt x="632" y="1036"/>
                    </a:cubicBezTo>
                    <a:cubicBezTo>
                      <a:pt x="629" y="1040"/>
                      <a:pt x="629" y="1042"/>
                      <a:pt x="626" y="1046"/>
                    </a:cubicBezTo>
                    <a:cubicBezTo>
                      <a:pt x="622" y="1050"/>
                      <a:pt x="622" y="1050"/>
                      <a:pt x="619" y="1049"/>
                    </a:cubicBezTo>
                    <a:cubicBezTo>
                      <a:pt x="615" y="1047"/>
                      <a:pt x="618" y="1045"/>
                      <a:pt x="620" y="1041"/>
                    </a:cubicBezTo>
                    <a:cubicBezTo>
                      <a:pt x="622" y="1037"/>
                      <a:pt x="626" y="1035"/>
                      <a:pt x="630" y="1028"/>
                    </a:cubicBezTo>
                    <a:cubicBezTo>
                      <a:pt x="634" y="1022"/>
                      <a:pt x="636" y="1023"/>
                      <a:pt x="638" y="1019"/>
                    </a:cubicBezTo>
                    <a:cubicBezTo>
                      <a:pt x="640" y="1014"/>
                      <a:pt x="643" y="1006"/>
                      <a:pt x="643" y="1002"/>
                    </a:cubicBezTo>
                    <a:cubicBezTo>
                      <a:pt x="643" y="998"/>
                      <a:pt x="640" y="1001"/>
                      <a:pt x="636" y="998"/>
                    </a:cubicBezTo>
                    <a:cubicBezTo>
                      <a:pt x="632" y="995"/>
                      <a:pt x="631" y="996"/>
                      <a:pt x="629" y="1000"/>
                    </a:cubicBezTo>
                    <a:cubicBezTo>
                      <a:pt x="628" y="1005"/>
                      <a:pt x="630" y="1007"/>
                      <a:pt x="627" y="1012"/>
                    </a:cubicBezTo>
                    <a:cubicBezTo>
                      <a:pt x="625" y="1017"/>
                      <a:pt x="627" y="1017"/>
                      <a:pt x="623" y="1022"/>
                    </a:cubicBezTo>
                    <a:cubicBezTo>
                      <a:pt x="619" y="1026"/>
                      <a:pt x="620" y="1025"/>
                      <a:pt x="618" y="1027"/>
                    </a:cubicBezTo>
                    <a:cubicBezTo>
                      <a:pt x="616" y="1029"/>
                      <a:pt x="616" y="1034"/>
                      <a:pt x="613" y="1039"/>
                    </a:cubicBezTo>
                    <a:cubicBezTo>
                      <a:pt x="610" y="1043"/>
                      <a:pt x="612" y="1044"/>
                      <a:pt x="614" y="1047"/>
                    </a:cubicBezTo>
                    <a:cubicBezTo>
                      <a:pt x="617" y="1051"/>
                      <a:pt x="617" y="1054"/>
                      <a:pt x="613" y="1058"/>
                    </a:cubicBezTo>
                    <a:cubicBezTo>
                      <a:pt x="609" y="1063"/>
                      <a:pt x="611" y="1064"/>
                      <a:pt x="611" y="1071"/>
                    </a:cubicBezTo>
                    <a:cubicBezTo>
                      <a:pt x="611" y="1079"/>
                      <a:pt x="610" y="1076"/>
                      <a:pt x="607" y="1080"/>
                    </a:cubicBezTo>
                    <a:cubicBezTo>
                      <a:pt x="605" y="1084"/>
                      <a:pt x="606" y="1083"/>
                      <a:pt x="603" y="1087"/>
                    </a:cubicBezTo>
                    <a:cubicBezTo>
                      <a:pt x="599" y="1091"/>
                      <a:pt x="599" y="1091"/>
                      <a:pt x="596" y="1095"/>
                    </a:cubicBezTo>
                    <a:cubicBezTo>
                      <a:pt x="593" y="1091"/>
                      <a:pt x="588" y="1086"/>
                      <a:pt x="588" y="1082"/>
                    </a:cubicBezTo>
                    <a:cubicBezTo>
                      <a:pt x="588" y="1078"/>
                      <a:pt x="593" y="1071"/>
                      <a:pt x="595" y="1066"/>
                    </a:cubicBezTo>
                    <a:cubicBezTo>
                      <a:pt x="596" y="1062"/>
                      <a:pt x="589" y="1061"/>
                      <a:pt x="586" y="1056"/>
                    </a:cubicBezTo>
                    <a:cubicBezTo>
                      <a:pt x="582" y="1051"/>
                      <a:pt x="577" y="1049"/>
                      <a:pt x="572" y="1045"/>
                    </a:cubicBezTo>
                    <a:cubicBezTo>
                      <a:pt x="567" y="1042"/>
                      <a:pt x="568" y="1042"/>
                      <a:pt x="560" y="1036"/>
                    </a:cubicBezTo>
                    <a:cubicBezTo>
                      <a:pt x="552" y="1030"/>
                      <a:pt x="554" y="1029"/>
                      <a:pt x="545" y="1027"/>
                    </a:cubicBezTo>
                    <a:cubicBezTo>
                      <a:pt x="537" y="1025"/>
                      <a:pt x="538" y="1024"/>
                      <a:pt x="533" y="1018"/>
                    </a:cubicBezTo>
                    <a:cubicBezTo>
                      <a:pt x="528" y="1012"/>
                      <a:pt x="526" y="1013"/>
                      <a:pt x="526" y="1016"/>
                    </a:cubicBezTo>
                    <a:cubicBezTo>
                      <a:pt x="526" y="1020"/>
                      <a:pt x="521" y="1021"/>
                      <a:pt x="518" y="1016"/>
                    </a:cubicBezTo>
                    <a:cubicBezTo>
                      <a:pt x="515" y="1012"/>
                      <a:pt x="515" y="1011"/>
                      <a:pt x="513" y="1007"/>
                    </a:cubicBezTo>
                    <a:cubicBezTo>
                      <a:pt x="510" y="1003"/>
                      <a:pt x="499" y="997"/>
                      <a:pt x="495" y="993"/>
                    </a:cubicBezTo>
                    <a:cubicBezTo>
                      <a:pt x="492" y="990"/>
                      <a:pt x="482" y="997"/>
                      <a:pt x="477" y="997"/>
                    </a:cubicBezTo>
                    <a:cubicBezTo>
                      <a:pt x="476" y="997"/>
                      <a:pt x="475" y="997"/>
                      <a:pt x="475" y="997"/>
                    </a:cubicBezTo>
                    <a:cubicBezTo>
                      <a:pt x="473" y="996"/>
                      <a:pt x="477" y="991"/>
                      <a:pt x="482" y="986"/>
                    </a:cubicBezTo>
                    <a:cubicBezTo>
                      <a:pt x="487" y="979"/>
                      <a:pt x="490" y="978"/>
                      <a:pt x="490" y="974"/>
                    </a:cubicBezTo>
                    <a:cubicBezTo>
                      <a:pt x="490" y="970"/>
                      <a:pt x="492" y="965"/>
                      <a:pt x="499" y="957"/>
                    </a:cubicBezTo>
                    <a:cubicBezTo>
                      <a:pt x="506" y="948"/>
                      <a:pt x="505" y="952"/>
                      <a:pt x="507" y="947"/>
                    </a:cubicBezTo>
                    <a:cubicBezTo>
                      <a:pt x="508" y="942"/>
                      <a:pt x="510" y="940"/>
                      <a:pt x="516" y="934"/>
                    </a:cubicBezTo>
                    <a:cubicBezTo>
                      <a:pt x="522" y="928"/>
                      <a:pt x="522" y="928"/>
                      <a:pt x="529" y="924"/>
                    </a:cubicBezTo>
                    <a:cubicBezTo>
                      <a:pt x="536" y="920"/>
                      <a:pt x="540" y="917"/>
                      <a:pt x="545" y="913"/>
                    </a:cubicBezTo>
                    <a:cubicBezTo>
                      <a:pt x="551" y="910"/>
                      <a:pt x="548" y="910"/>
                      <a:pt x="551" y="902"/>
                    </a:cubicBezTo>
                    <a:cubicBezTo>
                      <a:pt x="554" y="894"/>
                      <a:pt x="552" y="893"/>
                      <a:pt x="551" y="884"/>
                    </a:cubicBezTo>
                    <a:cubicBezTo>
                      <a:pt x="550" y="875"/>
                      <a:pt x="551" y="878"/>
                      <a:pt x="548" y="873"/>
                    </a:cubicBezTo>
                    <a:cubicBezTo>
                      <a:pt x="544" y="867"/>
                      <a:pt x="542" y="866"/>
                      <a:pt x="536" y="864"/>
                    </a:cubicBezTo>
                    <a:cubicBezTo>
                      <a:pt x="530" y="863"/>
                      <a:pt x="529" y="869"/>
                      <a:pt x="527" y="864"/>
                    </a:cubicBezTo>
                    <a:cubicBezTo>
                      <a:pt x="527" y="864"/>
                      <a:pt x="527" y="863"/>
                      <a:pt x="527" y="862"/>
                    </a:cubicBezTo>
                    <a:cubicBezTo>
                      <a:pt x="524" y="854"/>
                      <a:pt x="527" y="852"/>
                      <a:pt x="530" y="844"/>
                    </a:cubicBezTo>
                    <a:cubicBezTo>
                      <a:pt x="534" y="836"/>
                      <a:pt x="529" y="834"/>
                      <a:pt x="530" y="827"/>
                    </a:cubicBezTo>
                    <a:cubicBezTo>
                      <a:pt x="531" y="820"/>
                      <a:pt x="529" y="821"/>
                      <a:pt x="524" y="818"/>
                    </a:cubicBezTo>
                    <a:cubicBezTo>
                      <a:pt x="520" y="815"/>
                      <a:pt x="520" y="821"/>
                      <a:pt x="506" y="820"/>
                    </a:cubicBezTo>
                    <a:cubicBezTo>
                      <a:pt x="493" y="819"/>
                      <a:pt x="501" y="817"/>
                      <a:pt x="499" y="811"/>
                    </a:cubicBezTo>
                    <a:cubicBezTo>
                      <a:pt x="497" y="804"/>
                      <a:pt x="495" y="805"/>
                      <a:pt x="495" y="794"/>
                    </a:cubicBezTo>
                    <a:cubicBezTo>
                      <a:pt x="495" y="782"/>
                      <a:pt x="493" y="787"/>
                      <a:pt x="490" y="778"/>
                    </a:cubicBezTo>
                    <a:cubicBezTo>
                      <a:pt x="486" y="768"/>
                      <a:pt x="479" y="772"/>
                      <a:pt x="475" y="768"/>
                    </a:cubicBezTo>
                    <a:cubicBezTo>
                      <a:pt x="471" y="764"/>
                      <a:pt x="466" y="771"/>
                      <a:pt x="466" y="771"/>
                    </a:cubicBezTo>
                    <a:cubicBezTo>
                      <a:pt x="466" y="771"/>
                      <a:pt x="456" y="773"/>
                      <a:pt x="450" y="773"/>
                    </a:cubicBezTo>
                    <a:cubicBezTo>
                      <a:pt x="445" y="773"/>
                      <a:pt x="446" y="769"/>
                      <a:pt x="438" y="767"/>
                    </a:cubicBezTo>
                    <a:cubicBezTo>
                      <a:pt x="431" y="765"/>
                      <a:pt x="433" y="764"/>
                      <a:pt x="433" y="757"/>
                    </a:cubicBezTo>
                    <a:cubicBezTo>
                      <a:pt x="433" y="750"/>
                      <a:pt x="433" y="743"/>
                      <a:pt x="432" y="736"/>
                    </a:cubicBezTo>
                    <a:cubicBezTo>
                      <a:pt x="431" y="730"/>
                      <a:pt x="426" y="724"/>
                      <a:pt x="425" y="717"/>
                    </a:cubicBezTo>
                    <a:cubicBezTo>
                      <a:pt x="425" y="717"/>
                      <a:pt x="425" y="717"/>
                      <a:pt x="425" y="717"/>
                    </a:cubicBezTo>
                    <a:cubicBezTo>
                      <a:pt x="424" y="711"/>
                      <a:pt x="431" y="710"/>
                      <a:pt x="428" y="707"/>
                    </a:cubicBezTo>
                    <a:cubicBezTo>
                      <a:pt x="426" y="704"/>
                      <a:pt x="425" y="697"/>
                      <a:pt x="426" y="693"/>
                    </a:cubicBezTo>
                    <a:cubicBezTo>
                      <a:pt x="428" y="689"/>
                      <a:pt x="428" y="683"/>
                      <a:pt x="432" y="675"/>
                    </a:cubicBezTo>
                    <a:cubicBezTo>
                      <a:pt x="437" y="667"/>
                      <a:pt x="435" y="664"/>
                      <a:pt x="432" y="655"/>
                    </a:cubicBezTo>
                    <a:cubicBezTo>
                      <a:pt x="430" y="646"/>
                      <a:pt x="426" y="652"/>
                      <a:pt x="425" y="644"/>
                    </a:cubicBezTo>
                    <a:cubicBezTo>
                      <a:pt x="423" y="635"/>
                      <a:pt x="418" y="639"/>
                      <a:pt x="412" y="635"/>
                    </a:cubicBezTo>
                    <a:cubicBezTo>
                      <a:pt x="406" y="631"/>
                      <a:pt x="408" y="630"/>
                      <a:pt x="408" y="625"/>
                    </a:cubicBezTo>
                    <a:cubicBezTo>
                      <a:pt x="409" y="620"/>
                      <a:pt x="407" y="615"/>
                      <a:pt x="408" y="609"/>
                    </a:cubicBezTo>
                    <a:cubicBezTo>
                      <a:pt x="410" y="603"/>
                      <a:pt x="393" y="606"/>
                      <a:pt x="383" y="605"/>
                    </a:cubicBezTo>
                    <a:cubicBezTo>
                      <a:pt x="373" y="604"/>
                      <a:pt x="371" y="604"/>
                      <a:pt x="364" y="603"/>
                    </a:cubicBezTo>
                    <a:cubicBezTo>
                      <a:pt x="356" y="602"/>
                      <a:pt x="361" y="596"/>
                      <a:pt x="361" y="591"/>
                    </a:cubicBezTo>
                    <a:cubicBezTo>
                      <a:pt x="361" y="587"/>
                      <a:pt x="359" y="586"/>
                      <a:pt x="354" y="581"/>
                    </a:cubicBezTo>
                    <a:cubicBezTo>
                      <a:pt x="348" y="575"/>
                      <a:pt x="356" y="571"/>
                      <a:pt x="357" y="570"/>
                    </a:cubicBezTo>
                    <a:cubicBezTo>
                      <a:pt x="357" y="569"/>
                      <a:pt x="357" y="563"/>
                      <a:pt x="357" y="559"/>
                    </a:cubicBezTo>
                    <a:cubicBezTo>
                      <a:pt x="356" y="555"/>
                      <a:pt x="351" y="550"/>
                      <a:pt x="350" y="545"/>
                    </a:cubicBezTo>
                    <a:cubicBezTo>
                      <a:pt x="348" y="539"/>
                      <a:pt x="348" y="538"/>
                      <a:pt x="343" y="533"/>
                    </a:cubicBezTo>
                    <a:cubicBezTo>
                      <a:pt x="339" y="528"/>
                      <a:pt x="336" y="529"/>
                      <a:pt x="327" y="529"/>
                    </a:cubicBezTo>
                    <a:cubicBezTo>
                      <a:pt x="318" y="529"/>
                      <a:pt x="321" y="530"/>
                      <a:pt x="315" y="525"/>
                    </a:cubicBezTo>
                    <a:cubicBezTo>
                      <a:pt x="309" y="521"/>
                      <a:pt x="303" y="521"/>
                      <a:pt x="295" y="515"/>
                    </a:cubicBezTo>
                    <a:cubicBezTo>
                      <a:pt x="286" y="509"/>
                      <a:pt x="288" y="511"/>
                      <a:pt x="280" y="505"/>
                    </a:cubicBezTo>
                    <a:cubicBezTo>
                      <a:pt x="272" y="498"/>
                      <a:pt x="273" y="500"/>
                      <a:pt x="264" y="499"/>
                    </a:cubicBezTo>
                    <a:cubicBezTo>
                      <a:pt x="255" y="499"/>
                      <a:pt x="252" y="496"/>
                      <a:pt x="247" y="492"/>
                    </a:cubicBezTo>
                    <a:cubicBezTo>
                      <a:pt x="242" y="489"/>
                      <a:pt x="238" y="487"/>
                      <a:pt x="232" y="482"/>
                    </a:cubicBezTo>
                    <a:cubicBezTo>
                      <a:pt x="227" y="478"/>
                      <a:pt x="229" y="476"/>
                      <a:pt x="223" y="468"/>
                    </a:cubicBezTo>
                    <a:cubicBezTo>
                      <a:pt x="217" y="460"/>
                      <a:pt x="224" y="458"/>
                      <a:pt x="223" y="452"/>
                    </a:cubicBezTo>
                    <a:cubicBezTo>
                      <a:pt x="222" y="446"/>
                      <a:pt x="220" y="446"/>
                      <a:pt x="221" y="441"/>
                    </a:cubicBezTo>
                    <a:cubicBezTo>
                      <a:pt x="222" y="437"/>
                      <a:pt x="222" y="430"/>
                      <a:pt x="221" y="425"/>
                    </a:cubicBezTo>
                    <a:cubicBezTo>
                      <a:pt x="220" y="421"/>
                      <a:pt x="207" y="424"/>
                      <a:pt x="198" y="425"/>
                    </a:cubicBezTo>
                    <a:cubicBezTo>
                      <a:pt x="189" y="426"/>
                      <a:pt x="187" y="427"/>
                      <a:pt x="183" y="429"/>
                    </a:cubicBezTo>
                    <a:cubicBezTo>
                      <a:pt x="179" y="431"/>
                      <a:pt x="169" y="439"/>
                      <a:pt x="168" y="441"/>
                    </a:cubicBezTo>
                    <a:cubicBezTo>
                      <a:pt x="167" y="444"/>
                      <a:pt x="157" y="444"/>
                      <a:pt x="153" y="448"/>
                    </a:cubicBezTo>
                    <a:cubicBezTo>
                      <a:pt x="149" y="452"/>
                      <a:pt x="143" y="460"/>
                      <a:pt x="135" y="456"/>
                    </a:cubicBezTo>
                    <a:cubicBezTo>
                      <a:pt x="129" y="453"/>
                      <a:pt x="124" y="454"/>
                      <a:pt x="117" y="455"/>
                    </a:cubicBezTo>
                    <a:cubicBezTo>
                      <a:pt x="114" y="455"/>
                      <a:pt x="112" y="455"/>
                      <a:pt x="109" y="455"/>
                    </a:cubicBezTo>
                    <a:cubicBezTo>
                      <a:pt x="99" y="455"/>
                      <a:pt x="98" y="458"/>
                      <a:pt x="93" y="454"/>
                    </a:cubicBezTo>
                    <a:cubicBezTo>
                      <a:pt x="87" y="449"/>
                      <a:pt x="89" y="427"/>
                      <a:pt x="91" y="417"/>
                    </a:cubicBezTo>
                    <a:cubicBezTo>
                      <a:pt x="93" y="407"/>
                      <a:pt x="80" y="420"/>
                      <a:pt x="73" y="428"/>
                    </a:cubicBezTo>
                    <a:cubicBezTo>
                      <a:pt x="67" y="435"/>
                      <a:pt x="58" y="429"/>
                      <a:pt x="54" y="429"/>
                    </a:cubicBezTo>
                    <a:cubicBezTo>
                      <a:pt x="51" y="429"/>
                      <a:pt x="51" y="424"/>
                      <a:pt x="46" y="418"/>
                    </a:cubicBezTo>
                    <a:cubicBezTo>
                      <a:pt x="42" y="413"/>
                      <a:pt x="36" y="415"/>
                      <a:pt x="29" y="415"/>
                    </a:cubicBezTo>
                    <a:cubicBezTo>
                      <a:pt x="22" y="415"/>
                      <a:pt x="27" y="411"/>
                      <a:pt x="27" y="403"/>
                    </a:cubicBezTo>
                    <a:cubicBezTo>
                      <a:pt x="26" y="396"/>
                      <a:pt x="22" y="393"/>
                      <a:pt x="18" y="389"/>
                    </a:cubicBezTo>
                    <a:cubicBezTo>
                      <a:pt x="14" y="385"/>
                      <a:pt x="16" y="384"/>
                      <a:pt x="12" y="376"/>
                    </a:cubicBezTo>
                    <a:cubicBezTo>
                      <a:pt x="9" y="368"/>
                      <a:pt x="7" y="367"/>
                      <a:pt x="3" y="360"/>
                    </a:cubicBezTo>
                    <a:cubicBezTo>
                      <a:pt x="0" y="354"/>
                      <a:pt x="9" y="352"/>
                      <a:pt x="8" y="347"/>
                    </a:cubicBezTo>
                    <a:cubicBezTo>
                      <a:pt x="8" y="342"/>
                      <a:pt x="16" y="335"/>
                      <a:pt x="20" y="332"/>
                    </a:cubicBezTo>
                    <a:cubicBezTo>
                      <a:pt x="25" y="329"/>
                      <a:pt x="21" y="326"/>
                      <a:pt x="20" y="324"/>
                    </a:cubicBezTo>
                    <a:cubicBezTo>
                      <a:pt x="18" y="322"/>
                      <a:pt x="19" y="317"/>
                      <a:pt x="22" y="312"/>
                    </a:cubicBezTo>
                    <a:cubicBezTo>
                      <a:pt x="25" y="307"/>
                      <a:pt x="25" y="302"/>
                      <a:pt x="27" y="296"/>
                    </a:cubicBezTo>
                    <a:cubicBezTo>
                      <a:pt x="28" y="289"/>
                      <a:pt x="32" y="290"/>
                      <a:pt x="36" y="286"/>
                    </a:cubicBezTo>
                    <a:cubicBezTo>
                      <a:pt x="40" y="281"/>
                      <a:pt x="44" y="282"/>
                      <a:pt x="51" y="277"/>
                    </a:cubicBezTo>
                    <a:cubicBezTo>
                      <a:pt x="57" y="273"/>
                      <a:pt x="59" y="273"/>
                      <a:pt x="68" y="271"/>
                    </a:cubicBezTo>
                    <a:cubicBezTo>
                      <a:pt x="77" y="269"/>
                      <a:pt x="74" y="271"/>
                      <a:pt x="76" y="267"/>
                    </a:cubicBezTo>
                    <a:cubicBezTo>
                      <a:pt x="78" y="262"/>
                      <a:pt x="89" y="266"/>
                      <a:pt x="92" y="269"/>
                    </a:cubicBezTo>
                    <a:cubicBezTo>
                      <a:pt x="96" y="273"/>
                      <a:pt x="97" y="270"/>
                      <a:pt x="99" y="269"/>
                    </a:cubicBezTo>
                    <a:cubicBezTo>
                      <a:pt x="99" y="269"/>
                      <a:pt x="99" y="267"/>
                      <a:pt x="98" y="266"/>
                    </a:cubicBezTo>
                    <a:cubicBezTo>
                      <a:pt x="99" y="266"/>
                      <a:pt x="100" y="266"/>
                      <a:pt x="100" y="263"/>
                    </a:cubicBezTo>
                    <a:cubicBezTo>
                      <a:pt x="101" y="260"/>
                      <a:pt x="102" y="257"/>
                      <a:pt x="103" y="253"/>
                    </a:cubicBezTo>
                    <a:cubicBezTo>
                      <a:pt x="103" y="249"/>
                      <a:pt x="104" y="244"/>
                      <a:pt x="104" y="239"/>
                    </a:cubicBezTo>
                    <a:cubicBezTo>
                      <a:pt x="105" y="234"/>
                      <a:pt x="103" y="228"/>
                      <a:pt x="104" y="224"/>
                    </a:cubicBezTo>
                    <a:cubicBezTo>
                      <a:pt x="105" y="220"/>
                      <a:pt x="105" y="209"/>
                      <a:pt x="108" y="202"/>
                    </a:cubicBezTo>
                    <a:cubicBezTo>
                      <a:pt x="110" y="195"/>
                      <a:pt x="111" y="194"/>
                      <a:pt x="112" y="188"/>
                    </a:cubicBezTo>
                    <a:cubicBezTo>
                      <a:pt x="113" y="182"/>
                      <a:pt x="113" y="178"/>
                      <a:pt x="110" y="175"/>
                    </a:cubicBezTo>
                    <a:cubicBezTo>
                      <a:pt x="106" y="171"/>
                      <a:pt x="107" y="166"/>
                      <a:pt x="104" y="162"/>
                    </a:cubicBezTo>
                    <a:cubicBezTo>
                      <a:pt x="101" y="158"/>
                      <a:pt x="91" y="157"/>
                      <a:pt x="92" y="149"/>
                    </a:cubicBezTo>
                    <a:cubicBezTo>
                      <a:pt x="93" y="142"/>
                      <a:pt x="95" y="135"/>
                      <a:pt x="97" y="133"/>
                    </a:cubicBezTo>
                    <a:cubicBezTo>
                      <a:pt x="99" y="130"/>
                      <a:pt x="99" y="127"/>
                      <a:pt x="107" y="128"/>
                    </a:cubicBezTo>
                    <a:cubicBezTo>
                      <a:pt x="114" y="130"/>
                      <a:pt x="119" y="131"/>
                      <a:pt x="118" y="126"/>
                    </a:cubicBezTo>
                    <a:cubicBezTo>
                      <a:pt x="116" y="121"/>
                      <a:pt x="117" y="122"/>
                      <a:pt x="112" y="120"/>
                    </a:cubicBezTo>
                    <a:cubicBezTo>
                      <a:pt x="107" y="119"/>
                      <a:pt x="99" y="117"/>
                      <a:pt x="99" y="114"/>
                    </a:cubicBezTo>
                    <a:cubicBezTo>
                      <a:pt x="99" y="112"/>
                      <a:pt x="97" y="102"/>
                      <a:pt x="101" y="101"/>
                    </a:cubicBezTo>
                    <a:cubicBezTo>
                      <a:pt x="104" y="100"/>
                      <a:pt x="140" y="102"/>
                      <a:pt x="140" y="98"/>
                    </a:cubicBezTo>
                    <a:cubicBezTo>
                      <a:pt x="141" y="95"/>
                      <a:pt x="143" y="91"/>
                      <a:pt x="144" y="93"/>
                    </a:cubicBezTo>
                    <a:cubicBezTo>
                      <a:pt x="146" y="96"/>
                      <a:pt x="144" y="101"/>
                      <a:pt x="147" y="100"/>
                    </a:cubicBezTo>
                    <a:cubicBezTo>
                      <a:pt x="151" y="99"/>
                      <a:pt x="155" y="93"/>
                      <a:pt x="157" y="91"/>
                    </a:cubicBezTo>
                    <a:cubicBezTo>
                      <a:pt x="160" y="90"/>
                      <a:pt x="162" y="87"/>
                      <a:pt x="164" y="90"/>
                    </a:cubicBezTo>
                    <a:cubicBezTo>
                      <a:pt x="165" y="92"/>
                      <a:pt x="166" y="92"/>
                      <a:pt x="167" y="92"/>
                    </a:cubicBezTo>
                    <a:cubicBezTo>
                      <a:pt x="166" y="92"/>
                      <a:pt x="166" y="94"/>
                      <a:pt x="168" y="96"/>
                    </a:cubicBezTo>
                    <a:cubicBezTo>
                      <a:pt x="171" y="101"/>
                      <a:pt x="170" y="98"/>
                      <a:pt x="170" y="105"/>
                    </a:cubicBezTo>
                    <a:cubicBezTo>
                      <a:pt x="171" y="111"/>
                      <a:pt x="169" y="111"/>
                      <a:pt x="175" y="116"/>
                    </a:cubicBezTo>
                    <a:cubicBezTo>
                      <a:pt x="181" y="122"/>
                      <a:pt x="179" y="125"/>
                      <a:pt x="187" y="126"/>
                    </a:cubicBezTo>
                    <a:cubicBezTo>
                      <a:pt x="194" y="127"/>
                      <a:pt x="191" y="130"/>
                      <a:pt x="196" y="126"/>
                    </a:cubicBezTo>
                    <a:cubicBezTo>
                      <a:pt x="200" y="123"/>
                      <a:pt x="206" y="117"/>
                      <a:pt x="206" y="121"/>
                    </a:cubicBezTo>
                    <a:cubicBezTo>
                      <a:pt x="207" y="124"/>
                      <a:pt x="206" y="128"/>
                      <a:pt x="208" y="128"/>
                    </a:cubicBezTo>
                    <a:cubicBezTo>
                      <a:pt x="210" y="129"/>
                      <a:pt x="212" y="125"/>
                      <a:pt x="217" y="122"/>
                    </a:cubicBezTo>
                    <a:cubicBezTo>
                      <a:pt x="222" y="118"/>
                      <a:pt x="222" y="115"/>
                      <a:pt x="229" y="113"/>
                    </a:cubicBezTo>
                    <a:cubicBezTo>
                      <a:pt x="235" y="110"/>
                      <a:pt x="235" y="113"/>
                      <a:pt x="238" y="109"/>
                    </a:cubicBezTo>
                    <a:cubicBezTo>
                      <a:pt x="241" y="105"/>
                      <a:pt x="243" y="103"/>
                      <a:pt x="243" y="100"/>
                    </a:cubicBezTo>
                    <a:cubicBezTo>
                      <a:pt x="243" y="97"/>
                      <a:pt x="245" y="93"/>
                      <a:pt x="252" y="92"/>
                    </a:cubicBezTo>
                    <a:cubicBezTo>
                      <a:pt x="260" y="92"/>
                      <a:pt x="263" y="90"/>
                      <a:pt x="263" y="87"/>
                    </a:cubicBezTo>
                    <a:cubicBezTo>
                      <a:pt x="263" y="85"/>
                      <a:pt x="266" y="81"/>
                      <a:pt x="262" y="81"/>
                    </a:cubicBezTo>
                    <a:cubicBezTo>
                      <a:pt x="257" y="81"/>
                      <a:pt x="247" y="80"/>
                      <a:pt x="247" y="78"/>
                    </a:cubicBezTo>
                    <a:cubicBezTo>
                      <a:pt x="247" y="76"/>
                      <a:pt x="241" y="68"/>
                      <a:pt x="241" y="61"/>
                    </a:cubicBezTo>
                    <a:cubicBezTo>
                      <a:pt x="242" y="54"/>
                      <a:pt x="243" y="52"/>
                      <a:pt x="240" y="47"/>
                    </a:cubicBezTo>
                    <a:cubicBezTo>
                      <a:pt x="237" y="42"/>
                      <a:pt x="234" y="40"/>
                      <a:pt x="232" y="36"/>
                    </a:cubicBezTo>
                    <a:cubicBezTo>
                      <a:pt x="230" y="32"/>
                      <a:pt x="229" y="27"/>
                      <a:pt x="232" y="29"/>
                    </a:cubicBezTo>
                    <a:cubicBezTo>
                      <a:pt x="235" y="30"/>
                      <a:pt x="241" y="33"/>
                      <a:pt x="246" y="34"/>
                    </a:cubicBezTo>
                    <a:cubicBezTo>
                      <a:pt x="250" y="35"/>
                      <a:pt x="250" y="36"/>
                      <a:pt x="253" y="37"/>
                    </a:cubicBezTo>
                    <a:cubicBezTo>
                      <a:pt x="256" y="38"/>
                      <a:pt x="259" y="39"/>
                      <a:pt x="264" y="39"/>
                    </a:cubicBezTo>
                    <a:cubicBezTo>
                      <a:pt x="269" y="40"/>
                      <a:pt x="268" y="40"/>
                      <a:pt x="271" y="44"/>
                    </a:cubicBezTo>
                    <a:cubicBezTo>
                      <a:pt x="273" y="48"/>
                      <a:pt x="273" y="49"/>
                      <a:pt x="278" y="48"/>
                    </a:cubicBezTo>
                    <a:cubicBezTo>
                      <a:pt x="283" y="48"/>
                      <a:pt x="278" y="38"/>
                      <a:pt x="280" y="36"/>
                    </a:cubicBezTo>
                    <a:cubicBezTo>
                      <a:pt x="283" y="34"/>
                      <a:pt x="284" y="33"/>
                      <a:pt x="291" y="33"/>
                    </a:cubicBezTo>
                    <a:cubicBezTo>
                      <a:pt x="297" y="33"/>
                      <a:pt x="299" y="31"/>
                      <a:pt x="306" y="28"/>
                    </a:cubicBezTo>
                    <a:cubicBezTo>
                      <a:pt x="313" y="26"/>
                      <a:pt x="312" y="23"/>
                      <a:pt x="320" y="21"/>
                    </a:cubicBezTo>
                    <a:cubicBezTo>
                      <a:pt x="327" y="19"/>
                      <a:pt x="331" y="17"/>
                      <a:pt x="331" y="14"/>
                    </a:cubicBezTo>
                    <a:cubicBezTo>
                      <a:pt x="332" y="11"/>
                      <a:pt x="334" y="6"/>
                      <a:pt x="333" y="3"/>
                    </a:cubicBezTo>
                    <a:cubicBezTo>
                      <a:pt x="336" y="3"/>
                      <a:pt x="341" y="3"/>
                      <a:pt x="342" y="3"/>
                    </a:cubicBezTo>
                    <a:cubicBezTo>
                      <a:pt x="343" y="3"/>
                      <a:pt x="346" y="0"/>
                      <a:pt x="347" y="3"/>
                    </a:cubicBezTo>
                    <a:cubicBezTo>
                      <a:pt x="348" y="6"/>
                      <a:pt x="352" y="5"/>
                      <a:pt x="347" y="12"/>
                    </a:cubicBezTo>
                    <a:cubicBezTo>
                      <a:pt x="341" y="19"/>
                      <a:pt x="344" y="21"/>
                      <a:pt x="348" y="22"/>
                    </a:cubicBezTo>
                    <a:cubicBezTo>
                      <a:pt x="352" y="23"/>
                      <a:pt x="355" y="23"/>
                      <a:pt x="355" y="27"/>
                    </a:cubicBezTo>
                    <a:cubicBezTo>
                      <a:pt x="356" y="31"/>
                      <a:pt x="359" y="31"/>
                      <a:pt x="358" y="36"/>
                    </a:cubicBezTo>
                    <a:cubicBezTo>
                      <a:pt x="358" y="42"/>
                      <a:pt x="357" y="40"/>
                      <a:pt x="354" y="45"/>
                    </a:cubicBezTo>
                    <a:cubicBezTo>
                      <a:pt x="351" y="50"/>
                      <a:pt x="352" y="48"/>
                      <a:pt x="351" y="55"/>
                    </a:cubicBezTo>
                    <a:cubicBezTo>
                      <a:pt x="350" y="62"/>
                      <a:pt x="347" y="59"/>
                      <a:pt x="347" y="66"/>
                    </a:cubicBezTo>
                    <a:cubicBezTo>
                      <a:pt x="347" y="73"/>
                      <a:pt x="344" y="76"/>
                      <a:pt x="348" y="80"/>
                    </a:cubicBezTo>
                    <a:cubicBezTo>
                      <a:pt x="352" y="84"/>
                      <a:pt x="353" y="85"/>
                      <a:pt x="354" y="91"/>
                    </a:cubicBezTo>
                    <a:cubicBezTo>
                      <a:pt x="356" y="96"/>
                      <a:pt x="351" y="98"/>
                      <a:pt x="355" y="101"/>
                    </a:cubicBezTo>
                    <a:cubicBezTo>
                      <a:pt x="359" y="104"/>
                      <a:pt x="361" y="104"/>
                      <a:pt x="366" y="109"/>
                    </a:cubicBezTo>
                    <a:cubicBezTo>
                      <a:pt x="370" y="114"/>
                      <a:pt x="375" y="116"/>
                      <a:pt x="378" y="114"/>
                    </a:cubicBezTo>
                    <a:cubicBezTo>
                      <a:pt x="381" y="113"/>
                      <a:pt x="384" y="110"/>
                      <a:pt x="387" y="108"/>
                    </a:cubicBezTo>
                    <a:cubicBezTo>
                      <a:pt x="389" y="106"/>
                      <a:pt x="390" y="105"/>
                      <a:pt x="393" y="104"/>
                    </a:cubicBezTo>
                    <a:cubicBezTo>
                      <a:pt x="397" y="102"/>
                      <a:pt x="399" y="100"/>
                      <a:pt x="405" y="99"/>
                    </a:cubicBezTo>
                    <a:cubicBezTo>
                      <a:pt x="411" y="97"/>
                      <a:pt x="414" y="92"/>
                      <a:pt x="419" y="94"/>
                    </a:cubicBezTo>
                    <a:cubicBezTo>
                      <a:pt x="423" y="95"/>
                      <a:pt x="429" y="96"/>
                      <a:pt x="429" y="97"/>
                    </a:cubicBezTo>
                    <a:cubicBezTo>
                      <a:pt x="430" y="97"/>
                      <a:pt x="432" y="97"/>
                      <a:pt x="435" y="97"/>
                    </a:cubicBezTo>
                    <a:cubicBezTo>
                      <a:pt x="438" y="96"/>
                      <a:pt x="441" y="96"/>
                      <a:pt x="442" y="97"/>
                    </a:cubicBezTo>
                    <a:cubicBezTo>
                      <a:pt x="446" y="98"/>
                      <a:pt x="451" y="97"/>
                      <a:pt x="450" y="93"/>
                    </a:cubicBezTo>
                    <a:cubicBezTo>
                      <a:pt x="449" y="89"/>
                      <a:pt x="437" y="85"/>
                      <a:pt x="444" y="83"/>
                    </a:cubicBezTo>
                    <a:cubicBezTo>
                      <a:pt x="451" y="81"/>
                      <a:pt x="454" y="81"/>
                      <a:pt x="457" y="81"/>
                    </a:cubicBezTo>
                    <a:cubicBezTo>
                      <a:pt x="460" y="81"/>
                      <a:pt x="468" y="76"/>
                      <a:pt x="472" y="79"/>
                    </a:cubicBezTo>
                    <a:cubicBezTo>
                      <a:pt x="476" y="81"/>
                      <a:pt x="477" y="81"/>
                      <a:pt x="482" y="85"/>
                    </a:cubicBezTo>
                    <a:cubicBezTo>
                      <a:pt x="482" y="85"/>
                      <a:pt x="482" y="85"/>
                      <a:pt x="483" y="85"/>
                    </a:cubicBezTo>
                    <a:cubicBezTo>
                      <a:pt x="488" y="89"/>
                      <a:pt x="491" y="92"/>
                      <a:pt x="495" y="89"/>
                    </a:cubicBezTo>
                    <a:cubicBezTo>
                      <a:pt x="500" y="87"/>
                      <a:pt x="507" y="83"/>
                      <a:pt x="512" y="85"/>
                    </a:cubicBezTo>
                    <a:cubicBezTo>
                      <a:pt x="516" y="86"/>
                      <a:pt x="522" y="89"/>
                      <a:pt x="527" y="86"/>
                    </a:cubicBezTo>
                    <a:cubicBezTo>
                      <a:pt x="531" y="83"/>
                      <a:pt x="536" y="74"/>
                      <a:pt x="538" y="67"/>
                    </a:cubicBezTo>
                    <a:cubicBezTo>
                      <a:pt x="540" y="61"/>
                      <a:pt x="545" y="50"/>
                      <a:pt x="547" y="46"/>
                    </a:cubicBezTo>
                    <a:cubicBezTo>
                      <a:pt x="549" y="42"/>
                      <a:pt x="556" y="34"/>
                      <a:pt x="556" y="34"/>
                    </a:cubicBezTo>
                    <a:cubicBezTo>
                      <a:pt x="556" y="31"/>
                      <a:pt x="556" y="31"/>
                      <a:pt x="556" y="31"/>
                    </a:cubicBezTo>
                    <a:cubicBezTo>
                      <a:pt x="557" y="32"/>
                      <a:pt x="558" y="33"/>
                      <a:pt x="558" y="31"/>
                    </a:cubicBezTo>
                    <a:cubicBezTo>
                      <a:pt x="558" y="28"/>
                      <a:pt x="568" y="35"/>
                      <a:pt x="569" y="41"/>
                    </a:cubicBezTo>
                    <a:cubicBezTo>
                      <a:pt x="570" y="47"/>
                      <a:pt x="571" y="52"/>
                      <a:pt x="572" y="61"/>
                    </a:cubicBezTo>
                    <a:cubicBezTo>
                      <a:pt x="573" y="70"/>
                      <a:pt x="578" y="71"/>
                      <a:pt x="579" y="84"/>
                    </a:cubicBezTo>
                    <a:cubicBezTo>
                      <a:pt x="581" y="97"/>
                      <a:pt x="584" y="87"/>
                      <a:pt x="587" y="94"/>
                    </a:cubicBezTo>
                    <a:cubicBezTo>
                      <a:pt x="590" y="102"/>
                      <a:pt x="594" y="97"/>
                      <a:pt x="597" y="100"/>
                    </a:cubicBezTo>
                    <a:cubicBezTo>
                      <a:pt x="601" y="104"/>
                      <a:pt x="603" y="107"/>
                      <a:pt x="601" y="112"/>
                    </a:cubicBezTo>
                    <a:cubicBezTo>
                      <a:pt x="599" y="116"/>
                      <a:pt x="604" y="120"/>
                      <a:pt x="599" y="122"/>
                    </a:cubicBezTo>
                    <a:cubicBezTo>
                      <a:pt x="595" y="124"/>
                      <a:pt x="597" y="133"/>
                      <a:pt x="593" y="133"/>
                    </a:cubicBezTo>
                    <a:cubicBezTo>
                      <a:pt x="589" y="134"/>
                      <a:pt x="592" y="138"/>
                      <a:pt x="583" y="140"/>
                    </a:cubicBezTo>
                    <a:cubicBezTo>
                      <a:pt x="574" y="141"/>
                      <a:pt x="580" y="142"/>
                      <a:pt x="567" y="152"/>
                    </a:cubicBezTo>
                    <a:cubicBezTo>
                      <a:pt x="554" y="162"/>
                      <a:pt x="568" y="157"/>
                      <a:pt x="570" y="161"/>
                    </a:cubicBezTo>
                    <a:cubicBezTo>
                      <a:pt x="572" y="165"/>
                      <a:pt x="569" y="166"/>
                      <a:pt x="565" y="173"/>
                    </a:cubicBezTo>
                    <a:cubicBezTo>
                      <a:pt x="560" y="180"/>
                      <a:pt x="561" y="181"/>
                      <a:pt x="566" y="181"/>
                    </a:cubicBezTo>
                    <a:cubicBezTo>
                      <a:pt x="571" y="181"/>
                      <a:pt x="572" y="173"/>
                      <a:pt x="573" y="167"/>
                    </a:cubicBezTo>
                    <a:cubicBezTo>
                      <a:pt x="574" y="161"/>
                      <a:pt x="576" y="160"/>
                      <a:pt x="583" y="152"/>
                    </a:cubicBezTo>
                    <a:cubicBezTo>
                      <a:pt x="591" y="144"/>
                      <a:pt x="597" y="152"/>
                      <a:pt x="603" y="153"/>
                    </a:cubicBezTo>
                    <a:cubicBezTo>
                      <a:pt x="608" y="154"/>
                      <a:pt x="609" y="156"/>
                      <a:pt x="616" y="151"/>
                    </a:cubicBezTo>
                    <a:cubicBezTo>
                      <a:pt x="624" y="147"/>
                      <a:pt x="625" y="154"/>
                      <a:pt x="634" y="155"/>
                    </a:cubicBezTo>
                    <a:cubicBezTo>
                      <a:pt x="643" y="157"/>
                      <a:pt x="638" y="158"/>
                      <a:pt x="633" y="166"/>
                    </a:cubicBezTo>
                    <a:cubicBezTo>
                      <a:pt x="628" y="174"/>
                      <a:pt x="627" y="173"/>
                      <a:pt x="627" y="184"/>
                    </a:cubicBezTo>
                    <a:cubicBezTo>
                      <a:pt x="626" y="195"/>
                      <a:pt x="624" y="190"/>
                      <a:pt x="614" y="194"/>
                    </a:cubicBezTo>
                    <a:cubicBezTo>
                      <a:pt x="603" y="198"/>
                      <a:pt x="596" y="195"/>
                      <a:pt x="582" y="196"/>
                    </a:cubicBezTo>
                    <a:cubicBezTo>
                      <a:pt x="569" y="196"/>
                      <a:pt x="592" y="201"/>
                      <a:pt x="601" y="201"/>
                    </a:cubicBezTo>
                    <a:cubicBezTo>
                      <a:pt x="611" y="201"/>
                      <a:pt x="619" y="203"/>
                      <a:pt x="624" y="198"/>
                    </a:cubicBezTo>
                    <a:cubicBezTo>
                      <a:pt x="630" y="193"/>
                      <a:pt x="632" y="196"/>
                      <a:pt x="634" y="195"/>
                    </a:cubicBezTo>
                    <a:cubicBezTo>
                      <a:pt x="636" y="194"/>
                      <a:pt x="635" y="188"/>
                      <a:pt x="635" y="184"/>
                    </a:cubicBezTo>
                    <a:cubicBezTo>
                      <a:pt x="636" y="179"/>
                      <a:pt x="639" y="178"/>
                      <a:pt x="641" y="173"/>
                    </a:cubicBezTo>
                    <a:cubicBezTo>
                      <a:pt x="642" y="168"/>
                      <a:pt x="648" y="173"/>
                      <a:pt x="648" y="169"/>
                    </a:cubicBezTo>
                    <a:cubicBezTo>
                      <a:pt x="649" y="165"/>
                      <a:pt x="655" y="170"/>
                      <a:pt x="657" y="166"/>
                    </a:cubicBezTo>
                    <a:cubicBezTo>
                      <a:pt x="659" y="162"/>
                      <a:pt x="664" y="168"/>
                      <a:pt x="666" y="168"/>
                    </a:cubicBezTo>
                    <a:cubicBezTo>
                      <a:pt x="669" y="167"/>
                      <a:pt x="671" y="171"/>
                      <a:pt x="674" y="168"/>
                    </a:cubicBezTo>
                    <a:cubicBezTo>
                      <a:pt x="676" y="165"/>
                      <a:pt x="679" y="176"/>
                      <a:pt x="684" y="176"/>
                    </a:cubicBezTo>
                    <a:cubicBezTo>
                      <a:pt x="689" y="175"/>
                      <a:pt x="688" y="181"/>
                      <a:pt x="690" y="181"/>
                    </a:cubicBezTo>
                    <a:cubicBezTo>
                      <a:pt x="692" y="181"/>
                      <a:pt x="693" y="186"/>
                      <a:pt x="699" y="181"/>
                    </a:cubicBezTo>
                    <a:cubicBezTo>
                      <a:pt x="706" y="176"/>
                      <a:pt x="703" y="184"/>
                      <a:pt x="707" y="184"/>
                    </a:cubicBezTo>
                    <a:cubicBezTo>
                      <a:pt x="711" y="184"/>
                      <a:pt x="712" y="186"/>
                      <a:pt x="712" y="190"/>
                    </a:cubicBezTo>
                    <a:cubicBezTo>
                      <a:pt x="712" y="195"/>
                      <a:pt x="713" y="196"/>
                      <a:pt x="715" y="193"/>
                    </a:cubicBezTo>
                    <a:cubicBezTo>
                      <a:pt x="717" y="191"/>
                      <a:pt x="723" y="195"/>
                      <a:pt x="724" y="195"/>
                    </a:cubicBezTo>
                    <a:cubicBezTo>
                      <a:pt x="725" y="195"/>
                      <a:pt x="731" y="199"/>
                      <a:pt x="732" y="204"/>
                    </a:cubicBezTo>
                    <a:cubicBezTo>
                      <a:pt x="733" y="209"/>
                      <a:pt x="735" y="208"/>
                      <a:pt x="734" y="213"/>
                    </a:cubicBezTo>
                    <a:cubicBezTo>
                      <a:pt x="732" y="217"/>
                      <a:pt x="731" y="223"/>
                      <a:pt x="733" y="231"/>
                    </a:cubicBezTo>
                    <a:cubicBezTo>
                      <a:pt x="735" y="240"/>
                      <a:pt x="736" y="221"/>
                      <a:pt x="738" y="217"/>
                    </a:cubicBezTo>
                    <a:cubicBezTo>
                      <a:pt x="740" y="214"/>
                      <a:pt x="745" y="226"/>
                      <a:pt x="748" y="221"/>
                    </a:cubicBezTo>
                    <a:cubicBezTo>
                      <a:pt x="751" y="217"/>
                      <a:pt x="755" y="217"/>
                      <a:pt x="760" y="215"/>
                    </a:cubicBezTo>
                    <a:cubicBezTo>
                      <a:pt x="765" y="214"/>
                      <a:pt x="770" y="218"/>
                      <a:pt x="776" y="221"/>
                    </a:cubicBezTo>
                    <a:cubicBezTo>
                      <a:pt x="781" y="225"/>
                      <a:pt x="783" y="226"/>
                      <a:pt x="797" y="228"/>
                    </a:cubicBezTo>
                    <a:cubicBezTo>
                      <a:pt x="811" y="230"/>
                      <a:pt x="807" y="230"/>
                      <a:pt x="808" y="232"/>
                    </a:cubicBezTo>
                    <a:cubicBezTo>
                      <a:pt x="810" y="234"/>
                      <a:pt x="821" y="229"/>
                      <a:pt x="825" y="228"/>
                    </a:cubicBezTo>
                    <a:cubicBezTo>
                      <a:pt x="830" y="227"/>
                      <a:pt x="837" y="229"/>
                      <a:pt x="847" y="229"/>
                    </a:cubicBezTo>
                    <a:cubicBezTo>
                      <a:pt x="857" y="229"/>
                      <a:pt x="856" y="232"/>
                      <a:pt x="862" y="235"/>
                    </a:cubicBezTo>
                    <a:cubicBezTo>
                      <a:pt x="868" y="238"/>
                      <a:pt x="869" y="243"/>
                      <a:pt x="881" y="248"/>
                    </a:cubicBezTo>
                    <a:cubicBezTo>
                      <a:pt x="892" y="254"/>
                      <a:pt x="887" y="256"/>
                      <a:pt x="893" y="263"/>
                    </a:cubicBezTo>
                    <a:cubicBezTo>
                      <a:pt x="898" y="270"/>
                      <a:pt x="901" y="276"/>
                      <a:pt x="913" y="284"/>
                    </a:cubicBezTo>
                    <a:cubicBezTo>
                      <a:pt x="925" y="293"/>
                      <a:pt x="931" y="292"/>
                      <a:pt x="936" y="293"/>
                    </a:cubicBezTo>
                    <a:cubicBezTo>
                      <a:pt x="941" y="294"/>
                      <a:pt x="948" y="292"/>
                      <a:pt x="953" y="290"/>
                    </a:cubicBezTo>
                    <a:cubicBezTo>
                      <a:pt x="958" y="287"/>
                      <a:pt x="958" y="295"/>
                      <a:pt x="965" y="297"/>
                    </a:cubicBezTo>
                    <a:cubicBezTo>
                      <a:pt x="972" y="300"/>
                      <a:pt x="968" y="311"/>
                      <a:pt x="969" y="315"/>
                    </a:cubicBezTo>
                    <a:cubicBezTo>
                      <a:pt x="970" y="320"/>
                      <a:pt x="973" y="325"/>
                      <a:pt x="975" y="333"/>
                    </a:cubicBezTo>
                    <a:cubicBezTo>
                      <a:pt x="978" y="341"/>
                      <a:pt x="979" y="344"/>
                      <a:pt x="980" y="355"/>
                    </a:cubicBezTo>
                    <a:cubicBezTo>
                      <a:pt x="982" y="365"/>
                      <a:pt x="979" y="368"/>
                      <a:pt x="979" y="37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Freeform 1020">
                <a:extLst>
                  <a:ext uri="{FF2B5EF4-FFF2-40B4-BE49-F238E27FC236}">
                    <a16:creationId xmlns:a16="http://schemas.microsoft.com/office/drawing/2014/main" id="{4925A72A-DFB4-4439-A6C2-346B1EE978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0" y="1496"/>
                <a:ext cx="394" cy="306"/>
              </a:xfrm>
              <a:custGeom>
                <a:avLst/>
                <a:gdLst>
                  <a:gd name="T0" fmla="*/ 632 w 658"/>
                  <a:gd name="T1" fmla="*/ 376 h 509"/>
                  <a:gd name="T2" fmla="*/ 607 w 658"/>
                  <a:gd name="T3" fmla="*/ 398 h 509"/>
                  <a:gd name="T4" fmla="*/ 538 w 658"/>
                  <a:gd name="T5" fmla="*/ 429 h 509"/>
                  <a:gd name="T6" fmla="*/ 545 w 658"/>
                  <a:gd name="T7" fmla="*/ 466 h 509"/>
                  <a:gd name="T8" fmla="*/ 499 w 658"/>
                  <a:gd name="T9" fmla="*/ 499 h 509"/>
                  <a:gd name="T10" fmla="*/ 441 w 658"/>
                  <a:gd name="T11" fmla="*/ 458 h 509"/>
                  <a:gd name="T12" fmla="*/ 367 w 658"/>
                  <a:gd name="T13" fmla="*/ 469 h 509"/>
                  <a:gd name="T14" fmla="*/ 284 w 658"/>
                  <a:gd name="T15" fmla="*/ 432 h 509"/>
                  <a:gd name="T16" fmla="*/ 233 w 658"/>
                  <a:gd name="T17" fmla="*/ 400 h 509"/>
                  <a:gd name="T18" fmla="*/ 191 w 658"/>
                  <a:gd name="T19" fmla="*/ 344 h 509"/>
                  <a:gd name="T20" fmla="*/ 203 w 658"/>
                  <a:gd name="T21" fmla="*/ 310 h 509"/>
                  <a:gd name="T22" fmla="*/ 169 w 658"/>
                  <a:gd name="T23" fmla="*/ 241 h 509"/>
                  <a:gd name="T24" fmla="*/ 134 w 658"/>
                  <a:gd name="T25" fmla="*/ 199 h 509"/>
                  <a:gd name="T26" fmla="*/ 124 w 658"/>
                  <a:gd name="T27" fmla="*/ 156 h 509"/>
                  <a:gd name="T28" fmla="*/ 92 w 658"/>
                  <a:gd name="T29" fmla="*/ 115 h 509"/>
                  <a:gd name="T30" fmla="*/ 83 w 658"/>
                  <a:gd name="T31" fmla="*/ 82 h 509"/>
                  <a:gd name="T32" fmla="*/ 83 w 658"/>
                  <a:gd name="T33" fmla="*/ 42 h 509"/>
                  <a:gd name="T34" fmla="*/ 51 w 658"/>
                  <a:gd name="T35" fmla="*/ 33 h 509"/>
                  <a:gd name="T36" fmla="*/ 52 w 658"/>
                  <a:gd name="T37" fmla="*/ 92 h 509"/>
                  <a:gd name="T38" fmla="*/ 76 w 658"/>
                  <a:gd name="T39" fmla="*/ 157 h 509"/>
                  <a:gd name="T40" fmla="*/ 88 w 658"/>
                  <a:gd name="T41" fmla="*/ 205 h 509"/>
                  <a:gd name="T42" fmla="*/ 91 w 658"/>
                  <a:gd name="T43" fmla="*/ 236 h 509"/>
                  <a:gd name="T44" fmla="*/ 114 w 658"/>
                  <a:gd name="T45" fmla="*/ 256 h 509"/>
                  <a:gd name="T46" fmla="*/ 96 w 658"/>
                  <a:gd name="T47" fmla="*/ 263 h 509"/>
                  <a:gd name="T48" fmla="*/ 54 w 658"/>
                  <a:gd name="T49" fmla="*/ 216 h 509"/>
                  <a:gd name="T50" fmla="*/ 44 w 658"/>
                  <a:gd name="T51" fmla="*/ 168 h 509"/>
                  <a:gd name="T52" fmla="*/ 8 w 658"/>
                  <a:gd name="T53" fmla="*/ 143 h 509"/>
                  <a:gd name="T54" fmla="*/ 36 w 658"/>
                  <a:gd name="T55" fmla="*/ 121 h 509"/>
                  <a:gd name="T56" fmla="*/ 10 w 658"/>
                  <a:gd name="T57" fmla="*/ 73 h 509"/>
                  <a:gd name="T58" fmla="*/ 7 w 658"/>
                  <a:gd name="T59" fmla="*/ 28 h 509"/>
                  <a:gd name="T60" fmla="*/ 29 w 658"/>
                  <a:gd name="T61" fmla="*/ 2 h 509"/>
                  <a:gd name="T62" fmla="*/ 72 w 658"/>
                  <a:gd name="T63" fmla="*/ 12 h 509"/>
                  <a:gd name="T64" fmla="*/ 139 w 658"/>
                  <a:gd name="T65" fmla="*/ 39 h 509"/>
                  <a:gd name="T66" fmla="*/ 210 w 658"/>
                  <a:gd name="T67" fmla="*/ 26 h 509"/>
                  <a:gd name="T68" fmla="*/ 278 w 658"/>
                  <a:gd name="T69" fmla="*/ 84 h 509"/>
                  <a:gd name="T70" fmla="*/ 335 w 658"/>
                  <a:gd name="T71" fmla="*/ 80 h 509"/>
                  <a:gd name="T72" fmla="*/ 380 w 658"/>
                  <a:gd name="T73" fmla="*/ 143 h 509"/>
                  <a:gd name="T74" fmla="*/ 393 w 658"/>
                  <a:gd name="T75" fmla="*/ 179 h 509"/>
                  <a:gd name="T76" fmla="*/ 429 w 658"/>
                  <a:gd name="T77" fmla="*/ 189 h 509"/>
                  <a:gd name="T78" fmla="*/ 404 w 658"/>
                  <a:gd name="T79" fmla="*/ 241 h 509"/>
                  <a:gd name="T80" fmla="*/ 397 w 658"/>
                  <a:gd name="T81" fmla="*/ 304 h 509"/>
                  <a:gd name="T82" fmla="*/ 410 w 658"/>
                  <a:gd name="T83" fmla="*/ 353 h 509"/>
                  <a:gd name="T84" fmla="*/ 440 w 658"/>
                  <a:gd name="T85" fmla="*/ 393 h 509"/>
                  <a:gd name="T86" fmla="*/ 486 w 658"/>
                  <a:gd name="T87" fmla="*/ 401 h 509"/>
                  <a:gd name="T88" fmla="*/ 534 w 658"/>
                  <a:gd name="T89" fmla="*/ 391 h 509"/>
                  <a:gd name="T90" fmla="*/ 561 w 658"/>
                  <a:gd name="T91" fmla="*/ 345 h 509"/>
                  <a:gd name="T92" fmla="*/ 611 w 658"/>
                  <a:gd name="T93" fmla="*/ 314 h 509"/>
                  <a:gd name="T94" fmla="*/ 658 w 658"/>
                  <a:gd name="T95" fmla="*/ 320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58" h="509">
                    <a:moveTo>
                      <a:pt x="654" y="333"/>
                    </a:moveTo>
                    <a:cubicBezTo>
                      <a:pt x="650" y="338"/>
                      <a:pt x="649" y="339"/>
                      <a:pt x="641" y="346"/>
                    </a:cubicBezTo>
                    <a:cubicBezTo>
                      <a:pt x="634" y="353"/>
                      <a:pt x="637" y="358"/>
                      <a:pt x="634" y="362"/>
                    </a:cubicBezTo>
                    <a:cubicBezTo>
                      <a:pt x="632" y="365"/>
                      <a:pt x="635" y="372"/>
                      <a:pt x="632" y="376"/>
                    </a:cubicBezTo>
                    <a:cubicBezTo>
                      <a:pt x="629" y="381"/>
                      <a:pt x="629" y="388"/>
                      <a:pt x="625" y="394"/>
                    </a:cubicBezTo>
                    <a:cubicBezTo>
                      <a:pt x="622" y="400"/>
                      <a:pt x="624" y="404"/>
                      <a:pt x="619" y="406"/>
                    </a:cubicBezTo>
                    <a:cubicBezTo>
                      <a:pt x="615" y="409"/>
                      <a:pt x="618" y="395"/>
                      <a:pt x="618" y="390"/>
                    </a:cubicBezTo>
                    <a:cubicBezTo>
                      <a:pt x="618" y="386"/>
                      <a:pt x="610" y="396"/>
                      <a:pt x="607" y="398"/>
                    </a:cubicBezTo>
                    <a:cubicBezTo>
                      <a:pt x="605" y="396"/>
                      <a:pt x="597" y="406"/>
                      <a:pt x="596" y="411"/>
                    </a:cubicBezTo>
                    <a:cubicBezTo>
                      <a:pt x="594" y="416"/>
                      <a:pt x="587" y="417"/>
                      <a:pt x="584" y="417"/>
                    </a:cubicBezTo>
                    <a:cubicBezTo>
                      <a:pt x="582" y="417"/>
                      <a:pt x="547" y="416"/>
                      <a:pt x="543" y="416"/>
                    </a:cubicBezTo>
                    <a:cubicBezTo>
                      <a:pt x="539" y="416"/>
                      <a:pt x="539" y="426"/>
                      <a:pt x="538" y="429"/>
                    </a:cubicBezTo>
                    <a:cubicBezTo>
                      <a:pt x="536" y="432"/>
                      <a:pt x="530" y="433"/>
                      <a:pt x="527" y="433"/>
                    </a:cubicBezTo>
                    <a:cubicBezTo>
                      <a:pt x="524" y="433"/>
                      <a:pt x="546" y="453"/>
                      <a:pt x="548" y="454"/>
                    </a:cubicBezTo>
                    <a:cubicBezTo>
                      <a:pt x="550" y="455"/>
                      <a:pt x="548" y="461"/>
                      <a:pt x="545" y="462"/>
                    </a:cubicBezTo>
                    <a:cubicBezTo>
                      <a:pt x="543" y="462"/>
                      <a:pt x="545" y="466"/>
                      <a:pt x="545" y="466"/>
                    </a:cubicBezTo>
                    <a:cubicBezTo>
                      <a:pt x="545" y="468"/>
                      <a:pt x="517" y="466"/>
                      <a:pt x="515" y="466"/>
                    </a:cubicBezTo>
                    <a:cubicBezTo>
                      <a:pt x="513" y="466"/>
                      <a:pt x="506" y="477"/>
                      <a:pt x="504" y="481"/>
                    </a:cubicBezTo>
                    <a:cubicBezTo>
                      <a:pt x="501" y="485"/>
                      <a:pt x="502" y="488"/>
                      <a:pt x="502" y="491"/>
                    </a:cubicBezTo>
                    <a:cubicBezTo>
                      <a:pt x="502" y="494"/>
                      <a:pt x="499" y="499"/>
                      <a:pt x="499" y="499"/>
                    </a:cubicBezTo>
                    <a:cubicBezTo>
                      <a:pt x="498" y="502"/>
                      <a:pt x="498" y="506"/>
                      <a:pt x="497" y="509"/>
                    </a:cubicBezTo>
                    <a:cubicBezTo>
                      <a:pt x="496" y="508"/>
                      <a:pt x="496" y="507"/>
                      <a:pt x="495" y="506"/>
                    </a:cubicBezTo>
                    <a:cubicBezTo>
                      <a:pt x="491" y="502"/>
                      <a:pt x="464" y="471"/>
                      <a:pt x="459" y="466"/>
                    </a:cubicBezTo>
                    <a:cubicBezTo>
                      <a:pt x="454" y="461"/>
                      <a:pt x="450" y="463"/>
                      <a:pt x="441" y="458"/>
                    </a:cubicBezTo>
                    <a:cubicBezTo>
                      <a:pt x="432" y="454"/>
                      <a:pt x="437" y="459"/>
                      <a:pt x="434" y="464"/>
                    </a:cubicBezTo>
                    <a:cubicBezTo>
                      <a:pt x="431" y="468"/>
                      <a:pt x="422" y="467"/>
                      <a:pt x="416" y="473"/>
                    </a:cubicBezTo>
                    <a:cubicBezTo>
                      <a:pt x="411" y="478"/>
                      <a:pt x="396" y="477"/>
                      <a:pt x="387" y="475"/>
                    </a:cubicBezTo>
                    <a:cubicBezTo>
                      <a:pt x="378" y="473"/>
                      <a:pt x="374" y="474"/>
                      <a:pt x="367" y="469"/>
                    </a:cubicBezTo>
                    <a:cubicBezTo>
                      <a:pt x="360" y="465"/>
                      <a:pt x="357" y="465"/>
                      <a:pt x="350" y="458"/>
                    </a:cubicBezTo>
                    <a:cubicBezTo>
                      <a:pt x="342" y="451"/>
                      <a:pt x="340" y="455"/>
                      <a:pt x="331" y="450"/>
                    </a:cubicBezTo>
                    <a:cubicBezTo>
                      <a:pt x="321" y="445"/>
                      <a:pt x="314" y="446"/>
                      <a:pt x="304" y="441"/>
                    </a:cubicBezTo>
                    <a:cubicBezTo>
                      <a:pt x="294" y="436"/>
                      <a:pt x="292" y="436"/>
                      <a:pt x="284" y="432"/>
                    </a:cubicBezTo>
                    <a:cubicBezTo>
                      <a:pt x="275" y="427"/>
                      <a:pt x="276" y="420"/>
                      <a:pt x="272" y="414"/>
                    </a:cubicBezTo>
                    <a:cubicBezTo>
                      <a:pt x="269" y="409"/>
                      <a:pt x="258" y="413"/>
                      <a:pt x="255" y="412"/>
                    </a:cubicBezTo>
                    <a:cubicBezTo>
                      <a:pt x="252" y="411"/>
                      <a:pt x="247" y="410"/>
                      <a:pt x="242" y="408"/>
                    </a:cubicBezTo>
                    <a:cubicBezTo>
                      <a:pt x="236" y="406"/>
                      <a:pt x="234" y="403"/>
                      <a:pt x="233" y="400"/>
                    </a:cubicBezTo>
                    <a:cubicBezTo>
                      <a:pt x="233" y="396"/>
                      <a:pt x="225" y="392"/>
                      <a:pt x="222" y="387"/>
                    </a:cubicBezTo>
                    <a:cubicBezTo>
                      <a:pt x="218" y="382"/>
                      <a:pt x="210" y="382"/>
                      <a:pt x="207" y="379"/>
                    </a:cubicBezTo>
                    <a:cubicBezTo>
                      <a:pt x="203" y="376"/>
                      <a:pt x="201" y="370"/>
                      <a:pt x="195" y="365"/>
                    </a:cubicBezTo>
                    <a:cubicBezTo>
                      <a:pt x="190" y="360"/>
                      <a:pt x="191" y="351"/>
                      <a:pt x="191" y="344"/>
                    </a:cubicBezTo>
                    <a:cubicBezTo>
                      <a:pt x="191" y="337"/>
                      <a:pt x="195" y="342"/>
                      <a:pt x="198" y="341"/>
                    </a:cubicBezTo>
                    <a:cubicBezTo>
                      <a:pt x="201" y="340"/>
                      <a:pt x="201" y="337"/>
                      <a:pt x="199" y="336"/>
                    </a:cubicBezTo>
                    <a:cubicBezTo>
                      <a:pt x="196" y="335"/>
                      <a:pt x="202" y="329"/>
                      <a:pt x="205" y="325"/>
                    </a:cubicBezTo>
                    <a:cubicBezTo>
                      <a:pt x="209" y="321"/>
                      <a:pt x="211" y="319"/>
                      <a:pt x="203" y="310"/>
                    </a:cubicBezTo>
                    <a:cubicBezTo>
                      <a:pt x="195" y="301"/>
                      <a:pt x="200" y="294"/>
                      <a:pt x="200" y="290"/>
                    </a:cubicBezTo>
                    <a:cubicBezTo>
                      <a:pt x="199" y="285"/>
                      <a:pt x="193" y="278"/>
                      <a:pt x="192" y="275"/>
                    </a:cubicBezTo>
                    <a:cubicBezTo>
                      <a:pt x="191" y="271"/>
                      <a:pt x="185" y="262"/>
                      <a:pt x="184" y="257"/>
                    </a:cubicBezTo>
                    <a:cubicBezTo>
                      <a:pt x="184" y="251"/>
                      <a:pt x="173" y="248"/>
                      <a:pt x="169" y="241"/>
                    </a:cubicBezTo>
                    <a:cubicBezTo>
                      <a:pt x="164" y="235"/>
                      <a:pt x="161" y="234"/>
                      <a:pt x="156" y="226"/>
                    </a:cubicBezTo>
                    <a:cubicBezTo>
                      <a:pt x="152" y="218"/>
                      <a:pt x="157" y="215"/>
                      <a:pt x="156" y="212"/>
                    </a:cubicBezTo>
                    <a:cubicBezTo>
                      <a:pt x="156" y="210"/>
                      <a:pt x="144" y="208"/>
                      <a:pt x="144" y="206"/>
                    </a:cubicBezTo>
                    <a:cubicBezTo>
                      <a:pt x="144" y="204"/>
                      <a:pt x="138" y="200"/>
                      <a:pt x="134" y="199"/>
                    </a:cubicBezTo>
                    <a:cubicBezTo>
                      <a:pt x="130" y="197"/>
                      <a:pt x="130" y="195"/>
                      <a:pt x="130" y="191"/>
                    </a:cubicBezTo>
                    <a:cubicBezTo>
                      <a:pt x="130" y="187"/>
                      <a:pt x="134" y="183"/>
                      <a:pt x="139" y="182"/>
                    </a:cubicBezTo>
                    <a:cubicBezTo>
                      <a:pt x="144" y="180"/>
                      <a:pt x="138" y="175"/>
                      <a:pt x="130" y="170"/>
                    </a:cubicBezTo>
                    <a:cubicBezTo>
                      <a:pt x="122" y="166"/>
                      <a:pt x="128" y="159"/>
                      <a:pt x="124" y="156"/>
                    </a:cubicBezTo>
                    <a:cubicBezTo>
                      <a:pt x="120" y="153"/>
                      <a:pt x="117" y="153"/>
                      <a:pt x="116" y="150"/>
                    </a:cubicBezTo>
                    <a:cubicBezTo>
                      <a:pt x="115" y="146"/>
                      <a:pt x="114" y="140"/>
                      <a:pt x="115" y="136"/>
                    </a:cubicBezTo>
                    <a:cubicBezTo>
                      <a:pt x="117" y="132"/>
                      <a:pt x="102" y="132"/>
                      <a:pt x="101" y="129"/>
                    </a:cubicBezTo>
                    <a:cubicBezTo>
                      <a:pt x="101" y="126"/>
                      <a:pt x="96" y="122"/>
                      <a:pt x="92" y="115"/>
                    </a:cubicBezTo>
                    <a:cubicBezTo>
                      <a:pt x="88" y="108"/>
                      <a:pt x="90" y="107"/>
                      <a:pt x="89" y="104"/>
                    </a:cubicBezTo>
                    <a:cubicBezTo>
                      <a:pt x="88" y="102"/>
                      <a:pt x="87" y="109"/>
                      <a:pt x="81" y="110"/>
                    </a:cubicBezTo>
                    <a:cubicBezTo>
                      <a:pt x="75" y="111"/>
                      <a:pt x="79" y="100"/>
                      <a:pt x="84" y="97"/>
                    </a:cubicBezTo>
                    <a:cubicBezTo>
                      <a:pt x="88" y="94"/>
                      <a:pt x="83" y="92"/>
                      <a:pt x="83" y="82"/>
                    </a:cubicBezTo>
                    <a:cubicBezTo>
                      <a:pt x="83" y="72"/>
                      <a:pt x="84" y="73"/>
                      <a:pt x="84" y="69"/>
                    </a:cubicBezTo>
                    <a:cubicBezTo>
                      <a:pt x="84" y="64"/>
                      <a:pt x="83" y="61"/>
                      <a:pt x="82" y="57"/>
                    </a:cubicBezTo>
                    <a:cubicBezTo>
                      <a:pt x="80" y="52"/>
                      <a:pt x="83" y="50"/>
                      <a:pt x="84" y="48"/>
                    </a:cubicBezTo>
                    <a:cubicBezTo>
                      <a:pt x="85" y="47"/>
                      <a:pt x="85" y="43"/>
                      <a:pt x="83" y="42"/>
                    </a:cubicBezTo>
                    <a:cubicBezTo>
                      <a:pt x="81" y="41"/>
                      <a:pt x="75" y="38"/>
                      <a:pt x="75" y="34"/>
                    </a:cubicBezTo>
                    <a:cubicBezTo>
                      <a:pt x="74" y="29"/>
                      <a:pt x="72" y="33"/>
                      <a:pt x="67" y="34"/>
                    </a:cubicBezTo>
                    <a:cubicBezTo>
                      <a:pt x="61" y="34"/>
                      <a:pt x="59" y="31"/>
                      <a:pt x="57" y="28"/>
                    </a:cubicBezTo>
                    <a:cubicBezTo>
                      <a:pt x="55" y="26"/>
                      <a:pt x="55" y="30"/>
                      <a:pt x="51" y="33"/>
                    </a:cubicBezTo>
                    <a:cubicBezTo>
                      <a:pt x="46" y="35"/>
                      <a:pt x="46" y="41"/>
                      <a:pt x="45" y="49"/>
                    </a:cubicBezTo>
                    <a:cubicBezTo>
                      <a:pt x="44" y="56"/>
                      <a:pt x="43" y="60"/>
                      <a:pt x="40" y="66"/>
                    </a:cubicBezTo>
                    <a:cubicBezTo>
                      <a:pt x="37" y="72"/>
                      <a:pt x="42" y="72"/>
                      <a:pt x="42" y="77"/>
                    </a:cubicBezTo>
                    <a:cubicBezTo>
                      <a:pt x="43" y="82"/>
                      <a:pt x="46" y="84"/>
                      <a:pt x="52" y="92"/>
                    </a:cubicBezTo>
                    <a:cubicBezTo>
                      <a:pt x="58" y="100"/>
                      <a:pt x="51" y="98"/>
                      <a:pt x="59" y="106"/>
                    </a:cubicBezTo>
                    <a:cubicBezTo>
                      <a:pt x="66" y="115"/>
                      <a:pt x="67" y="122"/>
                      <a:pt x="65" y="127"/>
                    </a:cubicBezTo>
                    <a:cubicBezTo>
                      <a:pt x="63" y="132"/>
                      <a:pt x="67" y="132"/>
                      <a:pt x="68" y="141"/>
                    </a:cubicBezTo>
                    <a:cubicBezTo>
                      <a:pt x="69" y="151"/>
                      <a:pt x="76" y="148"/>
                      <a:pt x="76" y="157"/>
                    </a:cubicBezTo>
                    <a:cubicBezTo>
                      <a:pt x="76" y="166"/>
                      <a:pt x="77" y="161"/>
                      <a:pt x="81" y="165"/>
                    </a:cubicBezTo>
                    <a:cubicBezTo>
                      <a:pt x="84" y="168"/>
                      <a:pt x="82" y="170"/>
                      <a:pt x="84" y="180"/>
                    </a:cubicBezTo>
                    <a:cubicBezTo>
                      <a:pt x="86" y="189"/>
                      <a:pt x="85" y="187"/>
                      <a:pt x="86" y="193"/>
                    </a:cubicBezTo>
                    <a:cubicBezTo>
                      <a:pt x="87" y="199"/>
                      <a:pt x="88" y="199"/>
                      <a:pt x="88" y="205"/>
                    </a:cubicBezTo>
                    <a:cubicBezTo>
                      <a:pt x="88" y="210"/>
                      <a:pt x="91" y="210"/>
                      <a:pt x="94" y="214"/>
                    </a:cubicBezTo>
                    <a:cubicBezTo>
                      <a:pt x="96" y="218"/>
                      <a:pt x="90" y="217"/>
                      <a:pt x="90" y="217"/>
                    </a:cubicBezTo>
                    <a:cubicBezTo>
                      <a:pt x="90" y="217"/>
                      <a:pt x="90" y="222"/>
                      <a:pt x="89" y="225"/>
                    </a:cubicBezTo>
                    <a:cubicBezTo>
                      <a:pt x="87" y="228"/>
                      <a:pt x="88" y="231"/>
                      <a:pt x="91" y="236"/>
                    </a:cubicBezTo>
                    <a:cubicBezTo>
                      <a:pt x="94" y="242"/>
                      <a:pt x="97" y="236"/>
                      <a:pt x="98" y="234"/>
                    </a:cubicBezTo>
                    <a:cubicBezTo>
                      <a:pt x="99" y="231"/>
                      <a:pt x="98" y="234"/>
                      <a:pt x="106" y="238"/>
                    </a:cubicBezTo>
                    <a:cubicBezTo>
                      <a:pt x="113" y="242"/>
                      <a:pt x="110" y="237"/>
                      <a:pt x="110" y="244"/>
                    </a:cubicBezTo>
                    <a:cubicBezTo>
                      <a:pt x="110" y="250"/>
                      <a:pt x="110" y="250"/>
                      <a:pt x="114" y="256"/>
                    </a:cubicBezTo>
                    <a:cubicBezTo>
                      <a:pt x="117" y="261"/>
                      <a:pt x="115" y="261"/>
                      <a:pt x="114" y="265"/>
                    </a:cubicBezTo>
                    <a:cubicBezTo>
                      <a:pt x="112" y="269"/>
                      <a:pt x="110" y="271"/>
                      <a:pt x="106" y="274"/>
                    </a:cubicBezTo>
                    <a:cubicBezTo>
                      <a:pt x="101" y="276"/>
                      <a:pt x="100" y="274"/>
                      <a:pt x="96" y="274"/>
                    </a:cubicBezTo>
                    <a:cubicBezTo>
                      <a:pt x="93" y="274"/>
                      <a:pt x="97" y="267"/>
                      <a:pt x="96" y="263"/>
                    </a:cubicBezTo>
                    <a:cubicBezTo>
                      <a:pt x="96" y="259"/>
                      <a:pt x="91" y="256"/>
                      <a:pt x="88" y="252"/>
                    </a:cubicBezTo>
                    <a:cubicBezTo>
                      <a:pt x="85" y="248"/>
                      <a:pt x="76" y="244"/>
                      <a:pt x="73" y="238"/>
                    </a:cubicBezTo>
                    <a:cubicBezTo>
                      <a:pt x="71" y="233"/>
                      <a:pt x="64" y="229"/>
                      <a:pt x="60" y="226"/>
                    </a:cubicBezTo>
                    <a:cubicBezTo>
                      <a:pt x="56" y="223"/>
                      <a:pt x="54" y="219"/>
                      <a:pt x="54" y="216"/>
                    </a:cubicBezTo>
                    <a:cubicBezTo>
                      <a:pt x="54" y="213"/>
                      <a:pt x="57" y="208"/>
                      <a:pt x="61" y="203"/>
                    </a:cubicBezTo>
                    <a:cubicBezTo>
                      <a:pt x="65" y="198"/>
                      <a:pt x="64" y="193"/>
                      <a:pt x="63" y="188"/>
                    </a:cubicBezTo>
                    <a:cubicBezTo>
                      <a:pt x="63" y="183"/>
                      <a:pt x="58" y="181"/>
                      <a:pt x="55" y="179"/>
                    </a:cubicBezTo>
                    <a:cubicBezTo>
                      <a:pt x="52" y="177"/>
                      <a:pt x="48" y="173"/>
                      <a:pt x="44" y="168"/>
                    </a:cubicBezTo>
                    <a:cubicBezTo>
                      <a:pt x="40" y="163"/>
                      <a:pt x="37" y="169"/>
                      <a:pt x="34" y="168"/>
                    </a:cubicBezTo>
                    <a:cubicBezTo>
                      <a:pt x="30" y="167"/>
                      <a:pt x="29" y="160"/>
                      <a:pt x="26" y="159"/>
                    </a:cubicBezTo>
                    <a:cubicBezTo>
                      <a:pt x="24" y="157"/>
                      <a:pt x="19" y="153"/>
                      <a:pt x="19" y="147"/>
                    </a:cubicBezTo>
                    <a:cubicBezTo>
                      <a:pt x="19" y="141"/>
                      <a:pt x="16" y="152"/>
                      <a:pt x="8" y="143"/>
                    </a:cubicBezTo>
                    <a:cubicBezTo>
                      <a:pt x="0" y="134"/>
                      <a:pt x="17" y="139"/>
                      <a:pt x="19" y="137"/>
                    </a:cubicBezTo>
                    <a:cubicBezTo>
                      <a:pt x="21" y="135"/>
                      <a:pt x="24" y="137"/>
                      <a:pt x="29" y="139"/>
                    </a:cubicBezTo>
                    <a:cubicBezTo>
                      <a:pt x="34" y="141"/>
                      <a:pt x="30" y="134"/>
                      <a:pt x="30" y="132"/>
                    </a:cubicBezTo>
                    <a:cubicBezTo>
                      <a:pt x="30" y="130"/>
                      <a:pt x="35" y="125"/>
                      <a:pt x="36" y="121"/>
                    </a:cubicBezTo>
                    <a:cubicBezTo>
                      <a:pt x="37" y="118"/>
                      <a:pt x="32" y="112"/>
                      <a:pt x="31" y="106"/>
                    </a:cubicBezTo>
                    <a:cubicBezTo>
                      <a:pt x="29" y="101"/>
                      <a:pt x="23" y="96"/>
                      <a:pt x="20" y="92"/>
                    </a:cubicBezTo>
                    <a:cubicBezTo>
                      <a:pt x="17" y="88"/>
                      <a:pt x="14" y="87"/>
                      <a:pt x="11" y="84"/>
                    </a:cubicBezTo>
                    <a:cubicBezTo>
                      <a:pt x="8" y="80"/>
                      <a:pt x="10" y="76"/>
                      <a:pt x="10" y="73"/>
                    </a:cubicBezTo>
                    <a:cubicBezTo>
                      <a:pt x="11" y="70"/>
                      <a:pt x="10" y="64"/>
                      <a:pt x="10" y="61"/>
                    </a:cubicBezTo>
                    <a:cubicBezTo>
                      <a:pt x="10" y="58"/>
                      <a:pt x="8" y="54"/>
                      <a:pt x="7" y="49"/>
                    </a:cubicBezTo>
                    <a:cubicBezTo>
                      <a:pt x="6" y="45"/>
                      <a:pt x="6" y="43"/>
                      <a:pt x="7" y="41"/>
                    </a:cubicBezTo>
                    <a:cubicBezTo>
                      <a:pt x="8" y="38"/>
                      <a:pt x="7" y="32"/>
                      <a:pt x="7" y="28"/>
                    </a:cubicBezTo>
                    <a:cubicBezTo>
                      <a:pt x="7" y="24"/>
                      <a:pt x="7" y="22"/>
                      <a:pt x="3" y="19"/>
                    </a:cubicBezTo>
                    <a:cubicBezTo>
                      <a:pt x="1" y="17"/>
                      <a:pt x="3" y="10"/>
                      <a:pt x="3" y="5"/>
                    </a:cubicBezTo>
                    <a:cubicBezTo>
                      <a:pt x="6" y="5"/>
                      <a:pt x="10" y="4"/>
                      <a:pt x="13" y="4"/>
                    </a:cubicBezTo>
                    <a:cubicBezTo>
                      <a:pt x="16" y="4"/>
                      <a:pt x="23" y="2"/>
                      <a:pt x="29" y="2"/>
                    </a:cubicBezTo>
                    <a:cubicBezTo>
                      <a:pt x="35" y="2"/>
                      <a:pt x="40" y="0"/>
                      <a:pt x="48" y="0"/>
                    </a:cubicBezTo>
                    <a:cubicBezTo>
                      <a:pt x="55" y="0"/>
                      <a:pt x="62" y="0"/>
                      <a:pt x="62" y="2"/>
                    </a:cubicBezTo>
                    <a:cubicBezTo>
                      <a:pt x="62" y="5"/>
                      <a:pt x="56" y="5"/>
                      <a:pt x="62" y="8"/>
                    </a:cubicBezTo>
                    <a:cubicBezTo>
                      <a:pt x="68" y="10"/>
                      <a:pt x="66" y="11"/>
                      <a:pt x="72" y="12"/>
                    </a:cubicBezTo>
                    <a:cubicBezTo>
                      <a:pt x="77" y="14"/>
                      <a:pt x="79" y="13"/>
                      <a:pt x="84" y="16"/>
                    </a:cubicBezTo>
                    <a:cubicBezTo>
                      <a:pt x="89" y="19"/>
                      <a:pt x="101" y="22"/>
                      <a:pt x="104" y="24"/>
                    </a:cubicBezTo>
                    <a:cubicBezTo>
                      <a:pt x="107" y="26"/>
                      <a:pt x="112" y="28"/>
                      <a:pt x="119" y="31"/>
                    </a:cubicBezTo>
                    <a:cubicBezTo>
                      <a:pt x="126" y="34"/>
                      <a:pt x="135" y="37"/>
                      <a:pt x="139" y="39"/>
                    </a:cubicBezTo>
                    <a:cubicBezTo>
                      <a:pt x="144" y="41"/>
                      <a:pt x="159" y="39"/>
                      <a:pt x="161" y="39"/>
                    </a:cubicBezTo>
                    <a:cubicBezTo>
                      <a:pt x="164" y="40"/>
                      <a:pt x="173" y="38"/>
                      <a:pt x="181" y="38"/>
                    </a:cubicBezTo>
                    <a:cubicBezTo>
                      <a:pt x="189" y="38"/>
                      <a:pt x="196" y="41"/>
                      <a:pt x="200" y="38"/>
                    </a:cubicBezTo>
                    <a:cubicBezTo>
                      <a:pt x="203" y="36"/>
                      <a:pt x="202" y="29"/>
                      <a:pt x="210" y="26"/>
                    </a:cubicBezTo>
                    <a:cubicBezTo>
                      <a:pt x="217" y="23"/>
                      <a:pt x="247" y="25"/>
                      <a:pt x="248" y="26"/>
                    </a:cubicBezTo>
                    <a:cubicBezTo>
                      <a:pt x="249" y="26"/>
                      <a:pt x="255" y="35"/>
                      <a:pt x="260" y="40"/>
                    </a:cubicBezTo>
                    <a:cubicBezTo>
                      <a:pt x="264" y="45"/>
                      <a:pt x="275" y="54"/>
                      <a:pt x="275" y="57"/>
                    </a:cubicBezTo>
                    <a:cubicBezTo>
                      <a:pt x="276" y="60"/>
                      <a:pt x="274" y="78"/>
                      <a:pt x="278" y="84"/>
                    </a:cubicBezTo>
                    <a:cubicBezTo>
                      <a:pt x="283" y="91"/>
                      <a:pt x="286" y="93"/>
                      <a:pt x="290" y="96"/>
                    </a:cubicBezTo>
                    <a:cubicBezTo>
                      <a:pt x="294" y="99"/>
                      <a:pt x="306" y="105"/>
                      <a:pt x="308" y="102"/>
                    </a:cubicBezTo>
                    <a:cubicBezTo>
                      <a:pt x="311" y="98"/>
                      <a:pt x="317" y="86"/>
                      <a:pt x="321" y="84"/>
                    </a:cubicBezTo>
                    <a:cubicBezTo>
                      <a:pt x="326" y="82"/>
                      <a:pt x="330" y="80"/>
                      <a:pt x="335" y="80"/>
                    </a:cubicBezTo>
                    <a:cubicBezTo>
                      <a:pt x="340" y="80"/>
                      <a:pt x="351" y="79"/>
                      <a:pt x="355" y="84"/>
                    </a:cubicBezTo>
                    <a:cubicBezTo>
                      <a:pt x="359" y="90"/>
                      <a:pt x="363" y="92"/>
                      <a:pt x="365" y="102"/>
                    </a:cubicBezTo>
                    <a:cubicBezTo>
                      <a:pt x="367" y="112"/>
                      <a:pt x="368" y="116"/>
                      <a:pt x="371" y="124"/>
                    </a:cubicBezTo>
                    <a:cubicBezTo>
                      <a:pt x="374" y="132"/>
                      <a:pt x="378" y="141"/>
                      <a:pt x="380" y="143"/>
                    </a:cubicBezTo>
                    <a:cubicBezTo>
                      <a:pt x="382" y="146"/>
                      <a:pt x="385" y="147"/>
                      <a:pt x="383" y="152"/>
                    </a:cubicBezTo>
                    <a:cubicBezTo>
                      <a:pt x="381" y="157"/>
                      <a:pt x="380" y="154"/>
                      <a:pt x="382" y="161"/>
                    </a:cubicBezTo>
                    <a:cubicBezTo>
                      <a:pt x="383" y="168"/>
                      <a:pt x="384" y="172"/>
                      <a:pt x="386" y="174"/>
                    </a:cubicBezTo>
                    <a:cubicBezTo>
                      <a:pt x="388" y="176"/>
                      <a:pt x="390" y="177"/>
                      <a:pt x="393" y="179"/>
                    </a:cubicBezTo>
                    <a:cubicBezTo>
                      <a:pt x="397" y="181"/>
                      <a:pt x="401" y="185"/>
                      <a:pt x="405" y="186"/>
                    </a:cubicBezTo>
                    <a:cubicBezTo>
                      <a:pt x="409" y="187"/>
                      <a:pt x="414" y="185"/>
                      <a:pt x="417" y="189"/>
                    </a:cubicBezTo>
                    <a:cubicBezTo>
                      <a:pt x="420" y="192"/>
                      <a:pt x="427" y="191"/>
                      <a:pt x="429" y="188"/>
                    </a:cubicBezTo>
                    <a:cubicBezTo>
                      <a:pt x="429" y="188"/>
                      <a:pt x="429" y="188"/>
                      <a:pt x="429" y="189"/>
                    </a:cubicBezTo>
                    <a:cubicBezTo>
                      <a:pt x="433" y="194"/>
                      <a:pt x="430" y="193"/>
                      <a:pt x="423" y="198"/>
                    </a:cubicBezTo>
                    <a:cubicBezTo>
                      <a:pt x="416" y="204"/>
                      <a:pt x="420" y="204"/>
                      <a:pt x="417" y="209"/>
                    </a:cubicBezTo>
                    <a:cubicBezTo>
                      <a:pt x="414" y="215"/>
                      <a:pt x="416" y="215"/>
                      <a:pt x="407" y="226"/>
                    </a:cubicBezTo>
                    <a:cubicBezTo>
                      <a:pt x="398" y="237"/>
                      <a:pt x="408" y="236"/>
                      <a:pt x="404" y="241"/>
                    </a:cubicBezTo>
                    <a:cubicBezTo>
                      <a:pt x="400" y="246"/>
                      <a:pt x="400" y="252"/>
                      <a:pt x="399" y="257"/>
                    </a:cubicBezTo>
                    <a:cubicBezTo>
                      <a:pt x="398" y="262"/>
                      <a:pt x="399" y="268"/>
                      <a:pt x="397" y="274"/>
                    </a:cubicBezTo>
                    <a:cubicBezTo>
                      <a:pt x="394" y="280"/>
                      <a:pt x="398" y="279"/>
                      <a:pt x="396" y="288"/>
                    </a:cubicBezTo>
                    <a:cubicBezTo>
                      <a:pt x="393" y="296"/>
                      <a:pt x="394" y="296"/>
                      <a:pt x="397" y="304"/>
                    </a:cubicBezTo>
                    <a:cubicBezTo>
                      <a:pt x="400" y="312"/>
                      <a:pt x="398" y="306"/>
                      <a:pt x="399" y="314"/>
                    </a:cubicBezTo>
                    <a:cubicBezTo>
                      <a:pt x="399" y="321"/>
                      <a:pt x="396" y="321"/>
                      <a:pt x="396" y="325"/>
                    </a:cubicBezTo>
                    <a:cubicBezTo>
                      <a:pt x="396" y="328"/>
                      <a:pt x="401" y="335"/>
                      <a:pt x="403" y="338"/>
                    </a:cubicBezTo>
                    <a:cubicBezTo>
                      <a:pt x="405" y="341"/>
                      <a:pt x="409" y="350"/>
                      <a:pt x="410" y="353"/>
                    </a:cubicBezTo>
                    <a:cubicBezTo>
                      <a:pt x="411" y="356"/>
                      <a:pt x="411" y="363"/>
                      <a:pt x="413" y="371"/>
                    </a:cubicBezTo>
                    <a:cubicBezTo>
                      <a:pt x="416" y="380"/>
                      <a:pt x="417" y="378"/>
                      <a:pt x="422" y="384"/>
                    </a:cubicBezTo>
                    <a:cubicBezTo>
                      <a:pt x="426" y="390"/>
                      <a:pt x="426" y="393"/>
                      <a:pt x="432" y="393"/>
                    </a:cubicBezTo>
                    <a:cubicBezTo>
                      <a:pt x="438" y="393"/>
                      <a:pt x="436" y="396"/>
                      <a:pt x="440" y="393"/>
                    </a:cubicBezTo>
                    <a:cubicBezTo>
                      <a:pt x="444" y="391"/>
                      <a:pt x="445" y="396"/>
                      <a:pt x="447" y="396"/>
                    </a:cubicBezTo>
                    <a:cubicBezTo>
                      <a:pt x="450" y="396"/>
                      <a:pt x="452" y="403"/>
                      <a:pt x="459" y="407"/>
                    </a:cubicBezTo>
                    <a:cubicBezTo>
                      <a:pt x="467" y="411"/>
                      <a:pt x="464" y="407"/>
                      <a:pt x="467" y="406"/>
                    </a:cubicBezTo>
                    <a:cubicBezTo>
                      <a:pt x="470" y="406"/>
                      <a:pt x="480" y="403"/>
                      <a:pt x="486" y="401"/>
                    </a:cubicBezTo>
                    <a:cubicBezTo>
                      <a:pt x="492" y="399"/>
                      <a:pt x="495" y="397"/>
                      <a:pt x="500" y="394"/>
                    </a:cubicBezTo>
                    <a:cubicBezTo>
                      <a:pt x="505" y="392"/>
                      <a:pt x="508" y="394"/>
                      <a:pt x="519" y="394"/>
                    </a:cubicBezTo>
                    <a:cubicBezTo>
                      <a:pt x="530" y="394"/>
                      <a:pt x="525" y="398"/>
                      <a:pt x="530" y="398"/>
                    </a:cubicBezTo>
                    <a:cubicBezTo>
                      <a:pt x="534" y="398"/>
                      <a:pt x="534" y="394"/>
                      <a:pt x="534" y="391"/>
                    </a:cubicBezTo>
                    <a:cubicBezTo>
                      <a:pt x="534" y="388"/>
                      <a:pt x="538" y="386"/>
                      <a:pt x="539" y="383"/>
                    </a:cubicBezTo>
                    <a:cubicBezTo>
                      <a:pt x="540" y="380"/>
                      <a:pt x="547" y="374"/>
                      <a:pt x="548" y="370"/>
                    </a:cubicBezTo>
                    <a:cubicBezTo>
                      <a:pt x="550" y="366"/>
                      <a:pt x="557" y="362"/>
                      <a:pt x="558" y="358"/>
                    </a:cubicBezTo>
                    <a:cubicBezTo>
                      <a:pt x="559" y="354"/>
                      <a:pt x="561" y="349"/>
                      <a:pt x="561" y="345"/>
                    </a:cubicBezTo>
                    <a:cubicBezTo>
                      <a:pt x="561" y="341"/>
                      <a:pt x="566" y="337"/>
                      <a:pt x="568" y="330"/>
                    </a:cubicBezTo>
                    <a:cubicBezTo>
                      <a:pt x="569" y="324"/>
                      <a:pt x="575" y="323"/>
                      <a:pt x="579" y="322"/>
                    </a:cubicBezTo>
                    <a:cubicBezTo>
                      <a:pt x="583" y="321"/>
                      <a:pt x="591" y="321"/>
                      <a:pt x="596" y="320"/>
                    </a:cubicBezTo>
                    <a:cubicBezTo>
                      <a:pt x="600" y="319"/>
                      <a:pt x="606" y="317"/>
                      <a:pt x="611" y="314"/>
                    </a:cubicBezTo>
                    <a:cubicBezTo>
                      <a:pt x="616" y="311"/>
                      <a:pt x="620" y="312"/>
                      <a:pt x="623" y="311"/>
                    </a:cubicBezTo>
                    <a:cubicBezTo>
                      <a:pt x="627" y="310"/>
                      <a:pt x="631" y="314"/>
                      <a:pt x="638" y="315"/>
                    </a:cubicBezTo>
                    <a:cubicBezTo>
                      <a:pt x="645" y="316"/>
                      <a:pt x="643" y="316"/>
                      <a:pt x="648" y="313"/>
                    </a:cubicBezTo>
                    <a:cubicBezTo>
                      <a:pt x="652" y="309"/>
                      <a:pt x="657" y="315"/>
                      <a:pt x="658" y="320"/>
                    </a:cubicBezTo>
                    <a:cubicBezTo>
                      <a:pt x="658" y="324"/>
                      <a:pt x="658" y="329"/>
                      <a:pt x="654" y="33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Freeform 1021">
                <a:extLst>
                  <a:ext uri="{FF2B5EF4-FFF2-40B4-BE49-F238E27FC236}">
                    <a16:creationId xmlns:a16="http://schemas.microsoft.com/office/drawing/2014/main" id="{B911A9ED-B9D2-46AC-921C-7B3EA3F5C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1" y="2408"/>
                <a:ext cx="231" cy="514"/>
              </a:xfrm>
              <a:custGeom>
                <a:avLst/>
                <a:gdLst>
                  <a:gd name="T0" fmla="*/ 346 w 384"/>
                  <a:gd name="T1" fmla="*/ 182 h 856"/>
                  <a:gd name="T2" fmla="*/ 312 w 384"/>
                  <a:gd name="T3" fmla="*/ 234 h 856"/>
                  <a:gd name="T4" fmla="*/ 302 w 384"/>
                  <a:gd name="T5" fmla="*/ 266 h 856"/>
                  <a:gd name="T6" fmla="*/ 303 w 384"/>
                  <a:gd name="T7" fmla="*/ 306 h 856"/>
                  <a:gd name="T8" fmla="*/ 309 w 384"/>
                  <a:gd name="T9" fmla="*/ 351 h 856"/>
                  <a:gd name="T10" fmla="*/ 323 w 384"/>
                  <a:gd name="T11" fmla="*/ 372 h 856"/>
                  <a:gd name="T12" fmla="*/ 345 w 384"/>
                  <a:gd name="T13" fmla="*/ 406 h 856"/>
                  <a:gd name="T14" fmla="*/ 369 w 384"/>
                  <a:gd name="T15" fmla="*/ 428 h 856"/>
                  <a:gd name="T16" fmla="*/ 344 w 384"/>
                  <a:gd name="T17" fmla="*/ 474 h 856"/>
                  <a:gd name="T18" fmla="*/ 284 w 384"/>
                  <a:gd name="T19" fmla="*/ 490 h 856"/>
                  <a:gd name="T20" fmla="*/ 262 w 384"/>
                  <a:gd name="T21" fmla="*/ 502 h 856"/>
                  <a:gd name="T22" fmla="*/ 268 w 384"/>
                  <a:gd name="T23" fmla="*/ 539 h 856"/>
                  <a:gd name="T24" fmla="*/ 215 w 384"/>
                  <a:gd name="T25" fmla="*/ 538 h 856"/>
                  <a:gd name="T26" fmla="*/ 213 w 384"/>
                  <a:gd name="T27" fmla="*/ 571 h 856"/>
                  <a:gd name="T28" fmla="*/ 241 w 384"/>
                  <a:gd name="T29" fmla="*/ 583 h 856"/>
                  <a:gd name="T30" fmla="*/ 254 w 384"/>
                  <a:gd name="T31" fmla="*/ 594 h 856"/>
                  <a:gd name="T32" fmla="*/ 230 w 384"/>
                  <a:gd name="T33" fmla="*/ 587 h 856"/>
                  <a:gd name="T34" fmla="*/ 236 w 384"/>
                  <a:gd name="T35" fmla="*/ 604 h 856"/>
                  <a:gd name="T36" fmla="*/ 233 w 384"/>
                  <a:gd name="T37" fmla="*/ 639 h 856"/>
                  <a:gd name="T38" fmla="*/ 219 w 384"/>
                  <a:gd name="T39" fmla="*/ 656 h 856"/>
                  <a:gd name="T40" fmla="*/ 205 w 384"/>
                  <a:gd name="T41" fmla="*/ 693 h 856"/>
                  <a:gd name="T42" fmla="*/ 247 w 384"/>
                  <a:gd name="T43" fmla="*/ 712 h 856"/>
                  <a:gd name="T44" fmla="*/ 258 w 384"/>
                  <a:gd name="T45" fmla="*/ 735 h 856"/>
                  <a:gd name="T46" fmla="*/ 238 w 384"/>
                  <a:gd name="T47" fmla="*/ 756 h 856"/>
                  <a:gd name="T48" fmla="*/ 227 w 384"/>
                  <a:gd name="T49" fmla="*/ 796 h 856"/>
                  <a:gd name="T50" fmla="*/ 231 w 384"/>
                  <a:gd name="T51" fmla="*/ 834 h 856"/>
                  <a:gd name="T52" fmla="*/ 239 w 384"/>
                  <a:gd name="T53" fmla="*/ 851 h 856"/>
                  <a:gd name="T54" fmla="*/ 159 w 384"/>
                  <a:gd name="T55" fmla="*/ 834 h 856"/>
                  <a:gd name="T56" fmla="*/ 128 w 384"/>
                  <a:gd name="T57" fmla="*/ 809 h 856"/>
                  <a:gd name="T58" fmla="*/ 112 w 384"/>
                  <a:gd name="T59" fmla="*/ 771 h 856"/>
                  <a:gd name="T60" fmla="*/ 112 w 384"/>
                  <a:gd name="T61" fmla="*/ 732 h 856"/>
                  <a:gd name="T62" fmla="*/ 113 w 384"/>
                  <a:gd name="T63" fmla="*/ 696 h 856"/>
                  <a:gd name="T64" fmla="*/ 106 w 384"/>
                  <a:gd name="T65" fmla="*/ 660 h 856"/>
                  <a:gd name="T66" fmla="*/ 103 w 384"/>
                  <a:gd name="T67" fmla="*/ 641 h 856"/>
                  <a:gd name="T68" fmla="*/ 75 w 384"/>
                  <a:gd name="T69" fmla="*/ 615 h 856"/>
                  <a:gd name="T70" fmla="*/ 58 w 384"/>
                  <a:gd name="T71" fmla="*/ 583 h 856"/>
                  <a:gd name="T72" fmla="*/ 51 w 384"/>
                  <a:gd name="T73" fmla="*/ 551 h 856"/>
                  <a:gd name="T74" fmla="*/ 43 w 384"/>
                  <a:gd name="T75" fmla="*/ 515 h 856"/>
                  <a:gd name="T76" fmla="*/ 50 w 384"/>
                  <a:gd name="T77" fmla="*/ 479 h 856"/>
                  <a:gd name="T78" fmla="*/ 30 w 384"/>
                  <a:gd name="T79" fmla="*/ 434 h 856"/>
                  <a:gd name="T80" fmla="*/ 31 w 384"/>
                  <a:gd name="T81" fmla="*/ 386 h 856"/>
                  <a:gd name="T82" fmla="*/ 34 w 384"/>
                  <a:gd name="T83" fmla="*/ 348 h 856"/>
                  <a:gd name="T84" fmla="*/ 20 w 384"/>
                  <a:gd name="T85" fmla="*/ 311 h 856"/>
                  <a:gd name="T86" fmla="*/ 1 w 384"/>
                  <a:gd name="T87" fmla="*/ 276 h 856"/>
                  <a:gd name="T88" fmla="*/ 8 w 384"/>
                  <a:gd name="T89" fmla="*/ 236 h 856"/>
                  <a:gd name="T90" fmla="*/ 6 w 384"/>
                  <a:gd name="T91" fmla="*/ 192 h 856"/>
                  <a:gd name="T92" fmla="*/ 24 w 384"/>
                  <a:gd name="T93" fmla="*/ 156 h 856"/>
                  <a:gd name="T94" fmla="*/ 19 w 384"/>
                  <a:gd name="T95" fmla="*/ 116 h 856"/>
                  <a:gd name="T96" fmla="*/ 16 w 384"/>
                  <a:gd name="T97" fmla="*/ 85 h 856"/>
                  <a:gd name="T98" fmla="*/ 44 w 384"/>
                  <a:gd name="T99" fmla="*/ 39 h 856"/>
                  <a:gd name="T100" fmla="*/ 65 w 384"/>
                  <a:gd name="T101" fmla="*/ 6 h 856"/>
                  <a:gd name="T102" fmla="*/ 116 w 384"/>
                  <a:gd name="T103" fmla="*/ 17 h 856"/>
                  <a:gd name="T104" fmla="*/ 150 w 384"/>
                  <a:gd name="T105" fmla="*/ 19 h 856"/>
                  <a:gd name="T106" fmla="*/ 199 w 384"/>
                  <a:gd name="T107" fmla="*/ 66 h 856"/>
                  <a:gd name="T108" fmla="*/ 261 w 384"/>
                  <a:gd name="T109" fmla="*/ 93 h 856"/>
                  <a:gd name="T110" fmla="*/ 279 w 384"/>
                  <a:gd name="T111" fmla="*/ 128 h 856"/>
                  <a:gd name="T112" fmla="*/ 266 w 384"/>
                  <a:gd name="T113" fmla="*/ 162 h 856"/>
                  <a:gd name="T114" fmla="*/ 319 w 384"/>
                  <a:gd name="T115" fmla="*/ 167 h 856"/>
                  <a:gd name="T116" fmla="*/ 349 w 384"/>
                  <a:gd name="T117" fmla="*/ 149 h 856"/>
                  <a:gd name="T118" fmla="*/ 357 w 384"/>
                  <a:gd name="T119" fmla="*/ 112 h 856"/>
                  <a:gd name="T120" fmla="*/ 381 w 384"/>
                  <a:gd name="T121" fmla="*/ 150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84" h="856">
                    <a:moveTo>
                      <a:pt x="381" y="150"/>
                    </a:moveTo>
                    <a:cubicBezTo>
                      <a:pt x="378" y="158"/>
                      <a:pt x="381" y="158"/>
                      <a:pt x="375" y="161"/>
                    </a:cubicBezTo>
                    <a:cubicBezTo>
                      <a:pt x="370" y="165"/>
                      <a:pt x="366" y="168"/>
                      <a:pt x="359" y="172"/>
                    </a:cubicBezTo>
                    <a:cubicBezTo>
                      <a:pt x="352" y="176"/>
                      <a:pt x="352" y="176"/>
                      <a:pt x="346" y="182"/>
                    </a:cubicBezTo>
                    <a:cubicBezTo>
                      <a:pt x="340" y="188"/>
                      <a:pt x="338" y="190"/>
                      <a:pt x="337" y="195"/>
                    </a:cubicBezTo>
                    <a:cubicBezTo>
                      <a:pt x="335" y="200"/>
                      <a:pt x="336" y="196"/>
                      <a:pt x="329" y="205"/>
                    </a:cubicBezTo>
                    <a:cubicBezTo>
                      <a:pt x="322" y="213"/>
                      <a:pt x="320" y="218"/>
                      <a:pt x="320" y="222"/>
                    </a:cubicBezTo>
                    <a:cubicBezTo>
                      <a:pt x="320" y="226"/>
                      <a:pt x="317" y="227"/>
                      <a:pt x="312" y="234"/>
                    </a:cubicBezTo>
                    <a:cubicBezTo>
                      <a:pt x="307" y="239"/>
                      <a:pt x="303" y="244"/>
                      <a:pt x="305" y="245"/>
                    </a:cubicBezTo>
                    <a:cubicBezTo>
                      <a:pt x="304" y="246"/>
                      <a:pt x="302" y="248"/>
                      <a:pt x="301" y="249"/>
                    </a:cubicBezTo>
                    <a:cubicBezTo>
                      <a:pt x="298" y="252"/>
                      <a:pt x="302" y="253"/>
                      <a:pt x="302" y="255"/>
                    </a:cubicBezTo>
                    <a:cubicBezTo>
                      <a:pt x="303" y="256"/>
                      <a:pt x="303" y="262"/>
                      <a:pt x="302" y="266"/>
                    </a:cubicBezTo>
                    <a:cubicBezTo>
                      <a:pt x="300" y="270"/>
                      <a:pt x="302" y="271"/>
                      <a:pt x="303" y="276"/>
                    </a:cubicBezTo>
                    <a:cubicBezTo>
                      <a:pt x="304" y="281"/>
                      <a:pt x="303" y="285"/>
                      <a:pt x="302" y="289"/>
                    </a:cubicBezTo>
                    <a:cubicBezTo>
                      <a:pt x="301" y="294"/>
                      <a:pt x="300" y="293"/>
                      <a:pt x="302" y="298"/>
                    </a:cubicBezTo>
                    <a:cubicBezTo>
                      <a:pt x="304" y="303"/>
                      <a:pt x="303" y="302"/>
                      <a:pt x="303" y="306"/>
                    </a:cubicBezTo>
                    <a:cubicBezTo>
                      <a:pt x="303" y="309"/>
                      <a:pt x="305" y="313"/>
                      <a:pt x="309" y="317"/>
                    </a:cubicBezTo>
                    <a:cubicBezTo>
                      <a:pt x="313" y="322"/>
                      <a:pt x="307" y="323"/>
                      <a:pt x="305" y="326"/>
                    </a:cubicBezTo>
                    <a:cubicBezTo>
                      <a:pt x="303" y="329"/>
                      <a:pt x="302" y="331"/>
                      <a:pt x="304" y="338"/>
                    </a:cubicBezTo>
                    <a:cubicBezTo>
                      <a:pt x="305" y="345"/>
                      <a:pt x="306" y="345"/>
                      <a:pt x="309" y="351"/>
                    </a:cubicBezTo>
                    <a:cubicBezTo>
                      <a:pt x="310" y="352"/>
                      <a:pt x="310" y="353"/>
                      <a:pt x="310" y="354"/>
                    </a:cubicBezTo>
                    <a:cubicBezTo>
                      <a:pt x="310" y="354"/>
                      <a:pt x="309" y="355"/>
                      <a:pt x="309" y="356"/>
                    </a:cubicBezTo>
                    <a:cubicBezTo>
                      <a:pt x="307" y="359"/>
                      <a:pt x="310" y="362"/>
                      <a:pt x="314" y="366"/>
                    </a:cubicBezTo>
                    <a:cubicBezTo>
                      <a:pt x="318" y="371"/>
                      <a:pt x="319" y="370"/>
                      <a:pt x="323" y="372"/>
                    </a:cubicBezTo>
                    <a:cubicBezTo>
                      <a:pt x="327" y="374"/>
                      <a:pt x="332" y="379"/>
                      <a:pt x="340" y="381"/>
                    </a:cubicBezTo>
                    <a:cubicBezTo>
                      <a:pt x="348" y="383"/>
                      <a:pt x="342" y="382"/>
                      <a:pt x="346" y="385"/>
                    </a:cubicBezTo>
                    <a:cubicBezTo>
                      <a:pt x="350" y="389"/>
                      <a:pt x="346" y="393"/>
                      <a:pt x="344" y="397"/>
                    </a:cubicBezTo>
                    <a:cubicBezTo>
                      <a:pt x="342" y="402"/>
                      <a:pt x="344" y="401"/>
                      <a:pt x="345" y="406"/>
                    </a:cubicBezTo>
                    <a:cubicBezTo>
                      <a:pt x="346" y="411"/>
                      <a:pt x="347" y="410"/>
                      <a:pt x="352" y="414"/>
                    </a:cubicBezTo>
                    <a:cubicBezTo>
                      <a:pt x="357" y="417"/>
                      <a:pt x="358" y="414"/>
                      <a:pt x="362" y="414"/>
                    </a:cubicBezTo>
                    <a:cubicBezTo>
                      <a:pt x="366" y="414"/>
                      <a:pt x="364" y="416"/>
                      <a:pt x="366" y="422"/>
                    </a:cubicBezTo>
                    <a:cubicBezTo>
                      <a:pt x="368" y="428"/>
                      <a:pt x="369" y="424"/>
                      <a:pt x="369" y="428"/>
                    </a:cubicBezTo>
                    <a:cubicBezTo>
                      <a:pt x="369" y="431"/>
                      <a:pt x="367" y="437"/>
                      <a:pt x="365" y="442"/>
                    </a:cubicBezTo>
                    <a:cubicBezTo>
                      <a:pt x="362" y="448"/>
                      <a:pt x="360" y="449"/>
                      <a:pt x="357" y="454"/>
                    </a:cubicBezTo>
                    <a:cubicBezTo>
                      <a:pt x="355" y="458"/>
                      <a:pt x="356" y="461"/>
                      <a:pt x="355" y="466"/>
                    </a:cubicBezTo>
                    <a:cubicBezTo>
                      <a:pt x="354" y="471"/>
                      <a:pt x="351" y="472"/>
                      <a:pt x="344" y="474"/>
                    </a:cubicBezTo>
                    <a:cubicBezTo>
                      <a:pt x="337" y="477"/>
                      <a:pt x="338" y="478"/>
                      <a:pt x="327" y="480"/>
                    </a:cubicBezTo>
                    <a:cubicBezTo>
                      <a:pt x="316" y="483"/>
                      <a:pt x="323" y="480"/>
                      <a:pt x="315" y="484"/>
                    </a:cubicBezTo>
                    <a:cubicBezTo>
                      <a:pt x="307" y="488"/>
                      <a:pt x="308" y="486"/>
                      <a:pt x="297" y="487"/>
                    </a:cubicBezTo>
                    <a:cubicBezTo>
                      <a:pt x="286" y="489"/>
                      <a:pt x="288" y="489"/>
                      <a:pt x="284" y="490"/>
                    </a:cubicBezTo>
                    <a:cubicBezTo>
                      <a:pt x="279" y="491"/>
                      <a:pt x="273" y="492"/>
                      <a:pt x="265" y="491"/>
                    </a:cubicBezTo>
                    <a:cubicBezTo>
                      <a:pt x="256" y="490"/>
                      <a:pt x="258" y="487"/>
                      <a:pt x="256" y="484"/>
                    </a:cubicBezTo>
                    <a:cubicBezTo>
                      <a:pt x="255" y="482"/>
                      <a:pt x="252" y="486"/>
                      <a:pt x="253" y="491"/>
                    </a:cubicBezTo>
                    <a:cubicBezTo>
                      <a:pt x="254" y="496"/>
                      <a:pt x="257" y="497"/>
                      <a:pt x="262" y="502"/>
                    </a:cubicBezTo>
                    <a:cubicBezTo>
                      <a:pt x="266" y="506"/>
                      <a:pt x="263" y="505"/>
                      <a:pt x="263" y="508"/>
                    </a:cubicBezTo>
                    <a:cubicBezTo>
                      <a:pt x="262" y="511"/>
                      <a:pt x="261" y="514"/>
                      <a:pt x="260" y="522"/>
                    </a:cubicBezTo>
                    <a:cubicBezTo>
                      <a:pt x="259" y="531"/>
                      <a:pt x="262" y="528"/>
                      <a:pt x="265" y="531"/>
                    </a:cubicBezTo>
                    <a:cubicBezTo>
                      <a:pt x="268" y="534"/>
                      <a:pt x="266" y="533"/>
                      <a:pt x="268" y="539"/>
                    </a:cubicBezTo>
                    <a:cubicBezTo>
                      <a:pt x="271" y="544"/>
                      <a:pt x="268" y="543"/>
                      <a:pt x="261" y="546"/>
                    </a:cubicBezTo>
                    <a:cubicBezTo>
                      <a:pt x="253" y="550"/>
                      <a:pt x="247" y="549"/>
                      <a:pt x="244" y="550"/>
                    </a:cubicBezTo>
                    <a:cubicBezTo>
                      <a:pt x="241" y="550"/>
                      <a:pt x="236" y="549"/>
                      <a:pt x="230" y="547"/>
                    </a:cubicBezTo>
                    <a:cubicBezTo>
                      <a:pt x="224" y="545"/>
                      <a:pt x="219" y="542"/>
                      <a:pt x="215" y="538"/>
                    </a:cubicBezTo>
                    <a:cubicBezTo>
                      <a:pt x="211" y="535"/>
                      <a:pt x="206" y="539"/>
                      <a:pt x="205" y="544"/>
                    </a:cubicBezTo>
                    <a:cubicBezTo>
                      <a:pt x="203" y="549"/>
                      <a:pt x="206" y="550"/>
                      <a:pt x="209" y="553"/>
                    </a:cubicBezTo>
                    <a:cubicBezTo>
                      <a:pt x="211" y="557"/>
                      <a:pt x="212" y="557"/>
                      <a:pt x="213" y="561"/>
                    </a:cubicBezTo>
                    <a:cubicBezTo>
                      <a:pt x="214" y="565"/>
                      <a:pt x="213" y="571"/>
                      <a:pt x="213" y="571"/>
                    </a:cubicBezTo>
                    <a:cubicBezTo>
                      <a:pt x="213" y="572"/>
                      <a:pt x="220" y="576"/>
                      <a:pt x="223" y="577"/>
                    </a:cubicBezTo>
                    <a:cubicBezTo>
                      <a:pt x="226" y="579"/>
                      <a:pt x="227" y="580"/>
                      <a:pt x="230" y="582"/>
                    </a:cubicBezTo>
                    <a:cubicBezTo>
                      <a:pt x="232" y="584"/>
                      <a:pt x="231" y="582"/>
                      <a:pt x="234" y="583"/>
                    </a:cubicBezTo>
                    <a:cubicBezTo>
                      <a:pt x="237" y="584"/>
                      <a:pt x="242" y="584"/>
                      <a:pt x="241" y="583"/>
                    </a:cubicBezTo>
                    <a:cubicBezTo>
                      <a:pt x="240" y="583"/>
                      <a:pt x="239" y="579"/>
                      <a:pt x="240" y="577"/>
                    </a:cubicBezTo>
                    <a:cubicBezTo>
                      <a:pt x="241" y="575"/>
                      <a:pt x="246" y="577"/>
                      <a:pt x="249" y="579"/>
                    </a:cubicBezTo>
                    <a:cubicBezTo>
                      <a:pt x="252" y="581"/>
                      <a:pt x="250" y="583"/>
                      <a:pt x="253" y="588"/>
                    </a:cubicBezTo>
                    <a:cubicBezTo>
                      <a:pt x="256" y="592"/>
                      <a:pt x="255" y="591"/>
                      <a:pt x="254" y="594"/>
                    </a:cubicBezTo>
                    <a:cubicBezTo>
                      <a:pt x="254" y="596"/>
                      <a:pt x="254" y="596"/>
                      <a:pt x="251" y="598"/>
                    </a:cubicBezTo>
                    <a:cubicBezTo>
                      <a:pt x="247" y="600"/>
                      <a:pt x="245" y="596"/>
                      <a:pt x="243" y="594"/>
                    </a:cubicBezTo>
                    <a:cubicBezTo>
                      <a:pt x="241" y="592"/>
                      <a:pt x="239" y="591"/>
                      <a:pt x="237" y="589"/>
                    </a:cubicBezTo>
                    <a:cubicBezTo>
                      <a:pt x="236" y="587"/>
                      <a:pt x="234" y="587"/>
                      <a:pt x="230" y="587"/>
                    </a:cubicBezTo>
                    <a:cubicBezTo>
                      <a:pt x="225" y="587"/>
                      <a:pt x="228" y="589"/>
                      <a:pt x="227" y="592"/>
                    </a:cubicBezTo>
                    <a:cubicBezTo>
                      <a:pt x="226" y="595"/>
                      <a:pt x="229" y="595"/>
                      <a:pt x="232" y="598"/>
                    </a:cubicBezTo>
                    <a:cubicBezTo>
                      <a:pt x="235" y="601"/>
                      <a:pt x="236" y="599"/>
                      <a:pt x="240" y="599"/>
                    </a:cubicBezTo>
                    <a:cubicBezTo>
                      <a:pt x="244" y="599"/>
                      <a:pt x="241" y="601"/>
                      <a:pt x="236" y="604"/>
                    </a:cubicBezTo>
                    <a:cubicBezTo>
                      <a:pt x="232" y="607"/>
                      <a:pt x="234" y="607"/>
                      <a:pt x="228" y="611"/>
                    </a:cubicBezTo>
                    <a:cubicBezTo>
                      <a:pt x="222" y="615"/>
                      <a:pt x="226" y="616"/>
                      <a:pt x="227" y="621"/>
                    </a:cubicBezTo>
                    <a:cubicBezTo>
                      <a:pt x="227" y="627"/>
                      <a:pt x="228" y="625"/>
                      <a:pt x="232" y="629"/>
                    </a:cubicBezTo>
                    <a:cubicBezTo>
                      <a:pt x="235" y="634"/>
                      <a:pt x="233" y="634"/>
                      <a:pt x="233" y="639"/>
                    </a:cubicBezTo>
                    <a:cubicBezTo>
                      <a:pt x="233" y="644"/>
                      <a:pt x="235" y="644"/>
                      <a:pt x="229" y="648"/>
                    </a:cubicBezTo>
                    <a:cubicBezTo>
                      <a:pt x="224" y="651"/>
                      <a:pt x="231" y="651"/>
                      <a:pt x="233" y="652"/>
                    </a:cubicBezTo>
                    <a:cubicBezTo>
                      <a:pt x="235" y="652"/>
                      <a:pt x="235" y="654"/>
                      <a:pt x="232" y="655"/>
                    </a:cubicBezTo>
                    <a:cubicBezTo>
                      <a:pt x="230" y="656"/>
                      <a:pt x="225" y="656"/>
                      <a:pt x="219" y="656"/>
                    </a:cubicBezTo>
                    <a:cubicBezTo>
                      <a:pt x="214" y="656"/>
                      <a:pt x="216" y="658"/>
                      <a:pt x="208" y="662"/>
                    </a:cubicBezTo>
                    <a:cubicBezTo>
                      <a:pt x="200" y="666"/>
                      <a:pt x="206" y="668"/>
                      <a:pt x="202" y="672"/>
                    </a:cubicBezTo>
                    <a:cubicBezTo>
                      <a:pt x="198" y="677"/>
                      <a:pt x="201" y="679"/>
                      <a:pt x="200" y="684"/>
                    </a:cubicBezTo>
                    <a:cubicBezTo>
                      <a:pt x="198" y="689"/>
                      <a:pt x="200" y="688"/>
                      <a:pt x="205" y="693"/>
                    </a:cubicBezTo>
                    <a:cubicBezTo>
                      <a:pt x="209" y="698"/>
                      <a:pt x="207" y="695"/>
                      <a:pt x="212" y="699"/>
                    </a:cubicBezTo>
                    <a:cubicBezTo>
                      <a:pt x="216" y="704"/>
                      <a:pt x="213" y="701"/>
                      <a:pt x="221" y="706"/>
                    </a:cubicBezTo>
                    <a:cubicBezTo>
                      <a:pt x="229" y="711"/>
                      <a:pt x="228" y="709"/>
                      <a:pt x="231" y="712"/>
                    </a:cubicBezTo>
                    <a:cubicBezTo>
                      <a:pt x="234" y="714"/>
                      <a:pt x="242" y="712"/>
                      <a:pt x="247" y="712"/>
                    </a:cubicBezTo>
                    <a:cubicBezTo>
                      <a:pt x="253" y="712"/>
                      <a:pt x="250" y="713"/>
                      <a:pt x="253" y="718"/>
                    </a:cubicBezTo>
                    <a:cubicBezTo>
                      <a:pt x="256" y="723"/>
                      <a:pt x="254" y="723"/>
                      <a:pt x="254" y="727"/>
                    </a:cubicBezTo>
                    <a:cubicBezTo>
                      <a:pt x="254" y="730"/>
                      <a:pt x="253" y="730"/>
                      <a:pt x="251" y="732"/>
                    </a:cubicBezTo>
                    <a:cubicBezTo>
                      <a:pt x="249" y="735"/>
                      <a:pt x="254" y="734"/>
                      <a:pt x="258" y="735"/>
                    </a:cubicBezTo>
                    <a:cubicBezTo>
                      <a:pt x="263" y="737"/>
                      <a:pt x="261" y="738"/>
                      <a:pt x="256" y="741"/>
                    </a:cubicBezTo>
                    <a:cubicBezTo>
                      <a:pt x="250" y="743"/>
                      <a:pt x="251" y="742"/>
                      <a:pt x="249" y="745"/>
                    </a:cubicBezTo>
                    <a:cubicBezTo>
                      <a:pt x="247" y="747"/>
                      <a:pt x="249" y="748"/>
                      <a:pt x="246" y="752"/>
                    </a:cubicBezTo>
                    <a:cubicBezTo>
                      <a:pt x="243" y="756"/>
                      <a:pt x="238" y="756"/>
                      <a:pt x="238" y="756"/>
                    </a:cubicBezTo>
                    <a:cubicBezTo>
                      <a:pt x="231" y="761"/>
                      <a:pt x="236" y="763"/>
                      <a:pt x="234" y="766"/>
                    </a:cubicBezTo>
                    <a:cubicBezTo>
                      <a:pt x="231" y="769"/>
                      <a:pt x="233" y="773"/>
                      <a:pt x="234" y="778"/>
                    </a:cubicBezTo>
                    <a:cubicBezTo>
                      <a:pt x="236" y="784"/>
                      <a:pt x="237" y="784"/>
                      <a:pt x="239" y="790"/>
                    </a:cubicBezTo>
                    <a:cubicBezTo>
                      <a:pt x="240" y="796"/>
                      <a:pt x="234" y="795"/>
                      <a:pt x="227" y="796"/>
                    </a:cubicBezTo>
                    <a:cubicBezTo>
                      <a:pt x="219" y="798"/>
                      <a:pt x="223" y="801"/>
                      <a:pt x="218" y="804"/>
                    </a:cubicBezTo>
                    <a:cubicBezTo>
                      <a:pt x="213" y="807"/>
                      <a:pt x="215" y="807"/>
                      <a:pt x="216" y="813"/>
                    </a:cubicBezTo>
                    <a:cubicBezTo>
                      <a:pt x="217" y="819"/>
                      <a:pt x="222" y="820"/>
                      <a:pt x="226" y="824"/>
                    </a:cubicBezTo>
                    <a:cubicBezTo>
                      <a:pt x="230" y="828"/>
                      <a:pt x="226" y="833"/>
                      <a:pt x="231" y="834"/>
                    </a:cubicBezTo>
                    <a:cubicBezTo>
                      <a:pt x="236" y="835"/>
                      <a:pt x="232" y="836"/>
                      <a:pt x="239" y="841"/>
                    </a:cubicBezTo>
                    <a:cubicBezTo>
                      <a:pt x="246" y="847"/>
                      <a:pt x="243" y="844"/>
                      <a:pt x="251" y="850"/>
                    </a:cubicBezTo>
                    <a:cubicBezTo>
                      <a:pt x="258" y="856"/>
                      <a:pt x="256" y="855"/>
                      <a:pt x="252" y="855"/>
                    </a:cubicBezTo>
                    <a:cubicBezTo>
                      <a:pt x="247" y="855"/>
                      <a:pt x="245" y="854"/>
                      <a:pt x="239" y="851"/>
                    </a:cubicBezTo>
                    <a:cubicBezTo>
                      <a:pt x="236" y="849"/>
                      <a:pt x="235" y="850"/>
                      <a:pt x="234" y="850"/>
                    </a:cubicBezTo>
                    <a:cubicBezTo>
                      <a:pt x="226" y="847"/>
                      <a:pt x="185" y="847"/>
                      <a:pt x="178" y="847"/>
                    </a:cubicBezTo>
                    <a:cubicBezTo>
                      <a:pt x="170" y="847"/>
                      <a:pt x="171" y="844"/>
                      <a:pt x="166" y="839"/>
                    </a:cubicBezTo>
                    <a:cubicBezTo>
                      <a:pt x="160" y="835"/>
                      <a:pt x="159" y="838"/>
                      <a:pt x="159" y="834"/>
                    </a:cubicBezTo>
                    <a:cubicBezTo>
                      <a:pt x="159" y="830"/>
                      <a:pt x="155" y="824"/>
                      <a:pt x="153" y="819"/>
                    </a:cubicBezTo>
                    <a:cubicBezTo>
                      <a:pt x="151" y="814"/>
                      <a:pt x="155" y="814"/>
                      <a:pt x="148" y="812"/>
                    </a:cubicBezTo>
                    <a:cubicBezTo>
                      <a:pt x="141" y="809"/>
                      <a:pt x="141" y="813"/>
                      <a:pt x="133" y="814"/>
                    </a:cubicBezTo>
                    <a:cubicBezTo>
                      <a:pt x="126" y="815"/>
                      <a:pt x="129" y="814"/>
                      <a:pt x="128" y="809"/>
                    </a:cubicBezTo>
                    <a:cubicBezTo>
                      <a:pt x="126" y="804"/>
                      <a:pt x="125" y="805"/>
                      <a:pt x="120" y="801"/>
                    </a:cubicBezTo>
                    <a:cubicBezTo>
                      <a:pt x="115" y="796"/>
                      <a:pt x="118" y="796"/>
                      <a:pt x="116" y="790"/>
                    </a:cubicBezTo>
                    <a:cubicBezTo>
                      <a:pt x="113" y="785"/>
                      <a:pt x="113" y="786"/>
                      <a:pt x="109" y="782"/>
                    </a:cubicBezTo>
                    <a:cubicBezTo>
                      <a:pt x="104" y="778"/>
                      <a:pt x="110" y="776"/>
                      <a:pt x="112" y="771"/>
                    </a:cubicBezTo>
                    <a:cubicBezTo>
                      <a:pt x="114" y="767"/>
                      <a:pt x="116" y="764"/>
                      <a:pt x="119" y="762"/>
                    </a:cubicBezTo>
                    <a:cubicBezTo>
                      <a:pt x="121" y="760"/>
                      <a:pt x="118" y="756"/>
                      <a:pt x="118" y="753"/>
                    </a:cubicBezTo>
                    <a:cubicBezTo>
                      <a:pt x="118" y="750"/>
                      <a:pt x="120" y="747"/>
                      <a:pt x="118" y="743"/>
                    </a:cubicBezTo>
                    <a:cubicBezTo>
                      <a:pt x="116" y="738"/>
                      <a:pt x="112" y="738"/>
                      <a:pt x="112" y="732"/>
                    </a:cubicBezTo>
                    <a:cubicBezTo>
                      <a:pt x="112" y="726"/>
                      <a:pt x="110" y="722"/>
                      <a:pt x="114" y="717"/>
                    </a:cubicBezTo>
                    <a:cubicBezTo>
                      <a:pt x="117" y="713"/>
                      <a:pt x="115" y="714"/>
                      <a:pt x="113" y="711"/>
                    </a:cubicBezTo>
                    <a:cubicBezTo>
                      <a:pt x="111" y="707"/>
                      <a:pt x="113" y="707"/>
                      <a:pt x="113" y="704"/>
                    </a:cubicBezTo>
                    <a:cubicBezTo>
                      <a:pt x="113" y="701"/>
                      <a:pt x="114" y="699"/>
                      <a:pt x="113" y="696"/>
                    </a:cubicBezTo>
                    <a:cubicBezTo>
                      <a:pt x="113" y="693"/>
                      <a:pt x="110" y="694"/>
                      <a:pt x="107" y="687"/>
                    </a:cubicBezTo>
                    <a:cubicBezTo>
                      <a:pt x="104" y="680"/>
                      <a:pt x="106" y="683"/>
                      <a:pt x="104" y="681"/>
                    </a:cubicBezTo>
                    <a:cubicBezTo>
                      <a:pt x="102" y="679"/>
                      <a:pt x="102" y="676"/>
                      <a:pt x="105" y="670"/>
                    </a:cubicBezTo>
                    <a:cubicBezTo>
                      <a:pt x="108" y="664"/>
                      <a:pt x="107" y="664"/>
                      <a:pt x="106" y="660"/>
                    </a:cubicBezTo>
                    <a:cubicBezTo>
                      <a:pt x="105" y="655"/>
                      <a:pt x="100" y="657"/>
                      <a:pt x="93" y="654"/>
                    </a:cubicBezTo>
                    <a:cubicBezTo>
                      <a:pt x="87" y="652"/>
                      <a:pt x="89" y="653"/>
                      <a:pt x="88" y="650"/>
                    </a:cubicBezTo>
                    <a:cubicBezTo>
                      <a:pt x="87" y="646"/>
                      <a:pt x="95" y="650"/>
                      <a:pt x="101" y="650"/>
                    </a:cubicBezTo>
                    <a:cubicBezTo>
                      <a:pt x="106" y="650"/>
                      <a:pt x="103" y="644"/>
                      <a:pt x="103" y="641"/>
                    </a:cubicBezTo>
                    <a:cubicBezTo>
                      <a:pt x="103" y="638"/>
                      <a:pt x="97" y="640"/>
                      <a:pt x="90" y="639"/>
                    </a:cubicBezTo>
                    <a:cubicBezTo>
                      <a:pt x="84" y="638"/>
                      <a:pt x="89" y="638"/>
                      <a:pt x="85" y="635"/>
                    </a:cubicBezTo>
                    <a:cubicBezTo>
                      <a:pt x="82" y="633"/>
                      <a:pt x="83" y="627"/>
                      <a:pt x="83" y="624"/>
                    </a:cubicBezTo>
                    <a:cubicBezTo>
                      <a:pt x="83" y="622"/>
                      <a:pt x="81" y="621"/>
                      <a:pt x="75" y="615"/>
                    </a:cubicBezTo>
                    <a:cubicBezTo>
                      <a:pt x="69" y="610"/>
                      <a:pt x="76" y="611"/>
                      <a:pt x="77" y="608"/>
                    </a:cubicBezTo>
                    <a:cubicBezTo>
                      <a:pt x="78" y="604"/>
                      <a:pt x="72" y="606"/>
                      <a:pt x="66" y="601"/>
                    </a:cubicBezTo>
                    <a:cubicBezTo>
                      <a:pt x="59" y="596"/>
                      <a:pt x="61" y="597"/>
                      <a:pt x="61" y="593"/>
                    </a:cubicBezTo>
                    <a:cubicBezTo>
                      <a:pt x="61" y="589"/>
                      <a:pt x="61" y="588"/>
                      <a:pt x="58" y="583"/>
                    </a:cubicBezTo>
                    <a:cubicBezTo>
                      <a:pt x="55" y="578"/>
                      <a:pt x="59" y="579"/>
                      <a:pt x="61" y="576"/>
                    </a:cubicBezTo>
                    <a:cubicBezTo>
                      <a:pt x="64" y="573"/>
                      <a:pt x="62" y="573"/>
                      <a:pt x="60" y="570"/>
                    </a:cubicBezTo>
                    <a:cubicBezTo>
                      <a:pt x="58" y="567"/>
                      <a:pt x="55" y="566"/>
                      <a:pt x="55" y="562"/>
                    </a:cubicBezTo>
                    <a:cubicBezTo>
                      <a:pt x="55" y="559"/>
                      <a:pt x="51" y="556"/>
                      <a:pt x="51" y="551"/>
                    </a:cubicBezTo>
                    <a:cubicBezTo>
                      <a:pt x="50" y="547"/>
                      <a:pt x="48" y="546"/>
                      <a:pt x="46" y="538"/>
                    </a:cubicBezTo>
                    <a:cubicBezTo>
                      <a:pt x="44" y="530"/>
                      <a:pt x="47" y="534"/>
                      <a:pt x="48" y="530"/>
                    </a:cubicBezTo>
                    <a:cubicBezTo>
                      <a:pt x="48" y="526"/>
                      <a:pt x="46" y="526"/>
                      <a:pt x="46" y="523"/>
                    </a:cubicBezTo>
                    <a:cubicBezTo>
                      <a:pt x="46" y="520"/>
                      <a:pt x="46" y="520"/>
                      <a:pt x="43" y="515"/>
                    </a:cubicBezTo>
                    <a:cubicBezTo>
                      <a:pt x="40" y="509"/>
                      <a:pt x="41" y="511"/>
                      <a:pt x="42" y="508"/>
                    </a:cubicBezTo>
                    <a:cubicBezTo>
                      <a:pt x="44" y="506"/>
                      <a:pt x="43" y="504"/>
                      <a:pt x="42" y="500"/>
                    </a:cubicBezTo>
                    <a:cubicBezTo>
                      <a:pt x="41" y="496"/>
                      <a:pt x="41" y="495"/>
                      <a:pt x="41" y="489"/>
                    </a:cubicBezTo>
                    <a:cubicBezTo>
                      <a:pt x="41" y="484"/>
                      <a:pt x="49" y="483"/>
                      <a:pt x="50" y="479"/>
                    </a:cubicBezTo>
                    <a:cubicBezTo>
                      <a:pt x="52" y="474"/>
                      <a:pt x="46" y="473"/>
                      <a:pt x="44" y="469"/>
                    </a:cubicBezTo>
                    <a:cubicBezTo>
                      <a:pt x="41" y="466"/>
                      <a:pt x="42" y="464"/>
                      <a:pt x="39" y="458"/>
                    </a:cubicBezTo>
                    <a:cubicBezTo>
                      <a:pt x="36" y="453"/>
                      <a:pt x="36" y="454"/>
                      <a:pt x="35" y="448"/>
                    </a:cubicBezTo>
                    <a:cubicBezTo>
                      <a:pt x="34" y="442"/>
                      <a:pt x="30" y="439"/>
                      <a:pt x="30" y="434"/>
                    </a:cubicBezTo>
                    <a:cubicBezTo>
                      <a:pt x="29" y="429"/>
                      <a:pt x="31" y="423"/>
                      <a:pt x="31" y="418"/>
                    </a:cubicBezTo>
                    <a:cubicBezTo>
                      <a:pt x="31" y="413"/>
                      <a:pt x="37" y="412"/>
                      <a:pt x="39" y="408"/>
                    </a:cubicBezTo>
                    <a:cubicBezTo>
                      <a:pt x="41" y="404"/>
                      <a:pt x="39" y="401"/>
                      <a:pt x="36" y="397"/>
                    </a:cubicBezTo>
                    <a:cubicBezTo>
                      <a:pt x="34" y="392"/>
                      <a:pt x="34" y="391"/>
                      <a:pt x="31" y="386"/>
                    </a:cubicBezTo>
                    <a:cubicBezTo>
                      <a:pt x="28" y="380"/>
                      <a:pt x="31" y="383"/>
                      <a:pt x="33" y="377"/>
                    </a:cubicBezTo>
                    <a:cubicBezTo>
                      <a:pt x="34" y="370"/>
                      <a:pt x="33" y="369"/>
                      <a:pt x="33" y="364"/>
                    </a:cubicBezTo>
                    <a:cubicBezTo>
                      <a:pt x="32" y="360"/>
                      <a:pt x="34" y="360"/>
                      <a:pt x="37" y="358"/>
                    </a:cubicBezTo>
                    <a:cubicBezTo>
                      <a:pt x="41" y="356"/>
                      <a:pt x="36" y="352"/>
                      <a:pt x="34" y="348"/>
                    </a:cubicBezTo>
                    <a:cubicBezTo>
                      <a:pt x="32" y="343"/>
                      <a:pt x="34" y="338"/>
                      <a:pt x="34" y="336"/>
                    </a:cubicBezTo>
                    <a:cubicBezTo>
                      <a:pt x="34" y="335"/>
                      <a:pt x="31" y="330"/>
                      <a:pt x="29" y="328"/>
                    </a:cubicBezTo>
                    <a:cubicBezTo>
                      <a:pt x="26" y="327"/>
                      <a:pt x="25" y="325"/>
                      <a:pt x="25" y="322"/>
                    </a:cubicBezTo>
                    <a:cubicBezTo>
                      <a:pt x="25" y="319"/>
                      <a:pt x="21" y="315"/>
                      <a:pt x="20" y="311"/>
                    </a:cubicBezTo>
                    <a:cubicBezTo>
                      <a:pt x="19" y="306"/>
                      <a:pt x="17" y="305"/>
                      <a:pt x="15" y="303"/>
                    </a:cubicBezTo>
                    <a:cubicBezTo>
                      <a:pt x="13" y="300"/>
                      <a:pt x="14" y="299"/>
                      <a:pt x="14" y="296"/>
                    </a:cubicBezTo>
                    <a:cubicBezTo>
                      <a:pt x="14" y="293"/>
                      <a:pt x="8" y="289"/>
                      <a:pt x="5" y="285"/>
                    </a:cubicBezTo>
                    <a:cubicBezTo>
                      <a:pt x="2" y="281"/>
                      <a:pt x="2" y="280"/>
                      <a:pt x="1" y="276"/>
                    </a:cubicBezTo>
                    <a:cubicBezTo>
                      <a:pt x="0" y="272"/>
                      <a:pt x="3" y="272"/>
                      <a:pt x="4" y="267"/>
                    </a:cubicBezTo>
                    <a:cubicBezTo>
                      <a:pt x="4" y="262"/>
                      <a:pt x="4" y="256"/>
                      <a:pt x="4" y="252"/>
                    </a:cubicBezTo>
                    <a:cubicBezTo>
                      <a:pt x="4" y="249"/>
                      <a:pt x="6" y="248"/>
                      <a:pt x="9" y="245"/>
                    </a:cubicBezTo>
                    <a:cubicBezTo>
                      <a:pt x="12" y="242"/>
                      <a:pt x="9" y="239"/>
                      <a:pt x="8" y="236"/>
                    </a:cubicBezTo>
                    <a:cubicBezTo>
                      <a:pt x="6" y="232"/>
                      <a:pt x="5" y="229"/>
                      <a:pt x="3" y="225"/>
                    </a:cubicBezTo>
                    <a:cubicBezTo>
                      <a:pt x="0" y="221"/>
                      <a:pt x="2" y="221"/>
                      <a:pt x="2" y="218"/>
                    </a:cubicBezTo>
                    <a:cubicBezTo>
                      <a:pt x="2" y="214"/>
                      <a:pt x="3" y="214"/>
                      <a:pt x="6" y="211"/>
                    </a:cubicBezTo>
                    <a:cubicBezTo>
                      <a:pt x="9" y="208"/>
                      <a:pt x="6" y="198"/>
                      <a:pt x="6" y="192"/>
                    </a:cubicBezTo>
                    <a:cubicBezTo>
                      <a:pt x="6" y="186"/>
                      <a:pt x="9" y="187"/>
                      <a:pt x="10" y="184"/>
                    </a:cubicBezTo>
                    <a:cubicBezTo>
                      <a:pt x="12" y="181"/>
                      <a:pt x="12" y="178"/>
                      <a:pt x="15" y="174"/>
                    </a:cubicBezTo>
                    <a:cubicBezTo>
                      <a:pt x="17" y="170"/>
                      <a:pt x="17" y="168"/>
                      <a:pt x="18" y="162"/>
                    </a:cubicBezTo>
                    <a:cubicBezTo>
                      <a:pt x="19" y="157"/>
                      <a:pt x="20" y="158"/>
                      <a:pt x="24" y="156"/>
                    </a:cubicBezTo>
                    <a:cubicBezTo>
                      <a:pt x="29" y="155"/>
                      <a:pt x="28" y="155"/>
                      <a:pt x="30" y="151"/>
                    </a:cubicBezTo>
                    <a:cubicBezTo>
                      <a:pt x="33" y="147"/>
                      <a:pt x="26" y="146"/>
                      <a:pt x="22" y="141"/>
                    </a:cubicBezTo>
                    <a:cubicBezTo>
                      <a:pt x="17" y="135"/>
                      <a:pt x="22" y="132"/>
                      <a:pt x="23" y="130"/>
                    </a:cubicBezTo>
                    <a:cubicBezTo>
                      <a:pt x="25" y="127"/>
                      <a:pt x="21" y="119"/>
                      <a:pt x="19" y="116"/>
                    </a:cubicBezTo>
                    <a:cubicBezTo>
                      <a:pt x="17" y="113"/>
                      <a:pt x="18" y="112"/>
                      <a:pt x="17" y="109"/>
                    </a:cubicBezTo>
                    <a:cubicBezTo>
                      <a:pt x="16" y="106"/>
                      <a:pt x="15" y="104"/>
                      <a:pt x="18" y="101"/>
                    </a:cubicBezTo>
                    <a:cubicBezTo>
                      <a:pt x="21" y="98"/>
                      <a:pt x="17" y="96"/>
                      <a:pt x="15" y="94"/>
                    </a:cubicBezTo>
                    <a:cubicBezTo>
                      <a:pt x="13" y="92"/>
                      <a:pt x="15" y="89"/>
                      <a:pt x="16" y="85"/>
                    </a:cubicBezTo>
                    <a:cubicBezTo>
                      <a:pt x="16" y="82"/>
                      <a:pt x="25" y="79"/>
                      <a:pt x="30" y="77"/>
                    </a:cubicBezTo>
                    <a:cubicBezTo>
                      <a:pt x="35" y="74"/>
                      <a:pt x="37" y="74"/>
                      <a:pt x="40" y="71"/>
                    </a:cubicBezTo>
                    <a:cubicBezTo>
                      <a:pt x="43" y="68"/>
                      <a:pt x="43" y="59"/>
                      <a:pt x="43" y="56"/>
                    </a:cubicBezTo>
                    <a:cubicBezTo>
                      <a:pt x="43" y="53"/>
                      <a:pt x="44" y="45"/>
                      <a:pt x="44" y="39"/>
                    </a:cubicBezTo>
                    <a:cubicBezTo>
                      <a:pt x="44" y="35"/>
                      <a:pt x="42" y="36"/>
                      <a:pt x="40" y="36"/>
                    </a:cubicBezTo>
                    <a:cubicBezTo>
                      <a:pt x="40" y="32"/>
                      <a:pt x="40" y="30"/>
                      <a:pt x="45" y="25"/>
                    </a:cubicBezTo>
                    <a:cubicBezTo>
                      <a:pt x="51" y="19"/>
                      <a:pt x="56" y="19"/>
                      <a:pt x="58" y="12"/>
                    </a:cubicBezTo>
                    <a:cubicBezTo>
                      <a:pt x="60" y="6"/>
                      <a:pt x="58" y="0"/>
                      <a:pt x="65" y="6"/>
                    </a:cubicBezTo>
                    <a:cubicBezTo>
                      <a:pt x="72" y="12"/>
                      <a:pt x="76" y="16"/>
                      <a:pt x="86" y="16"/>
                    </a:cubicBezTo>
                    <a:cubicBezTo>
                      <a:pt x="96" y="17"/>
                      <a:pt x="99" y="25"/>
                      <a:pt x="105" y="30"/>
                    </a:cubicBezTo>
                    <a:cubicBezTo>
                      <a:pt x="111" y="34"/>
                      <a:pt x="109" y="37"/>
                      <a:pt x="113" y="31"/>
                    </a:cubicBezTo>
                    <a:cubicBezTo>
                      <a:pt x="117" y="24"/>
                      <a:pt x="112" y="20"/>
                      <a:pt x="116" y="17"/>
                    </a:cubicBezTo>
                    <a:cubicBezTo>
                      <a:pt x="120" y="13"/>
                      <a:pt x="122" y="13"/>
                      <a:pt x="127" y="13"/>
                    </a:cubicBezTo>
                    <a:cubicBezTo>
                      <a:pt x="133" y="12"/>
                      <a:pt x="139" y="9"/>
                      <a:pt x="143" y="12"/>
                    </a:cubicBezTo>
                    <a:cubicBezTo>
                      <a:pt x="147" y="15"/>
                      <a:pt x="145" y="14"/>
                      <a:pt x="150" y="19"/>
                    </a:cubicBezTo>
                    <a:cubicBezTo>
                      <a:pt x="150" y="19"/>
                      <a:pt x="150" y="19"/>
                      <a:pt x="150" y="19"/>
                    </a:cubicBezTo>
                    <a:cubicBezTo>
                      <a:pt x="155" y="25"/>
                      <a:pt x="159" y="26"/>
                      <a:pt x="163" y="32"/>
                    </a:cubicBezTo>
                    <a:cubicBezTo>
                      <a:pt x="167" y="39"/>
                      <a:pt x="168" y="40"/>
                      <a:pt x="174" y="45"/>
                    </a:cubicBezTo>
                    <a:cubicBezTo>
                      <a:pt x="179" y="49"/>
                      <a:pt x="183" y="51"/>
                      <a:pt x="186" y="54"/>
                    </a:cubicBezTo>
                    <a:cubicBezTo>
                      <a:pt x="189" y="57"/>
                      <a:pt x="188" y="63"/>
                      <a:pt x="199" y="66"/>
                    </a:cubicBezTo>
                    <a:cubicBezTo>
                      <a:pt x="211" y="68"/>
                      <a:pt x="216" y="69"/>
                      <a:pt x="218" y="71"/>
                    </a:cubicBezTo>
                    <a:cubicBezTo>
                      <a:pt x="221" y="72"/>
                      <a:pt x="227" y="75"/>
                      <a:pt x="231" y="79"/>
                    </a:cubicBezTo>
                    <a:cubicBezTo>
                      <a:pt x="234" y="82"/>
                      <a:pt x="241" y="85"/>
                      <a:pt x="246" y="87"/>
                    </a:cubicBezTo>
                    <a:cubicBezTo>
                      <a:pt x="251" y="90"/>
                      <a:pt x="255" y="89"/>
                      <a:pt x="261" y="93"/>
                    </a:cubicBezTo>
                    <a:cubicBezTo>
                      <a:pt x="266" y="96"/>
                      <a:pt x="266" y="96"/>
                      <a:pt x="271" y="99"/>
                    </a:cubicBezTo>
                    <a:cubicBezTo>
                      <a:pt x="276" y="102"/>
                      <a:pt x="284" y="105"/>
                      <a:pt x="284" y="110"/>
                    </a:cubicBezTo>
                    <a:cubicBezTo>
                      <a:pt x="284" y="115"/>
                      <a:pt x="282" y="117"/>
                      <a:pt x="281" y="120"/>
                    </a:cubicBezTo>
                    <a:cubicBezTo>
                      <a:pt x="279" y="123"/>
                      <a:pt x="280" y="126"/>
                      <a:pt x="279" y="128"/>
                    </a:cubicBezTo>
                    <a:cubicBezTo>
                      <a:pt x="277" y="129"/>
                      <a:pt x="273" y="127"/>
                      <a:pt x="273" y="133"/>
                    </a:cubicBezTo>
                    <a:cubicBezTo>
                      <a:pt x="274" y="139"/>
                      <a:pt x="275" y="143"/>
                      <a:pt x="273" y="146"/>
                    </a:cubicBezTo>
                    <a:cubicBezTo>
                      <a:pt x="271" y="150"/>
                      <a:pt x="270" y="151"/>
                      <a:pt x="268" y="154"/>
                    </a:cubicBezTo>
                    <a:cubicBezTo>
                      <a:pt x="267" y="158"/>
                      <a:pt x="263" y="161"/>
                      <a:pt x="266" y="162"/>
                    </a:cubicBezTo>
                    <a:cubicBezTo>
                      <a:pt x="270" y="162"/>
                      <a:pt x="270" y="162"/>
                      <a:pt x="274" y="161"/>
                    </a:cubicBezTo>
                    <a:cubicBezTo>
                      <a:pt x="279" y="160"/>
                      <a:pt x="277" y="160"/>
                      <a:pt x="282" y="162"/>
                    </a:cubicBezTo>
                    <a:cubicBezTo>
                      <a:pt x="288" y="164"/>
                      <a:pt x="294" y="164"/>
                      <a:pt x="300" y="166"/>
                    </a:cubicBezTo>
                    <a:cubicBezTo>
                      <a:pt x="306" y="167"/>
                      <a:pt x="314" y="167"/>
                      <a:pt x="319" y="167"/>
                    </a:cubicBezTo>
                    <a:cubicBezTo>
                      <a:pt x="323" y="167"/>
                      <a:pt x="324" y="162"/>
                      <a:pt x="327" y="162"/>
                    </a:cubicBezTo>
                    <a:cubicBezTo>
                      <a:pt x="330" y="161"/>
                      <a:pt x="330" y="164"/>
                      <a:pt x="334" y="164"/>
                    </a:cubicBezTo>
                    <a:cubicBezTo>
                      <a:pt x="338" y="165"/>
                      <a:pt x="343" y="159"/>
                      <a:pt x="343" y="157"/>
                    </a:cubicBezTo>
                    <a:cubicBezTo>
                      <a:pt x="344" y="155"/>
                      <a:pt x="345" y="151"/>
                      <a:pt x="349" y="149"/>
                    </a:cubicBezTo>
                    <a:cubicBezTo>
                      <a:pt x="353" y="147"/>
                      <a:pt x="358" y="146"/>
                      <a:pt x="359" y="141"/>
                    </a:cubicBezTo>
                    <a:cubicBezTo>
                      <a:pt x="360" y="136"/>
                      <a:pt x="361" y="128"/>
                      <a:pt x="359" y="124"/>
                    </a:cubicBezTo>
                    <a:cubicBezTo>
                      <a:pt x="357" y="120"/>
                      <a:pt x="356" y="118"/>
                      <a:pt x="356" y="116"/>
                    </a:cubicBezTo>
                    <a:cubicBezTo>
                      <a:pt x="356" y="115"/>
                      <a:pt x="357" y="113"/>
                      <a:pt x="357" y="112"/>
                    </a:cubicBezTo>
                    <a:cubicBezTo>
                      <a:pt x="359" y="117"/>
                      <a:pt x="360" y="111"/>
                      <a:pt x="366" y="112"/>
                    </a:cubicBezTo>
                    <a:cubicBezTo>
                      <a:pt x="372" y="114"/>
                      <a:pt x="374" y="115"/>
                      <a:pt x="378" y="121"/>
                    </a:cubicBezTo>
                    <a:cubicBezTo>
                      <a:pt x="381" y="126"/>
                      <a:pt x="380" y="123"/>
                      <a:pt x="381" y="132"/>
                    </a:cubicBezTo>
                    <a:cubicBezTo>
                      <a:pt x="382" y="141"/>
                      <a:pt x="384" y="142"/>
                      <a:pt x="381" y="15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Freeform 1022">
                <a:extLst>
                  <a:ext uri="{FF2B5EF4-FFF2-40B4-BE49-F238E27FC236}">
                    <a16:creationId xmlns:a16="http://schemas.microsoft.com/office/drawing/2014/main" id="{1BB980A5-E560-4992-B785-0E5E0207F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0" y="2551"/>
                <a:ext cx="77" cy="83"/>
              </a:xfrm>
              <a:custGeom>
                <a:avLst/>
                <a:gdLst>
                  <a:gd name="T0" fmla="*/ 125 w 128"/>
                  <a:gd name="T1" fmla="*/ 113 h 139"/>
                  <a:gd name="T2" fmla="*/ 122 w 128"/>
                  <a:gd name="T3" fmla="*/ 121 h 139"/>
                  <a:gd name="T4" fmla="*/ 115 w 128"/>
                  <a:gd name="T5" fmla="*/ 130 h 139"/>
                  <a:gd name="T6" fmla="*/ 106 w 128"/>
                  <a:gd name="T7" fmla="*/ 136 h 139"/>
                  <a:gd name="T8" fmla="*/ 95 w 128"/>
                  <a:gd name="T9" fmla="*/ 138 h 139"/>
                  <a:gd name="T10" fmla="*/ 85 w 128"/>
                  <a:gd name="T11" fmla="*/ 135 h 139"/>
                  <a:gd name="T12" fmla="*/ 75 w 128"/>
                  <a:gd name="T13" fmla="*/ 136 h 139"/>
                  <a:gd name="T14" fmla="*/ 69 w 128"/>
                  <a:gd name="T15" fmla="*/ 137 h 139"/>
                  <a:gd name="T16" fmla="*/ 61 w 128"/>
                  <a:gd name="T17" fmla="*/ 134 h 139"/>
                  <a:gd name="T18" fmla="*/ 54 w 128"/>
                  <a:gd name="T19" fmla="*/ 131 h 139"/>
                  <a:gd name="T20" fmla="*/ 45 w 128"/>
                  <a:gd name="T21" fmla="*/ 127 h 139"/>
                  <a:gd name="T22" fmla="*/ 39 w 128"/>
                  <a:gd name="T23" fmla="*/ 125 h 139"/>
                  <a:gd name="T24" fmla="*/ 24 w 128"/>
                  <a:gd name="T25" fmla="*/ 123 h 139"/>
                  <a:gd name="T26" fmla="*/ 16 w 128"/>
                  <a:gd name="T27" fmla="*/ 114 h 139"/>
                  <a:gd name="T28" fmla="*/ 12 w 128"/>
                  <a:gd name="T29" fmla="*/ 116 h 139"/>
                  <a:gd name="T30" fmla="*/ 11 w 128"/>
                  <a:gd name="T31" fmla="*/ 113 h 139"/>
                  <a:gd name="T32" fmla="*/ 6 w 128"/>
                  <a:gd name="T33" fmla="*/ 100 h 139"/>
                  <a:gd name="T34" fmla="*/ 7 w 128"/>
                  <a:gd name="T35" fmla="*/ 88 h 139"/>
                  <a:gd name="T36" fmla="*/ 11 w 128"/>
                  <a:gd name="T37" fmla="*/ 79 h 139"/>
                  <a:gd name="T38" fmla="*/ 5 w 128"/>
                  <a:gd name="T39" fmla="*/ 68 h 139"/>
                  <a:gd name="T40" fmla="*/ 4 w 128"/>
                  <a:gd name="T41" fmla="*/ 60 h 139"/>
                  <a:gd name="T42" fmla="*/ 4 w 128"/>
                  <a:gd name="T43" fmla="*/ 51 h 139"/>
                  <a:gd name="T44" fmla="*/ 5 w 128"/>
                  <a:gd name="T45" fmla="*/ 38 h 139"/>
                  <a:gd name="T46" fmla="*/ 4 w 128"/>
                  <a:gd name="T47" fmla="*/ 28 h 139"/>
                  <a:gd name="T48" fmla="*/ 4 w 128"/>
                  <a:gd name="T49" fmla="*/ 17 h 139"/>
                  <a:gd name="T50" fmla="*/ 3 w 128"/>
                  <a:gd name="T51" fmla="*/ 11 h 139"/>
                  <a:gd name="T52" fmla="*/ 7 w 128"/>
                  <a:gd name="T53" fmla="*/ 7 h 139"/>
                  <a:gd name="T54" fmla="*/ 9 w 128"/>
                  <a:gd name="T55" fmla="*/ 7 h 139"/>
                  <a:gd name="T56" fmla="*/ 27 w 128"/>
                  <a:gd name="T57" fmla="*/ 3 h 139"/>
                  <a:gd name="T58" fmla="*/ 45 w 128"/>
                  <a:gd name="T59" fmla="*/ 17 h 139"/>
                  <a:gd name="T60" fmla="*/ 50 w 128"/>
                  <a:gd name="T61" fmla="*/ 26 h 139"/>
                  <a:gd name="T62" fmla="*/ 58 w 128"/>
                  <a:gd name="T63" fmla="*/ 26 h 139"/>
                  <a:gd name="T64" fmla="*/ 65 w 128"/>
                  <a:gd name="T65" fmla="*/ 28 h 139"/>
                  <a:gd name="T66" fmla="*/ 77 w 128"/>
                  <a:gd name="T67" fmla="*/ 37 h 139"/>
                  <a:gd name="T68" fmla="*/ 92 w 128"/>
                  <a:gd name="T69" fmla="*/ 46 h 139"/>
                  <a:gd name="T70" fmla="*/ 104 w 128"/>
                  <a:gd name="T71" fmla="*/ 55 h 139"/>
                  <a:gd name="T72" fmla="*/ 118 w 128"/>
                  <a:gd name="T73" fmla="*/ 66 h 139"/>
                  <a:gd name="T74" fmla="*/ 127 w 128"/>
                  <a:gd name="T75" fmla="*/ 76 h 139"/>
                  <a:gd name="T76" fmla="*/ 120 w 128"/>
                  <a:gd name="T77" fmla="*/ 92 h 139"/>
                  <a:gd name="T78" fmla="*/ 127 w 128"/>
                  <a:gd name="T79" fmla="*/ 104 h 139"/>
                  <a:gd name="T80" fmla="*/ 125 w 128"/>
                  <a:gd name="T81" fmla="*/ 113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8" h="139">
                    <a:moveTo>
                      <a:pt x="125" y="113"/>
                    </a:moveTo>
                    <a:cubicBezTo>
                      <a:pt x="125" y="119"/>
                      <a:pt x="122" y="118"/>
                      <a:pt x="122" y="121"/>
                    </a:cubicBezTo>
                    <a:cubicBezTo>
                      <a:pt x="121" y="124"/>
                      <a:pt x="116" y="127"/>
                      <a:pt x="115" y="130"/>
                    </a:cubicBezTo>
                    <a:cubicBezTo>
                      <a:pt x="114" y="133"/>
                      <a:pt x="109" y="134"/>
                      <a:pt x="106" y="136"/>
                    </a:cubicBezTo>
                    <a:cubicBezTo>
                      <a:pt x="104" y="137"/>
                      <a:pt x="99" y="139"/>
                      <a:pt x="95" y="138"/>
                    </a:cubicBezTo>
                    <a:cubicBezTo>
                      <a:pt x="92" y="137"/>
                      <a:pt x="87" y="137"/>
                      <a:pt x="85" y="135"/>
                    </a:cubicBezTo>
                    <a:cubicBezTo>
                      <a:pt x="82" y="134"/>
                      <a:pt x="77" y="136"/>
                      <a:pt x="75" y="136"/>
                    </a:cubicBezTo>
                    <a:cubicBezTo>
                      <a:pt x="74" y="136"/>
                      <a:pt x="71" y="138"/>
                      <a:pt x="69" y="137"/>
                    </a:cubicBezTo>
                    <a:cubicBezTo>
                      <a:pt x="66" y="136"/>
                      <a:pt x="65" y="138"/>
                      <a:pt x="61" y="134"/>
                    </a:cubicBezTo>
                    <a:cubicBezTo>
                      <a:pt x="56" y="130"/>
                      <a:pt x="56" y="133"/>
                      <a:pt x="54" y="131"/>
                    </a:cubicBezTo>
                    <a:cubicBezTo>
                      <a:pt x="51" y="129"/>
                      <a:pt x="47" y="129"/>
                      <a:pt x="45" y="127"/>
                    </a:cubicBezTo>
                    <a:cubicBezTo>
                      <a:pt x="42" y="124"/>
                      <a:pt x="43" y="125"/>
                      <a:pt x="39" y="125"/>
                    </a:cubicBezTo>
                    <a:cubicBezTo>
                      <a:pt x="34" y="124"/>
                      <a:pt x="30" y="124"/>
                      <a:pt x="24" y="123"/>
                    </a:cubicBezTo>
                    <a:cubicBezTo>
                      <a:pt x="18" y="121"/>
                      <a:pt x="18" y="117"/>
                      <a:pt x="16" y="114"/>
                    </a:cubicBezTo>
                    <a:cubicBezTo>
                      <a:pt x="15" y="112"/>
                      <a:pt x="14" y="114"/>
                      <a:pt x="12" y="116"/>
                    </a:cubicBezTo>
                    <a:cubicBezTo>
                      <a:pt x="12" y="115"/>
                      <a:pt x="12" y="114"/>
                      <a:pt x="11" y="113"/>
                    </a:cubicBezTo>
                    <a:cubicBezTo>
                      <a:pt x="8" y="107"/>
                      <a:pt x="7" y="107"/>
                      <a:pt x="6" y="100"/>
                    </a:cubicBezTo>
                    <a:cubicBezTo>
                      <a:pt x="4" y="93"/>
                      <a:pt x="5" y="91"/>
                      <a:pt x="7" y="88"/>
                    </a:cubicBezTo>
                    <a:cubicBezTo>
                      <a:pt x="9" y="85"/>
                      <a:pt x="15" y="84"/>
                      <a:pt x="11" y="79"/>
                    </a:cubicBezTo>
                    <a:cubicBezTo>
                      <a:pt x="7" y="75"/>
                      <a:pt x="5" y="71"/>
                      <a:pt x="5" y="68"/>
                    </a:cubicBezTo>
                    <a:cubicBezTo>
                      <a:pt x="5" y="64"/>
                      <a:pt x="6" y="65"/>
                      <a:pt x="4" y="60"/>
                    </a:cubicBezTo>
                    <a:cubicBezTo>
                      <a:pt x="2" y="55"/>
                      <a:pt x="3" y="56"/>
                      <a:pt x="4" y="51"/>
                    </a:cubicBezTo>
                    <a:cubicBezTo>
                      <a:pt x="5" y="47"/>
                      <a:pt x="6" y="43"/>
                      <a:pt x="5" y="38"/>
                    </a:cubicBezTo>
                    <a:cubicBezTo>
                      <a:pt x="4" y="33"/>
                      <a:pt x="2" y="32"/>
                      <a:pt x="4" y="28"/>
                    </a:cubicBezTo>
                    <a:cubicBezTo>
                      <a:pt x="5" y="24"/>
                      <a:pt x="5" y="18"/>
                      <a:pt x="4" y="17"/>
                    </a:cubicBezTo>
                    <a:cubicBezTo>
                      <a:pt x="4" y="15"/>
                      <a:pt x="0" y="14"/>
                      <a:pt x="3" y="11"/>
                    </a:cubicBezTo>
                    <a:cubicBezTo>
                      <a:pt x="4" y="10"/>
                      <a:pt x="6" y="8"/>
                      <a:pt x="7" y="7"/>
                    </a:cubicBezTo>
                    <a:cubicBezTo>
                      <a:pt x="7" y="7"/>
                      <a:pt x="8" y="7"/>
                      <a:pt x="9" y="7"/>
                    </a:cubicBezTo>
                    <a:cubicBezTo>
                      <a:pt x="14" y="7"/>
                      <a:pt x="24" y="0"/>
                      <a:pt x="27" y="3"/>
                    </a:cubicBezTo>
                    <a:cubicBezTo>
                      <a:pt x="31" y="7"/>
                      <a:pt x="42" y="13"/>
                      <a:pt x="45" y="17"/>
                    </a:cubicBezTo>
                    <a:cubicBezTo>
                      <a:pt x="47" y="21"/>
                      <a:pt x="47" y="22"/>
                      <a:pt x="50" y="26"/>
                    </a:cubicBezTo>
                    <a:cubicBezTo>
                      <a:pt x="53" y="31"/>
                      <a:pt x="58" y="30"/>
                      <a:pt x="58" y="26"/>
                    </a:cubicBezTo>
                    <a:cubicBezTo>
                      <a:pt x="58" y="23"/>
                      <a:pt x="60" y="22"/>
                      <a:pt x="65" y="28"/>
                    </a:cubicBezTo>
                    <a:cubicBezTo>
                      <a:pt x="70" y="34"/>
                      <a:pt x="69" y="35"/>
                      <a:pt x="77" y="37"/>
                    </a:cubicBezTo>
                    <a:cubicBezTo>
                      <a:pt x="86" y="39"/>
                      <a:pt x="84" y="40"/>
                      <a:pt x="92" y="46"/>
                    </a:cubicBezTo>
                    <a:cubicBezTo>
                      <a:pt x="100" y="52"/>
                      <a:pt x="99" y="52"/>
                      <a:pt x="104" y="55"/>
                    </a:cubicBezTo>
                    <a:cubicBezTo>
                      <a:pt x="109" y="59"/>
                      <a:pt x="114" y="61"/>
                      <a:pt x="118" y="66"/>
                    </a:cubicBezTo>
                    <a:cubicBezTo>
                      <a:pt x="121" y="71"/>
                      <a:pt x="128" y="72"/>
                      <a:pt x="127" y="76"/>
                    </a:cubicBezTo>
                    <a:cubicBezTo>
                      <a:pt x="125" y="81"/>
                      <a:pt x="120" y="88"/>
                      <a:pt x="120" y="92"/>
                    </a:cubicBezTo>
                    <a:cubicBezTo>
                      <a:pt x="120" y="96"/>
                      <a:pt x="125" y="100"/>
                      <a:pt x="127" y="104"/>
                    </a:cubicBezTo>
                    <a:cubicBezTo>
                      <a:pt x="123" y="106"/>
                      <a:pt x="126" y="108"/>
                      <a:pt x="125" y="11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Freeform 1023">
                <a:extLst>
                  <a:ext uri="{FF2B5EF4-FFF2-40B4-BE49-F238E27FC236}">
                    <a16:creationId xmlns:a16="http://schemas.microsoft.com/office/drawing/2014/main" id="{B8433F4D-013D-47C6-BC5B-D4381AF7F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1" y="2368"/>
                <a:ext cx="129" cy="140"/>
              </a:xfrm>
              <a:custGeom>
                <a:avLst/>
                <a:gdLst>
                  <a:gd name="T0" fmla="*/ 211 w 215"/>
                  <a:gd name="T1" fmla="*/ 158 h 233"/>
                  <a:gd name="T2" fmla="*/ 208 w 215"/>
                  <a:gd name="T3" fmla="*/ 176 h 233"/>
                  <a:gd name="T4" fmla="*/ 208 w 215"/>
                  <a:gd name="T5" fmla="*/ 178 h 233"/>
                  <a:gd name="T6" fmla="*/ 207 w 215"/>
                  <a:gd name="T7" fmla="*/ 182 h 233"/>
                  <a:gd name="T8" fmla="*/ 210 w 215"/>
                  <a:gd name="T9" fmla="*/ 190 h 233"/>
                  <a:gd name="T10" fmla="*/ 210 w 215"/>
                  <a:gd name="T11" fmla="*/ 207 h 233"/>
                  <a:gd name="T12" fmla="*/ 200 w 215"/>
                  <a:gd name="T13" fmla="*/ 215 h 233"/>
                  <a:gd name="T14" fmla="*/ 194 w 215"/>
                  <a:gd name="T15" fmla="*/ 223 h 233"/>
                  <a:gd name="T16" fmla="*/ 185 w 215"/>
                  <a:gd name="T17" fmla="*/ 230 h 233"/>
                  <a:gd name="T18" fmla="*/ 178 w 215"/>
                  <a:gd name="T19" fmla="*/ 228 h 233"/>
                  <a:gd name="T20" fmla="*/ 170 w 215"/>
                  <a:gd name="T21" fmla="*/ 233 h 233"/>
                  <a:gd name="T22" fmla="*/ 151 w 215"/>
                  <a:gd name="T23" fmla="*/ 232 h 233"/>
                  <a:gd name="T24" fmla="*/ 133 w 215"/>
                  <a:gd name="T25" fmla="*/ 228 h 233"/>
                  <a:gd name="T26" fmla="*/ 125 w 215"/>
                  <a:gd name="T27" fmla="*/ 227 h 233"/>
                  <a:gd name="T28" fmla="*/ 117 w 215"/>
                  <a:gd name="T29" fmla="*/ 228 h 233"/>
                  <a:gd name="T30" fmla="*/ 119 w 215"/>
                  <a:gd name="T31" fmla="*/ 220 h 233"/>
                  <a:gd name="T32" fmla="*/ 124 w 215"/>
                  <a:gd name="T33" fmla="*/ 212 h 233"/>
                  <a:gd name="T34" fmla="*/ 124 w 215"/>
                  <a:gd name="T35" fmla="*/ 199 h 233"/>
                  <a:gd name="T36" fmla="*/ 130 w 215"/>
                  <a:gd name="T37" fmla="*/ 194 h 233"/>
                  <a:gd name="T38" fmla="*/ 132 w 215"/>
                  <a:gd name="T39" fmla="*/ 186 h 233"/>
                  <a:gd name="T40" fmla="*/ 135 w 215"/>
                  <a:gd name="T41" fmla="*/ 176 h 233"/>
                  <a:gd name="T42" fmla="*/ 122 w 215"/>
                  <a:gd name="T43" fmla="*/ 165 h 233"/>
                  <a:gd name="T44" fmla="*/ 112 w 215"/>
                  <a:gd name="T45" fmla="*/ 159 h 233"/>
                  <a:gd name="T46" fmla="*/ 97 w 215"/>
                  <a:gd name="T47" fmla="*/ 153 h 233"/>
                  <a:gd name="T48" fmla="*/ 82 w 215"/>
                  <a:gd name="T49" fmla="*/ 145 h 233"/>
                  <a:gd name="T50" fmla="*/ 69 w 215"/>
                  <a:gd name="T51" fmla="*/ 137 h 233"/>
                  <a:gd name="T52" fmla="*/ 50 w 215"/>
                  <a:gd name="T53" fmla="*/ 132 h 233"/>
                  <a:gd name="T54" fmla="*/ 37 w 215"/>
                  <a:gd name="T55" fmla="*/ 120 h 233"/>
                  <a:gd name="T56" fmla="*/ 25 w 215"/>
                  <a:gd name="T57" fmla="*/ 111 h 233"/>
                  <a:gd name="T58" fmla="*/ 14 w 215"/>
                  <a:gd name="T59" fmla="*/ 98 h 233"/>
                  <a:gd name="T60" fmla="*/ 1 w 215"/>
                  <a:gd name="T61" fmla="*/ 85 h 233"/>
                  <a:gd name="T62" fmla="*/ 2 w 215"/>
                  <a:gd name="T63" fmla="*/ 77 h 233"/>
                  <a:gd name="T64" fmla="*/ 4 w 215"/>
                  <a:gd name="T65" fmla="*/ 64 h 233"/>
                  <a:gd name="T66" fmla="*/ 6 w 215"/>
                  <a:gd name="T67" fmla="*/ 43 h 233"/>
                  <a:gd name="T68" fmla="*/ 8 w 215"/>
                  <a:gd name="T69" fmla="*/ 26 h 233"/>
                  <a:gd name="T70" fmla="*/ 17 w 215"/>
                  <a:gd name="T71" fmla="*/ 10 h 233"/>
                  <a:gd name="T72" fmla="*/ 39 w 215"/>
                  <a:gd name="T73" fmla="*/ 6 h 233"/>
                  <a:gd name="T74" fmla="*/ 54 w 215"/>
                  <a:gd name="T75" fmla="*/ 4 h 233"/>
                  <a:gd name="T76" fmla="*/ 74 w 215"/>
                  <a:gd name="T77" fmla="*/ 2 h 233"/>
                  <a:gd name="T78" fmla="*/ 91 w 215"/>
                  <a:gd name="T79" fmla="*/ 11 h 233"/>
                  <a:gd name="T80" fmla="*/ 104 w 215"/>
                  <a:gd name="T81" fmla="*/ 19 h 233"/>
                  <a:gd name="T82" fmla="*/ 106 w 215"/>
                  <a:gd name="T83" fmla="*/ 31 h 233"/>
                  <a:gd name="T84" fmla="*/ 113 w 215"/>
                  <a:gd name="T85" fmla="*/ 50 h 233"/>
                  <a:gd name="T86" fmla="*/ 114 w 215"/>
                  <a:gd name="T87" fmla="*/ 71 h 233"/>
                  <a:gd name="T88" fmla="*/ 119 w 215"/>
                  <a:gd name="T89" fmla="*/ 81 h 233"/>
                  <a:gd name="T90" fmla="*/ 131 w 215"/>
                  <a:gd name="T91" fmla="*/ 87 h 233"/>
                  <a:gd name="T92" fmla="*/ 147 w 215"/>
                  <a:gd name="T93" fmla="*/ 85 h 233"/>
                  <a:gd name="T94" fmla="*/ 156 w 215"/>
                  <a:gd name="T95" fmla="*/ 82 h 233"/>
                  <a:gd name="T96" fmla="*/ 171 w 215"/>
                  <a:gd name="T97" fmla="*/ 92 h 233"/>
                  <a:gd name="T98" fmla="*/ 176 w 215"/>
                  <a:gd name="T99" fmla="*/ 108 h 233"/>
                  <a:gd name="T100" fmla="*/ 180 w 215"/>
                  <a:gd name="T101" fmla="*/ 125 h 233"/>
                  <a:gd name="T102" fmla="*/ 187 w 215"/>
                  <a:gd name="T103" fmla="*/ 134 h 233"/>
                  <a:gd name="T104" fmla="*/ 205 w 215"/>
                  <a:gd name="T105" fmla="*/ 132 h 233"/>
                  <a:gd name="T106" fmla="*/ 211 w 215"/>
                  <a:gd name="T107" fmla="*/ 141 h 233"/>
                  <a:gd name="T108" fmla="*/ 211 w 215"/>
                  <a:gd name="T109" fmla="*/ 158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5" h="233">
                    <a:moveTo>
                      <a:pt x="211" y="158"/>
                    </a:moveTo>
                    <a:cubicBezTo>
                      <a:pt x="208" y="166"/>
                      <a:pt x="205" y="168"/>
                      <a:pt x="208" y="176"/>
                    </a:cubicBezTo>
                    <a:cubicBezTo>
                      <a:pt x="208" y="177"/>
                      <a:pt x="208" y="178"/>
                      <a:pt x="208" y="178"/>
                    </a:cubicBezTo>
                    <a:cubicBezTo>
                      <a:pt x="208" y="179"/>
                      <a:pt x="207" y="181"/>
                      <a:pt x="207" y="182"/>
                    </a:cubicBezTo>
                    <a:cubicBezTo>
                      <a:pt x="207" y="184"/>
                      <a:pt x="208" y="186"/>
                      <a:pt x="210" y="190"/>
                    </a:cubicBezTo>
                    <a:cubicBezTo>
                      <a:pt x="212" y="194"/>
                      <a:pt x="211" y="202"/>
                      <a:pt x="210" y="207"/>
                    </a:cubicBezTo>
                    <a:cubicBezTo>
                      <a:pt x="209" y="212"/>
                      <a:pt x="204" y="213"/>
                      <a:pt x="200" y="215"/>
                    </a:cubicBezTo>
                    <a:cubicBezTo>
                      <a:pt x="196" y="217"/>
                      <a:pt x="195" y="221"/>
                      <a:pt x="194" y="223"/>
                    </a:cubicBezTo>
                    <a:cubicBezTo>
                      <a:pt x="194" y="225"/>
                      <a:pt x="189" y="231"/>
                      <a:pt x="185" y="230"/>
                    </a:cubicBezTo>
                    <a:cubicBezTo>
                      <a:pt x="181" y="230"/>
                      <a:pt x="181" y="227"/>
                      <a:pt x="178" y="228"/>
                    </a:cubicBezTo>
                    <a:cubicBezTo>
                      <a:pt x="175" y="228"/>
                      <a:pt x="174" y="233"/>
                      <a:pt x="170" y="233"/>
                    </a:cubicBezTo>
                    <a:cubicBezTo>
                      <a:pt x="165" y="233"/>
                      <a:pt x="157" y="233"/>
                      <a:pt x="151" y="232"/>
                    </a:cubicBezTo>
                    <a:cubicBezTo>
                      <a:pt x="145" y="230"/>
                      <a:pt x="139" y="230"/>
                      <a:pt x="133" y="228"/>
                    </a:cubicBezTo>
                    <a:cubicBezTo>
                      <a:pt x="128" y="226"/>
                      <a:pt x="130" y="226"/>
                      <a:pt x="125" y="227"/>
                    </a:cubicBezTo>
                    <a:cubicBezTo>
                      <a:pt x="121" y="228"/>
                      <a:pt x="121" y="228"/>
                      <a:pt x="117" y="228"/>
                    </a:cubicBezTo>
                    <a:cubicBezTo>
                      <a:pt x="114" y="227"/>
                      <a:pt x="118" y="224"/>
                      <a:pt x="119" y="220"/>
                    </a:cubicBezTo>
                    <a:cubicBezTo>
                      <a:pt x="121" y="217"/>
                      <a:pt x="122" y="216"/>
                      <a:pt x="124" y="212"/>
                    </a:cubicBezTo>
                    <a:cubicBezTo>
                      <a:pt x="126" y="209"/>
                      <a:pt x="125" y="205"/>
                      <a:pt x="124" y="199"/>
                    </a:cubicBezTo>
                    <a:cubicBezTo>
                      <a:pt x="124" y="193"/>
                      <a:pt x="128" y="195"/>
                      <a:pt x="130" y="194"/>
                    </a:cubicBezTo>
                    <a:cubicBezTo>
                      <a:pt x="131" y="192"/>
                      <a:pt x="130" y="189"/>
                      <a:pt x="132" y="186"/>
                    </a:cubicBezTo>
                    <a:cubicBezTo>
                      <a:pt x="133" y="183"/>
                      <a:pt x="135" y="181"/>
                      <a:pt x="135" y="176"/>
                    </a:cubicBezTo>
                    <a:cubicBezTo>
                      <a:pt x="135" y="171"/>
                      <a:pt x="127" y="168"/>
                      <a:pt x="122" y="165"/>
                    </a:cubicBezTo>
                    <a:cubicBezTo>
                      <a:pt x="117" y="162"/>
                      <a:pt x="117" y="162"/>
                      <a:pt x="112" y="159"/>
                    </a:cubicBezTo>
                    <a:cubicBezTo>
                      <a:pt x="106" y="155"/>
                      <a:pt x="102" y="156"/>
                      <a:pt x="97" y="153"/>
                    </a:cubicBezTo>
                    <a:cubicBezTo>
                      <a:pt x="92" y="151"/>
                      <a:pt x="85" y="148"/>
                      <a:pt x="82" y="145"/>
                    </a:cubicBezTo>
                    <a:cubicBezTo>
                      <a:pt x="78" y="141"/>
                      <a:pt x="72" y="138"/>
                      <a:pt x="69" y="137"/>
                    </a:cubicBezTo>
                    <a:cubicBezTo>
                      <a:pt x="67" y="135"/>
                      <a:pt x="62" y="134"/>
                      <a:pt x="50" y="132"/>
                    </a:cubicBezTo>
                    <a:cubicBezTo>
                      <a:pt x="39" y="129"/>
                      <a:pt x="40" y="123"/>
                      <a:pt x="37" y="120"/>
                    </a:cubicBezTo>
                    <a:cubicBezTo>
                      <a:pt x="34" y="117"/>
                      <a:pt x="30" y="115"/>
                      <a:pt x="25" y="111"/>
                    </a:cubicBezTo>
                    <a:cubicBezTo>
                      <a:pt x="19" y="106"/>
                      <a:pt x="18" y="105"/>
                      <a:pt x="14" y="98"/>
                    </a:cubicBezTo>
                    <a:cubicBezTo>
                      <a:pt x="10" y="92"/>
                      <a:pt x="6" y="91"/>
                      <a:pt x="1" y="85"/>
                    </a:cubicBezTo>
                    <a:cubicBezTo>
                      <a:pt x="0" y="83"/>
                      <a:pt x="0" y="80"/>
                      <a:pt x="2" y="77"/>
                    </a:cubicBezTo>
                    <a:cubicBezTo>
                      <a:pt x="4" y="73"/>
                      <a:pt x="4" y="69"/>
                      <a:pt x="4" y="64"/>
                    </a:cubicBezTo>
                    <a:cubicBezTo>
                      <a:pt x="5" y="59"/>
                      <a:pt x="7" y="51"/>
                      <a:pt x="6" y="43"/>
                    </a:cubicBezTo>
                    <a:cubicBezTo>
                      <a:pt x="6" y="35"/>
                      <a:pt x="4" y="31"/>
                      <a:pt x="8" y="26"/>
                    </a:cubicBezTo>
                    <a:cubicBezTo>
                      <a:pt x="11" y="22"/>
                      <a:pt x="13" y="10"/>
                      <a:pt x="17" y="10"/>
                    </a:cubicBezTo>
                    <a:cubicBezTo>
                      <a:pt x="21" y="10"/>
                      <a:pt x="33" y="8"/>
                      <a:pt x="39" y="6"/>
                    </a:cubicBezTo>
                    <a:cubicBezTo>
                      <a:pt x="44" y="4"/>
                      <a:pt x="42" y="5"/>
                      <a:pt x="54" y="4"/>
                    </a:cubicBezTo>
                    <a:cubicBezTo>
                      <a:pt x="65" y="3"/>
                      <a:pt x="70" y="0"/>
                      <a:pt x="74" y="2"/>
                    </a:cubicBezTo>
                    <a:cubicBezTo>
                      <a:pt x="79" y="4"/>
                      <a:pt x="86" y="7"/>
                      <a:pt x="91" y="11"/>
                    </a:cubicBezTo>
                    <a:cubicBezTo>
                      <a:pt x="96" y="14"/>
                      <a:pt x="103" y="15"/>
                      <a:pt x="104" y="19"/>
                    </a:cubicBezTo>
                    <a:cubicBezTo>
                      <a:pt x="104" y="22"/>
                      <a:pt x="104" y="31"/>
                      <a:pt x="106" y="31"/>
                    </a:cubicBezTo>
                    <a:cubicBezTo>
                      <a:pt x="107" y="38"/>
                      <a:pt x="112" y="44"/>
                      <a:pt x="113" y="50"/>
                    </a:cubicBezTo>
                    <a:cubicBezTo>
                      <a:pt x="114" y="57"/>
                      <a:pt x="114" y="64"/>
                      <a:pt x="114" y="71"/>
                    </a:cubicBezTo>
                    <a:cubicBezTo>
                      <a:pt x="114" y="78"/>
                      <a:pt x="112" y="79"/>
                      <a:pt x="119" y="81"/>
                    </a:cubicBezTo>
                    <a:cubicBezTo>
                      <a:pt x="127" y="83"/>
                      <a:pt x="126" y="87"/>
                      <a:pt x="131" y="87"/>
                    </a:cubicBezTo>
                    <a:cubicBezTo>
                      <a:pt x="137" y="87"/>
                      <a:pt x="147" y="85"/>
                      <a:pt x="147" y="85"/>
                    </a:cubicBezTo>
                    <a:cubicBezTo>
                      <a:pt x="147" y="85"/>
                      <a:pt x="152" y="78"/>
                      <a:pt x="156" y="82"/>
                    </a:cubicBezTo>
                    <a:cubicBezTo>
                      <a:pt x="160" y="86"/>
                      <a:pt x="167" y="82"/>
                      <a:pt x="171" y="92"/>
                    </a:cubicBezTo>
                    <a:cubicBezTo>
                      <a:pt x="174" y="101"/>
                      <a:pt x="176" y="96"/>
                      <a:pt x="176" y="108"/>
                    </a:cubicBezTo>
                    <a:cubicBezTo>
                      <a:pt x="176" y="119"/>
                      <a:pt x="178" y="118"/>
                      <a:pt x="180" y="125"/>
                    </a:cubicBezTo>
                    <a:cubicBezTo>
                      <a:pt x="182" y="131"/>
                      <a:pt x="174" y="133"/>
                      <a:pt x="187" y="134"/>
                    </a:cubicBezTo>
                    <a:cubicBezTo>
                      <a:pt x="201" y="135"/>
                      <a:pt x="201" y="129"/>
                      <a:pt x="205" y="132"/>
                    </a:cubicBezTo>
                    <a:cubicBezTo>
                      <a:pt x="210" y="135"/>
                      <a:pt x="212" y="134"/>
                      <a:pt x="211" y="141"/>
                    </a:cubicBezTo>
                    <a:cubicBezTo>
                      <a:pt x="210" y="148"/>
                      <a:pt x="215" y="150"/>
                      <a:pt x="211" y="15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Freeform 1024">
                <a:extLst>
                  <a:ext uri="{FF2B5EF4-FFF2-40B4-BE49-F238E27FC236}">
                    <a16:creationId xmlns:a16="http://schemas.microsoft.com/office/drawing/2014/main" id="{B91CD056-12C9-477D-85F6-162DED85F0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0" y="2340"/>
                <a:ext cx="172" cy="617"/>
              </a:xfrm>
              <a:custGeom>
                <a:avLst/>
                <a:gdLst>
                  <a:gd name="T0" fmla="*/ 267 w 287"/>
                  <a:gd name="T1" fmla="*/ 977 h 1027"/>
                  <a:gd name="T2" fmla="*/ 248 w 287"/>
                  <a:gd name="T3" fmla="*/ 1022 h 1027"/>
                  <a:gd name="T4" fmla="*/ 244 w 287"/>
                  <a:gd name="T5" fmla="*/ 985 h 1027"/>
                  <a:gd name="T6" fmla="*/ 198 w 287"/>
                  <a:gd name="T7" fmla="*/ 992 h 1027"/>
                  <a:gd name="T8" fmla="*/ 209 w 287"/>
                  <a:gd name="T9" fmla="*/ 977 h 1027"/>
                  <a:gd name="T10" fmla="*/ 199 w 287"/>
                  <a:gd name="T11" fmla="*/ 963 h 1027"/>
                  <a:gd name="T12" fmla="*/ 176 w 287"/>
                  <a:gd name="T13" fmla="*/ 955 h 1027"/>
                  <a:gd name="T14" fmla="*/ 165 w 287"/>
                  <a:gd name="T15" fmla="*/ 933 h 1027"/>
                  <a:gd name="T16" fmla="*/ 151 w 287"/>
                  <a:gd name="T17" fmla="*/ 918 h 1027"/>
                  <a:gd name="T18" fmla="*/ 141 w 287"/>
                  <a:gd name="T19" fmla="*/ 905 h 1027"/>
                  <a:gd name="T20" fmla="*/ 133 w 287"/>
                  <a:gd name="T21" fmla="*/ 879 h 1027"/>
                  <a:gd name="T22" fmla="*/ 123 w 287"/>
                  <a:gd name="T23" fmla="*/ 868 h 1027"/>
                  <a:gd name="T24" fmla="*/ 128 w 287"/>
                  <a:gd name="T25" fmla="*/ 848 h 1027"/>
                  <a:gd name="T26" fmla="*/ 105 w 287"/>
                  <a:gd name="T27" fmla="*/ 820 h 1027"/>
                  <a:gd name="T28" fmla="*/ 91 w 287"/>
                  <a:gd name="T29" fmla="*/ 779 h 1027"/>
                  <a:gd name="T30" fmla="*/ 107 w 287"/>
                  <a:gd name="T31" fmla="*/ 751 h 1027"/>
                  <a:gd name="T32" fmla="*/ 96 w 287"/>
                  <a:gd name="T33" fmla="*/ 696 h 1027"/>
                  <a:gd name="T34" fmla="*/ 83 w 287"/>
                  <a:gd name="T35" fmla="*/ 678 h 1027"/>
                  <a:gd name="T36" fmla="*/ 85 w 287"/>
                  <a:gd name="T37" fmla="*/ 719 h 1027"/>
                  <a:gd name="T38" fmla="*/ 63 w 287"/>
                  <a:gd name="T39" fmla="*/ 689 h 1027"/>
                  <a:gd name="T40" fmla="*/ 56 w 287"/>
                  <a:gd name="T41" fmla="*/ 615 h 1027"/>
                  <a:gd name="T42" fmla="*/ 34 w 287"/>
                  <a:gd name="T43" fmla="*/ 552 h 1027"/>
                  <a:gd name="T44" fmla="*/ 41 w 287"/>
                  <a:gd name="T45" fmla="*/ 476 h 1027"/>
                  <a:gd name="T46" fmla="*/ 27 w 287"/>
                  <a:gd name="T47" fmla="*/ 392 h 1027"/>
                  <a:gd name="T48" fmla="*/ 18 w 287"/>
                  <a:gd name="T49" fmla="*/ 316 h 1027"/>
                  <a:gd name="T50" fmla="*/ 22 w 287"/>
                  <a:gd name="T51" fmla="*/ 240 h 1027"/>
                  <a:gd name="T52" fmla="*/ 9 w 287"/>
                  <a:gd name="T53" fmla="*/ 168 h 1027"/>
                  <a:gd name="T54" fmla="*/ 9 w 287"/>
                  <a:gd name="T55" fmla="*/ 62 h 1027"/>
                  <a:gd name="T56" fmla="*/ 12 w 287"/>
                  <a:gd name="T57" fmla="*/ 18 h 1027"/>
                  <a:gd name="T58" fmla="*/ 26 w 287"/>
                  <a:gd name="T59" fmla="*/ 14 h 1027"/>
                  <a:gd name="T60" fmla="*/ 47 w 287"/>
                  <a:gd name="T61" fmla="*/ 64 h 1027"/>
                  <a:gd name="T62" fmla="*/ 59 w 287"/>
                  <a:gd name="T63" fmla="*/ 102 h 1027"/>
                  <a:gd name="T64" fmla="*/ 78 w 287"/>
                  <a:gd name="T65" fmla="*/ 149 h 1027"/>
                  <a:gd name="T66" fmla="*/ 93 w 287"/>
                  <a:gd name="T67" fmla="*/ 184 h 1027"/>
                  <a:gd name="T68" fmla="*/ 70 w 287"/>
                  <a:gd name="T69" fmla="*/ 222 h 1027"/>
                  <a:gd name="T70" fmla="*/ 77 w 287"/>
                  <a:gd name="T71" fmla="*/ 269 h 1027"/>
                  <a:gd name="T72" fmla="*/ 59 w 287"/>
                  <a:gd name="T73" fmla="*/ 324 h 1027"/>
                  <a:gd name="T74" fmla="*/ 57 w 287"/>
                  <a:gd name="T75" fmla="*/ 365 h 1027"/>
                  <a:gd name="T76" fmla="*/ 68 w 287"/>
                  <a:gd name="T77" fmla="*/ 416 h 1027"/>
                  <a:gd name="T78" fmla="*/ 87 w 287"/>
                  <a:gd name="T79" fmla="*/ 461 h 1027"/>
                  <a:gd name="T80" fmla="*/ 89 w 287"/>
                  <a:gd name="T81" fmla="*/ 510 h 1027"/>
                  <a:gd name="T82" fmla="*/ 92 w 287"/>
                  <a:gd name="T83" fmla="*/ 571 h 1027"/>
                  <a:gd name="T84" fmla="*/ 95 w 287"/>
                  <a:gd name="T85" fmla="*/ 621 h 1027"/>
                  <a:gd name="T86" fmla="*/ 104 w 287"/>
                  <a:gd name="T87" fmla="*/ 664 h 1027"/>
                  <a:gd name="T88" fmla="*/ 114 w 287"/>
                  <a:gd name="T89" fmla="*/ 706 h 1027"/>
                  <a:gd name="T90" fmla="*/ 138 w 287"/>
                  <a:gd name="T91" fmla="*/ 748 h 1027"/>
                  <a:gd name="T92" fmla="*/ 146 w 287"/>
                  <a:gd name="T93" fmla="*/ 767 h 1027"/>
                  <a:gd name="T94" fmla="*/ 166 w 287"/>
                  <a:gd name="T95" fmla="*/ 809 h 1027"/>
                  <a:gd name="T96" fmla="*/ 171 w 287"/>
                  <a:gd name="T97" fmla="*/ 856 h 1027"/>
                  <a:gd name="T98" fmla="*/ 169 w 287"/>
                  <a:gd name="T99" fmla="*/ 903 h 1027"/>
                  <a:gd name="T100" fmla="*/ 206 w 287"/>
                  <a:gd name="T101" fmla="*/ 932 h 10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7" h="1027">
                    <a:moveTo>
                      <a:pt x="287" y="963"/>
                    </a:moveTo>
                    <a:cubicBezTo>
                      <a:pt x="286" y="965"/>
                      <a:pt x="286" y="967"/>
                      <a:pt x="285" y="968"/>
                    </a:cubicBezTo>
                    <a:cubicBezTo>
                      <a:pt x="282" y="970"/>
                      <a:pt x="282" y="972"/>
                      <a:pt x="277" y="974"/>
                    </a:cubicBezTo>
                    <a:cubicBezTo>
                      <a:pt x="273" y="975"/>
                      <a:pt x="275" y="975"/>
                      <a:pt x="275" y="977"/>
                    </a:cubicBezTo>
                    <a:cubicBezTo>
                      <a:pt x="274" y="979"/>
                      <a:pt x="276" y="980"/>
                      <a:pt x="267" y="977"/>
                    </a:cubicBezTo>
                    <a:cubicBezTo>
                      <a:pt x="257" y="974"/>
                      <a:pt x="265" y="981"/>
                      <a:pt x="264" y="988"/>
                    </a:cubicBezTo>
                    <a:cubicBezTo>
                      <a:pt x="264" y="994"/>
                      <a:pt x="267" y="996"/>
                      <a:pt x="270" y="1004"/>
                    </a:cubicBezTo>
                    <a:cubicBezTo>
                      <a:pt x="272" y="1013"/>
                      <a:pt x="270" y="1010"/>
                      <a:pt x="266" y="1010"/>
                    </a:cubicBezTo>
                    <a:cubicBezTo>
                      <a:pt x="262" y="1010"/>
                      <a:pt x="257" y="1008"/>
                      <a:pt x="256" y="1010"/>
                    </a:cubicBezTo>
                    <a:cubicBezTo>
                      <a:pt x="255" y="1012"/>
                      <a:pt x="257" y="1017"/>
                      <a:pt x="248" y="1022"/>
                    </a:cubicBezTo>
                    <a:cubicBezTo>
                      <a:pt x="240" y="1027"/>
                      <a:pt x="244" y="1020"/>
                      <a:pt x="238" y="1015"/>
                    </a:cubicBezTo>
                    <a:cubicBezTo>
                      <a:pt x="232" y="1010"/>
                      <a:pt x="239" y="1011"/>
                      <a:pt x="240" y="1007"/>
                    </a:cubicBezTo>
                    <a:cubicBezTo>
                      <a:pt x="241" y="1003"/>
                      <a:pt x="243" y="1001"/>
                      <a:pt x="253" y="992"/>
                    </a:cubicBezTo>
                    <a:cubicBezTo>
                      <a:pt x="263" y="982"/>
                      <a:pt x="258" y="988"/>
                      <a:pt x="259" y="983"/>
                    </a:cubicBezTo>
                    <a:cubicBezTo>
                      <a:pt x="260" y="978"/>
                      <a:pt x="251" y="983"/>
                      <a:pt x="244" y="985"/>
                    </a:cubicBezTo>
                    <a:cubicBezTo>
                      <a:pt x="237" y="987"/>
                      <a:pt x="239" y="993"/>
                      <a:pt x="235" y="993"/>
                    </a:cubicBezTo>
                    <a:cubicBezTo>
                      <a:pt x="231" y="994"/>
                      <a:pt x="233" y="994"/>
                      <a:pt x="233" y="999"/>
                    </a:cubicBezTo>
                    <a:cubicBezTo>
                      <a:pt x="233" y="1005"/>
                      <a:pt x="233" y="1005"/>
                      <a:pt x="227" y="1011"/>
                    </a:cubicBezTo>
                    <a:cubicBezTo>
                      <a:pt x="221" y="1017"/>
                      <a:pt x="218" y="1005"/>
                      <a:pt x="217" y="999"/>
                    </a:cubicBezTo>
                    <a:cubicBezTo>
                      <a:pt x="215" y="994"/>
                      <a:pt x="217" y="999"/>
                      <a:pt x="198" y="992"/>
                    </a:cubicBezTo>
                    <a:cubicBezTo>
                      <a:pt x="180" y="985"/>
                      <a:pt x="192" y="989"/>
                      <a:pt x="191" y="986"/>
                    </a:cubicBezTo>
                    <a:cubicBezTo>
                      <a:pt x="189" y="984"/>
                      <a:pt x="203" y="987"/>
                      <a:pt x="208" y="987"/>
                    </a:cubicBezTo>
                    <a:cubicBezTo>
                      <a:pt x="214" y="987"/>
                      <a:pt x="211" y="988"/>
                      <a:pt x="219" y="988"/>
                    </a:cubicBezTo>
                    <a:cubicBezTo>
                      <a:pt x="226" y="989"/>
                      <a:pt x="222" y="979"/>
                      <a:pt x="219" y="971"/>
                    </a:cubicBezTo>
                    <a:cubicBezTo>
                      <a:pt x="216" y="962"/>
                      <a:pt x="215" y="971"/>
                      <a:pt x="209" y="977"/>
                    </a:cubicBezTo>
                    <a:cubicBezTo>
                      <a:pt x="203" y="983"/>
                      <a:pt x="206" y="979"/>
                      <a:pt x="198" y="979"/>
                    </a:cubicBezTo>
                    <a:cubicBezTo>
                      <a:pt x="189" y="979"/>
                      <a:pt x="200" y="976"/>
                      <a:pt x="200" y="972"/>
                    </a:cubicBezTo>
                    <a:cubicBezTo>
                      <a:pt x="200" y="967"/>
                      <a:pt x="208" y="966"/>
                      <a:pt x="212" y="964"/>
                    </a:cubicBezTo>
                    <a:cubicBezTo>
                      <a:pt x="217" y="962"/>
                      <a:pt x="212" y="957"/>
                      <a:pt x="208" y="955"/>
                    </a:cubicBezTo>
                    <a:cubicBezTo>
                      <a:pt x="204" y="953"/>
                      <a:pt x="203" y="961"/>
                      <a:pt x="199" y="963"/>
                    </a:cubicBezTo>
                    <a:cubicBezTo>
                      <a:pt x="196" y="966"/>
                      <a:pt x="196" y="963"/>
                      <a:pt x="188" y="971"/>
                    </a:cubicBezTo>
                    <a:cubicBezTo>
                      <a:pt x="180" y="978"/>
                      <a:pt x="184" y="980"/>
                      <a:pt x="179" y="975"/>
                    </a:cubicBezTo>
                    <a:cubicBezTo>
                      <a:pt x="173" y="969"/>
                      <a:pt x="177" y="971"/>
                      <a:pt x="181" y="963"/>
                    </a:cubicBezTo>
                    <a:cubicBezTo>
                      <a:pt x="184" y="954"/>
                      <a:pt x="182" y="959"/>
                      <a:pt x="179" y="947"/>
                    </a:cubicBezTo>
                    <a:cubicBezTo>
                      <a:pt x="176" y="935"/>
                      <a:pt x="176" y="949"/>
                      <a:pt x="176" y="955"/>
                    </a:cubicBezTo>
                    <a:cubicBezTo>
                      <a:pt x="176" y="962"/>
                      <a:pt x="173" y="961"/>
                      <a:pt x="168" y="966"/>
                    </a:cubicBezTo>
                    <a:cubicBezTo>
                      <a:pt x="163" y="970"/>
                      <a:pt x="166" y="965"/>
                      <a:pt x="161" y="956"/>
                    </a:cubicBezTo>
                    <a:cubicBezTo>
                      <a:pt x="156" y="946"/>
                      <a:pt x="162" y="953"/>
                      <a:pt x="165" y="951"/>
                    </a:cubicBezTo>
                    <a:cubicBezTo>
                      <a:pt x="168" y="948"/>
                      <a:pt x="167" y="945"/>
                      <a:pt x="170" y="941"/>
                    </a:cubicBezTo>
                    <a:cubicBezTo>
                      <a:pt x="174" y="937"/>
                      <a:pt x="168" y="935"/>
                      <a:pt x="165" y="933"/>
                    </a:cubicBezTo>
                    <a:cubicBezTo>
                      <a:pt x="162" y="931"/>
                      <a:pt x="164" y="937"/>
                      <a:pt x="160" y="944"/>
                    </a:cubicBezTo>
                    <a:cubicBezTo>
                      <a:pt x="155" y="951"/>
                      <a:pt x="154" y="949"/>
                      <a:pt x="147" y="944"/>
                    </a:cubicBezTo>
                    <a:cubicBezTo>
                      <a:pt x="140" y="939"/>
                      <a:pt x="153" y="933"/>
                      <a:pt x="154" y="929"/>
                    </a:cubicBezTo>
                    <a:cubicBezTo>
                      <a:pt x="156" y="926"/>
                      <a:pt x="160" y="921"/>
                      <a:pt x="159" y="918"/>
                    </a:cubicBezTo>
                    <a:cubicBezTo>
                      <a:pt x="159" y="914"/>
                      <a:pt x="155" y="915"/>
                      <a:pt x="151" y="918"/>
                    </a:cubicBezTo>
                    <a:cubicBezTo>
                      <a:pt x="147" y="920"/>
                      <a:pt x="148" y="921"/>
                      <a:pt x="142" y="926"/>
                    </a:cubicBezTo>
                    <a:cubicBezTo>
                      <a:pt x="136" y="931"/>
                      <a:pt x="140" y="923"/>
                      <a:pt x="140" y="917"/>
                    </a:cubicBezTo>
                    <a:cubicBezTo>
                      <a:pt x="139" y="912"/>
                      <a:pt x="145" y="913"/>
                      <a:pt x="149" y="910"/>
                    </a:cubicBezTo>
                    <a:cubicBezTo>
                      <a:pt x="153" y="908"/>
                      <a:pt x="150" y="903"/>
                      <a:pt x="149" y="897"/>
                    </a:cubicBezTo>
                    <a:cubicBezTo>
                      <a:pt x="149" y="892"/>
                      <a:pt x="147" y="897"/>
                      <a:pt x="141" y="905"/>
                    </a:cubicBezTo>
                    <a:cubicBezTo>
                      <a:pt x="136" y="912"/>
                      <a:pt x="137" y="910"/>
                      <a:pt x="129" y="908"/>
                    </a:cubicBezTo>
                    <a:cubicBezTo>
                      <a:pt x="120" y="906"/>
                      <a:pt x="127" y="903"/>
                      <a:pt x="131" y="897"/>
                    </a:cubicBezTo>
                    <a:cubicBezTo>
                      <a:pt x="134" y="892"/>
                      <a:pt x="136" y="893"/>
                      <a:pt x="141" y="893"/>
                    </a:cubicBezTo>
                    <a:cubicBezTo>
                      <a:pt x="147" y="893"/>
                      <a:pt x="143" y="891"/>
                      <a:pt x="141" y="884"/>
                    </a:cubicBezTo>
                    <a:cubicBezTo>
                      <a:pt x="140" y="877"/>
                      <a:pt x="136" y="879"/>
                      <a:pt x="133" y="879"/>
                    </a:cubicBezTo>
                    <a:cubicBezTo>
                      <a:pt x="130" y="878"/>
                      <a:pt x="132" y="879"/>
                      <a:pt x="127" y="888"/>
                    </a:cubicBezTo>
                    <a:cubicBezTo>
                      <a:pt x="121" y="897"/>
                      <a:pt x="121" y="891"/>
                      <a:pt x="115" y="888"/>
                    </a:cubicBezTo>
                    <a:cubicBezTo>
                      <a:pt x="110" y="886"/>
                      <a:pt x="109" y="877"/>
                      <a:pt x="118" y="875"/>
                    </a:cubicBezTo>
                    <a:cubicBezTo>
                      <a:pt x="127" y="874"/>
                      <a:pt x="127" y="875"/>
                      <a:pt x="132" y="871"/>
                    </a:cubicBezTo>
                    <a:cubicBezTo>
                      <a:pt x="137" y="867"/>
                      <a:pt x="128" y="868"/>
                      <a:pt x="123" y="868"/>
                    </a:cubicBezTo>
                    <a:cubicBezTo>
                      <a:pt x="118" y="868"/>
                      <a:pt x="112" y="869"/>
                      <a:pt x="108" y="865"/>
                    </a:cubicBezTo>
                    <a:cubicBezTo>
                      <a:pt x="105" y="862"/>
                      <a:pt x="107" y="858"/>
                      <a:pt x="109" y="854"/>
                    </a:cubicBezTo>
                    <a:cubicBezTo>
                      <a:pt x="111" y="851"/>
                      <a:pt x="118" y="854"/>
                      <a:pt x="123" y="854"/>
                    </a:cubicBezTo>
                    <a:cubicBezTo>
                      <a:pt x="127" y="854"/>
                      <a:pt x="132" y="854"/>
                      <a:pt x="137" y="853"/>
                    </a:cubicBezTo>
                    <a:cubicBezTo>
                      <a:pt x="142" y="852"/>
                      <a:pt x="130" y="850"/>
                      <a:pt x="128" y="848"/>
                    </a:cubicBezTo>
                    <a:cubicBezTo>
                      <a:pt x="127" y="847"/>
                      <a:pt x="123" y="846"/>
                      <a:pt x="115" y="841"/>
                    </a:cubicBezTo>
                    <a:cubicBezTo>
                      <a:pt x="107" y="836"/>
                      <a:pt x="115" y="835"/>
                      <a:pt x="120" y="832"/>
                    </a:cubicBezTo>
                    <a:cubicBezTo>
                      <a:pt x="125" y="830"/>
                      <a:pt x="119" y="826"/>
                      <a:pt x="117" y="820"/>
                    </a:cubicBezTo>
                    <a:cubicBezTo>
                      <a:pt x="115" y="814"/>
                      <a:pt x="117" y="815"/>
                      <a:pt x="115" y="812"/>
                    </a:cubicBezTo>
                    <a:cubicBezTo>
                      <a:pt x="113" y="808"/>
                      <a:pt x="110" y="813"/>
                      <a:pt x="105" y="820"/>
                    </a:cubicBezTo>
                    <a:cubicBezTo>
                      <a:pt x="99" y="826"/>
                      <a:pt x="98" y="819"/>
                      <a:pt x="93" y="816"/>
                    </a:cubicBezTo>
                    <a:cubicBezTo>
                      <a:pt x="87" y="813"/>
                      <a:pt x="91" y="812"/>
                      <a:pt x="89" y="811"/>
                    </a:cubicBezTo>
                    <a:cubicBezTo>
                      <a:pt x="88" y="809"/>
                      <a:pt x="88" y="804"/>
                      <a:pt x="89" y="795"/>
                    </a:cubicBezTo>
                    <a:cubicBezTo>
                      <a:pt x="90" y="785"/>
                      <a:pt x="92" y="792"/>
                      <a:pt x="97" y="787"/>
                    </a:cubicBezTo>
                    <a:cubicBezTo>
                      <a:pt x="103" y="782"/>
                      <a:pt x="95" y="783"/>
                      <a:pt x="91" y="779"/>
                    </a:cubicBezTo>
                    <a:cubicBezTo>
                      <a:pt x="86" y="774"/>
                      <a:pt x="91" y="768"/>
                      <a:pt x="95" y="767"/>
                    </a:cubicBezTo>
                    <a:cubicBezTo>
                      <a:pt x="100" y="766"/>
                      <a:pt x="95" y="767"/>
                      <a:pt x="105" y="781"/>
                    </a:cubicBezTo>
                    <a:cubicBezTo>
                      <a:pt x="115" y="795"/>
                      <a:pt x="111" y="781"/>
                      <a:pt x="112" y="774"/>
                    </a:cubicBezTo>
                    <a:cubicBezTo>
                      <a:pt x="113" y="767"/>
                      <a:pt x="110" y="766"/>
                      <a:pt x="105" y="761"/>
                    </a:cubicBezTo>
                    <a:cubicBezTo>
                      <a:pt x="100" y="755"/>
                      <a:pt x="110" y="754"/>
                      <a:pt x="107" y="751"/>
                    </a:cubicBezTo>
                    <a:cubicBezTo>
                      <a:pt x="104" y="748"/>
                      <a:pt x="106" y="742"/>
                      <a:pt x="107" y="739"/>
                    </a:cubicBezTo>
                    <a:cubicBezTo>
                      <a:pt x="108" y="736"/>
                      <a:pt x="105" y="734"/>
                      <a:pt x="103" y="731"/>
                    </a:cubicBezTo>
                    <a:cubicBezTo>
                      <a:pt x="100" y="728"/>
                      <a:pt x="100" y="724"/>
                      <a:pt x="98" y="719"/>
                    </a:cubicBezTo>
                    <a:cubicBezTo>
                      <a:pt x="97" y="715"/>
                      <a:pt x="99" y="711"/>
                      <a:pt x="98" y="709"/>
                    </a:cubicBezTo>
                    <a:cubicBezTo>
                      <a:pt x="98" y="708"/>
                      <a:pt x="99" y="702"/>
                      <a:pt x="96" y="696"/>
                    </a:cubicBezTo>
                    <a:cubicBezTo>
                      <a:pt x="93" y="690"/>
                      <a:pt x="96" y="693"/>
                      <a:pt x="98" y="692"/>
                    </a:cubicBezTo>
                    <a:cubicBezTo>
                      <a:pt x="100" y="691"/>
                      <a:pt x="97" y="687"/>
                      <a:pt x="92" y="684"/>
                    </a:cubicBezTo>
                    <a:cubicBezTo>
                      <a:pt x="86" y="681"/>
                      <a:pt x="93" y="680"/>
                      <a:pt x="93" y="678"/>
                    </a:cubicBezTo>
                    <a:cubicBezTo>
                      <a:pt x="94" y="676"/>
                      <a:pt x="90" y="674"/>
                      <a:pt x="87" y="672"/>
                    </a:cubicBezTo>
                    <a:cubicBezTo>
                      <a:pt x="85" y="670"/>
                      <a:pt x="83" y="672"/>
                      <a:pt x="83" y="678"/>
                    </a:cubicBezTo>
                    <a:cubicBezTo>
                      <a:pt x="83" y="684"/>
                      <a:pt x="79" y="680"/>
                      <a:pt x="75" y="681"/>
                    </a:cubicBezTo>
                    <a:cubicBezTo>
                      <a:pt x="70" y="682"/>
                      <a:pt x="75" y="684"/>
                      <a:pt x="80" y="692"/>
                    </a:cubicBezTo>
                    <a:cubicBezTo>
                      <a:pt x="84" y="700"/>
                      <a:pt x="80" y="696"/>
                      <a:pt x="79" y="703"/>
                    </a:cubicBezTo>
                    <a:cubicBezTo>
                      <a:pt x="78" y="710"/>
                      <a:pt x="82" y="707"/>
                      <a:pt x="85" y="710"/>
                    </a:cubicBezTo>
                    <a:cubicBezTo>
                      <a:pt x="88" y="713"/>
                      <a:pt x="88" y="713"/>
                      <a:pt x="85" y="719"/>
                    </a:cubicBezTo>
                    <a:cubicBezTo>
                      <a:pt x="82" y="726"/>
                      <a:pt x="84" y="724"/>
                      <a:pt x="81" y="725"/>
                    </a:cubicBezTo>
                    <a:cubicBezTo>
                      <a:pt x="77" y="726"/>
                      <a:pt x="75" y="724"/>
                      <a:pt x="71" y="722"/>
                    </a:cubicBezTo>
                    <a:cubicBezTo>
                      <a:pt x="68" y="719"/>
                      <a:pt x="67" y="715"/>
                      <a:pt x="68" y="711"/>
                    </a:cubicBezTo>
                    <a:cubicBezTo>
                      <a:pt x="68" y="707"/>
                      <a:pt x="67" y="702"/>
                      <a:pt x="67" y="702"/>
                    </a:cubicBezTo>
                    <a:cubicBezTo>
                      <a:pt x="67" y="702"/>
                      <a:pt x="64" y="695"/>
                      <a:pt x="63" y="689"/>
                    </a:cubicBezTo>
                    <a:cubicBezTo>
                      <a:pt x="61" y="683"/>
                      <a:pt x="64" y="682"/>
                      <a:pt x="68" y="682"/>
                    </a:cubicBezTo>
                    <a:cubicBezTo>
                      <a:pt x="72" y="681"/>
                      <a:pt x="67" y="679"/>
                      <a:pt x="60" y="673"/>
                    </a:cubicBezTo>
                    <a:cubicBezTo>
                      <a:pt x="52" y="667"/>
                      <a:pt x="57" y="663"/>
                      <a:pt x="54" y="657"/>
                    </a:cubicBezTo>
                    <a:cubicBezTo>
                      <a:pt x="51" y="651"/>
                      <a:pt x="50" y="642"/>
                      <a:pt x="51" y="635"/>
                    </a:cubicBezTo>
                    <a:cubicBezTo>
                      <a:pt x="51" y="627"/>
                      <a:pt x="53" y="625"/>
                      <a:pt x="56" y="615"/>
                    </a:cubicBezTo>
                    <a:cubicBezTo>
                      <a:pt x="58" y="605"/>
                      <a:pt x="51" y="607"/>
                      <a:pt x="46" y="603"/>
                    </a:cubicBezTo>
                    <a:cubicBezTo>
                      <a:pt x="42" y="599"/>
                      <a:pt x="42" y="591"/>
                      <a:pt x="38" y="587"/>
                    </a:cubicBezTo>
                    <a:cubicBezTo>
                      <a:pt x="35" y="582"/>
                      <a:pt x="39" y="579"/>
                      <a:pt x="34" y="574"/>
                    </a:cubicBezTo>
                    <a:cubicBezTo>
                      <a:pt x="28" y="568"/>
                      <a:pt x="30" y="563"/>
                      <a:pt x="27" y="558"/>
                    </a:cubicBezTo>
                    <a:cubicBezTo>
                      <a:pt x="23" y="553"/>
                      <a:pt x="30" y="554"/>
                      <a:pt x="34" y="552"/>
                    </a:cubicBezTo>
                    <a:cubicBezTo>
                      <a:pt x="38" y="550"/>
                      <a:pt x="36" y="548"/>
                      <a:pt x="33" y="543"/>
                    </a:cubicBezTo>
                    <a:cubicBezTo>
                      <a:pt x="31" y="538"/>
                      <a:pt x="34" y="539"/>
                      <a:pt x="36" y="530"/>
                    </a:cubicBezTo>
                    <a:cubicBezTo>
                      <a:pt x="39" y="521"/>
                      <a:pt x="36" y="521"/>
                      <a:pt x="36" y="513"/>
                    </a:cubicBezTo>
                    <a:cubicBezTo>
                      <a:pt x="36" y="506"/>
                      <a:pt x="36" y="503"/>
                      <a:pt x="42" y="499"/>
                    </a:cubicBezTo>
                    <a:cubicBezTo>
                      <a:pt x="47" y="494"/>
                      <a:pt x="46" y="488"/>
                      <a:pt x="41" y="476"/>
                    </a:cubicBezTo>
                    <a:cubicBezTo>
                      <a:pt x="36" y="464"/>
                      <a:pt x="43" y="462"/>
                      <a:pt x="46" y="455"/>
                    </a:cubicBezTo>
                    <a:cubicBezTo>
                      <a:pt x="48" y="448"/>
                      <a:pt x="44" y="449"/>
                      <a:pt x="42" y="441"/>
                    </a:cubicBezTo>
                    <a:cubicBezTo>
                      <a:pt x="40" y="433"/>
                      <a:pt x="42" y="431"/>
                      <a:pt x="42" y="423"/>
                    </a:cubicBezTo>
                    <a:cubicBezTo>
                      <a:pt x="42" y="415"/>
                      <a:pt x="37" y="415"/>
                      <a:pt x="36" y="410"/>
                    </a:cubicBezTo>
                    <a:cubicBezTo>
                      <a:pt x="36" y="404"/>
                      <a:pt x="30" y="399"/>
                      <a:pt x="27" y="392"/>
                    </a:cubicBezTo>
                    <a:cubicBezTo>
                      <a:pt x="25" y="385"/>
                      <a:pt x="25" y="378"/>
                      <a:pt x="22" y="372"/>
                    </a:cubicBezTo>
                    <a:cubicBezTo>
                      <a:pt x="19" y="366"/>
                      <a:pt x="19" y="362"/>
                      <a:pt x="25" y="354"/>
                    </a:cubicBezTo>
                    <a:cubicBezTo>
                      <a:pt x="30" y="346"/>
                      <a:pt x="26" y="346"/>
                      <a:pt x="26" y="340"/>
                    </a:cubicBezTo>
                    <a:cubicBezTo>
                      <a:pt x="25" y="333"/>
                      <a:pt x="23" y="334"/>
                      <a:pt x="18" y="329"/>
                    </a:cubicBezTo>
                    <a:cubicBezTo>
                      <a:pt x="13" y="323"/>
                      <a:pt x="18" y="323"/>
                      <a:pt x="18" y="316"/>
                    </a:cubicBezTo>
                    <a:cubicBezTo>
                      <a:pt x="17" y="309"/>
                      <a:pt x="21" y="309"/>
                      <a:pt x="21" y="304"/>
                    </a:cubicBezTo>
                    <a:cubicBezTo>
                      <a:pt x="22" y="299"/>
                      <a:pt x="19" y="297"/>
                      <a:pt x="20" y="290"/>
                    </a:cubicBezTo>
                    <a:cubicBezTo>
                      <a:pt x="21" y="284"/>
                      <a:pt x="24" y="282"/>
                      <a:pt x="23" y="276"/>
                    </a:cubicBezTo>
                    <a:cubicBezTo>
                      <a:pt x="22" y="270"/>
                      <a:pt x="23" y="262"/>
                      <a:pt x="23" y="258"/>
                    </a:cubicBezTo>
                    <a:cubicBezTo>
                      <a:pt x="23" y="254"/>
                      <a:pt x="29" y="252"/>
                      <a:pt x="22" y="240"/>
                    </a:cubicBezTo>
                    <a:cubicBezTo>
                      <a:pt x="15" y="227"/>
                      <a:pt x="20" y="230"/>
                      <a:pt x="22" y="225"/>
                    </a:cubicBezTo>
                    <a:cubicBezTo>
                      <a:pt x="23" y="220"/>
                      <a:pt x="27" y="217"/>
                      <a:pt x="23" y="210"/>
                    </a:cubicBezTo>
                    <a:cubicBezTo>
                      <a:pt x="19" y="202"/>
                      <a:pt x="21" y="201"/>
                      <a:pt x="18" y="192"/>
                    </a:cubicBezTo>
                    <a:cubicBezTo>
                      <a:pt x="16" y="184"/>
                      <a:pt x="15" y="184"/>
                      <a:pt x="17" y="179"/>
                    </a:cubicBezTo>
                    <a:cubicBezTo>
                      <a:pt x="20" y="173"/>
                      <a:pt x="15" y="172"/>
                      <a:pt x="9" y="168"/>
                    </a:cubicBezTo>
                    <a:cubicBezTo>
                      <a:pt x="3" y="164"/>
                      <a:pt x="14" y="160"/>
                      <a:pt x="17" y="155"/>
                    </a:cubicBezTo>
                    <a:cubicBezTo>
                      <a:pt x="20" y="150"/>
                      <a:pt x="18" y="137"/>
                      <a:pt x="19" y="123"/>
                    </a:cubicBezTo>
                    <a:cubicBezTo>
                      <a:pt x="21" y="109"/>
                      <a:pt x="20" y="113"/>
                      <a:pt x="17" y="104"/>
                    </a:cubicBezTo>
                    <a:cubicBezTo>
                      <a:pt x="15" y="95"/>
                      <a:pt x="11" y="90"/>
                      <a:pt x="11" y="80"/>
                    </a:cubicBezTo>
                    <a:cubicBezTo>
                      <a:pt x="11" y="70"/>
                      <a:pt x="11" y="70"/>
                      <a:pt x="9" y="62"/>
                    </a:cubicBezTo>
                    <a:cubicBezTo>
                      <a:pt x="6" y="54"/>
                      <a:pt x="8" y="51"/>
                      <a:pt x="4" y="41"/>
                    </a:cubicBezTo>
                    <a:cubicBezTo>
                      <a:pt x="1" y="31"/>
                      <a:pt x="5" y="3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" y="23"/>
                      <a:pt x="3" y="23"/>
                      <a:pt x="4" y="23"/>
                    </a:cubicBezTo>
                    <a:cubicBezTo>
                      <a:pt x="7" y="22"/>
                      <a:pt x="8" y="21"/>
                      <a:pt x="12" y="18"/>
                    </a:cubicBezTo>
                    <a:cubicBezTo>
                      <a:pt x="15" y="16"/>
                      <a:pt x="12" y="13"/>
                      <a:pt x="11" y="10"/>
                    </a:cubicBezTo>
                    <a:cubicBezTo>
                      <a:pt x="9" y="7"/>
                      <a:pt x="13" y="5"/>
                      <a:pt x="15" y="3"/>
                    </a:cubicBezTo>
                    <a:cubicBezTo>
                      <a:pt x="17" y="1"/>
                      <a:pt x="18" y="1"/>
                      <a:pt x="19" y="0"/>
                    </a:cubicBezTo>
                    <a:cubicBezTo>
                      <a:pt x="20" y="2"/>
                      <a:pt x="22" y="4"/>
                      <a:pt x="23" y="6"/>
                    </a:cubicBezTo>
                    <a:cubicBezTo>
                      <a:pt x="24" y="9"/>
                      <a:pt x="25" y="10"/>
                      <a:pt x="26" y="14"/>
                    </a:cubicBezTo>
                    <a:cubicBezTo>
                      <a:pt x="28" y="17"/>
                      <a:pt x="29" y="16"/>
                      <a:pt x="29" y="18"/>
                    </a:cubicBezTo>
                    <a:cubicBezTo>
                      <a:pt x="30" y="21"/>
                      <a:pt x="32" y="22"/>
                      <a:pt x="32" y="29"/>
                    </a:cubicBezTo>
                    <a:cubicBezTo>
                      <a:pt x="32" y="35"/>
                      <a:pt x="39" y="41"/>
                      <a:pt x="41" y="44"/>
                    </a:cubicBezTo>
                    <a:cubicBezTo>
                      <a:pt x="43" y="48"/>
                      <a:pt x="49" y="49"/>
                      <a:pt x="49" y="53"/>
                    </a:cubicBezTo>
                    <a:cubicBezTo>
                      <a:pt x="50" y="58"/>
                      <a:pt x="46" y="61"/>
                      <a:pt x="47" y="64"/>
                    </a:cubicBezTo>
                    <a:cubicBezTo>
                      <a:pt x="48" y="68"/>
                      <a:pt x="52" y="71"/>
                      <a:pt x="49" y="72"/>
                    </a:cubicBezTo>
                    <a:cubicBezTo>
                      <a:pt x="47" y="74"/>
                      <a:pt x="46" y="77"/>
                      <a:pt x="46" y="79"/>
                    </a:cubicBezTo>
                    <a:cubicBezTo>
                      <a:pt x="47" y="82"/>
                      <a:pt x="50" y="86"/>
                      <a:pt x="51" y="88"/>
                    </a:cubicBezTo>
                    <a:cubicBezTo>
                      <a:pt x="52" y="91"/>
                      <a:pt x="51" y="94"/>
                      <a:pt x="53" y="96"/>
                    </a:cubicBezTo>
                    <a:cubicBezTo>
                      <a:pt x="55" y="97"/>
                      <a:pt x="57" y="98"/>
                      <a:pt x="59" y="102"/>
                    </a:cubicBezTo>
                    <a:cubicBezTo>
                      <a:pt x="61" y="106"/>
                      <a:pt x="63" y="107"/>
                      <a:pt x="63" y="110"/>
                    </a:cubicBezTo>
                    <a:cubicBezTo>
                      <a:pt x="64" y="113"/>
                      <a:pt x="65" y="115"/>
                      <a:pt x="67" y="120"/>
                    </a:cubicBezTo>
                    <a:cubicBezTo>
                      <a:pt x="68" y="124"/>
                      <a:pt x="69" y="128"/>
                      <a:pt x="70" y="130"/>
                    </a:cubicBezTo>
                    <a:cubicBezTo>
                      <a:pt x="70" y="132"/>
                      <a:pt x="74" y="134"/>
                      <a:pt x="74" y="138"/>
                    </a:cubicBezTo>
                    <a:cubicBezTo>
                      <a:pt x="75" y="141"/>
                      <a:pt x="75" y="149"/>
                      <a:pt x="78" y="149"/>
                    </a:cubicBezTo>
                    <a:cubicBezTo>
                      <a:pt x="82" y="150"/>
                      <a:pt x="83" y="150"/>
                      <a:pt x="88" y="150"/>
                    </a:cubicBezTo>
                    <a:cubicBezTo>
                      <a:pt x="90" y="150"/>
                      <a:pt x="91" y="150"/>
                      <a:pt x="93" y="149"/>
                    </a:cubicBezTo>
                    <a:cubicBezTo>
                      <a:pt x="95" y="149"/>
                      <a:pt x="97" y="148"/>
                      <a:pt x="97" y="152"/>
                    </a:cubicBezTo>
                    <a:cubicBezTo>
                      <a:pt x="97" y="158"/>
                      <a:pt x="96" y="166"/>
                      <a:pt x="96" y="169"/>
                    </a:cubicBezTo>
                    <a:cubicBezTo>
                      <a:pt x="96" y="172"/>
                      <a:pt x="96" y="181"/>
                      <a:pt x="93" y="184"/>
                    </a:cubicBezTo>
                    <a:cubicBezTo>
                      <a:pt x="90" y="187"/>
                      <a:pt x="88" y="187"/>
                      <a:pt x="83" y="190"/>
                    </a:cubicBezTo>
                    <a:cubicBezTo>
                      <a:pt x="78" y="192"/>
                      <a:pt x="69" y="195"/>
                      <a:pt x="69" y="198"/>
                    </a:cubicBezTo>
                    <a:cubicBezTo>
                      <a:pt x="68" y="202"/>
                      <a:pt x="66" y="205"/>
                      <a:pt x="68" y="207"/>
                    </a:cubicBezTo>
                    <a:cubicBezTo>
                      <a:pt x="70" y="209"/>
                      <a:pt x="74" y="211"/>
                      <a:pt x="71" y="214"/>
                    </a:cubicBezTo>
                    <a:cubicBezTo>
                      <a:pt x="68" y="217"/>
                      <a:pt x="69" y="219"/>
                      <a:pt x="70" y="222"/>
                    </a:cubicBezTo>
                    <a:cubicBezTo>
                      <a:pt x="71" y="225"/>
                      <a:pt x="70" y="226"/>
                      <a:pt x="72" y="229"/>
                    </a:cubicBezTo>
                    <a:cubicBezTo>
                      <a:pt x="74" y="232"/>
                      <a:pt x="78" y="240"/>
                      <a:pt x="76" y="243"/>
                    </a:cubicBezTo>
                    <a:cubicBezTo>
                      <a:pt x="75" y="245"/>
                      <a:pt x="70" y="248"/>
                      <a:pt x="75" y="254"/>
                    </a:cubicBezTo>
                    <a:cubicBezTo>
                      <a:pt x="79" y="259"/>
                      <a:pt x="86" y="260"/>
                      <a:pt x="83" y="264"/>
                    </a:cubicBezTo>
                    <a:cubicBezTo>
                      <a:pt x="81" y="268"/>
                      <a:pt x="82" y="268"/>
                      <a:pt x="77" y="269"/>
                    </a:cubicBezTo>
                    <a:cubicBezTo>
                      <a:pt x="73" y="271"/>
                      <a:pt x="72" y="270"/>
                      <a:pt x="71" y="275"/>
                    </a:cubicBezTo>
                    <a:cubicBezTo>
                      <a:pt x="70" y="281"/>
                      <a:pt x="70" y="283"/>
                      <a:pt x="68" y="287"/>
                    </a:cubicBezTo>
                    <a:cubicBezTo>
                      <a:pt x="65" y="291"/>
                      <a:pt x="65" y="294"/>
                      <a:pt x="63" y="297"/>
                    </a:cubicBezTo>
                    <a:cubicBezTo>
                      <a:pt x="62" y="300"/>
                      <a:pt x="59" y="299"/>
                      <a:pt x="59" y="305"/>
                    </a:cubicBezTo>
                    <a:cubicBezTo>
                      <a:pt x="59" y="311"/>
                      <a:pt x="62" y="321"/>
                      <a:pt x="59" y="324"/>
                    </a:cubicBezTo>
                    <a:cubicBezTo>
                      <a:pt x="56" y="327"/>
                      <a:pt x="55" y="327"/>
                      <a:pt x="55" y="331"/>
                    </a:cubicBezTo>
                    <a:cubicBezTo>
                      <a:pt x="55" y="334"/>
                      <a:pt x="53" y="334"/>
                      <a:pt x="56" y="338"/>
                    </a:cubicBezTo>
                    <a:cubicBezTo>
                      <a:pt x="58" y="342"/>
                      <a:pt x="59" y="345"/>
                      <a:pt x="61" y="349"/>
                    </a:cubicBezTo>
                    <a:cubicBezTo>
                      <a:pt x="62" y="352"/>
                      <a:pt x="65" y="355"/>
                      <a:pt x="62" y="358"/>
                    </a:cubicBezTo>
                    <a:cubicBezTo>
                      <a:pt x="59" y="361"/>
                      <a:pt x="57" y="362"/>
                      <a:pt x="57" y="365"/>
                    </a:cubicBezTo>
                    <a:cubicBezTo>
                      <a:pt x="57" y="369"/>
                      <a:pt x="57" y="375"/>
                      <a:pt x="57" y="380"/>
                    </a:cubicBezTo>
                    <a:cubicBezTo>
                      <a:pt x="56" y="385"/>
                      <a:pt x="53" y="385"/>
                      <a:pt x="54" y="389"/>
                    </a:cubicBezTo>
                    <a:cubicBezTo>
                      <a:pt x="55" y="393"/>
                      <a:pt x="55" y="394"/>
                      <a:pt x="58" y="398"/>
                    </a:cubicBezTo>
                    <a:cubicBezTo>
                      <a:pt x="61" y="402"/>
                      <a:pt x="67" y="406"/>
                      <a:pt x="67" y="409"/>
                    </a:cubicBezTo>
                    <a:cubicBezTo>
                      <a:pt x="67" y="412"/>
                      <a:pt x="66" y="413"/>
                      <a:pt x="68" y="416"/>
                    </a:cubicBezTo>
                    <a:cubicBezTo>
                      <a:pt x="70" y="418"/>
                      <a:pt x="72" y="419"/>
                      <a:pt x="73" y="424"/>
                    </a:cubicBezTo>
                    <a:cubicBezTo>
                      <a:pt x="74" y="428"/>
                      <a:pt x="78" y="432"/>
                      <a:pt x="78" y="435"/>
                    </a:cubicBezTo>
                    <a:cubicBezTo>
                      <a:pt x="78" y="438"/>
                      <a:pt x="79" y="440"/>
                      <a:pt x="82" y="441"/>
                    </a:cubicBezTo>
                    <a:cubicBezTo>
                      <a:pt x="84" y="443"/>
                      <a:pt x="87" y="448"/>
                      <a:pt x="87" y="449"/>
                    </a:cubicBezTo>
                    <a:cubicBezTo>
                      <a:pt x="87" y="451"/>
                      <a:pt x="85" y="456"/>
                      <a:pt x="87" y="461"/>
                    </a:cubicBezTo>
                    <a:cubicBezTo>
                      <a:pt x="89" y="465"/>
                      <a:pt x="94" y="469"/>
                      <a:pt x="90" y="471"/>
                    </a:cubicBezTo>
                    <a:cubicBezTo>
                      <a:pt x="87" y="473"/>
                      <a:pt x="85" y="473"/>
                      <a:pt x="86" y="477"/>
                    </a:cubicBezTo>
                    <a:cubicBezTo>
                      <a:pt x="86" y="482"/>
                      <a:pt x="87" y="483"/>
                      <a:pt x="86" y="490"/>
                    </a:cubicBezTo>
                    <a:cubicBezTo>
                      <a:pt x="84" y="496"/>
                      <a:pt x="81" y="493"/>
                      <a:pt x="84" y="499"/>
                    </a:cubicBezTo>
                    <a:cubicBezTo>
                      <a:pt x="87" y="504"/>
                      <a:pt x="87" y="505"/>
                      <a:pt x="89" y="510"/>
                    </a:cubicBezTo>
                    <a:cubicBezTo>
                      <a:pt x="92" y="514"/>
                      <a:pt x="94" y="517"/>
                      <a:pt x="92" y="521"/>
                    </a:cubicBezTo>
                    <a:cubicBezTo>
                      <a:pt x="90" y="525"/>
                      <a:pt x="84" y="526"/>
                      <a:pt x="84" y="531"/>
                    </a:cubicBezTo>
                    <a:cubicBezTo>
                      <a:pt x="84" y="536"/>
                      <a:pt x="82" y="542"/>
                      <a:pt x="83" y="547"/>
                    </a:cubicBezTo>
                    <a:cubicBezTo>
                      <a:pt x="83" y="552"/>
                      <a:pt x="87" y="555"/>
                      <a:pt x="88" y="561"/>
                    </a:cubicBezTo>
                    <a:cubicBezTo>
                      <a:pt x="89" y="567"/>
                      <a:pt x="89" y="566"/>
                      <a:pt x="92" y="571"/>
                    </a:cubicBezTo>
                    <a:cubicBezTo>
                      <a:pt x="95" y="577"/>
                      <a:pt x="94" y="579"/>
                      <a:pt x="97" y="582"/>
                    </a:cubicBezTo>
                    <a:cubicBezTo>
                      <a:pt x="99" y="586"/>
                      <a:pt x="105" y="587"/>
                      <a:pt x="103" y="592"/>
                    </a:cubicBezTo>
                    <a:cubicBezTo>
                      <a:pt x="102" y="596"/>
                      <a:pt x="94" y="597"/>
                      <a:pt x="94" y="602"/>
                    </a:cubicBezTo>
                    <a:cubicBezTo>
                      <a:pt x="94" y="608"/>
                      <a:pt x="94" y="609"/>
                      <a:pt x="95" y="613"/>
                    </a:cubicBezTo>
                    <a:cubicBezTo>
                      <a:pt x="96" y="617"/>
                      <a:pt x="97" y="619"/>
                      <a:pt x="95" y="621"/>
                    </a:cubicBezTo>
                    <a:cubicBezTo>
                      <a:pt x="94" y="624"/>
                      <a:pt x="93" y="622"/>
                      <a:pt x="96" y="628"/>
                    </a:cubicBezTo>
                    <a:cubicBezTo>
                      <a:pt x="99" y="633"/>
                      <a:pt x="99" y="633"/>
                      <a:pt x="99" y="636"/>
                    </a:cubicBezTo>
                    <a:cubicBezTo>
                      <a:pt x="99" y="639"/>
                      <a:pt x="101" y="639"/>
                      <a:pt x="101" y="643"/>
                    </a:cubicBezTo>
                    <a:cubicBezTo>
                      <a:pt x="100" y="647"/>
                      <a:pt x="97" y="643"/>
                      <a:pt x="99" y="651"/>
                    </a:cubicBezTo>
                    <a:cubicBezTo>
                      <a:pt x="101" y="659"/>
                      <a:pt x="103" y="660"/>
                      <a:pt x="104" y="664"/>
                    </a:cubicBezTo>
                    <a:cubicBezTo>
                      <a:pt x="104" y="669"/>
                      <a:pt x="108" y="672"/>
                      <a:pt x="108" y="675"/>
                    </a:cubicBezTo>
                    <a:cubicBezTo>
                      <a:pt x="108" y="679"/>
                      <a:pt x="111" y="680"/>
                      <a:pt x="113" y="683"/>
                    </a:cubicBezTo>
                    <a:cubicBezTo>
                      <a:pt x="115" y="686"/>
                      <a:pt x="117" y="686"/>
                      <a:pt x="114" y="689"/>
                    </a:cubicBezTo>
                    <a:cubicBezTo>
                      <a:pt x="112" y="692"/>
                      <a:pt x="108" y="691"/>
                      <a:pt x="111" y="696"/>
                    </a:cubicBezTo>
                    <a:cubicBezTo>
                      <a:pt x="114" y="701"/>
                      <a:pt x="114" y="702"/>
                      <a:pt x="114" y="706"/>
                    </a:cubicBezTo>
                    <a:cubicBezTo>
                      <a:pt x="114" y="710"/>
                      <a:pt x="112" y="709"/>
                      <a:pt x="119" y="714"/>
                    </a:cubicBezTo>
                    <a:cubicBezTo>
                      <a:pt x="125" y="719"/>
                      <a:pt x="131" y="717"/>
                      <a:pt x="130" y="721"/>
                    </a:cubicBezTo>
                    <a:cubicBezTo>
                      <a:pt x="129" y="724"/>
                      <a:pt x="122" y="723"/>
                      <a:pt x="128" y="728"/>
                    </a:cubicBezTo>
                    <a:cubicBezTo>
                      <a:pt x="134" y="734"/>
                      <a:pt x="136" y="735"/>
                      <a:pt x="136" y="737"/>
                    </a:cubicBezTo>
                    <a:cubicBezTo>
                      <a:pt x="136" y="740"/>
                      <a:pt x="135" y="746"/>
                      <a:pt x="138" y="748"/>
                    </a:cubicBezTo>
                    <a:cubicBezTo>
                      <a:pt x="142" y="751"/>
                      <a:pt x="137" y="751"/>
                      <a:pt x="143" y="752"/>
                    </a:cubicBezTo>
                    <a:cubicBezTo>
                      <a:pt x="150" y="753"/>
                      <a:pt x="156" y="751"/>
                      <a:pt x="156" y="754"/>
                    </a:cubicBezTo>
                    <a:cubicBezTo>
                      <a:pt x="156" y="757"/>
                      <a:pt x="159" y="763"/>
                      <a:pt x="154" y="763"/>
                    </a:cubicBezTo>
                    <a:cubicBezTo>
                      <a:pt x="148" y="763"/>
                      <a:pt x="140" y="759"/>
                      <a:pt x="141" y="763"/>
                    </a:cubicBezTo>
                    <a:cubicBezTo>
                      <a:pt x="142" y="766"/>
                      <a:pt x="140" y="765"/>
                      <a:pt x="146" y="767"/>
                    </a:cubicBezTo>
                    <a:cubicBezTo>
                      <a:pt x="153" y="770"/>
                      <a:pt x="158" y="768"/>
                      <a:pt x="159" y="773"/>
                    </a:cubicBezTo>
                    <a:cubicBezTo>
                      <a:pt x="160" y="777"/>
                      <a:pt x="161" y="777"/>
                      <a:pt x="158" y="783"/>
                    </a:cubicBezTo>
                    <a:cubicBezTo>
                      <a:pt x="155" y="789"/>
                      <a:pt x="155" y="792"/>
                      <a:pt x="157" y="794"/>
                    </a:cubicBezTo>
                    <a:cubicBezTo>
                      <a:pt x="159" y="796"/>
                      <a:pt x="157" y="793"/>
                      <a:pt x="160" y="800"/>
                    </a:cubicBezTo>
                    <a:cubicBezTo>
                      <a:pt x="163" y="807"/>
                      <a:pt x="166" y="806"/>
                      <a:pt x="166" y="809"/>
                    </a:cubicBezTo>
                    <a:cubicBezTo>
                      <a:pt x="167" y="812"/>
                      <a:pt x="166" y="814"/>
                      <a:pt x="166" y="817"/>
                    </a:cubicBezTo>
                    <a:cubicBezTo>
                      <a:pt x="166" y="820"/>
                      <a:pt x="164" y="820"/>
                      <a:pt x="166" y="824"/>
                    </a:cubicBezTo>
                    <a:cubicBezTo>
                      <a:pt x="168" y="827"/>
                      <a:pt x="170" y="826"/>
                      <a:pt x="167" y="830"/>
                    </a:cubicBezTo>
                    <a:cubicBezTo>
                      <a:pt x="163" y="835"/>
                      <a:pt x="165" y="839"/>
                      <a:pt x="165" y="845"/>
                    </a:cubicBezTo>
                    <a:cubicBezTo>
                      <a:pt x="165" y="851"/>
                      <a:pt x="169" y="851"/>
                      <a:pt x="171" y="856"/>
                    </a:cubicBezTo>
                    <a:cubicBezTo>
                      <a:pt x="173" y="860"/>
                      <a:pt x="171" y="863"/>
                      <a:pt x="171" y="866"/>
                    </a:cubicBezTo>
                    <a:cubicBezTo>
                      <a:pt x="171" y="869"/>
                      <a:pt x="174" y="873"/>
                      <a:pt x="172" y="875"/>
                    </a:cubicBezTo>
                    <a:cubicBezTo>
                      <a:pt x="169" y="877"/>
                      <a:pt x="167" y="880"/>
                      <a:pt x="165" y="884"/>
                    </a:cubicBezTo>
                    <a:cubicBezTo>
                      <a:pt x="163" y="889"/>
                      <a:pt x="157" y="891"/>
                      <a:pt x="162" y="895"/>
                    </a:cubicBezTo>
                    <a:cubicBezTo>
                      <a:pt x="166" y="899"/>
                      <a:pt x="166" y="898"/>
                      <a:pt x="169" y="903"/>
                    </a:cubicBezTo>
                    <a:cubicBezTo>
                      <a:pt x="171" y="909"/>
                      <a:pt x="168" y="909"/>
                      <a:pt x="173" y="914"/>
                    </a:cubicBezTo>
                    <a:cubicBezTo>
                      <a:pt x="178" y="918"/>
                      <a:pt x="179" y="917"/>
                      <a:pt x="181" y="922"/>
                    </a:cubicBezTo>
                    <a:cubicBezTo>
                      <a:pt x="182" y="927"/>
                      <a:pt x="179" y="928"/>
                      <a:pt x="186" y="927"/>
                    </a:cubicBezTo>
                    <a:cubicBezTo>
                      <a:pt x="194" y="926"/>
                      <a:pt x="194" y="922"/>
                      <a:pt x="201" y="925"/>
                    </a:cubicBezTo>
                    <a:cubicBezTo>
                      <a:pt x="208" y="927"/>
                      <a:pt x="204" y="927"/>
                      <a:pt x="206" y="932"/>
                    </a:cubicBezTo>
                    <a:cubicBezTo>
                      <a:pt x="208" y="937"/>
                      <a:pt x="212" y="943"/>
                      <a:pt x="212" y="947"/>
                    </a:cubicBezTo>
                    <a:cubicBezTo>
                      <a:pt x="212" y="951"/>
                      <a:pt x="213" y="948"/>
                      <a:pt x="219" y="952"/>
                    </a:cubicBezTo>
                    <a:cubicBezTo>
                      <a:pt x="224" y="957"/>
                      <a:pt x="223" y="960"/>
                      <a:pt x="231" y="960"/>
                    </a:cubicBezTo>
                    <a:cubicBezTo>
                      <a:pt x="238" y="960"/>
                      <a:pt x="279" y="960"/>
                      <a:pt x="287" y="96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Freeform 1025">
                <a:extLst>
                  <a:ext uri="{FF2B5EF4-FFF2-40B4-BE49-F238E27FC236}">
                    <a16:creationId xmlns:a16="http://schemas.microsoft.com/office/drawing/2014/main" id="{80908C4E-025A-4DA9-8EA2-5161EA63A7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5" y="2922"/>
                <a:ext cx="77" cy="53"/>
              </a:xfrm>
              <a:custGeom>
                <a:avLst/>
                <a:gdLst>
                  <a:gd name="T0" fmla="*/ 129 w 129"/>
                  <a:gd name="T1" fmla="*/ 70 h 89"/>
                  <a:gd name="T2" fmla="*/ 126 w 129"/>
                  <a:gd name="T3" fmla="*/ 73 h 89"/>
                  <a:gd name="T4" fmla="*/ 114 w 129"/>
                  <a:gd name="T5" fmla="*/ 70 h 89"/>
                  <a:gd name="T6" fmla="*/ 109 w 129"/>
                  <a:gd name="T7" fmla="*/ 75 h 89"/>
                  <a:gd name="T8" fmla="*/ 101 w 129"/>
                  <a:gd name="T9" fmla="*/ 74 h 89"/>
                  <a:gd name="T10" fmla="*/ 89 w 129"/>
                  <a:gd name="T11" fmla="*/ 69 h 89"/>
                  <a:gd name="T12" fmla="*/ 88 w 129"/>
                  <a:gd name="T13" fmla="*/ 77 h 89"/>
                  <a:gd name="T14" fmla="*/ 103 w 129"/>
                  <a:gd name="T15" fmla="*/ 85 h 89"/>
                  <a:gd name="T16" fmla="*/ 96 w 129"/>
                  <a:gd name="T17" fmla="*/ 88 h 89"/>
                  <a:gd name="T18" fmla="*/ 82 w 129"/>
                  <a:gd name="T19" fmla="*/ 84 h 89"/>
                  <a:gd name="T20" fmla="*/ 68 w 129"/>
                  <a:gd name="T21" fmla="*/ 83 h 89"/>
                  <a:gd name="T22" fmla="*/ 69 w 129"/>
                  <a:gd name="T23" fmla="*/ 76 h 89"/>
                  <a:gd name="T24" fmla="*/ 61 w 129"/>
                  <a:gd name="T25" fmla="*/ 75 h 89"/>
                  <a:gd name="T26" fmla="*/ 58 w 129"/>
                  <a:gd name="T27" fmla="*/ 71 h 89"/>
                  <a:gd name="T28" fmla="*/ 52 w 129"/>
                  <a:gd name="T29" fmla="*/ 69 h 89"/>
                  <a:gd name="T30" fmla="*/ 50 w 129"/>
                  <a:gd name="T31" fmla="*/ 67 h 89"/>
                  <a:gd name="T32" fmla="*/ 43 w 129"/>
                  <a:gd name="T33" fmla="*/ 68 h 89"/>
                  <a:gd name="T34" fmla="*/ 36 w 129"/>
                  <a:gd name="T35" fmla="*/ 68 h 89"/>
                  <a:gd name="T36" fmla="*/ 27 w 129"/>
                  <a:gd name="T37" fmla="*/ 68 h 89"/>
                  <a:gd name="T38" fmla="*/ 15 w 129"/>
                  <a:gd name="T39" fmla="*/ 63 h 89"/>
                  <a:gd name="T40" fmla="*/ 19 w 129"/>
                  <a:gd name="T41" fmla="*/ 60 h 89"/>
                  <a:gd name="T42" fmla="*/ 26 w 129"/>
                  <a:gd name="T43" fmla="*/ 59 h 89"/>
                  <a:gd name="T44" fmla="*/ 41 w 129"/>
                  <a:gd name="T45" fmla="*/ 56 h 89"/>
                  <a:gd name="T46" fmla="*/ 52 w 129"/>
                  <a:gd name="T47" fmla="*/ 55 h 89"/>
                  <a:gd name="T48" fmla="*/ 38 w 129"/>
                  <a:gd name="T49" fmla="*/ 52 h 89"/>
                  <a:gd name="T50" fmla="*/ 30 w 129"/>
                  <a:gd name="T51" fmla="*/ 50 h 89"/>
                  <a:gd name="T52" fmla="*/ 19 w 129"/>
                  <a:gd name="T53" fmla="*/ 53 h 89"/>
                  <a:gd name="T54" fmla="*/ 13 w 129"/>
                  <a:gd name="T55" fmla="*/ 53 h 89"/>
                  <a:gd name="T56" fmla="*/ 5 w 129"/>
                  <a:gd name="T57" fmla="*/ 62 h 89"/>
                  <a:gd name="T58" fmla="*/ 0 w 129"/>
                  <a:gd name="T59" fmla="*/ 56 h 89"/>
                  <a:gd name="T60" fmla="*/ 6 w 129"/>
                  <a:gd name="T61" fmla="*/ 50 h 89"/>
                  <a:gd name="T62" fmla="*/ 10 w 129"/>
                  <a:gd name="T63" fmla="*/ 47 h 89"/>
                  <a:gd name="T64" fmla="*/ 16 w 129"/>
                  <a:gd name="T65" fmla="*/ 46 h 89"/>
                  <a:gd name="T66" fmla="*/ 15 w 129"/>
                  <a:gd name="T67" fmla="*/ 37 h 89"/>
                  <a:gd name="T68" fmla="*/ 23 w 129"/>
                  <a:gd name="T69" fmla="*/ 37 h 89"/>
                  <a:gd name="T70" fmla="*/ 29 w 129"/>
                  <a:gd name="T71" fmla="*/ 42 h 89"/>
                  <a:gd name="T72" fmla="*/ 33 w 129"/>
                  <a:gd name="T73" fmla="*/ 36 h 89"/>
                  <a:gd name="T74" fmla="*/ 42 w 129"/>
                  <a:gd name="T75" fmla="*/ 28 h 89"/>
                  <a:gd name="T76" fmla="*/ 34 w 129"/>
                  <a:gd name="T77" fmla="*/ 26 h 89"/>
                  <a:gd name="T78" fmla="*/ 20 w 129"/>
                  <a:gd name="T79" fmla="*/ 26 h 89"/>
                  <a:gd name="T80" fmla="*/ 15 w 129"/>
                  <a:gd name="T81" fmla="*/ 19 h 89"/>
                  <a:gd name="T82" fmla="*/ 17 w 129"/>
                  <a:gd name="T83" fmla="*/ 12 h 89"/>
                  <a:gd name="T84" fmla="*/ 25 w 129"/>
                  <a:gd name="T85" fmla="*/ 8 h 89"/>
                  <a:gd name="T86" fmla="*/ 27 w 129"/>
                  <a:gd name="T87" fmla="*/ 4 h 89"/>
                  <a:gd name="T88" fmla="*/ 34 w 129"/>
                  <a:gd name="T89" fmla="*/ 4 h 89"/>
                  <a:gd name="T90" fmla="*/ 39 w 129"/>
                  <a:gd name="T91" fmla="*/ 7 h 89"/>
                  <a:gd name="T92" fmla="*/ 47 w 129"/>
                  <a:gd name="T93" fmla="*/ 7 h 89"/>
                  <a:gd name="T94" fmla="*/ 50 w 129"/>
                  <a:gd name="T95" fmla="*/ 13 h 89"/>
                  <a:gd name="T96" fmla="*/ 55 w 129"/>
                  <a:gd name="T97" fmla="*/ 28 h 89"/>
                  <a:gd name="T98" fmla="*/ 72 w 129"/>
                  <a:gd name="T99" fmla="*/ 55 h 89"/>
                  <a:gd name="T100" fmla="*/ 77 w 129"/>
                  <a:gd name="T101" fmla="*/ 67 h 89"/>
                  <a:gd name="T102" fmla="*/ 129 w 129"/>
                  <a:gd name="T103" fmla="*/ 7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9" h="89">
                    <a:moveTo>
                      <a:pt x="129" y="70"/>
                    </a:moveTo>
                    <a:cubicBezTo>
                      <a:pt x="128" y="71"/>
                      <a:pt x="127" y="72"/>
                      <a:pt x="126" y="73"/>
                    </a:cubicBezTo>
                    <a:cubicBezTo>
                      <a:pt x="120" y="78"/>
                      <a:pt x="114" y="70"/>
                      <a:pt x="114" y="70"/>
                    </a:cubicBezTo>
                    <a:cubicBezTo>
                      <a:pt x="114" y="70"/>
                      <a:pt x="114" y="70"/>
                      <a:pt x="109" y="75"/>
                    </a:cubicBezTo>
                    <a:cubicBezTo>
                      <a:pt x="104" y="80"/>
                      <a:pt x="105" y="75"/>
                      <a:pt x="101" y="74"/>
                    </a:cubicBezTo>
                    <a:cubicBezTo>
                      <a:pt x="96" y="73"/>
                      <a:pt x="91" y="70"/>
                      <a:pt x="89" y="69"/>
                    </a:cubicBezTo>
                    <a:cubicBezTo>
                      <a:pt x="86" y="68"/>
                      <a:pt x="83" y="72"/>
                      <a:pt x="88" y="77"/>
                    </a:cubicBezTo>
                    <a:cubicBezTo>
                      <a:pt x="94" y="81"/>
                      <a:pt x="97" y="81"/>
                      <a:pt x="103" y="85"/>
                    </a:cubicBezTo>
                    <a:cubicBezTo>
                      <a:pt x="110" y="89"/>
                      <a:pt x="101" y="89"/>
                      <a:pt x="96" y="88"/>
                    </a:cubicBezTo>
                    <a:cubicBezTo>
                      <a:pt x="92" y="86"/>
                      <a:pt x="85" y="82"/>
                      <a:pt x="82" y="84"/>
                    </a:cubicBezTo>
                    <a:cubicBezTo>
                      <a:pt x="79" y="86"/>
                      <a:pt x="74" y="80"/>
                      <a:pt x="68" y="83"/>
                    </a:cubicBezTo>
                    <a:cubicBezTo>
                      <a:pt x="70" y="81"/>
                      <a:pt x="73" y="78"/>
                      <a:pt x="69" y="76"/>
                    </a:cubicBezTo>
                    <a:cubicBezTo>
                      <a:pt x="69" y="76"/>
                      <a:pt x="61" y="75"/>
                      <a:pt x="61" y="75"/>
                    </a:cubicBezTo>
                    <a:cubicBezTo>
                      <a:pt x="58" y="72"/>
                      <a:pt x="58" y="76"/>
                      <a:pt x="58" y="71"/>
                    </a:cubicBezTo>
                    <a:cubicBezTo>
                      <a:pt x="59" y="66"/>
                      <a:pt x="54" y="74"/>
                      <a:pt x="52" y="69"/>
                    </a:cubicBezTo>
                    <a:cubicBezTo>
                      <a:pt x="49" y="65"/>
                      <a:pt x="51" y="71"/>
                      <a:pt x="50" y="67"/>
                    </a:cubicBezTo>
                    <a:cubicBezTo>
                      <a:pt x="49" y="64"/>
                      <a:pt x="44" y="72"/>
                      <a:pt x="43" y="68"/>
                    </a:cubicBezTo>
                    <a:cubicBezTo>
                      <a:pt x="43" y="65"/>
                      <a:pt x="38" y="69"/>
                      <a:pt x="36" y="68"/>
                    </a:cubicBezTo>
                    <a:cubicBezTo>
                      <a:pt x="35" y="68"/>
                      <a:pt x="35" y="69"/>
                      <a:pt x="27" y="68"/>
                    </a:cubicBezTo>
                    <a:cubicBezTo>
                      <a:pt x="20" y="68"/>
                      <a:pt x="22" y="66"/>
                      <a:pt x="15" y="63"/>
                    </a:cubicBezTo>
                    <a:cubicBezTo>
                      <a:pt x="9" y="59"/>
                      <a:pt x="17" y="61"/>
                      <a:pt x="19" y="60"/>
                    </a:cubicBezTo>
                    <a:cubicBezTo>
                      <a:pt x="20" y="58"/>
                      <a:pt x="21" y="60"/>
                      <a:pt x="26" y="59"/>
                    </a:cubicBezTo>
                    <a:cubicBezTo>
                      <a:pt x="30" y="58"/>
                      <a:pt x="33" y="56"/>
                      <a:pt x="41" y="56"/>
                    </a:cubicBezTo>
                    <a:cubicBezTo>
                      <a:pt x="49" y="56"/>
                      <a:pt x="52" y="55"/>
                      <a:pt x="52" y="55"/>
                    </a:cubicBezTo>
                    <a:cubicBezTo>
                      <a:pt x="52" y="54"/>
                      <a:pt x="43" y="55"/>
                      <a:pt x="38" y="52"/>
                    </a:cubicBezTo>
                    <a:cubicBezTo>
                      <a:pt x="33" y="50"/>
                      <a:pt x="35" y="52"/>
                      <a:pt x="30" y="50"/>
                    </a:cubicBezTo>
                    <a:cubicBezTo>
                      <a:pt x="26" y="47"/>
                      <a:pt x="22" y="55"/>
                      <a:pt x="19" y="53"/>
                    </a:cubicBezTo>
                    <a:cubicBezTo>
                      <a:pt x="15" y="50"/>
                      <a:pt x="17" y="56"/>
                      <a:pt x="13" y="53"/>
                    </a:cubicBezTo>
                    <a:cubicBezTo>
                      <a:pt x="10" y="50"/>
                      <a:pt x="9" y="58"/>
                      <a:pt x="5" y="62"/>
                    </a:cubicBezTo>
                    <a:cubicBezTo>
                      <a:pt x="0" y="66"/>
                      <a:pt x="0" y="56"/>
                      <a:pt x="0" y="56"/>
                    </a:cubicBezTo>
                    <a:cubicBezTo>
                      <a:pt x="0" y="56"/>
                      <a:pt x="9" y="55"/>
                      <a:pt x="6" y="50"/>
                    </a:cubicBezTo>
                    <a:cubicBezTo>
                      <a:pt x="3" y="45"/>
                      <a:pt x="10" y="50"/>
                      <a:pt x="10" y="47"/>
                    </a:cubicBezTo>
                    <a:cubicBezTo>
                      <a:pt x="11" y="44"/>
                      <a:pt x="10" y="47"/>
                      <a:pt x="16" y="46"/>
                    </a:cubicBezTo>
                    <a:cubicBezTo>
                      <a:pt x="22" y="46"/>
                      <a:pt x="15" y="43"/>
                      <a:pt x="15" y="37"/>
                    </a:cubicBezTo>
                    <a:cubicBezTo>
                      <a:pt x="14" y="31"/>
                      <a:pt x="20" y="34"/>
                      <a:pt x="23" y="37"/>
                    </a:cubicBezTo>
                    <a:cubicBezTo>
                      <a:pt x="27" y="40"/>
                      <a:pt x="25" y="40"/>
                      <a:pt x="29" y="42"/>
                    </a:cubicBezTo>
                    <a:cubicBezTo>
                      <a:pt x="32" y="45"/>
                      <a:pt x="33" y="41"/>
                      <a:pt x="33" y="36"/>
                    </a:cubicBezTo>
                    <a:cubicBezTo>
                      <a:pt x="34" y="31"/>
                      <a:pt x="41" y="32"/>
                      <a:pt x="42" y="28"/>
                    </a:cubicBezTo>
                    <a:cubicBezTo>
                      <a:pt x="44" y="23"/>
                      <a:pt x="38" y="27"/>
                      <a:pt x="34" y="26"/>
                    </a:cubicBezTo>
                    <a:cubicBezTo>
                      <a:pt x="30" y="26"/>
                      <a:pt x="25" y="29"/>
                      <a:pt x="20" y="26"/>
                    </a:cubicBezTo>
                    <a:cubicBezTo>
                      <a:pt x="15" y="24"/>
                      <a:pt x="17" y="24"/>
                      <a:pt x="15" y="19"/>
                    </a:cubicBezTo>
                    <a:cubicBezTo>
                      <a:pt x="11" y="13"/>
                      <a:pt x="14" y="16"/>
                      <a:pt x="17" y="12"/>
                    </a:cubicBezTo>
                    <a:cubicBezTo>
                      <a:pt x="20" y="8"/>
                      <a:pt x="24" y="13"/>
                      <a:pt x="25" y="8"/>
                    </a:cubicBezTo>
                    <a:cubicBezTo>
                      <a:pt x="26" y="3"/>
                      <a:pt x="27" y="8"/>
                      <a:pt x="27" y="4"/>
                    </a:cubicBezTo>
                    <a:cubicBezTo>
                      <a:pt x="27" y="0"/>
                      <a:pt x="34" y="4"/>
                      <a:pt x="34" y="4"/>
                    </a:cubicBezTo>
                    <a:cubicBezTo>
                      <a:pt x="35" y="4"/>
                      <a:pt x="36" y="5"/>
                      <a:pt x="39" y="7"/>
                    </a:cubicBezTo>
                    <a:cubicBezTo>
                      <a:pt x="42" y="8"/>
                      <a:pt x="45" y="7"/>
                      <a:pt x="47" y="7"/>
                    </a:cubicBezTo>
                    <a:cubicBezTo>
                      <a:pt x="48" y="9"/>
                      <a:pt x="49" y="12"/>
                      <a:pt x="50" y="13"/>
                    </a:cubicBezTo>
                    <a:cubicBezTo>
                      <a:pt x="50" y="15"/>
                      <a:pt x="54" y="25"/>
                      <a:pt x="55" y="28"/>
                    </a:cubicBezTo>
                    <a:cubicBezTo>
                      <a:pt x="56" y="32"/>
                      <a:pt x="70" y="51"/>
                      <a:pt x="72" y="55"/>
                    </a:cubicBezTo>
                    <a:cubicBezTo>
                      <a:pt x="73" y="58"/>
                      <a:pt x="74" y="65"/>
                      <a:pt x="77" y="67"/>
                    </a:cubicBezTo>
                    <a:cubicBezTo>
                      <a:pt x="77" y="67"/>
                      <a:pt x="102" y="61"/>
                      <a:pt x="129" y="7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Freeform 1026">
                <a:extLst>
                  <a:ext uri="{FF2B5EF4-FFF2-40B4-BE49-F238E27FC236}">
                    <a16:creationId xmlns:a16="http://schemas.microsoft.com/office/drawing/2014/main" id="{68D883A2-22E7-4303-959A-BEA89C0207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8" y="2046"/>
                <a:ext cx="198" cy="309"/>
              </a:xfrm>
              <a:custGeom>
                <a:avLst/>
                <a:gdLst>
                  <a:gd name="T0" fmla="*/ 322 w 331"/>
                  <a:gd name="T1" fmla="*/ 491 h 515"/>
                  <a:gd name="T2" fmla="*/ 318 w 331"/>
                  <a:gd name="T3" fmla="*/ 494 h 515"/>
                  <a:gd name="T4" fmla="*/ 315 w 331"/>
                  <a:gd name="T5" fmla="*/ 509 h 515"/>
                  <a:gd name="T6" fmla="*/ 303 w 331"/>
                  <a:gd name="T7" fmla="*/ 515 h 515"/>
                  <a:gd name="T8" fmla="*/ 278 w 331"/>
                  <a:gd name="T9" fmla="*/ 496 h 515"/>
                  <a:gd name="T10" fmla="*/ 258 w 331"/>
                  <a:gd name="T11" fmla="*/ 478 h 515"/>
                  <a:gd name="T12" fmla="*/ 224 w 331"/>
                  <a:gd name="T13" fmla="*/ 461 h 515"/>
                  <a:gd name="T14" fmla="*/ 186 w 331"/>
                  <a:gd name="T15" fmla="*/ 440 h 515"/>
                  <a:gd name="T16" fmla="*/ 157 w 331"/>
                  <a:gd name="T17" fmla="*/ 417 h 515"/>
                  <a:gd name="T18" fmla="*/ 145 w 331"/>
                  <a:gd name="T19" fmla="*/ 385 h 515"/>
                  <a:gd name="T20" fmla="*/ 124 w 331"/>
                  <a:gd name="T21" fmla="*/ 344 h 515"/>
                  <a:gd name="T22" fmla="*/ 99 w 331"/>
                  <a:gd name="T23" fmla="*/ 306 h 515"/>
                  <a:gd name="T24" fmla="*/ 70 w 331"/>
                  <a:gd name="T25" fmla="*/ 252 h 515"/>
                  <a:gd name="T26" fmla="*/ 46 w 331"/>
                  <a:gd name="T27" fmla="*/ 205 h 515"/>
                  <a:gd name="T28" fmla="*/ 22 w 331"/>
                  <a:gd name="T29" fmla="*/ 180 h 515"/>
                  <a:gd name="T30" fmla="*/ 11 w 331"/>
                  <a:gd name="T31" fmla="*/ 166 h 515"/>
                  <a:gd name="T32" fmla="*/ 6 w 331"/>
                  <a:gd name="T33" fmla="*/ 148 h 515"/>
                  <a:gd name="T34" fmla="*/ 1 w 331"/>
                  <a:gd name="T35" fmla="*/ 122 h 515"/>
                  <a:gd name="T36" fmla="*/ 27 w 331"/>
                  <a:gd name="T37" fmla="*/ 97 h 515"/>
                  <a:gd name="T38" fmla="*/ 30 w 331"/>
                  <a:gd name="T39" fmla="*/ 109 h 515"/>
                  <a:gd name="T40" fmla="*/ 24 w 331"/>
                  <a:gd name="T41" fmla="*/ 126 h 515"/>
                  <a:gd name="T42" fmla="*/ 47 w 331"/>
                  <a:gd name="T43" fmla="*/ 126 h 515"/>
                  <a:gd name="T44" fmla="*/ 60 w 331"/>
                  <a:gd name="T45" fmla="*/ 138 h 515"/>
                  <a:gd name="T46" fmla="*/ 71 w 331"/>
                  <a:gd name="T47" fmla="*/ 118 h 515"/>
                  <a:gd name="T48" fmla="*/ 81 w 331"/>
                  <a:gd name="T49" fmla="*/ 92 h 515"/>
                  <a:gd name="T50" fmla="*/ 112 w 331"/>
                  <a:gd name="T51" fmla="*/ 74 h 515"/>
                  <a:gd name="T52" fmla="*/ 138 w 331"/>
                  <a:gd name="T53" fmla="*/ 49 h 515"/>
                  <a:gd name="T54" fmla="*/ 149 w 331"/>
                  <a:gd name="T55" fmla="*/ 27 h 515"/>
                  <a:gd name="T56" fmla="*/ 147 w 331"/>
                  <a:gd name="T57" fmla="*/ 9 h 515"/>
                  <a:gd name="T58" fmla="*/ 156 w 331"/>
                  <a:gd name="T59" fmla="*/ 2 h 515"/>
                  <a:gd name="T60" fmla="*/ 173 w 331"/>
                  <a:gd name="T61" fmla="*/ 20 h 515"/>
                  <a:gd name="T62" fmla="*/ 188 w 331"/>
                  <a:gd name="T63" fmla="*/ 37 h 515"/>
                  <a:gd name="T64" fmla="*/ 204 w 331"/>
                  <a:gd name="T65" fmla="*/ 57 h 515"/>
                  <a:gd name="T66" fmla="*/ 225 w 331"/>
                  <a:gd name="T67" fmla="*/ 70 h 515"/>
                  <a:gd name="T68" fmla="*/ 256 w 331"/>
                  <a:gd name="T69" fmla="*/ 65 h 515"/>
                  <a:gd name="T70" fmla="*/ 280 w 331"/>
                  <a:gd name="T71" fmla="*/ 79 h 515"/>
                  <a:gd name="T72" fmla="*/ 268 w 331"/>
                  <a:gd name="T73" fmla="*/ 108 h 515"/>
                  <a:gd name="T74" fmla="*/ 284 w 331"/>
                  <a:gd name="T75" fmla="*/ 118 h 515"/>
                  <a:gd name="T76" fmla="*/ 278 w 331"/>
                  <a:gd name="T77" fmla="*/ 121 h 515"/>
                  <a:gd name="T78" fmla="*/ 254 w 331"/>
                  <a:gd name="T79" fmla="*/ 123 h 515"/>
                  <a:gd name="T80" fmla="*/ 222 w 331"/>
                  <a:gd name="T81" fmla="*/ 138 h 515"/>
                  <a:gd name="T82" fmla="*/ 208 w 331"/>
                  <a:gd name="T83" fmla="*/ 164 h 515"/>
                  <a:gd name="T84" fmla="*/ 206 w 331"/>
                  <a:gd name="T85" fmla="*/ 184 h 515"/>
                  <a:gd name="T86" fmla="*/ 189 w 331"/>
                  <a:gd name="T87" fmla="*/ 212 h 515"/>
                  <a:gd name="T88" fmla="*/ 204 w 331"/>
                  <a:gd name="T89" fmla="*/ 241 h 515"/>
                  <a:gd name="T90" fmla="*/ 215 w 331"/>
                  <a:gd name="T91" fmla="*/ 267 h 515"/>
                  <a:gd name="T92" fmla="*/ 240 w 331"/>
                  <a:gd name="T93" fmla="*/ 281 h 515"/>
                  <a:gd name="T94" fmla="*/ 277 w 331"/>
                  <a:gd name="T95" fmla="*/ 269 h 515"/>
                  <a:gd name="T96" fmla="*/ 295 w 331"/>
                  <a:gd name="T97" fmla="*/ 307 h 515"/>
                  <a:gd name="T98" fmla="*/ 317 w 331"/>
                  <a:gd name="T99" fmla="*/ 331 h 515"/>
                  <a:gd name="T100" fmla="*/ 327 w 331"/>
                  <a:gd name="T101" fmla="*/ 349 h 515"/>
                  <a:gd name="T102" fmla="*/ 323 w 331"/>
                  <a:gd name="T103" fmla="*/ 364 h 515"/>
                  <a:gd name="T104" fmla="*/ 328 w 331"/>
                  <a:gd name="T105" fmla="*/ 399 h 515"/>
                  <a:gd name="T106" fmla="*/ 319 w 331"/>
                  <a:gd name="T107" fmla="*/ 419 h 515"/>
                  <a:gd name="T108" fmla="*/ 320 w 331"/>
                  <a:gd name="T109" fmla="*/ 435 h 515"/>
                  <a:gd name="T110" fmla="*/ 305 w 331"/>
                  <a:gd name="T111" fmla="*/ 429 h 515"/>
                  <a:gd name="T112" fmla="*/ 305 w 331"/>
                  <a:gd name="T113" fmla="*/ 438 h 515"/>
                  <a:gd name="T114" fmla="*/ 316 w 331"/>
                  <a:gd name="T115" fmla="*/ 447 h 515"/>
                  <a:gd name="T116" fmla="*/ 323 w 331"/>
                  <a:gd name="T117" fmla="*/ 456 h 515"/>
                  <a:gd name="T118" fmla="*/ 330 w 331"/>
                  <a:gd name="T119" fmla="*/ 459 h 515"/>
                  <a:gd name="T120" fmla="*/ 321 w 331"/>
                  <a:gd name="T121" fmla="*/ 48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31" h="515">
                    <a:moveTo>
                      <a:pt x="321" y="482"/>
                    </a:moveTo>
                    <a:cubicBezTo>
                      <a:pt x="320" y="485"/>
                      <a:pt x="321" y="490"/>
                      <a:pt x="322" y="491"/>
                    </a:cubicBezTo>
                    <a:cubicBezTo>
                      <a:pt x="322" y="491"/>
                      <a:pt x="322" y="491"/>
                      <a:pt x="322" y="491"/>
                    </a:cubicBezTo>
                    <a:cubicBezTo>
                      <a:pt x="321" y="492"/>
                      <a:pt x="320" y="492"/>
                      <a:pt x="318" y="494"/>
                    </a:cubicBezTo>
                    <a:cubicBezTo>
                      <a:pt x="316" y="496"/>
                      <a:pt x="312" y="498"/>
                      <a:pt x="314" y="501"/>
                    </a:cubicBezTo>
                    <a:cubicBezTo>
                      <a:pt x="315" y="504"/>
                      <a:pt x="318" y="507"/>
                      <a:pt x="315" y="509"/>
                    </a:cubicBezTo>
                    <a:cubicBezTo>
                      <a:pt x="311" y="512"/>
                      <a:pt x="310" y="513"/>
                      <a:pt x="307" y="514"/>
                    </a:cubicBezTo>
                    <a:cubicBezTo>
                      <a:pt x="306" y="514"/>
                      <a:pt x="304" y="514"/>
                      <a:pt x="303" y="515"/>
                    </a:cubicBezTo>
                    <a:cubicBezTo>
                      <a:pt x="299" y="510"/>
                      <a:pt x="296" y="512"/>
                      <a:pt x="289" y="506"/>
                    </a:cubicBezTo>
                    <a:cubicBezTo>
                      <a:pt x="280" y="499"/>
                      <a:pt x="283" y="502"/>
                      <a:pt x="278" y="496"/>
                    </a:cubicBezTo>
                    <a:cubicBezTo>
                      <a:pt x="273" y="489"/>
                      <a:pt x="275" y="491"/>
                      <a:pt x="271" y="487"/>
                    </a:cubicBezTo>
                    <a:cubicBezTo>
                      <a:pt x="267" y="483"/>
                      <a:pt x="261" y="482"/>
                      <a:pt x="258" y="478"/>
                    </a:cubicBezTo>
                    <a:cubicBezTo>
                      <a:pt x="254" y="475"/>
                      <a:pt x="250" y="475"/>
                      <a:pt x="240" y="468"/>
                    </a:cubicBezTo>
                    <a:cubicBezTo>
                      <a:pt x="231" y="462"/>
                      <a:pt x="233" y="466"/>
                      <a:pt x="224" y="461"/>
                    </a:cubicBezTo>
                    <a:cubicBezTo>
                      <a:pt x="214" y="456"/>
                      <a:pt x="216" y="457"/>
                      <a:pt x="207" y="451"/>
                    </a:cubicBezTo>
                    <a:cubicBezTo>
                      <a:pt x="198" y="444"/>
                      <a:pt x="195" y="446"/>
                      <a:pt x="186" y="440"/>
                    </a:cubicBezTo>
                    <a:cubicBezTo>
                      <a:pt x="178" y="434"/>
                      <a:pt x="180" y="440"/>
                      <a:pt x="175" y="433"/>
                    </a:cubicBezTo>
                    <a:cubicBezTo>
                      <a:pt x="169" y="426"/>
                      <a:pt x="164" y="425"/>
                      <a:pt x="157" y="417"/>
                    </a:cubicBezTo>
                    <a:cubicBezTo>
                      <a:pt x="151" y="409"/>
                      <a:pt x="150" y="407"/>
                      <a:pt x="145" y="400"/>
                    </a:cubicBezTo>
                    <a:cubicBezTo>
                      <a:pt x="140" y="394"/>
                      <a:pt x="145" y="389"/>
                      <a:pt x="145" y="385"/>
                    </a:cubicBezTo>
                    <a:cubicBezTo>
                      <a:pt x="146" y="380"/>
                      <a:pt x="139" y="375"/>
                      <a:pt x="136" y="366"/>
                    </a:cubicBezTo>
                    <a:cubicBezTo>
                      <a:pt x="134" y="357"/>
                      <a:pt x="131" y="355"/>
                      <a:pt x="124" y="344"/>
                    </a:cubicBezTo>
                    <a:cubicBezTo>
                      <a:pt x="116" y="334"/>
                      <a:pt x="118" y="334"/>
                      <a:pt x="115" y="329"/>
                    </a:cubicBezTo>
                    <a:cubicBezTo>
                      <a:pt x="112" y="324"/>
                      <a:pt x="102" y="317"/>
                      <a:pt x="99" y="306"/>
                    </a:cubicBezTo>
                    <a:cubicBezTo>
                      <a:pt x="97" y="294"/>
                      <a:pt x="87" y="285"/>
                      <a:pt x="84" y="275"/>
                    </a:cubicBezTo>
                    <a:cubicBezTo>
                      <a:pt x="81" y="266"/>
                      <a:pt x="71" y="261"/>
                      <a:pt x="70" y="252"/>
                    </a:cubicBezTo>
                    <a:cubicBezTo>
                      <a:pt x="70" y="243"/>
                      <a:pt x="60" y="230"/>
                      <a:pt x="55" y="224"/>
                    </a:cubicBezTo>
                    <a:cubicBezTo>
                      <a:pt x="51" y="218"/>
                      <a:pt x="49" y="215"/>
                      <a:pt x="46" y="205"/>
                    </a:cubicBezTo>
                    <a:cubicBezTo>
                      <a:pt x="43" y="196"/>
                      <a:pt x="40" y="196"/>
                      <a:pt x="38" y="191"/>
                    </a:cubicBezTo>
                    <a:cubicBezTo>
                      <a:pt x="35" y="185"/>
                      <a:pt x="26" y="183"/>
                      <a:pt x="22" y="180"/>
                    </a:cubicBezTo>
                    <a:cubicBezTo>
                      <a:pt x="17" y="178"/>
                      <a:pt x="10" y="175"/>
                      <a:pt x="6" y="171"/>
                    </a:cubicBezTo>
                    <a:cubicBezTo>
                      <a:pt x="2" y="168"/>
                      <a:pt x="9" y="166"/>
                      <a:pt x="11" y="166"/>
                    </a:cubicBezTo>
                    <a:cubicBezTo>
                      <a:pt x="13" y="165"/>
                      <a:pt x="11" y="163"/>
                      <a:pt x="10" y="158"/>
                    </a:cubicBezTo>
                    <a:cubicBezTo>
                      <a:pt x="8" y="152"/>
                      <a:pt x="6" y="154"/>
                      <a:pt x="6" y="148"/>
                    </a:cubicBezTo>
                    <a:cubicBezTo>
                      <a:pt x="7" y="142"/>
                      <a:pt x="6" y="140"/>
                      <a:pt x="4" y="136"/>
                    </a:cubicBezTo>
                    <a:cubicBezTo>
                      <a:pt x="1" y="133"/>
                      <a:pt x="0" y="130"/>
                      <a:pt x="1" y="122"/>
                    </a:cubicBezTo>
                    <a:cubicBezTo>
                      <a:pt x="2" y="114"/>
                      <a:pt x="5" y="112"/>
                      <a:pt x="16" y="105"/>
                    </a:cubicBezTo>
                    <a:cubicBezTo>
                      <a:pt x="22" y="100"/>
                      <a:pt x="25" y="99"/>
                      <a:pt x="27" y="97"/>
                    </a:cubicBezTo>
                    <a:cubicBezTo>
                      <a:pt x="26" y="99"/>
                      <a:pt x="26" y="100"/>
                      <a:pt x="28" y="102"/>
                    </a:cubicBezTo>
                    <a:cubicBezTo>
                      <a:pt x="31" y="105"/>
                      <a:pt x="35" y="104"/>
                      <a:pt x="30" y="109"/>
                    </a:cubicBezTo>
                    <a:cubicBezTo>
                      <a:pt x="24" y="114"/>
                      <a:pt x="23" y="110"/>
                      <a:pt x="23" y="116"/>
                    </a:cubicBezTo>
                    <a:cubicBezTo>
                      <a:pt x="23" y="121"/>
                      <a:pt x="20" y="126"/>
                      <a:pt x="24" y="126"/>
                    </a:cubicBezTo>
                    <a:cubicBezTo>
                      <a:pt x="29" y="125"/>
                      <a:pt x="27" y="119"/>
                      <a:pt x="32" y="122"/>
                    </a:cubicBezTo>
                    <a:cubicBezTo>
                      <a:pt x="38" y="125"/>
                      <a:pt x="45" y="121"/>
                      <a:pt x="47" y="126"/>
                    </a:cubicBezTo>
                    <a:cubicBezTo>
                      <a:pt x="49" y="131"/>
                      <a:pt x="44" y="130"/>
                      <a:pt x="49" y="136"/>
                    </a:cubicBezTo>
                    <a:cubicBezTo>
                      <a:pt x="55" y="142"/>
                      <a:pt x="58" y="141"/>
                      <a:pt x="60" y="138"/>
                    </a:cubicBezTo>
                    <a:cubicBezTo>
                      <a:pt x="62" y="136"/>
                      <a:pt x="65" y="132"/>
                      <a:pt x="66" y="128"/>
                    </a:cubicBezTo>
                    <a:cubicBezTo>
                      <a:pt x="67" y="125"/>
                      <a:pt x="70" y="124"/>
                      <a:pt x="71" y="118"/>
                    </a:cubicBezTo>
                    <a:cubicBezTo>
                      <a:pt x="72" y="111"/>
                      <a:pt x="71" y="111"/>
                      <a:pt x="74" y="104"/>
                    </a:cubicBezTo>
                    <a:cubicBezTo>
                      <a:pt x="78" y="97"/>
                      <a:pt x="76" y="97"/>
                      <a:pt x="81" y="92"/>
                    </a:cubicBezTo>
                    <a:cubicBezTo>
                      <a:pt x="86" y="87"/>
                      <a:pt x="78" y="84"/>
                      <a:pt x="90" y="83"/>
                    </a:cubicBezTo>
                    <a:cubicBezTo>
                      <a:pt x="102" y="82"/>
                      <a:pt x="104" y="77"/>
                      <a:pt x="112" y="74"/>
                    </a:cubicBezTo>
                    <a:cubicBezTo>
                      <a:pt x="121" y="71"/>
                      <a:pt x="122" y="71"/>
                      <a:pt x="127" y="64"/>
                    </a:cubicBezTo>
                    <a:cubicBezTo>
                      <a:pt x="133" y="57"/>
                      <a:pt x="135" y="53"/>
                      <a:pt x="138" y="49"/>
                    </a:cubicBezTo>
                    <a:cubicBezTo>
                      <a:pt x="140" y="45"/>
                      <a:pt x="145" y="37"/>
                      <a:pt x="146" y="34"/>
                    </a:cubicBezTo>
                    <a:cubicBezTo>
                      <a:pt x="148" y="30"/>
                      <a:pt x="147" y="28"/>
                      <a:pt x="149" y="27"/>
                    </a:cubicBezTo>
                    <a:cubicBezTo>
                      <a:pt x="151" y="27"/>
                      <a:pt x="152" y="23"/>
                      <a:pt x="151" y="20"/>
                    </a:cubicBezTo>
                    <a:cubicBezTo>
                      <a:pt x="149" y="18"/>
                      <a:pt x="150" y="13"/>
                      <a:pt x="147" y="9"/>
                    </a:cubicBezTo>
                    <a:cubicBezTo>
                      <a:pt x="145" y="6"/>
                      <a:pt x="145" y="5"/>
                      <a:pt x="143" y="2"/>
                    </a:cubicBezTo>
                    <a:cubicBezTo>
                      <a:pt x="148" y="2"/>
                      <a:pt x="153" y="0"/>
                      <a:pt x="156" y="2"/>
                    </a:cubicBezTo>
                    <a:cubicBezTo>
                      <a:pt x="159" y="4"/>
                      <a:pt x="164" y="6"/>
                      <a:pt x="167" y="11"/>
                    </a:cubicBezTo>
                    <a:cubicBezTo>
                      <a:pt x="170" y="15"/>
                      <a:pt x="172" y="17"/>
                      <a:pt x="173" y="20"/>
                    </a:cubicBezTo>
                    <a:cubicBezTo>
                      <a:pt x="174" y="23"/>
                      <a:pt x="173" y="24"/>
                      <a:pt x="179" y="29"/>
                    </a:cubicBezTo>
                    <a:cubicBezTo>
                      <a:pt x="185" y="34"/>
                      <a:pt x="182" y="32"/>
                      <a:pt x="188" y="37"/>
                    </a:cubicBezTo>
                    <a:cubicBezTo>
                      <a:pt x="194" y="42"/>
                      <a:pt x="197" y="47"/>
                      <a:pt x="198" y="49"/>
                    </a:cubicBezTo>
                    <a:cubicBezTo>
                      <a:pt x="198" y="51"/>
                      <a:pt x="204" y="51"/>
                      <a:pt x="204" y="57"/>
                    </a:cubicBezTo>
                    <a:cubicBezTo>
                      <a:pt x="204" y="63"/>
                      <a:pt x="203" y="67"/>
                      <a:pt x="209" y="69"/>
                    </a:cubicBezTo>
                    <a:cubicBezTo>
                      <a:pt x="215" y="71"/>
                      <a:pt x="217" y="71"/>
                      <a:pt x="225" y="70"/>
                    </a:cubicBezTo>
                    <a:cubicBezTo>
                      <a:pt x="232" y="70"/>
                      <a:pt x="237" y="59"/>
                      <a:pt x="242" y="62"/>
                    </a:cubicBezTo>
                    <a:cubicBezTo>
                      <a:pt x="247" y="65"/>
                      <a:pt x="253" y="67"/>
                      <a:pt x="256" y="65"/>
                    </a:cubicBezTo>
                    <a:cubicBezTo>
                      <a:pt x="260" y="64"/>
                      <a:pt x="267" y="67"/>
                      <a:pt x="271" y="69"/>
                    </a:cubicBezTo>
                    <a:cubicBezTo>
                      <a:pt x="275" y="70"/>
                      <a:pt x="281" y="74"/>
                      <a:pt x="280" y="79"/>
                    </a:cubicBezTo>
                    <a:cubicBezTo>
                      <a:pt x="278" y="85"/>
                      <a:pt x="274" y="87"/>
                      <a:pt x="273" y="92"/>
                    </a:cubicBezTo>
                    <a:cubicBezTo>
                      <a:pt x="272" y="96"/>
                      <a:pt x="261" y="107"/>
                      <a:pt x="268" y="108"/>
                    </a:cubicBezTo>
                    <a:cubicBezTo>
                      <a:pt x="275" y="108"/>
                      <a:pt x="281" y="113"/>
                      <a:pt x="282" y="115"/>
                    </a:cubicBezTo>
                    <a:cubicBezTo>
                      <a:pt x="282" y="115"/>
                      <a:pt x="283" y="117"/>
                      <a:pt x="284" y="118"/>
                    </a:cubicBezTo>
                    <a:cubicBezTo>
                      <a:pt x="285" y="119"/>
                      <a:pt x="285" y="121"/>
                      <a:pt x="285" y="121"/>
                    </a:cubicBezTo>
                    <a:cubicBezTo>
                      <a:pt x="283" y="122"/>
                      <a:pt x="282" y="125"/>
                      <a:pt x="278" y="121"/>
                    </a:cubicBezTo>
                    <a:cubicBezTo>
                      <a:pt x="275" y="118"/>
                      <a:pt x="264" y="114"/>
                      <a:pt x="262" y="119"/>
                    </a:cubicBezTo>
                    <a:cubicBezTo>
                      <a:pt x="260" y="123"/>
                      <a:pt x="263" y="121"/>
                      <a:pt x="254" y="123"/>
                    </a:cubicBezTo>
                    <a:cubicBezTo>
                      <a:pt x="245" y="125"/>
                      <a:pt x="243" y="125"/>
                      <a:pt x="237" y="129"/>
                    </a:cubicBezTo>
                    <a:cubicBezTo>
                      <a:pt x="230" y="134"/>
                      <a:pt x="226" y="133"/>
                      <a:pt x="222" y="138"/>
                    </a:cubicBezTo>
                    <a:cubicBezTo>
                      <a:pt x="218" y="142"/>
                      <a:pt x="214" y="141"/>
                      <a:pt x="213" y="148"/>
                    </a:cubicBezTo>
                    <a:cubicBezTo>
                      <a:pt x="211" y="154"/>
                      <a:pt x="211" y="159"/>
                      <a:pt x="208" y="164"/>
                    </a:cubicBezTo>
                    <a:cubicBezTo>
                      <a:pt x="205" y="169"/>
                      <a:pt x="204" y="174"/>
                      <a:pt x="206" y="176"/>
                    </a:cubicBezTo>
                    <a:cubicBezTo>
                      <a:pt x="207" y="178"/>
                      <a:pt x="211" y="181"/>
                      <a:pt x="206" y="184"/>
                    </a:cubicBezTo>
                    <a:cubicBezTo>
                      <a:pt x="202" y="187"/>
                      <a:pt x="194" y="194"/>
                      <a:pt x="194" y="199"/>
                    </a:cubicBezTo>
                    <a:cubicBezTo>
                      <a:pt x="195" y="204"/>
                      <a:pt x="186" y="206"/>
                      <a:pt x="189" y="212"/>
                    </a:cubicBezTo>
                    <a:cubicBezTo>
                      <a:pt x="193" y="219"/>
                      <a:pt x="195" y="220"/>
                      <a:pt x="198" y="228"/>
                    </a:cubicBezTo>
                    <a:cubicBezTo>
                      <a:pt x="202" y="236"/>
                      <a:pt x="200" y="237"/>
                      <a:pt x="204" y="241"/>
                    </a:cubicBezTo>
                    <a:cubicBezTo>
                      <a:pt x="208" y="245"/>
                      <a:pt x="212" y="248"/>
                      <a:pt x="213" y="255"/>
                    </a:cubicBezTo>
                    <a:cubicBezTo>
                      <a:pt x="213" y="263"/>
                      <a:pt x="208" y="267"/>
                      <a:pt x="215" y="267"/>
                    </a:cubicBezTo>
                    <a:cubicBezTo>
                      <a:pt x="222" y="267"/>
                      <a:pt x="228" y="265"/>
                      <a:pt x="232" y="270"/>
                    </a:cubicBezTo>
                    <a:cubicBezTo>
                      <a:pt x="237" y="276"/>
                      <a:pt x="237" y="281"/>
                      <a:pt x="240" y="281"/>
                    </a:cubicBezTo>
                    <a:cubicBezTo>
                      <a:pt x="244" y="281"/>
                      <a:pt x="253" y="287"/>
                      <a:pt x="259" y="280"/>
                    </a:cubicBezTo>
                    <a:cubicBezTo>
                      <a:pt x="266" y="272"/>
                      <a:pt x="279" y="259"/>
                      <a:pt x="277" y="269"/>
                    </a:cubicBezTo>
                    <a:cubicBezTo>
                      <a:pt x="275" y="279"/>
                      <a:pt x="273" y="301"/>
                      <a:pt x="279" y="306"/>
                    </a:cubicBezTo>
                    <a:cubicBezTo>
                      <a:pt x="284" y="310"/>
                      <a:pt x="285" y="307"/>
                      <a:pt x="295" y="307"/>
                    </a:cubicBezTo>
                    <a:cubicBezTo>
                      <a:pt x="298" y="307"/>
                      <a:pt x="300" y="307"/>
                      <a:pt x="303" y="307"/>
                    </a:cubicBezTo>
                    <a:cubicBezTo>
                      <a:pt x="306" y="316"/>
                      <a:pt x="311" y="325"/>
                      <a:pt x="317" y="331"/>
                    </a:cubicBezTo>
                    <a:cubicBezTo>
                      <a:pt x="317" y="331"/>
                      <a:pt x="320" y="335"/>
                      <a:pt x="322" y="339"/>
                    </a:cubicBezTo>
                    <a:cubicBezTo>
                      <a:pt x="324" y="343"/>
                      <a:pt x="326" y="346"/>
                      <a:pt x="327" y="349"/>
                    </a:cubicBezTo>
                    <a:cubicBezTo>
                      <a:pt x="328" y="351"/>
                      <a:pt x="331" y="354"/>
                      <a:pt x="328" y="356"/>
                    </a:cubicBezTo>
                    <a:cubicBezTo>
                      <a:pt x="326" y="359"/>
                      <a:pt x="323" y="358"/>
                      <a:pt x="323" y="364"/>
                    </a:cubicBezTo>
                    <a:cubicBezTo>
                      <a:pt x="323" y="369"/>
                      <a:pt x="323" y="388"/>
                      <a:pt x="323" y="388"/>
                    </a:cubicBezTo>
                    <a:cubicBezTo>
                      <a:pt x="324" y="388"/>
                      <a:pt x="329" y="394"/>
                      <a:pt x="328" y="399"/>
                    </a:cubicBezTo>
                    <a:cubicBezTo>
                      <a:pt x="327" y="404"/>
                      <a:pt x="325" y="403"/>
                      <a:pt x="322" y="409"/>
                    </a:cubicBezTo>
                    <a:cubicBezTo>
                      <a:pt x="320" y="414"/>
                      <a:pt x="317" y="413"/>
                      <a:pt x="319" y="419"/>
                    </a:cubicBezTo>
                    <a:cubicBezTo>
                      <a:pt x="320" y="424"/>
                      <a:pt x="324" y="423"/>
                      <a:pt x="322" y="429"/>
                    </a:cubicBezTo>
                    <a:cubicBezTo>
                      <a:pt x="322" y="432"/>
                      <a:pt x="321" y="434"/>
                      <a:pt x="320" y="435"/>
                    </a:cubicBezTo>
                    <a:cubicBezTo>
                      <a:pt x="318" y="433"/>
                      <a:pt x="316" y="431"/>
                      <a:pt x="313" y="430"/>
                    </a:cubicBezTo>
                    <a:cubicBezTo>
                      <a:pt x="307" y="428"/>
                      <a:pt x="305" y="428"/>
                      <a:pt x="305" y="429"/>
                    </a:cubicBezTo>
                    <a:cubicBezTo>
                      <a:pt x="305" y="430"/>
                      <a:pt x="305" y="431"/>
                      <a:pt x="305" y="431"/>
                    </a:cubicBezTo>
                    <a:cubicBezTo>
                      <a:pt x="305" y="435"/>
                      <a:pt x="307" y="436"/>
                      <a:pt x="305" y="438"/>
                    </a:cubicBezTo>
                    <a:cubicBezTo>
                      <a:pt x="304" y="439"/>
                      <a:pt x="299" y="441"/>
                      <a:pt x="303" y="443"/>
                    </a:cubicBezTo>
                    <a:cubicBezTo>
                      <a:pt x="307" y="445"/>
                      <a:pt x="314" y="444"/>
                      <a:pt x="316" y="447"/>
                    </a:cubicBezTo>
                    <a:cubicBezTo>
                      <a:pt x="318" y="450"/>
                      <a:pt x="318" y="452"/>
                      <a:pt x="319" y="454"/>
                    </a:cubicBezTo>
                    <a:cubicBezTo>
                      <a:pt x="319" y="456"/>
                      <a:pt x="321" y="456"/>
                      <a:pt x="323" y="456"/>
                    </a:cubicBezTo>
                    <a:cubicBezTo>
                      <a:pt x="325" y="456"/>
                      <a:pt x="326" y="456"/>
                      <a:pt x="328" y="455"/>
                    </a:cubicBezTo>
                    <a:cubicBezTo>
                      <a:pt x="329" y="456"/>
                      <a:pt x="330" y="457"/>
                      <a:pt x="330" y="459"/>
                    </a:cubicBezTo>
                    <a:cubicBezTo>
                      <a:pt x="331" y="463"/>
                      <a:pt x="331" y="467"/>
                      <a:pt x="328" y="472"/>
                    </a:cubicBezTo>
                    <a:cubicBezTo>
                      <a:pt x="325" y="476"/>
                      <a:pt x="323" y="479"/>
                      <a:pt x="321" y="48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Freeform 1027">
                <a:extLst>
                  <a:ext uri="{FF2B5EF4-FFF2-40B4-BE49-F238E27FC236}">
                    <a16:creationId xmlns:a16="http://schemas.microsoft.com/office/drawing/2014/main" id="{6D4364FD-A424-4EE0-B8A7-D01B0DA7EE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0" y="2209"/>
                <a:ext cx="192" cy="221"/>
              </a:xfrm>
              <a:custGeom>
                <a:avLst/>
                <a:gdLst>
                  <a:gd name="T0" fmla="*/ 311 w 320"/>
                  <a:gd name="T1" fmla="*/ 286 h 368"/>
                  <a:gd name="T2" fmla="*/ 308 w 320"/>
                  <a:gd name="T3" fmla="*/ 296 h 368"/>
                  <a:gd name="T4" fmla="*/ 293 w 320"/>
                  <a:gd name="T5" fmla="*/ 276 h 368"/>
                  <a:gd name="T6" fmla="*/ 256 w 320"/>
                  <a:gd name="T7" fmla="*/ 269 h 368"/>
                  <a:gd name="T8" fmla="*/ 219 w 320"/>
                  <a:gd name="T9" fmla="*/ 275 h 368"/>
                  <a:gd name="T10" fmla="*/ 208 w 320"/>
                  <a:gd name="T11" fmla="*/ 308 h 368"/>
                  <a:gd name="T12" fmla="*/ 204 w 320"/>
                  <a:gd name="T13" fmla="*/ 342 h 368"/>
                  <a:gd name="T14" fmla="*/ 203 w 320"/>
                  <a:gd name="T15" fmla="*/ 350 h 368"/>
                  <a:gd name="T16" fmla="*/ 180 w 320"/>
                  <a:gd name="T17" fmla="*/ 344 h 368"/>
                  <a:gd name="T18" fmla="*/ 166 w 320"/>
                  <a:gd name="T19" fmla="*/ 362 h 368"/>
                  <a:gd name="T20" fmla="*/ 139 w 320"/>
                  <a:gd name="T21" fmla="*/ 347 h 368"/>
                  <a:gd name="T22" fmla="*/ 111 w 320"/>
                  <a:gd name="T23" fmla="*/ 343 h 368"/>
                  <a:gd name="T24" fmla="*/ 93 w 320"/>
                  <a:gd name="T25" fmla="*/ 367 h 368"/>
                  <a:gd name="T26" fmla="*/ 78 w 320"/>
                  <a:gd name="T27" fmla="*/ 367 h 368"/>
                  <a:gd name="T28" fmla="*/ 70 w 320"/>
                  <a:gd name="T29" fmla="*/ 348 h 368"/>
                  <a:gd name="T30" fmla="*/ 63 w 320"/>
                  <a:gd name="T31" fmla="*/ 328 h 368"/>
                  <a:gd name="T32" fmla="*/ 53 w 320"/>
                  <a:gd name="T33" fmla="*/ 314 h 368"/>
                  <a:gd name="T34" fmla="*/ 46 w 320"/>
                  <a:gd name="T35" fmla="*/ 297 h 368"/>
                  <a:gd name="T36" fmla="*/ 47 w 320"/>
                  <a:gd name="T37" fmla="*/ 282 h 368"/>
                  <a:gd name="T38" fmla="*/ 41 w 320"/>
                  <a:gd name="T39" fmla="*/ 262 h 368"/>
                  <a:gd name="T40" fmla="*/ 29 w 320"/>
                  <a:gd name="T41" fmla="*/ 236 h 368"/>
                  <a:gd name="T42" fmla="*/ 23 w 320"/>
                  <a:gd name="T43" fmla="*/ 224 h 368"/>
                  <a:gd name="T44" fmla="*/ 19 w 320"/>
                  <a:gd name="T45" fmla="*/ 218 h 368"/>
                  <a:gd name="T46" fmla="*/ 25 w 320"/>
                  <a:gd name="T47" fmla="*/ 199 h 368"/>
                  <a:gd name="T48" fmla="*/ 25 w 320"/>
                  <a:gd name="T49" fmla="*/ 182 h 368"/>
                  <a:gd name="T50" fmla="*/ 29 w 320"/>
                  <a:gd name="T51" fmla="*/ 172 h 368"/>
                  <a:gd name="T52" fmla="*/ 17 w 320"/>
                  <a:gd name="T53" fmla="*/ 162 h 368"/>
                  <a:gd name="T54" fmla="*/ 16 w 320"/>
                  <a:gd name="T55" fmla="*/ 146 h 368"/>
                  <a:gd name="T56" fmla="*/ 25 w 320"/>
                  <a:gd name="T57" fmla="*/ 126 h 368"/>
                  <a:gd name="T58" fmla="*/ 20 w 320"/>
                  <a:gd name="T59" fmla="*/ 91 h 368"/>
                  <a:gd name="T60" fmla="*/ 24 w 320"/>
                  <a:gd name="T61" fmla="*/ 76 h 368"/>
                  <a:gd name="T62" fmla="*/ 14 w 320"/>
                  <a:gd name="T63" fmla="*/ 58 h 368"/>
                  <a:gd name="T64" fmla="*/ 18 w 320"/>
                  <a:gd name="T65" fmla="*/ 35 h 368"/>
                  <a:gd name="T66" fmla="*/ 51 w 320"/>
                  <a:gd name="T67" fmla="*/ 20 h 368"/>
                  <a:gd name="T68" fmla="*/ 81 w 320"/>
                  <a:gd name="T69" fmla="*/ 4 h 368"/>
                  <a:gd name="T70" fmla="*/ 104 w 320"/>
                  <a:gd name="T71" fmla="*/ 20 h 368"/>
                  <a:gd name="T72" fmla="*/ 106 w 320"/>
                  <a:gd name="T73" fmla="*/ 47 h 368"/>
                  <a:gd name="T74" fmla="*/ 130 w 320"/>
                  <a:gd name="T75" fmla="*/ 71 h 368"/>
                  <a:gd name="T76" fmla="*/ 163 w 320"/>
                  <a:gd name="T77" fmla="*/ 84 h 368"/>
                  <a:gd name="T78" fmla="*/ 198 w 320"/>
                  <a:gd name="T79" fmla="*/ 104 h 368"/>
                  <a:gd name="T80" fmla="*/ 226 w 320"/>
                  <a:gd name="T81" fmla="*/ 112 h 368"/>
                  <a:gd name="T82" fmla="*/ 240 w 320"/>
                  <a:gd name="T83" fmla="*/ 138 h 368"/>
                  <a:gd name="T84" fmla="*/ 237 w 320"/>
                  <a:gd name="T85" fmla="*/ 160 h 368"/>
                  <a:gd name="T86" fmla="*/ 247 w 320"/>
                  <a:gd name="T87" fmla="*/ 182 h 368"/>
                  <a:gd name="T88" fmla="*/ 291 w 320"/>
                  <a:gd name="T89" fmla="*/ 188 h 368"/>
                  <a:gd name="T90" fmla="*/ 295 w 320"/>
                  <a:gd name="T91" fmla="*/ 214 h 368"/>
                  <a:gd name="T92" fmla="*/ 315 w 320"/>
                  <a:gd name="T93" fmla="*/ 234 h 368"/>
                  <a:gd name="T94" fmla="*/ 309 w 320"/>
                  <a:gd name="T95" fmla="*/ 272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20" h="368">
                    <a:moveTo>
                      <a:pt x="309" y="272"/>
                    </a:moveTo>
                    <a:cubicBezTo>
                      <a:pt x="308" y="276"/>
                      <a:pt x="309" y="283"/>
                      <a:pt x="311" y="286"/>
                    </a:cubicBezTo>
                    <a:cubicBezTo>
                      <a:pt x="314" y="289"/>
                      <a:pt x="307" y="290"/>
                      <a:pt x="308" y="296"/>
                    </a:cubicBezTo>
                    <a:cubicBezTo>
                      <a:pt x="308" y="296"/>
                      <a:pt x="308" y="296"/>
                      <a:pt x="308" y="296"/>
                    </a:cubicBezTo>
                    <a:cubicBezTo>
                      <a:pt x="306" y="296"/>
                      <a:pt x="306" y="287"/>
                      <a:pt x="306" y="284"/>
                    </a:cubicBezTo>
                    <a:cubicBezTo>
                      <a:pt x="305" y="280"/>
                      <a:pt x="298" y="279"/>
                      <a:pt x="293" y="276"/>
                    </a:cubicBezTo>
                    <a:cubicBezTo>
                      <a:pt x="288" y="272"/>
                      <a:pt x="281" y="269"/>
                      <a:pt x="276" y="267"/>
                    </a:cubicBezTo>
                    <a:cubicBezTo>
                      <a:pt x="272" y="265"/>
                      <a:pt x="267" y="268"/>
                      <a:pt x="256" y="269"/>
                    </a:cubicBezTo>
                    <a:cubicBezTo>
                      <a:pt x="244" y="270"/>
                      <a:pt x="246" y="269"/>
                      <a:pt x="241" y="271"/>
                    </a:cubicBezTo>
                    <a:cubicBezTo>
                      <a:pt x="235" y="273"/>
                      <a:pt x="223" y="275"/>
                      <a:pt x="219" y="275"/>
                    </a:cubicBezTo>
                    <a:cubicBezTo>
                      <a:pt x="215" y="275"/>
                      <a:pt x="213" y="287"/>
                      <a:pt x="210" y="291"/>
                    </a:cubicBezTo>
                    <a:cubicBezTo>
                      <a:pt x="206" y="296"/>
                      <a:pt x="208" y="300"/>
                      <a:pt x="208" y="308"/>
                    </a:cubicBezTo>
                    <a:cubicBezTo>
                      <a:pt x="209" y="316"/>
                      <a:pt x="207" y="324"/>
                      <a:pt x="206" y="329"/>
                    </a:cubicBezTo>
                    <a:cubicBezTo>
                      <a:pt x="206" y="334"/>
                      <a:pt x="206" y="338"/>
                      <a:pt x="204" y="342"/>
                    </a:cubicBezTo>
                    <a:cubicBezTo>
                      <a:pt x="202" y="345"/>
                      <a:pt x="202" y="348"/>
                      <a:pt x="203" y="350"/>
                    </a:cubicBezTo>
                    <a:cubicBezTo>
                      <a:pt x="203" y="350"/>
                      <a:pt x="203" y="350"/>
                      <a:pt x="203" y="350"/>
                    </a:cubicBezTo>
                    <a:cubicBezTo>
                      <a:pt x="198" y="345"/>
                      <a:pt x="200" y="346"/>
                      <a:pt x="196" y="343"/>
                    </a:cubicBezTo>
                    <a:cubicBezTo>
                      <a:pt x="192" y="340"/>
                      <a:pt x="186" y="343"/>
                      <a:pt x="180" y="344"/>
                    </a:cubicBezTo>
                    <a:cubicBezTo>
                      <a:pt x="175" y="344"/>
                      <a:pt x="173" y="344"/>
                      <a:pt x="169" y="348"/>
                    </a:cubicBezTo>
                    <a:cubicBezTo>
                      <a:pt x="165" y="351"/>
                      <a:pt x="170" y="355"/>
                      <a:pt x="166" y="362"/>
                    </a:cubicBezTo>
                    <a:cubicBezTo>
                      <a:pt x="162" y="368"/>
                      <a:pt x="164" y="365"/>
                      <a:pt x="158" y="361"/>
                    </a:cubicBezTo>
                    <a:cubicBezTo>
                      <a:pt x="152" y="356"/>
                      <a:pt x="149" y="348"/>
                      <a:pt x="139" y="347"/>
                    </a:cubicBezTo>
                    <a:cubicBezTo>
                      <a:pt x="129" y="347"/>
                      <a:pt x="125" y="343"/>
                      <a:pt x="118" y="337"/>
                    </a:cubicBezTo>
                    <a:cubicBezTo>
                      <a:pt x="111" y="331"/>
                      <a:pt x="113" y="337"/>
                      <a:pt x="111" y="343"/>
                    </a:cubicBezTo>
                    <a:cubicBezTo>
                      <a:pt x="109" y="350"/>
                      <a:pt x="104" y="350"/>
                      <a:pt x="98" y="356"/>
                    </a:cubicBezTo>
                    <a:cubicBezTo>
                      <a:pt x="93" y="361"/>
                      <a:pt x="93" y="363"/>
                      <a:pt x="93" y="367"/>
                    </a:cubicBezTo>
                    <a:cubicBezTo>
                      <a:pt x="91" y="368"/>
                      <a:pt x="90" y="368"/>
                      <a:pt x="88" y="368"/>
                    </a:cubicBezTo>
                    <a:cubicBezTo>
                      <a:pt x="83" y="368"/>
                      <a:pt x="82" y="368"/>
                      <a:pt x="78" y="367"/>
                    </a:cubicBezTo>
                    <a:cubicBezTo>
                      <a:pt x="75" y="367"/>
                      <a:pt x="75" y="359"/>
                      <a:pt x="74" y="356"/>
                    </a:cubicBezTo>
                    <a:cubicBezTo>
                      <a:pt x="74" y="352"/>
                      <a:pt x="70" y="350"/>
                      <a:pt x="70" y="348"/>
                    </a:cubicBezTo>
                    <a:cubicBezTo>
                      <a:pt x="69" y="346"/>
                      <a:pt x="68" y="342"/>
                      <a:pt x="67" y="338"/>
                    </a:cubicBezTo>
                    <a:cubicBezTo>
                      <a:pt x="65" y="333"/>
                      <a:pt x="64" y="331"/>
                      <a:pt x="63" y="328"/>
                    </a:cubicBezTo>
                    <a:cubicBezTo>
                      <a:pt x="63" y="325"/>
                      <a:pt x="61" y="324"/>
                      <a:pt x="59" y="320"/>
                    </a:cubicBezTo>
                    <a:cubicBezTo>
                      <a:pt x="57" y="316"/>
                      <a:pt x="55" y="315"/>
                      <a:pt x="53" y="314"/>
                    </a:cubicBezTo>
                    <a:cubicBezTo>
                      <a:pt x="51" y="312"/>
                      <a:pt x="52" y="309"/>
                      <a:pt x="51" y="306"/>
                    </a:cubicBezTo>
                    <a:cubicBezTo>
                      <a:pt x="50" y="304"/>
                      <a:pt x="47" y="300"/>
                      <a:pt x="46" y="297"/>
                    </a:cubicBezTo>
                    <a:cubicBezTo>
                      <a:pt x="46" y="295"/>
                      <a:pt x="47" y="292"/>
                      <a:pt x="49" y="290"/>
                    </a:cubicBezTo>
                    <a:cubicBezTo>
                      <a:pt x="52" y="289"/>
                      <a:pt x="48" y="286"/>
                      <a:pt x="47" y="282"/>
                    </a:cubicBezTo>
                    <a:cubicBezTo>
                      <a:pt x="46" y="279"/>
                      <a:pt x="50" y="276"/>
                      <a:pt x="49" y="271"/>
                    </a:cubicBezTo>
                    <a:cubicBezTo>
                      <a:pt x="49" y="267"/>
                      <a:pt x="43" y="266"/>
                      <a:pt x="41" y="262"/>
                    </a:cubicBezTo>
                    <a:cubicBezTo>
                      <a:pt x="39" y="259"/>
                      <a:pt x="32" y="253"/>
                      <a:pt x="32" y="247"/>
                    </a:cubicBezTo>
                    <a:cubicBezTo>
                      <a:pt x="32" y="240"/>
                      <a:pt x="30" y="239"/>
                      <a:pt x="29" y="236"/>
                    </a:cubicBezTo>
                    <a:cubicBezTo>
                      <a:pt x="29" y="234"/>
                      <a:pt x="28" y="235"/>
                      <a:pt x="26" y="232"/>
                    </a:cubicBezTo>
                    <a:cubicBezTo>
                      <a:pt x="25" y="228"/>
                      <a:pt x="24" y="227"/>
                      <a:pt x="23" y="224"/>
                    </a:cubicBezTo>
                    <a:cubicBezTo>
                      <a:pt x="22" y="222"/>
                      <a:pt x="20" y="220"/>
                      <a:pt x="19" y="218"/>
                    </a:cubicBezTo>
                    <a:cubicBezTo>
                      <a:pt x="19" y="218"/>
                      <a:pt x="19" y="218"/>
                      <a:pt x="19" y="218"/>
                    </a:cubicBezTo>
                    <a:cubicBezTo>
                      <a:pt x="18" y="217"/>
                      <a:pt x="17" y="212"/>
                      <a:pt x="18" y="209"/>
                    </a:cubicBezTo>
                    <a:cubicBezTo>
                      <a:pt x="20" y="206"/>
                      <a:pt x="22" y="203"/>
                      <a:pt x="25" y="199"/>
                    </a:cubicBezTo>
                    <a:cubicBezTo>
                      <a:pt x="28" y="194"/>
                      <a:pt x="28" y="190"/>
                      <a:pt x="27" y="186"/>
                    </a:cubicBezTo>
                    <a:cubicBezTo>
                      <a:pt x="27" y="184"/>
                      <a:pt x="26" y="183"/>
                      <a:pt x="25" y="182"/>
                    </a:cubicBezTo>
                    <a:cubicBezTo>
                      <a:pt x="27" y="182"/>
                      <a:pt x="29" y="181"/>
                      <a:pt x="30" y="179"/>
                    </a:cubicBezTo>
                    <a:cubicBezTo>
                      <a:pt x="32" y="176"/>
                      <a:pt x="33" y="175"/>
                      <a:pt x="29" y="172"/>
                    </a:cubicBezTo>
                    <a:cubicBezTo>
                      <a:pt x="25" y="169"/>
                      <a:pt x="24" y="168"/>
                      <a:pt x="22" y="166"/>
                    </a:cubicBezTo>
                    <a:cubicBezTo>
                      <a:pt x="21" y="165"/>
                      <a:pt x="19" y="164"/>
                      <a:pt x="17" y="162"/>
                    </a:cubicBezTo>
                    <a:cubicBezTo>
                      <a:pt x="18" y="161"/>
                      <a:pt x="19" y="159"/>
                      <a:pt x="19" y="156"/>
                    </a:cubicBezTo>
                    <a:cubicBezTo>
                      <a:pt x="21" y="150"/>
                      <a:pt x="17" y="151"/>
                      <a:pt x="16" y="146"/>
                    </a:cubicBezTo>
                    <a:cubicBezTo>
                      <a:pt x="14" y="140"/>
                      <a:pt x="17" y="141"/>
                      <a:pt x="19" y="136"/>
                    </a:cubicBezTo>
                    <a:cubicBezTo>
                      <a:pt x="22" y="130"/>
                      <a:pt x="24" y="131"/>
                      <a:pt x="25" y="126"/>
                    </a:cubicBezTo>
                    <a:cubicBezTo>
                      <a:pt x="26" y="121"/>
                      <a:pt x="21" y="115"/>
                      <a:pt x="20" y="115"/>
                    </a:cubicBezTo>
                    <a:cubicBezTo>
                      <a:pt x="20" y="115"/>
                      <a:pt x="20" y="96"/>
                      <a:pt x="20" y="91"/>
                    </a:cubicBezTo>
                    <a:cubicBezTo>
                      <a:pt x="20" y="85"/>
                      <a:pt x="23" y="86"/>
                      <a:pt x="25" y="83"/>
                    </a:cubicBezTo>
                    <a:cubicBezTo>
                      <a:pt x="28" y="81"/>
                      <a:pt x="25" y="78"/>
                      <a:pt x="24" y="76"/>
                    </a:cubicBezTo>
                    <a:cubicBezTo>
                      <a:pt x="23" y="73"/>
                      <a:pt x="21" y="70"/>
                      <a:pt x="19" y="66"/>
                    </a:cubicBezTo>
                    <a:cubicBezTo>
                      <a:pt x="17" y="62"/>
                      <a:pt x="14" y="58"/>
                      <a:pt x="14" y="58"/>
                    </a:cubicBezTo>
                    <a:cubicBezTo>
                      <a:pt x="8" y="52"/>
                      <a:pt x="3" y="43"/>
                      <a:pt x="0" y="34"/>
                    </a:cubicBezTo>
                    <a:cubicBezTo>
                      <a:pt x="7" y="33"/>
                      <a:pt x="12" y="32"/>
                      <a:pt x="18" y="35"/>
                    </a:cubicBezTo>
                    <a:cubicBezTo>
                      <a:pt x="26" y="39"/>
                      <a:pt x="32" y="31"/>
                      <a:pt x="36" y="27"/>
                    </a:cubicBezTo>
                    <a:cubicBezTo>
                      <a:pt x="40" y="23"/>
                      <a:pt x="50" y="23"/>
                      <a:pt x="51" y="20"/>
                    </a:cubicBezTo>
                    <a:cubicBezTo>
                      <a:pt x="52" y="18"/>
                      <a:pt x="62" y="10"/>
                      <a:pt x="66" y="8"/>
                    </a:cubicBezTo>
                    <a:cubicBezTo>
                      <a:pt x="70" y="6"/>
                      <a:pt x="72" y="5"/>
                      <a:pt x="81" y="4"/>
                    </a:cubicBezTo>
                    <a:cubicBezTo>
                      <a:pt x="90" y="3"/>
                      <a:pt x="103" y="0"/>
                      <a:pt x="104" y="4"/>
                    </a:cubicBezTo>
                    <a:cubicBezTo>
                      <a:pt x="105" y="9"/>
                      <a:pt x="105" y="16"/>
                      <a:pt x="104" y="20"/>
                    </a:cubicBezTo>
                    <a:cubicBezTo>
                      <a:pt x="103" y="25"/>
                      <a:pt x="105" y="25"/>
                      <a:pt x="106" y="31"/>
                    </a:cubicBezTo>
                    <a:cubicBezTo>
                      <a:pt x="107" y="37"/>
                      <a:pt x="100" y="39"/>
                      <a:pt x="106" y="47"/>
                    </a:cubicBezTo>
                    <a:cubicBezTo>
                      <a:pt x="112" y="55"/>
                      <a:pt x="110" y="57"/>
                      <a:pt x="115" y="61"/>
                    </a:cubicBezTo>
                    <a:cubicBezTo>
                      <a:pt x="121" y="66"/>
                      <a:pt x="125" y="68"/>
                      <a:pt x="130" y="71"/>
                    </a:cubicBezTo>
                    <a:cubicBezTo>
                      <a:pt x="135" y="75"/>
                      <a:pt x="138" y="78"/>
                      <a:pt x="147" y="78"/>
                    </a:cubicBezTo>
                    <a:cubicBezTo>
                      <a:pt x="156" y="79"/>
                      <a:pt x="155" y="77"/>
                      <a:pt x="163" y="84"/>
                    </a:cubicBezTo>
                    <a:cubicBezTo>
                      <a:pt x="171" y="90"/>
                      <a:pt x="169" y="88"/>
                      <a:pt x="178" y="94"/>
                    </a:cubicBezTo>
                    <a:cubicBezTo>
                      <a:pt x="186" y="100"/>
                      <a:pt x="192" y="100"/>
                      <a:pt x="198" y="104"/>
                    </a:cubicBezTo>
                    <a:cubicBezTo>
                      <a:pt x="204" y="109"/>
                      <a:pt x="201" y="108"/>
                      <a:pt x="210" y="108"/>
                    </a:cubicBezTo>
                    <a:cubicBezTo>
                      <a:pt x="219" y="108"/>
                      <a:pt x="222" y="107"/>
                      <a:pt x="226" y="112"/>
                    </a:cubicBezTo>
                    <a:cubicBezTo>
                      <a:pt x="231" y="117"/>
                      <a:pt x="231" y="118"/>
                      <a:pt x="233" y="124"/>
                    </a:cubicBezTo>
                    <a:cubicBezTo>
                      <a:pt x="234" y="129"/>
                      <a:pt x="239" y="134"/>
                      <a:pt x="240" y="138"/>
                    </a:cubicBezTo>
                    <a:cubicBezTo>
                      <a:pt x="240" y="142"/>
                      <a:pt x="240" y="148"/>
                      <a:pt x="240" y="149"/>
                    </a:cubicBezTo>
                    <a:cubicBezTo>
                      <a:pt x="239" y="150"/>
                      <a:pt x="231" y="154"/>
                      <a:pt x="237" y="160"/>
                    </a:cubicBezTo>
                    <a:cubicBezTo>
                      <a:pt x="242" y="165"/>
                      <a:pt x="244" y="166"/>
                      <a:pt x="244" y="170"/>
                    </a:cubicBezTo>
                    <a:cubicBezTo>
                      <a:pt x="244" y="175"/>
                      <a:pt x="239" y="181"/>
                      <a:pt x="247" y="182"/>
                    </a:cubicBezTo>
                    <a:cubicBezTo>
                      <a:pt x="254" y="183"/>
                      <a:pt x="256" y="183"/>
                      <a:pt x="266" y="184"/>
                    </a:cubicBezTo>
                    <a:cubicBezTo>
                      <a:pt x="276" y="185"/>
                      <a:pt x="293" y="182"/>
                      <a:pt x="291" y="188"/>
                    </a:cubicBezTo>
                    <a:cubicBezTo>
                      <a:pt x="290" y="194"/>
                      <a:pt x="292" y="199"/>
                      <a:pt x="291" y="204"/>
                    </a:cubicBezTo>
                    <a:cubicBezTo>
                      <a:pt x="291" y="209"/>
                      <a:pt x="289" y="210"/>
                      <a:pt x="295" y="214"/>
                    </a:cubicBezTo>
                    <a:cubicBezTo>
                      <a:pt x="301" y="218"/>
                      <a:pt x="306" y="214"/>
                      <a:pt x="308" y="223"/>
                    </a:cubicBezTo>
                    <a:cubicBezTo>
                      <a:pt x="309" y="231"/>
                      <a:pt x="313" y="225"/>
                      <a:pt x="315" y="234"/>
                    </a:cubicBezTo>
                    <a:cubicBezTo>
                      <a:pt x="318" y="243"/>
                      <a:pt x="320" y="246"/>
                      <a:pt x="315" y="254"/>
                    </a:cubicBezTo>
                    <a:cubicBezTo>
                      <a:pt x="311" y="262"/>
                      <a:pt x="311" y="268"/>
                      <a:pt x="309" y="27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Freeform 1028">
                <a:extLst>
                  <a:ext uri="{FF2B5EF4-FFF2-40B4-BE49-F238E27FC236}">
                    <a16:creationId xmlns:a16="http://schemas.microsoft.com/office/drawing/2014/main" id="{B4384D1E-A077-4231-9F6B-672F41E1E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3" y="2022"/>
                <a:ext cx="86" cy="109"/>
              </a:xfrm>
              <a:custGeom>
                <a:avLst/>
                <a:gdLst>
                  <a:gd name="T0" fmla="*/ 140 w 143"/>
                  <a:gd name="T1" fmla="*/ 66 h 181"/>
                  <a:gd name="T2" fmla="*/ 137 w 143"/>
                  <a:gd name="T3" fmla="*/ 73 h 181"/>
                  <a:gd name="T4" fmla="*/ 129 w 143"/>
                  <a:gd name="T5" fmla="*/ 88 h 181"/>
                  <a:gd name="T6" fmla="*/ 118 w 143"/>
                  <a:gd name="T7" fmla="*/ 103 h 181"/>
                  <a:gd name="T8" fmla="*/ 103 w 143"/>
                  <a:gd name="T9" fmla="*/ 113 h 181"/>
                  <a:gd name="T10" fmla="*/ 81 w 143"/>
                  <a:gd name="T11" fmla="*/ 122 h 181"/>
                  <a:gd name="T12" fmla="*/ 72 w 143"/>
                  <a:gd name="T13" fmla="*/ 131 h 181"/>
                  <a:gd name="T14" fmla="*/ 65 w 143"/>
                  <a:gd name="T15" fmla="*/ 143 h 181"/>
                  <a:gd name="T16" fmla="*/ 62 w 143"/>
                  <a:gd name="T17" fmla="*/ 157 h 181"/>
                  <a:gd name="T18" fmla="*/ 57 w 143"/>
                  <a:gd name="T19" fmla="*/ 167 h 181"/>
                  <a:gd name="T20" fmla="*/ 51 w 143"/>
                  <a:gd name="T21" fmla="*/ 177 h 181"/>
                  <a:gd name="T22" fmla="*/ 40 w 143"/>
                  <a:gd name="T23" fmla="*/ 175 h 181"/>
                  <a:gd name="T24" fmla="*/ 38 w 143"/>
                  <a:gd name="T25" fmla="*/ 165 h 181"/>
                  <a:gd name="T26" fmla="*/ 23 w 143"/>
                  <a:gd name="T27" fmla="*/ 161 h 181"/>
                  <a:gd name="T28" fmla="*/ 15 w 143"/>
                  <a:gd name="T29" fmla="*/ 165 h 181"/>
                  <a:gd name="T30" fmla="*/ 14 w 143"/>
                  <a:gd name="T31" fmla="*/ 155 h 181"/>
                  <a:gd name="T32" fmla="*/ 21 w 143"/>
                  <a:gd name="T33" fmla="*/ 148 h 181"/>
                  <a:gd name="T34" fmla="*/ 19 w 143"/>
                  <a:gd name="T35" fmla="*/ 141 h 181"/>
                  <a:gd name="T36" fmla="*/ 18 w 143"/>
                  <a:gd name="T37" fmla="*/ 136 h 181"/>
                  <a:gd name="T38" fmla="*/ 24 w 143"/>
                  <a:gd name="T39" fmla="*/ 133 h 181"/>
                  <a:gd name="T40" fmla="*/ 22 w 143"/>
                  <a:gd name="T41" fmla="*/ 123 h 181"/>
                  <a:gd name="T42" fmla="*/ 28 w 143"/>
                  <a:gd name="T43" fmla="*/ 114 h 181"/>
                  <a:gd name="T44" fmla="*/ 19 w 143"/>
                  <a:gd name="T45" fmla="*/ 113 h 181"/>
                  <a:gd name="T46" fmla="*/ 12 w 143"/>
                  <a:gd name="T47" fmla="*/ 113 h 181"/>
                  <a:gd name="T48" fmla="*/ 1 w 143"/>
                  <a:gd name="T49" fmla="*/ 106 h 181"/>
                  <a:gd name="T50" fmla="*/ 2 w 143"/>
                  <a:gd name="T51" fmla="*/ 101 h 181"/>
                  <a:gd name="T52" fmla="*/ 4 w 143"/>
                  <a:gd name="T53" fmla="*/ 92 h 181"/>
                  <a:gd name="T54" fmla="*/ 3 w 143"/>
                  <a:gd name="T55" fmla="*/ 81 h 181"/>
                  <a:gd name="T56" fmla="*/ 1 w 143"/>
                  <a:gd name="T57" fmla="*/ 68 h 181"/>
                  <a:gd name="T58" fmla="*/ 11 w 143"/>
                  <a:gd name="T59" fmla="*/ 60 h 181"/>
                  <a:gd name="T60" fmla="*/ 11 w 143"/>
                  <a:gd name="T61" fmla="*/ 50 h 181"/>
                  <a:gd name="T62" fmla="*/ 19 w 143"/>
                  <a:gd name="T63" fmla="*/ 38 h 181"/>
                  <a:gd name="T64" fmla="*/ 20 w 143"/>
                  <a:gd name="T65" fmla="*/ 27 h 181"/>
                  <a:gd name="T66" fmla="*/ 23 w 143"/>
                  <a:gd name="T67" fmla="*/ 16 h 181"/>
                  <a:gd name="T68" fmla="*/ 38 w 143"/>
                  <a:gd name="T69" fmla="*/ 10 h 181"/>
                  <a:gd name="T70" fmla="*/ 50 w 143"/>
                  <a:gd name="T71" fmla="*/ 3 h 181"/>
                  <a:gd name="T72" fmla="*/ 52 w 143"/>
                  <a:gd name="T73" fmla="*/ 0 h 181"/>
                  <a:gd name="T74" fmla="*/ 55 w 143"/>
                  <a:gd name="T75" fmla="*/ 1 h 181"/>
                  <a:gd name="T76" fmla="*/ 66 w 143"/>
                  <a:gd name="T77" fmla="*/ 12 h 181"/>
                  <a:gd name="T78" fmla="*/ 80 w 143"/>
                  <a:gd name="T79" fmla="*/ 17 h 181"/>
                  <a:gd name="T80" fmla="*/ 89 w 143"/>
                  <a:gd name="T81" fmla="*/ 26 h 181"/>
                  <a:gd name="T82" fmla="*/ 95 w 143"/>
                  <a:gd name="T83" fmla="*/ 30 h 181"/>
                  <a:gd name="T84" fmla="*/ 111 w 143"/>
                  <a:gd name="T85" fmla="*/ 30 h 181"/>
                  <a:gd name="T86" fmla="*/ 123 w 143"/>
                  <a:gd name="T87" fmla="*/ 30 h 181"/>
                  <a:gd name="T88" fmla="*/ 134 w 143"/>
                  <a:gd name="T89" fmla="*/ 41 h 181"/>
                  <a:gd name="T90" fmla="*/ 134 w 143"/>
                  <a:gd name="T91" fmla="*/ 41 h 181"/>
                  <a:gd name="T92" fmla="*/ 138 w 143"/>
                  <a:gd name="T93" fmla="*/ 48 h 181"/>
                  <a:gd name="T94" fmla="*/ 142 w 143"/>
                  <a:gd name="T95" fmla="*/ 59 h 181"/>
                  <a:gd name="T96" fmla="*/ 140 w 143"/>
                  <a:gd name="T97" fmla="*/ 66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3" h="181">
                    <a:moveTo>
                      <a:pt x="140" y="66"/>
                    </a:moveTo>
                    <a:cubicBezTo>
                      <a:pt x="138" y="67"/>
                      <a:pt x="139" y="69"/>
                      <a:pt x="137" y="73"/>
                    </a:cubicBezTo>
                    <a:cubicBezTo>
                      <a:pt x="136" y="76"/>
                      <a:pt x="131" y="84"/>
                      <a:pt x="129" y="88"/>
                    </a:cubicBezTo>
                    <a:cubicBezTo>
                      <a:pt x="126" y="92"/>
                      <a:pt x="124" y="96"/>
                      <a:pt x="118" y="103"/>
                    </a:cubicBezTo>
                    <a:cubicBezTo>
                      <a:pt x="113" y="110"/>
                      <a:pt x="112" y="110"/>
                      <a:pt x="103" y="113"/>
                    </a:cubicBezTo>
                    <a:cubicBezTo>
                      <a:pt x="95" y="116"/>
                      <a:pt x="93" y="121"/>
                      <a:pt x="81" y="122"/>
                    </a:cubicBezTo>
                    <a:cubicBezTo>
                      <a:pt x="69" y="123"/>
                      <a:pt x="77" y="126"/>
                      <a:pt x="72" y="131"/>
                    </a:cubicBezTo>
                    <a:cubicBezTo>
                      <a:pt x="67" y="136"/>
                      <a:pt x="69" y="136"/>
                      <a:pt x="65" y="143"/>
                    </a:cubicBezTo>
                    <a:cubicBezTo>
                      <a:pt x="62" y="150"/>
                      <a:pt x="63" y="150"/>
                      <a:pt x="62" y="157"/>
                    </a:cubicBezTo>
                    <a:cubicBezTo>
                      <a:pt x="61" y="163"/>
                      <a:pt x="58" y="164"/>
                      <a:pt x="57" y="167"/>
                    </a:cubicBezTo>
                    <a:cubicBezTo>
                      <a:pt x="56" y="171"/>
                      <a:pt x="53" y="175"/>
                      <a:pt x="51" y="177"/>
                    </a:cubicBezTo>
                    <a:cubicBezTo>
                      <a:pt x="49" y="180"/>
                      <a:pt x="46" y="181"/>
                      <a:pt x="40" y="175"/>
                    </a:cubicBezTo>
                    <a:cubicBezTo>
                      <a:pt x="35" y="169"/>
                      <a:pt x="40" y="170"/>
                      <a:pt x="38" y="165"/>
                    </a:cubicBezTo>
                    <a:cubicBezTo>
                      <a:pt x="36" y="160"/>
                      <a:pt x="29" y="164"/>
                      <a:pt x="23" y="161"/>
                    </a:cubicBezTo>
                    <a:cubicBezTo>
                      <a:pt x="18" y="158"/>
                      <a:pt x="20" y="164"/>
                      <a:pt x="15" y="165"/>
                    </a:cubicBezTo>
                    <a:cubicBezTo>
                      <a:pt x="11" y="165"/>
                      <a:pt x="14" y="160"/>
                      <a:pt x="14" y="155"/>
                    </a:cubicBezTo>
                    <a:cubicBezTo>
                      <a:pt x="14" y="149"/>
                      <a:pt x="15" y="153"/>
                      <a:pt x="21" y="148"/>
                    </a:cubicBezTo>
                    <a:cubicBezTo>
                      <a:pt x="26" y="143"/>
                      <a:pt x="22" y="144"/>
                      <a:pt x="19" y="141"/>
                    </a:cubicBezTo>
                    <a:cubicBezTo>
                      <a:pt x="17" y="139"/>
                      <a:pt x="17" y="138"/>
                      <a:pt x="18" y="136"/>
                    </a:cubicBezTo>
                    <a:cubicBezTo>
                      <a:pt x="20" y="135"/>
                      <a:pt x="21" y="134"/>
                      <a:pt x="24" y="133"/>
                    </a:cubicBezTo>
                    <a:cubicBezTo>
                      <a:pt x="30" y="128"/>
                      <a:pt x="24" y="126"/>
                      <a:pt x="22" y="123"/>
                    </a:cubicBezTo>
                    <a:cubicBezTo>
                      <a:pt x="19" y="120"/>
                      <a:pt x="26" y="116"/>
                      <a:pt x="28" y="114"/>
                    </a:cubicBezTo>
                    <a:cubicBezTo>
                      <a:pt x="29" y="113"/>
                      <a:pt x="23" y="112"/>
                      <a:pt x="19" y="113"/>
                    </a:cubicBezTo>
                    <a:cubicBezTo>
                      <a:pt x="16" y="113"/>
                      <a:pt x="16" y="116"/>
                      <a:pt x="12" y="113"/>
                    </a:cubicBezTo>
                    <a:cubicBezTo>
                      <a:pt x="8" y="109"/>
                      <a:pt x="2" y="107"/>
                      <a:pt x="1" y="106"/>
                    </a:cubicBezTo>
                    <a:cubicBezTo>
                      <a:pt x="0" y="105"/>
                      <a:pt x="0" y="103"/>
                      <a:pt x="2" y="101"/>
                    </a:cubicBezTo>
                    <a:cubicBezTo>
                      <a:pt x="4" y="99"/>
                      <a:pt x="5" y="95"/>
                      <a:pt x="4" y="92"/>
                    </a:cubicBezTo>
                    <a:cubicBezTo>
                      <a:pt x="2" y="88"/>
                      <a:pt x="1" y="85"/>
                      <a:pt x="3" y="81"/>
                    </a:cubicBezTo>
                    <a:cubicBezTo>
                      <a:pt x="5" y="77"/>
                      <a:pt x="2" y="74"/>
                      <a:pt x="1" y="68"/>
                    </a:cubicBezTo>
                    <a:cubicBezTo>
                      <a:pt x="0" y="62"/>
                      <a:pt x="6" y="63"/>
                      <a:pt x="11" y="60"/>
                    </a:cubicBezTo>
                    <a:cubicBezTo>
                      <a:pt x="15" y="56"/>
                      <a:pt x="12" y="55"/>
                      <a:pt x="11" y="50"/>
                    </a:cubicBezTo>
                    <a:cubicBezTo>
                      <a:pt x="11" y="45"/>
                      <a:pt x="17" y="43"/>
                      <a:pt x="19" y="38"/>
                    </a:cubicBezTo>
                    <a:cubicBezTo>
                      <a:pt x="21" y="34"/>
                      <a:pt x="23" y="33"/>
                      <a:pt x="20" y="27"/>
                    </a:cubicBezTo>
                    <a:cubicBezTo>
                      <a:pt x="18" y="21"/>
                      <a:pt x="20" y="20"/>
                      <a:pt x="23" y="16"/>
                    </a:cubicBezTo>
                    <a:cubicBezTo>
                      <a:pt x="26" y="13"/>
                      <a:pt x="32" y="11"/>
                      <a:pt x="38" y="10"/>
                    </a:cubicBezTo>
                    <a:cubicBezTo>
                      <a:pt x="44" y="9"/>
                      <a:pt x="44" y="8"/>
                      <a:pt x="50" y="3"/>
                    </a:cubicBezTo>
                    <a:cubicBezTo>
                      <a:pt x="51" y="2"/>
                      <a:pt x="52" y="1"/>
                      <a:pt x="52" y="0"/>
                    </a:cubicBezTo>
                    <a:cubicBezTo>
                      <a:pt x="53" y="0"/>
                      <a:pt x="54" y="0"/>
                      <a:pt x="55" y="1"/>
                    </a:cubicBezTo>
                    <a:cubicBezTo>
                      <a:pt x="56" y="3"/>
                      <a:pt x="62" y="9"/>
                      <a:pt x="66" y="12"/>
                    </a:cubicBezTo>
                    <a:cubicBezTo>
                      <a:pt x="70" y="16"/>
                      <a:pt x="76" y="16"/>
                      <a:pt x="80" y="17"/>
                    </a:cubicBezTo>
                    <a:cubicBezTo>
                      <a:pt x="85" y="18"/>
                      <a:pt x="88" y="21"/>
                      <a:pt x="89" y="26"/>
                    </a:cubicBezTo>
                    <a:cubicBezTo>
                      <a:pt x="90" y="31"/>
                      <a:pt x="90" y="29"/>
                      <a:pt x="95" y="30"/>
                    </a:cubicBezTo>
                    <a:cubicBezTo>
                      <a:pt x="101" y="30"/>
                      <a:pt x="106" y="30"/>
                      <a:pt x="111" y="30"/>
                    </a:cubicBezTo>
                    <a:cubicBezTo>
                      <a:pt x="115" y="29"/>
                      <a:pt x="117" y="30"/>
                      <a:pt x="123" y="30"/>
                    </a:cubicBezTo>
                    <a:cubicBezTo>
                      <a:pt x="130" y="30"/>
                      <a:pt x="131" y="37"/>
                      <a:pt x="134" y="41"/>
                    </a:cubicBezTo>
                    <a:cubicBezTo>
                      <a:pt x="134" y="41"/>
                      <a:pt x="134" y="41"/>
                      <a:pt x="134" y="41"/>
                    </a:cubicBezTo>
                    <a:cubicBezTo>
                      <a:pt x="136" y="44"/>
                      <a:pt x="136" y="45"/>
                      <a:pt x="138" y="48"/>
                    </a:cubicBezTo>
                    <a:cubicBezTo>
                      <a:pt x="141" y="52"/>
                      <a:pt x="140" y="57"/>
                      <a:pt x="142" y="59"/>
                    </a:cubicBezTo>
                    <a:cubicBezTo>
                      <a:pt x="143" y="62"/>
                      <a:pt x="142" y="66"/>
                      <a:pt x="140" y="6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Freeform 1029">
                <a:extLst>
                  <a:ext uri="{FF2B5EF4-FFF2-40B4-BE49-F238E27FC236}">
                    <a16:creationId xmlns:a16="http://schemas.microsoft.com/office/drawing/2014/main" id="{F41BCA06-E332-4280-AE29-DB1CB3DECC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8" y="1838"/>
                <a:ext cx="185" cy="278"/>
              </a:xfrm>
              <a:custGeom>
                <a:avLst/>
                <a:gdLst>
                  <a:gd name="T0" fmla="*/ 299 w 307"/>
                  <a:gd name="T1" fmla="*/ 288 h 464"/>
                  <a:gd name="T2" fmla="*/ 282 w 307"/>
                  <a:gd name="T3" fmla="*/ 298 h 464"/>
                  <a:gd name="T4" fmla="*/ 275 w 307"/>
                  <a:gd name="T5" fmla="*/ 296 h 464"/>
                  <a:gd name="T6" fmla="*/ 234 w 307"/>
                  <a:gd name="T7" fmla="*/ 312 h 464"/>
                  <a:gd name="T8" fmla="*/ 253 w 307"/>
                  <a:gd name="T9" fmla="*/ 324 h 464"/>
                  <a:gd name="T10" fmla="*/ 232 w 307"/>
                  <a:gd name="T11" fmla="*/ 331 h 464"/>
                  <a:gd name="T12" fmla="*/ 239 w 307"/>
                  <a:gd name="T13" fmla="*/ 360 h 464"/>
                  <a:gd name="T14" fmla="*/ 247 w 307"/>
                  <a:gd name="T15" fmla="*/ 386 h 464"/>
                  <a:gd name="T16" fmla="*/ 239 w 307"/>
                  <a:gd name="T17" fmla="*/ 422 h 464"/>
                  <a:gd name="T18" fmla="*/ 238 w 307"/>
                  <a:gd name="T19" fmla="*/ 451 h 464"/>
                  <a:gd name="T20" fmla="*/ 233 w 307"/>
                  <a:gd name="T21" fmla="*/ 464 h 464"/>
                  <a:gd name="T22" fmla="*/ 217 w 307"/>
                  <a:gd name="T23" fmla="*/ 454 h 464"/>
                  <a:gd name="T24" fmla="*/ 229 w 307"/>
                  <a:gd name="T25" fmla="*/ 425 h 464"/>
                  <a:gd name="T26" fmla="*/ 205 w 307"/>
                  <a:gd name="T27" fmla="*/ 411 h 464"/>
                  <a:gd name="T28" fmla="*/ 174 w 307"/>
                  <a:gd name="T29" fmla="*/ 416 h 464"/>
                  <a:gd name="T30" fmla="*/ 153 w 307"/>
                  <a:gd name="T31" fmla="*/ 403 h 464"/>
                  <a:gd name="T32" fmla="*/ 137 w 307"/>
                  <a:gd name="T33" fmla="*/ 383 h 464"/>
                  <a:gd name="T34" fmla="*/ 122 w 307"/>
                  <a:gd name="T35" fmla="*/ 366 h 464"/>
                  <a:gd name="T36" fmla="*/ 105 w 307"/>
                  <a:gd name="T37" fmla="*/ 348 h 464"/>
                  <a:gd name="T38" fmla="*/ 92 w 307"/>
                  <a:gd name="T39" fmla="*/ 348 h 464"/>
                  <a:gd name="T40" fmla="*/ 69 w 307"/>
                  <a:gd name="T41" fmla="*/ 337 h 464"/>
                  <a:gd name="T42" fmla="*/ 47 w 307"/>
                  <a:gd name="T43" fmla="*/ 333 h 464"/>
                  <a:gd name="T44" fmla="*/ 24 w 307"/>
                  <a:gd name="T45" fmla="*/ 319 h 464"/>
                  <a:gd name="T46" fmla="*/ 10 w 307"/>
                  <a:gd name="T47" fmla="*/ 307 h 464"/>
                  <a:gd name="T48" fmla="*/ 17 w 307"/>
                  <a:gd name="T49" fmla="*/ 297 h 464"/>
                  <a:gd name="T50" fmla="*/ 19 w 307"/>
                  <a:gd name="T51" fmla="*/ 280 h 464"/>
                  <a:gd name="T52" fmla="*/ 40 w 307"/>
                  <a:gd name="T53" fmla="*/ 266 h 464"/>
                  <a:gd name="T54" fmla="*/ 52 w 307"/>
                  <a:gd name="T55" fmla="*/ 245 h 464"/>
                  <a:gd name="T56" fmla="*/ 47 w 307"/>
                  <a:gd name="T57" fmla="*/ 230 h 464"/>
                  <a:gd name="T58" fmla="*/ 47 w 307"/>
                  <a:gd name="T59" fmla="*/ 197 h 464"/>
                  <a:gd name="T60" fmla="*/ 48 w 307"/>
                  <a:gd name="T61" fmla="*/ 174 h 464"/>
                  <a:gd name="T62" fmla="*/ 46 w 307"/>
                  <a:gd name="T63" fmla="*/ 156 h 464"/>
                  <a:gd name="T64" fmla="*/ 42 w 307"/>
                  <a:gd name="T65" fmla="*/ 139 h 464"/>
                  <a:gd name="T66" fmla="*/ 51 w 307"/>
                  <a:gd name="T67" fmla="*/ 132 h 464"/>
                  <a:gd name="T68" fmla="*/ 54 w 307"/>
                  <a:gd name="T69" fmla="*/ 111 h 464"/>
                  <a:gd name="T70" fmla="*/ 54 w 307"/>
                  <a:gd name="T71" fmla="*/ 101 h 464"/>
                  <a:gd name="T72" fmla="*/ 67 w 307"/>
                  <a:gd name="T73" fmla="*/ 122 h 464"/>
                  <a:gd name="T74" fmla="*/ 79 w 307"/>
                  <a:gd name="T75" fmla="*/ 98 h 464"/>
                  <a:gd name="T76" fmla="*/ 95 w 307"/>
                  <a:gd name="T77" fmla="*/ 84 h 464"/>
                  <a:gd name="T78" fmla="*/ 101 w 307"/>
                  <a:gd name="T79" fmla="*/ 56 h 464"/>
                  <a:gd name="T80" fmla="*/ 122 w 307"/>
                  <a:gd name="T81" fmla="*/ 36 h 464"/>
                  <a:gd name="T82" fmla="*/ 133 w 307"/>
                  <a:gd name="T83" fmla="*/ 41 h 464"/>
                  <a:gd name="T84" fmla="*/ 156 w 307"/>
                  <a:gd name="T85" fmla="*/ 30 h 464"/>
                  <a:gd name="T86" fmla="*/ 187 w 307"/>
                  <a:gd name="T87" fmla="*/ 15 h 464"/>
                  <a:gd name="T88" fmla="*/ 210 w 307"/>
                  <a:gd name="T89" fmla="*/ 0 h 464"/>
                  <a:gd name="T90" fmla="*/ 207 w 307"/>
                  <a:gd name="T91" fmla="*/ 18 h 464"/>
                  <a:gd name="T92" fmla="*/ 198 w 307"/>
                  <a:gd name="T93" fmla="*/ 19 h 464"/>
                  <a:gd name="T94" fmla="*/ 179 w 307"/>
                  <a:gd name="T95" fmla="*/ 38 h 464"/>
                  <a:gd name="T96" fmla="*/ 165 w 307"/>
                  <a:gd name="T97" fmla="*/ 67 h 464"/>
                  <a:gd name="T98" fmla="*/ 161 w 307"/>
                  <a:gd name="T99" fmla="*/ 88 h 464"/>
                  <a:gd name="T100" fmla="*/ 170 w 307"/>
                  <a:gd name="T101" fmla="*/ 99 h 464"/>
                  <a:gd name="T102" fmla="*/ 174 w 307"/>
                  <a:gd name="T103" fmla="*/ 127 h 464"/>
                  <a:gd name="T104" fmla="*/ 194 w 307"/>
                  <a:gd name="T105" fmla="*/ 150 h 464"/>
                  <a:gd name="T106" fmla="*/ 217 w 307"/>
                  <a:gd name="T107" fmla="*/ 147 h 464"/>
                  <a:gd name="T108" fmla="*/ 243 w 307"/>
                  <a:gd name="T109" fmla="*/ 166 h 464"/>
                  <a:gd name="T110" fmla="*/ 281 w 307"/>
                  <a:gd name="T111" fmla="*/ 173 h 464"/>
                  <a:gd name="T112" fmla="*/ 295 w 307"/>
                  <a:gd name="T113" fmla="*/ 186 h 464"/>
                  <a:gd name="T114" fmla="*/ 287 w 307"/>
                  <a:gd name="T115" fmla="*/ 217 h 464"/>
                  <a:gd name="T116" fmla="*/ 300 w 307"/>
                  <a:gd name="T117" fmla="*/ 249 h 464"/>
                  <a:gd name="T118" fmla="*/ 295 w 307"/>
                  <a:gd name="T119" fmla="*/ 271 h 464"/>
                  <a:gd name="T120" fmla="*/ 302 w 307"/>
                  <a:gd name="T121" fmla="*/ 290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07" h="464">
                    <a:moveTo>
                      <a:pt x="302" y="290"/>
                    </a:moveTo>
                    <a:cubicBezTo>
                      <a:pt x="301" y="290"/>
                      <a:pt x="300" y="290"/>
                      <a:pt x="299" y="288"/>
                    </a:cubicBezTo>
                    <a:cubicBezTo>
                      <a:pt x="297" y="285"/>
                      <a:pt x="295" y="288"/>
                      <a:pt x="292" y="289"/>
                    </a:cubicBezTo>
                    <a:cubicBezTo>
                      <a:pt x="290" y="291"/>
                      <a:pt x="286" y="297"/>
                      <a:pt x="282" y="298"/>
                    </a:cubicBezTo>
                    <a:cubicBezTo>
                      <a:pt x="279" y="299"/>
                      <a:pt x="281" y="294"/>
                      <a:pt x="279" y="291"/>
                    </a:cubicBezTo>
                    <a:cubicBezTo>
                      <a:pt x="278" y="289"/>
                      <a:pt x="276" y="293"/>
                      <a:pt x="275" y="296"/>
                    </a:cubicBezTo>
                    <a:cubicBezTo>
                      <a:pt x="275" y="300"/>
                      <a:pt x="239" y="298"/>
                      <a:pt x="236" y="299"/>
                    </a:cubicBezTo>
                    <a:cubicBezTo>
                      <a:pt x="232" y="300"/>
                      <a:pt x="234" y="310"/>
                      <a:pt x="234" y="312"/>
                    </a:cubicBezTo>
                    <a:cubicBezTo>
                      <a:pt x="234" y="315"/>
                      <a:pt x="242" y="317"/>
                      <a:pt x="247" y="318"/>
                    </a:cubicBezTo>
                    <a:cubicBezTo>
                      <a:pt x="252" y="320"/>
                      <a:pt x="251" y="319"/>
                      <a:pt x="253" y="324"/>
                    </a:cubicBezTo>
                    <a:cubicBezTo>
                      <a:pt x="254" y="329"/>
                      <a:pt x="249" y="328"/>
                      <a:pt x="242" y="326"/>
                    </a:cubicBezTo>
                    <a:cubicBezTo>
                      <a:pt x="234" y="325"/>
                      <a:pt x="234" y="328"/>
                      <a:pt x="232" y="331"/>
                    </a:cubicBezTo>
                    <a:cubicBezTo>
                      <a:pt x="230" y="333"/>
                      <a:pt x="228" y="340"/>
                      <a:pt x="227" y="347"/>
                    </a:cubicBezTo>
                    <a:cubicBezTo>
                      <a:pt x="226" y="355"/>
                      <a:pt x="236" y="356"/>
                      <a:pt x="239" y="360"/>
                    </a:cubicBezTo>
                    <a:cubicBezTo>
                      <a:pt x="242" y="364"/>
                      <a:pt x="241" y="369"/>
                      <a:pt x="245" y="373"/>
                    </a:cubicBezTo>
                    <a:cubicBezTo>
                      <a:pt x="248" y="376"/>
                      <a:pt x="248" y="380"/>
                      <a:pt x="247" y="386"/>
                    </a:cubicBezTo>
                    <a:cubicBezTo>
                      <a:pt x="246" y="392"/>
                      <a:pt x="245" y="393"/>
                      <a:pt x="243" y="400"/>
                    </a:cubicBezTo>
                    <a:cubicBezTo>
                      <a:pt x="240" y="407"/>
                      <a:pt x="240" y="418"/>
                      <a:pt x="239" y="422"/>
                    </a:cubicBezTo>
                    <a:cubicBezTo>
                      <a:pt x="238" y="426"/>
                      <a:pt x="240" y="432"/>
                      <a:pt x="239" y="437"/>
                    </a:cubicBezTo>
                    <a:cubicBezTo>
                      <a:pt x="239" y="442"/>
                      <a:pt x="238" y="447"/>
                      <a:pt x="238" y="451"/>
                    </a:cubicBezTo>
                    <a:cubicBezTo>
                      <a:pt x="237" y="455"/>
                      <a:pt x="236" y="458"/>
                      <a:pt x="235" y="461"/>
                    </a:cubicBezTo>
                    <a:cubicBezTo>
                      <a:pt x="235" y="464"/>
                      <a:pt x="234" y="464"/>
                      <a:pt x="233" y="464"/>
                    </a:cubicBezTo>
                    <a:cubicBezTo>
                      <a:pt x="232" y="463"/>
                      <a:pt x="231" y="461"/>
                      <a:pt x="231" y="461"/>
                    </a:cubicBezTo>
                    <a:cubicBezTo>
                      <a:pt x="230" y="459"/>
                      <a:pt x="224" y="454"/>
                      <a:pt x="217" y="454"/>
                    </a:cubicBezTo>
                    <a:cubicBezTo>
                      <a:pt x="210" y="453"/>
                      <a:pt x="221" y="442"/>
                      <a:pt x="222" y="438"/>
                    </a:cubicBezTo>
                    <a:cubicBezTo>
                      <a:pt x="223" y="433"/>
                      <a:pt x="227" y="431"/>
                      <a:pt x="229" y="425"/>
                    </a:cubicBezTo>
                    <a:cubicBezTo>
                      <a:pt x="230" y="420"/>
                      <a:pt x="224" y="416"/>
                      <a:pt x="220" y="415"/>
                    </a:cubicBezTo>
                    <a:cubicBezTo>
                      <a:pt x="216" y="413"/>
                      <a:pt x="209" y="410"/>
                      <a:pt x="205" y="411"/>
                    </a:cubicBezTo>
                    <a:cubicBezTo>
                      <a:pt x="202" y="413"/>
                      <a:pt x="196" y="411"/>
                      <a:pt x="191" y="408"/>
                    </a:cubicBezTo>
                    <a:cubicBezTo>
                      <a:pt x="186" y="405"/>
                      <a:pt x="181" y="416"/>
                      <a:pt x="174" y="416"/>
                    </a:cubicBezTo>
                    <a:cubicBezTo>
                      <a:pt x="166" y="417"/>
                      <a:pt x="164" y="417"/>
                      <a:pt x="158" y="415"/>
                    </a:cubicBezTo>
                    <a:cubicBezTo>
                      <a:pt x="152" y="413"/>
                      <a:pt x="153" y="409"/>
                      <a:pt x="153" y="403"/>
                    </a:cubicBezTo>
                    <a:cubicBezTo>
                      <a:pt x="153" y="397"/>
                      <a:pt x="147" y="397"/>
                      <a:pt x="147" y="395"/>
                    </a:cubicBezTo>
                    <a:cubicBezTo>
                      <a:pt x="146" y="393"/>
                      <a:pt x="143" y="388"/>
                      <a:pt x="137" y="383"/>
                    </a:cubicBezTo>
                    <a:cubicBezTo>
                      <a:pt x="131" y="378"/>
                      <a:pt x="134" y="380"/>
                      <a:pt x="128" y="375"/>
                    </a:cubicBezTo>
                    <a:cubicBezTo>
                      <a:pt x="122" y="370"/>
                      <a:pt x="123" y="369"/>
                      <a:pt x="122" y="366"/>
                    </a:cubicBezTo>
                    <a:cubicBezTo>
                      <a:pt x="121" y="363"/>
                      <a:pt x="119" y="361"/>
                      <a:pt x="116" y="357"/>
                    </a:cubicBezTo>
                    <a:cubicBezTo>
                      <a:pt x="113" y="352"/>
                      <a:pt x="108" y="350"/>
                      <a:pt x="105" y="348"/>
                    </a:cubicBezTo>
                    <a:cubicBezTo>
                      <a:pt x="102" y="346"/>
                      <a:pt x="97" y="348"/>
                      <a:pt x="92" y="348"/>
                    </a:cubicBezTo>
                    <a:cubicBezTo>
                      <a:pt x="92" y="348"/>
                      <a:pt x="92" y="348"/>
                      <a:pt x="92" y="348"/>
                    </a:cubicBezTo>
                    <a:cubicBezTo>
                      <a:pt x="89" y="344"/>
                      <a:pt x="88" y="337"/>
                      <a:pt x="81" y="337"/>
                    </a:cubicBezTo>
                    <a:cubicBezTo>
                      <a:pt x="75" y="337"/>
                      <a:pt x="73" y="336"/>
                      <a:pt x="69" y="337"/>
                    </a:cubicBezTo>
                    <a:cubicBezTo>
                      <a:pt x="64" y="337"/>
                      <a:pt x="59" y="337"/>
                      <a:pt x="53" y="337"/>
                    </a:cubicBezTo>
                    <a:cubicBezTo>
                      <a:pt x="48" y="336"/>
                      <a:pt x="48" y="338"/>
                      <a:pt x="47" y="333"/>
                    </a:cubicBezTo>
                    <a:cubicBezTo>
                      <a:pt x="46" y="328"/>
                      <a:pt x="43" y="325"/>
                      <a:pt x="38" y="324"/>
                    </a:cubicBezTo>
                    <a:cubicBezTo>
                      <a:pt x="34" y="323"/>
                      <a:pt x="28" y="323"/>
                      <a:pt x="24" y="319"/>
                    </a:cubicBezTo>
                    <a:cubicBezTo>
                      <a:pt x="20" y="316"/>
                      <a:pt x="14" y="310"/>
                      <a:pt x="13" y="308"/>
                    </a:cubicBezTo>
                    <a:cubicBezTo>
                      <a:pt x="12" y="307"/>
                      <a:pt x="11" y="307"/>
                      <a:pt x="10" y="307"/>
                    </a:cubicBezTo>
                    <a:cubicBezTo>
                      <a:pt x="10" y="306"/>
                      <a:pt x="7" y="304"/>
                      <a:pt x="4" y="300"/>
                    </a:cubicBezTo>
                    <a:cubicBezTo>
                      <a:pt x="0" y="293"/>
                      <a:pt x="14" y="297"/>
                      <a:pt x="17" y="297"/>
                    </a:cubicBezTo>
                    <a:cubicBezTo>
                      <a:pt x="19" y="296"/>
                      <a:pt x="17" y="294"/>
                      <a:pt x="16" y="291"/>
                    </a:cubicBezTo>
                    <a:cubicBezTo>
                      <a:pt x="14" y="288"/>
                      <a:pt x="14" y="284"/>
                      <a:pt x="19" y="280"/>
                    </a:cubicBezTo>
                    <a:cubicBezTo>
                      <a:pt x="23" y="277"/>
                      <a:pt x="29" y="278"/>
                      <a:pt x="34" y="276"/>
                    </a:cubicBezTo>
                    <a:cubicBezTo>
                      <a:pt x="40" y="275"/>
                      <a:pt x="39" y="271"/>
                      <a:pt x="40" y="266"/>
                    </a:cubicBezTo>
                    <a:cubicBezTo>
                      <a:pt x="41" y="262"/>
                      <a:pt x="44" y="260"/>
                      <a:pt x="45" y="256"/>
                    </a:cubicBezTo>
                    <a:cubicBezTo>
                      <a:pt x="46" y="252"/>
                      <a:pt x="49" y="248"/>
                      <a:pt x="52" y="245"/>
                    </a:cubicBezTo>
                    <a:cubicBezTo>
                      <a:pt x="54" y="242"/>
                      <a:pt x="52" y="241"/>
                      <a:pt x="51" y="240"/>
                    </a:cubicBezTo>
                    <a:cubicBezTo>
                      <a:pt x="50" y="239"/>
                      <a:pt x="49" y="234"/>
                      <a:pt x="47" y="230"/>
                    </a:cubicBezTo>
                    <a:cubicBezTo>
                      <a:pt x="45" y="226"/>
                      <a:pt x="50" y="225"/>
                      <a:pt x="51" y="213"/>
                    </a:cubicBezTo>
                    <a:cubicBezTo>
                      <a:pt x="52" y="200"/>
                      <a:pt x="49" y="201"/>
                      <a:pt x="47" y="197"/>
                    </a:cubicBezTo>
                    <a:cubicBezTo>
                      <a:pt x="45" y="192"/>
                      <a:pt x="49" y="188"/>
                      <a:pt x="52" y="185"/>
                    </a:cubicBezTo>
                    <a:cubicBezTo>
                      <a:pt x="55" y="183"/>
                      <a:pt x="50" y="180"/>
                      <a:pt x="48" y="174"/>
                    </a:cubicBezTo>
                    <a:cubicBezTo>
                      <a:pt x="46" y="168"/>
                      <a:pt x="51" y="170"/>
                      <a:pt x="52" y="166"/>
                    </a:cubicBezTo>
                    <a:cubicBezTo>
                      <a:pt x="53" y="161"/>
                      <a:pt x="49" y="164"/>
                      <a:pt x="46" y="156"/>
                    </a:cubicBezTo>
                    <a:cubicBezTo>
                      <a:pt x="43" y="149"/>
                      <a:pt x="43" y="149"/>
                      <a:pt x="39" y="146"/>
                    </a:cubicBezTo>
                    <a:cubicBezTo>
                      <a:pt x="40" y="144"/>
                      <a:pt x="41" y="141"/>
                      <a:pt x="42" y="139"/>
                    </a:cubicBezTo>
                    <a:cubicBezTo>
                      <a:pt x="44" y="136"/>
                      <a:pt x="44" y="131"/>
                      <a:pt x="46" y="132"/>
                    </a:cubicBezTo>
                    <a:cubicBezTo>
                      <a:pt x="48" y="134"/>
                      <a:pt x="49" y="136"/>
                      <a:pt x="51" y="132"/>
                    </a:cubicBezTo>
                    <a:cubicBezTo>
                      <a:pt x="53" y="128"/>
                      <a:pt x="59" y="124"/>
                      <a:pt x="57" y="120"/>
                    </a:cubicBezTo>
                    <a:cubicBezTo>
                      <a:pt x="56" y="117"/>
                      <a:pt x="55" y="114"/>
                      <a:pt x="54" y="111"/>
                    </a:cubicBezTo>
                    <a:cubicBezTo>
                      <a:pt x="53" y="108"/>
                      <a:pt x="52" y="105"/>
                      <a:pt x="52" y="104"/>
                    </a:cubicBezTo>
                    <a:cubicBezTo>
                      <a:pt x="52" y="103"/>
                      <a:pt x="53" y="102"/>
                      <a:pt x="54" y="101"/>
                    </a:cubicBezTo>
                    <a:cubicBezTo>
                      <a:pt x="55" y="103"/>
                      <a:pt x="57" y="105"/>
                      <a:pt x="60" y="107"/>
                    </a:cubicBezTo>
                    <a:cubicBezTo>
                      <a:pt x="67" y="113"/>
                      <a:pt x="63" y="110"/>
                      <a:pt x="67" y="122"/>
                    </a:cubicBezTo>
                    <a:cubicBezTo>
                      <a:pt x="71" y="134"/>
                      <a:pt x="68" y="117"/>
                      <a:pt x="68" y="108"/>
                    </a:cubicBezTo>
                    <a:cubicBezTo>
                      <a:pt x="68" y="99"/>
                      <a:pt x="73" y="104"/>
                      <a:pt x="79" y="98"/>
                    </a:cubicBezTo>
                    <a:cubicBezTo>
                      <a:pt x="85" y="92"/>
                      <a:pt x="85" y="94"/>
                      <a:pt x="88" y="89"/>
                    </a:cubicBezTo>
                    <a:cubicBezTo>
                      <a:pt x="91" y="83"/>
                      <a:pt x="92" y="85"/>
                      <a:pt x="95" y="84"/>
                    </a:cubicBezTo>
                    <a:cubicBezTo>
                      <a:pt x="99" y="82"/>
                      <a:pt x="102" y="77"/>
                      <a:pt x="101" y="68"/>
                    </a:cubicBezTo>
                    <a:cubicBezTo>
                      <a:pt x="100" y="59"/>
                      <a:pt x="101" y="61"/>
                      <a:pt x="101" y="56"/>
                    </a:cubicBezTo>
                    <a:cubicBezTo>
                      <a:pt x="101" y="51"/>
                      <a:pt x="107" y="48"/>
                      <a:pt x="109" y="42"/>
                    </a:cubicBezTo>
                    <a:cubicBezTo>
                      <a:pt x="111" y="37"/>
                      <a:pt x="117" y="36"/>
                      <a:pt x="122" y="36"/>
                    </a:cubicBezTo>
                    <a:cubicBezTo>
                      <a:pt x="127" y="35"/>
                      <a:pt x="127" y="36"/>
                      <a:pt x="130" y="43"/>
                    </a:cubicBezTo>
                    <a:cubicBezTo>
                      <a:pt x="132" y="49"/>
                      <a:pt x="131" y="46"/>
                      <a:pt x="133" y="41"/>
                    </a:cubicBezTo>
                    <a:cubicBezTo>
                      <a:pt x="136" y="36"/>
                      <a:pt x="136" y="35"/>
                      <a:pt x="138" y="32"/>
                    </a:cubicBezTo>
                    <a:cubicBezTo>
                      <a:pt x="141" y="29"/>
                      <a:pt x="151" y="31"/>
                      <a:pt x="156" y="30"/>
                    </a:cubicBezTo>
                    <a:cubicBezTo>
                      <a:pt x="161" y="29"/>
                      <a:pt x="162" y="26"/>
                      <a:pt x="169" y="23"/>
                    </a:cubicBezTo>
                    <a:cubicBezTo>
                      <a:pt x="175" y="19"/>
                      <a:pt x="181" y="19"/>
                      <a:pt x="187" y="15"/>
                    </a:cubicBezTo>
                    <a:cubicBezTo>
                      <a:pt x="193" y="10"/>
                      <a:pt x="188" y="9"/>
                      <a:pt x="192" y="5"/>
                    </a:cubicBezTo>
                    <a:cubicBezTo>
                      <a:pt x="195" y="0"/>
                      <a:pt x="204" y="0"/>
                      <a:pt x="210" y="0"/>
                    </a:cubicBezTo>
                    <a:cubicBezTo>
                      <a:pt x="216" y="0"/>
                      <a:pt x="216" y="3"/>
                      <a:pt x="215" y="11"/>
                    </a:cubicBezTo>
                    <a:cubicBezTo>
                      <a:pt x="214" y="18"/>
                      <a:pt x="212" y="15"/>
                      <a:pt x="207" y="18"/>
                    </a:cubicBezTo>
                    <a:cubicBezTo>
                      <a:pt x="204" y="19"/>
                      <a:pt x="203" y="19"/>
                      <a:pt x="202" y="20"/>
                    </a:cubicBezTo>
                    <a:cubicBezTo>
                      <a:pt x="200" y="20"/>
                      <a:pt x="199" y="20"/>
                      <a:pt x="198" y="19"/>
                    </a:cubicBezTo>
                    <a:cubicBezTo>
                      <a:pt x="195" y="19"/>
                      <a:pt x="191" y="25"/>
                      <a:pt x="185" y="30"/>
                    </a:cubicBezTo>
                    <a:cubicBezTo>
                      <a:pt x="179" y="36"/>
                      <a:pt x="180" y="38"/>
                      <a:pt x="179" y="38"/>
                    </a:cubicBezTo>
                    <a:cubicBezTo>
                      <a:pt x="178" y="39"/>
                      <a:pt x="175" y="46"/>
                      <a:pt x="170" y="50"/>
                    </a:cubicBezTo>
                    <a:cubicBezTo>
                      <a:pt x="164" y="55"/>
                      <a:pt x="165" y="64"/>
                      <a:pt x="165" y="67"/>
                    </a:cubicBezTo>
                    <a:cubicBezTo>
                      <a:pt x="165" y="70"/>
                      <a:pt x="162" y="78"/>
                      <a:pt x="155" y="83"/>
                    </a:cubicBezTo>
                    <a:cubicBezTo>
                      <a:pt x="148" y="88"/>
                      <a:pt x="160" y="88"/>
                      <a:pt x="161" y="88"/>
                    </a:cubicBezTo>
                    <a:cubicBezTo>
                      <a:pt x="161" y="88"/>
                      <a:pt x="164" y="89"/>
                      <a:pt x="167" y="91"/>
                    </a:cubicBezTo>
                    <a:cubicBezTo>
                      <a:pt x="171" y="93"/>
                      <a:pt x="170" y="95"/>
                      <a:pt x="170" y="99"/>
                    </a:cubicBezTo>
                    <a:cubicBezTo>
                      <a:pt x="171" y="104"/>
                      <a:pt x="173" y="106"/>
                      <a:pt x="176" y="112"/>
                    </a:cubicBezTo>
                    <a:cubicBezTo>
                      <a:pt x="180" y="117"/>
                      <a:pt x="175" y="123"/>
                      <a:pt x="174" y="127"/>
                    </a:cubicBezTo>
                    <a:cubicBezTo>
                      <a:pt x="172" y="132"/>
                      <a:pt x="180" y="137"/>
                      <a:pt x="182" y="142"/>
                    </a:cubicBezTo>
                    <a:cubicBezTo>
                      <a:pt x="184" y="148"/>
                      <a:pt x="190" y="150"/>
                      <a:pt x="194" y="150"/>
                    </a:cubicBezTo>
                    <a:cubicBezTo>
                      <a:pt x="198" y="151"/>
                      <a:pt x="202" y="150"/>
                      <a:pt x="207" y="150"/>
                    </a:cubicBezTo>
                    <a:cubicBezTo>
                      <a:pt x="212" y="150"/>
                      <a:pt x="214" y="148"/>
                      <a:pt x="217" y="147"/>
                    </a:cubicBezTo>
                    <a:cubicBezTo>
                      <a:pt x="220" y="146"/>
                      <a:pt x="227" y="151"/>
                      <a:pt x="232" y="152"/>
                    </a:cubicBezTo>
                    <a:cubicBezTo>
                      <a:pt x="237" y="153"/>
                      <a:pt x="241" y="160"/>
                      <a:pt x="243" y="166"/>
                    </a:cubicBezTo>
                    <a:cubicBezTo>
                      <a:pt x="245" y="173"/>
                      <a:pt x="251" y="172"/>
                      <a:pt x="258" y="172"/>
                    </a:cubicBezTo>
                    <a:cubicBezTo>
                      <a:pt x="264" y="172"/>
                      <a:pt x="277" y="173"/>
                      <a:pt x="281" y="173"/>
                    </a:cubicBezTo>
                    <a:cubicBezTo>
                      <a:pt x="285" y="173"/>
                      <a:pt x="291" y="170"/>
                      <a:pt x="297" y="173"/>
                    </a:cubicBezTo>
                    <a:cubicBezTo>
                      <a:pt x="304" y="175"/>
                      <a:pt x="296" y="176"/>
                      <a:pt x="295" y="186"/>
                    </a:cubicBezTo>
                    <a:cubicBezTo>
                      <a:pt x="293" y="195"/>
                      <a:pt x="292" y="191"/>
                      <a:pt x="289" y="197"/>
                    </a:cubicBezTo>
                    <a:cubicBezTo>
                      <a:pt x="286" y="204"/>
                      <a:pt x="288" y="211"/>
                      <a:pt x="287" y="217"/>
                    </a:cubicBezTo>
                    <a:cubicBezTo>
                      <a:pt x="286" y="224"/>
                      <a:pt x="291" y="230"/>
                      <a:pt x="291" y="236"/>
                    </a:cubicBezTo>
                    <a:cubicBezTo>
                      <a:pt x="292" y="243"/>
                      <a:pt x="293" y="244"/>
                      <a:pt x="300" y="249"/>
                    </a:cubicBezTo>
                    <a:cubicBezTo>
                      <a:pt x="307" y="255"/>
                      <a:pt x="295" y="257"/>
                      <a:pt x="289" y="262"/>
                    </a:cubicBezTo>
                    <a:cubicBezTo>
                      <a:pt x="282" y="266"/>
                      <a:pt x="292" y="269"/>
                      <a:pt x="295" y="271"/>
                    </a:cubicBezTo>
                    <a:cubicBezTo>
                      <a:pt x="298" y="273"/>
                      <a:pt x="302" y="280"/>
                      <a:pt x="303" y="285"/>
                    </a:cubicBezTo>
                    <a:cubicBezTo>
                      <a:pt x="303" y="287"/>
                      <a:pt x="302" y="289"/>
                      <a:pt x="302" y="29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Freeform 1030">
                <a:extLst>
                  <a:ext uri="{FF2B5EF4-FFF2-40B4-BE49-F238E27FC236}">
                    <a16:creationId xmlns:a16="http://schemas.microsoft.com/office/drawing/2014/main" id="{0753A110-0D44-41A4-A19D-EF2DB52E6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7" y="1838"/>
                <a:ext cx="205" cy="197"/>
              </a:xfrm>
              <a:custGeom>
                <a:avLst/>
                <a:gdLst>
                  <a:gd name="T0" fmla="*/ 334 w 342"/>
                  <a:gd name="T1" fmla="*/ 123 h 328"/>
                  <a:gd name="T2" fmla="*/ 329 w 342"/>
                  <a:gd name="T3" fmla="*/ 145 h 328"/>
                  <a:gd name="T4" fmla="*/ 315 w 342"/>
                  <a:gd name="T5" fmla="*/ 158 h 328"/>
                  <a:gd name="T6" fmla="*/ 304 w 342"/>
                  <a:gd name="T7" fmla="*/ 176 h 328"/>
                  <a:gd name="T8" fmla="*/ 318 w 342"/>
                  <a:gd name="T9" fmla="*/ 198 h 328"/>
                  <a:gd name="T10" fmla="*/ 318 w 342"/>
                  <a:gd name="T11" fmla="*/ 212 h 328"/>
                  <a:gd name="T12" fmla="*/ 293 w 342"/>
                  <a:gd name="T13" fmla="*/ 226 h 328"/>
                  <a:gd name="T14" fmla="*/ 267 w 342"/>
                  <a:gd name="T15" fmla="*/ 234 h 328"/>
                  <a:gd name="T16" fmla="*/ 258 w 342"/>
                  <a:gd name="T17" fmla="*/ 242 h 328"/>
                  <a:gd name="T18" fmla="*/ 240 w 342"/>
                  <a:gd name="T19" fmla="*/ 235 h 328"/>
                  <a:gd name="T20" fmla="*/ 219 w 342"/>
                  <a:gd name="T21" fmla="*/ 227 h 328"/>
                  <a:gd name="T22" fmla="*/ 227 w 342"/>
                  <a:gd name="T23" fmla="*/ 245 h 328"/>
                  <a:gd name="T24" fmla="*/ 234 w 342"/>
                  <a:gd name="T25" fmla="*/ 276 h 328"/>
                  <a:gd name="T26" fmla="*/ 250 w 342"/>
                  <a:gd name="T27" fmla="*/ 285 h 328"/>
                  <a:gd name="T28" fmla="*/ 230 w 342"/>
                  <a:gd name="T29" fmla="*/ 298 h 328"/>
                  <a:gd name="T30" fmla="*/ 216 w 342"/>
                  <a:gd name="T31" fmla="*/ 311 h 328"/>
                  <a:gd name="T32" fmla="*/ 195 w 342"/>
                  <a:gd name="T33" fmla="*/ 326 h 328"/>
                  <a:gd name="T34" fmla="*/ 183 w 342"/>
                  <a:gd name="T35" fmla="*/ 324 h 328"/>
                  <a:gd name="T36" fmla="*/ 162 w 342"/>
                  <a:gd name="T37" fmla="*/ 314 h 328"/>
                  <a:gd name="T38" fmla="*/ 155 w 342"/>
                  <a:gd name="T39" fmla="*/ 294 h 328"/>
                  <a:gd name="T40" fmla="*/ 155 w 342"/>
                  <a:gd name="T41" fmla="*/ 285 h 328"/>
                  <a:gd name="T42" fmla="*/ 141 w 342"/>
                  <a:gd name="T43" fmla="*/ 262 h 328"/>
                  <a:gd name="T44" fmla="*/ 143 w 342"/>
                  <a:gd name="T45" fmla="*/ 236 h 328"/>
                  <a:gd name="T46" fmla="*/ 141 w 342"/>
                  <a:gd name="T47" fmla="*/ 197 h 328"/>
                  <a:gd name="T48" fmla="*/ 149 w 342"/>
                  <a:gd name="T49" fmla="*/ 173 h 328"/>
                  <a:gd name="T50" fmla="*/ 110 w 342"/>
                  <a:gd name="T51" fmla="*/ 172 h 328"/>
                  <a:gd name="T52" fmla="*/ 84 w 342"/>
                  <a:gd name="T53" fmla="*/ 152 h 328"/>
                  <a:gd name="T54" fmla="*/ 59 w 342"/>
                  <a:gd name="T55" fmla="*/ 150 h 328"/>
                  <a:gd name="T56" fmla="*/ 34 w 342"/>
                  <a:gd name="T57" fmla="*/ 142 h 328"/>
                  <a:gd name="T58" fmla="*/ 28 w 342"/>
                  <a:gd name="T59" fmla="*/ 112 h 328"/>
                  <a:gd name="T60" fmla="*/ 19 w 342"/>
                  <a:gd name="T61" fmla="*/ 91 h 328"/>
                  <a:gd name="T62" fmla="*/ 7 w 342"/>
                  <a:gd name="T63" fmla="*/ 83 h 328"/>
                  <a:gd name="T64" fmla="*/ 22 w 342"/>
                  <a:gd name="T65" fmla="*/ 50 h 328"/>
                  <a:gd name="T66" fmla="*/ 37 w 342"/>
                  <a:gd name="T67" fmla="*/ 30 h 328"/>
                  <a:gd name="T68" fmla="*/ 54 w 342"/>
                  <a:gd name="T69" fmla="*/ 20 h 328"/>
                  <a:gd name="T70" fmla="*/ 51 w 342"/>
                  <a:gd name="T71" fmla="*/ 38 h 328"/>
                  <a:gd name="T72" fmla="*/ 45 w 342"/>
                  <a:gd name="T73" fmla="*/ 63 h 328"/>
                  <a:gd name="T74" fmla="*/ 48 w 342"/>
                  <a:gd name="T75" fmla="*/ 87 h 328"/>
                  <a:gd name="T76" fmla="*/ 65 w 342"/>
                  <a:gd name="T77" fmla="*/ 84 h 328"/>
                  <a:gd name="T78" fmla="*/ 56 w 342"/>
                  <a:gd name="T79" fmla="*/ 54 h 328"/>
                  <a:gd name="T80" fmla="*/ 69 w 342"/>
                  <a:gd name="T81" fmla="*/ 32 h 328"/>
                  <a:gd name="T82" fmla="*/ 96 w 342"/>
                  <a:gd name="T83" fmla="*/ 26 h 328"/>
                  <a:gd name="T84" fmla="*/ 92 w 342"/>
                  <a:gd name="T85" fmla="*/ 5 h 328"/>
                  <a:gd name="T86" fmla="*/ 105 w 342"/>
                  <a:gd name="T87" fmla="*/ 23 h 328"/>
                  <a:gd name="T88" fmla="*/ 132 w 342"/>
                  <a:gd name="T89" fmla="*/ 30 h 328"/>
                  <a:gd name="T90" fmla="*/ 144 w 342"/>
                  <a:gd name="T91" fmla="*/ 53 h 328"/>
                  <a:gd name="T92" fmla="*/ 170 w 342"/>
                  <a:gd name="T93" fmla="*/ 51 h 328"/>
                  <a:gd name="T94" fmla="*/ 199 w 342"/>
                  <a:gd name="T95" fmla="*/ 59 h 328"/>
                  <a:gd name="T96" fmla="*/ 223 w 342"/>
                  <a:gd name="T97" fmla="*/ 62 h 328"/>
                  <a:gd name="T98" fmla="*/ 244 w 342"/>
                  <a:gd name="T99" fmla="*/ 48 h 328"/>
                  <a:gd name="T100" fmla="*/ 267 w 342"/>
                  <a:gd name="T101" fmla="*/ 46 h 328"/>
                  <a:gd name="T102" fmla="*/ 290 w 342"/>
                  <a:gd name="T103" fmla="*/ 46 h 328"/>
                  <a:gd name="T104" fmla="*/ 274 w 342"/>
                  <a:gd name="T105" fmla="*/ 54 h 328"/>
                  <a:gd name="T106" fmla="*/ 288 w 342"/>
                  <a:gd name="T107" fmla="*/ 66 h 328"/>
                  <a:gd name="T108" fmla="*/ 302 w 342"/>
                  <a:gd name="T109" fmla="*/ 72 h 328"/>
                  <a:gd name="T110" fmla="*/ 319 w 342"/>
                  <a:gd name="T111" fmla="*/ 80 h 328"/>
                  <a:gd name="T112" fmla="*/ 314 w 342"/>
                  <a:gd name="T113" fmla="*/ 96 h 328"/>
                  <a:gd name="T114" fmla="*/ 310 w 342"/>
                  <a:gd name="T115" fmla="*/ 110 h 328"/>
                  <a:gd name="T116" fmla="*/ 327 w 342"/>
                  <a:gd name="T117" fmla="*/ 105 h 328"/>
                  <a:gd name="T118" fmla="*/ 342 w 342"/>
                  <a:gd name="T119" fmla="*/ 108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42" h="328">
                    <a:moveTo>
                      <a:pt x="342" y="113"/>
                    </a:moveTo>
                    <a:cubicBezTo>
                      <a:pt x="342" y="115"/>
                      <a:pt x="340" y="119"/>
                      <a:pt x="334" y="123"/>
                    </a:cubicBezTo>
                    <a:cubicBezTo>
                      <a:pt x="327" y="127"/>
                      <a:pt x="326" y="132"/>
                      <a:pt x="322" y="134"/>
                    </a:cubicBezTo>
                    <a:cubicBezTo>
                      <a:pt x="318" y="137"/>
                      <a:pt x="322" y="142"/>
                      <a:pt x="329" y="145"/>
                    </a:cubicBezTo>
                    <a:cubicBezTo>
                      <a:pt x="336" y="149"/>
                      <a:pt x="329" y="150"/>
                      <a:pt x="328" y="152"/>
                    </a:cubicBezTo>
                    <a:cubicBezTo>
                      <a:pt x="327" y="153"/>
                      <a:pt x="319" y="157"/>
                      <a:pt x="315" y="158"/>
                    </a:cubicBezTo>
                    <a:cubicBezTo>
                      <a:pt x="311" y="158"/>
                      <a:pt x="308" y="165"/>
                      <a:pt x="308" y="167"/>
                    </a:cubicBezTo>
                    <a:cubicBezTo>
                      <a:pt x="308" y="170"/>
                      <a:pt x="307" y="173"/>
                      <a:pt x="304" y="176"/>
                    </a:cubicBezTo>
                    <a:cubicBezTo>
                      <a:pt x="302" y="180"/>
                      <a:pt x="307" y="186"/>
                      <a:pt x="309" y="190"/>
                    </a:cubicBezTo>
                    <a:cubicBezTo>
                      <a:pt x="311" y="194"/>
                      <a:pt x="314" y="195"/>
                      <a:pt x="318" y="198"/>
                    </a:cubicBezTo>
                    <a:cubicBezTo>
                      <a:pt x="319" y="199"/>
                      <a:pt x="320" y="200"/>
                      <a:pt x="320" y="201"/>
                    </a:cubicBezTo>
                    <a:cubicBezTo>
                      <a:pt x="321" y="204"/>
                      <a:pt x="319" y="209"/>
                      <a:pt x="318" y="212"/>
                    </a:cubicBezTo>
                    <a:cubicBezTo>
                      <a:pt x="318" y="215"/>
                      <a:pt x="314" y="217"/>
                      <a:pt x="307" y="219"/>
                    </a:cubicBezTo>
                    <a:cubicBezTo>
                      <a:pt x="299" y="221"/>
                      <a:pt x="300" y="224"/>
                      <a:pt x="293" y="226"/>
                    </a:cubicBezTo>
                    <a:cubicBezTo>
                      <a:pt x="286" y="229"/>
                      <a:pt x="284" y="231"/>
                      <a:pt x="278" y="231"/>
                    </a:cubicBezTo>
                    <a:cubicBezTo>
                      <a:pt x="271" y="231"/>
                      <a:pt x="270" y="232"/>
                      <a:pt x="267" y="234"/>
                    </a:cubicBezTo>
                    <a:cubicBezTo>
                      <a:pt x="265" y="236"/>
                      <a:pt x="270" y="246"/>
                      <a:pt x="265" y="246"/>
                    </a:cubicBezTo>
                    <a:cubicBezTo>
                      <a:pt x="260" y="247"/>
                      <a:pt x="260" y="246"/>
                      <a:pt x="258" y="242"/>
                    </a:cubicBezTo>
                    <a:cubicBezTo>
                      <a:pt x="255" y="238"/>
                      <a:pt x="256" y="238"/>
                      <a:pt x="251" y="237"/>
                    </a:cubicBezTo>
                    <a:cubicBezTo>
                      <a:pt x="246" y="237"/>
                      <a:pt x="243" y="236"/>
                      <a:pt x="240" y="235"/>
                    </a:cubicBezTo>
                    <a:cubicBezTo>
                      <a:pt x="237" y="234"/>
                      <a:pt x="237" y="233"/>
                      <a:pt x="233" y="232"/>
                    </a:cubicBezTo>
                    <a:cubicBezTo>
                      <a:pt x="228" y="231"/>
                      <a:pt x="222" y="228"/>
                      <a:pt x="219" y="227"/>
                    </a:cubicBezTo>
                    <a:cubicBezTo>
                      <a:pt x="216" y="225"/>
                      <a:pt x="217" y="230"/>
                      <a:pt x="219" y="234"/>
                    </a:cubicBezTo>
                    <a:cubicBezTo>
                      <a:pt x="221" y="238"/>
                      <a:pt x="224" y="240"/>
                      <a:pt x="227" y="245"/>
                    </a:cubicBezTo>
                    <a:cubicBezTo>
                      <a:pt x="230" y="250"/>
                      <a:pt x="229" y="252"/>
                      <a:pt x="228" y="259"/>
                    </a:cubicBezTo>
                    <a:cubicBezTo>
                      <a:pt x="228" y="266"/>
                      <a:pt x="234" y="274"/>
                      <a:pt x="234" y="276"/>
                    </a:cubicBezTo>
                    <a:cubicBezTo>
                      <a:pt x="234" y="278"/>
                      <a:pt x="244" y="279"/>
                      <a:pt x="249" y="279"/>
                    </a:cubicBezTo>
                    <a:cubicBezTo>
                      <a:pt x="253" y="279"/>
                      <a:pt x="250" y="283"/>
                      <a:pt x="250" y="285"/>
                    </a:cubicBezTo>
                    <a:cubicBezTo>
                      <a:pt x="250" y="288"/>
                      <a:pt x="247" y="290"/>
                      <a:pt x="239" y="290"/>
                    </a:cubicBezTo>
                    <a:cubicBezTo>
                      <a:pt x="232" y="291"/>
                      <a:pt x="230" y="295"/>
                      <a:pt x="230" y="298"/>
                    </a:cubicBezTo>
                    <a:cubicBezTo>
                      <a:pt x="230" y="301"/>
                      <a:pt x="228" y="303"/>
                      <a:pt x="225" y="307"/>
                    </a:cubicBezTo>
                    <a:cubicBezTo>
                      <a:pt x="222" y="311"/>
                      <a:pt x="222" y="308"/>
                      <a:pt x="216" y="311"/>
                    </a:cubicBezTo>
                    <a:cubicBezTo>
                      <a:pt x="209" y="313"/>
                      <a:pt x="209" y="316"/>
                      <a:pt x="204" y="320"/>
                    </a:cubicBezTo>
                    <a:cubicBezTo>
                      <a:pt x="199" y="323"/>
                      <a:pt x="197" y="327"/>
                      <a:pt x="195" y="326"/>
                    </a:cubicBezTo>
                    <a:cubicBezTo>
                      <a:pt x="193" y="326"/>
                      <a:pt x="194" y="322"/>
                      <a:pt x="193" y="319"/>
                    </a:cubicBezTo>
                    <a:cubicBezTo>
                      <a:pt x="193" y="315"/>
                      <a:pt x="187" y="321"/>
                      <a:pt x="183" y="324"/>
                    </a:cubicBezTo>
                    <a:cubicBezTo>
                      <a:pt x="178" y="328"/>
                      <a:pt x="181" y="325"/>
                      <a:pt x="174" y="324"/>
                    </a:cubicBezTo>
                    <a:cubicBezTo>
                      <a:pt x="166" y="323"/>
                      <a:pt x="168" y="320"/>
                      <a:pt x="162" y="314"/>
                    </a:cubicBezTo>
                    <a:cubicBezTo>
                      <a:pt x="156" y="309"/>
                      <a:pt x="158" y="309"/>
                      <a:pt x="157" y="303"/>
                    </a:cubicBezTo>
                    <a:cubicBezTo>
                      <a:pt x="157" y="296"/>
                      <a:pt x="158" y="299"/>
                      <a:pt x="155" y="294"/>
                    </a:cubicBezTo>
                    <a:cubicBezTo>
                      <a:pt x="153" y="292"/>
                      <a:pt x="153" y="290"/>
                      <a:pt x="154" y="290"/>
                    </a:cubicBezTo>
                    <a:cubicBezTo>
                      <a:pt x="154" y="289"/>
                      <a:pt x="155" y="287"/>
                      <a:pt x="155" y="285"/>
                    </a:cubicBezTo>
                    <a:cubicBezTo>
                      <a:pt x="154" y="280"/>
                      <a:pt x="150" y="273"/>
                      <a:pt x="147" y="271"/>
                    </a:cubicBezTo>
                    <a:cubicBezTo>
                      <a:pt x="144" y="269"/>
                      <a:pt x="134" y="266"/>
                      <a:pt x="141" y="262"/>
                    </a:cubicBezTo>
                    <a:cubicBezTo>
                      <a:pt x="147" y="257"/>
                      <a:pt x="159" y="255"/>
                      <a:pt x="152" y="249"/>
                    </a:cubicBezTo>
                    <a:cubicBezTo>
                      <a:pt x="145" y="244"/>
                      <a:pt x="144" y="243"/>
                      <a:pt x="143" y="236"/>
                    </a:cubicBezTo>
                    <a:cubicBezTo>
                      <a:pt x="143" y="230"/>
                      <a:pt x="138" y="224"/>
                      <a:pt x="139" y="217"/>
                    </a:cubicBezTo>
                    <a:cubicBezTo>
                      <a:pt x="140" y="211"/>
                      <a:pt x="138" y="204"/>
                      <a:pt x="141" y="197"/>
                    </a:cubicBezTo>
                    <a:cubicBezTo>
                      <a:pt x="144" y="191"/>
                      <a:pt x="145" y="195"/>
                      <a:pt x="147" y="186"/>
                    </a:cubicBezTo>
                    <a:cubicBezTo>
                      <a:pt x="148" y="176"/>
                      <a:pt x="156" y="175"/>
                      <a:pt x="149" y="173"/>
                    </a:cubicBezTo>
                    <a:cubicBezTo>
                      <a:pt x="143" y="170"/>
                      <a:pt x="137" y="173"/>
                      <a:pt x="133" y="173"/>
                    </a:cubicBezTo>
                    <a:cubicBezTo>
                      <a:pt x="129" y="173"/>
                      <a:pt x="116" y="172"/>
                      <a:pt x="110" y="172"/>
                    </a:cubicBezTo>
                    <a:cubicBezTo>
                      <a:pt x="103" y="172"/>
                      <a:pt x="97" y="173"/>
                      <a:pt x="95" y="166"/>
                    </a:cubicBezTo>
                    <a:cubicBezTo>
                      <a:pt x="93" y="160"/>
                      <a:pt x="89" y="153"/>
                      <a:pt x="84" y="152"/>
                    </a:cubicBezTo>
                    <a:cubicBezTo>
                      <a:pt x="79" y="151"/>
                      <a:pt x="72" y="146"/>
                      <a:pt x="69" y="147"/>
                    </a:cubicBezTo>
                    <a:cubicBezTo>
                      <a:pt x="66" y="148"/>
                      <a:pt x="64" y="150"/>
                      <a:pt x="59" y="150"/>
                    </a:cubicBezTo>
                    <a:cubicBezTo>
                      <a:pt x="54" y="150"/>
                      <a:pt x="50" y="151"/>
                      <a:pt x="46" y="150"/>
                    </a:cubicBezTo>
                    <a:cubicBezTo>
                      <a:pt x="42" y="150"/>
                      <a:pt x="36" y="148"/>
                      <a:pt x="34" y="142"/>
                    </a:cubicBezTo>
                    <a:cubicBezTo>
                      <a:pt x="32" y="137"/>
                      <a:pt x="24" y="132"/>
                      <a:pt x="26" y="127"/>
                    </a:cubicBezTo>
                    <a:cubicBezTo>
                      <a:pt x="27" y="123"/>
                      <a:pt x="32" y="117"/>
                      <a:pt x="28" y="112"/>
                    </a:cubicBezTo>
                    <a:cubicBezTo>
                      <a:pt x="25" y="106"/>
                      <a:pt x="23" y="104"/>
                      <a:pt x="22" y="99"/>
                    </a:cubicBezTo>
                    <a:cubicBezTo>
                      <a:pt x="22" y="95"/>
                      <a:pt x="23" y="93"/>
                      <a:pt x="19" y="91"/>
                    </a:cubicBezTo>
                    <a:cubicBezTo>
                      <a:pt x="16" y="89"/>
                      <a:pt x="13" y="88"/>
                      <a:pt x="13" y="88"/>
                    </a:cubicBezTo>
                    <a:cubicBezTo>
                      <a:pt x="12" y="88"/>
                      <a:pt x="0" y="88"/>
                      <a:pt x="7" y="83"/>
                    </a:cubicBezTo>
                    <a:cubicBezTo>
                      <a:pt x="14" y="78"/>
                      <a:pt x="17" y="70"/>
                      <a:pt x="17" y="67"/>
                    </a:cubicBezTo>
                    <a:cubicBezTo>
                      <a:pt x="17" y="64"/>
                      <a:pt x="16" y="55"/>
                      <a:pt x="22" y="50"/>
                    </a:cubicBezTo>
                    <a:cubicBezTo>
                      <a:pt x="27" y="46"/>
                      <a:pt x="30" y="39"/>
                      <a:pt x="31" y="38"/>
                    </a:cubicBezTo>
                    <a:cubicBezTo>
                      <a:pt x="32" y="38"/>
                      <a:pt x="31" y="36"/>
                      <a:pt x="37" y="30"/>
                    </a:cubicBezTo>
                    <a:cubicBezTo>
                      <a:pt x="43" y="25"/>
                      <a:pt x="47" y="19"/>
                      <a:pt x="50" y="19"/>
                    </a:cubicBezTo>
                    <a:cubicBezTo>
                      <a:pt x="51" y="20"/>
                      <a:pt x="52" y="20"/>
                      <a:pt x="54" y="20"/>
                    </a:cubicBezTo>
                    <a:cubicBezTo>
                      <a:pt x="52" y="20"/>
                      <a:pt x="50" y="21"/>
                      <a:pt x="47" y="23"/>
                    </a:cubicBezTo>
                    <a:cubicBezTo>
                      <a:pt x="42" y="27"/>
                      <a:pt x="48" y="30"/>
                      <a:pt x="51" y="38"/>
                    </a:cubicBezTo>
                    <a:cubicBezTo>
                      <a:pt x="54" y="45"/>
                      <a:pt x="51" y="45"/>
                      <a:pt x="52" y="49"/>
                    </a:cubicBezTo>
                    <a:cubicBezTo>
                      <a:pt x="52" y="53"/>
                      <a:pt x="51" y="58"/>
                      <a:pt x="45" y="63"/>
                    </a:cubicBezTo>
                    <a:cubicBezTo>
                      <a:pt x="39" y="69"/>
                      <a:pt x="40" y="68"/>
                      <a:pt x="43" y="77"/>
                    </a:cubicBezTo>
                    <a:cubicBezTo>
                      <a:pt x="46" y="85"/>
                      <a:pt x="47" y="82"/>
                      <a:pt x="48" y="87"/>
                    </a:cubicBezTo>
                    <a:cubicBezTo>
                      <a:pt x="49" y="93"/>
                      <a:pt x="50" y="93"/>
                      <a:pt x="55" y="94"/>
                    </a:cubicBezTo>
                    <a:cubicBezTo>
                      <a:pt x="60" y="96"/>
                      <a:pt x="62" y="91"/>
                      <a:pt x="65" y="84"/>
                    </a:cubicBezTo>
                    <a:cubicBezTo>
                      <a:pt x="68" y="76"/>
                      <a:pt x="67" y="78"/>
                      <a:pt x="63" y="67"/>
                    </a:cubicBezTo>
                    <a:cubicBezTo>
                      <a:pt x="59" y="56"/>
                      <a:pt x="57" y="60"/>
                      <a:pt x="56" y="54"/>
                    </a:cubicBezTo>
                    <a:cubicBezTo>
                      <a:pt x="54" y="48"/>
                      <a:pt x="57" y="46"/>
                      <a:pt x="60" y="41"/>
                    </a:cubicBezTo>
                    <a:cubicBezTo>
                      <a:pt x="62" y="36"/>
                      <a:pt x="67" y="34"/>
                      <a:pt x="69" y="32"/>
                    </a:cubicBezTo>
                    <a:cubicBezTo>
                      <a:pt x="71" y="31"/>
                      <a:pt x="80" y="31"/>
                      <a:pt x="87" y="29"/>
                    </a:cubicBezTo>
                    <a:cubicBezTo>
                      <a:pt x="95" y="26"/>
                      <a:pt x="92" y="27"/>
                      <a:pt x="96" y="26"/>
                    </a:cubicBezTo>
                    <a:cubicBezTo>
                      <a:pt x="100" y="26"/>
                      <a:pt x="92" y="20"/>
                      <a:pt x="90" y="19"/>
                    </a:cubicBezTo>
                    <a:cubicBezTo>
                      <a:pt x="87" y="18"/>
                      <a:pt x="88" y="10"/>
                      <a:pt x="92" y="5"/>
                    </a:cubicBezTo>
                    <a:cubicBezTo>
                      <a:pt x="96" y="0"/>
                      <a:pt x="101" y="11"/>
                      <a:pt x="99" y="17"/>
                    </a:cubicBezTo>
                    <a:cubicBezTo>
                      <a:pt x="98" y="22"/>
                      <a:pt x="100" y="21"/>
                      <a:pt x="105" y="23"/>
                    </a:cubicBezTo>
                    <a:cubicBezTo>
                      <a:pt x="109" y="26"/>
                      <a:pt x="109" y="25"/>
                      <a:pt x="117" y="25"/>
                    </a:cubicBezTo>
                    <a:cubicBezTo>
                      <a:pt x="125" y="25"/>
                      <a:pt x="126" y="27"/>
                      <a:pt x="132" y="30"/>
                    </a:cubicBezTo>
                    <a:cubicBezTo>
                      <a:pt x="137" y="33"/>
                      <a:pt x="132" y="43"/>
                      <a:pt x="136" y="50"/>
                    </a:cubicBezTo>
                    <a:cubicBezTo>
                      <a:pt x="139" y="58"/>
                      <a:pt x="138" y="53"/>
                      <a:pt x="144" y="53"/>
                    </a:cubicBezTo>
                    <a:cubicBezTo>
                      <a:pt x="149" y="53"/>
                      <a:pt x="150" y="53"/>
                      <a:pt x="155" y="52"/>
                    </a:cubicBezTo>
                    <a:cubicBezTo>
                      <a:pt x="161" y="52"/>
                      <a:pt x="164" y="52"/>
                      <a:pt x="170" y="51"/>
                    </a:cubicBezTo>
                    <a:cubicBezTo>
                      <a:pt x="176" y="49"/>
                      <a:pt x="180" y="51"/>
                      <a:pt x="186" y="51"/>
                    </a:cubicBezTo>
                    <a:cubicBezTo>
                      <a:pt x="192" y="51"/>
                      <a:pt x="194" y="57"/>
                      <a:pt x="199" y="59"/>
                    </a:cubicBezTo>
                    <a:cubicBezTo>
                      <a:pt x="205" y="61"/>
                      <a:pt x="205" y="61"/>
                      <a:pt x="215" y="67"/>
                    </a:cubicBezTo>
                    <a:cubicBezTo>
                      <a:pt x="224" y="73"/>
                      <a:pt x="220" y="64"/>
                      <a:pt x="223" y="62"/>
                    </a:cubicBezTo>
                    <a:cubicBezTo>
                      <a:pt x="226" y="59"/>
                      <a:pt x="231" y="57"/>
                      <a:pt x="235" y="51"/>
                    </a:cubicBezTo>
                    <a:cubicBezTo>
                      <a:pt x="239" y="46"/>
                      <a:pt x="242" y="48"/>
                      <a:pt x="244" y="48"/>
                    </a:cubicBezTo>
                    <a:cubicBezTo>
                      <a:pt x="245" y="47"/>
                      <a:pt x="247" y="48"/>
                      <a:pt x="250" y="47"/>
                    </a:cubicBezTo>
                    <a:cubicBezTo>
                      <a:pt x="252" y="47"/>
                      <a:pt x="259" y="47"/>
                      <a:pt x="267" y="46"/>
                    </a:cubicBezTo>
                    <a:cubicBezTo>
                      <a:pt x="275" y="46"/>
                      <a:pt x="271" y="46"/>
                      <a:pt x="275" y="46"/>
                    </a:cubicBezTo>
                    <a:cubicBezTo>
                      <a:pt x="280" y="46"/>
                      <a:pt x="282" y="46"/>
                      <a:pt x="290" y="46"/>
                    </a:cubicBezTo>
                    <a:cubicBezTo>
                      <a:pt x="297" y="46"/>
                      <a:pt x="289" y="49"/>
                      <a:pt x="283" y="50"/>
                    </a:cubicBezTo>
                    <a:cubicBezTo>
                      <a:pt x="278" y="51"/>
                      <a:pt x="276" y="50"/>
                      <a:pt x="274" y="54"/>
                    </a:cubicBezTo>
                    <a:cubicBezTo>
                      <a:pt x="273" y="58"/>
                      <a:pt x="276" y="60"/>
                      <a:pt x="281" y="67"/>
                    </a:cubicBezTo>
                    <a:cubicBezTo>
                      <a:pt x="287" y="75"/>
                      <a:pt x="286" y="67"/>
                      <a:pt x="288" y="66"/>
                    </a:cubicBezTo>
                    <a:cubicBezTo>
                      <a:pt x="291" y="66"/>
                      <a:pt x="293" y="73"/>
                      <a:pt x="295" y="72"/>
                    </a:cubicBezTo>
                    <a:cubicBezTo>
                      <a:pt x="297" y="71"/>
                      <a:pt x="300" y="72"/>
                      <a:pt x="302" y="72"/>
                    </a:cubicBezTo>
                    <a:cubicBezTo>
                      <a:pt x="304" y="71"/>
                      <a:pt x="309" y="76"/>
                      <a:pt x="312" y="75"/>
                    </a:cubicBezTo>
                    <a:cubicBezTo>
                      <a:pt x="314" y="74"/>
                      <a:pt x="318" y="80"/>
                      <a:pt x="319" y="80"/>
                    </a:cubicBezTo>
                    <a:cubicBezTo>
                      <a:pt x="320" y="80"/>
                      <a:pt x="320" y="84"/>
                      <a:pt x="318" y="88"/>
                    </a:cubicBezTo>
                    <a:cubicBezTo>
                      <a:pt x="317" y="91"/>
                      <a:pt x="319" y="92"/>
                      <a:pt x="314" y="96"/>
                    </a:cubicBezTo>
                    <a:cubicBezTo>
                      <a:pt x="310" y="100"/>
                      <a:pt x="313" y="102"/>
                      <a:pt x="310" y="104"/>
                    </a:cubicBezTo>
                    <a:cubicBezTo>
                      <a:pt x="306" y="107"/>
                      <a:pt x="304" y="109"/>
                      <a:pt x="310" y="110"/>
                    </a:cubicBezTo>
                    <a:cubicBezTo>
                      <a:pt x="315" y="110"/>
                      <a:pt x="312" y="108"/>
                      <a:pt x="321" y="105"/>
                    </a:cubicBezTo>
                    <a:cubicBezTo>
                      <a:pt x="330" y="103"/>
                      <a:pt x="326" y="106"/>
                      <a:pt x="327" y="105"/>
                    </a:cubicBezTo>
                    <a:cubicBezTo>
                      <a:pt x="329" y="104"/>
                      <a:pt x="335" y="106"/>
                      <a:pt x="336" y="106"/>
                    </a:cubicBezTo>
                    <a:cubicBezTo>
                      <a:pt x="338" y="106"/>
                      <a:pt x="339" y="107"/>
                      <a:pt x="342" y="108"/>
                    </a:cubicBezTo>
                    <a:cubicBezTo>
                      <a:pt x="342" y="110"/>
                      <a:pt x="342" y="112"/>
                      <a:pt x="342" y="11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Freeform 1031">
                <a:extLst>
                  <a:ext uri="{FF2B5EF4-FFF2-40B4-BE49-F238E27FC236}">
                    <a16:creationId xmlns:a16="http://schemas.microsoft.com/office/drawing/2014/main" id="{D740B71A-70E6-421B-A6B7-C154E3AB79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8" y="1903"/>
                <a:ext cx="72" cy="123"/>
              </a:xfrm>
              <a:custGeom>
                <a:avLst/>
                <a:gdLst>
                  <a:gd name="T0" fmla="*/ 120 w 120"/>
                  <a:gd name="T1" fmla="*/ 187 h 206"/>
                  <a:gd name="T2" fmla="*/ 114 w 120"/>
                  <a:gd name="T3" fmla="*/ 187 h 206"/>
                  <a:gd name="T4" fmla="*/ 104 w 120"/>
                  <a:gd name="T5" fmla="*/ 184 h 206"/>
                  <a:gd name="T6" fmla="*/ 90 w 120"/>
                  <a:gd name="T7" fmla="*/ 189 h 206"/>
                  <a:gd name="T8" fmla="*/ 78 w 120"/>
                  <a:gd name="T9" fmla="*/ 194 h 206"/>
                  <a:gd name="T10" fmla="*/ 72 w 120"/>
                  <a:gd name="T11" fmla="*/ 198 h 206"/>
                  <a:gd name="T12" fmla="*/ 63 w 120"/>
                  <a:gd name="T13" fmla="*/ 204 h 206"/>
                  <a:gd name="T14" fmla="*/ 51 w 120"/>
                  <a:gd name="T15" fmla="*/ 199 h 206"/>
                  <a:gd name="T16" fmla="*/ 40 w 120"/>
                  <a:gd name="T17" fmla="*/ 191 h 206"/>
                  <a:gd name="T18" fmla="*/ 39 w 120"/>
                  <a:gd name="T19" fmla="*/ 181 h 206"/>
                  <a:gd name="T20" fmla="*/ 33 w 120"/>
                  <a:gd name="T21" fmla="*/ 170 h 206"/>
                  <a:gd name="T22" fmla="*/ 32 w 120"/>
                  <a:gd name="T23" fmla="*/ 156 h 206"/>
                  <a:gd name="T24" fmla="*/ 36 w 120"/>
                  <a:gd name="T25" fmla="*/ 145 h 206"/>
                  <a:gd name="T26" fmla="*/ 39 w 120"/>
                  <a:gd name="T27" fmla="*/ 135 h 206"/>
                  <a:gd name="T28" fmla="*/ 43 w 120"/>
                  <a:gd name="T29" fmla="*/ 126 h 206"/>
                  <a:gd name="T30" fmla="*/ 40 w 120"/>
                  <a:gd name="T31" fmla="*/ 117 h 206"/>
                  <a:gd name="T32" fmla="*/ 33 w 120"/>
                  <a:gd name="T33" fmla="*/ 112 h 206"/>
                  <a:gd name="T34" fmla="*/ 32 w 120"/>
                  <a:gd name="T35" fmla="*/ 102 h 206"/>
                  <a:gd name="T36" fmla="*/ 32 w 120"/>
                  <a:gd name="T37" fmla="*/ 93 h 206"/>
                  <a:gd name="T38" fmla="*/ 27 w 120"/>
                  <a:gd name="T39" fmla="*/ 93 h 206"/>
                  <a:gd name="T40" fmla="*/ 18 w 120"/>
                  <a:gd name="T41" fmla="*/ 93 h 206"/>
                  <a:gd name="T42" fmla="*/ 16 w 120"/>
                  <a:gd name="T43" fmla="*/ 90 h 206"/>
                  <a:gd name="T44" fmla="*/ 7 w 120"/>
                  <a:gd name="T45" fmla="*/ 82 h 206"/>
                  <a:gd name="T46" fmla="*/ 2 w 120"/>
                  <a:gd name="T47" fmla="*/ 68 h 206"/>
                  <a:gd name="T48" fmla="*/ 6 w 120"/>
                  <a:gd name="T49" fmla="*/ 59 h 206"/>
                  <a:gd name="T50" fmla="*/ 13 w 120"/>
                  <a:gd name="T51" fmla="*/ 50 h 206"/>
                  <a:gd name="T52" fmla="*/ 26 w 120"/>
                  <a:gd name="T53" fmla="*/ 44 h 206"/>
                  <a:gd name="T54" fmla="*/ 27 w 120"/>
                  <a:gd name="T55" fmla="*/ 37 h 206"/>
                  <a:gd name="T56" fmla="*/ 20 w 120"/>
                  <a:gd name="T57" fmla="*/ 26 h 206"/>
                  <a:gd name="T58" fmla="*/ 32 w 120"/>
                  <a:gd name="T59" fmla="*/ 15 h 206"/>
                  <a:gd name="T60" fmla="*/ 40 w 120"/>
                  <a:gd name="T61" fmla="*/ 5 h 206"/>
                  <a:gd name="T62" fmla="*/ 40 w 120"/>
                  <a:gd name="T63" fmla="*/ 0 h 206"/>
                  <a:gd name="T64" fmla="*/ 43 w 120"/>
                  <a:gd name="T65" fmla="*/ 1 h 206"/>
                  <a:gd name="T66" fmla="*/ 51 w 120"/>
                  <a:gd name="T67" fmla="*/ 7 h 206"/>
                  <a:gd name="T68" fmla="*/ 59 w 120"/>
                  <a:gd name="T69" fmla="*/ 13 h 206"/>
                  <a:gd name="T70" fmla="*/ 70 w 120"/>
                  <a:gd name="T71" fmla="*/ 24 h 206"/>
                  <a:gd name="T72" fmla="*/ 74 w 120"/>
                  <a:gd name="T73" fmla="*/ 36 h 206"/>
                  <a:gd name="T74" fmla="*/ 72 w 120"/>
                  <a:gd name="T75" fmla="*/ 48 h 206"/>
                  <a:gd name="T76" fmla="*/ 82 w 120"/>
                  <a:gd name="T77" fmla="*/ 48 h 206"/>
                  <a:gd name="T78" fmla="*/ 91 w 120"/>
                  <a:gd name="T79" fmla="*/ 54 h 206"/>
                  <a:gd name="T80" fmla="*/ 101 w 120"/>
                  <a:gd name="T81" fmla="*/ 63 h 206"/>
                  <a:gd name="T82" fmla="*/ 107 w 120"/>
                  <a:gd name="T83" fmla="*/ 71 h 206"/>
                  <a:gd name="T84" fmla="*/ 105 w 120"/>
                  <a:gd name="T85" fmla="*/ 78 h 206"/>
                  <a:gd name="T86" fmla="*/ 102 w 120"/>
                  <a:gd name="T87" fmla="*/ 89 h 206"/>
                  <a:gd name="T88" fmla="*/ 99 w 120"/>
                  <a:gd name="T89" fmla="*/ 97 h 206"/>
                  <a:gd name="T90" fmla="*/ 86 w 120"/>
                  <a:gd name="T91" fmla="*/ 103 h 206"/>
                  <a:gd name="T92" fmla="*/ 85 w 120"/>
                  <a:gd name="T93" fmla="*/ 114 h 206"/>
                  <a:gd name="T94" fmla="*/ 82 w 120"/>
                  <a:gd name="T95" fmla="*/ 129 h 206"/>
                  <a:gd name="T96" fmla="*/ 89 w 120"/>
                  <a:gd name="T97" fmla="*/ 138 h 206"/>
                  <a:gd name="T98" fmla="*/ 97 w 120"/>
                  <a:gd name="T99" fmla="*/ 145 h 206"/>
                  <a:gd name="T100" fmla="*/ 101 w 120"/>
                  <a:gd name="T101" fmla="*/ 153 h 206"/>
                  <a:gd name="T102" fmla="*/ 105 w 120"/>
                  <a:gd name="T103" fmla="*/ 162 h 206"/>
                  <a:gd name="T104" fmla="*/ 107 w 120"/>
                  <a:gd name="T105" fmla="*/ 171 h 206"/>
                  <a:gd name="T106" fmla="*/ 114 w 120"/>
                  <a:gd name="T107" fmla="*/ 179 h 206"/>
                  <a:gd name="T108" fmla="*/ 120 w 120"/>
                  <a:gd name="T109" fmla="*/ 184 h 206"/>
                  <a:gd name="T110" fmla="*/ 120 w 120"/>
                  <a:gd name="T111" fmla="*/ 187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20" h="206">
                    <a:moveTo>
                      <a:pt x="120" y="187"/>
                    </a:moveTo>
                    <a:cubicBezTo>
                      <a:pt x="117" y="187"/>
                      <a:pt x="115" y="187"/>
                      <a:pt x="114" y="187"/>
                    </a:cubicBezTo>
                    <a:cubicBezTo>
                      <a:pt x="114" y="186"/>
                      <a:pt x="108" y="185"/>
                      <a:pt x="104" y="184"/>
                    </a:cubicBezTo>
                    <a:cubicBezTo>
                      <a:pt x="99" y="182"/>
                      <a:pt x="96" y="187"/>
                      <a:pt x="90" y="189"/>
                    </a:cubicBezTo>
                    <a:cubicBezTo>
                      <a:pt x="84" y="190"/>
                      <a:pt x="82" y="192"/>
                      <a:pt x="78" y="194"/>
                    </a:cubicBezTo>
                    <a:cubicBezTo>
                      <a:pt x="75" y="195"/>
                      <a:pt x="74" y="196"/>
                      <a:pt x="72" y="198"/>
                    </a:cubicBezTo>
                    <a:cubicBezTo>
                      <a:pt x="69" y="200"/>
                      <a:pt x="66" y="203"/>
                      <a:pt x="63" y="204"/>
                    </a:cubicBezTo>
                    <a:cubicBezTo>
                      <a:pt x="60" y="206"/>
                      <a:pt x="55" y="204"/>
                      <a:pt x="51" y="199"/>
                    </a:cubicBezTo>
                    <a:cubicBezTo>
                      <a:pt x="46" y="194"/>
                      <a:pt x="44" y="194"/>
                      <a:pt x="40" y="191"/>
                    </a:cubicBezTo>
                    <a:cubicBezTo>
                      <a:pt x="36" y="188"/>
                      <a:pt x="41" y="186"/>
                      <a:pt x="39" y="181"/>
                    </a:cubicBezTo>
                    <a:cubicBezTo>
                      <a:pt x="38" y="175"/>
                      <a:pt x="37" y="174"/>
                      <a:pt x="33" y="170"/>
                    </a:cubicBezTo>
                    <a:cubicBezTo>
                      <a:pt x="29" y="166"/>
                      <a:pt x="32" y="163"/>
                      <a:pt x="32" y="156"/>
                    </a:cubicBezTo>
                    <a:cubicBezTo>
                      <a:pt x="32" y="149"/>
                      <a:pt x="35" y="152"/>
                      <a:pt x="36" y="145"/>
                    </a:cubicBezTo>
                    <a:cubicBezTo>
                      <a:pt x="37" y="138"/>
                      <a:pt x="36" y="140"/>
                      <a:pt x="39" y="135"/>
                    </a:cubicBezTo>
                    <a:cubicBezTo>
                      <a:pt x="42" y="130"/>
                      <a:pt x="43" y="132"/>
                      <a:pt x="43" y="126"/>
                    </a:cubicBezTo>
                    <a:cubicBezTo>
                      <a:pt x="44" y="121"/>
                      <a:pt x="41" y="121"/>
                      <a:pt x="40" y="117"/>
                    </a:cubicBezTo>
                    <a:cubicBezTo>
                      <a:pt x="40" y="113"/>
                      <a:pt x="37" y="113"/>
                      <a:pt x="33" y="112"/>
                    </a:cubicBezTo>
                    <a:cubicBezTo>
                      <a:pt x="29" y="111"/>
                      <a:pt x="26" y="109"/>
                      <a:pt x="32" y="102"/>
                    </a:cubicBezTo>
                    <a:cubicBezTo>
                      <a:pt x="37" y="95"/>
                      <a:pt x="33" y="96"/>
                      <a:pt x="32" y="93"/>
                    </a:cubicBezTo>
                    <a:cubicBezTo>
                      <a:pt x="31" y="90"/>
                      <a:pt x="28" y="93"/>
                      <a:pt x="27" y="93"/>
                    </a:cubicBezTo>
                    <a:cubicBezTo>
                      <a:pt x="26" y="93"/>
                      <a:pt x="21" y="93"/>
                      <a:pt x="18" y="93"/>
                    </a:cubicBezTo>
                    <a:cubicBezTo>
                      <a:pt x="18" y="92"/>
                      <a:pt x="17" y="91"/>
                      <a:pt x="16" y="90"/>
                    </a:cubicBezTo>
                    <a:cubicBezTo>
                      <a:pt x="12" y="87"/>
                      <a:pt x="9" y="86"/>
                      <a:pt x="7" y="82"/>
                    </a:cubicBezTo>
                    <a:cubicBezTo>
                      <a:pt x="5" y="78"/>
                      <a:pt x="0" y="72"/>
                      <a:pt x="2" y="68"/>
                    </a:cubicBezTo>
                    <a:cubicBezTo>
                      <a:pt x="5" y="65"/>
                      <a:pt x="6" y="62"/>
                      <a:pt x="6" y="59"/>
                    </a:cubicBezTo>
                    <a:cubicBezTo>
                      <a:pt x="6" y="57"/>
                      <a:pt x="9" y="50"/>
                      <a:pt x="13" y="50"/>
                    </a:cubicBezTo>
                    <a:cubicBezTo>
                      <a:pt x="17" y="49"/>
                      <a:pt x="25" y="45"/>
                      <a:pt x="26" y="44"/>
                    </a:cubicBezTo>
                    <a:cubicBezTo>
                      <a:pt x="27" y="42"/>
                      <a:pt x="34" y="41"/>
                      <a:pt x="27" y="37"/>
                    </a:cubicBezTo>
                    <a:cubicBezTo>
                      <a:pt x="20" y="34"/>
                      <a:pt x="16" y="29"/>
                      <a:pt x="20" y="26"/>
                    </a:cubicBezTo>
                    <a:cubicBezTo>
                      <a:pt x="24" y="24"/>
                      <a:pt x="25" y="19"/>
                      <a:pt x="32" y="15"/>
                    </a:cubicBezTo>
                    <a:cubicBezTo>
                      <a:pt x="38" y="11"/>
                      <a:pt x="40" y="7"/>
                      <a:pt x="40" y="5"/>
                    </a:cubicBezTo>
                    <a:cubicBezTo>
                      <a:pt x="40" y="4"/>
                      <a:pt x="40" y="2"/>
                      <a:pt x="40" y="0"/>
                    </a:cubicBezTo>
                    <a:cubicBezTo>
                      <a:pt x="41" y="0"/>
                      <a:pt x="42" y="1"/>
                      <a:pt x="43" y="1"/>
                    </a:cubicBezTo>
                    <a:cubicBezTo>
                      <a:pt x="48" y="1"/>
                      <a:pt x="48" y="6"/>
                      <a:pt x="51" y="7"/>
                    </a:cubicBezTo>
                    <a:cubicBezTo>
                      <a:pt x="53" y="8"/>
                      <a:pt x="53" y="9"/>
                      <a:pt x="59" y="13"/>
                    </a:cubicBezTo>
                    <a:cubicBezTo>
                      <a:pt x="65" y="17"/>
                      <a:pt x="67" y="23"/>
                      <a:pt x="70" y="24"/>
                    </a:cubicBezTo>
                    <a:cubicBezTo>
                      <a:pt x="72" y="25"/>
                      <a:pt x="72" y="31"/>
                      <a:pt x="74" y="36"/>
                    </a:cubicBezTo>
                    <a:cubicBezTo>
                      <a:pt x="76" y="41"/>
                      <a:pt x="74" y="41"/>
                      <a:pt x="72" y="48"/>
                    </a:cubicBezTo>
                    <a:cubicBezTo>
                      <a:pt x="70" y="56"/>
                      <a:pt x="78" y="48"/>
                      <a:pt x="82" y="48"/>
                    </a:cubicBezTo>
                    <a:cubicBezTo>
                      <a:pt x="86" y="48"/>
                      <a:pt x="87" y="54"/>
                      <a:pt x="91" y="54"/>
                    </a:cubicBezTo>
                    <a:cubicBezTo>
                      <a:pt x="95" y="54"/>
                      <a:pt x="94" y="57"/>
                      <a:pt x="101" y="63"/>
                    </a:cubicBezTo>
                    <a:cubicBezTo>
                      <a:pt x="108" y="67"/>
                      <a:pt x="106" y="67"/>
                      <a:pt x="107" y="71"/>
                    </a:cubicBezTo>
                    <a:cubicBezTo>
                      <a:pt x="106" y="73"/>
                      <a:pt x="105" y="74"/>
                      <a:pt x="105" y="78"/>
                    </a:cubicBezTo>
                    <a:cubicBezTo>
                      <a:pt x="105" y="83"/>
                      <a:pt x="102" y="85"/>
                      <a:pt x="102" y="89"/>
                    </a:cubicBezTo>
                    <a:cubicBezTo>
                      <a:pt x="102" y="93"/>
                      <a:pt x="106" y="95"/>
                      <a:pt x="99" y="97"/>
                    </a:cubicBezTo>
                    <a:cubicBezTo>
                      <a:pt x="92" y="100"/>
                      <a:pt x="87" y="98"/>
                      <a:pt x="86" y="103"/>
                    </a:cubicBezTo>
                    <a:cubicBezTo>
                      <a:pt x="85" y="107"/>
                      <a:pt x="89" y="106"/>
                      <a:pt x="85" y="114"/>
                    </a:cubicBezTo>
                    <a:cubicBezTo>
                      <a:pt x="81" y="121"/>
                      <a:pt x="80" y="123"/>
                      <a:pt x="82" y="129"/>
                    </a:cubicBezTo>
                    <a:cubicBezTo>
                      <a:pt x="84" y="134"/>
                      <a:pt x="84" y="134"/>
                      <a:pt x="89" y="138"/>
                    </a:cubicBezTo>
                    <a:cubicBezTo>
                      <a:pt x="94" y="142"/>
                      <a:pt x="93" y="144"/>
                      <a:pt x="97" y="145"/>
                    </a:cubicBezTo>
                    <a:cubicBezTo>
                      <a:pt x="102" y="146"/>
                      <a:pt x="101" y="143"/>
                      <a:pt x="101" y="153"/>
                    </a:cubicBezTo>
                    <a:cubicBezTo>
                      <a:pt x="102" y="163"/>
                      <a:pt x="105" y="158"/>
                      <a:pt x="105" y="162"/>
                    </a:cubicBezTo>
                    <a:cubicBezTo>
                      <a:pt x="105" y="166"/>
                      <a:pt x="106" y="169"/>
                      <a:pt x="107" y="171"/>
                    </a:cubicBezTo>
                    <a:cubicBezTo>
                      <a:pt x="109" y="173"/>
                      <a:pt x="111" y="177"/>
                      <a:pt x="114" y="179"/>
                    </a:cubicBezTo>
                    <a:cubicBezTo>
                      <a:pt x="117" y="182"/>
                      <a:pt x="120" y="183"/>
                      <a:pt x="120" y="184"/>
                    </a:cubicBezTo>
                    <a:cubicBezTo>
                      <a:pt x="120" y="184"/>
                      <a:pt x="120" y="186"/>
                      <a:pt x="120" y="18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Freeform 1032">
                <a:extLst>
                  <a:ext uri="{FF2B5EF4-FFF2-40B4-BE49-F238E27FC236}">
                    <a16:creationId xmlns:a16="http://schemas.microsoft.com/office/drawing/2014/main" id="{B0AB646A-A184-41A9-9677-EC94FE75A0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9" y="1948"/>
                <a:ext cx="44" cy="64"/>
              </a:xfrm>
              <a:custGeom>
                <a:avLst/>
                <a:gdLst>
                  <a:gd name="T0" fmla="*/ 74 w 74"/>
                  <a:gd name="T1" fmla="*/ 46 h 107"/>
                  <a:gd name="T2" fmla="*/ 74 w 74"/>
                  <a:gd name="T3" fmla="*/ 49 h 107"/>
                  <a:gd name="T4" fmla="*/ 65 w 74"/>
                  <a:gd name="T5" fmla="*/ 61 h 107"/>
                  <a:gd name="T6" fmla="*/ 56 w 74"/>
                  <a:gd name="T7" fmla="*/ 82 h 107"/>
                  <a:gd name="T8" fmla="*/ 45 w 74"/>
                  <a:gd name="T9" fmla="*/ 101 h 107"/>
                  <a:gd name="T10" fmla="*/ 30 w 74"/>
                  <a:gd name="T11" fmla="*/ 100 h 107"/>
                  <a:gd name="T12" fmla="*/ 13 w 74"/>
                  <a:gd name="T13" fmla="*/ 104 h 107"/>
                  <a:gd name="T14" fmla="*/ 1 w 74"/>
                  <a:gd name="T15" fmla="*/ 100 h 107"/>
                  <a:gd name="T16" fmla="*/ 0 w 74"/>
                  <a:gd name="T17" fmla="*/ 100 h 107"/>
                  <a:gd name="T18" fmla="*/ 3 w 74"/>
                  <a:gd name="T19" fmla="*/ 96 h 107"/>
                  <a:gd name="T20" fmla="*/ 10 w 74"/>
                  <a:gd name="T21" fmla="*/ 86 h 107"/>
                  <a:gd name="T22" fmla="*/ 12 w 74"/>
                  <a:gd name="T23" fmla="*/ 71 h 107"/>
                  <a:gd name="T24" fmla="*/ 15 w 74"/>
                  <a:gd name="T25" fmla="*/ 61 h 107"/>
                  <a:gd name="T26" fmla="*/ 9 w 74"/>
                  <a:gd name="T27" fmla="*/ 50 h 107"/>
                  <a:gd name="T28" fmla="*/ 4 w 74"/>
                  <a:gd name="T29" fmla="*/ 34 h 107"/>
                  <a:gd name="T30" fmla="*/ 7 w 74"/>
                  <a:gd name="T31" fmla="*/ 20 h 107"/>
                  <a:gd name="T32" fmla="*/ 14 w 74"/>
                  <a:gd name="T33" fmla="*/ 11 h 107"/>
                  <a:gd name="T34" fmla="*/ 16 w 74"/>
                  <a:gd name="T35" fmla="*/ 0 h 107"/>
                  <a:gd name="T36" fmla="*/ 19 w 74"/>
                  <a:gd name="T37" fmla="*/ 3 h 107"/>
                  <a:gd name="T38" fmla="*/ 26 w 74"/>
                  <a:gd name="T39" fmla="*/ 5 h 107"/>
                  <a:gd name="T40" fmla="*/ 34 w 74"/>
                  <a:gd name="T41" fmla="*/ 7 h 107"/>
                  <a:gd name="T42" fmla="*/ 40 w 74"/>
                  <a:gd name="T43" fmla="*/ 10 h 107"/>
                  <a:gd name="T44" fmla="*/ 47 w 74"/>
                  <a:gd name="T45" fmla="*/ 12 h 107"/>
                  <a:gd name="T46" fmla="*/ 50 w 74"/>
                  <a:gd name="T47" fmla="*/ 17 h 107"/>
                  <a:gd name="T48" fmla="*/ 53 w 74"/>
                  <a:gd name="T49" fmla="*/ 21 h 107"/>
                  <a:gd name="T50" fmla="*/ 55 w 74"/>
                  <a:gd name="T51" fmla="*/ 26 h 107"/>
                  <a:gd name="T52" fmla="*/ 64 w 74"/>
                  <a:gd name="T53" fmla="*/ 28 h 107"/>
                  <a:gd name="T54" fmla="*/ 68 w 74"/>
                  <a:gd name="T55" fmla="*/ 32 h 107"/>
                  <a:gd name="T56" fmla="*/ 68 w 74"/>
                  <a:gd name="T57" fmla="*/ 32 h 107"/>
                  <a:gd name="T58" fmla="*/ 68 w 74"/>
                  <a:gd name="T59" fmla="*/ 32 h 107"/>
                  <a:gd name="T60" fmla="*/ 72 w 74"/>
                  <a:gd name="T61" fmla="*/ 40 h 107"/>
                  <a:gd name="T62" fmla="*/ 74 w 74"/>
                  <a:gd name="T63" fmla="*/ 46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4" h="107">
                    <a:moveTo>
                      <a:pt x="74" y="46"/>
                    </a:moveTo>
                    <a:cubicBezTo>
                      <a:pt x="74" y="49"/>
                      <a:pt x="74" y="49"/>
                      <a:pt x="74" y="49"/>
                    </a:cubicBezTo>
                    <a:cubicBezTo>
                      <a:pt x="74" y="49"/>
                      <a:pt x="67" y="57"/>
                      <a:pt x="65" y="61"/>
                    </a:cubicBezTo>
                    <a:cubicBezTo>
                      <a:pt x="63" y="65"/>
                      <a:pt x="58" y="76"/>
                      <a:pt x="56" y="82"/>
                    </a:cubicBezTo>
                    <a:cubicBezTo>
                      <a:pt x="54" y="89"/>
                      <a:pt x="49" y="98"/>
                      <a:pt x="45" y="101"/>
                    </a:cubicBezTo>
                    <a:cubicBezTo>
                      <a:pt x="40" y="104"/>
                      <a:pt x="34" y="101"/>
                      <a:pt x="30" y="100"/>
                    </a:cubicBezTo>
                    <a:cubicBezTo>
                      <a:pt x="25" y="98"/>
                      <a:pt x="18" y="102"/>
                      <a:pt x="13" y="104"/>
                    </a:cubicBezTo>
                    <a:cubicBezTo>
                      <a:pt x="9" y="107"/>
                      <a:pt x="6" y="104"/>
                      <a:pt x="1" y="100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99"/>
                      <a:pt x="1" y="97"/>
                      <a:pt x="3" y="96"/>
                    </a:cubicBezTo>
                    <a:cubicBezTo>
                      <a:pt x="5" y="93"/>
                      <a:pt x="10" y="90"/>
                      <a:pt x="10" y="86"/>
                    </a:cubicBezTo>
                    <a:cubicBezTo>
                      <a:pt x="10" y="82"/>
                      <a:pt x="10" y="75"/>
                      <a:pt x="12" y="71"/>
                    </a:cubicBezTo>
                    <a:cubicBezTo>
                      <a:pt x="13" y="68"/>
                      <a:pt x="20" y="65"/>
                      <a:pt x="15" y="61"/>
                    </a:cubicBezTo>
                    <a:cubicBezTo>
                      <a:pt x="11" y="57"/>
                      <a:pt x="10" y="52"/>
                      <a:pt x="9" y="50"/>
                    </a:cubicBezTo>
                    <a:cubicBezTo>
                      <a:pt x="8" y="48"/>
                      <a:pt x="3" y="39"/>
                      <a:pt x="4" y="34"/>
                    </a:cubicBezTo>
                    <a:cubicBezTo>
                      <a:pt x="5" y="30"/>
                      <a:pt x="3" y="23"/>
                      <a:pt x="7" y="20"/>
                    </a:cubicBezTo>
                    <a:cubicBezTo>
                      <a:pt x="12" y="17"/>
                      <a:pt x="14" y="12"/>
                      <a:pt x="14" y="11"/>
                    </a:cubicBezTo>
                    <a:cubicBezTo>
                      <a:pt x="14" y="11"/>
                      <a:pt x="16" y="4"/>
                      <a:pt x="16" y="0"/>
                    </a:cubicBezTo>
                    <a:cubicBezTo>
                      <a:pt x="18" y="1"/>
                      <a:pt x="17" y="3"/>
                      <a:pt x="19" y="3"/>
                    </a:cubicBezTo>
                    <a:cubicBezTo>
                      <a:pt x="22" y="3"/>
                      <a:pt x="23" y="6"/>
                      <a:pt x="26" y="5"/>
                    </a:cubicBezTo>
                    <a:cubicBezTo>
                      <a:pt x="30" y="3"/>
                      <a:pt x="30" y="8"/>
                      <a:pt x="34" y="7"/>
                    </a:cubicBezTo>
                    <a:cubicBezTo>
                      <a:pt x="37" y="6"/>
                      <a:pt x="35" y="10"/>
                      <a:pt x="40" y="10"/>
                    </a:cubicBezTo>
                    <a:cubicBezTo>
                      <a:pt x="45" y="10"/>
                      <a:pt x="43" y="12"/>
                      <a:pt x="47" y="12"/>
                    </a:cubicBezTo>
                    <a:cubicBezTo>
                      <a:pt x="50" y="12"/>
                      <a:pt x="46" y="16"/>
                      <a:pt x="50" y="17"/>
                    </a:cubicBezTo>
                    <a:cubicBezTo>
                      <a:pt x="53" y="17"/>
                      <a:pt x="52" y="20"/>
                      <a:pt x="53" y="21"/>
                    </a:cubicBezTo>
                    <a:cubicBezTo>
                      <a:pt x="54" y="22"/>
                      <a:pt x="54" y="26"/>
                      <a:pt x="55" y="26"/>
                    </a:cubicBezTo>
                    <a:cubicBezTo>
                      <a:pt x="55" y="26"/>
                      <a:pt x="57" y="30"/>
                      <a:pt x="64" y="28"/>
                    </a:cubicBezTo>
                    <a:cubicBezTo>
                      <a:pt x="70" y="27"/>
                      <a:pt x="68" y="31"/>
                      <a:pt x="68" y="32"/>
                    </a:cubicBezTo>
                    <a:cubicBezTo>
                      <a:pt x="68" y="32"/>
                      <a:pt x="68" y="32"/>
                      <a:pt x="68" y="32"/>
                    </a:cubicBezTo>
                    <a:cubicBezTo>
                      <a:pt x="68" y="32"/>
                      <a:pt x="68" y="32"/>
                      <a:pt x="68" y="32"/>
                    </a:cubicBezTo>
                    <a:cubicBezTo>
                      <a:pt x="69" y="33"/>
                      <a:pt x="72" y="36"/>
                      <a:pt x="72" y="40"/>
                    </a:cubicBezTo>
                    <a:cubicBezTo>
                      <a:pt x="73" y="42"/>
                      <a:pt x="74" y="44"/>
                      <a:pt x="74" y="4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Freeform 1033">
                <a:extLst>
                  <a:ext uri="{FF2B5EF4-FFF2-40B4-BE49-F238E27FC236}">
                    <a16:creationId xmlns:a16="http://schemas.microsoft.com/office/drawing/2014/main" id="{91474EE3-ECDC-4201-917A-9B7E644072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6" y="1944"/>
                <a:ext cx="65" cy="72"/>
              </a:xfrm>
              <a:custGeom>
                <a:avLst/>
                <a:gdLst>
                  <a:gd name="T0" fmla="*/ 99 w 107"/>
                  <a:gd name="T1" fmla="*/ 77 h 119"/>
                  <a:gd name="T2" fmla="*/ 97 w 107"/>
                  <a:gd name="T3" fmla="*/ 92 h 119"/>
                  <a:gd name="T4" fmla="*/ 90 w 107"/>
                  <a:gd name="T5" fmla="*/ 102 h 119"/>
                  <a:gd name="T6" fmla="*/ 87 w 107"/>
                  <a:gd name="T7" fmla="*/ 106 h 119"/>
                  <a:gd name="T8" fmla="*/ 77 w 107"/>
                  <a:gd name="T9" fmla="*/ 100 h 119"/>
                  <a:gd name="T10" fmla="*/ 62 w 107"/>
                  <a:gd name="T11" fmla="*/ 102 h 119"/>
                  <a:gd name="T12" fmla="*/ 49 w 107"/>
                  <a:gd name="T13" fmla="*/ 104 h 119"/>
                  <a:gd name="T14" fmla="*/ 55 w 107"/>
                  <a:gd name="T15" fmla="*/ 114 h 119"/>
                  <a:gd name="T16" fmla="*/ 47 w 107"/>
                  <a:gd name="T17" fmla="*/ 118 h 119"/>
                  <a:gd name="T18" fmla="*/ 40 w 107"/>
                  <a:gd name="T19" fmla="*/ 118 h 119"/>
                  <a:gd name="T20" fmla="*/ 40 w 107"/>
                  <a:gd name="T21" fmla="*/ 115 h 119"/>
                  <a:gd name="T22" fmla="*/ 34 w 107"/>
                  <a:gd name="T23" fmla="*/ 110 h 119"/>
                  <a:gd name="T24" fmla="*/ 27 w 107"/>
                  <a:gd name="T25" fmla="*/ 102 h 119"/>
                  <a:gd name="T26" fmla="*/ 25 w 107"/>
                  <a:gd name="T27" fmla="*/ 93 h 119"/>
                  <a:gd name="T28" fmla="*/ 21 w 107"/>
                  <a:gd name="T29" fmla="*/ 84 h 119"/>
                  <a:gd name="T30" fmla="*/ 17 w 107"/>
                  <a:gd name="T31" fmla="*/ 76 h 119"/>
                  <a:gd name="T32" fmla="*/ 9 w 107"/>
                  <a:gd name="T33" fmla="*/ 69 h 119"/>
                  <a:gd name="T34" fmla="*/ 2 w 107"/>
                  <a:gd name="T35" fmla="*/ 60 h 119"/>
                  <a:gd name="T36" fmla="*/ 5 w 107"/>
                  <a:gd name="T37" fmla="*/ 45 h 119"/>
                  <a:gd name="T38" fmla="*/ 6 w 107"/>
                  <a:gd name="T39" fmla="*/ 34 h 119"/>
                  <a:gd name="T40" fmla="*/ 19 w 107"/>
                  <a:gd name="T41" fmla="*/ 28 h 119"/>
                  <a:gd name="T42" fmla="*/ 22 w 107"/>
                  <a:gd name="T43" fmla="*/ 20 h 119"/>
                  <a:gd name="T44" fmla="*/ 25 w 107"/>
                  <a:gd name="T45" fmla="*/ 9 h 119"/>
                  <a:gd name="T46" fmla="*/ 27 w 107"/>
                  <a:gd name="T47" fmla="*/ 2 h 119"/>
                  <a:gd name="T48" fmla="*/ 27 w 107"/>
                  <a:gd name="T49" fmla="*/ 4 h 119"/>
                  <a:gd name="T50" fmla="*/ 37 w 107"/>
                  <a:gd name="T51" fmla="*/ 1 h 119"/>
                  <a:gd name="T52" fmla="*/ 47 w 107"/>
                  <a:gd name="T53" fmla="*/ 4 h 119"/>
                  <a:gd name="T54" fmla="*/ 55 w 107"/>
                  <a:gd name="T55" fmla="*/ 7 h 119"/>
                  <a:gd name="T56" fmla="*/ 58 w 107"/>
                  <a:gd name="T57" fmla="*/ 4 h 119"/>
                  <a:gd name="T58" fmla="*/ 72 w 107"/>
                  <a:gd name="T59" fmla="*/ 4 h 119"/>
                  <a:gd name="T60" fmla="*/ 76 w 107"/>
                  <a:gd name="T61" fmla="*/ 2 h 119"/>
                  <a:gd name="T62" fmla="*/ 87 w 107"/>
                  <a:gd name="T63" fmla="*/ 2 h 119"/>
                  <a:gd name="T64" fmla="*/ 95 w 107"/>
                  <a:gd name="T65" fmla="*/ 2 h 119"/>
                  <a:gd name="T66" fmla="*/ 101 w 107"/>
                  <a:gd name="T67" fmla="*/ 6 h 119"/>
                  <a:gd name="T68" fmla="*/ 103 w 107"/>
                  <a:gd name="T69" fmla="*/ 6 h 119"/>
                  <a:gd name="T70" fmla="*/ 101 w 107"/>
                  <a:gd name="T71" fmla="*/ 17 h 119"/>
                  <a:gd name="T72" fmla="*/ 94 w 107"/>
                  <a:gd name="T73" fmla="*/ 26 h 119"/>
                  <a:gd name="T74" fmla="*/ 91 w 107"/>
                  <a:gd name="T75" fmla="*/ 40 h 119"/>
                  <a:gd name="T76" fmla="*/ 96 w 107"/>
                  <a:gd name="T77" fmla="*/ 56 h 119"/>
                  <a:gd name="T78" fmla="*/ 102 w 107"/>
                  <a:gd name="T79" fmla="*/ 67 h 119"/>
                  <a:gd name="T80" fmla="*/ 99 w 107"/>
                  <a:gd name="T81" fmla="*/ 7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7" h="119">
                    <a:moveTo>
                      <a:pt x="99" y="77"/>
                    </a:moveTo>
                    <a:cubicBezTo>
                      <a:pt x="97" y="81"/>
                      <a:pt x="97" y="88"/>
                      <a:pt x="97" y="92"/>
                    </a:cubicBezTo>
                    <a:cubicBezTo>
                      <a:pt x="97" y="96"/>
                      <a:pt x="92" y="99"/>
                      <a:pt x="90" y="102"/>
                    </a:cubicBezTo>
                    <a:cubicBezTo>
                      <a:pt x="88" y="103"/>
                      <a:pt x="87" y="105"/>
                      <a:pt x="87" y="106"/>
                    </a:cubicBezTo>
                    <a:cubicBezTo>
                      <a:pt x="82" y="102"/>
                      <a:pt x="81" y="102"/>
                      <a:pt x="77" y="100"/>
                    </a:cubicBezTo>
                    <a:cubicBezTo>
                      <a:pt x="73" y="97"/>
                      <a:pt x="65" y="102"/>
                      <a:pt x="62" y="102"/>
                    </a:cubicBezTo>
                    <a:cubicBezTo>
                      <a:pt x="59" y="102"/>
                      <a:pt x="56" y="102"/>
                      <a:pt x="49" y="104"/>
                    </a:cubicBezTo>
                    <a:cubicBezTo>
                      <a:pt x="42" y="106"/>
                      <a:pt x="54" y="110"/>
                      <a:pt x="55" y="114"/>
                    </a:cubicBezTo>
                    <a:cubicBezTo>
                      <a:pt x="56" y="118"/>
                      <a:pt x="51" y="119"/>
                      <a:pt x="47" y="118"/>
                    </a:cubicBezTo>
                    <a:cubicBezTo>
                      <a:pt x="46" y="117"/>
                      <a:pt x="43" y="117"/>
                      <a:pt x="40" y="118"/>
                    </a:cubicBezTo>
                    <a:cubicBezTo>
                      <a:pt x="40" y="117"/>
                      <a:pt x="40" y="115"/>
                      <a:pt x="40" y="115"/>
                    </a:cubicBezTo>
                    <a:cubicBezTo>
                      <a:pt x="40" y="114"/>
                      <a:pt x="37" y="113"/>
                      <a:pt x="34" y="110"/>
                    </a:cubicBezTo>
                    <a:cubicBezTo>
                      <a:pt x="31" y="108"/>
                      <a:pt x="29" y="104"/>
                      <a:pt x="27" y="102"/>
                    </a:cubicBezTo>
                    <a:cubicBezTo>
                      <a:pt x="26" y="100"/>
                      <a:pt x="25" y="97"/>
                      <a:pt x="25" y="93"/>
                    </a:cubicBezTo>
                    <a:cubicBezTo>
                      <a:pt x="25" y="89"/>
                      <a:pt x="22" y="94"/>
                      <a:pt x="21" y="84"/>
                    </a:cubicBezTo>
                    <a:cubicBezTo>
                      <a:pt x="21" y="74"/>
                      <a:pt x="22" y="77"/>
                      <a:pt x="17" y="76"/>
                    </a:cubicBezTo>
                    <a:cubicBezTo>
                      <a:pt x="13" y="75"/>
                      <a:pt x="14" y="73"/>
                      <a:pt x="9" y="69"/>
                    </a:cubicBezTo>
                    <a:cubicBezTo>
                      <a:pt x="4" y="65"/>
                      <a:pt x="4" y="65"/>
                      <a:pt x="2" y="60"/>
                    </a:cubicBezTo>
                    <a:cubicBezTo>
                      <a:pt x="0" y="54"/>
                      <a:pt x="1" y="52"/>
                      <a:pt x="5" y="45"/>
                    </a:cubicBezTo>
                    <a:cubicBezTo>
                      <a:pt x="9" y="37"/>
                      <a:pt x="5" y="38"/>
                      <a:pt x="6" y="34"/>
                    </a:cubicBezTo>
                    <a:cubicBezTo>
                      <a:pt x="7" y="29"/>
                      <a:pt x="12" y="31"/>
                      <a:pt x="19" y="28"/>
                    </a:cubicBezTo>
                    <a:cubicBezTo>
                      <a:pt x="26" y="26"/>
                      <a:pt x="22" y="24"/>
                      <a:pt x="22" y="20"/>
                    </a:cubicBezTo>
                    <a:cubicBezTo>
                      <a:pt x="22" y="16"/>
                      <a:pt x="25" y="14"/>
                      <a:pt x="25" y="9"/>
                    </a:cubicBezTo>
                    <a:cubicBezTo>
                      <a:pt x="25" y="5"/>
                      <a:pt x="26" y="4"/>
                      <a:pt x="27" y="2"/>
                    </a:cubicBezTo>
                    <a:cubicBezTo>
                      <a:pt x="27" y="2"/>
                      <a:pt x="27" y="3"/>
                      <a:pt x="27" y="4"/>
                    </a:cubicBezTo>
                    <a:cubicBezTo>
                      <a:pt x="29" y="9"/>
                      <a:pt x="36" y="2"/>
                      <a:pt x="37" y="1"/>
                    </a:cubicBezTo>
                    <a:cubicBezTo>
                      <a:pt x="38" y="0"/>
                      <a:pt x="42" y="4"/>
                      <a:pt x="47" y="4"/>
                    </a:cubicBezTo>
                    <a:cubicBezTo>
                      <a:pt x="51" y="4"/>
                      <a:pt x="51" y="5"/>
                      <a:pt x="55" y="7"/>
                    </a:cubicBezTo>
                    <a:cubicBezTo>
                      <a:pt x="60" y="9"/>
                      <a:pt x="57" y="5"/>
                      <a:pt x="58" y="4"/>
                    </a:cubicBezTo>
                    <a:cubicBezTo>
                      <a:pt x="59" y="2"/>
                      <a:pt x="66" y="3"/>
                      <a:pt x="72" y="4"/>
                    </a:cubicBezTo>
                    <a:cubicBezTo>
                      <a:pt x="77" y="6"/>
                      <a:pt x="76" y="3"/>
                      <a:pt x="76" y="2"/>
                    </a:cubicBezTo>
                    <a:cubicBezTo>
                      <a:pt x="76" y="1"/>
                      <a:pt x="82" y="3"/>
                      <a:pt x="87" y="2"/>
                    </a:cubicBezTo>
                    <a:cubicBezTo>
                      <a:pt x="91" y="1"/>
                      <a:pt x="91" y="3"/>
                      <a:pt x="95" y="2"/>
                    </a:cubicBezTo>
                    <a:cubicBezTo>
                      <a:pt x="99" y="1"/>
                      <a:pt x="97" y="6"/>
                      <a:pt x="101" y="6"/>
                    </a:cubicBezTo>
                    <a:cubicBezTo>
                      <a:pt x="102" y="6"/>
                      <a:pt x="103" y="6"/>
                      <a:pt x="103" y="6"/>
                    </a:cubicBezTo>
                    <a:cubicBezTo>
                      <a:pt x="103" y="10"/>
                      <a:pt x="101" y="17"/>
                      <a:pt x="101" y="17"/>
                    </a:cubicBezTo>
                    <a:cubicBezTo>
                      <a:pt x="101" y="18"/>
                      <a:pt x="99" y="23"/>
                      <a:pt x="94" y="26"/>
                    </a:cubicBezTo>
                    <a:cubicBezTo>
                      <a:pt x="90" y="29"/>
                      <a:pt x="92" y="36"/>
                      <a:pt x="91" y="40"/>
                    </a:cubicBezTo>
                    <a:cubicBezTo>
                      <a:pt x="90" y="45"/>
                      <a:pt x="95" y="54"/>
                      <a:pt x="96" y="56"/>
                    </a:cubicBezTo>
                    <a:cubicBezTo>
                      <a:pt x="97" y="58"/>
                      <a:pt x="98" y="63"/>
                      <a:pt x="102" y="67"/>
                    </a:cubicBezTo>
                    <a:cubicBezTo>
                      <a:pt x="107" y="71"/>
                      <a:pt x="100" y="74"/>
                      <a:pt x="99" y="7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Freeform 1034">
                <a:extLst>
                  <a:ext uri="{FF2B5EF4-FFF2-40B4-BE49-F238E27FC236}">
                    <a16:creationId xmlns:a16="http://schemas.microsoft.com/office/drawing/2014/main" id="{232FF497-0482-4500-9ABC-ABBC119CC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1882"/>
                <a:ext cx="87" cy="46"/>
              </a:xfrm>
              <a:custGeom>
                <a:avLst/>
                <a:gdLst>
                  <a:gd name="T0" fmla="*/ 136 w 144"/>
                  <a:gd name="T1" fmla="*/ 59 h 77"/>
                  <a:gd name="T2" fmla="*/ 131 w 144"/>
                  <a:gd name="T3" fmla="*/ 59 h 77"/>
                  <a:gd name="T4" fmla="*/ 127 w 144"/>
                  <a:gd name="T5" fmla="*/ 66 h 77"/>
                  <a:gd name="T6" fmla="*/ 124 w 144"/>
                  <a:gd name="T7" fmla="*/ 73 h 77"/>
                  <a:gd name="T8" fmla="*/ 120 w 144"/>
                  <a:gd name="T9" fmla="*/ 69 h 77"/>
                  <a:gd name="T10" fmla="*/ 116 w 144"/>
                  <a:gd name="T11" fmla="*/ 59 h 77"/>
                  <a:gd name="T12" fmla="*/ 113 w 144"/>
                  <a:gd name="T13" fmla="*/ 46 h 77"/>
                  <a:gd name="T14" fmla="*/ 119 w 144"/>
                  <a:gd name="T15" fmla="*/ 39 h 77"/>
                  <a:gd name="T16" fmla="*/ 115 w 144"/>
                  <a:gd name="T17" fmla="*/ 37 h 77"/>
                  <a:gd name="T18" fmla="*/ 106 w 144"/>
                  <a:gd name="T19" fmla="*/ 28 h 77"/>
                  <a:gd name="T20" fmla="*/ 93 w 144"/>
                  <a:gd name="T21" fmla="*/ 24 h 77"/>
                  <a:gd name="T22" fmla="*/ 85 w 144"/>
                  <a:gd name="T23" fmla="*/ 26 h 77"/>
                  <a:gd name="T24" fmla="*/ 73 w 144"/>
                  <a:gd name="T25" fmla="*/ 40 h 77"/>
                  <a:gd name="T26" fmla="*/ 63 w 144"/>
                  <a:gd name="T27" fmla="*/ 44 h 77"/>
                  <a:gd name="T28" fmla="*/ 71 w 144"/>
                  <a:gd name="T29" fmla="*/ 60 h 77"/>
                  <a:gd name="T30" fmla="*/ 67 w 144"/>
                  <a:gd name="T31" fmla="*/ 65 h 77"/>
                  <a:gd name="T32" fmla="*/ 60 w 144"/>
                  <a:gd name="T33" fmla="*/ 72 h 77"/>
                  <a:gd name="T34" fmla="*/ 50 w 144"/>
                  <a:gd name="T35" fmla="*/ 68 h 77"/>
                  <a:gd name="T36" fmla="*/ 47 w 144"/>
                  <a:gd name="T37" fmla="*/ 55 h 77"/>
                  <a:gd name="T38" fmla="*/ 38 w 144"/>
                  <a:gd name="T39" fmla="*/ 59 h 77"/>
                  <a:gd name="T40" fmla="*/ 33 w 144"/>
                  <a:gd name="T41" fmla="*/ 51 h 77"/>
                  <a:gd name="T42" fmla="*/ 25 w 144"/>
                  <a:gd name="T43" fmla="*/ 44 h 77"/>
                  <a:gd name="T44" fmla="*/ 11 w 144"/>
                  <a:gd name="T45" fmla="*/ 42 h 77"/>
                  <a:gd name="T46" fmla="*/ 2 w 144"/>
                  <a:gd name="T47" fmla="*/ 46 h 77"/>
                  <a:gd name="T48" fmla="*/ 0 w 144"/>
                  <a:gd name="T49" fmla="*/ 42 h 77"/>
                  <a:gd name="T50" fmla="*/ 4 w 144"/>
                  <a:gd name="T51" fmla="*/ 37 h 77"/>
                  <a:gd name="T52" fmla="*/ 2 w 144"/>
                  <a:gd name="T53" fmla="*/ 26 h 77"/>
                  <a:gd name="T54" fmla="*/ 4 w 144"/>
                  <a:gd name="T55" fmla="*/ 21 h 77"/>
                  <a:gd name="T56" fmla="*/ 3 w 144"/>
                  <a:gd name="T57" fmla="*/ 10 h 77"/>
                  <a:gd name="T58" fmla="*/ 7 w 144"/>
                  <a:gd name="T59" fmla="*/ 5 h 77"/>
                  <a:gd name="T60" fmla="*/ 13 w 144"/>
                  <a:gd name="T61" fmla="*/ 6 h 77"/>
                  <a:gd name="T62" fmla="*/ 14 w 144"/>
                  <a:gd name="T63" fmla="*/ 5 h 77"/>
                  <a:gd name="T64" fmla="*/ 21 w 144"/>
                  <a:gd name="T65" fmla="*/ 9 h 77"/>
                  <a:gd name="T66" fmla="*/ 17 w 144"/>
                  <a:gd name="T67" fmla="*/ 12 h 77"/>
                  <a:gd name="T68" fmla="*/ 24 w 144"/>
                  <a:gd name="T69" fmla="*/ 24 h 77"/>
                  <a:gd name="T70" fmla="*/ 32 w 144"/>
                  <a:gd name="T71" fmla="*/ 22 h 77"/>
                  <a:gd name="T72" fmla="*/ 45 w 144"/>
                  <a:gd name="T73" fmla="*/ 26 h 77"/>
                  <a:gd name="T74" fmla="*/ 57 w 144"/>
                  <a:gd name="T75" fmla="*/ 22 h 77"/>
                  <a:gd name="T76" fmla="*/ 72 w 144"/>
                  <a:gd name="T77" fmla="*/ 14 h 77"/>
                  <a:gd name="T78" fmla="*/ 80 w 144"/>
                  <a:gd name="T79" fmla="*/ 7 h 77"/>
                  <a:gd name="T80" fmla="*/ 95 w 144"/>
                  <a:gd name="T81" fmla="*/ 6 h 77"/>
                  <a:gd name="T82" fmla="*/ 113 w 144"/>
                  <a:gd name="T83" fmla="*/ 10 h 77"/>
                  <a:gd name="T84" fmla="*/ 123 w 144"/>
                  <a:gd name="T85" fmla="*/ 17 h 77"/>
                  <a:gd name="T86" fmla="*/ 134 w 144"/>
                  <a:gd name="T87" fmla="*/ 23 h 77"/>
                  <a:gd name="T88" fmla="*/ 139 w 144"/>
                  <a:gd name="T89" fmla="*/ 28 h 77"/>
                  <a:gd name="T90" fmla="*/ 137 w 144"/>
                  <a:gd name="T91" fmla="*/ 31 h 77"/>
                  <a:gd name="T92" fmla="*/ 139 w 144"/>
                  <a:gd name="T93" fmla="*/ 38 h 77"/>
                  <a:gd name="T94" fmla="*/ 142 w 144"/>
                  <a:gd name="T95" fmla="*/ 47 h 77"/>
                  <a:gd name="T96" fmla="*/ 136 w 144"/>
                  <a:gd name="T97" fmla="*/ 59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4" h="77">
                    <a:moveTo>
                      <a:pt x="136" y="59"/>
                    </a:moveTo>
                    <a:cubicBezTo>
                      <a:pt x="134" y="63"/>
                      <a:pt x="133" y="61"/>
                      <a:pt x="131" y="59"/>
                    </a:cubicBezTo>
                    <a:cubicBezTo>
                      <a:pt x="129" y="58"/>
                      <a:pt x="129" y="63"/>
                      <a:pt x="127" y="66"/>
                    </a:cubicBezTo>
                    <a:cubicBezTo>
                      <a:pt x="126" y="68"/>
                      <a:pt x="125" y="71"/>
                      <a:pt x="124" y="73"/>
                    </a:cubicBezTo>
                    <a:cubicBezTo>
                      <a:pt x="123" y="72"/>
                      <a:pt x="122" y="71"/>
                      <a:pt x="120" y="69"/>
                    </a:cubicBezTo>
                    <a:cubicBezTo>
                      <a:pt x="113" y="60"/>
                      <a:pt x="119" y="63"/>
                      <a:pt x="116" y="59"/>
                    </a:cubicBezTo>
                    <a:cubicBezTo>
                      <a:pt x="113" y="56"/>
                      <a:pt x="112" y="49"/>
                      <a:pt x="113" y="46"/>
                    </a:cubicBezTo>
                    <a:cubicBezTo>
                      <a:pt x="113" y="43"/>
                      <a:pt x="117" y="43"/>
                      <a:pt x="119" y="39"/>
                    </a:cubicBezTo>
                    <a:cubicBezTo>
                      <a:pt x="122" y="35"/>
                      <a:pt x="118" y="37"/>
                      <a:pt x="115" y="37"/>
                    </a:cubicBezTo>
                    <a:cubicBezTo>
                      <a:pt x="112" y="37"/>
                      <a:pt x="109" y="34"/>
                      <a:pt x="106" y="28"/>
                    </a:cubicBezTo>
                    <a:cubicBezTo>
                      <a:pt x="102" y="22"/>
                      <a:pt x="102" y="26"/>
                      <a:pt x="93" y="24"/>
                    </a:cubicBezTo>
                    <a:cubicBezTo>
                      <a:pt x="85" y="21"/>
                      <a:pt x="86" y="23"/>
                      <a:pt x="85" y="26"/>
                    </a:cubicBezTo>
                    <a:cubicBezTo>
                      <a:pt x="83" y="30"/>
                      <a:pt x="77" y="32"/>
                      <a:pt x="73" y="40"/>
                    </a:cubicBezTo>
                    <a:cubicBezTo>
                      <a:pt x="69" y="47"/>
                      <a:pt x="68" y="43"/>
                      <a:pt x="63" y="44"/>
                    </a:cubicBezTo>
                    <a:cubicBezTo>
                      <a:pt x="58" y="46"/>
                      <a:pt x="68" y="54"/>
                      <a:pt x="71" y="60"/>
                    </a:cubicBezTo>
                    <a:cubicBezTo>
                      <a:pt x="75" y="66"/>
                      <a:pt x="71" y="64"/>
                      <a:pt x="67" y="65"/>
                    </a:cubicBezTo>
                    <a:cubicBezTo>
                      <a:pt x="64" y="66"/>
                      <a:pt x="65" y="66"/>
                      <a:pt x="60" y="72"/>
                    </a:cubicBezTo>
                    <a:cubicBezTo>
                      <a:pt x="54" y="77"/>
                      <a:pt x="52" y="71"/>
                      <a:pt x="50" y="68"/>
                    </a:cubicBezTo>
                    <a:cubicBezTo>
                      <a:pt x="49" y="66"/>
                      <a:pt x="48" y="59"/>
                      <a:pt x="47" y="55"/>
                    </a:cubicBezTo>
                    <a:cubicBezTo>
                      <a:pt x="45" y="51"/>
                      <a:pt x="43" y="59"/>
                      <a:pt x="38" y="59"/>
                    </a:cubicBezTo>
                    <a:cubicBezTo>
                      <a:pt x="34" y="59"/>
                      <a:pt x="35" y="56"/>
                      <a:pt x="33" y="51"/>
                    </a:cubicBezTo>
                    <a:cubicBezTo>
                      <a:pt x="32" y="45"/>
                      <a:pt x="30" y="47"/>
                      <a:pt x="25" y="44"/>
                    </a:cubicBezTo>
                    <a:cubicBezTo>
                      <a:pt x="21" y="41"/>
                      <a:pt x="15" y="42"/>
                      <a:pt x="11" y="42"/>
                    </a:cubicBezTo>
                    <a:cubicBezTo>
                      <a:pt x="8" y="42"/>
                      <a:pt x="6" y="44"/>
                      <a:pt x="2" y="46"/>
                    </a:cubicBezTo>
                    <a:cubicBezTo>
                      <a:pt x="1" y="45"/>
                      <a:pt x="0" y="43"/>
                      <a:pt x="0" y="42"/>
                    </a:cubicBezTo>
                    <a:cubicBezTo>
                      <a:pt x="0" y="40"/>
                      <a:pt x="4" y="40"/>
                      <a:pt x="4" y="37"/>
                    </a:cubicBezTo>
                    <a:cubicBezTo>
                      <a:pt x="5" y="33"/>
                      <a:pt x="0" y="29"/>
                      <a:pt x="2" y="26"/>
                    </a:cubicBezTo>
                    <a:cubicBezTo>
                      <a:pt x="5" y="24"/>
                      <a:pt x="7" y="23"/>
                      <a:pt x="4" y="21"/>
                    </a:cubicBezTo>
                    <a:cubicBezTo>
                      <a:pt x="2" y="19"/>
                      <a:pt x="3" y="13"/>
                      <a:pt x="3" y="10"/>
                    </a:cubicBezTo>
                    <a:cubicBezTo>
                      <a:pt x="3" y="8"/>
                      <a:pt x="5" y="4"/>
                      <a:pt x="7" y="5"/>
                    </a:cubicBezTo>
                    <a:cubicBezTo>
                      <a:pt x="9" y="6"/>
                      <a:pt x="11" y="7"/>
                      <a:pt x="13" y="6"/>
                    </a:cubicBezTo>
                    <a:cubicBezTo>
                      <a:pt x="13" y="6"/>
                      <a:pt x="14" y="5"/>
                      <a:pt x="14" y="5"/>
                    </a:cubicBezTo>
                    <a:cubicBezTo>
                      <a:pt x="16" y="6"/>
                      <a:pt x="18" y="7"/>
                      <a:pt x="21" y="9"/>
                    </a:cubicBezTo>
                    <a:cubicBezTo>
                      <a:pt x="29" y="16"/>
                      <a:pt x="21" y="9"/>
                      <a:pt x="17" y="12"/>
                    </a:cubicBezTo>
                    <a:cubicBezTo>
                      <a:pt x="12" y="15"/>
                      <a:pt x="17" y="17"/>
                      <a:pt x="24" y="24"/>
                    </a:cubicBezTo>
                    <a:cubicBezTo>
                      <a:pt x="31" y="31"/>
                      <a:pt x="27" y="17"/>
                      <a:pt x="32" y="22"/>
                    </a:cubicBezTo>
                    <a:cubicBezTo>
                      <a:pt x="37" y="27"/>
                      <a:pt x="37" y="28"/>
                      <a:pt x="45" y="26"/>
                    </a:cubicBezTo>
                    <a:cubicBezTo>
                      <a:pt x="53" y="25"/>
                      <a:pt x="51" y="25"/>
                      <a:pt x="57" y="22"/>
                    </a:cubicBezTo>
                    <a:cubicBezTo>
                      <a:pt x="64" y="19"/>
                      <a:pt x="65" y="17"/>
                      <a:pt x="72" y="14"/>
                    </a:cubicBezTo>
                    <a:cubicBezTo>
                      <a:pt x="79" y="12"/>
                      <a:pt x="75" y="15"/>
                      <a:pt x="80" y="7"/>
                    </a:cubicBezTo>
                    <a:cubicBezTo>
                      <a:pt x="85" y="0"/>
                      <a:pt x="86" y="6"/>
                      <a:pt x="95" y="6"/>
                    </a:cubicBezTo>
                    <a:cubicBezTo>
                      <a:pt x="105" y="5"/>
                      <a:pt x="101" y="8"/>
                      <a:pt x="113" y="10"/>
                    </a:cubicBezTo>
                    <a:cubicBezTo>
                      <a:pt x="125" y="12"/>
                      <a:pt x="119" y="14"/>
                      <a:pt x="123" y="17"/>
                    </a:cubicBezTo>
                    <a:cubicBezTo>
                      <a:pt x="128" y="20"/>
                      <a:pt x="131" y="20"/>
                      <a:pt x="134" y="23"/>
                    </a:cubicBezTo>
                    <a:cubicBezTo>
                      <a:pt x="136" y="24"/>
                      <a:pt x="138" y="26"/>
                      <a:pt x="139" y="28"/>
                    </a:cubicBezTo>
                    <a:cubicBezTo>
                      <a:pt x="138" y="29"/>
                      <a:pt x="137" y="30"/>
                      <a:pt x="137" y="31"/>
                    </a:cubicBezTo>
                    <a:cubicBezTo>
                      <a:pt x="137" y="32"/>
                      <a:pt x="138" y="35"/>
                      <a:pt x="139" y="38"/>
                    </a:cubicBezTo>
                    <a:cubicBezTo>
                      <a:pt x="140" y="41"/>
                      <a:pt x="141" y="44"/>
                      <a:pt x="142" y="47"/>
                    </a:cubicBezTo>
                    <a:cubicBezTo>
                      <a:pt x="144" y="51"/>
                      <a:pt x="138" y="55"/>
                      <a:pt x="136" y="5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Freeform 1035">
                <a:extLst>
                  <a:ext uri="{FF2B5EF4-FFF2-40B4-BE49-F238E27FC236}">
                    <a16:creationId xmlns:a16="http://schemas.microsoft.com/office/drawing/2014/main" id="{E8A1B6D5-1ED5-47BD-8735-5E026B953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5" y="1858"/>
                <a:ext cx="51" cy="54"/>
              </a:xfrm>
              <a:custGeom>
                <a:avLst/>
                <a:gdLst>
                  <a:gd name="T0" fmla="*/ 85 w 85"/>
                  <a:gd name="T1" fmla="*/ 44 h 90"/>
                  <a:gd name="T2" fmla="*/ 84 w 85"/>
                  <a:gd name="T3" fmla="*/ 45 h 90"/>
                  <a:gd name="T4" fmla="*/ 78 w 85"/>
                  <a:gd name="T5" fmla="*/ 44 h 90"/>
                  <a:gd name="T6" fmla="*/ 74 w 85"/>
                  <a:gd name="T7" fmla="*/ 49 h 90"/>
                  <a:gd name="T8" fmla="*/ 75 w 85"/>
                  <a:gd name="T9" fmla="*/ 60 h 90"/>
                  <a:gd name="T10" fmla="*/ 73 w 85"/>
                  <a:gd name="T11" fmla="*/ 65 h 90"/>
                  <a:gd name="T12" fmla="*/ 75 w 85"/>
                  <a:gd name="T13" fmla="*/ 76 h 90"/>
                  <a:gd name="T14" fmla="*/ 71 w 85"/>
                  <a:gd name="T15" fmla="*/ 81 h 90"/>
                  <a:gd name="T16" fmla="*/ 73 w 85"/>
                  <a:gd name="T17" fmla="*/ 85 h 90"/>
                  <a:gd name="T18" fmla="*/ 70 w 85"/>
                  <a:gd name="T19" fmla="*/ 87 h 90"/>
                  <a:gd name="T20" fmla="*/ 66 w 85"/>
                  <a:gd name="T21" fmla="*/ 74 h 90"/>
                  <a:gd name="T22" fmla="*/ 62 w 85"/>
                  <a:gd name="T23" fmla="*/ 79 h 90"/>
                  <a:gd name="T24" fmla="*/ 53 w 85"/>
                  <a:gd name="T25" fmla="*/ 74 h 90"/>
                  <a:gd name="T26" fmla="*/ 55 w 85"/>
                  <a:gd name="T27" fmla="*/ 62 h 90"/>
                  <a:gd name="T28" fmla="*/ 49 w 85"/>
                  <a:gd name="T29" fmla="*/ 54 h 90"/>
                  <a:gd name="T30" fmla="*/ 39 w 85"/>
                  <a:gd name="T31" fmla="*/ 46 h 90"/>
                  <a:gd name="T32" fmla="*/ 32 w 85"/>
                  <a:gd name="T33" fmla="*/ 41 h 90"/>
                  <a:gd name="T34" fmla="*/ 26 w 85"/>
                  <a:gd name="T35" fmla="*/ 32 h 90"/>
                  <a:gd name="T36" fmla="*/ 25 w 85"/>
                  <a:gd name="T37" fmla="*/ 37 h 90"/>
                  <a:gd name="T38" fmla="*/ 21 w 85"/>
                  <a:gd name="T39" fmla="*/ 44 h 90"/>
                  <a:gd name="T40" fmla="*/ 9 w 85"/>
                  <a:gd name="T41" fmla="*/ 37 h 90"/>
                  <a:gd name="T42" fmla="*/ 2 w 85"/>
                  <a:gd name="T43" fmla="*/ 27 h 90"/>
                  <a:gd name="T44" fmla="*/ 6 w 85"/>
                  <a:gd name="T45" fmla="*/ 17 h 90"/>
                  <a:gd name="T46" fmla="*/ 4 w 85"/>
                  <a:gd name="T47" fmla="*/ 12 h 90"/>
                  <a:gd name="T48" fmla="*/ 6 w 85"/>
                  <a:gd name="T49" fmla="*/ 6 h 90"/>
                  <a:gd name="T50" fmla="*/ 6 w 85"/>
                  <a:gd name="T51" fmla="*/ 1 h 90"/>
                  <a:gd name="T52" fmla="*/ 13 w 85"/>
                  <a:gd name="T53" fmla="*/ 0 h 90"/>
                  <a:gd name="T54" fmla="*/ 26 w 85"/>
                  <a:gd name="T55" fmla="*/ 3 h 90"/>
                  <a:gd name="T56" fmla="*/ 39 w 85"/>
                  <a:gd name="T57" fmla="*/ 5 h 90"/>
                  <a:gd name="T58" fmla="*/ 48 w 85"/>
                  <a:gd name="T59" fmla="*/ 12 h 90"/>
                  <a:gd name="T60" fmla="*/ 55 w 85"/>
                  <a:gd name="T61" fmla="*/ 10 h 90"/>
                  <a:gd name="T62" fmla="*/ 58 w 85"/>
                  <a:gd name="T63" fmla="*/ 7 h 90"/>
                  <a:gd name="T64" fmla="*/ 61 w 85"/>
                  <a:gd name="T65" fmla="*/ 15 h 90"/>
                  <a:gd name="T66" fmla="*/ 66 w 85"/>
                  <a:gd name="T67" fmla="*/ 23 h 90"/>
                  <a:gd name="T68" fmla="*/ 77 w 85"/>
                  <a:gd name="T69" fmla="*/ 37 h 90"/>
                  <a:gd name="T70" fmla="*/ 85 w 85"/>
                  <a:gd name="T71" fmla="*/ 4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5" h="90">
                    <a:moveTo>
                      <a:pt x="85" y="44"/>
                    </a:moveTo>
                    <a:cubicBezTo>
                      <a:pt x="85" y="44"/>
                      <a:pt x="84" y="45"/>
                      <a:pt x="84" y="45"/>
                    </a:cubicBezTo>
                    <a:cubicBezTo>
                      <a:pt x="82" y="46"/>
                      <a:pt x="80" y="45"/>
                      <a:pt x="78" y="44"/>
                    </a:cubicBezTo>
                    <a:cubicBezTo>
                      <a:pt x="76" y="43"/>
                      <a:pt x="74" y="47"/>
                      <a:pt x="74" y="49"/>
                    </a:cubicBezTo>
                    <a:cubicBezTo>
                      <a:pt x="74" y="52"/>
                      <a:pt x="73" y="58"/>
                      <a:pt x="75" y="60"/>
                    </a:cubicBezTo>
                    <a:cubicBezTo>
                      <a:pt x="78" y="62"/>
                      <a:pt x="76" y="63"/>
                      <a:pt x="73" y="65"/>
                    </a:cubicBezTo>
                    <a:cubicBezTo>
                      <a:pt x="71" y="68"/>
                      <a:pt x="76" y="72"/>
                      <a:pt x="75" y="76"/>
                    </a:cubicBezTo>
                    <a:cubicBezTo>
                      <a:pt x="75" y="79"/>
                      <a:pt x="71" y="79"/>
                      <a:pt x="71" y="81"/>
                    </a:cubicBezTo>
                    <a:cubicBezTo>
                      <a:pt x="71" y="82"/>
                      <a:pt x="72" y="84"/>
                      <a:pt x="73" y="85"/>
                    </a:cubicBezTo>
                    <a:cubicBezTo>
                      <a:pt x="72" y="86"/>
                      <a:pt x="71" y="86"/>
                      <a:pt x="70" y="87"/>
                    </a:cubicBezTo>
                    <a:cubicBezTo>
                      <a:pt x="63" y="90"/>
                      <a:pt x="68" y="77"/>
                      <a:pt x="66" y="74"/>
                    </a:cubicBezTo>
                    <a:cubicBezTo>
                      <a:pt x="64" y="71"/>
                      <a:pt x="62" y="73"/>
                      <a:pt x="62" y="79"/>
                    </a:cubicBezTo>
                    <a:cubicBezTo>
                      <a:pt x="62" y="85"/>
                      <a:pt x="56" y="77"/>
                      <a:pt x="53" y="74"/>
                    </a:cubicBezTo>
                    <a:cubicBezTo>
                      <a:pt x="50" y="71"/>
                      <a:pt x="55" y="67"/>
                      <a:pt x="55" y="62"/>
                    </a:cubicBezTo>
                    <a:cubicBezTo>
                      <a:pt x="56" y="57"/>
                      <a:pt x="54" y="59"/>
                      <a:pt x="49" y="54"/>
                    </a:cubicBezTo>
                    <a:cubicBezTo>
                      <a:pt x="43" y="49"/>
                      <a:pt x="43" y="47"/>
                      <a:pt x="39" y="46"/>
                    </a:cubicBezTo>
                    <a:cubicBezTo>
                      <a:pt x="34" y="46"/>
                      <a:pt x="32" y="45"/>
                      <a:pt x="32" y="41"/>
                    </a:cubicBezTo>
                    <a:cubicBezTo>
                      <a:pt x="32" y="37"/>
                      <a:pt x="30" y="34"/>
                      <a:pt x="26" y="32"/>
                    </a:cubicBezTo>
                    <a:cubicBezTo>
                      <a:pt x="23" y="30"/>
                      <a:pt x="24" y="34"/>
                      <a:pt x="25" y="37"/>
                    </a:cubicBezTo>
                    <a:cubicBezTo>
                      <a:pt x="25" y="40"/>
                      <a:pt x="24" y="44"/>
                      <a:pt x="21" y="44"/>
                    </a:cubicBezTo>
                    <a:cubicBezTo>
                      <a:pt x="18" y="44"/>
                      <a:pt x="13" y="40"/>
                      <a:pt x="9" y="37"/>
                    </a:cubicBezTo>
                    <a:cubicBezTo>
                      <a:pt x="5" y="34"/>
                      <a:pt x="5" y="30"/>
                      <a:pt x="2" y="27"/>
                    </a:cubicBezTo>
                    <a:cubicBezTo>
                      <a:pt x="0" y="24"/>
                      <a:pt x="4" y="20"/>
                      <a:pt x="6" y="17"/>
                    </a:cubicBezTo>
                    <a:cubicBezTo>
                      <a:pt x="9" y="14"/>
                      <a:pt x="5" y="13"/>
                      <a:pt x="4" y="12"/>
                    </a:cubicBezTo>
                    <a:cubicBezTo>
                      <a:pt x="2" y="10"/>
                      <a:pt x="5" y="9"/>
                      <a:pt x="6" y="6"/>
                    </a:cubicBezTo>
                    <a:cubicBezTo>
                      <a:pt x="6" y="4"/>
                      <a:pt x="6" y="3"/>
                      <a:pt x="6" y="1"/>
                    </a:cubicBezTo>
                    <a:cubicBezTo>
                      <a:pt x="8" y="1"/>
                      <a:pt x="10" y="0"/>
                      <a:pt x="13" y="0"/>
                    </a:cubicBezTo>
                    <a:cubicBezTo>
                      <a:pt x="16" y="1"/>
                      <a:pt x="22" y="2"/>
                      <a:pt x="26" y="3"/>
                    </a:cubicBezTo>
                    <a:cubicBezTo>
                      <a:pt x="31" y="3"/>
                      <a:pt x="36" y="2"/>
                      <a:pt x="39" y="5"/>
                    </a:cubicBezTo>
                    <a:cubicBezTo>
                      <a:pt x="41" y="8"/>
                      <a:pt x="45" y="12"/>
                      <a:pt x="48" y="12"/>
                    </a:cubicBezTo>
                    <a:cubicBezTo>
                      <a:pt x="51" y="12"/>
                      <a:pt x="53" y="12"/>
                      <a:pt x="55" y="10"/>
                    </a:cubicBezTo>
                    <a:cubicBezTo>
                      <a:pt x="56" y="9"/>
                      <a:pt x="57" y="8"/>
                      <a:pt x="58" y="7"/>
                    </a:cubicBezTo>
                    <a:cubicBezTo>
                      <a:pt x="58" y="8"/>
                      <a:pt x="59" y="9"/>
                      <a:pt x="61" y="15"/>
                    </a:cubicBezTo>
                    <a:cubicBezTo>
                      <a:pt x="65" y="26"/>
                      <a:pt x="63" y="19"/>
                      <a:pt x="66" y="23"/>
                    </a:cubicBezTo>
                    <a:cubicBezTo>
                      <a:pt x="70" y="27"/>
                      <a:pt x="71" y="29"/>
                      <a:pt x="77" y="37"/>
                    </a:cubicBezTo>
                    <a:cubicBezTo>
                      <a:pt x="81" y="42"/>
                      <a:pt x="82" y="42"/>
                      <a:pt x="85" y="4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Freeform 1036">
                <a:extLst>
                  <a:ext uri="{FF2B5EF4-FFF2-40B4-BE49-F238E27FC236}">
                    <a16:creationId xmlns:a16="http://schemas.microsoft.com/office/drawing/2014/main" id="{6F3B9EBC-02F2-4CDA-924E-7DE8B37482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7" y="1872"/>
                <a:ext cx="57" cy="12"/>
              </a:xfrm>
              <a:custGeom>
                <a:avLst/>
                <a:gdLst>
                  <a:gd name="T0" fmla="*/ 57 w 57"/>
                  <a:gd name="T1" fmla="*/ 2 h 12"/>
                  <a:gd name="T2" fmla="*/ 57 w 57"/>
                  <a:gd name="T3" fmla="*/ 0 h 12"/>
                  <a:gd name="T4" fmla="*/ 7 w 57"/>
                  <a:gd name="T5" fmla="*/ 8 h 12"/>
                  <a:gd name="T6" fmla="*/ 8 w 57"/>
                  <a:gd name="T7" fmla="*/ 5 h 12"/>
                  <a:gd name="T8" fmla="*/ 0 w 57"/>
                  <a:gd name="T9" fmla="*/ 10 h 12"/>
                  <a:gd name="T10" fmla="*/ 9 w 57"/>
                  <a:gd name="T11" fmla="*/ 12 h 12"/>
                  <a:gd name="T12" fmla="*/ 8 w 57"/>
                  <a:gd name="T13" fmla="*/ 10 h 12"/>
                  <a:gd name="T14" fmla="*/ 57 w 57"/>
                  <a:gd name="T15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" h="12">
                    <a:moveTo>
                      <a:pt x="57" y="2"/>
                    </a:moveTo>
                    <a:lnTo>
                      <a:pt x="57" y="0"/>
                    </a:lnTo>
                    <a:lnTo>
                      <a:pt x="7" y="8"/>
                    </a:lnTo>
                    <a:lnTo>
                      <a:pt x="8" y="5"/>
                    </a:lnTo>
                    <a:lnTo>
                      <a:pt x="0" y="10"/>
                    </a:lnTo>
                    <a:lnTo>
                      <a:pt x="9" y="12"/>
                    </a:lnTo>
                    <a:lnTo>
                      <a:pt x="8" y="10"/>
                    </a:lnTo>
                    <a:lnTo>
                      <a:pt x="57" y="2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Freeform 1037">
                <a:extLst>
                  <a:ext uri="{FF2B5EF4-FFF2-40B4-BE49-F238E27FC236}">
                    <a16:creationId xmlns:a16="http://schemas.microsoft.com/office/drawing/2014/main" id="{6F0C8DFF-85B5-4753-A2D8-D9E8E6F81C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2" y="1793"/>
                <a:ext cx="74" cy="72"/>
              </a:xfrm>
              <a:custGeom>
                <a:avLst/>
                <a:gdLst>
                  <a:gd name="T0" fmla="*/ 117 w 124"/>
                  <a:gd name="T1" fmla="*/ 15 h 120"/>
                  <a:gd name="T2" fmla="*/ 115 w 124"/>
                  <a:gd name="T3" fmla="*/ 25 h 120"/>
                  <a:gd name="T4" fmla="*/ 108 w 124"/>
                  <a:gd name="T5" fmla="*/ 41 h 120"/>
                  <a:gd name="T6" fmla="*/ 103 w 124"/>
                  <a:gd name="T7" fmla="*/ 63 h 120"/>
                  <a:gd name="T8" fmla="*/ 101 w 124"/>
                  <a:gd name="T9" fmla="*/ 73 h 120"/>
                  <a:gd name="T10" fmla="*/ 99 w 124"/>
                  <a:gd name="T11" fmla="*/ 86 h 120"/>
                  <a:gd name="T12" fmla="*/ 94 w 124"/>
                  <a:gd name="T13" fmla="*/ 101 h 120"/>
                  <a:gd name="T14" fmla="*/ 93 w 124"/>
                  <a:gd name="T15" fmla="*/ 110 h 120"/>
                  <a:gd name="T16" fmla="*/ 96 w 124"/>
                  <a:gd name="T17" fmla="*/ 115 h 120"/>
                  <a:gd name="T18" fmla="*/ 93 w 124"/>
                  <a:gd name="T19" fmla="*/ 118 h 120"/>
                  <a:gd name="T20" fmla="*/ 86 w 124"/>
                  <a:gd name="T21" fmla="*/ 120 h 120"/>
                  <a:gd name="T22" fmla="*/ 77 w 124"/>
                  <a:gd name="T23" fmla="*/ 113 h 120"/>
                  <a:gd name="T24" fmla="*/ 64 w 124"/>
                  <a:gd name="T25" fmla="*/ 111 h 120"/>
                  <a:gd name="T26" fmla="*/ 51 w 124"/>
                  <a:gd name="T27" fmla="*/ 108 h 120"/>
                  <a:gd name="T28" fmla="*/ 44 w 124"/>
                  <a:gd name="T29" fmla="*/ 109 h 120"/>
                  <a:gd name="T30" fmla="*/ 41 w 124"/>
                  <a:gd name="T31" fmla="*/ 105 h 120"/>
                  <a:gd name="T32" fmla="*/ 32 w 124"/>
                  <a:gd name="T33" fmla="*/ 92 h 120"/>
                  <a:gd name="T34" fmla="*/ 20 w 124"/>
                  <a:gd name="T35" fmla="*/ 83 h 120"/>
                  <a:gd name="T36" fmla="*/ 9 w 124"/>
                  <a:gd name="T37" fmla="*/ 72 h 120"/>
                  <a:gd name="T38" fmla="*/ 2 w 124"/>
                  <a:gd name="T39" fmla="*/ 59 h 120"/>
                  <a:gd name="T40" fmla="*/ 12 w 124"/>
                  <a:gd name="T41" fmla="*/ 59 h 120"/>
                  <a:gd name="T42" fmla="*/ 13 w 124"/>
                  <a:gd name="T43" fmla="*/ 58 h 120"/>
                  <a:gd name="T44" fmla="*/ 20 w 124"/>
                  <a:gd name="T45" fmla="*/ 52 h 120"/>
                  <a:gd name="T46" fmla="*/ 27 w 124"/>
                  <a:gd name="T47" fmla="*/ 44 h 120"/>
                  <a:gd name="T48" fmla="*/ 31 w 124"/>
                  <a:gd name="T49" fmla="*/ 34 h 120"/>
                  <a:gd name="T50" fmla="*/ 43 w 124"/>
                  <a:gd name="T51" fmla="*/ 29 h 120"/>
                  <a:gd name="T52" fmla="*/ 49 w 124"/>
                  <a:gd name="T53" fmla="*/ 29 h 120"/>
                  <a:gd name="T54" fmla="*/ 56 w 124"/>
                  <a:gd name="T55" fmla="*/ 27 h 120"/>
                  <a:gd name="T56" fmla="*/ 67 w 124"/>
                  <a:gd name="T57" fmla="*/ 17 h 120"/>
                  <a:gd name="T58" fmla="*/ 76 w 124"/>
                  <a:gd name="T59" fmla="*/ 6 h 120"/>
                  <a:gd name="T60" fmla="*/ 85 w 124"/>
                  <a:gd name="T61" fmla="*/ 10 h 120"/>
                  <a:gd name="T62" fmla="*/ 94 w 124"/>
                  <a:gd name="T63" fmla="*/ 8 h 120"/>
                  <a:gd name="T64" fmla="*/ 107 w 124"/>
                  <a:gd name="T65" fmla="*/ 2 h 120"/>
                  <a:gd name="T66" fmla="*/ 120 w 124"/>
                  <a:gd name="T67" fmla="*/ 0 h 120"/>
                  <a:gd name="T68" fmla="*/ 120 w 124"/>
                  <a:gd name="T69" fmla="*/ 0 h 120"/>
                  <a:gd name="T70" fmla="*/ 115 w 124"/>
                  <a:gd name="T71" fmla="*/ 5 h 120"/>
                  <a:gd name="T72" fmla="*/ 117 w 124"/>
                  <a:gd name="T73" fmla="*/ 15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4" h="120">
                    <a:moveTo>
                      <a:pt x="117" y="15"/>
                    </a:moveTo>
                    <a:cubicBezTo>
                      <a:pt x="120" y="22"/>
                      <a:pt x="119" y="17"/>
                      <a:pt x="115" y="25"/>
                    </a:cubicBezTo>
                    <a:cubicBezTo>
                      <a:pt x="111" y="34"/>
                      <a:pt x="113" y="33"/>
                      <a:pt x="108" y="41"/>
                    </a:cubicBezTo>
                    <a:cubicBezTo>
                      <a:pt x="103" y="48"/>
                      <a:pt x="109" y="55"/>
                      <a:pt x="103" y="63"/>
                    </a:cubicBezTo>
                    <a:cubicBezTo>
                      <a:pt x="97" y="70"/>
                      <a:pt x="103" y="69"/>
                      <a:pt x="101" y="73"/>
                    </a:cubicBezTo>
                    <a:cubicBezTo>
                      <a:pt x="98" y="77"/>
                      <a:pt x="96" y="79"/>
                      <a:pt x="99" y="86"/>
                    </a:cubicBezTo>
                    <a:cubicBezTo>
                      <a:pt x="102" y="92"/>
                      <a:pt x="100" y="96"/>
                      <a:pt x="94" y="101"/>
                    </a:cubicBezTo>
                    <a:cubicBezTo>
                      <a:pt x="88" y="106"/>
                      <a:pt x="90" y="105"/>
                      <a:pt x="93" y="110"/>
                    </a:cubicBezTo>
                    <a:cubicBezTo>
                      <a:pt x="95" y="113"/>
                      <a:pt x="95" y="114"/>
                      <a:pt x="96" y="115"/>
                    </a:cubicBezTo>
                    <a:cubicBezTo>
                      <a:pt x="95" y="116"/>
                      <a:pt x="94" y="117"/>
                      <a:pt x="93" y="118"/>
                    </a:cubicBezTo>
                    <a:cubicBezTo>
                      <a:pt x="91" y="120"/>
                      <a:pt x="89" y="120"/>
                      <a:pt x="86" y="120"/>
                    </a:cubicBezTo>
                    <a:cubicBezTo>
                      <a:pt x="83" y="120"/>
                      <a:pt x="79" y="116"/>
                      <a:pt x="77" y="113"/>
                    </a:cubicBezTo>
                    <a:cubicBezTo>
                      <a:pt x="74" y="110"/>
                      <a:pt x="69" y="111"/>
                      <a:pt x="64" y="111"/>
                    </a:cubicBezTo>
                    <a:cubicBezTo>
                      <a:pt x="60" y="110"/>
                      <a:pt x="54" y="109"/>
                      <a:pt x="51" y="108"/>
                    </a:cubicBezTo>
                    <a:cubicBezTo>
                      <a:pt x="48" y="108"/>
                      <a:pt x="46" y="109"/>
                      <a:pt x="44" y="109"/>
                    </a:cubicBezTo>
                    <a:cubicBezTo>
                      <a:pt x="43" y="108"/>
                      <a:pt x="42" y="107"/>
                      <a:pt x="41" y="105"/>
                    </a:cubicBezTo>
                    <a:cubicBezTo>
                      <a:pt x="40" y="103"/>
                      <a:pt x="35" y="98"/>
                      <a:pt x="32" y="92"/>
                    </a:cubicBezTo>
                    <a:cubicBezTo>
                      <a:pt x="29" y="87"/>
                      <a:pt x="23" y="87"/>
                      <a:pt x="20" y="83"/>
                    </a:cubicBezTo>
                    <a:cubicBezTo>
                      <a:pt x="17" y="78"/>
                      <a:pt x="14" y="75"/>
                      <a:pt x="9" y="72"/>
                    </a:cubicBezTo>
                    <a:cubicBezTo>
                      <a:pt x="4" y="69"/>
                      <a:pt x="4" y="66"/>
                      <a:pt x="2" y="59"/>
                    </a:cubicBezTo>
                    <a:cubicBezTo>
                      <a:pt x="0" y="52"/>
                      <a:pt x="8" y="58"/>
                      <a:pt x="12" y="59"/>
                    </a:cubicBezTo>
                    <a:cubicBezTo>
                      <a:pt x="14" y="59"/>
                      <a:pt x="14" y="59"/>
                      <a:pt x="13" y="58"/>
                    </a:cubicBezTo>
                    <a:cubicBezTo>
                      <a:pt x="17" y="57"/>
                      <a:pt x="18" y="56"/>
                      <a:pt x="20" y="52"/>
                    </a:cubicBezTo>
                    <a:cubicBezTo>
                      <a:pt x="23" y="48"/>
                      <a:pt x="27" y="47"/>
                      <a:pt x="27" y="44"/>
                    </a:cubicBezTo>
                    <a:cubicBezTo>
                      <a:pt x="27" y="40"/>
                      <a:pt x="27" y="33"/>
                      <a:pt x="31" y="34"/>
                    </a:cubicBezTo>
                    <a:cubicBezTo>
                      <a:pt x="35" y="34"/>
                      <a:pt x="41" y="30"/>
                      <a:pt x="43" y="29"/>
                    </a:cubicBezTo>
                    <a:cubicBezTo>
                      <a:pt x="45" y="28"/>
                      <a:pt x="46" y="26"/>
                      <a:pt x="49" y="29"/>
                    </a:cubicBezTo>
                    <a:cubicBezTo>
                      <a:pt x="52" y="31"/>
                      <a:pt x="53" y="31"/>
                      <a:pt x="56" y="27"/>
                    </a:cubicBezTo>
                    <a:cubicBezTo>
                      <a:pt x="59" y="24"/>
                      <a:pt x="62" y="22"/>
                      <a:pt x="67" y="17"/>
                    </a:cubicBezTo>
                    <a:cubicBezTo>
                      <a:pt x="72" y="12"/>
                      <a:pt x="72" y="4"/>
                      <a:pt x="76" y="6"/>
                    </a:cubicBezTo>
                    <a:cubicBezTo>
                      <a:pt x="79" y="8"/>
                      <a:pt x="80" y="10"/>
                      <a:pt x="85" y="10"/>
                    </a:cubicBezTo>
                    <a:cubicBezTo>
                      <a:pt x="90" y="11"/>
                      <a:pt x="86" y="9"/>
                      <a:pt x="94" y="8"/>
                    </a:cubicBezTo>
                    <a:cubicBezTo>
                      <a:pt x="102" y="6"/>
                      <a:pt x="104" y="3"/>
                      <a:pt x="107" y="2"/>
                    </a:cubicBezTo>
                    <a:cubicBezTo>
                      <a:pt x="110" y="2"/>
                      <a:pt x="116" y="1"/>
                      <a:pt x="120" y="0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24" y="4"/>
                      <a:pt x="120" y="3"/>
                      <a:pt x="115" y="5"/>
                    </a:cubicBezTo>
                    <a:cubicBezTo>
                      <a:pt x="111" y="7"/>
                      <a:pt x="114" y="7"/>
                      <a:pt x="117" y="1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Freeform 1038">
                <a:extLst>
                  <a:ext uri="{FF2B5EF4-FFF2-40B4-BE49-F238E27FC236}">
                    <a16:creationId xmlns:a16="http://schemas.microsoft.com/office/drawing/2014/main" id="{1003F945-5F8D-4335-8BB1-48F1577126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1" y="1777"/>
                <a:ext cx="93" cy="51"/>
              </a:xfrm>
              <a:custGeom>
                <a:avLst/>
                <a:gdLst>
                  <a:gd name="T0" fmla="*/ 155 w 155"/>
                  <a:gd name="T1" fmla="*/ 28 h 86"/>
                  <a:gd name="T2" fmla="*/ 142 w 155"/>
                  <a:gd name="T3" fmla="*/ 30 h 86"/>
                  <a:gd name="T4" fmla="*/ 129 w 155"/>
                  <a:gd name="T5" fmla="*/ 36 h 86"/>
                  <a:gd name="T6" fmla="*/ 120 w 155"/>
                  <a:gd name="T7" fmla="*/ 38 h 86"/>
                  <a:gd name="T8" fmla="*/ 111 w 155"/>
                  <a:gd name="T9" fmla="*/ 34 h 86"/>
                  <a:gd name="T10" fmla="*/ 102 w 155"/>
                  <a:gd name="T11" fmla="*/ 45 h 86"/>
                  <a:gd name="T12" fmla="*/ 91 w 155"/>
                  <a:gd name="T13" fmla="*/ 55 h 86"/>
                  <a:gd name="T14" fmla="*/ 84 w 155"/>
                  <a:gd name="T15" fmla="*/ 57 h 86"/>
                  <a:gd name="T16" fmla="*/ 78 w 155"/>
                  <a:gd name="T17" fmla="*/ 57 h 86"/>
                  <a:gd name="T18" fmla="*/ 66 w 155"/>
                  <a:gd name="T19" fmla="*/ 62 h 86"/>
                  <a:gd name="T20" fmla="*/ 62 w 155"/>
                  <a:gd name="T21" fmla="*/ 72 h 86"/>
                  <a:gd name="T22" fmla="*/ 55 w 155"/>
                  <a:gd name="T23" fmla="*/ 80 h 86"/>
                  <a:gd name="T24" fmla="*/ 48 w 155"/>
                  <a:gd name="T25" fmla="*/ 86 h 86"/>
                  <a:gd name="T26" fmla="*/ 43 w 155"/>
                  <a:gd name="T27" fmla="*/ 77 h 86"/>
                  <a:gd name="T28" fmla="*/ 35 w 155"/>
                  <a:gd name="T29" fmla="*/ 74 h 86"/>
                  <a:gd name="T30" fmla="*/ 35 w 155"/>
                  <a:gd name="T31" fmla="*/ 71 h 86"/>
                  <a:gd name="T32" fmla="*/ 37 w 155"/>
                  <a:gd name="T33" fmla="*/ 62 h 86"/>
                  <a:gd name="T34" fmla="*/ 30 w 155"/>
                  <a:gd name="T35" fmla="*/ 59 h 86"/>
                  <a:gd name="T36" fmla="*/ 21 w 155"/>
                  <a:gd name="T37" fmla="*/ 59 h 86"/>
                  <a:gd name="T38" fmla="*/ 17 w 155"/>
                  <a:gd name="T39" fmla="*/ 57 h 86"/>
                  <a:gd name="T40" fmla="*/ 6 w 155"/>
                  <a:gd name="T41" fmla="*/ 48 h 86"/>
                  <a:gd name="T42" fmla="*/ 0 w 155"/>
                  <a:gd name="T43" fmla="*/ 44 h 86"/>
                  <a:gd name="T44" fmla="*/ 3 w 155"/>
                  <a:gd name="T45" fmla="*/ 41 h 86"/>
                  <a:gd name="T46" fmla="*/ 6 w 155"/>
                  <a:gd name="T47" fmla="*/ 28 h 86"/>
                  <a:gd name="T48" fmla="*/ 28 w 155"/>
                  <a:gd name="T49" fmla="*/ 10 h 86"/>
                  <a:gd name="T50" fmla="*/ 37 w 155"/>
                  <a:gd name="T51" fmla="*/ 4 h 86"/>
                  <a:gd name="T52" fmla="*/ 49 w 155"/>
                  <a:gd name="T53" fmla="*/ 5 h 86"/>
                  <a:gd name="T54" fmla="*/ 59 w 155"/>
                  <a:gd name="T55" fmla="*/ 6 h 86"/>
                  <a:gd name="T56" fmla="*/ 68 w 155"/>
                  <a:gd name="T57" fmla="*/ 9 h 86"/>
                  <a:gd name="T58" fmla="*/ 81 w 155"/>
                  <a:gd name="T59" fmla="*/ 3 h 86"/>
                  <a:gd name="T60" fmla="*/ 100 w 155"/>
                  <a:gd name="T61" fmla="*/ 2 h 86"/>
                  <a:gd name="T62" fmla="*/ 116 w 155"/>
                  <a:gd name="T63" fmla="*/ 1 h 86"/>
                  <a:gd name="T64" fmla="*/ 132 w 155"/>
                  <a:gd name="T65" fmla="*/ 8 h 86"/>
                  <a:gd name="T66" fmla="*/ 136 w 155"/>
                  <a:gd name="T67" fmla="*/ 16 h 86"/>
                  <a:gd name="T68" fmla="*/ 143 w 155"/>
                  <a:gd name="T69" fmla="*/ 18 h 86"/>
                  <a:gd name="T70" fmla="*/ 155 w 155"/>
                  <a:gd name="T71" fmla="*/ 2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55" h="86">
                    <a:moveTo>
                      <a:pt x="155" y="28"/>
                    </a:moveTo>
                    <a:cubicBezTo>
                      <a:pt x="151" y="29"/>
                      <a:pt x="145" y="30"/>
                      <a:pt x="142" y="30"/>
                    </a:cubicBezTo>
                    <a:cubicBezTo>
                      <a:pt x="139" y="31"/>
                      <a:pt x="137" y="34"/>
                      <a:pt x="129" y="36"/>
                    </a:cubicBezTo>
                    <a:cubicBezTo>
                      <a:pt x="121" y="37"/>
                      <a:pt x="125" y="39"/>
                      <a:pt x="120" y="38"/>
                    </a:cubicBezTo>
                    <a:cubicBezTo>
                      <a:pt x="115" y="38"/>
                      <a:pt x="114" y="36"/>
                      <a:pt x="111" y="34"/>
                    </a:cubicBezTo>
                    <a:cubicBezTo>
                      <a:pt x="107" y="32"/>
                      <a:pt x="107" y="40"/>
                      <a:pt x="102" y="45"/>
                    </a:cubicBezTo>
                    <a:cubicBezTo>
                      <a:pt x="97" y="50"/>
                      <a:pt x="94" y="52"/>
                      <a:pt x="91" y="55"/>
                    </a:cubicBezTo>
                    <a:cubicBezTo>
                      <a:pt x="88" y="59"/>
                      <a:pt x="87" y="59"/>
                      <a:pt x="84" y="57"/>
                    </a:cubicBezTo>
                    <a:cubicBezTo>
                      <a:pt x="81" y="54"/>
                      <a:pt x="80" y="56"/>
                      <a:pt x="78" y="57"/>
                    </a:cubicBezTo>
                    <a:cubicBezTo>
                      <a:pt x="76" y="58"/>
                      <a:pt x="70" y="62"/>
                      <a:pt x="66" y="62"/>
                    </a:cubicBezTo>
                    <a:cubicBezTo>
                      <a:pt x="62" y="61"/>
                      <a:pt x="62" y="68"/>
                      <a:pt x="62" y="72"/>
                    </a:cubicBezTo>
                    <a:cubicBezTo>
                      <a:pt x="62" y="75"/>
                      <a:pt x="58" y="76"/>
                      <a:pt x="55" y="80"/>
                    </a:cubicBezTo>
                    <a:cubicBezTo>
                      <a:pt x="54" y="84"/>
                      <a:pt x="51" y="85"/>
                      <a:pt x="48" y="86"/>
                    </a:cubicBezTo>
                    <a:cubicBezTo>
                      <a:pt x="47" y="83"/>
                      <a:pt x="43" y="80"/>
                      <a:pt x="43" y="77"/>
                    </a:cubicBezTo>
                    <a:cubicBezTo>
                      <a:pt x="41" y="72"/>
                      <a:pt x="39" y="77"/>
                      <a:pt x="35" y="74"/>
                    </a:cubicBezTo>
                    <a:cubicBezTo>
                      <a:pt x="35" y="73"/>
                      <a:pt x="35" y="71"/>
                      <a:pt x="35" y="71"/>
                    </a:cubicBezTo>
                    <a:cubicBezTo>
                      <a:pt x="35" y="70"/>
                      <a:pt x="37" y="66"/>
                      <a:pt x="37" y="62"/>
                    </a:cubicBezTo>
                    <a:cubicBezTo>
                      <a:pt x="37" y="57"/>
                      <a:pt x="31" y="60"/>
                      <a:pt x="30" y="59"/>
                    </a:cubicBezTo>
                    <a:cubicBezTo>
                      <a:pt x="30" y="57"/>
                      <a:pt x="24" y="59"/>
                      <a:pt x="21" y="59"/>
                    </a:cubicBezTo>
                    <a:cubicBezTo>
                      <a:pt x="19" y="60"/>
                      <a:pt x="19" y="59"/>
                      <a:pt x="17" y="57"/>
                    </a:cubicBezTo>
                    <a:cubicBezTo>
                      <a:pt x="16" y="54"/>
                      <a:pt x="10" y="52"/>
                      <a:pt x="6" y="48"/>
                    </a:cubicBezTo>
                    <a:cubicBezTo>
                      <a:pt x="3" y="45"/>
                      <a:pt x="2" y="44"/>
                      <a:pt x="0" y="44"/>
                    </a:cubicBezTo>
                    <a:cubicBezTo>
                      <a:pt x="2" y="43"/>
                      <a:pt x="2" y="41"/>
                      <a:pt x="3" y="41"/>
                    </a:cubicBezTo>
                    <a:cubicBezTo>
                      <a:pt x="4" y="40"/>
                      <a:pt x="4" y="29"/>
                      <a:pt x="6" y="28"/>
                    </a:cubicBezTo>
                    <a:cubicBezTo>
                      <a:pt x="7" y="26"/>
                      <a:pt x="26" y="11"/>
                      <a:pt x="28" y="10"/>
                    </a:cubicBezTo>
                    <a:cubicBezTo>
                      <a:pt x="30" y="9"/>
                      <a:pt x="34" y="6"/>
                      <a:pt x="37" y="4"/>
                    </a:cubicBezTo>
                    <a:cubicBezTo>
                      <a:pt x="40" y="3"/>
                      <a:pt x="40" y="5"/>
                      <a:pt x="49" y="5"/>
                    </a:cubicBezTo>
                    <a:cubicBezTo>
                      <a:pt x="58" y="5"/>
                      <a:pt x="53" y="4"/>
                      <a:pt x="59" y="6"/>
                    </a:cubicBezTo>
                    <a:cubicBezTo>
                      <a:pt x="65" y="9"/>
                      <a:pt x="65" y="9"/>
                      <a:pt x="68" y="9"/>
                    </a:cubicBezTo>
                    <a:cubicBezTo>
                      <a:pt x="72" y="8"/>
                      <a:pt x="78" y="5"/>
                      <a:pt x="81" y="3"/>
                    </a:cubicBezTo>
                    <a:cubicBezTo>
                      <a:pt x="85" y="2"/>
                      <a:pt x="95" y="3"/>
                      <a:pt x="100" y="2"/>
                    </a:cubicBezTo>
                    <a:cubicBezTo>
                      <a:pt x="105" y="0"/>
                      <a:pt x="110" y="2"/>
                      <a:pt x="116" y="1"/>
                    </a:cubicBezTo>
                    <a:cubicBezTo>
                      <a:pt x="121" y="0"/>
                      <a:pt x="123" y="7"/>
                      <a:pt x="132" y="8"/>
                    </a:cubicBezTo>
                    <a:cubicBezTo>
                      <a:pt x="141" y="9"/>
                      <a:pt x="136" y="13"/>
                      <a:pt x="136" y="16"/>
                    </a:cubicBezTo>
                    <a:cubicBezTo>
                      <a:pt x="136" y="20"/>
                      <a:pt x="139" y="19"/>
                      <a:pt x="143" y="18"/>
                    </a:cubicBezTo>
                    <a:cubicBezTo>
                      <a:pt x="147" y="17"/>
                      <a:pt x="151" y="24"/>
                      <a:pt x="155" y="2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Freeform 1039">
                <a:extLst>
                  <a:ext uri="{FF2B5EF4-FFF2-40B4-BE49-F238E27FC236}">
                    <a16:creationId xmlns:a16="http://schemas.microsoft.com/office/drawing/2014/main" id="{8A87CF9B-26A6-41F9-9EC7-6ECFBBF7E6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7" y="1803"/>
                <a:ext cx="36" cy="23"/>
              </a:xfrm>
              <a:custGeom>
                <a:avLst/>
                <a:gdLst>
                  <a:gd name="T0" fmla="*/ 58 w 60"/>
                  <a:gd name="T1" fmla="*/ 27 h 39"/>
                  <a:gd name="T2" fmla="*/ 58 w 60"/>
                  <a:gd name="T3" fmla="*/ 30 h 39"/>
                  <a:gd name="T4" fmla="*/ 58 w 60"/>
                  <a:gd name="T5" fmla="*/ 29 h 39"/>
                  <a:gd name="T6" fmla="*/ 57 w 60"/>
                  <a:gd name="T7" fmla="*/ 34 h 39"/>
                  <a:gd name="T8" fmla="*/ 41 w 60"/>
                  <a:gd name="T9" fmla="*/ 36 h 39"/>
                  <a:gd name="T10" fmla="*/ 28 w 60"/>
                  <a:gd name="T11" fmla="*/ 31 h 39"/>
                  <a:gd name="T12" fmla="*/ 7 w 60"/>
                  <a:gd name="T13" fmla="*/ 25 h 39"/>
                  <a:gd name="T14" fmla="*/ 0 w 60"/>
                  <a:gd name="T15" fmla="*/ 22 h 39"/>
                  <a:gd name="T16" fmla="*/ 3 w 60"/>
                  <a:gd name="T17" fmla="*/ 15 h 39"/>
                  <a:gd name="T18" fmla="*/ 16 w 60"/>
                  <a:gd name="T19" fmla="*/ 6 h 39"/>
                  <a:gd name="T20" fmla="*/ 19 w 60"/>
                  <a:gd name="T21" fmla="*/ 2 h 39"/>
                  <a:gd name="T22" fmla="*/ 23 w 60"/>
                  <a:gd name="T23" fmla="*/ 0 h 39"/>
                  <a:gd name="T24" fmla="*/ 29 w 60"/>
                  <a:gd name="T25" fmla="*/ 4 h 39"/>
                  <a:gd name="T26" fmla="*/ 40 w 60"/>
                  <a:gd name="T27" fmla="*/ 13 h 39"/>
                  <a:gd name="T28" fmla="*/ 44 w 60"/>
                  <a:gd name="T29" fmla="*/ 15 h 39"/>
                  <a:gd name="T30" fmla="*/ 53 w 60"/>
                  <a:gd name="T31" fmla="*/ 15 h 39"/>
                  <a:gd name="T32" fmla="*/ 60 w 60"/>
                  <a:gd name="T33" fmla="*/ 18 h 39"/>
                  <a:gd name="T34" fmla="*/ 58 w 60"/>
                  <a:gd name="T35" fmla="*/ 2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0" h="39">
                    <a:moveTo>
                      <a:pt x="58" y="27"/>
                    </a:moveTo>
                    <a:cubicBezTo>
                      <a:pt x="58" y="27"/>
                      <a:pt x="58" y="29"/>
                      <a:pt x="58" y="30"/>
                    </a:cubicBezTo>
                    <a:cubicBezTo>
                      <a:pt x="58" y="30"/>
                      <a:pt x="58" y="30"/>
                      <a:pt x="58" y="29"/>
                    </a:cubicBezTo>
                    <a:cubicBezTo>
                      <a:pt x="54" y="25"/>
                      <a:pt x="58" y="29"/>
                      <a:pt x="57" y="34"/>
                    </a:cubicBezTo>
                    <a:cubicBezTo>
                      <a:pt x="57" y="39"/>
                      <a:pt x="46" y="34"/>
                      <a:pt x="41" y="36"/>
                    </a:cubicBezTo>
                    <a:cubicBezTo>
                      <a:pt x="36" y="37"/>
                      <a:pt x="35" y="35"/>
                      <a:pt x="28" y="31"/>
                    </a:cubicBezTo>
                    <a:cubicBezTo>
                      <a:pt x="21" y="26"/>
                      <a:pt x="17" y="27"/>
                      <a:pt x="7" y="25"/>
                    </a:cubicBezTo>
                    <a:cubicBezTo>
                      <a:pt x="2" y="24"/>
                      <a:pt x="1" y="23"/>
                      <a:pt x="0" y="22"/>
                    </a:cubicBezTo>
                    <a:cubicBezTo>
                      <a:pt x="1" y="19"/>
                      <a:pt x="2" y="15"/>
                      <a:pt x="3" y="15"/>
                    </a:cubicBezTo>
                    <a:cubicBezTo>
                      <a:pt x="4" y="14"/>
                      <a:pt x="16" y="10"/>
                      <a:pt x="16" y="6"/>
                    </a:cubicBezTo>
                    <a:cubicBezTo>
                      <a:pt x="16" y="3"/>
                      <a:pt x="16" y="2"/>
                      <a:pt x="19" y="2"/>
                    </a:cubicBezTo>
                    <a:cubicBezTo>
                      <a:pt x="21" y="2"/>
                      <a:pt x="22" y="1"/>
                      <a:pt x="23" y="0"/>
                    </a:cubicBezTo>
                    <a:cubicBezTo>
                      <a:pt x="25" y="0"/>
                      <a:pt x="26" y="1"/>
                      <a:pt x="29" y="4"/>
                    </a:cubicBezTo>
                    <a:cubicBezTo>
                      <a:pt x="33" y="8"/>
                      <a:pt x="39" y="10"/>
                      <a:pt x="40" y="13"/>
                    </a:cubicBezTo>
                    <a:cubicBezTo>
                      <a:pt x="42" y="15"/>
                      <a:pt x="42" y="16"/>
                      <a:pt x="44" y="15"/>
                    </a:cubicBezTo>
                    <a:cubicBezTo>
                      <a:pt x="47" y="15"/>
                      <a:pt x="53" y="13"/>
                      <a:pt x="53" y="15"/>
                    </a:cubicBezTo>
                    <a:cubicBezTo>
                      <a:pt x="54" y="16"/>
                      <a:pt x="60" y="13"/>
                      <a:pt x="60" y="18"/>
                    </a:cubicBezTo>
                    <a:cubicBezTo>
                      <a:pt x="60" y="22"/>
                      <a:pt x="58" y="26"/>
                      <a:pt x="58" y="2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Freeform 1040">
                <a:extLst>
                  <a:ext uri="{FF2B5EF4-FFF2-40B4-BE49-F238E27FC236}">
                    <a16:creationId xmlns:a16="http://schemas.microsoft.com/office/drawing/2014/main" id="{A719919A-FE6F-40C8-BC57-909486FD3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8" y="1746"/>
                <a:ext cx="65" cy="70"/>
              </a:xfrm>
              <a:custGeom>
                <a:avLst/>
                <a:gdLst>
                  <a:gd name="T0" fmla="*/ 108 w 108"/>
                  <a:gd name="T1" fmla="*/ 56 h 117"/>
                  <a:gd name="T2" fmla="*/ 100 w 108"/>
                  <a:gd name="T3" fmla="*/ 61 h 117"/>
                  <a:gd name="T4" fmla="*/ 78 w 108"/>
                  <a:gd name="T5" fmla="*/ 79 h 117"/>
                  <a:gd name="T6" fmla="*/ 75 w 108"/>
                  <a:gd name="T7" fmla="*/ 92 h 117"/>
                  <a:gd name="T8" fmla="*/ 72 w 108"/>
                  <a:gd name="T9" fmla="*/ 95 h 117"/>
                  <a:gd name="T10" fmla="*/ 68 w 108"/>
                  <a:gd name="T11" fmla="*/ 97 h 117"/>
                  <a:gd name="T12" fmla="*/ 65 w 108"/>
                  <a:gd name="T13" fmla="*/ 101 h 117"/>
                  <a:gd name="T14" fmla="*/ 52 w 108"/>
                  <a:gd name="T15" fmla="*/ 110 h 117"/>
                  <a:gd name="T16" fmla="*/ 49 w 108"/>
                  <a:gd name="T17" fmla="*/ 117 h 117"/>
                  <a:gd name="T18" fmla="*/ 47 w 108"/>
                  <a:gd name="T19" fmla="*/ 113 h 117"/>
                  <a:gd name="T20" fmla="*/ 19 w 108"/>
                  <a:gd name="T21" fmla="*/ 108 h 117"/>
                  <a:gd name="T22" fmla="*/ 8 w 108"/>
                  <a:gd name="T23" fmla="*/ 102 h 117"/>
                  <a:gd name="T24" fmla="*/ 0 w 108"/>
                  <a:gd name="T25" fmla="*/ 93 h 117"/>
                  <a:gd name="T26" fmla="*/ 2 w 108"/>
                  <a:gd name="T27" fmla="*/ 83 h 117"/>
                  <a:gd name="T28" fmla="*/ 5 w 108"/>
                  <a:gd name="T29" fmla="*/ 75 h 117"/>
                  <a:gd name="T30" fmla="*/ 7 w 108"/>
                  <a:gd name="T31" fmla="*/ 65 h 117"/>
                  <a:gd name="T32" fmla="*/ 18 w 108"/>
                  <a:gd name="T33" fmla="*/ 50 h 117"/>
                  <a:gd name="T34" fmla="*/ 48 w 108"/>
                  <a:gd name="T35" fmla="*/ 50 h 117"/>
                  <a:gd name="T36" fmla="*/ 48 w 108"/>
                  <a:gd name="T37" fmla="*/ 46 h 117"/>
                  <a:gd name="T38" fmla="*/ 51 w 108"/>
                  <a:gd name="T39" fmla="*/ 38 h 117"/>
                  <a:gd name="T40" fmla="*/ 30 w 108"/>
                  <a:gd name="T41" fmla="*/ 17 h 117"/>
                  <a:gd name="T42" fmla="*/ 41 w 108"/>
                  <a:gd name="T43" fmla="*/ 13 h 117"/>
                  <a:gd name="T44" fmla="*/ 46 w 108"/>
                  <a:gd name="T45" fmla="*/ 0 h 117"/>
                  <a:gd name="T46" fmla="*/ 87 w 108"/>
                  <a:gd name="T47" fmla="*/ 1 h 117"/>
                  <a:gd name="T48" fmla="*/ 87 w 108"/>
                  <a:gd name="T49" fmla="*/ 11 h 117"/>
                  <a:gd name="T50" fmla="*/ 84 w 108"/>
                  <a:gd name="T51" fmla="*/ 22 h 117"/>
                  <a:gd name="T52" fmla="*/ 83 w 108"/>
                  <a:gd name="T53" fmla="*/ 31 h 117"/>
                  <a:gd name="T54" fmla="*/ 81 w 108"/>
                  <a:gd name="T55" fmla="*/ 41 h 117"/>
                  <a:gd name="T56" fmla="*/ 81 w 108"/>
                  <a:gd name="T57" fmla="*/ 55 h 117"/>
                  <a:gd name="T58" fmla="*/ 89 w 108"/>
                  <a:gd name="T59" fmla="*/ 56 h 117"/>
                  <a:gd name="T60" fmla="*/ 99 w 108"/>
                  <a:gd name="T61" fmla="*/ 57 h 117"/>
                  <a:gd name="T62" fmla="*/ 108 w 108"/>
                  <a:gd name="T63" fmla="*/ 55 h 117"/>
                  <a:gd name="T64" fmla="*/ 108 w 108"/>
                  <a:gd name="T65" fmla="*/ 5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8" h="117">
                    <a:moveTo>
                      <a:pt x="108" y="56"/>
                    </a:moveTo>
                    <a:cubicBezTo>
                      <a:pt x="105" y="58"/>
                      <a:pt x="102" y="60"/>
                      <a:pt x="100" y="61"/>
                    </a:cubicBezTo>
                    <a:cubicBezTo>
                      <a:pt x="98" y="62"/>
                      <a:pt x="79" y="77"/>
                      <a:pt x="78" y="79"/>
                    </a:cubicBezTo>
                    <a:cubicBezTo>
                      <a:pt x="76" y="80"/>
                      <a:pt x="76" y="91"/>
                      <a:pt x="75" y="92"/>
                    </a:cubicBezTo>
                    <a:cubicBezTo>
                      <a:pt x="74" y="92"/>
                      <a:pt x="74" y="94"/>
                      <a:pt x="72" y="95"/>
                    </a:cubicBezTo>
                    <a:cubicBezTo>
                      <a:pt x="71" y="96"/>
                      <a:pt x="70" y="97"/>
                      <a:pt x="68" y="97"/>
                    </a:cubicBezTo>
                    <a:cubicBezTo>
                      <a:pt x="65" y="97"/>
                      <a:pt x="65" y="98"/>
                      <a:pt x="65" y="101"/>
                    </a:cubicBezTo>
                    <a:cubicBezTo>
                      <a:pt x="65" y="105"/>
                      <a:pt x="53" y="109"/>
                      <a:pt x="52" y="110"/>
                    </a:cubicBezTo>
                    <a:cubicBezTo>
                      <a:pt x="51" y="110"/>
                      <a:pt x="50" y="114"/>
                      <a:pt x="49" y="117"/>
                    </a:cubicBezTo>
                    <a:cubicBezTo>
                      <a:pt x="49" y="116"/>
                      <a:pt x="48" y="115"/>
                      <a:pt x="47" y="113"/>
                    </a:cubicBezTo>
                    <a:cubicBezTo>
                      <a:pt x="43" y="109"/>
                      <a:pt x="28" y="109"/>
                      <a:pt x="19" y="108"/>
                    </a:cubicBezTo>
                    <a:cubicBezTo>
                      <a:pt x="10" y="107"/>
                      <a:pt x="11" y="106"/>
                      <a:pt x="8" y="102"/>
                    </a:cubicBezTo>
                    <a:cubicBezTo>
                      <a:pt x="5" y="100"/>
                      <a:pt x="3" y="96"/>
                      <a:pt x="0" y="93"/>
                    </a:cubicBezTo>
                    <a:cubicBezTo>
                      <a:pt x="1" y="90"/>
                      <a:pt x="1" y="86"/>
                      <a:pt x="2" y="83"/>
                    </a:cubicBezTo>
                    <a:cubicBezTo>
                      <a:pt x="2" y="83"/>
                      <a:pt x="5" y="78"/>
                      <a:pt x="5" y="75"/>
                    </a:cubicBezTo>
                    <a:cubicBezTo>
                      <a:pt x="5" y="72"/>
                      <a:pt x="4" y="69"/>
                      <a:pt x="7" y="65"/>
                    </a:cubicBezTo>
                    <a:cubicBezTo>
                      <a:pt x="9" y="61"/>
                      <a:pt x="16" y="50"/>
                      <a:pt x="18" y="50"/>
                    </a:cubicBezTo>
                    <a:cubicBezTo>
                      <a:pt x="20" y="50"/>
                      <a:pt x="48" y="52"/>
                      <a:pt x="48" y="50"/>
                    </a:cubicBezTo>
                    <a:cubicBezTo>
                      <a:pt x="48" y="50"/>
                      <a:pt x="46" y="46"/>
                      <a:pt x="48" y="46"/>
                    </a:cubicBezTo>
                    <a:cubicBezTo>
                      <a:pt x="51" y="45"/>
                      <a:pt x="53" y="39"/>
                      <a:pt x="51" y="38"/>
                    </a:cubicBezTo>
                    <a:cubicBezTo>
                      <a:pt x="49" y="37"/>
                      <a:pt x="27" y="17"/>
                      <a:pt x="30" y="17"/>
                    </a:cubicBezTo>
                    <a:cubicBezTo>
                      <a:pt x="33" y="17"/>
                      <a:pt x="39" y="16"/>
                      <a:pt x="41" y="13"/>
                    </a:cubicBezTo>
                    <a:cubicBezTo>
                      <a:pt x="42" y="10"/>
                      <a:pt x="42" y="0"/>
                      <a:pt x="46" y="0"/>
                    </a:cubicBezTo>
                    <a:cubicBezTo>
                      <a:pt x="50" y="0"/>
                      <a:pt x="85" y="1"/>
                      <a:pt x="87" y="1"/>
                    </a:cubicBezTo>
                    <a:cubicBezTo>
                      <a:pt x="87" y="5"/>
                      <a:pt x="89" y="9"/>
                      <a:pt x="87" y="11"/>
                    </a:cubicBezTo>
                    <a:cubicBezTo>
                      <a:pt x="85" y="14"/>
                      <a:pt x="84" y="19"/>
                      <a:pt x="84" y="22"/>
                    </a:cubicBezTo>
                    <a:cubicBezTo>
                      <a:pt x="84" y="25"/>
                      <a:pt x="83" y="29"/>
                      <a:pt x="83" y="31"/>
                    </a:cubicBezTo>
                    <a:cubicBezTo>
                      <a:pt x="83" y="33"/>
                      <a:pt x="81" y="36"/>
                      <a:pt x="81" y="41"/>
                    </a:cubicBezTo>
                    <a:cubicBezTo>
                      <a:pt x="81" y="45"/>
                      <a:pt x="78" y="54"/>
                      <a:pt x="81" y="55"/>
                    </a:cubicBezTo>
                    <a:cubicBezTo>
                      <a:pt x="84" y="56"/>
                      <a:pt x="87" y="56"/>
                      <a:pt x="89" y="56"/>
                    </a:cubicBezTo>
                    <a:cubicBezTo>
                      <a:pt x="88" y="60"/>
                      <a:pt x="93" y="56"/>
                      <a:pt x="99" y="57"/>
                    </a:cubicBezTo>
                    <a:cubicBezTo>
                      <a:pt x="106" y="57"/>
                      <a:pt x="103" y="57"/>
                      <a:pt x="108" y="55"/>
                    </a:cubicBezTo>
                    <a:cubicBezTo>
                      <a:pt x="108" y="55"/>
                      <a:pt x="107" y="56"/>
                      <a:pt x="108" y="5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Freeform 1041">
                <a:extLst>
                  <a:ext uri="{FF2B5EF4-FFF2-40B4-BE49-F238E27FC236}">
                    <a16:creationId xmlns:a16="http://schemas.microsoft.com/office/drawing/2014/main" id="{68FBF4ED-0F22-4654-9AA0-99C628C41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5" y="1734"/>
                <a:ext cx="22" cy="46"/>
              </a:xfrm>
              <a:custGeom>
                <a:avLst/>
                <a:gdLst>
                  <a:gd name="T0" fmla="*/ 30 w 37"/>
                  <a:gd name="T1" fmla="*/ 30 h 76"/>
                  <a:gd name="T2" fmla="*/ 30 w 37"/>
                  <a:gd name="T3" fmla="*/ 50 h 76"/>
                  <a:gd name="T4" fmla="*/ 20 w 37"/>
                  <a:gd name="T5" fmla="*/ 63 h 76"/>
                  <a:gd name="T6" fmla="*/ 12 w 37"/>
                  <a:gd name="T7" fmla="*/ 74 h 76"/>
                  <a:gd name="T8" fmla="*/ 11 w 37"/>
                  <a:gd name="T9" fmla="*/ 76 h 76"/>
                  <a:gd name="T10" fmla="*/ 3 w 37"/>
                  <a:gd name="T11" fmla="*/ 75 h 76"/>
                  <a:gd name="T12" fmla="*/ 3 w 37"/>
                  <a:gd name="T13" fmla="*/ 61 h 76"/>
                  <a:gd name="T14" fmla="*/ 5 w 37"/>
                  <a:gd name="T15" fmla="*/ 51 h 76"/>
                  <a:gd name="T16" fmla="*/ 6 w 37"/>
                  <a:gd name="T17" fmla="*/ 42 h 76"/>
                  <a:gd name="T18" fmla="*/ 9 w 37"/>
                  <a:gd name="T19" fmla="*/ 31 h 76"/>
                  <a:gd name="T20" fmla="*/ 9 w 37"/>
                  <a:gd name="T21" fmla="*/ 21 h 76"/>
                  <a:gd name="T22" fmla="*/ 21 w 37"/>
                  <a:gd name="T23" fmla="*/ 15 h 76"/>
                  <a:gd name="T24" fmla="*/ 32 w 37"/>
                  <a:gd name="T25" fmla="*/ 2 h 76"/>
                  <a:gd name="T26" fmla="*/ 36 w 37"/>
                  <a:gd name="T27" fmla="*/ 12 h 76"/>
                  <a:gd name="T28" fmla="*/ 30 w 37"/>
                  <a:gd name="T29" fmla="*/ 3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" h="76">
                    <a:moveTo>
                      <a:pt x="30" y="30"/>
                    </a:moveTo>
                    <a:cubicBezTo>
                      <a:pt x="24" y="40"/>
                      <a:pt x="30" y="44"/>
                      <a:pt x="30" y="50"/>
                    </a:cubicBezTo>
                    <a:cubicBezTo>
                      <a:pt x="30" y="56"/>
                      <a:pt x="26" y="59"/>
                      <a:pt x="20" y="63"/>
                    </a:cubicBezTo>
                    <a:cubicBezTo>
                      <a:pt x="13" y="67"/>
                      <a:pt x="14" y="67"/>
                      <a:pt x="12" y="74"/>
                    </a:cubicBezTo>
                    <a:cubicBezTo>
                      <a:pt x="11" y="75"/>
                      <a:pt x="11" y="75"/>
                      <a:pt x="11" y="76"/>
                    </a:cubicBezTo>
                    <a:cubicBezTo>
                      <a:pt x="9" y="76"/>
                      <a:pt x="6" y="76"/>
                      <a:pt x="3" y="75"/>
                    </a:cubicBezTo>
                    <a:cubicBezTo>
                      <a:pt x="0" y="74"/>
                      <a:pt x="3" y="65"/>
                      <a:pt x="3" y="61"/>
                    </a:cubicBezTo>
                    <a:cubicBezTo>
                      <a:pt x="3" y="56"/>
                      <a:pt x="5" y="53"/>
                      <a:pt x="5" y="51"/>
                    </a:cubicBezTo>
                    <a:cubicBezTo>
                      <a:pt x="5" y="49"/>
                      <a:pt x="6" y="45"/>
                      <a:pt x="6" y="42"/>
                    </a:cubicBezTo>
                    <a:cubicBezTo>
                      <a:pt x="6" y="39"/>
                      <a:pt x="7" y="34"/>
                      <a:pt x="9" y="31"/>
                    </a:cubicBezTo>
                    <a:cubicBezTo>
                      <a:pt x="11" y="29"/>
                      <a:pt x="9" y="25"/>
                      <a:pt x="9" y="21"/>
                    </a:cubicBezTo>
                    <a:cubicBezTo>
                      <a:pt x="12" y="21"/>
                      <a:pt x="19" y="20"/>
                      <a:pt x="21" y="15"/>
                    </a:cubicBezTo>
                    <a:cubicBezTo>
                      <a:pt x="22" y="10"/>
                      <a:pt x="30" y="0"/>
                      <a:pt x="32" y="2"/>
                    </a:cubicBezTo>
                    <a:cubicBezTo>
                      <a:pt x="30" y="4"/>
                      <a:pt x="35" y="7"/>
                      <a:pt x="36" y="12"/>
                    </a:cubicBezTo>
                    <a:cubicBezTo>
                      <a:pt x="37" y="16"/>
                      <a:pt x="36" y="21"/>
                      <a:pt x="30" y="3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Freeform 1042">
                <a:extLst>
                  <a:ext uri="{FF2B5EF4-FFF2-40B4-BE49-F238E27FC236}">
                    <a16:creationId xmlns:a16="http://schemas.microsoft.com/office/drawing/2014/main" id="{13E82A82-2AB3-4DB4-BD43-1837450992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" y="1655"/>
                <a:ext cx="155" cy="59"/>
              </a:xfrm>
              <a:custGeom>
                <a:avLst/>
                <a:gdLst>
                  <a:gd name="T0" fmla="*/ 0 w 259"/>
                  <a:gd name="T1" fmla="*/ 39 h 99"/>
                  <a:gd name="T2" fmla="*/ 8 w 259"/>
                  <a:gd name="T3" fmla="*/ 35 h 99"/>
                  <a:gd name="T4" fmla="*/ 13 w 259"/>
                  <a:gd name="T5" fmla="*/ 31 h 99"/>
                  <a:gd name="T6" fmla="*/ 22 w 259"/>
                  <a:gd name="T7" fmla="*/ 18 h 99"/>
                  <a:gd name="T8" fmla="*/ 32 w 259"/>
                  <a:gd name="T9" fmla="*/ 13 h 99"/>
                  <a:gd name="T10" fmla="*/ 52 w 259"/>
                  <a:gd name="T11" fmla="*/ 6 h 99"/>
                  <a:gd name="T12" fmla="*/ 67 w 259"/>
                  <a:gd name="T13" fmla="*/ 2 h 99"/>
                  <a:gd name="T14" fmla="*/ 83 w 259"/>
                  <a:gd name="T15" fmla="*/ 2 h 99"/>
                  <a:gd name="T16" fmla="*/ 95 w 259"/>
                  <a:gd name="T17" fmla="*/ 3 h 99"/>
                  <a:gd name="T18" fmla="*/ 105 w 259"/>
                  <a:gd name="T19" fmla="*/ 5 h 99"/>
                  <a:gd name="T20" fmla="*/ 128 w 259"/>
                  <a:gd name="T21" fmla="*/ 13 h 99"/>
                  <a:gd name="T22" fmla="*/ 140 w 259"/>
                  <a:gd name="T23" fmla="*/ 23 h 99"/>
                  <a:gd name="T24" fmla="*/ 154 w 259"/>
                  <a:gd name="T25" fmla="*/ 27 h 99"/>
                  <a:gd name="T26" fmla="*/ 169 w 259"/>
                  <a:gd name="T27" fmla="*/ 33 h 99"/>
                  <a:gd name="T28" fmla="*/ 177 w 259"/>
                  <a:gd name="T29" fmla="*/ 34 h 99"/>
                  <a:gd name="T30" fmla="*/ 177 w 259"/>
                  <a:gd name="T31" fmla="*/ 42 h 99"/>
                  <a:gd name="T32" fmla="*/ 191 w 259"/>
                  <a:gd name="T33" fmla="*/ 47 h 99"/>
                  <a:gd name="T34" fmla="*/ 199 w 259"/>
                  <a:gd name="T35" fmla="*/ 54 h 99"/>
                  <a:gd name="T36" fmla="*/ 211 w 259"/>
                  <a:gd name="T37" fmla="*/ 57 h 99"/>
                  <a:gd name="T38" fmla="*/ 223 w 259"/>
                  <a:gd name="T39" fmla="*/ 63 h 99"/>
                  <a:gd name="T40" fmla="*/ 234 w 259"/>
                  <a:gd name="T41" fmla="*/ 73 h 99"/>
                  <a:gd name="T42" fmla="*/ 247 w 259"/>
                  <a:gd name="T43" fmla="*/ 80 h 99"/>
                  <a:gd name="T44" fmla="*/ 257 w 259"/>
                  <a:gd name="T45" fmla="*/ 86 h 99"/>
                  <a:gd name="T46" fmla="*/ 248 w 259"/>
                  <a:gd name="T47" fmla="*/ 91 h 99"/>
                  <a:gd name="T48" fmla="*/ 230 w 259"/>
                  <a:gd name="T49" fmla="*/ 92 h 99"/>
                  <a:gd name="T50" fmla="*/ 224 w 259"/>
                  <a:gd name="T51" fmla="*/ 96 h 99"/>
                  <a:gd name="T52" fmla="*/ 210 w 259"/>
                  <a:gd name="T53" fmla="*/ 93 h 99"/>
                  <a:gd name="T54" fmla="*/ 192 w 259"/>
                  <a:gd name="T55" fmla="*/ 95 h 99"/>
                  <a:gd name="T56" fmla="*/ 167 w 259"/>
                  <a:gd name="T57" fmla="*/ 93 h 99"/>
                  <a:gd name="T58" fmla="*/ 181 w 259"/>
                  <a:gd name="T59" fmla="*/ 81 h 99"/>
                  <a:gd name="T60" fmla="*/ 179 w 259"/>
                  <a:gd name="T61" fmla="*/ 74 h 99"/>
                  <a:gd name="T62" fmla="*/ 160 w 259"/>
                  <a:gd name="T63" fmla="*/ 71 h 99"/>
                  <a:gd name="T64" fmla="*/ 153 w 259"/>
                  <a:gd name="T65" fmla="*/ 62 h 99"/>
                  <a:gd name="T66" fmla="*/ 150 w 259"/>
                  <a:gd name="T67" fmla="*/ 49 h 99"/>
                  <a:gd name="T68" fmla="*/ 136 w 259"/>
                  <a:gd name="T69" fmla="*/ 49 h 99"/>
                  <a:gd name="T70" fmla="*/ 126 w 259"/>
                  <a:gd name="T71" fmla="*/ 46 h 99"/>
                  <a:gd name="T72" fmla="*/ 114 w 259"/>
                  <a:gd name="T73" fmla="*/ 38 h 99"/>
                  <a:gd name="T74" fmla="*/ 99 w 259"/>
                  <a:gd name="T75" fmla="*/ 34 h 99"/>
                  <a:gd name="T76" fmla="*/ 90 w 259"/>
                  <a:gd name="T77" fmla="*/ 34 h 99"/>
                  <a:gd name="T78" fmla="*/ 77 w 259"/>
                  <a:gd name="T79" fmla="*/ 32 h 99"/>
                  <a:gd name="T80" fmla="*/ 70 w 259"/>
                  <a:gd name="T81" fmla="*/ 26 h 99"/>
                  <a:gd name="T82" fmla="*/ 81 w 259"/>
                  <a:gd name="T83" fmla="*/ 23 h 99"/>
                  <a:gd name="T84" fmla="*/ 74 w 259"/>
                  <a:gd name="T85" fmla="*/ 17 h 99"/>
                  <a:gd name="T86" fmla="*/ 57 w 259"/>
                  <a:gd name="T87" fmla="*/ 16 h 99"/>
                  <a:gd name="T88" fmla="*/ 44 w 259"/>
                  <a:gd name="T89" fmla="*/ 23 h 99"/>
                  <a:gd name="T90" fmla="*/ 33 w 259"/>
                  <a:gd name="T91" fmla="*/ 30 h 99"/>
                  <a:gd name="T92" fmla="*/ 23 w 259"/>
                  <a:gd name="T93" fmla="*/ 35 h 99"/>
                  <a:gd name="T94" fmla="*/ 12 w 259"/>
                  <a:gd name="T95" fmla="*/ 41 h 99"/>
                  <a:gd name="T96" fmla="*/ 0 w 259"/>
                  <a:gd name="T97" fmla="*/ 3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9" h="99">
                    <a:moveTo>
                      <a:pt x="0" y="39"/>
                    </a:moveTo>
                    <a:cubicBezTo>
                      <a:pt x="1" y="36"/>
                      <a:pt x="3" y="33"/>
                      <a:pt x="8" y="35"/>
                    </a:cubicBezTo>
                    <a:cubicBezTo>
                      <a:pt x="13" y="36"/>
                      <a:pt x="13" y="36"/>
                      <a:pt x="13" y="31"/>
                    </a:cubicBezTo>
                    <a:cubicBezTo>
                      <a:pt x="13" y="25"/>
                      <a:pt x="18" y="21"/>
                      <a:pt x="22" y="18"/>
                    </a:cubicBezTo>
                    <a:cubicBezTo>
                      <a:pt x="26" y="15"/>
                      <a:pt x="20" y="15"/>
                      <a:pt x="32" y="13"/>
                    </a:cubicBezTo>
                    <a:cubicBezTo>
                      <a:pt x="43" y="10"/>
                      <a:pt x="44" y="7"/>
                      <a:pt x="52" y="6"/>
                    </a:cubicBezTo>
                    <a:cubicBezTo>
                      <a:pt x="61" y="5"/>
                      <a:pt x="64" y="2"/>
                      <a:pt x="67" y="2"/>
                    </a:cubicBezTo>
                    <a:cubicBezTo>
                      <a:pt x="70" y="2"/>
                      <a:pt x="76" y="0"/>
                      <a:pt x="83" y="2"/>
                    </a:cubicBezTo>
                    <a:cubicBezTo>
                      <a:pt x="89" y="4"/>
                      <a:pt x="91" y="1"/>
                      <a:pt x="95" y="3"/>
                    </a:cubicBezTo>
                    <a:cubicBezTo>
                      <a:pt x="99" y="5"/>
                      <a:pt x="97" y="3"/>
                      <a:pt x="105" y="5"/>
                    </a:cubicBezTo>
                    <a:cubicBezTo>
                      <a:pt x="113" y="6"/>
                      <a:pt x="127" y="12"/>
                      <a:pt x="128" y="13"/>
                    </a:cubicBezTo>
                    <a:cubicBezTo>
                      <a:pt x="130" y="14"/>
                      <a:pt x="135" y="23"/>
                      <a:pt x="140" y="23"/>
                    </a:cubicBezTo>
                    <a:cubicBezTo>
                      <a:pt x="145" y="23"/>
                      <a:pt x="151" y="25"/>
                      <a:pt x="154" y="27"/>
                    </a:cubicBezTo>
                    <a:cubicBezTo>
                      <a:pt x="158" y="29"/>
                      <a:pt x="166" y="36"/>
                      <a:pt x="169" y="33"/>
                    </a:cubicBezTo>
                    <a:cubicBezTo>
                      <a:pt x="172" y="31"/>
                      <a:pt x="178" y="30"/>
                      <a:pt x="177" y="34"/>
                    </a:cubicBezTo>
                    <a:cubicBezTo>
                      <a:pt x="176" y="39"/>
                      <a:pt x="169" y="40"/>
                      <a:pt x="177" y="42"/>
                    </a:cubicBezTo>
                    <a:cubicBezTo>
                      <a:pt x="186" y="44"/>
                      <a:pt x="189" y="43"/>
                      <a:pt x="191" y="47"/>
                    </a:cubicBezTo>
                    <a:cubicBezTo>
                      <a:pt x="193" y="51"/>
                      <a:pt x="194" y="50"/>
                      <a:pt x="199" y="54"/>
                    </a:cubicBezTo>
                    <a:cubicBezTo>
                      <a:pt x="204" y="57"/>
                      <a:pt x="208" y="55"/>
                      <a:pt x="211" y="57"/>
                    </a:cubicBezTo>
                    <a:cubicBezTo>
                      <a:pt x="213" y="60"/>
                      <a:pt x="222" y="58"/>
                      <a:pt x="223" y="63"/>
                    </a:cubicBezTo>
                    <a:cubicBezTo>
                      <a:pt x="224" y="68"/>
                      <a:pt x="226" y="72"/>
                      <a:pt x="234" y="73"/>
                    </a:cubicBezTo>
                    <a:cubicBezTo>
                      <a:pt x="241" y="73"/>
                      <a:pt x="241" y="78"/>
                      <a:pt x="247" y="80"/>
                    </a:cubicBezTo>
                    <a:cubicBezTo>
                      <a:pt x="253" y="82"/>
                      <a:pt x="259" y="83"/>
                      <a:pt x="257" y="86"/>
                    </a:cubicBezTo>
                    <a:cubicBezTo>
                      <a:pt x="256" y="89"/>
                      <a:pt x="251" y="89"/>
                      <a:pt x="248" y="91"/>
                    </a:cubicBezTo>
                    <a:cubicBezTo>
                      <a:pt x="245" y="93"/>
                      <a:pt x="232" y="91"/>
                      <a:pt x="230" y="92"/>
                    </a:cubicBezTo>
                    <a:cubicBezTo>
                      <a:pt x="229" y="94"/>
                      <a:pt x="231" y="99"/>
                      <a:pt x="224" y="96"/>
                    </a:cubicBezTo>
                    <a:cubicBezTo>
                      <a:pt x="218" y="93"/>
                      <a:pt x="214" y="91"/>
                      <a:pt x="210" y="93"/>
                    </a:cubicBezTo>
                    <a:cubicBezTo>
                      <a:pt x="205" y="94"/>
                      <a:pt x="194" y="94"/>
                      <a:pt x="192" y="95"/>
                    </a:cubicBezTo>
                    <a:cubicBezTo>
                      <a:pt x="190" y="97"/>
                      <a:pt x="160" y="98"/>
                      <a:pt x="167" y="93"/>
                    </a:cubicBezTo>
                    <a:cubicBezTo>
                      <a:pt x="175" y="88"/>
                      <a:pt x="180" y="85"/>
                      <a:pt x="181" y="81"/>
                    </a:cubicBezTo>
                    <a:cubicBezTo>
                      <a:pt x="182" y="78"/>
                      <a:pt x="188" y="75"/>
                      <a:pt x="179" y="74"/>
                    </a:cubicBezTo>
                    <a:cubicBezTo>
                      <a:pt x="171" y="73"/>
                      <a:pt x="164" y="73"/>
                      <a:pt x="160" y="71"/>
                    </a:cubicBezTo>
                    <a:cubicBezTo>
                      <a:pt x="156" y="68"/>
                      <a:pt x="153" y="68"/>
                      <a:pt x="153" y="62"/>
                    </a:cubicBezTo>
                    <a:cubicBezTo>
                      <a:pt x="153" y="55"/>
                      <a:pt x="155" y="50"/>
                      <a:pt x="150" y="49"/>
                    </a:cubicBezTo>
                    <a:cubicBezTo>
                      <a:pt x="146" y="48"/>
                      <a:pt x="139" y="50"/>
                      <a:pt x="136" y="49"/>
                    </a:cubicBezTo>
                    <a:cubicBezTo>
                      <a:pt x="132" y="48"/>
                      <a:pt x="135" y="52"/>
                      <a:pt x="126" y="46"/>
                    </a:cubicBezTo>
                    <a:cubicBezTo>
                      <a:pt x="117" y="39"/>
                      <a:pt x="120" y="41"/>
                      <a:pt x="114" y="38"/>
                    </a:cubicBezTo>
                    <a:cubicBezTo>
                      <a:pt x="107" y="35"/>
                      <a:pt x="99" y="34"/>
                      <a:pt x="99" y="34"/>
                    </a:cubicBezTo>
                    <a:cubicBezTo>
                      <a:pt x="98" y="35"/>
                      <a:pt x="94" y="34"/>
                      <a:pt x="90" y="34"/>
                    </a:cubicBezTo>
                    <a:cubicBezTo>
                      <a:pt x="85" y="34"/>
                      <a:pt x="80" y="32"/>
                      <a:pt x="77" y="32"/>
                    </a:cubicBezTo>
                    <a:cubicBezTo>
                      <a:pt x="75" y="31"/>
                      <a:pt x="65" y="28"/>
                      <a:pt x="70" y="26"/>
                    </a:cubicBezTo>
                    <a:cubicBezTo>
                      <a:pt x="75" y="24"/>
                      <a:pt x="81" y="26"/>
                      <a:pt x="81" y="23"/>
                    </a:cubicBezTo>
                    <a:cubicBezTo>
                      <a:pt x="81" y="20"/>
                      <a:pt x="80" y="17"/>
                      <a:pt x="74" y="17"/>
                    </a:cubicBezTo>
                    <a:cubicBezTo>
                      <a:pt x="68" y="16"/>
                      <a:pt x="59" y="14"/>
                      <a:pt x="57" y="16"/>
                    </a:cubicBezTo>
                    <a:cubicBezTo>
                      <a:pt x="54" y="19"/>
                      <a:pt x="47" y="20"/>
                      <a:pt x="44" y="23"/>
                    </a:cubicBezTo>
                    <a:cubicBezTo>
                      <a:pt x="41" y="26"/>
                      <a:pt x="35" y="27"/>
                      <a:pt x="33" y="30"/>
                    </a:cubicBezTo>
                    <a:cubicBezTo>
                      <a:pt x="31" y="33"/>
                      <a:pt x="25" y="32"/>
                      <a:pt x="23" y="35"/>
                    </a:cubicBezTo>
                    <a:cubicBezTo>
                      <a:pt x="21" y="38"/>
                      <a:pt x="16" y="43"/>
                      <a:pt x="12" y="41"/>
                    </a:cubicBezTo>
                    <a:cubicBezTo>
                      <a:pt x="8" y="40"/>
                      <a:pt x="1" y="43"/>
                      <a:pt x="0" y="3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Freeform 1043">
                <a:extLst>
                  <a:ext uri="{FF2B5EF4-FFF2-40B4-BE49-F238E27FC236}">
                    <a16:creationId xmlns:a16="http://schemas.microsoft.com/office/drawing/2014/main" id="{B617C488-9BA1-4551-A8F7-89D9C75D41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" y="1678"/>
                <a:ext cx="12" cy="9"/>
              </a:xfrm>
              <a:custGeom>
                <a:avLst/>
                <a:gdLst>
                  <a:gd name="T0" fmla="*/ 4 w 20"/>
                  <a:gd name="T1" fmla="*/ 3 h 15"/>
                  <a:gd name="T2" fmla="*/ 7 w 20"/>
                  <a:gd name="T3" fmla="*/ 8 h 15"/>
                  <a:gd name="T4" fmla="*/ 4 w 20"/>
                  <a:gd name="T5" fmla="*/ 12 h 15"/>
                  <a:gd name="T6" fmla="*/ 11 w 20"/>
                  <a:gd name="T7" fmla="*/ 13 h 15"/>
                  <a:gd name="T8" fmla="*/ 18 w 20"/>
                  <a:gd name="T9" fmla="*/ 11 h 15"/>
                  <a:gd name="T10" fmla="*/ 18 w 20"/>
                  <a:gd name="T11" fmla="*/ 5 h 15"/>
                  <a:gd name="T12" fmla="*/ 12 w 20"/>
                  <a:gd name="T13" fmla="*/ 0 h 15"/>
                  <a:gd name="T14" fmla="*/ 4 w 20"/>
                  <a:gd name="T15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15">
                    <a:moveTo>
                      <a:pt x="4" y="3"/>
                    </a:moveTo>
                    <a:cubicBezTo>
                      <a:pt x="6" y="5"/>
                      <a:pt x="7" y="6"/>
                      <a:pt x="7" y="8"/>
                    </a:cubicBezTo>
                    <a:cubicBezTo>
                      <a:pt x="7" y="11"/>
                      <a:pt x="0" y="12"/>
                      <a:pt x="4" y="12"/>
                    </a:cubicBezTo>
                    <a:cubicBezTo>
                      <a:pt x="9" y="13"/>
                      <a:pt x="7" y="13"/>
                      <a:pt x="11" y="13"/>
                    </a:cubicBezTo>
                    <a:cubicBezTo>
                      <a:pt x="15" y="12"/>
                      <a:pt x="18" y="15"/>
                      <a:pt x="18" y="11"/>
                    </a:cubicBezTo>
                    <a:cubicBezTo>
                      <a:pt x="18" y="8"/>
                      <a:pt x="20" y="7"/>
                      <a:pt x="18" y="5"/>
                    </a:cubicBezTo>
                    <a:cubicBezTo>
                      <a:pt x="15" y="2"/>
                      <a:pt x="16" y="0"/>
                      <a:pt x="12" y="0"/>
                    </a:cubicBezTo>
                    <a:cubicBezTo>
                      <a:pt x="8" y="0"/>
                      <a:pt x="2" y="0"/>
                      <a:pt x="4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Freeform 1044">
                <a:extLst>
                  <a:ext uri="{FF2B5EF4-FFF2-40B4-BE49-F238E27FC236}">
                    <a16:creationId xmlns:a16="http://schemas.microsoft.com/office/drawing/2014/main" id="{E7AB5CD6-A4AA-4E51-A91E-C904F8BB3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0" y="1734"/>
                <a:ext cx="34" cy="15"/>
              </a:xfrm>
              <a:custGeom>
                <a:avLst/>
                <a:gdLst>
                  <a:gd name="T0" fmla="*/ 2 w 56"/>
                  <a:gd name="T1" fmla="*/ 8 h 25"/>
                  <a:gd name="T2" fmla="*/ 7 w 56"/>
                  <a:gd name="T3" fmla="*/ 3 h 25"/>
                  <a:gd name="T4" fmla="*/ 12 w 56"/>
                  <a:gd name="T5" fmla="*/ 1 h 25"/>
                  <a:gd name="T6" fmla="*/ 23 w 56"/>
                  <a:gd name="T7" fmla="*/ 1 h 25"/>
                  <a:gd name="T8" fmla="*/ 29 w 56"/>
                  <a:gd name="T9" fmla="*/ 3 h 25"/>
                  <a:gd name="T10" fmla="*/ 35 w 56"/>
                  <a:gd name="T11" fmla="*/ 4 h 25"/>
                  <a:gd name="T12" fmla="*/ 41 w 56"/>
                  <a:gd name="T13" fmla="*/ 7 h 25"/>
                  <a:gd name="T14" fmla="*/ 47 w 56"/>
                  <a:gd name="T15" fmla="*/ 10 h 25"/>
                  <a:gd name="T16" fmla="*/ 53 w 56"/>
                  <a:gd name="T17" fmla="*/ 13 h 25"/>
                  <a:gd name="T18" fmla="*/ 54 w 56"/>
                  <a:gd name="T19" fmla="*/ 19 h 25"/>
                  <a:gd name="T20" fmla="*/ 48 w 56"/>
                  <a:gd name="T21" fmla="*/ 20 h 25"/>
                  <a:gd name="T22" fmla="*/ 42 w 56"/>
                  <a:gd name="T23" fmla="*/ 19 h 25"/>
                  <a:gd name="T24" fmla="*/ 36 w 56"/>
                  <a:gd name="T25" fmla="*/ 18 h 25"/>
                  <a:gd name="T26" fmla="*/ 31 w 56"/>
                  <a:gd name="T27" fmla="*/ 22 h 25"/>
                  <a:gd name="T28" fmla="*/ 26 w 56"/>
                  <a:gd name="T29" fmla="*/ 23 h 25"/>
                  <a:gd name="T30" fmla="*/ 21 w 56"/>
                  <a:gd name="T31" fmla="*/ 20 h 25"/>
                  <a:gd name="T32" fmla="*/ 16 w 56"/>
                  <a:gd name="T33" fmla="*/ 19 h 25"/>
                  <a:gd name="T34" fmla="*/ 10 w 56"/>
                  <a:gd name="T35" fmla="*/ 15 h 25"/>
                  <a:gd name="T36" fmla="*/ 6 w 56"/>
                  <a:gd name="T37" fmla="*/ 11 h 25"/>
                  <a:gd name="T38" fmla="*/ 2 w 56"/>
                  <a:gd name="T3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6" h="25">
                    <a:moveTo>
                      <a:pt x="2" y="8"/>
                    </a:moveTo>
                    <a:cubicBezTo>
                      <a:pt x="4" y="6"/>
                      <a:pt x="4" y="4"/>
                      <a:pt x="7" y="3"/>
                    </a:cubicBezTo>
                    <a:cubicBezTo>
                      <a:pt x="9" y="3"/>
                      <a:pt x="9" y="1"/>
                      <a:pt x="12" y="1"/>
                    </a:cubicBezTo>
                    <a:cubicBezTo>
                      <a:pt x="15" y="2"/>
                      <a:pt x="20" y="0"/>
                      <a:pt x="23" y="1"/>
                    </a:cubicBezTo>
                    <a:cubicBezTo>
                      <a:pt x="26" y="2"/>
                      <a:pt x="26" y="1"/>
                      <a:pt x="29" y="3"/>
                    </a:cubicBezTo>
                    <a:cubicBezTo>
                      <a:pt x="32" y="4"/>
                      <a:pt x="31" y="3"/>
                      <a:pt x="35" y="4"/>
                    </a:cubicBezTo>
                    <a:cubicBezTo>
                      <a:pt x="39" y="6"/>
                      <a:pt x="37" y="5"/>
                      <a:pt x="41" y="7"/>
                    </a:cubicBezTo>
                    <a:cubicBezTo>
                      <a:pt x="44" y="9"/>
                      <a:pt x="45" y="8"/>
                      <a:pt x="47" y="10"/>
                    </a:cubicBezTo>
                    <a:cubicBezTo>
                      <a:pt x="49" y="11"/>
                      <a:pt x="51" y="11"/>
                      <a:pt x="53" y="13"/>
                    </a:cubicBezTo>
                    <a:cubicBezTo>
                      <a:pt x="54" y="15"/>
                      <a:pt x="56" y="17"/>
                      <a:pt x="54" y="19"/>
                    </a:cubicBezTo>
                    <a:cubicBezTo>
                      <a:pt x="52" y="20"/>
                      <a:pt x="53" y="21"/>
                      <a:pt x="48" y="20"/>
                    </a:cubicBezTo>
                    <a:cubicBezTo>
                      <a:pt x="44" y="20"/>
                      <a:pt x="43" y="20"/>
                      <a:pt x="42" y="19"/>
                    </a:cubicBezTo>
                    <a:cubicBezTo>
                      <a:pt x="40" y="17"/>
                      <a:pt x="37" y="17"/>
                      <a:pt x="36" y="18"/>
                    </a:cubicBezTo>
                    <a:cubicBezTo>
                      <a:pt x="35" y="19"/>
                      <a:pt x="33" y="19"/>
                      <a:pt x="31" y="22"/>
                    </a:cubicBezTo>
                    <a:cubicBezTo>
                      <a:pt x="29" y="24"/>
                      <a:pt x="29" y="25"/>
                      <a:pt x="26" y="23"/>
                    </a:cubicBezTo>
                    <a:cubicBezTo>
                      <a:pt x="23" y="21"/>
                      <a:pt x="22" y="19"/>
                      <a:pt x="21" y="20"/>
                    </a:cubicBezTo>
                    <a:cubicBezTo>
                      <a:pt x="20" y="20"/>
                      <a:pt x="21" y="22"/>
                      <a:pt x="16" y="19"/>
                    </a:cubicBezTo>
                    <a:cubicBezTo>
                      <a:pt x="11" y="17"/>
                      <a:pt x="11" y="16"/>
                      <a:pt x="10" y="15"/>
                    </a:cubicBezTo>
                    <a:cubicBezTo>
                      <a:pt x="9" y="13"/>
                      <a:pt x="8" y="11"/>
                      <a:pt x="6" y="11"/>
                    </a:cubicBezTo>
                    <a:cubicBezTo>
                      <a:pt x="4" y="11"/>
                      <a:pt x="0" y="10"/>
                      <a:pt x="2" y="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Freeform 1045">
                <a:extLst>
                  <a:ext uri="{FF2B5EF4-FFF2-40B4-BE49-F238E27FC236}">
                    <a16:creationId xmlns:a16="http://schemas.microsoft.com/office/drawing/2014/main" id="{421AA2AB-DE88-4EEF-A646-183F4597A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7" y="1708"/>
                <a:ext cx="48" cy="44"/>
              </a:xfrm>
              <a:custGeom>
                <a:avLst/>
                <a:gdLst>
                  <a:gd name="T0" fmla="*/ 79 w 79"/>
                  <a:gd name="T1" fmla="*/ 63 h 73"/>
                  <a:gd name="T2" fmla="*/ 76 w 79"/>
                  <a:gd name="T3" fmla="*/ 68 h 73"/>
                  <a:gd name="T4" fmla="*/ 76 w 79"/>
                  <a:gd name="T5" fmla="*/ 68 h 73"/>
                  <a:gd name="T6" fmla="*/ 69 w 79"/>
                  <a:gd name="T7" fmla="*/ 65 h 73"/>
                  <a:gd name="T8" fmla="*/ 61 w 79"/>
                  <a:gd name="T9" fmla="*/ 54 h 73"/>
                  <a:gd name="T10" fmla="*/ 50 w 79"/>
                  <a:gd name="T11" fmla="*/ 53 h 73"/>
                  <a:gd name="T12" fmla="*/ 40 w 79"/>
                  <a:gd name="T13" fmla="*/ 55 h 73"/>
                  <a:gd name="T14" fmla="*/ 29 w 79"/>
                  <a:gd name="T15" fmla="*/ 51 h 73"/>
                  <a:gd name="T16" fmla="*/ 20 w 79"/>
                  <a:gd name="T17" fmla="*/ 53 h 73"/>
                  <a:gd name="T18" fmla="*/ 17 w 79"/>
                  <a:gd name="T19" fmla="*/ 58 h 73"/>
                  <a:gd name="T20" fmla="*/ 9 w 79"/>
                  <a:gd name="T21" fmla="*/ 53 h 73"/>
                  <a:gd name="T22" fmla="*/ 2 w 79"/>
                  <a:gd name="T23" fmla="*/ 45 h 73"/>
                  <a:gd name="T24" fmla="*/ 7 w 79"/>
                  <a:gd name="T25" fmla="*/ 41 h 73"/>
                  <a:gd name="T26" fmla="*/ 13 w 79"/>
                  <a:gd name="T27" fmla="*/ 41 h 73"/>
                  <a:gd name="T28" fmla="*/ 22 w 79"/>
                  <a:gd name="T29" fmla="*/ 44 h 73"/>
                  <a:gd name="T30" fmla="*/ 33 w 79"/>
                  <a:gd name="T31" fmla="*/ 45 h 73"/>
                  <a:gd name="T32" fmla="*/ 44 w 79"/>
                  <a:gd name="T33" fmla="*/ 45 h 73"/>
                  <a:gd name="T34" fmla="*/ 52 w 79"/>
                  <a:gd name="T35" fmla="*/ 42 h 73"/>
                  <a:gd name="T36" fmla="*/ 56 w 79"/>
                  <a:gd name="T37" fmla="*/ 40 h 73"/>
                  <a:gd name="T38" fmla="*/ 48 w 79"/>
                  <a:gd name="T39" fmla="*/ 31 h 73"/>
                  <a:gd name="T40" fmla="*/ 47 w 79"/>
                  <a:gd name="T41" fmla="*/ 17 h 73"/>
                  <a:gd name="T42" fmla="*/ 34 w 79"/>
                  <a:gd name="T43" fmla="*/ 10 h 73"/>
                  <a:gd name="T44" fmla="*/ 42 w 79"/>
                  <a:gd name="T45" fmla="*/ 5 h 73"/>
                  <a:gd name="T46" fmla="*/ 52 w 79"/>
                  <a:gd name="T47" fmla="*/ 3 h 73"/>
                  <a:gd name="T48" fmla="*/ 63 w 79"/>
                  <a:gd name="T49" fmla="*/ 8 h 73"/>
                  <a:gd name="T50" fmla="*/ 59 w 79"/>
                  <a:gd name="T51" fmla="*/ 18 h 73"/>
                  <a:gd name="T52" fmla="*/ 66 w 79"/>
                  <a:gd name="T53" fmla="*/ 30 h 73"/>
                  <a:gd name="T54" fmla="*/ 64 w 79"/>
                  <a:gd name="T55" fmla="*/ 39 h 73"/>
                  <a:gd name="T56" fmla="*/ 74 w 79"/>
                  <a:gd name="T57" fmla="*/ 52 h 73"/>
                  <a:gd name="T58" fmla="*/ 79 w 79"/>
                  <a:gd name="T59" fmla="*/ 6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9" h="73">
                    <a:moveTo>
                      <a:pt x="79" y="63"/>
                    </a:moveTo>
                    <a:cubicBezTo>
                      <a:pt x="76" y="68"/>
                      <a:pt x="76" y="68"/>
                      <a:pt x="76" y="68"/>
                    </a:cubicBezTo>
                    <a:cubicBezTo>
                      <a:pt x="76" y="68"/>
                      <a:pt x="76" y="68"/>
                      <a:pt x="76" y="68"/>
                    </a:cubicBezTo>
                    <a:cubicBezTo>
                      <a:pt x="71" y="68"/>
                      <a:pt x="73" y="73"/>
                      <a:pt x="69" y="65"/>
                    </a:cubicBezTo>
                    <a:cubicBezTo>
                      <a:pt x="65" y="57"/>
                      <a:pt x="64" y="54"/>
                      <a:pt x="61" y="54"/>
                    </a:cubicBezTo>
                    <a:cubicBezTo>
                      <a:pt x="57" y="54"/>
                      <a:pt x="53" y="51"/>
                      <a:pt x="50" y="53"/>
                    </a:cubicBezTo>
                    <a:cubicBezTo>
                      <a:pt x="47" y="54"/>
                      <a:pt x="43" y="58"/>
                      <a:pt x="40" y="55"/>
                    </a:cubicBezTo>
                    <a:cubicBezTo>
                      <a:pt x="37" y="53"/>
                      <a:pt x="35" y="51"/>
                      <a:pt x="29" y="51"/>
                    </a:cubicBezTo>
                    <a:cubicBezTo>
                      <a:pt x="22" y="52"/>
                      <a:pt x="19" y="50"/>
                      <a:pt x="20" y="53"/>
                    </a:cubicBezTo>
                    <a:cubicBezTo>
                      <a:pt x="20" y="56"/>
                      <a:pt x="22" y="60"/>
                      <a:pt x="17" y="58"/>
                    </a:cubicBezTo>
                    <a:cubicBezTo>
                      <a:pt x="13" y="56"/>
                      <a:pt x="16" y="55"/>
                      <a:pt x="9" y="53"/>
                    </a:cubicBezTo>
                    <a:cubicBezTo>
                      <a:pt x="3" y="50"/>
                      <a:pt x="0" y="50"/>
                      <a:pt x="2" y="45"/>
                    </a:cubicBezTo>
                    <a:cubicBezTo>
                      <a:pt x="4" y="41"/>
                      <a:pt x="5" y="39"/>
                      <a:pt x="7" y="41"/>
                    </a:cubicBezTo>
                    <a:cubicBezTo>
                      <a:pt x="9" y="42"/>
                      <a:pt x="10" y="39"/>
                      <a:pt x="13" y="41"/>
                    </a:cubicBezTo>
                    <a:cubicBezTo>
                      <a:pt x="16" y="43"/>
                      <a:pt x="15" y="42"/>
                      <a:pt x="22" y="44"/>
                    </a:cubicBezTo>
                    <a:cubicBezTo>
                      <a:pt x="29" y="45"/>
                      <a:pt x="26" y="43"/>
                      <a:pt x="33" y="45"/>
                    </a:cubicBezTo>
                    <a:cubicBezTo>
                      <a:pt x="41" y="47"/>
                      <a:pt x="38" y="48"/>
                      <a:pt x="44" y="45"/>
                    </a:cubicBezTo>
                    <a:cubicBezTo>
                      <a:pt x="51" y="42"/>
                      <a:pt x="48" y="42"/>
                      <a:pt x="52" y="42"/>
                    </a:cubicBezTo>
                    <a:cubicBezTo>
                      <a:pt x="55" y="42"/>
                      <a:pt x="61" y="44"/>
                      <a:pt x="56" y="40"/>
                    </a:cubicBezTo>
                    <a:cubicBezTo>
                      <a:pt x="51" y="35"/>
                      <a:pt x="48" y="37"/>
                      <a:pt x="48" y="31"/>
                    </a:cubicBezTo>
                    <a:cubicBezTo>
                      <a:pt x="47" y="25"/>
                      <a:pt x="50" y="22"/>
                      <a:pt x="47" y="17"/>
                    </a:cubicBezTo>
                    <a:cubicBezTo>
                      <a:pt x="44" y="13"/>
                      <a:pt x="33" y="14"/>
                      <a:pt x="34" y="10"/>
                    </a:cubicBezTo>
                    <a:cubicBezTo>
                      <a:pt x="35" y="6"/>
                      <a:pt x="35" y="5"/>
                      <a:pt x="42" y="5"/>
                    </a:cubicBezTo>
                    <a:cubicBezTo>
                      <a:pt x="50" y="5"/>
                      <a:pt x="49" y="0"/>
                      <a:pt x="52" y="3"/>
                    </a:cubicBezTo>
                    <a:cubicBezTo>
                      <a:pt x="55" y="6"/>
                      <a:pt x="58" y="7"/>
                      <a:pt x="63" y="8"/>
                    </a:cubicBezTo>
                    <a:cubicBezTo>
                      <a:pt x="62" y="11"/>
                      <a:pt x="55" y="13"/>
                      <a:pt x="59" y="18"/>
                    </a:cubicBezTo>
                    <a:cubicBezTo>
                      <a:pt x="63" y="24"/>
                      <a:pt x="66" y="27"/>
                      <a:pt x="66" y="30"/>
                    </a:cubicBezTo>
                    <a:cubicBezTo>
                      <a:pt x="66" y="33"/>
                      <a:pt x="62" y="34"/>
                      <a:pt x="64" y="39"/>
                    </a:cubicBezTo>
                    <a:cubicBezTo>
                      <a:pt x="66" y="44"/>
                      <a:pt x="73" y="50"/>
                      <a:pt x="74" y="52"/>
                    </a:cubicBezTo>
                    <a:cubicBezTo>
                      <a:pt x="75" y="55"/>
                      <a:pt x="79" y="63"/>
                      <a:pt x="79" y="6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Freeform 1046">
                <a:extLst>
                  <a:ext uri="{FF2B5EF4-FFF2-40B4-BE49-F238E27FC236}">
                    <a16:creationId xmlns:a16="http://schemas.microsoft.com/office/drawing/2014/main" id="{BE4289AA-E029-43DC-9EA8-7EF0EDC5B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0" y="1710"/>
                <a:ext cx="62" cy="39"/>
              </a:xfrm>
              <a:custGeom>
                <a:avLst/>
                <a:gdLst>
                  <a:gd name="T0" fmla="*/ 100 w 103"/>
                  <a:gd name="T1" fmla="*/ 38 h 65"/>
                  <a:gd name="T2" fmla="*/ 91 w 103"/>
                  <a:gd name="T3" fmla="*/ 48 h 65"/>
                  <a:gd name="T4" fmla="*/ 79 w 103"/>
                  <a:gd name="T5" fmla="*/ 44 h 65"/>
                  <a:gd name="T6" fmla="*/ 62 w 103"/>
                  <a:gd name="T7" fmla="*/ 43 h 65"/>
                  <a:gd name="T8" fmla="*/ 55 w 103"/>
                  <a:gd name="T9" fmla="*/ 50 h 65"/>
                  <a:gd name="T10" fmla="*/ 41 w 103"/>
                  <a:gd name="T11" fmla="*/ 45 h 65"/>
                  <a:gd name="T12" fmla="*/ 34 w 103"/>
                  <a:gd name="T13" fmla="*/ 48 h 65"/>
                  <a:gd name="T14" fmla="*/ 27 w 103"/>
                  <a:gd name="T15" fmla="*/ 58 h 65"/>
                  <a:gd name="T16" fmla="*/ 21 w 103"/>
                  <a:gd name="T17" fmla="*/ 65 h 65"/>
                  <a:gd name="T18" fmla="*/ 24 w 103"/>
                  <a:gd name="T19" fmla="*/ 60 h 65"/>
                  <a:gd name="T20" fmla="*/ 19 w 103"/>
                  <a:gd name="T21" fmla="*/ 49 h 65"/>
                  <a:gd name="T22" fmla="*/ 9 w 103"/>
                  <a:gd name="T23" fmla="*/ 36 h 65"/>
                  <a:gd name="T24" fmla="*/ 11 w 103"/>
                  <a:gd name="T25" fmla="*/ 27 h 65"/>
                  <a:gd name="T26" fmla="*/ 4 w 103"/>
                  <a:gd name="T27" fmla="*/ 15 h 65"/>
                  <a:gd name="T28" fmla="*/ 8 w 103"/>
                  <a:gd name="T29" fmla="*/ 5 h 65"/>
                  <a:gd name="T30" fmla="*/ 10 w 103"/>
                  <a:gd name="T31" fmla="*/ 5 h 65"/>
                  <a:gd name="T32" fmla="*/ 18 w 103"/>
                  <a:gd name="T33" fmla="*/ 5 h 65"/>
                  <a:gd name="T34" fmla="*/ 25 w 103"/>
                  <a:gd name="T35" fmla="*/ 2 h 65"/>
                  <a:gd name="T36" fmla="*/ 37 w 103"/>
                  <a:gd name="T37" fmla="*/ 2 h 65"/>
                  <a:gd name="T38" fmla="*/ 50 w 103"/>
                  <a:gd name="T39" fmla="*/ 5 h 65"/>
                  <a:gd name="T40" fmla="*/ 64 w 103"/>
                  <a:gd name="T41" fmla="*/ 11 h 65"/>
                  <a:gd name="T42" fmla="*/ 68 w 103"/>
                  <a:gd name="T43" fmla="*/ 19 h 65"/>
                  <a:gd name="T44" fmla="*/ 79 w 103"/>
                  <a:gd name="T45" fmla="*/ 17 h 65"/>
                  <a:gd name="T46" fmla="*/ 82 w 103"/>
                  <a:gd name="T47" fmla="*/ 22 h 65"/>
                  <a:gd name="T48" fmla="*/ 75 w 103"/>
                  <a:gd name="T49" fmla="*/ 27 h 65"/>
                  <a:gd name="T50" fmla="*/ 92 w 103"/>
                  <a:gd name="T51" fmla="*/ 28 h 65"/>
                  <a:gd name="T52" fmla="*/ 100 w 103"/>
                  <a:gd name="T53" fmla="*/ 3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3" h="65">
                    <a:moveTo>
                      <a:pt x="100" y="38"/>
                    </a:moveTo>
                    <a:cubicBezTo>
                      <a:pt x="98" y="43"/>
                      <a:pt x="94" y="44"/>
                      <a:pt x="91" y="48"/>
                    </a:cubicBezTo>
                    <a:cubicBezTo>
                      <a:pt x="87" y="51"/>
                      <a:pt x="86" y="44"/>
                      <a:pt x="79" y="44"/>
                    </a:cubicBezTo>
                    <a:cubicBezTo>
                      <a:pt x="72" y="44"/>
                      <a:pt x="65" y="40"/>
                      <a:pt x="62" y="43"/>
                    </a:cubicBezTo>
                    <a:cubicBezTo>
                      <a:pt x="59" y="46"/>
                      <a:pt x="65" y="50"/>
                      <a:pt x="55" y="50"/>
                    </a:cubicBezTo>
                    <a:cubicBezTo>
                      <a:pt x="45" y="49"/>
                      <a:pt x="42" y="47"/>
                      <a:pt x="41" y="45"/>
                    </a:cubicBezTo>
                    <a:cubicBezTo>
                      <a:pt x="40" y="43"/>
                      <a:pt x="36" y="44"/>
                      <a:pt x="34" y="48"/>
                    </a:cubicBezTo>
                    <a:cubicBezTo>
                      <a:pt x="32" y="51"/>
                      <a:pt x="26" y="52"/>
                      <a:pt x="27" y="58"/>
                    </a:cubicBezTo>
                    <a:cubicBezTo>
                      <a:pt x="27" y="64"/>
                      <a:pt x="26" y="65"/>
                      <a:pt x="21" y="65"/>
                    </a:cubicBezTo>
                    <a:cubicBezTo>
                      <a:pt x="24" y="60"/>
                      <a:pt x="24" y="60"/>
                      <a:pt x="24" y="60"/>
                    </a:cubicBezTo>
                    <a:cubicBezTo>
                      <a:pt x="24" y="60"/>
                      <a:pt x="20" y="52"/>
                      <a:pt x="19" y="49"/>
                    </a:cubicBezTo>
                    <a:cubicBezTo>
                      <a:pt x="18" y="47"/>
                      <a:pt x="11" y="41"/>
                      <a:pt x="9" y="36"/>
                    </a:cubicBezTo>
                    <a:cubicBezTo>
                      <a:pt x="7" y="31"/>
                      <a:pt x="11" y="30"/>
                      <a:pt x="11" y="27"/>
                    </a:cubicBezTo>
                    <a:cubicBezTo>
                      <a:pt x="11" y="24"/>
                      <a:pt x="8" y="21"/>
                      <a:pt x="4" y="15"/>
                    </a:cubicBezTo>
                    <a:cubicBezTo>
                      <a:pt x="0" y="10"/>
                      <a:pt x="7" y="8"/>
                      <a:pt x="8" y="5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16" y="5"/>
                      <a:pt x="14" y="6"/>
                      <a:pt x="18" y="5"/>
                    </a:cubicBezTo>
                    <a:cubicBezTo>
                      <a:pt x="22" y="3"/>
                      <a:pt x="21" y="2"/>
                      <a:pt x="25" y="2"/>
                    </a:cubicBezTo>
                    <a:cubicBezTo>
                      <a:pt x="30" y="2"/>
                      <a:pt x="32" y="0"/>
                      <a:pt x="37" y="2"/>
                    </a:cubicBezTo>
                    <a:cubicBezTo>
                      <a:pt x="42" y="4"/>
                      <a:pt x="45" y="1"/>
                      <a:pt x="50" y="5"/>
                    </a:cubicBezTo>
                    <a:cubicBezTo>
                      <a:pt x="55" y="8"/>
                      <a:pt x="62" y="8"/>
                      <a:pt x="64" y="11"/>
                    </a:cubicBezTo>
                    <a:cubicBezTo>
                      <a:pt x="66" y="14"/>
                      <a:pt x="66" y="16"/>
                      <a:pt x="68" y="19"/>
                    </a:cubicBezTo>
                    <a:cubicBezTo>
                      <a:pt x="70" y="22"/>
                      <a:pt x="76" y="16"/>
                      <a:pt x="79" y="17"/>
                    </a:cubicBezTo>
                    <a:cubicBezTo>
                      <a:pt x="83" y="18"/>
                      <a:pt x="87" y="21"/>
                      <a:pt x="82" y="22"/>
                    </a:cubicBezTo>
                    <a:cubicBezTo>
                      <a:pt x="78" y="22"/>
                      <a:pt x="71" y="26"/>
                      <a:pt x="75" y="27"/>
                    </a:cubicBezTo>
                    <a:cubicBezTo>
                      <a:pt x="79" y="27"/>
                      <a:pt x="87" y="24"/>
                      <a:pt x="92" y="28"/>
                    </a:cubicBezTo>
                    <a:cubicBezTo>
                      <a:pt x="96" y="32"/>
                      <a:pt x="103" y="32"/>
                      <a:pt x="100" y="3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Freeform 1047">
                <a:extLst>
                  <a:ext uri="{FF2B5EF4-FFF2-40B4-BE49-F238E27FC236}">
                    <a16:creationId xmlns:a16="http://schemas.microsoft.com/office/drawing/2014/main" id="{1B3BE18A-4CF0-4C1B-9E83-3CF47D129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5" y="1734"/>
                <a:ext cx="25" cy="11"/>
              </a:xfrm>
              <a:custGeom>
                <a:avLst/>
                <a:gdLst>
                  <a:gd name="T0" fmla="*/ 3 w 43"/>
                  <a:gd name="T1" fmla="*/ 2 h 18"/>
                  <a:gd name="T2" fmla="*/ 12 w 43"/>
                  <a:gd name="T3" fmla="*/ 1 h 18"/>
                  <a:gd name="T4" fmla="*/ 21 w 43"/>
                  <a:gd name="T5" fmla="*/ 1 h 18"/>
                  <a:gd name="T6" fmla="*/ 28 w 43"/>
                  <a:gd name="T7" fmla="*/ 2 h 18"/>
                  <a:gd name="T8" fmla="*/ 37 w 43"/>
                  <a:gd name="T9" fmla="*/ 4 h 18"/>
                  <a:gd name="T10" fmla="*/ 41 w 43"/>
                  <a:gd name="T11" fmla="*/ 6 h 18"/>
                  <a:gd name="T12" fmla="*/ 41 w 43"/>
                  <a:gd name="T13" fmla="*/ 12 h 18"/>
                  <a:gd name="T14" fmla="*/ 34 w 43"/>
                  <a:gd name="T15" fmla="*/ 15 h 18"/>
                  <a:gd name="T16" fmla="*/ 26 w 43"/>
                  <a:gd name="T17" fmla="*/ 17 h 18"/>
                  <a:gd name="T18" fmla="*/ 17 w 43"/>
                  <a:gd name="T19" fmla="*/ 18 h 18"/>
                  <a:gd name="T20" fmla="*/ 9 w 43"/>
                  <a:gd name="T21" fmla="*/ 17 h 18"/>
                  <a:gd name="T22" fmla="*/ 1 w 43"/>
                  <a:gd name="T23" fmla="*/ 14 h 18"/>
                  <a:gd name="T24" fmla="*/ 2 w 43"/>
                  <a:gd name="T25" fmla="*/ 9 h 18"/>
                  <a:gd name="T26" fmla="*/ 3 w 43"/>
                  <a:gd name="T27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" h="18">
                    <a:moveTo>
                      <a:pt x="3" y="2"/>
                    </a:moveTo>
                    <a:cubicBezTo>
                      <a:pt x="4" y="1"/>
                      <a:pt x="7" y="1"/>
                      <a:pt x="12" y="1"/>
                    </a:cubicBezTo>
                    <a:cubicBezTo>
                      <a:pt x="17" y="2"/>
                      <a:pt x="16" y="1"/>
                      <a:pt x="21" y="1"/>
                    </a:cubicBezTo>
                    <a:cubicBezTo>
                      <a:pt x="26" y="2"/>
                      <a:pt x="24" y="0"/>
                      <a:pt x="28" y="2"/>
                    </a:cubicBezTo>
                    <a:cubicBezTo>
                      <a:pt x="32" y="3"/>
                      <a:pt x="34" y="3"/>
                      <a:pt x="37" y="4"/>
                    </a:cubicBezTo>
                    <a:cubicBezTo>
                      <a:pt x="39" y="5"/>
                      <a:pt x="40" y="2"/>
                      <a:pt x="41" y="6"/>
                    </a:cubicBezTo>
                    <a:cubicBezTo>
                      <a:pt x="42" y="9"/>
                      <a:pt x="43" y="9"/>
                      <a:pt x="41" y="12"/>
                    </a:cubicBezTo>
                    <a:cubicBezTo>
                      <a:pt x="38" y="15"/>
                      <a:pt x="40" y="15"/>
                      <a:pt x="34" y="15"/>
                    </a:cubicBezTo>
                    <a:cubicBezTo>
                      <a:pt x="28" y="16"/>
                      <a:pt x="29" y="16"/>
                      <a:pt x="26" y="17"/>
                    </a:cubicBezTo>
                    <a:cubicBezTo>
                      <a:pt x="23" y="18"/>
                      <a:pt x="22" y="18"/>
                      <a:pt x="17" y="18"/>
                    </a:cubicBezTo>
                    <a:cubicBezTo>
                      <a:pt x="11" y="17"/>
                      <a:pt x="12" y="17"/>
                      <a:pt x="9" y="17"/>
                    </a:cubicBezTo>
                    <a:cubicBezTo>
                      <a:pt x="6" y="17"/>
                      <a:pt x="1" y="17"/>
                      <a:pt x="1" y="14"/>
                    </a:cubicBezTo>
                    <a:cubicBezTo>
                      <a:pt x="2" y="11"/>
                      <a:pt x="4" y="12"/>
                      <a:pt x="2" y="9"/>
                    </a:cubicBezTo>
                    <a:cubicBezTo>
                      <a:pt x="0" y="5"/>
                      <a:pt x="1" y="1"/>
                      <a:pt x="3" y="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Freeform 1048">
                <a:extLst>
                  <a:ext uri="{FF2B5EF4-FFF2-40B4-BE49-F238E27FC236}">
                    <a16:creationId xmlns:a16="http://schemas.microsoft.com/office/drawing/2014/main" id="{D67536E2-AC3E-4AF9-A489-B0E497B65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3" y="2901"/>
                <a:ext cx="23" cy="20"/>
              </a:xfrm>
              <a:custGeom>
                <a:avLst/>
                <a:gdLst>
                  <a:gd name="T0" fmla="*/ 7 w 39"/>
                  <a:gd name="T1" fmla="*/ 7 h 33"/>
                  <a:gd name="T2" fmla="*/ 12 w 39"/>
                  <a:gd name="T3" fmla="*/ 12 h 33"/>
                  <a:gd name="T4" fmla="*/ 20 w 39"/>
                  <a:gd name="T5" fmla="*/ 15 h 33"/>
                  <a:gd name="T6" fmla="*/ 17 w 39"/>
                  <a:gd name="T7" fmla="*/ 18 h 33"/>
                  <a:gd name="T8" fmla="*/ 13 w 39"/>
                  <a:gd name="T9" fmla="*/ 25 h 33"/>
                  <a:gd name="T10" fmla="*/ 9 w 39"/>
                  <a:gd name="T11" fmla="*/ 23 h 33"/>
                  <a:gd name="T12" fmla="*/ 5 w 39"/>
                  <a:gd name="T13" fmla="*/ 18 h 33"/>
                  <a:gd name="T14" fmla="*/ 2 w 39"/>
                  <a:gd name="T15" fmla="*/ 26 h 33"/>
                  <a:gd name="T16" fmla="*/ 11 w 39"/>
                  <a:gd name="T17" fmla="*/ 30 h 33"/>
                  <a:gd name="T18" fmla="*/ 20 w 39"/>
                  <a:gd name="T19" fmla="*/ 30 h 33"/>
                  <a:gd name="T20" fmla="*/ 25 w 39"/>
                  <a:gd name="T21" fmla="*/ 24 h 33"/>
                  <a:gd name="T22" fmla="*/ 32 w 39"/>
                  <a:gd name="T23" fmla="*/ 18 h 33"/>
                  <a:gd name="T24" fmla="*/ 37 w 39"/>
                  <a:gd name="T25" fmla="*/ 10 h 33"/>
                  <a:gd name="T26" fmla="*/ 32 w 39"/>
                  <a:gd name="T27" fmla="*/ 5 h 33"/>
                  <a:gd name="T28" fmla="*/ 26 w 39"/>
                  <a:gd name="T29" fmla="*/ 2 h 33"/>
                  <a:gd name="T30" fmla="*/ 23 w 39"/>
                  <a:gd name="T31" fmla="*/ 7 h 33"/>
                  <a:gd name="T32" fmla="*/ 13 w 39"/>
                  <a:gd name="T33" fmla="*/ 5 h 33"/>
                  <a:gd name="T34" fmla="*/ 7 w 39"/>
                  <a:gd name="T35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" h="33">
                    <a:moveTo>
                      <a:pt x="7" y="7"/>
                    </a:moveTo>
                    <a:cubicBezTo>
                      <a:pt x="9" y="10"/>
                      <a:pt x="9" y="9"/>
                      <a:pt x="12" y="12"/>
                    </a:cubicBezTo>
                    <a:cubicBezTo>
                      <a:pt x="16" y="15"/>
                      <a:pt x="21" y="12"/>
                      <a:pt x="20" y="15"/>
                    </a:cubicBezTo>
                    <a:cubicBezTo>
                      <a:pt x="19" y="18"/>
                      <a:pt x="17" y="15"/>
                      <a:pt x="17" y="18"/>
                    </a:cubicBezTo>
                    <a:cubicBezTo>
                      <a:pt x="17" y="21"/>
                      <a:pt x="14" y="25"/>
                      <a:pt x="13" y="25"/>
                    </a:cubicBezTo>
                    <a:cubicBezTo>
                      <a:pt x="12" y="26"/>
                      <a:pt x="10" y="26"/>
                      <a:pt x="9" y="23"/>
                    </a:cubicBezTo>
                    <a:cubicBezTo>
                      <a:pt x="9" y="21"/>
                      <a:pt x="7" y="17"/>
                      <a:pt x="5" y="18"/>
                    </a:cubicBezTo>
                    <a:cubicBezTo>
                      <a:pt x="2" y="20"/>
                      <a:pt x="0" y="23"/>
                      <a:pt x="2" y="26"/>
                    </a:cubicBezTo>
                    <a:cubicBezTo>
                      <a:pt x="5" y="28"/>
                      <a:pt x="5" y="29"/>
                      <a:pt x="11" y="30"/>
                    </a:cubicBezTo>
                    <a:cubicBezTo>
                      <a:pt x="16" y="31"/>
                      <a:pt x="15" y="33"/>
                      <a:pt x="20" y="30"/>
                    </a:cubicBezTo>
                    <a:cubicBezTo>
                      <a:pt x="24" y="27"/>
                      <a:pt x="21" y="26"/>
                      <a:pt x="25" y="24"/>
                    </a:cubicBezTo>
                    <a:cubicBezTo>
                      <a:pt x="29" y="21"/>
                      <a:pt x="28" y="22"/>
                      <a:pt x="32" y="18"/>
                    </a:cubicBezTo>
                    <a:cubicBezTo>
                      <a:pt x="36" y="15"/>
                      <a:pt x="39" y="15"/>
                      <a:pt x="37" y="10"/>
                    </a:cubicBezTo>
                    <a:cubicBezTo>
                      <a:pt x="35" y="5"/>
                      <a:pt x="34" y="4"/>
                      <a:pt x="32" y="5"/>
                    </a:cubicBezTo>
                    <a:cubicBezTo>
                      <a:pt x="30" y="5"/>
                      <a:pt x="28" y="0"/>
                      <a:pt x="26" y="2"/>
                    </a:cubicBezTo>
                    <a:cubicBezTo>
                      <a:pt x="24" y="5"/>
                      <a:pt x="29" y="8"/>
                      <a:pt x="23" y="7"/>
                    </a:cubicBezTo>
                    <a:cubicBezTo>
                      <a:pt x="18" y="5"/>
                      <a:pt x="17" y="7"/>
                      <a:pt x="13" y="5"/>
                    </a:cubicBezTo>
                    <a:cubicBezTo>
                      <a:pt x="10" y="4"/>
                      <a:pt x="4" y="3"/>
                      <a:pt x="7" y="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Freeform 1049">
                <a:extLst>
                  <a:ext uri="{FF2B5EF4-FFF2-40B4-BE49-F238E27FC236}">
                    <a16:creationId xmlns:a16="http://schemas.microsoft.com/office/drawing/2014/main" id="{F8C78F9E-CEB5-4F68-AF3B-A27B09315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2" y="2904"/>
                <a:ext cx="24" cy="18"/>
              </a:xfrm>
              <a:custGeom>
                <a:avLst/>
                <a:gdLst>
                  <a:gd name="T0" fmla="*/ 10 w 41"/>
                  <a:gd name="T1" fmla="*/ 5 h 30"/>
                  <a:gd name="T2" fmla="*/ 15 w 41"/>
                  <a:gd name="T3" fmla="*/ 12 h 30"/>
                  <a:gd name="T4" fmla="*/ 6 w 41"/>
                  <a:gd name="T5" fmla="*/ 15 h 30"/>
                  <a:gd name="T6" fmla="*/ 4 w 41"/>
                  <a:gd name="T7" fmla="*/ 24 h 30"/>
                  <a:gd name="T8" fmla="*/ 11 w 41"/>
                  <a:gd name="T9" fmla="*/ 27 h 30"/>
                  <a:gd name="T10" fmla="*/ 15 w 41"/>
                  <a:gd name="T11" fmla="*/ 25 h 30"/>
                  <a:gd name="T12" fmla="*/ 19 w 41"/>
                  <a:gd name="T13" fmla="*/ 22 h 30"/>
                  <a:gd name="T14" fmla="*/ 23 w 41"/>
                  <a:gd name="T15" fmla="*/ 18 h 30"/>
                  <a:gd name="T16" fmla="*/ 29 w 41"/>
                  <a:gd name="T17" fmla="*/ 17 h 30"/>
                  <a:gd name="T18" fmla="*/ 36 w 41"/>
                  <a:gd name="T19" fmla="*/ 12 h 30"/>
                  <a:gd name="T20" fmla="*/ 39 w 41"/>
                  <a:gd name="T21" fmla="*/ 7 h 30"/>
                  <a:gd name="T22" fmla="*/ 33 w 41"/>
                  <a:gd name="T23" fmla="*/ 3 h 30"/>
                  <a:gd name="T24" fmla="*/ 24 w 41"/>
                  <a:gd name="T25" fmla="*/ 3 h 30"/>
                  <a:gd name="T26" fmla="*/ 16 w 41"/>
                  <a:gd name="T27" fmla="*/ 1 h 30"/>
                  <a:gd name="T28" fmla="*/ 10 w 41"/>
                  <a:gd name="T29" fmla="*/ 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1" h="30">
                    <a:moveTo>
                      <a:pt x="10" y="5"/>
                    </a:moveTo>
                    <a:cubicBezTo>
                      <a:pt x="10" y="8"/>
                      <a:pt x="12" y="8"/>
                      <a:pt x="15" y="12"/>
                    </a:cubicBezTo>
                    <a:cubicBezTo>
                      <a:pt x="17" y="16"/>
                      <a:pt x="12" y="13"/>
                      <a:pt x="6" y="15"/>
                    </a:cubicBezTo>
                    <a:cubicBezTo>
                      <a:pt x="0" y="17"/>
                      <a:pt x="4" y="19"/>
                      <a:pt x="4" y="24"/>
                    </a:cubicBezTo>
                    <a:cubicBezTo>
                      <a:pt x="4" y="30"/>
                      <a:pt x="7" y="26"/>
                      <a:pt x="11" y="27"/>
                    </a:cubicBezTo>
                    <a:cubicBezTo>
                      <a:pt x="15" y="28"/>
                      <a:pt x="13" y="26"/>
                      <a:pt x="15" y="25"/>
                    </a:cubicBezTo>
                    <a:cubicBezTo>
                      <a:pt x="16" y="24"/>
                      <a:pt x="18" y="25"/>
                      <a:pt x="19" y="22"/>
                    </a:cubicBezTo>
                    <a:cubicBezTo>
                      <a:pt x="20" y="18"/>
                      <a:pt x="23" y="21"/>
                      <a:pt x="23" y="18"/>
                    </a:cubicBezTo>
                    <a:cubicBezTo>
                      <a:pt x="23" y="15"/>
                      <a:pt x="29" y="19"/>
                      <a:pt x="29" y="17"/>
                    </a:cubicBezTo>
                    <a:cubicBezTo>
                      <a:pt x="29" y="15"/>
                      <a:pt x="34" y="13"/>
                      <a:pt x="36" y="12"/>
                    </a:cubicBezTo>
                    <a:cubicBezTo>
                      <a:pt x="38" y="11"/>
                      <a:pt x="36" y="9"/>
                      <a:pt x="39" y="7"/>
                    </a:cubicBezTo>
                    <a:cubicBezTo>
                      <a:pt x="41" y="4"/>
                      <a:pt x="36" y="4"/>
                      <a:pt x="33" y="3"/>
                    </a:cubicBezTo>
                    <a:cubicBezTo>
                      <a:pt x="30" y="1"/>
                      <a:pt x="28" y="4"/>
                      <a:pt x="24" y="3"/>
                    </a:cubicBezTo>
                    <a:cubicBezTo>
                      <a:pt x="19" y="1"/>
                      <a:pt x="20" y="1"/>
                      <a:pt x="16" y="1"/>
                    </a:cubicBezTo>
                    <a:cubicBezTo>
                      <a:pt x="12" y="0"/>
                      <a:pt x="10" y="2"/>
                      <a:pt x="10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Freeform 1050">
                <a:extLst>
                  <a:ext uri="{FF2B5EF4-FFF2-40B4-BE49-F238E27FC236}">
                    <a16:creationId xmlns:a16="http://schemas.microsoft.com/office/drawing/2014/main" id="{0651F5F7-C415-4575-BB23-9EF6385514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8" y="2948"/>
                <a:ext cx="37" cy="16"/>
              </a:xfrm>
              <a:custGeom>
                <a:avLst/>
                <a:gdLst>
                  <a:gd name="T0" fmla="*/ 4 w 61"/>
                  <a:gd name="T1" fmla="*/ 4 h 28"/>
                  <a:gd name="T2" fmla="*/ 13 w 61"/>
                  <a:gd name="T3" fmla="*/ 7 h 28"/>
                  <a:gd name="T4" fmla="*/ 24 w 61"/>
                  <a:gd name="T5" fmla="*/ 10 h 28"/>
                  <a:gd name="T6" fmla="*/ 33 w 61"/>
                  <a:gd name="T7" fmla="*/ 15 h 28"/>
                  <a:gd name="T8" fmla="*/ 42 w 61"/>
                  <a:gd name="T9" fmla="*/ 20 h 28"/>
                  <a:gd name="T10" fmla="*/ 49 w 61"/>
                  <a:gd name="T11" fmla="*/ 25 h 28"/>
                  <a:gd name="T12" fmla="*/ 53 w 61"/>
                  <a:gd name="T13" fmla="*/ 25 h 28"/>
                  <a:gd name="T14" fmla="*/ 56 w 61"/>
                  <a:gd name="T15" fmla="*/ 20 h 28"/>
                  <a:gd name="T16" fmla="*/ 48 w 61"/>
                  <a:gd name="T17" fmla="*/ 11 h 28"/>
                  <a:gd name="T18" fmla="*/ 38 w 61"/>
                  <a:gd name="T19" fmla="*/ 8 h 28"/>
                  <a:gd name="T20" fmla="*/ 32 w 61"/>
                  <a:gd name="T21" fmla="*/ 4 h 28"/>
                  <a:gd name="T22" fmla="*/ 19 w 61"/>
                  <a:gd name="T23" fmla="*/ 3 h 28"/>
                  <a:gd name="T24" fmla="*/ 7 w 61"/>
                  <a:gd name="T25" fmla="*/ 0 h 28"/>
                  <a:gd name="T26" fmla="*/ 4 w 61"/>
                  <a:gd name="T27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" h="28">
                    <a:moveTo>
                      <a:pt x="4" y="4"/>
                    </a:moveTo>
                    <a:cubicBezTo>
                      <a:pt x="5" y="4"/>
                      <a:pt x="9" y="5"/>
                      <a:pt x="13" y="7"/>
                    </a:cubicBezTo>
                    <a:cubicBezTo>
                      <a:pt x="17" y="9"/>
                      <a:pt x="21" y="8"/>
                      <a:pt x="24" y="10"/>
                    </a:cubicBezTo>
                    <a:cubicBezTo>
                      <a:pt x="28" y="12"/>
                      <a:pt x="33" y="14"/>
                      <a:pt x="33" y="15"/>
                    </a:cubicBezTo>
                    <a:cubicBezTo>
                      <a:pt x="34" y="16"/>
                      <a:pt x="40" y="17"/>
                      <a:pt x="42" y="20"/>
                    </a:cubicBezTo>
                    <a:cubicBezTo>
                      <a:pt x="45" y="23"/>
                      <a:pt x="49" y="23"/>
                      <a:pt x="49" y="25"/>
                    </a:cubicBezTo>
                    <a:cubicBezTo>
                      <a:pt x="50" y="26"/>
                      <a:pt x="52" y="28"/>
                      <a:pt x="53" y="25"/>
                    </a:cubicBezTo>
                    <a:cubicBezTo>
                      <a:pt x="55" y="22"/>
                      <a:pt x="61" y="28"/>
                      <a:pt x="56" y="20"/>
                    </a:cubicBezTo>
                    <a:cubicBezTo>
                      <a:pt x="52" y="13"/>
                      <a:pt x="55" y="12"/>
                      <a:pt x="48" y="11"/>
                    </a:cubicBezTo>
                    <a:cubicBezTo>
                      <a:pt x="42" y="10"/>
                      <a:pt x="43" y="11"/>
                      <a:pt x="38" y="8"/>
                    </a:cubicBezTo>
                    <a:cubicBezTo>
                      <a:pt x="34" y="4"/>
                      <a:pt x="37" y="4"/>
                      <a:pt x="32" y="4"/>
                    </a:cubicBezTo>
                    <a:cubicBezTo>
                      <a:pt x="27" y="4"/>
                      <a:pt x="20" y="3"/>
                      <a:pt x="19" y="3"/>
                    </a:cubicBezTo>
                    <a:cubicBezTo>
                      <a:pt x="18" y="2"/>
                      <a:pt x="7" y="0"/>
                      <a:pt x="7" y="0"/>
                    </a:cubicBezTo>
                    <a:cubicBezTo>
                      <a:pt x="7" y="0"/>
                      <a:pt x="0" y="0"/>
                      <a:pt x="4" y="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Freeform 1051">
                <a:extLst>
                  <a:ext uri="{FF2B5EF4-FFF2-40B4-BE49-F238E27FC236}">
                    <a16:creationId xmlns:a16="http://schemas.microsoft.com/office/drawing/2014/main" id="{1ADCA9AC-949D-48FD-B1B2-3BAE38C5B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" y="1862"/>
                <a:ext cx="15" cy="16"/>
              </a:xfrm>
              <a:custGeom>
                <a:avLst/>
                <a:gdLst>
                  <a:gd name="T0" fmla="*/ 8 w 26"/>
                  <a:gd name="T1" fmla="*/ 6 h 26"/>
                  <a:gd name="T2" fmla="*/ 13 w 26"/>
                  <a:gd name="T3" fmla="*/ 13 h 26"/>
                  <a:gd name="T4" fmla="*/ 10 w 26"/>
                  <a:gd name="T5" fmla="*/ 18 h 26"/>
                  <a:gd name="T6" fmla="*/ 3 w 26"/>
                  <a:gd name="T7" fmla="*/ 23 h 26"/>
                  <a:gd name="T8" fmla="*/ 15 w 26"/>
                  <a:gd name="T9" fmla="*/ 23 h 26"/>
                  <a:gd name="T10" fmla="*/ 23 w 26"/>
                  <a:gd name="T11" fmla="*/ 22 h 26"/>
                  <a:gd name="T12" fmla="*/ 22 w 26"/>
                  <a:gd name="T13" fmla="*/ 11 h 26"/>
                  <a:gd name="T14" fmla="*/ 25 w 26"/>
                  <a:gd name="T15" fmla="*/ 6 h 26"/>
                  <a:gd name="T16" fmla="*/ 22 w 26"/>
                  <a:gd name="T17" fmla="*/ 1 h 26"/>
                  <a:gd name="T18" fmla="*/ 15 w 26"/>
                  <a:gd name="T19" fmla="*/ 3 h 26"/>
                  <a:gd name="T20" fmla="*/ 8 w 26"/>
                  <a:gd name="T21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6">
                    <a:moveTo>
                      <a:pt x="8" y="6"/>
                    </a:moveTo>
                    <a:cubicBezTo>
                      <a:pt x="10" y="8"/>
                      <a:pt x="13" y="10"/>
                      <a:pt x="13" y="13"/>
                    </a:cubicBezTo>
                    <a:cubicBezTo>
                      <a:pt x="13" y="15"/>
                      <a:pt x="14" y="15"/>
                      <a:pt x="10" y="18"/>
                    </a:cubicBezTo>
                    <a:cubicBezTo>
                      <a:pt x="5" y="21"/>
                      <a:pt x="0" y="23"/>
                      <a:pt x="3" y="23"/>
                    </a:cubicBezTo>
                    <a:cubicBezTo>
                      <a:pt x="7" y="23"/>
                      <a:pt x="10" y="23"/>
                      <a:pt x="15" y="23"/>
                    </a:cubicBezTo>
                    <a:cubicBezTo>
                      <a:pt x="20" y="23"/>
                      <a:pt x="23" y="26"/>
                      <a:pt x="23" y="22"/>
                    </a:cubicBezTo>
                    <a:cubicBezTo>
                      <a:pt x="23" y="19"/>
                      <a:pt x="22" y="14"/>
                      <a:pt x="22" y="11"/>
                    </a:cubicBezTo>
                    <a:cubicBezTo>
                      <a:pt x="23" y="8"/>
                      <a:pt x="24" y="7"/>
                      <a:pt x="25" y="6"/>
                    </a:cubicBezTo>
                    <a:cubicBezTo>
                      <a:pt x="26" y="4"/>
                      <a:pt x="24" y="0"/>
                      <a:pt x="22" y="1"/>
                    </a:cubicBezTo>
                    <a:cubicBezTo>
                      <a:pt x="20" y="2"/>
                      <a:pt x="18" y="3"/>
                      <a:pt x="15" y="3"/>
                    </a:cubicBezTo>
                    <a:cubicBezTo>
                      <a:pt x="12" y="4"/>
                      <a:pt x="3" y="1"/>
                      <a:pt x="8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Freeform 1052">
                <a:extLst>
                  <a:ext uri="{FF2B5EF4-FFF2-40B4-BE49-F238E27FC236}">
                    <a16:creationId xmlns:a16="http://schemas.microsoft.com/office/drawing/2014/main" id="{5E902427-9817-48EC-92E6-B660865FB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0" y="1831"/>
                <a:ext cx="5" cy="9"/>
              </a:xfrm>
              <a:custGeom>
                <a:avLst/>
                <a:gdLst>
                  <a:gd name="T0" fmla="*/ 1 w 7"/>
                  <a:gd name="T1" fmla="*/ 5 h 14"/>
                  <a:gd name="T2" fmla="*/ 1 w 7"/>
                  <a:gd name="T3" fmla="*/ 9 h 14"/>
                  <a:gd name="T4" fmla="*/ 3 w 7"/>
                  <a:gd name="T5" fmla="*/ 12 h 14"/>
                  <a:gd name="T6" fmla="*/ 6 w 7"/>
                  <a:gd name="T7" fmla="*/ 9 h 14"/>
                  <a:gd name="T8" fmla="*/ 6 w 7"/>
                  <a:gd name="T9" fmla="*/ 4 h 14"/>
                  <a:gd name="T10" fmla="*/ 2 w 7"/>
                  <a:gd name="T11" fmla="*/ 1 h 14"/>
                  <a:gd name="T12" fmla="*/ 1 w 7"/>
                  <a:gd name="T13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1" y="5"/>
                    </a:moveTo>
                    <a:cubicBezTo>
                      <a:pt x="1" y="7"/>
                      <a:pt x="0" y="7"/>
                      <a:pt x="1" y="9"/>
                    </a:cubicBezTo>
                    <a:cubicBezTo>
                      <a:pt x="2" y="12"/>
                      <a:pt x="1" y="14"/>
                      <a:pt x="3" y="12"/>
                    </a:cubicBezTo>
                    <a:cubicBezTo>
                      <a:pt x="5" y="10"/>
                      <a:pt x="5" y="12"/>
                      <a:pt x="6" y="9"/>
                    </a:cubicBezTo>
                    <a:cubicBezTo>
                      <a:pt x="6" y="6"/>
                      <a:pt x="7" y="6"/>
                      <a:pt x="6" y="4"/>
                    </a:cubicBezTo>
                    <a:cubicBezTo>
                      <a:pt x="5" y="2"/>
                      <a:pt x="4" y="0"/>
                      <a:pt x="2" y="1"/>
                    </a:cubicBezTo>
                    <a:cubicBezTo>
                      <a:pt x="0" y="2"/>
                      <a:pt x="1" y="3"/>
                      <a:pt x="1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Freeform 1053">
                <a:extLst>
                  <a:ext uri="{FF2B5EF4-FFF2-40B4-BE49-F238E27FC236}">
                    <a16:creationId xmlns:a16="http://schemas.microsoft.com/office/drawing/2014/main" id="{4986466E-85CA-4B29-8A3B-730C7DC56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4" y="1813"/>
                <a:ext cx="5" cy="10"/>
              </a:xfrm>
              <a:custGeom>
                <a:avLst/>
                <a:gdLst>
                  <a:gd name="T0" fmla="*/ 2 w 8"/>
                  <a:gd name="T1" fmla="*/ 5 h 17"/>
                  <a:gd name="T2" fmla="*/ 2 w 8"/>
                  <a:gd name="T3" fmla="*/ 12 h 17"/>
                  <a:gd name="T4" fmla="*/ 4 w 8"/>
                  <a:gd name="T5" fmla="*/ 16 h 17"/>
                  <a:gd name="T6" fmla="*/ 6 w 8"/>
                  <a:gd name="T7" fmla="*/ 13 h 17"/>
                  <a:gd name="T8" fmla="*/ 7 w 8"/>
                  <a:gd name="T9" fmla="*/ 7 h 17"/>
                  <a:gd name="T10" fmla="*/ 4 w 8"/>
                  <a:gd name="T11" fmla="*/ 1 h 17"/>
                  <a:gd name="T12" fmla="*/ 2 w 8"/>
                  <a:gd name="T13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7">
                    <a:moveTo>
                      <a:pt x="2" y="5"/>
                    </a:moveTo>
                    <a:cubicBezTo>
                      <a:pt x="2" y="7"/>
                      <a:pt x="2" y="9"/>
                      <a:pt x="2" y="12"/>
                    </a:cubicBezTo>
                    <a:cubicBezTo>
                      <a:pt x="2" y="15"/>
                      <a:pt x="2" y="16"/>
                      <a:pt x="4" y="16"/>
                    </a:cubicBezTo>
                    <a:cubicBezTo>
                      <a:pt x="6" y="15"/>
                      <a:pt x="6" y="17"/>
                      <a:pt x="6" y="13"/>
                    </a:cubicBezTo>
                    <a:cubicBezTo>
                      <a:pt x="7" y="10"/>
                      <a:pt x="8" y="9"/>
                      <a:pt x="7" y="7"/>
                    </a:cubicBezTo>
                    <a:cubicBezTo>
                      <a:pt x="6" y="4"/>
                      <a:pt x="7" y="1"/>
                      <a:pt x="4" y="1"/>
                    </a:cubicBezTo>
                    <a:cubicBezTo>
                      <a:pt x="0" y="0"/>
                      <a:pt x="2" y="1"/>
                      <a:pt x="2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Freeform 1054">
                <a:extLst>
                  <a:ext uri="{FF2B5EF4-FFF2-40B4-BE49-F238E27FC236}">
                    <a16:creationId xmlns:a16="http://schemas.microsoft.com/office/drawing/2014/main" id="{0BA30314-6E6F-41C8-B14D-ED6918A36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1" y="1796"/>
                <a:ext cx="6" cy="10"/>
              </a:xfrm>
              <a:custGeom>
                <a:avLst/>
                <a:gdLst>
                  <a:gd name="T0" fmla="*/ 1 w 10"/>
                  <a:gd name="T1" fmla="*/ 2 h 17"/>
                  <a:gd name="T2" fmla="*/ 1 w 10"/>
                  <a:gd name="T3" fmla="*/ 7 h 17"/>
                  <a:gd name="T4" fmla="*/ 4 w 10"/>
                  <a:gd name="T5" fmla="*/ 9 h 17"/>
                  <a:gd name="T6" fmla="*/ 7 w 10"/>
                  <a:gd name="T7" fmla="*/ 12 h 17"/>
                  <a:gd name="T8" fmla="*/ 9 w 10"/>
                  <a:gd name="T9" fmla="*/ 13 h 17"/>
                  <a:gd name="T10" fmla="*/ 9 w 10"/>
                  <a:gd name="T11" fmla="*/ 6 h 17"/>
                  <a:gd name="T12" fmla="*/ 7 w 10"/>
                  <a:gd name="T13" fmla="*/ 2 h 17"/>
                  <a:gd name="T14" fmla="*/ 2 w 10"/>
                  <a:gd name="T15" fmla="*/ 0 h 17"/>
                  <a:gd name="T16" fmla="*/ 1 w 10"/>
                  <a:gd name="T1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7">
                    <a:moveTo>
                      <a:pt x="1" y="2"/>
                    </a:moveTo>
                    <a:cubicBezTo>
                      <a:pt x="1" y="4"/>
                      <a:pt x="0" y="6"/>
                      <a:pt x="1" y="7"/>
                    </a:cubicBezTo>
                    <a:cubicBezTo>
                      <a:pt x="2" y="7"/>
                      <a:pt x="3" y="8"/>
                      <a:pt x="4" y="9"/>
                    </a:cubicBezTo>
                    <a:cubicBezTo>
                      <a:pt x="4" y="11"/>
                      <a:pt x="6" y="11"/>
                      <a:pt x="7" y="12"/>
                    </a:cubicBezTo>
                    <a:cubicBezTo>
                      <a:pt x="8" y="13"/>
                      <a:pt x="9" y="17"/>
                      <a:pt x="9" y="13"/>
                    </a:cubicBezTo>
                    <a:cubicBezTo>
                      <a:pt x="10" y="9"/>
                      <a:pt x="10" y="8"/>
                      <a:pt x="9" y="6"/>
                    </a:cubicBezTo>
                    <a:cubicBezTo>
                      <a:pt x="9" y="3"/>
                      <a:pt x="10" y="4"/>
                      <a:pt x="7" y="2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1" y="0"/>
                      <a:pt x="0" y="0"/>
                      <a:pt x="1" y="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Freeform 1055">
                <a:extLst>
                  <a:ext uri="{FF2B5EF4-FFF2-40B4-BE49-F238E27FC236}">
                    <a16:creationId xmlns:a16="http://schemas.microsoft.com/office/drawing/2014/main" id="{640878BE-D75E-45C4-91B9-C05F91989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7" y="1826"/>
                <a:ext cx="7" cy="10"/>
              </a:xfrm>
              <a:custGeom>
                <a:avLst/>
                <a:gdLst>
                  <a:gd name="T0" fmla="*/ 4 w 11"/>
                  <a:gd name="T1" fmla="*/ 3 h 16"/>
                  <a:gd name="T2" fmla="*/ 1 w 11"/>
                  <a:gd name="T3" fmla="*/ 11 h 16"/>
                  <a:gd name="T4" fmla="*/ 1 w 11"/>
                  <a:gd name="T5" fmla="*/ 13 h 16"/>
                  <a:gd name="T6" fmla="*/ 4 w 11"/>
                  <a:gd name="T7" fmla="*/ 14 h 16"/>
                  <a:gd name="T8" fmla="*/ 8 w 11"/>
                  <a:gd name="T9" fmla="*/ 10 h 16"/>
                  <a:gd name="T10" fmla="*/ 10 w 11"/>
                  <a:gd name="T11" fmla="*/ 3 h 16"/>
                  <a:gd name="T12" fmla="*/ 8 w 11"/>
                  <a:gd name="T13" fmla="*/ 0 h 16"/>
                  <a:gd name="T14" fmla="*/ 4 w 11"/>
                  <a:gd name="T15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6">
                    <a:moveTo>
                      <a:pt x="4" y="3"/>
                    </a:moveTo>
                    <a:cubicBezTo>
                      <a:pt x="3" y="7"/>
                      <a:pt x="2" y="10"/>
                      <a:pt x="1" y="11"/>
                    </a:cubicBezTo>
                    <a:cubicBezTo>
                      <a:pt x="1" y="12"/>
                      <a:pt x="0" y="12"/>
                      <a:pt x="1" y="13"/>
                    </a:cubicBezTo>
                    <a:cubicBezTo>
                      <a:pt x="2" y="14"/>
                      <a:pt x="3" y="16"/>
                      <a:pt x="4" y="14"/>
                    </a:cubicBezTo>
                    <a:cubicBezTo>
                      <a:pt x="5" y="13"/>
                      <a:pt x="6" y="12"/>
                      <a:pt x="8" y="10"/>
                    </a:cubicBezTo>
                    <a:cubicBezTo>
                      <a:pt x="10" y="8"/>
                      <a:pt x="11" y="5"/>
                      <a:pt x="10" y="3"/>
                    </a:cubicBezTo>
                    <a:cubicBezTo>
                      <a:pt x="9" y="2"/>
                      <a:pt x="10" y="0"/>
                      <a:pt x="8" y="0"/>
                    </a:cubicBezTo>
                    <a:cubicBezTo>
                      <a:pt x="6" y="0"/>
                      <a:pt x="5" y="2"/>
                      <a:pt x="4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Freeform 1056">
                <a:extLst>
                  <a:ext uri="{FF2B5EF4-FFF2-40B4-BE49-F238E27FC236}">
                    <a16:creationId xmlns:a16="http://schemas.microsoft.com/office/drawing/2014/main" id="{730B45C0-36BB-4633-981B-1658BADE78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8" y="1782"/>
                <a:ext cx="5" cy="9"/>
              </a:xfrm>
              <a:custGeom>
                <a:avLst/>
                <a:gdLst>
                  <a:gd name="T0" fmla="*/ 1 w 8"/>
                  <a:gd name="T1" fmla="*/ 3 h 15"/>
                  <a:gd name="T2" fmla="*/ 1 w 8"/>
                  <a:gd name="T3" fmla="*/ 8 h 15"/>
                  <a:gd name="T4" fmla="*/ 3 w 8"/>
                  <a:gd name="T5" fmla="*/ 12 h 15"/>
                  <a:gd name="T6" fmla="*/ 7 w 8"/>
                  <a:gd name="T7" fmla="*/ 13 h 15"/>
                  <a:gd name="T8" fmla="*/ 8 w 8"/>
                  <a:gd name="T9" fmla="*/ 10 h 15"/>
                  <a:gd name="T10" fmla="*/ 7 w 8"/>
                  <a:gd name="T11" fmla="*/ 5 h 15"/>
                  <a:gd name="T12" fmla="*/ 4 w 8"/>
                  <a:gd name="T13" fmla="*/ 1 h 15"/>
                  <a:gd name="T14" fmla="*/ 1 w 8"/>
                  <a:gd name="T15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1" y="3"/>
                    </a:moveTo>
                    <a:cubicBezTo>
                      <a:pt x="2" y="6"/>
                      <a:pt x="1" y="7"/>
                      <a:pt x="1" y="8"/>
                    </a:cubicBezTo>
                    <a:cubicBezTo>
                      <a:pt x="2" y="10"/>
                      <a:pt x="2" y="9"/>
                      <a:pt x="3" y="12"/>
                    </a:cubicBezTo>
                    <a:cubicBezTo>
                      <a:pt x="5" y="14"/>
                      <a:pt x="6" y="15"/>
                      <a:pt x="7" y="13"/>
                    </a:cubicBezTo>
                    <a:cubicBezTo>
                      <a:pt x="8" y="12"/>
                      <a:pt x="8" y="14"/>
                      <a:pt x="8" y="10"/>
                    </a:cubicBezTo>
                    <a:cubicBezTo>
                      <a:pt x="7" y="6"/>
                      <a:pt x="8" y="7"/>
                      <a:pt x="7" y="5"/>
                    </a:cubicBezTo>
                    <a:cubicBezTo>
                      <a:pt x="6" y="2"/>
                      <a:pt x="4" y="1"/>
                      <a:pt x="4" y="1"/>
                    </a:cubicBezTo>
                    <a:cubicBezTo>
                      <a:pt x="3" y="1"/>
                      <a:pt x="0" y="0"/>
                      <a:pt x="1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Freeform 1057">
                <a:extLst>
                  <a:ext uri="{FF2B5EF4-FFF2-40B4-BE49-F238E27FC236}">
                    <a16:creationId xmlns:a16="http://schemas.microsoft.com/office/drawing/2014/main" id="{F24D2D5F-D741-4033-BFF6-828F53946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1769"/>
                <a:ext cx="11" cy="14"/>
              </a:xfrm>
              <a:custGeom>
                <a:avLst/>
                <a:gdLst>
                  <a:gd name="T0" fmla="*/ 6 w 18"/>
                  <a:gd name="T1" fmla="*/ 3 h 24"/>
                  <a:gd name="T2" fmla="*/ 1 w 18"/>
                  <a:gd name="T3" fmla="*/ 10 h 24"/>
                  <a:gd name="T4" fmla="*/ 3 w 18"/>
                  <a:gd name="T5" fmla="*/ 18 h 24"/>
                  <a:gd name="T6" fmla="*/ 10 w 18"/>
                  <a:gd name="T7" fmla="*/ 10 h 24"/>
                  <a:gd name="T8" fmla="*/ 14 w 18"/>
                  <a:gd name="T9" fmla="*/ 1 h 24"/>
                  <a:gd name="T10" fmla="*/ 6 w 18"/>
                  <a:gd name="T11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6" y="3"/>
                    </a:moveTo>
                    <a:cubicBezTo>
                      <a:pt x="3" y="7"/>
                      <a:pt x="1" y="6"/>
                      <a:pt x="1" y="10"/>
                    </a:cubicBezTo>
                    <a:cubicBezTo>
                      <a:pt x="1" y="13"/>
                      <a:pt x="0" y="24"/>
                      <a:pt x="3" y="18"/>
                    </a:cubicBezTo>
                    <a:cubicBezTo>
                      <a:pt x="7" y="12"/>
                      <a:pt x="5" y="11"/>
                      <a:pt x="10" y="10"/>
                    </a:cubicBezTo>
                    <a:cubicBezTo>
                      <a:pt x="16" y="8"/>
                      <a:pt x="18" y="1"/>
                      <a:pt x="14" y="1"/>
                    </a:cubicBezTo>
                    <a:cubicBezTo>
                      <a:pt x="11" y="1"/>
                      <a:pt x="5" y="0"/>
                      <a:pt x="6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Freeform 1058">
                <a:extLst>
                  <a:ext uri="{FF2B5EF4-FFF2-40B4-BE49-F238E27FC236}">
                    <a16:creationId xmlns:a16="http://schemas.microsoft.com/office/drawing/2014/main" id="{03E7EC4C-0683-4C7F-9A99-917B17FE1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1829"/>
                <a:ext cx="9" cy="6"/>
              </a:xfrm>
              <a:custGeom>
                <a:avLst/>
                <a:gdLst>
                  <a:gd name="T0" fmla="*/ 3 w 15"/>
                  <a:gd name="T1" fmla="*/ 1 h 11"/>
                  <a:gd name="T2" fmla="*/ 3 w 15"/>
                  <a:gd name="T3" fmla="*/ 6 h 11"/>
                  <a:gd name="T4" fmla="*/ 8 w 15"/>
                  <a:gd name="T5" fmla="*/ 9 h 11"/>
                  <a:gd name="T6" fmla="*/ 11 w 15"/>
                  <a:gd name="T7" fmla="*/ 7 h 11"/>
                  <a:gd name="T8" fmla="*/ 5 w 15"/>
                  <a:gd name="T9" fmla="*/ 1 h 11"/>
                  <a:gd name="T10" fmla="*/ 3 w 15"/>
                  <a:gd name="T11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1">
                    <a:moveTo>
                      <a:pt x="3" y="1"/>
                    </a:moveTo>
                    <a:cubicBezTo>
                      <a:pt x="3" y="3"/>
                      <a:pt x="0" y="4"/>
                      <a:pt x="3" y="6"/>
                    </a:cubicBezTo>
                    <a:cubicBezTo>
                      <a:pt x="5" y="8"/>
                      <a:pt x="6" y="9"/>
                      <a:pt x="8" y="9"/>
                    </a:cubicBezTo>
                    <a:cubicBezTo>
                      <a:pt x="9" y="9"/>
                      <a:pt x="15" y="11"/>
                      <a:pt x="11" y="7"/>
                    </a:cubicBezTo>
                    <a:cubicBezTo>
                      <a:pt x="6" y="3"/>
                      <a:pt x="5" y="2"/>
                      <a:pt x="5" y="1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Freeform 1059">
                <a:extLst>
                  <a:ext uri="{FF2B5EF4-FFF2-40B4-BE49-F238E27FC236}">
                    <a16:creationId xmlns:a16="http://schemas.microsoft.com/office/drawing/2014/main" id="{824E7474-3396-4E9D-B87C-800842ED8F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5" y="1821"/>
                <a:ext cx="15" cy="8"/>
              </a:xfrm>
              <a:custGeom>
                <a:avLst/>
                <a:gdLst>
                  <a:gd name="T0" fmla="*/ 15 w 15"/>
                  <a:gd name="T1" fmla="*/ 1 h 8"/>
                  <a:gd name="T2" fmla="*/ 14 w 15"/>
                  <a:gd name="T3" fmla="*/ 0 h 8"/>
                  <a:gd name="T4" fmla="*/ 3 w 15"/>
                  <a:gd name="T5" fmla="*/ 6 h 8"/>
                  <a:gd name="T6" fmla="*/ 3 w 15"/>
                  <a:gd name="T7" fmla="*/ 5 h 8"/>
                  <a:gd name="T8" fmla="*/ 0 w 15"/>
                  <a:gd name="T9" fmla="*/ 8 h 8"/>
                  <a:gd name="T10" fmla="*/ 5 w 15"/>
                  <a:gd name="T11" fmla="*/ 8 h 8"/>
                  <a:gd name="T12" fmla="*/ 4 w 15"/>
                  <a:gd name="T13" fmla="*/ 7 h 8"/>
                  <a:gd name="T14" fmla="*/ 15 w 15"/>
                  <a:gd name="T15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8">
                    <a:moveTo>
                      <a:pt x="15" y="1"/>
                    </a:moveTo>
                    <a:lnTo>
                      <a:pt x="14" y="0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4" y="7"/>
                    </a:lnTo>
                    <a:lnTo>
                      <a:pt x="15" y="1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Freeform 1060">
                <a:extLst>
                  <a:ext uri="{FF2B5EF4-FFF2-40B4-BE49-F238E27FC236}">
                    <a16:creationId xmlns:a16="http://schemas.microsoft.com/office/drawing/2014/main" id="{63667E3A-FB43-476B-928D-F7238C73A6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3" y="1832"/>
                <a:ext cx="10" cy="15"/>
              </a:xfrm>
              <a:custGeom>
                <a:avLst/>
                <a:gdLst>
                  <a:gd name="T0" fmla="*/ 11 w 17"/>
                  <a:gd name="T1" fmla="*/ 24 h 26"/>
                  <a:gd name="T2" fmla="*/ 15 w 17"/>
                  <a:gd name="T3" fmla="*/ 17 h 26"/>
                  <a:gd name="T4" fmla="*/ 10 w 17"/>
                  <a:gd name="T5" fmla="*/ 9 h 26"/>
                  <a:gd name="T6" fmla="*/ 4 w 17"/>
                  <a:gd name="T7" fmla="*/ 9 h 26"/>
                  <a:gd name="T8" fmla="*/ 8 w 17"/>
                  <a:gd name="T9" fmla="*/ 23 h 26"/>
                  <a:gd name="T10" fmla="*/ 11 w 17"/>
                  <a:gd name="T11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6">
                    <a:moveTo>
                      <a:pt x="11" y="24"/>
                    </a:moveTo>
                    <a:cubicBezTo>
                      <a:pt x="13" y="22"/>
                      <a:pt x="17" y="21"/>
                      <a:pt x="15" y="17"/>
                    </a:cubicBezTo>
                    <a:cubicBezTo>
                      <a:pt x="13" y="13"/>
                      <a:pt x="13" y="11"/>
                      <a:pt x="10" y="9"/>
                    </a:cubicBezTo>
                    <a:cubicBezTo>
                      <a:pt x="8" y="7"/>
                      <a:pt x="0" y="0"/>
                      <a:pt x="4" y="9"/>
                    </a:cubicBezTo>
                    <a:cubicBezTo>
                      <a:pt x="8" y="19"/>
                      <a:pt x="9" y="21"/>
                      <a:pt x="8" y="23"/>
                    </a:cubicBezTo>
                    <a:cubicBezTo>
                      <a:pt x="8" y="25"/>
                      <a:pt x="10" y="26"/>
                      <a:pt x="11" y="2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Freeform 1061">
                <a:extLst>
                  <a:ext uri="{FF2B5EF4-FFF2-40B4-BE49-F238E27FC236}">
                    <a16:creationId xmlns:a16="http://schemas.microsoft.com/office/drawing/2014/main" id="{395A46F9-CCAC-41AF-8969-DE2DC87B3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7" y="1747"/>
                <a:ext cx="11" cy="6"/>
              </a:xfrm>
              <a:custGeom>
                <a:avLst/>
                <a:gdLst>
                  <a:gd name="T0" fmla="*/ 10 w 19"/>
                  <a:gd name="T1" fmla="*/ 0 h 10"/>
                  <a:gd name="T2" fmla="*/ 16 w 19"/>
                  <a:gd name="T3" fmla="*/ 6 h 10"/>
                  <a:gd name="T4" fmla="*/ 10 w 19"/>
                  <a:gd name="T5" fmla="*/ 9 h 10"/>
                  <a:gd name="T6" fmla="*/ 1 w 19"/>
                  <a:gd name="T7" fmla="*/ 4 h 10"/>
                  <a:gd name="T8" fmla="*/ 10 w 19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0" y="0"/>
                    </a:moveTo>
                    <a:cubicBezTo>
                      <a:pt x="14" y="0"/>
                      <a:pt x="19" y="3"/>
                      <a:pt x="16" y="6"/>
                    </a:cubicBezTo>
                    <a:cubicBezTo>
                      <a:pt x="14" y="8"/>
                      <a:pt x="14" y="10"/>
                      <a:pt x="10" y="9"/>
                    </a:cubicBezTo>
                    <a:cubicBezTo>
                      <a:pt x="5" y="8"/>
                      <a:pt x="0" y="6"/>
                      <a:pt x="1" y="4"/>
                    </a:cubicBezTo>
                    <a:cubicBezTo>
                      <a:pt x="2" y="2"/>
                      <a:pt x="10" y="0"/>
                      <a:pt x="10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Freeform 1062">
                <a:extLst>
                  <a:ext uri="{FF2B5EF4-FFF2-40B4-BE49-F238E27FC236}">
                    <a16:creationId xmlns:a16="http://schemas.microsoft.com/office/drawing/2014/main" id="{B611A863-E34A-4815-A001-F6684FA4A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1731"/>
                <a:ext cx="18" cy="5"/>
              </a:xfrm>
              <a:custGeom>
                <a:avLst/>
                <a:gdLst>
                  <a:gd name="T0" fmla="*/ 0 w 29"/>
                  <a:gd name="T1" fmla="*/ 6 h 8"/>
                  <a:gd name="T2" fmla="*/ 15 w 29"/>
                  <a:gd name="T3" fmla="*/ 2 h 8"/>
                  <a:gd name="T4" fmla="*/ 24 w 29"/>
                  <a:gd name="T5" fmla="*/ 5 h 8"/>
                  <a:gd name="T6" fmla="*/ 10 w 29"/>
                  <a:gd name="T7" fmla="*/ 8 h 8"/>
                  <a:gd name="T8" fmla="*/ 0 w 29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8">
                    <a:moveTo>
                      <a:pt x="0" y="6"/>
                    </a:moveTo>
                    <a:cubicBezTo>
                      <a:pt x="8" y="5"/>
                      <a:pt x="9" y="0"/>
                      <a:pt x="15" y="2"/>
                    </a:cubicBezTo>
                    <a:cubicBezTo>
                      <a:pt x="20" y="4"/>
                      <a:pt x="29" y="2"/>
                      <a:pt x="24" y="5"/>
                    </a:cubicBezTo>
                    <a:cubicBezTo>
                      <a:pt x="19" y="7"/>
                      <a:pt x="13" y="8"/>
                      <a:pt x="10" y="8"/>
                    </a:cubicBezTo>
                    <a:cubicBezTo>
                      <a:pt x="8" y="8"/>
                      <a:pt x="0" y="6"/>
                      <a:pt x="0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Freeform 1063">
                <a:extLst>
                  <a:ext uri="{FF2B5EF4-FFF2-40B4-BE49-F238E27FC236}">
                    <a16:creationId xmlns:a16="http://schemas.microsoft.com/office/drawing/2014/main" id="{0A59A06D-09FE-4372-9621-5BEA0CC9B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3" y="1732"/>
                <a:ext cx="21" cy="4"/>
              </a:xfrm>
              <a:custGeom>
                <a:avLst/>
                <a:gdLst>
                  <a:gd name="T0" fmla="*/ 21 w 21"/>
                  <a:gd name="T1" fmla="*/ 1 h 4"/>
                  <a:gd name="T2" fmla="*/ 17 w 21"/>
                  <a:gd name="T3" fmla="*/ 0 h 4"/>
                  <a:gd name="T4" fmla="*/ 18 w 21"/>
                  <a:gd name="T5" fmla="*/ 0 h 4"/>
                  <a:gd name="T6" fmla="*/ 0 w 21"/>
                  <a:gd name="T7" fmla="*/ 3 h 4"/>
                  <a:gd name="T8" fmla="*/ 0 w 21"/>
                  <a:gd name="T9" fmla="*/ 4 h 4"/>
                  <a:gd name="T10" fmla="*/ 18 w 21"/>
                  <a:gd name="T11" fmla="*/ 2 h 4"/>
                  <a:gd name="T12" fmla="*/ 18 w 21"/>
                  <a:gd name="T13" fmla="*/ 3 h 4"/>
                  <a:gd name="T14" fmla="*/ 21 w 21"/>
                  <a:gd name="T1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4">
                    <a:moveTo>
                      <a:pt x="21" y="1"/>
                    </a:moveTo>
                    <a:lnTo>
                      <a:pt x="17" y="0"/>
                    </a:lnTo>
                    <a:lnTo>
                      <a:pt x="18" y="0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8" y="2"/>
                    </a:lnTo>
                    <a:lnTo>
                      <a:pt x="18" y="3"/>
                    </a:lnTo>
                    <a:lnTo>
                      <a:pt x="21" y="1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Freeform 1064">
                <a:extLst>
                  <a:ext uri="{FF2B5EF4-FFF2-40B4-BE49-F238E27FC236}">
                    <a16:creationId xmlns:a16="http://schemas.microsoft.com/office/drawing/2014/main" id="{703B0501-45DD-4C05-ABA1-FF2CC492A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" y="1754"/>
                <a:ext cx="19" cy="15"/>
              </a:xfrm>
              <a:custGeom>
                <a:avLst/>
                <a:gdLst>
                  <a:gd name="T0" fmla="*/ 7 w 32"/>
                  <a:gd name="T1" fmla="*/ 5 h 25"/>
                  <a:gd name="T2" fmla="*/ 1 w 32"/>
                  <a:gd name="T3" fmla="*/ 16 h 25"/>
                  <a:gd name="T4" fmla="*/ 8 w 32"/>
                  <a:gd name="T5" fmla="*/ 21 h 25"/>
                  <a:gd name="T6" fmla="*/ 12 w 32"/>
                  <a:gd name="T7" fmla="*/ 14 h 25"/>
                  <a:gd name="T8" fmla="*/ 22 w 32"/>
                  <a:gd name="T9" fmla="*/ 10 h 25"/>
                  <a:gd name="T10" fmla="*/ 22 w 32"/>
                  <a:gd name="T11" fmla="*/ 4 h 25"/>
                  <a:gd name="T12" fmla="*/ 7 w 32"/>
                  <a:gd name="T13" fmla="*/ 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25">
                    <a:moveTo>
                      <a:pt x="7" y="5"/>
                    </a:moveTo>
                    <a:cubicBezTo>
                      <a:pt x="6" y="11"/>
                      <a:pt x="0" y="12"/>
                      <a:pt x="1" y="16"/>
                    </a:cubicBezTo>
                    <a:cubicBezTo>
                      <a:pt x="2" y="20"/>
                      <a:pt x="5" y="25"/>
                      <a:pt x="8" y="21"/>
                    </a:cubicBezTo>
                    <a:cubicBezTo>
                      <a:pt x="12" y="16"/>
                      <a:pt x="10" y="16"/>
                      <a:pt x="12" y="14"/>
                    </a:cubicBezTo>
                    <a:cubicBezTo>
                      <a:pt x="15" y="12"/>
                      <a:pt x="20" y="10"/>
                      <a:pt x="22" y="10"/>
                    </a:cubicBezTo>
                    <a:cubicBezTo>
                      <a:pt x="24" y="9"/>
                      <a:pt x="32" y="7"/>
                      <a:pt x="22" y="4"/>
                    </a:cubicBezTo>
                    <a:cubicBezTo>
                      <a:pt x="12" y="0"/>
                      <a:pt x="7" y="1"/>
                      <a:pt x="7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1065">
                <a:extLst>
                  <a:ext uri="{FF2B5EF4-FFF2-40B4-BE49-F238E27FC236}">
                    <a16:creationId xmlns:a16="http://schemas.microsoft.com/office/drawing/2014/main" id="{82B90CFE-D01B-4D9A-A15D-02CECD25DD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3" y="1743"/>
                <a:ext cx="10" cy="6"/>
              </a:xfrm>
              <a:custGeom>
                <a:avLst/>
                <a:gdLst>
                  <a:gd name="T0" fmla="*/ 2 w 16"/>
                  <a:gd name="T1" fmla="*/ 8 h 10"/>
                  <a:gd name="T2" fmla="*/ 2 w 16"/>
                  <a:gd name="T3" fmla="*/ 2 h 10"/>
                  <a:gd name="T4" fmla="*/ 10 w 16"/>
                  <a:gd name="T5" fmla="*/ 0 h 10"/>
                  <a:gd name="T6" fmla="*/ 16 w 16"/>
                  <a:gd name="T7" fmla="*/ 4 h 10"/>
                  <a:gd name="T8" fmla="*/ 10 w 16"/>
                  <a:gd name="T9" fmla="*/ 10 h 10"/>
                  <a:gd name="T10" fmla="*/ 2 w 16"/>
                  <a:gd name="T11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0">
                    <a:moveTo>
                      <a:pt x="2" y="8"/>
                    </a:moveTo>
                    <a:cubicBezTo>
                      <a:pt x="1" y="6"/>
                      <a:pt x="0" y="4"/>
                      <a:pt x="2" y="2"/>
                    </a:cubicBezTo>
                    <a:cubicBezTo>
                      <a:pt x="4" y="1"/>
                      <a:pt x="9" y="0"/>
                      <a:pt x="10" y="0"/>
                    </a:cubicBezTo>
                    <a:cubicBezTo>
                      <a:pt x="11" y="0"/>
                      <a:pt x="16" y="0"/>
                      <a:pt x="16" y="4"/>
                    </a:cubicBezTo>
                    <a:cubicBezTo>
                      <a:pt x="16" y="8"/>
                      <a:pt x="13" y="10"/>
                      <a:pt x="10" y="10"/>
                    </a:cubicBezTo>
                    <a:cubicBezTo>
                      <a:pt x="7" y="10"/>
                      <a:pt x="2" y="8"/>
                      <a:pt x="2" y="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1066">
                <a:extLst>
                  <a:ext uri="{FF2B5EF4-FFF2-40B4-BE49-F238E27FC236}">
                    <a16:creationId xmlns:a16="http://schemas.microsoft.com/office/drawing/2014/main" id="{67216466-F33E-40B4-86D5-68EBB17BF5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4" y="1736"/>
                <a:ext cx="5" cy="6"/>
              </a:xfrm>
              <a:custGeom>
                <a:avLst/>
                <a:gdLst>
                  <a:gd name="T0" fmla="*/ 0 w 9"/>
                  <a:gd name="T1" fmla="*/ 2 h 9"/>
                  <a:gd name="T2" fmla="*/ 3 w 9"/>
                  <a:gd name="T3" fmla="*/ 0 h 9"/>
                  <a:gd name="T4" fmla="*/ 6 w 9"/>
                  <a:gd name="T5" fmla="*/ 3 h 9"/>
                  <a:gd name="T6" fmla="*/ 7 w 9"/>
                  <a:gd name="T7" fmla="*/ 7 h 9"/>
                  <a:gd name="T8" fmla="*/ 2 w 9"/>
                  <a:gd name="T9" fmla="*/ 7 h 9"/>
                  <a:gd name="T10" fmla="*/ 0 w 9"/>
                  <a:gd name="T11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9">
                    <a:moveTo>
                      <a:pt x="0" y="2"/>
                    </a:moveTo>
                    <a:cubicBezTo>
                      <a:pt x="0" y="1"/>
                      <a:pt x="1" y="0"/>
                      <a:pt x="3" y="0"/>
                    </a:cubicBezTo>
                    <a:cubicBezTo>
                      <a:pt x="4" y="0"/>
                      <a:pt x="6" y="3"/>
                      <a:pt x="6" y="3"/>
                    </a:cubicBezTo>
                    <a:cubicBezTo>
                      <a:pt x="7" y="3"/>
                      <a:pt x="9" y="6"/>
                      <a:pt x="7" y="7"/>
                    </a:cubicBezTo>
                    <a:cubicBezTo>
                      <a:pt x="5" y="9"/>
                      <a:pt x="3" y="9"/>
                      <a:pt x="2" y="7"/>
                    </a:cubicBezTo>
                    <a:cubicBezTo>
                      <a:pt x="0" y="5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Freeform 1067">
                <a:extLst>
                  <a:ext uri="{FF2B5EF4-FFF2-40B4-BE49-F238E27FC236}">
                    <a16:creationId xmlns:a16="http://schemas.microsoft.com/office/drawing/2014/main" id="{8E9D0580-6799-4EE1-8811-EBEEF79D0B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5" y="1743"/>
                <a:ext cx="15" cy="3"/>
              </a:xfrm>
              <a:custGeom>
                <a:avLst/>
                <a:gdLst>
                  <a:gd name="T0" fmla="*/ 15 w 15"/>
                  <a:gd name="T1" fmla="*/ 2 h 3"/>
                  <a:gd name="T2" fmla="*/ 12 w 15"/>
                  <a:gd name="T3" fmla="*/ 1 h 3"/>
                  <a:gd name="T4" fmla="*/ 12 w 15"/>
                  <a:gd name="T5" fmla="*/ 1 h 3"/>
                  <a:gd name="T6" fmla="*/ 0 w 15"/>
                  <a:gd name="T7" fmla="*/ 0 h 3"/>
                  <a:gd name="T8" fmla="*/ 0 w 15"/>
                  <a:gd name="T9" fmla="*/ 1 h 3"/>
                  <a:gd name="T10" fmla="*/ 12 w 15"/>
                  <a:gd name="T11" fmla="*/ 2 h 3"/>
                  <a:gd name="T12" fmla="*/ 12 w 15"/>
                  <a:gd name="T13" fmla="*/ 3 h 3"/>
                  <a:gd name="T14" fmla="*/ 15 w 15"/>
                  <a:gd name="T1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3">
                    <a:moveTo>
                      <a:pt x="15" y="2"/>
                    </a:moveTo>
                    <a:lnTo>
                      <a:pt x="12" y="1"/>
                    </a:lnTo>
                    <a:lnTo>
                      <a:pt x="12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5" y="2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Freeform 1068">
                <a:extLst>
                  <a:ext uri="{FF2B5EF4-FFF2-40B4-BE49-F238E27FC236}">
                    <a16:creationId xmlns:a16="http://schemas.microsoft.com/office/drawing/2014/main" id="{46FE89DA-1648-4303-B8D1-BE80F6EFC0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5" y="1622"/>
                <a:ext cx="13" cy="26"/>
              </a:xfrm>
              <a:custGeom>
                <a:avLst/>
                <a:gdLst>
                  <a:gd name="T0" fmla="*/ 16 w 22"/>
                  <a:gd name="T1" fmla="*/ 21 h 44"/>
                  <a:gd name="T2" fmla="*/ 19 w 22"/>
                  <a:gd name="T3" fmla="*/ 15 h 44"/>
                  <a:gd name="T4" fmla="*/ 15 w 22"/>
                  <a:gd name="T5" fmla="*/ 8 h 44"/>
                  <a:gd name="T6" fmla="*/ 12 w 22"/>
                  <a:gd name="T7" fmla="*/ 0 h 44"/>
                  <a:gd name="T8" fmla="*/ 9 w 22"/>
                  <a:gd name="T9" fmla="*/ 3 h 44"/>
                  <a:gd name="T10" fmla="*/ 6 w 22"/>
                  <a:gd name="T11" fmla="*/ 11 h 44"/>
                  <a:gd name="T12" fmla="*/ 3 w 22"/>
                  <a:gd name="T13" fmla="*/ 15 h 44"/>
                  <a:gd name="T14" fmla="*/ 1 w 22"/>
                  <a:gd name="T15" fmla="*/ 19 h 44"/>
                  <a:gd name="T16" fmla="*/ 6 w 22"/>
                  <a:gd name="T17" fmla="*/ 22 h 44"/>
                  <a:gd name="T18" fmla="*/ 11 w 22"/>
                  <a:gd name="T19" fmla="*/ 31 h 44"/>
                  <a:gd name="T20" fmla="*/ 13 w 22"/>
                  <a:gd name="T21" fmla="*/ 38 h 44"/>
                  <a:gd name="T22" fmla="*/ 15 w 22"/>
                  <a:gd name="T23" fmla="*/ 43 h 44"/>
                  <a:gd name="T24" fmla="*/ 20 w 22"/>
                  <a:gd name="T25" fmla="*/ 41 h 44"/>
                  <a:gd name="T26" fmla="*/ 21 w 22"/>
                  <a:gd name="T27" fmla="*/ 33 h 44"/>
                  <a:gd name="T28" fmla="*/ 16 w 22"/>
                  <a:gd name="T29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" h="44">
                    <a:moveTo>
                      <a:pt x="16" y="21"/>
                    </a:moveTo>
                    <a:cubicBezTo>
                      <a:pt x="18" y="17"/>
                      <a:pt x="22" y="19"/>
                      <a:pt x="19" y="15"/>
                    </a:cubicBezTo>
                    <a:cubicBezTo>
                      <a:pt x="15" y="10"/>
                      <a:pt x="15" y="11"/>
                      <a:pt x="15" y="8"/>
                    </a:cubicBezTo>
                    <a:cubicBezTo>
                      <a:pt x="15" y="4"/>
                      <a:pt x="14" y="0"/>
                      <a:pt x="12" y="0"/>
                    </a:cubicBezTo>
                    <a:cubicBezTo>
                      <a:pt x="11" y="0"/>
                      <a:pt x="7" y="0"/>
                      <a:pt x="9" y="3"/>
                    </a:cubicBezTo>
                    <a:cubicBezTo>
                      <a:pt x="9" y="7"/>
                      <a:pt x="6" y="9"/>
                      <a:pt x="6" y="11"/>
                    </a:cubicBezTo>
                    <a:cubicBezTo>
                      <a:pt x="6" y="13"/>
                      <a:pt x="4" y="13"/>
                      <a:pt x="3" y="15"/>
                    </a:cubicBezTo>
                    <a:cubicBezTo>
                      <a:pt x="1" y="16"/>
                      <a:pt x="0" y="19"/>
                      <a:pt x="1" y="19"/>
                    </a:cubicBezTo>
                    <a:cubicBezTo>
                      <a:pt x="2" y="20"/>
                      <a:pt x="5" y="20"/>
                      <a:pt x="6" y="22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4"/>
                      <a:pt x="13" y="35"/>
                      <a:pt x="13" y="38"/>
                    </a:cubicBezTo>
                    <a:cubicBezTo>
                      <a:pt x="14" y="41"/>
                      <a:pt x="14" y="43"/>
                      <a:pt x="15" y="43"/>
                    </a:cubicBezTo>
                    <a:cubicBezTo>
                      <a:pt x="17" y="43"/>
                      <a:pt x="18" y="44"/>
                      <a:pt x="20" y="41"/>
                    </a:cubicBezTo>
                    <a:cubicBezTo>
                      <a:pt x="21" y="37"/>
                      <a:pt x="22" y="37"/>
                      <a:pt x="21" y="33"/>
                    </a:cubicBezTo>
                    <a:lnTo>
                      <a:pt x="16" y="21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Freeform 1069">
                <a:extLst>
                  <a:ext uri="{FF2B5EF4-FFF2-40B4-BE49-F238E27FC236}">
                    <a16:creationId xmlns:a16="http://schemas.microsoft.com/office/drawing/2014/main" id="{696BC0D2-5934-4B81-9B8E-B822BFE19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3" y="1595"/>
                <a:ext cx="17" cy="7"/>
              </a:xfrm>
              <a:custGeom>
                <a:avLst/>
                <a:gdLst>
                  <a:gd name="T0" fmla="*/ 12 w 28"/>
                  <a:gd name="T1" fmla="*/ 2 h 11"/>
                  <a:gd name="T2" fmla="*/ 8 w 28"/>
                  <a:gd name="T3" fmla="*/ 6 h 11"/>
                  <a:gd name="T4" fmla="*/ 4 w 28"/>
                  <a:gd name="T5" fmla="*/ 7 h 11"/>
                  <a:gd name="T6" fmla="*/ 11 w 28"/>
                  <a:gd name="T7" fmla="*/ 10 h 11"/>
                  <a:gd name="T8" fmla="*/ 19 w 28"/>
                  <a:gd name="T9" fmla="*/ 7 h 11"/>
                  <a:gd name="T10" fmla="*/ 27 w 28"/>
                  <a:gd name="T11" fmla="*/ 4 h 11"/>
                  <a:gd name="T12" fmla="*/ 21 w 28"/>
                  <a:gd name="T13" fmla="*/ 0 h 11"/>
                  <a:gd name="T14" fmla="*/ 12 w 28"/>
                  <a:gd name="T15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11">
                    <a:moveTo>
                      <a:pt x="12" y="2"/>
                    </a:moveTo>
                    <a:cubicBezTo>
                      <a:pt x="11" y="4"/>
                      <a:pt x="10" y="5"/>
                      <a:pt x="8" y="6"/>
                    </a:cubicBezTo>
                    <a:cubicBezTo>
                      <a:pt x="6" y="6"/>
                      <a:pt x="0" y="4"/>
                      <a:pt x="4" y="7"/>
                    </a:cubicBezTo>
                    <a:cubicBezTo>
                      <a:pt x="8" y="10"/>
                      <a:pt x="7" y="11"/>
                      <a:pt x="11" y="10"/>
                    </a:cubicBezTo>
                    <a:cubicBezTo>
                      <a:pt x="16" y="9"/>
                      <a:pt x="12" y="9"/>
                      <a:pt x="19" y="7"/>
                    </a:cubicBezTo>
                    <a:cubicBezTo>
                      <a:pt x="26" y="5"/>
                      <a:pt x="27" y="6"/>
                      <a:pt x="27" y="4"/>
                    </a:cubicBezTo>
                    <a:cubicBezTo>
                      <a:pt x="27" y="2"/>
                      <a:pt x="28" y="0"/>
                      <a:pt x="21" y="0"/>
                    </a:cubicBezTo>
                    <a:cubicBezTo>
                      <a:pt x="14" y="1"/>
                      <a:pt x="17" y="3"/>
                      <a:pt x="12" y="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Freeform 1070">
                <a:extLst>
                  <a:ext uri="{FF2B5EF4-FFF2-40B4-BE49-F238E27FC236}">
                    <a16:creationId xmlns:a16="http://schemas.microsoft.com/office/drawing/2014/main" id="{36F46815-7419-4464-A793-4AB077B6EE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1" y="1592"/>
                <a:ext cx="11" cy="18"/>
              </a:xfrm>
              <a:custGeom>
                <a:avLst/>
                <a:gdLst>
                  <a:gd name="T0" fmla="*/ 3 w 19"/>
                  <a:gd name="T1" fmla="*/ 3 h 31"/>
                  <a:gd name="T2" fmla="*/ 8 w 19"/>
                  <a:gd name="T3" fmla="*/ 8 h 31"/>
                  <a:gd name="T4" fmla="*/ 12 w 19"/>
                  <a:gd name="T5" fmla="*/ 13 h 31"/>
                  <a:gd name="T6" fmla="*/ 9 w 19"/>
                  <a:gd name="T7" fmla="*/ 21 h 31"/>
                  <a:gd name="T8" fmla="*/ 6 w 19"/>
                  <a:gd name="T9" fmla="*/ 28 h 31"/>
                  <a:gd name="T10" fmla="*/ 9 w 19"/>
                  <a:gd name="T11" fmla="*/ 31 h 31"/>
                  <a:gd name="T12" fmla="*/ 13 w 19"/>
                  <a:gd name="T13" fmla="*/ 26 h 31"/>
                  <a:gd name="T14" fmla="*/ 18 w 19"/>
                  <a:gd name="T15" fmla="*/ 19 h 31"/>
                  <a:gd name="T16" fmla="*/ 17 w 19"/>
                  <a:gd name="T17" fmla="*/ 11 h 31"/>
                  <a:gd name="T18" fmla="*/ 10 w 19"/>
                  <a:gd name="T19" fmla="*/ 4 h 31"/>
                  <a:gd name="T20" fmla="*/ 3 w 19"/>
                  <a:gd name="T21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31">
                    <a:moveTo>
                      <a:pt x="3" y="3"/>
                    </a:moveTo>
                    <a:cubicBezTo>
                      <a:pt x="5" y="6"/>
                      <a:pt x="6" y="5"/>
                      <a:pt x="8" y="8"/>
                    </a:cubicBezTo>
                    <a:cubicBezTo>
                      <a:pt x="11" y="10"/>
                      <a:pt x="13" y="10"/>
                      <a:pt x="12" y="13"/>
                    </a:cubicBezTo>
                    <a:cubicBezTo>
                      <a:pt x="12" y="16"/>
                      <a:pt x="12" y="18"/>
                      <a:pt x="9" y="21"/>
                    </a:cubicBezTo>
                    <a:cubicBezTo>
                      <a:pt x="7" y="25"/>
                      <a:pt x="4" y="26"/>
                      <a:pt x="6" y="28"/>
                    </a:cubicBezTo>
                    <a:cubicBezTo>
                      <a:pt x="8" y="30"/>
                      <a:pt x="7" y="31"/>
                      <a:pt x="9" y="31"/>
                    </a:cubicBezTo>
                    <a:cubicBezTo>
                      <a:pt x="11" y="30"/>
                      <a:pt x="9" y="31"/>
                      <a:pt x="13" y="26"/>
                    </a:cubicBezTo>
                    <a:cubicBezTo>
                      <a:pt x="17" y="21"/>
                      <a:pt x="18" y="23"/>
                      <a:pt x="18" y="19"/>
                    </a:cubicBezTo>
                    <a:cubicBezTo>
                      <a:pt x="17" y="14"/>
                      <a:pt x="19" y="14"/>
                      <a:pt x="17" y="11"/>
                    </a:cubicBezTo>
                    <a:cubicBezTo>
                      <a:pt x="15" y="7"/>
                      <a:pt x="16" y="7"/>
                      <a:pt x="10" y="4"/>
                    </a:cubicBezTo>
                    <a:cubicBezTo>
                      <a:pt x="4" y="0"/>
                      <a:pt x="0" y="0"/>
                      <a:pt x="3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Freeform 1071">
                <a:extLst>
                  <a:ext uri="{FF2B5EF4-FFF2-40B4-BE49-F238E27FC236}">
                    <a16:creationId xmlns:a16="http://schemas.microsoft.com/office/drawing/2014/main" id="{8420A5F3-4DF0-4042-BD4A-E3A042591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9" y="1655"/>
                <a:ext cx="14" cy="14"/>
              </a:xfrm>
              <a:custGeom>
                <a:avLst/>
                <a:gdLst>
                  <a:gd name="T0" fmla="*/ 16 w 23"/>
                  <a:gd name="T1" fmla="*/ 7 h 23"/>
                  <a:gd name="T2" fmla="*/ 16 w 23"/>
                  <a:gd name="T3" fmla="*/ 16 h 23"/>
                  <a:gd name="T4" fmla="*/ 7 w 23"/>
                  <a:gd name="T5" fmla="*/ 22 h 23"/>
                  <a:gd name="T6" fmla="*/ 22 w 23"/>
                  <a:gd name="T7" fmla="*/ 18 h 23"/>
                  <a:gd name="T8" fmla="*/ 16 w 23"/>
                  <a:gd name="T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6" y="7"/>
                    </a:moveTo>
                    <a:cubicBezTo>
                      <a:pt x="16" y="13"/>
                      <a:pt x="20" y="15"/>
                      <a:pt x="16" y="16"/>
                    </a:cubicBezTo>
                    <a:cubicBezTo>
                      <a:pt x="12" y="18"/>
                      <a:pt x="0" y="22"/>
                      <a:pt x="7" y="22"/>
                    </a:cubicBezTo>
                    <a:cubicBezTo>
                      <a:pt x="14" y="22"/>
                      <a:pt x="23" y="23"/>
                      <a:pt x="22" y="18"/>
                    </a:cubicBezTo>
                    <a:cubicBezTo>
                      <a:pt x="20" y="13"/>
                      <a:pt x="14" y="0"/>
                      <a:pt x="16" y="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Freeform 1072">
                <a:extLst>
                  <a:ext uri="{FF2B5EF4-FFF2-40B4-BE49-F238E27FC236}">
                    <a16:creationId xmlns:a16="http://schemas.microsoft.com/office/drawing/2014/main" id="{40189D38-F41D-4655-A4FC-E19CC5329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0" y="1621"/>
                <a:ext cx="6" cy="18"/>
              </a:xfrm>
              <a:custGeom>
                <a:avLst/>
                <a:gdLst>
                  <a:gd name="T0" fmla="*/ 0 w 9"/>
                  <a:gd name="T1" fmla="*/ 5 h 29"/>
                  <a:gd name="T2" fmla="*/ 4 w 9"/>
                  <a:gd name="T3" fmla="*/ 18 h 29"/>
                  <a:gd name="T4" fmla="*/ 7 w 9"/>
                  <a:gd name="T5" fmla="*/ 24 h 29"/>
                  <a:gd name="T6" fmla="*/ 7 w 9"/>
                  <a:gd name="T7" fmla="*/ 12 h 29"/>
                  <a:gd name="T8" fmla="*/ 0 w 9"/>
                  <a:gd name="T9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9">
                    <a:moveTo>
                      <a:pt x="0" y="5"/>
                    </a:moveTo>
                    <a:cubicBezTo>
                      <a:pt x="0" y="13"/>
                      <a:pt x="3" y="13"/>
                      <a:pt x="4" y="18"/>
                    </a:cubicBezTo>
                    <a:cubicBezTo>
                      <a:pt x="4" y="22"/>
                      <a:pt x="6" y="29"/>
                      <a:pt x="7" y="24"/>
                    </a:cubicBezTo>
                    <a:cubicBezTo>
                      <a:pt x="8" y="20"/>
                      <a:pt x="9" y="16"/>
                      <a:pt x="7" y="12"/>
                    </a:cubicBezTo>
                    <a:cubicBezTo>
                      <a:pt x="5" y="7"/>
                      <a:pt x="0" y="0"/>
                      <a:pt x="0" y="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Freeform 1073">
                <a:extLst>
                  <a:ext uri="{FF2B5EF4-FFF2-40B4-BE49-F238E27FC236}">
                    <a16:creationId xmlns:a16="http://schemas.microsoft.com/office/drawing/2014/main" id="{CBF43CB9-62F4-4AFD-93F2-AC2A9BDD56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3" y="1676"/>
                <a:ext cx="15" cy="9"/>
              </a:xfrm>
              <a:custGeom>
                <a:avLst/>
                <a:gdLst>
                  <a:gd name="T0" fmla="*/ 9 w 24"/>
                  <a:gd name="T1" fmla="*/ 7 h 15"/>
                  <a:gd name="T2" fmla="*/ 4 w 24"/>
                  <a:gd name="T3" fmla="*/ 11 h 15"/>
                  <a:gd name="T4" fmla="*/ 6 w 24"/>
                  <a:gd name="T5" fmla="*/ 14 h 15"/>
                  <a:gd name="T6" fmla="*/ 16 w 24"/>
                  <a:gd name="T7" fmla="*/ 14 h 15"/>
                  <a:gd name="T8" fmla="*/ 19 w 24"/>
                  <a:gd name="T9" fmla="*/ 12 h 15"/>
                  <a:gd name="T10" fmla="*/ 22 w 24"/>
                  <a:gd name="T11" fmla="*/ 6 h 15"/>
                  <a:gd name="T12" fmla="*/ 22 w 24"/>
                  <a:gd name="T13" fmla="*/ 3 h 15"/>
                  <a:gd name="T14" fmla="*/ 15 w 24"/>
                  <a:gd name="T15" fmla="*/ 6 h 15"/>
                  <a:gd name="T16" fmla="*/ 9 w 24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5">
                    <a:moveTo>
                      <a:pt x="9" y="7"/>
                    </a:moveTo>
                    <a:cubicBezTo>
                      <a:pt x="7" y="8"/>
                      <a:pt x="4" y="9"/>
                      <a:pt x="4" y="11"/>
                    </a:cubicBezTo>
                    <a:cubicBezTo>
                      <a:pt x="4" y="12"/>
                      <a:pt x="0" y="14"/>
                      <a:pt x="6" y="14"/>
                    </a:cubicBezTo>
                    <a:cubicBezTo>
                      <a:pt x="11" y="14"/>
                      <a:pt x="14" y="15"/>
                      <a:pt x="16" y="14"/>
                    </a:cubicBezTo>
                    <a:cubicBezTo>
                      <a:pt x="18" y="13"/>
                      <a:pt x="17" y="15"/>
                      <a:pt x="19" y="12"/>
                    </a:cubicBezTo>
                    <a:cubicBezTo>
                      <a:pt x="22" y="8"/>
                      <a:pt x="21" y="9"/>
                      <a:pt x="22" y="6"/>
                    </a:cubicBezTo>
                    <a:cubicBezTo>
                      <a:pt x="23" y="4"/>
                      <a:pt x="24" y="0"/>
                      <a:pt x="22" y="3"/>
                    </a:cubicBezTo>
                    <a:cubicBezTo>
                      <a:pt x="19" y="5"/>
                      <a:pt x="20" y="7"/>
                      <a:pt x="15" y="6"/>
                    </a:cubicBezTo>
                    <a:cubicBezTo>
                      <a:pt x="10" y="6"/>
                      <a:pt x="11" y="7"/>
                      <a:pt x="9" y="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Freeform 1074">
                <a:extLst>
                  <a:ext uri="{FF2B5EF4-FFF2-40B4-BE49-F238E27FC236}">
                    <a16:creationId xmlns:a16="http://schemas.microsoft.com/office/drawing/2014/main" id="{2D9065BA-8425-4DD0-9366-7C886E44F0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9" y="1518"/>
                <a:ext cx="15" cy="9"/>
              </a:xfrm>
              <a:custGeom>
                <a:avLst/>
                <a:gdLst>
                  <a:gd name="T0" fmla="*/ 9 w 24"/>
                  <a:gd name="T1" fmla="*/ 7 h 15"/>
                  <a:gd name="T2" fmla="*/ 4 w 24"/>
                  <a:gd name="T3" fmla="*/ 11 h 15"/>
                  <a:gd name="T4" fmla="*/ 6 w 24"/>
                  <a:gd name="T5" fmla="*/ 14 h 15"/>
                  <a:gd name="T6" fmla="*/ 16 w 24"/>
                  <a:gd name="T7" fmla="*/ 14 h 15"/>
                  <a:gd name="T8" fmla="*/ 19 w 24"/>
                  <a:gd name="T9" fmla="*/ 12 h 15"/>
                  <a:gd name="T10" fmla="*/ 22 w 24"/>
                  <a:gd name="T11" fmla="*/ 6 h 15"/>
                  <a:gd name="T12" fmla="*/ 22 w 24"/>
                  <a:gd name="T13" fmla="*/ 3 h 15"/>
                  <a:gd name="T14" fmla="*/ 15 w 24"/>
                  <a:gd name="T15" fmla="*/ 6 h 15"/>
                  <a:gd name="T16" fmla="*/ 9 w 24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5">
                    <a:moveTo>
                      <a:pt x="9" y="7"/>
                    </a:moveTo>
                    <a:cubicBezTo>
                      <a:pt x="7" y="8"/>
                      <a:pt x="4" y="9"/>
                      <a:pt x="4" y="11"/>
                    </a:cubicBezTo>
                    <a:cubicBezTo>
                      <a:pt x="4" y="12"/>
                      <a:pt x="0" y="14"/>
                      <a:pt x="6" y="14"/>
                    </a:cubicBezTo>
                    <a:cubicBezTo>
                      <a:pt x="11" y="14"/>
                      <a:pt x="14" y="15"/>
                      <a:pt x="16" y="14"/>
                    </a:cubicBezTo>
                    <a:cubicBezTo>
                      <a:pt x="18" y="13"/>
                      <a:pt x="17" y="15"/>
                      <a:pt x="19" y="12"/>
                    </a:cubicBezTo>
                    <a:cubicBezTo>
                      <a:pt x="22" y="8"/>
                      <a:pt x="21" y="9"/>
                      <a:pt x="22" y="6"/>
                    </a:cubicBezTo>
                    <a:cubicBezTo>
                      <a:pt x="23" y="4"/>
                      <a:pt x="24" y="0"/>
                      <a:pt x="22" y="3"/>
                    </a:cubicBezTo>
                    <a:cubicBezTo>
                      <a:pt x="19" y="5"/>
                      <a:pt x="20" y="7"/>
                      <a:pt x="15" y="6"/>
                    </a:cubicBezTo>
                    <a:cubicBezTo>
                      <a:pt x="10" y="6"/>
                      <a:pt x="11" y="7"/>
                      <a:pt x="9" y="7"/>
                    </a:cubicBezTo>
                    <a:close/>
                  </a:path>
                </a:pathLst>
              </a:custGeom>
              <a:grpFill/>
              <a:ln w="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Freeform 1075">
                <a:extLst>
                  <a:ext uri="{FF2B5EF4-FFF2-40B4-BE49-F238E27FC236}">
                    <a16:creationId xmlns:a16="http://schemas.microsoft.com/office/drawing/2014/main" id="{4E769680-DE19-4698-9AF7-FDADD3178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8" y="2041"/>
                <a:ext cx="18" cy="26"/>
              </a:xfrm>
              <a:custGeom>
                <a:avLst/>
                <a:gdLst>
                  <a:gd name="T0" fmla="*/ 9 w 31"/>
                  <a:gd name="T1" fmla="*/ 6 h 43"/>
                  <a:gd name="T2" fmla="*/ 13 w 31"/>
                  <a:gd name="T3" fmla="*/ 15 h 43"/>
                  <a:gd name="T4" fmla="*/ 7 w 31"/>
                  <a:gd name="T5" fmla="*/ 22 h 43"/>
                  <a:gd name="T6" fmla="*/ 15 w 31"/>
                  <a:gd name="T7" fmla="*/ 22 h 43"/>
                  <a:gd name="T8" fmla="*/ 18 w 31"/>
                  <a:gd name="T9" fmla="*/ 27 h 43"/>
                  <a:gd name="T10" fmla="*/ 12 w 31"/>
                  <a:gd name="T11" fmla="*/ 36 h 43"/>
                  <a:gd name="T12" fmla="*/ 28 w 31"/>
                  <a:gd name="T13" fmla="*/ 37 h 43"/>
                  <a:gd name="T14" fmla="*/ 28 w 31"/>
                  <a:gd name="T15" fmla="*/ 28 h 43"/>
                  <a:gd name="T16" fmla="*/ 25 w 31"/>
                  <a:gd name="T17" fmla="*/ 14 h 43"/>
                  <a:gd name="T18" fmla="*/ 18 w 31"/>
                  <a:gd name="T19" fmla="*/ 8 h 43"/>
                  <a:gd name="T20" fmla="*/ 9 w 31"/>
                  <a:gd name="T21" fmla="*/ 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43">
                    <a:moveTo>
                      <a:pt x="9" y="6"/>
                    </a:moveTo>
                    <a:cubicBezTo>
                      <a:pt x="13" y="12"/>
                      <a:pt x="15" y="15"/>
                      <a:pt x="13" y="15"/>
                    </a:cubicBezTo>
                    <a:cubicBezTo>
                      <a:pt x="12" y="15"/>
                      <a:pt x="3" y="20"/>
                      <a:pt x="7" y="22"/>
                    </a:cubicBezTo>
                    <a:cubicBezTo>
                      <a:pt x="10" y="23"/>
                      <a:pt x="13" y="21"/>
                      <a:pt x="15" y="22"/>
                    </a:cubicBezTo>
                    <a:cubicBezTo>
                      <a:pt x="17" y="22"/>
                      <a:pt x="21" y="25"/>
                      <a:pt x="18" y="27"/>
                    </a:cubicBezTo>
                    <a:cubicBezTo>
                      <a:pt x="15" y="29"/>
                      <a:pt x="0" y="34"/>
                      <a:pt x="12" y="36"/>
                    </a:cubicBezTo>
                    <a:cubicBezTo>
                      <a:pt x="25" y="38"/>
                      <a:pt x="26" y="43"/>
                      <a:pt x="28" y="37"/>
                    </a:cubicBezTo>
                    <a:cubicBezTo>
                      <a:pt x="30" y="31"/>
                      <a:pt x="31" y="33"/>
                      <a:pt x="28" y="28"/>
                    </a:cubicBezTo>
                    <a:cubicBezTo>
                      <a:pt x="25" y="23"/>
                      <a:pt x="29" y="19"/>
                      <a:pt x="25" y="14"/>
                    </a:cubicBezTo>
                    <a:cubicBezTo>
                      <a:pt x="20" y="9"/>
                      <a:pt x="19" y="11"/>
                      <a:pt x="18" y="8"/>
                    </a:cubicBezTo>
                    <a:cubicBezTo>
                      <a:pt x="16" y="4"/>
                      <a:pt x="6" y="0"/>
                      <a:pt x="9" y="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Freeform 1076">
                <a:extLst>
                  <a:ext uri="{FF2B5EF4-FFF2-40B4-BE49-F238E27FC236}">
                    <a16:creationId xmlns:a16="http://schemas.microsoft.com/office/drawing/2014/main" id="{8162538E-6C77-4547-B056-E8A18440BE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7" y="2053"/>
                <a:ext cx="9" cy="7"/>
              </a:xfrm>
              <a:custGeom>
                <a:avLst/>
                <a:gdLst>
                  <a:gd name="T0" fmla="*/ 5 w 15"/>
                  <a:gd name="T1" fmla="*/ 3 h 12"/>
                  <a:gd name="T2" fmla="*/ 3 w 15"/>
                  <a:gd name="T3" fmla="*/ 10 h 12"/>
                  <a:gd name="T4" fmla="*/ 11 w 15"/>
                  <a:gd name="T5" fmla="*/ 10 h 12"/>
                  <a:gd name="T6" fmla="*/ 13 w 15"/>
                  <a:gd name="T7" fmla="*/ 5 h 12"/>
                  <a:gd name="T8" fmla="*/ 5 w 15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5" y="3"/>
                    </a:moveTo>
                    <a:cubicBezTo>
                      <a:pt x="4" y="6"/>
                      <a:pt x="0" y="9"/>
                      <a:pt x="3" y="10"/>
                    </a:cubicBezTo>
                    <a:cubicBezTo>
                      <a:pt x="6" y="11"/>
                      <a:pt x="8" y="12"/>
                      <a:pt x="11" y="10"/>
                    </a:cubicBezTo>
                    <a:cubicBezTo>
                      <a:pt x="13" y="8"/>
                      <a:pt x="15" y="7"/>
                      <a:pt x="13" y="5"/>
                    </a:cubicBezTo>
                    <a:cubicBezTo>
                      <a:pt x="12" y="3"/>
                      <a:pt x="6" y="0"/>
                      <a:pt x="5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Freeform 1077">
                <a:extLst>
                  <a:ext uri="{FF2B5EF4-FFF2-40B4-BE49-F238E27FC236}">
                    <a16:creationId xmlns:a16="http://schemas.microsoft.com/office/drawing/2014/main" id="{BFCF8922-E70A-4E92-8E70-26643D81E4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2" y="2056"/>
                <a:ext cx="6" cy="9"/>
              </a:xfrm>
              <a:custGeom>
                <a:avLst/>
                <a:gdLst>
                  <a:gd name="T0" fmla="*/ 2 w 10"/>
                  <a:gd name="T1" fmla="*/ 3 h 14"/>
                  <a:gd name="T2" fmla="*/ 2 w 10"/>
                  <a:gd name="T3" fmla="*/ 11 h 14"/>
                  <a:gd name="T4" fmla="*/ 5 w 10"/>
                  <a:gd name="T5" fmla="*/ 9 h 14"/>
                  <a:gd name="T6" fmla="*/ 9 w 10"/>
                  <a:gd name="T7" fmla="*/ 3 h 14"/>
                  <a:gd name="T8" fmla="*/ 1 w 10"/>
                  <a:gd name="T9" fmla="*/ 0 h 14"/>
                  <a:gd name="T10" fmla="*/ 2 w 10"/>
                  <a:gd name="T11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4">
                    <a:moveTo>
                      <a:pt x="2" y="3"/>
                    </a:moveTo>
                    <a:cubicBezTo>
                      <a:pt x="2" y="7"/>
                      <a:pt x="0" y="11"/>
                      <a:pt x="2" y="11"/>
                    </a:cubicBezTo>
                    <a:cubicBezTo>
                      <a:pt x="5" y="12"/>
                      <a:pt x="3" y="14"/>
                      <a:pt x="5" y="9"/>
                    </a:cubicBezTo>
                    <a:cubicBezTo>
                      <a:pt x="8" y="5"/>
                      <a:pt x="10" y="5"/>
                      <a:pt x="9" y="3"/>
                    </a:cubicBezTo>
                    <a:cubicBezTo>
                      <a:pt x="7" y="0"/>
                      <a:pt x="1" y="1"/>
                      <a:pt x="1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Freeform 1078">
                <a:extLst>
                  <a:ext uri="{FF2B5EF4-FFF2-40B4-BE49-F238E27FC236}">
                    <a16:creationId xmlns:a16="http://schemas.microsoft.com/office/drawing/2014/main" id="{0C9D5384-389D-4F4A-BD89-6574E7E232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6" y="2046"/>
                <a:ext cx="6" cy="6"/>
              </a:xfrm>
              <a:custGeom>
                <a:avLst/>
                <a:gdLst>
                  <a:gd name="T0" fmla="*/ 4 w 10"/>
                  <a:gd name="T1" fmla="*/ 2 h 10"/>
                  <a:gd name="T2" fmla="*/ 8 w 10"/>
                  <a:gd name="T3" fmla="*/ 2 h 10"/>
                  <a:gd name="T4" fmla="*/ 8 w 10"/>
                  <a:gd name="T5" fmla="*/ 7 h 10"/>
                  <a:gd name="T6" fmla="*/ 4 w 10"/>
                  <a:gd name="T7" fmla="*/ 8 h 10"/>
                  <a:gd name="T8" fmla="*/ 0 w 10"/>
                  <a:gd name="T9" fmla="*/ 4 h 10"/>
                  <a:gd name="T10" fmla="*/ 4 w 10"/>
                  <a:gd name="T1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0">
                    <a:moveTo>
                      <a:pt x="4" y="2"/>
                    </a:moveTo>
                    <a:cubicBezTo>
                      <a:pt x="7" y="2"/>
                      <a:pt x="8" y="0"/>
                      <a:pt x="8" y="2"/>
                    </a:cubicBezTo>
                    <a:cubicBezTo>
                      <a:pt x="8" y="5"/>
                      <a:pt x="10" y="5"/>
                      <a:pt x="8" y="7"/>
                    </a:cubicBezTo>
                    <a:cubicBezTo>
                      <a:pt x="6" y="8"/>
                      <a:pt x="6" y="10"/>
                      <a:pt x="4" y="8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0" y="3"/>
                      <a:pt x="3" y="1"/>
                      <a:pt x="4" y="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Freeform 1079">
                <a:extLst>
                  <a:ext uri="{FF2B5EF4-FFF2-40B4-BE49-F238E27FC236}">
                    <a16:creationId xmlns:a16="http://schemas.microsoft.com/office/drawing/2014/main" id="{EA00D447-1FE2-4213-AA7F-A5B6B61C58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" y="1750"/>
                <a:ext cx="6" cy="9"/>
              </a:xfrm>
              <a:custGeom>
                <a:avLst/>
                <a:gdLst>
                  <a:gd name="T0" fmla="*/ 1 w 10"/>
                  <a:gd name="T1" fmla="*/ 3 h 15"/>
                  <a:gd name="T2" fmla="*/ 4 w 10"/>
                  <a:gd name="T3" fmla="*/ 9 h 15"/>
                  <a:gd name="T4" fmla="*/ 9 w 10"/>
                  <a:gd name="T5" fmla="*/ 11 h 15"/>
                  <a:gd name="T6" fmla="*/ 8 w 10"/>
                  <a:gd name="T7" fmla="*/ 5 h 15"/>
                  <a:gd name="T8" fmla="*/ 1 w 10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5">
                    <a:moveTo>
                      <a:pt x="1" y="3"/>
                    </a:moveTo>
                    <a:cubicBezTo>
                      <a:pt x="2" y="6"/>
                      <a:pt x="3" y="8"/>
                      <a:pt x="4" y="9"/>
                    </a:cubicBezTo>
                    <a:cubicBezTo>
                      <a:pt x="5" y="11"/>
                      <a:pt x="10" y="15"/>
                      <a:pt x="9" y="11"/>
                    </a:cubicBezTo>
                    <a:cubicBezTo>
                      <a:pt x="9" y="7"/>
                      <a:pt x="9" y="8"/>
                      <a:pt x="8" y="5"/>
                    </a:cubicBezTo>
                    <a:cubicBezTo>
                      <a:pt x="6" y="1"/>
                      <a:pt x="0" y="0"/>
                      <a:pt x="1" y="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" name="Freeform 1081">
              <a:extLst>
                <a:ext uri="{FF2B5EF4-FFF2-40B4-BE49-F238E27FC236}">
                  <a16:creationId xmlns:a16="http://schemas.microsoft.com/office/drawing/2014/main" id="{DA0A8ADF-F71F-45AE-A85A-CCF0B1AEE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6" y="1756"/>
              <a:ext cx="5" cy="6"/>
            </a:xfrm>
            <a:custGeom>
              <a:avLst/>
              <a:gdLst>
                <a:gd name="T0" fmla="*/ 3 w 7"/>
                <a:gd name="T1" fmla="*/ 1 h 10"/>
                <a:gd name="T2" fmla="*/ 2 w 7"/>
                <a:gd name="T3" fmla="*/ 7 h 10"/>
                <a:gd name="T4" fmla="*/ 6 w 7"/>
                <a:gd name="T5" fmla="*/ 7 h 10"/>
                <a:gd name="T6" fmla="*/ 3 w 7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0">
                  <a:moveTo>
                    <a:pt x="3" y="1"/>
                  </a:moveTo>
                  <a:cubicBezTo>
                    <a:pt x="3" y="2"/>
                    <a:pt x="0" y="3"/>
                    <a:pt x="2" y="7"/>
                  </a:cubicBezTo>
                  <a:cubicBezTo>
                    <a:pt x="4" y="10"/>
                    <a:pt x="6" y="8"/>
                    <a:pt x="6" y="7"/>
                  </a:cubicBezTo>
                  <a:cubicBezTo>
                    <a:pt x="7" y="5"/>
                    <a:pt x="5" y="0"/>
                    <a:pt x="3" y="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82">
              <a:extLst>
                <a:ext uri="{FF2B5EF4-FFF2-40B4-BE49-F238E27FC236}">
                  <a16:creationId xmlns:a16="http://schemas.microsoft.com/office/drawing/2014/main" id="{80ACA76E-C0C4-4611-B582-C40A4F43BB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9" y="800"/>
              <a:ext cx="1835" cy="554"/>
            </a:xfrm>
            <a:custGeom>
              <a:avLst/>
              <a:gdLst>
                <a:gd name="T0" fmla="*/ 2916 w 3059"/>
                <a:gd name="T1" fmla="*/ 237 h 922"/>
                <a:gd name="T2" fmla="*/ 2567 w 3059"/>
                <a:gd name="T3" fmla="*/ 183 h 922"/>
                <a:gd name="T4" fmla="*/ 2362 w 3059"/>
                <a:gd name="T5" fmla="*/ 170 h 922"/>
                <a:gd name="T6" fmla="*/ 2077 w 3059"/>
                <a:gd name="T7" fmla="*/ 118 h 922"/>
                <a:gd name="T8" fmla="*/ 1921 w 3059"/>
                <a:gd name="T9" fmla="*/ 132 h 922"/>
                <a:gd name="T10" fmla="*/ 1723 w 3059"/>
                <a:gd name="T11" fmla="*/ 97 h 922"/>
                <a:gd name="T12" fmla="*/ 1465 w 3059"/>
                <a:gd name="T13" fmla="*/ 86 h 922"/>
                <a:gd name="T14" fmla="*/ 1340 w 3059"/>
                <a:gd name="T15" fmla="*/ 98 h 922"/>
                <a:gd name="T16" fmla="*/ 1342 w 3059"/>
                <a:gd name="T17" fmla="*/ 20 h 922"/>
                <a:gd name="T18" fmla="*/ 1154 w 3059"/>
                <a:gd name="T19" fmla="*/ 16 h 922"/>
                <a:gd name="T20" fmla="*/ 986 w 3059"/>
                <a:gd name="T21" fmla="*/ 45 h 922"/>
                <a:gd name="T22" fmla="*/ 923 w 3059"/>
                <a:gd name="T23" fmla="*/ 118 h 922"/>
                <a:gd name="T24" fmla="*/ 830 w 3059"/>
                <a:gd name="T25" fmla="*/ 124 h 922"/>
                <a:gd name="T26" fmla="*/ 785 w 3059"/>
                <a:gd name="T27" fmla="*/ 126 h 922"/>
                <a:gd name="T28" fmla="*/ 899 w 3059"/>
                <a:gd name="T29" fmla="*/ 210 h 922"/>
                <a:gd name="T30" fmla="*/ 773 w 3059"/>
                <a:gd name="T31" fmla="*/ 249 h 922"/>
                <a:gd name="T32" fmla="*/ 758 w 3059"/>
                <a:gd name="T33" fmla="*/ 113 h 922"/>
                <a:gd name="T34" fmla="*/ 692 w 3059"/>
                <a:gd name="T35" fmla="*/ 165 h 922"/>
                <a:gd name="T36" fmla="*/ 587 w 3059"/>
                <a:gd name="T37" fmla="*/ 175 h 922"/>
                <a:gd name="T38" fmla="*/ 542 w 3059"/>
                <a:gd name="T39" fmla="*/ 196 h 922"/>
                <a:gd name="T40" fmla="*/ 415 w 3059"/>
                <a:gd name="T41" fmla="*/ 207 h 922"/>
                <a:gd name="T42" fmla="*/ 324 w 3059"/>
                <a:gd name="T43" fmla="*/ 222 h 922"/>
                <a:gd name="T44" fmla="*/ 290 w 3059"/>
                <a:gd name="T45" fmla="*/ 258 h 922"/>
                <a:gd name="T46" fmla="*/ 169 w 3059"/>
                <a:gd name="T47" fmla="*/ 297 h 922"/>
                <a:gd name="T48" fmla="*/ 82 w 3059"/>
                <a:gd name="T49" fmla="*/ 239 h 922"/>
                <a:gd name="T50" fmla="*/ 154 w 3059"/>
                <a:gd name="T51" fmla="*/ 194 h 922"/>
                <a:gd name="T52" fmla="*/ 17 w 3059"/>
                <a:gd name="T53" fmla="*/ 187 h 922"/>
                <a:gd name="T54" fmla="*/ 48 w 3059"/>
                <a:gd name="T55" fmla="*/ 299 h 922"/>
                <a:gd name="T56" fmla="*/ 26 w 3059"/>
                <a:gd name="T57" fmla="*/ 429 h 922"/>
                <a:gd name="T58" fmla="*/ 57 w 3059"/>
                <a:gd name="T59" fmla="*/ 519 h 922"/>
                <a:gd name="T60" fmla="*/ 127 w 3059"/>
                <a:gd name="T61" fmla="*/ 622 h 922"/>
                <a:gd name="T62" fmla="*/ 272 w 3059"/>
                <a:gd name="T63" fmla="*/ 684 h 922"/>
                <a:gd name="T64" fmla="*/ 281 w 3059"/>
                <a:gd name="T65" fmla="*/ 773 h 922"/>
                <a:gd name="T66" fmla="*/ 343 w 3059"/>
                <a:gd name="T67" fmla="*/ 863 h 922"/>
                <a:gd name="T68" fmla="*/ 496 w 3059"/>
                <a:gd name="T69" fmla="*/ 902 h 922"/>
                <a:gd name="T70" fmla="*/ 501 w 3059"/>
                <a:gd name="T71" fmla="*/ 803 h 922"/>
                <a:gd name="T72" fmla="*/ 492 w 3059"/>
                <a:gd name="T73" fmla="*/ 679 h 922"/>
                <a:gd name="T74" fmla="*/ 689 w 3059"/>
                <a:gd name="T75" fmla="*/ 657 h 922"/>
                <a:gd name="T76" fmla="*/ 756 w 3059"/>
                <a:gd name="T77" fmla="*/ 599 h 922"/>
                <a:gd name="T78" fmla="*/ 925 w 3059"/>
                <a:gd name="T79" fmla="*/ 540 h 922"/>
                <a:gd name="T80" fmla="*/ 1190 w 3059"/>
                <a:gd name="T81" fmla="*/ 645 h 922"/>
                <a:gd name="T82" fmla="*/ 1398 w 3059"/>
                <a:gd name="T83" fmla="*/ 680 h 922"/>
                <a:gd name="T84" fmla="*/ 1575 w 3059"/>
                <a:gd name="T85" fmla="*/ 626 h 922"/>
                <a:gd name="T86" fmla="*/ 1891 w 3059"/>
                <a:gd name="T87" fmla="*/ 696 h 922"/>
                <a:gd name="T88" fmla="*/ 2019 w 3059"/>
                <a:gd name="T89" fmla="*/ 589 h 922"/>
                <a:gd name="T90" fmla="*/ 2368 w 3059"/>
                <a:gd name="T91" fmla="*/ 738 h 922"/>
                <a:gd name="T92" fmla="*/ 2411 w 3059"/>
                <a:gd name="T93" fmla="*/ 875 h 922"/>
                <a:gd name="T94" fmla="*/ 2502 w 3059"/>
                <a:gd name="T95" fmla="*/ 820 h 922"/>
                <a:gd name="T96" fmla="*/ 2448 w 3059"/>
                <a:gd name="T97" fmla="*/ 602 h 922"/>
                <a:gd name="T98" fmla="*/ 2324 w 3059"/>
                <a:gd name="T99" fmla="*/ 545 h 922"/>
                <a:gd name="T100" fmla="*/ 2320 w 3059"/>
                <a:gd name="T101" fmla="*/ 469 h 922"/>
                <a:gd name="T102" fmla="*/ 2520 w 3059"/>
                <a:gd name="T103" fmla="*/ 447 h 922"/>
                <a:gd name="T104" fmla="*/ 2590 w 3059"/>
                <a:gd name="T105" fmla="*/ 368 h 922"/>
                <a:gd name="T106" fmla="*/ 2675 w 3059"/>
                <a:gd name="T107" fmla="*/ 357 h 922"/>
                <a:gd name="T108" fmla="*/ 2671 w 3059"/>
                <a:gd name="T109" fmla="*/ 503 h 922"/>
                <a:gd name="T110" fmla="*/ 2836 w 3059"/>
                <a:gd name="T111" fmla="*/ 621 h 922"/>
                <a:gd name="T112" fmla="*/ 2828 w 3059"/>
                <a:gd name="T113" fmla="*/ 508 h 922"/>
                <a:gd name="T114" fmla="*/ 2766 w 3059"/>
                <a:gd name="T115" fmla="*/ 422 h 922"/>
                <a:gd name="T116" fmla="*/ 2902 w 3059"/>
                <a:gd name="T117" fmla="*/ 363 h 922"/>
                <a:gd name="T118" fmla="*/ 2889 w 3059"/>
                <a:gd name="T119" fmla="*/ 277 h 922"/>
                <a:gd name="T120" fmla="*/ 1754 w 3059"/>
                <a:gd name="T121" fmla="*/ 593 h 922"/>
                <a:gd name="T122" fmla="*/ 1728 w 3059"/>
                <a:gd name="T123" fmla="*/ 532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59" h="922">
                  <a:moveTo>
                    <a:pt x="3048" y="301"/>
                  </a:moveTo>
                  <a:cubicBezTo>
                    <a:pt x="3044" y="299"/>
                    <a:pt x="3044" y="299"/>
                    <a:pt x="3038" y="298"/>
                  </a:cubicBezTo>
                  <a:cubicBezTo>
                    <a:pt x="3033" y="296"/>
                    <a:pt x="3041" y="291"/>
                    <a:pt x="3036" y="287"/>
                  </a:cubicBezTo>
                  <a:cubicBezTo>
                    <a:pt x="3031" y="282"/>
                    <a:pt x="3024" y="279"/>
                    <a:pt x="3016" y="277"/>
                  </a:cubicBezTo>
                  <a:cubicBezTo>
                    <a:pt x="3008" y="274"/>
                    <a:pt x="3026" y="277"/>
                    <a:pt x="3038" y="276"/>
                  </a:cubicBezTo>
                  <a:cubicBezTo>
                    <a:pt x="3051" y="275"/>
                    <a:pt x="3047" y="275"/>
                    <a:pt x="3047" y="272"/>
                  </a:cubicBezTo>
                  <a:cubicBezTo>
                    <a:pt x="3047" y="269"/>
                    <a:pt x="3045" y="262"/>
                    <a:pt x="3039" y="256"/>
                  </a:cubicBezTo>
                  <a:cubicBezTo>
                    <a:pt x="3033" y="250"/>
                    <a:pt x="3031" y="254"/>
                    <a:pt x="3008" y="250"/>
                  </a:cubicBezTo>
                  <a:cubicBezTo>
                    <a:pt x="2984" y="247"/>
                    <a:pt x="2999" y="246"/>
                    <a:pt x="2987" y="243"/>
                  </a:cubicBezTo>
                  <a:cubicBezTo>
                    <a:pt x="2975" y="240"/>
                    <a:pt x="2981" y="241"/>
                    <a:pt x="2968" y="241"/>
                  </a:cubicBezTo>
                  <a:cubicBezTo>
                    <a:pt x="2956" y="240"/>
                    <a:pt x="2948" y="239"/>
                    <a:pt x="2934" y="239"/>
                  </a:cubicBezTo>
                  <a:cubicBezTo>
                    <a:pt x="2921" y="239"/>
                    <a:pt x="2939" y="243"/>
                    <a:pt x="2946" y="247"/>
                  </a:cubicBezTo>
                  <a:cubicBezTo>
                    <a:pt x="2953" y="251"/>
                    <a:pt x="2960" y="252"/>
                    <a:pt x="2961" y="257"/>
                  </a:cubicBezTo>
                  <a:cubicBezTo>
                    <a:pt x="2962" y="261"/>
                    <a:pt x="2955" y="256"/>
                    <a:pt x="2932" y="247"/>
                  </a:cubicBezTo>
                  <a:cubicBezTo>
                    <a:pt x="2909" y="238"/>
                    <a:pt x="2923" y="242"/>
                    <a:pt x="2916" y="237"/>
                  </a:cubicBezTo>
                  <a:cubicBezTo>
                    <a:pt x="2909" y="232"/>
                    <a:pt x="2905" y="232"/>
                    <a:pt x="2898" y="230"/>
                  </a:cubicBezTo>
                  <a:cubicBezTo>
                    <a:pt x="2891" y="227"/>
                    <a:pt x="2878" y="223"/>
                    <a:pt x="2866" y="220"/>
                  </a:cubicBezTo>
                  <a:cubicBezTo>
                    <a:pt x="2854" y="218"/>
                    <a:pt x="2848" y="217"/>
                    <a:pt x="2843" y="214"/>
                  </a:cubicBezTo>
                  <a:cubicBezTo>
                    <a:pt x="2838" y="212"/>
                    <a:pt x="2824" y="213"/>
                    <a:pt x="2804" y="207"/>
                  </a:cubicBezTo>
                  <a:cubicBezTo>
                    <a:pt x="2783" y="201"/>
                    <a:pt x="2781" y="202"/>
                    <a:pt x="2766" y="196"/>
                  </a:cubicBezTo>
                  <a:cubicBezTo>
                    <a:pt x="2750" y="191"/>
                    <a:pt x="2750" y="193"/>
                    <a:pt x="2740" y="189"/>
                  </a:cubicBezTo>
                  <a:cubicBezTo>
                    <a:pt x="2729" y="185"/>
                    <a:pt x="2717" y="183"/>
                    <a:pt x="2710" y="182"/>
                  </a:cubicBezTo>
                  <a:cubicBezTo>
                    <a:pt x="2703" y="180"/>
                    <a:pt x="2656" y="174"/>
                    <a:pt x="2652" y="174"/>
                  </a:cubicBezTo>
                  <a:cubicBezTo>
                    <a:pt x="2649" y="174"/>
                    <a:pt x="2637" y="174"/>
                    <a:pt x="2627" y="175"/>
                  </a:cubicBezTo>
                  <a:cubicBezTo>
                    <a:pt x="2617" y="175"/>
                    <a:pt x="2611" y="174"/>
                    <a:pt x="2598" y="171"/>
                  </a:cubicBezTo>
                  <a:cubicBezTo>
                    <a:pt x="2585" y="168"/>
                    <a:pt x="2588" y="169"/>
                    <a:pt x="2576" y="169"/>
                  </a:cubicBezTo>
                  <a:cubicBezTo>
                    <a:pt x="2564" y="168"/>
                    <a:pt x="2565" y="167"/>
                    <a:pt x="2557" y="165"/>
                  </a:cubicBezTo>
                  <a:cubicBezTo>
                    <a:pt x="2548" y="164"/>
                    <a:pt x="2548" y="169"/>
                    <a:pt x="2551" y="170"/>
                  </a:cubicBezTo>
                  <a:cubicBezTo>
                    <a:pt x="2555" y="170"/>
                    <a:pt x="2552" y="171"/>
                    <a:pt x="2557" y="178"/>
                  </a:cubicBezTo>
                  <a:cubicBezTo>
                    <a:pt x="2562" y="184"/>
                    <a:pt x="2562" y="182"/>
                    <a:pt x="2567" y="183"/>
                  </a:cubicBezTo>
                  <a:cubicBezTo>
                    <a:pt x="2572" y="185"/>
                    <a:pt x="2577" y="188"/>
                    <a:pt x="2585" y="191"/>
                  </a:cubicBezTo>
                  <a:cubicBezTo>
                    <a:pt x="2594" y="194"/>
                    <a:pt x="2591" y="198"/>
                    <a:pt x="2589" y="198"/>
                  </a:cubicBezTo>
                  <a:cubicBezTo>
                    <a:pt x="2588" y="198"/>
                    <a:pt x="2579" y="198"/>
                    <a:pt x="2571" y="196"/>
                  </a:cubicBezTo>
                  <a:cubicBezTo>
                    <a:pt x="2563" y="194"/>
                    <a:pt x="2566" y="193"/>
                    <a:pt x="2553" y="191"/>
                  </a:cubicBezTo>
                  <a:cubicBezTo>
                    <a:pt x="2539" y="190"/>
                    <a:pt x="2538" y="186"/>
                    <a:pt x="2529" y="184"/>
                  </a:cubicBezTo>
                  <a:cubicBezTo>
                    <a:pt x="2520" y="182"/>
                    <a:pt x="2534" y="181"/>
                    <a:pt x="2541" y="180"/>
                  </a:cubicBezTo>
                  <a:cubicBezTo>
                    <a:pt x="2548" y="179"/>
                    <a:pt x="2539" y="178"/>
                    <a:pt x="2526" y="173"/>
                  </a:cubicBezTo>
                  <a:cubicBezTo>
                    <a:pt x="2514" y="167"/>
                    <a:pt x="2508" y="171"/>
                    <a:pt x="2505" y="178"/>
                  </a:cubicBezTo>
                  <a:cubicBezTo>
                    <a:pt x="2501" y="185"/>
                    <a:pt x="2497" y="183"/>
                    <a:pt x="2488" y="181"/>
                  </a:cubicBezTo>
                  <a:cubicBezTo>
                    <a:pt x="2478" y="179"/>
                    <a:pt x="2478" y="181"/>
                    <a:pt x="2461" y="179"/>
                  </a:cubicBezTo>
                  <a:cubicBezTo>
                    <a:pt x="2444" y="177"/>
                    <a:pt x="2453" y="177"/>
                    <a:pt x="2441" y="178"/>
                  </a:cubicBezTo>
                  <a:cubicBezTo>
                    <a:pt x="2429" y="179"/>
                    <a:pt x="2428" y="179"/>
                    <a:pt x="2413" y="179"/>
                  </a:cubicBezTo>
                  <a:cubicBezTo>
                    <a:pt x="2399" y="179"/>
                    <a:pt x="2407" y="179"/>
                    <a:pt x="2393" y="179"/>
                  </a:cubicBezTo>
                  <a:cubicBezTo>
                    <a:pt x="2378" y="178"/>
                    <a:pt x="2389" y="178"/>
                    <a:pt x="2378" y="177"/>
                  </a:cubicBezTo>
                  <a:cubicBezTo>
                    <a:pt x="2368" y="176"/>
                    <a:pt x="2370" y="175"/>
                    <a:pt x="2362" y="170"/>
                  </a:cubicBezTo>
                  <a:cubicBezTo>
                    <a:pt x="2354" y="166"/>
                    <a:pt x="2357" y="166"/>
                    <a:pt x="2352" y="161"/>
                  </a:cubicBezTo>
                  <a:cubicBezTo>
                    <a:pt x="2347" y="155"/>
                    <a:pt x="2352" y="161"/>
                    <a:pt x="2342" y="158"/>
                  </a:cubicBezTo>
                  <a:cubicBezTo>
                    <a:pt x="2332" y="155"/>
                    <a:pt x="2333" y="156"/>
                    <a:pt x="2325" y="152"/>
                  </a:cubicBezTo>
                  <a:cubicBezTo>
                    <a:pt x="2318" y="148"/>
                    <a:pt x="2314" y="148"/>
                    <a:pt x="2303" y="148"/>
                  </a:cubicBezTo>
                  <a:cubicBezTo>
                    <a:pt x="2291" y="148"/>
                    <a:pt x="2285" y="148"/>
                    <a:pt x="2276" y="145"/>
                  </a:cubicBezTo>
                  <a:cubicBezTo>
                    <a:pt x="2266" y="142"/>
                    <a:pt x="2268" y="145"/>
                    <a:pt x="2253" y="145"/>
                  </a:cubicBezTo>
                  <a:cubicBezTo>
                    <a:pt x="2238" y="145"/>
                    <a:pt x="2250" y="145"/>
                    <a:pt x="2223" y="150"/>
                  </a:cubicBezTo>
                  <a:cubicBezTo>
                    <a:pt x="2195" y="155"/>
                    <a:pt x="2218" y="151"/>
                    <a:pt x="2198" y="150"/>
                  </a:cubicBezTo>
                  <a:cubicBezTo>
                    <a:pt x="2179" y="148"/>
                    <a:pt x="2188" y="148"/>
                    <a:pt x="2185" y="142"/>
                  </a:cubicBezTo>
                  <a:cubicBezTo>
                    <a:pt x="2181" y="136"/>
                    <a:pt x="2178" y="140"/>
                    <a:pt x="2164" y="138"/>
                  </a:cubicBezTo>
                  <a:cubicBezTo>
                    <a:pt x="2151" y="136"/>
                    <a:pt x="2156" y="138"/>
                    <a:pt x="2143" y="137"/>
                  </a:cubicBezTo>
                  <a:cubicBezTo>
                    <a:pt x="2129" y="136"/>
                    <a:pt x="2124" y="135"/>
                    <a:pt x="2111" y="134"/>
                  </a:cubicBezTo>
                  <a:cubicBezTo>
                    <a:pt x="2098" y="132"/>
                    <a:pt x="2119" y="129"/>
                    <a:pt x="2122" y="126"/>
                  </a:cubicBezTo>
                  <a:cubicBezTo>
                    <a:pt x="2126" y="123"/>
                    <a:pt x="2115" y="124"/>
                    <a:pt x="2109" y="121"/>
                  </a:cubicBezTo>
                  <a:cubicBezTo>
                    <a:pt x="2103" y="117"/>
                    <a:pt x="2083" y="120"/>
                    <a:pt x="2077" y="118"/>
                  </a:cubicBezTo>
                  <a:cubicBezTo>
                    <a:pt x="2071" y="117"/>
                    <a:pt x="2060" y="119"/>
                    <a:pt x="2060" y="121"/>
                  </a:cubicBezTo>
                  <a:cubicBezTo>
                    <a:pt x="2060" y="124"/>
                    <a:pt x="2055" y="130"/>
                    <a:pt x="2046" y="130"/>
                  </a:cubicBezTo>
                  <a:cubicBezTo>
                    <a:pt x="2037" y="130"/>
                    <a:pt x="2039" y="129"/>
                    <a:pt x="2037" y="126"/>
                  </a:cubicBezTo>
                  <a:cubicBezTo>
                    <a:pt x="2035" y="122"/>
                    <a:pt x="2026" y="122"/>
                    <a:pt x="2016" y="120"/>
                  </a:cubicBezTo>
                  <a:cubicBezTo>
                    <a:pt x="2007" y="117"/>
                    <a:pt x="2021" y="112"/>
                    <a:pt x="2035" y="117"/>
                  </a:cubicBezTo>
                  <a:cubicBezTo>
                    <a:pt x="2048" y="122"/>
                    <a:pt x="2042" y="112"/>
                    <a:pt x="2030" y="110"/>
                  </a:cubicBezTo>
                  <a:cubicBezTo>
                    <a:pt x="2017" y="109"/>
                    <a:pt x="2015" y="111"/>
                    <a:pt x="2008" y="109"/>
                  </a:cubicBezTo>
                  <a:cubicBezTo>
                    <a:pt x="2001" y="107"/>
                    <a:pt x="2004" y="108"/>
                    <a:pt x="1963" y="108"/>
                  </a:cubicBezTo>
                  <a:cubicBezTo>
                    <a:pt x="1923" y="109"/>
                    <a:pt x="1948" y="104"/>
                    <a:pt x="1933" y="105"/>
                  </a:cubicBezTo>
                  <a:cubicBezTo>
                    <a:pt x="1917" y="106"/>
                    <a:pt x="1941" y="108"/>
                    <a:pt x="1942" y="115"/>
                  </a:cubicBezTo>
                  <a:cubicBezTo>
                    <a:pt x="1943" y="122"/>
                    <a:pt x="1931" y="112"/>
                    <a:pt x="1921" y="112"/>
                  </a:cubicBezTo>
                  <a:cubicBezTo>
                    <a:pt x="1911" y="112"/>
                    <a:pt x="1922" y="117"/>
                    <a:pt x="1935" y="120"/>
                  </a:cubicBezTo>
                  <a:cubicBezTo>
                    <a:pt x="1948" y="123"/>
                    <a:pt x="1939" y="126"/>
                    <a:pt x="1949" y="131"/>
                  </a:cubicBezTo>
                  <a:cubicBezTo>
                    <a:pt x="1958" y="136"/>
                    <a:pt x="1958" y="137"/>
                    <a:pt x="1941" y="134"/>
                  </a:cubicBezTo>
                  <a:cubicBezTo>
                    <a:pt x="1925" y="130"/>
                    <a:pt x="1930" y="132"/>
                    <a:pt x="1921" y="132"/>
                  </a:cubicBezTo>
                  <a:cubicBezTo>
                    <a:pt x="1912" y="132"/>
                    <a:pt x="1926" y="138"/>
                    <a:pt x="1931" y="142"/>
                  </a:cubicBezTo>
                  <a:cubicBezTo>
                    <a:pt x="1936" y="146"/>
                    <a:pt x="1922" y="142"/>
                    <a:pt x="1906" y="136"/>
                  </a:cubicBezTo>
                  <a:cubicBezTo>
                    <a:pt x="1889" y="130"/>
                    <a:pt x="1893" y="134"/>
                    <a:pt x="1882" y="132"/>
                  </a:cubicBezTo>
                  <a:cubicBezTo>
                    <a:pt x="1871" y="130"/>
                    <a:pt x="1872" y="135"/>
                    <a:pt x="1864" y="139"/>
                  </a:cubicBezTo>
                  <a:cubicBezTo>
                    <a:pt x="1856" y="142"/>
                    <a:pt x="1847" y="139"/>
                    <a:pt x="1843" y="136"/>
                  </a:cubicBezTo>
                  <a:cubicBezTo>
                    <a:pt x="1839" y="133"/>
                    <a:pt x="1830" y="127"/>
                    <a:pt x="1818" y="126"/>
                  </a:cubicBezTo>
                  <a:cubicBezTo>
                    <a:pt x="1807" y="126"/>
                    <a:pt x="1817" y="131"/>
                    <a:pt x="1820" y="138"/>
                  </a:cubicBezTo>
                  <a:cubicBezTo>
                    <a:pt x="1824" y="145"/>
                    <a:pt x="1823" y="141"/>
                    <a:pt x="1823" y="148"/>
                  </a:cubicBezTo>
                  <a:cubicBezTo>
                    <a:pt x="1824" y="155"/>
                    <a:pt x="1820" y="157"/>
                    <a:pt x="1801" y="151"/>
                  </a:cubicBezTo>
                  <a:cubicBezTo>
                    <a:pt x="1783" y="144"/>
                    <a:pt x="1789" y="141"/>
                    <a:pt x="1785" y="139"/>
                  </a:cubicBezTo>
                  <a:cubicBezTo>
                    <a:pt x="1780" y="136"/>
                    <a:pt x="1762" y="132"/>
                    <a:pt x="1747" y="127"/>
                  </a:cubicBezTo>
                  <a:cubicBezTo>
                    <a:pt x="1732" y="123"/>
                    <a:pt x="1751" y="122"/>
                    <a:pt x="1757" y="120"/>
                  </a:cubicBezTo>
                  <a:cubicBezTo>
                    <a:pt x="1762" y="118"/>
                    <a:pt x="1747" y="114"/>
                    <a:pt x="1739" y="114"/>
                  </a:cubicBezTo>
                  <a:cubicBezTo>
                    <a:pt x="1731" y="114"/>
                    <a:pt x="1739" y="108"/>
                    <a:pt x="1732" y="106"/>
                  </a:cubicBezTo>
                  <a:cubicBezTo>
                    <a:pt x="1726" y="103"/>
                    <a:pt x="1723" y="103"/>
                    <a:pt x="1723" y="97"/>
                  </a:cubicBezTo>
                  <a:cubicBezTo>
                    <a:pt x="1723" y="90"/>
                    <a:pt x="1716" y="96"/>
                    <a:pt x="1708" y="96"/>
                  </a:cubicBezTo>
                  <a:cubicBezTo>
                    <a:pt x="1699" y="96"/>
                    <a:pt x="1698" y="91"/>
                    <a:pt x="1694" y="89"/>
                  </a:cubicBezTo>
                  <a:cubicBezTo>
                    <a:pt x="1691" y="88"/>
                    <a:pt x="1681" y="91"/>
                    <a:pt x="1669" y="91"/>
                  </a:cubicBezTo>
                  <a:cubicBezTo>
                    <a:pt x="1657" y="91"/>
                    <a:pt x="1660" y="91"/>
                    <a:pt x="1651" y="88"/>
                  </a:cubicBezTo>
                  <a:cubicBezTo>
                    <a:pt x="1641" y="85"/>
                    <a:pt x="1645" y="86"/>
                    <a:pt x="1626" y="85"/>
                  </a:cubicBezTo>
                  <a:cubicBezTo>
                    <a:pt x="1607" y="83"/>
                    <a:pt x="1619" y="85"/>
                    <a:pt x="1615" y="89"/>
                  </a:cubicBezTo>
                  <a:cubicBezTo>
                    <a:pt x="1610" y="92"/>
                    <a:pt x="1618" y="94"/>
                    <a:pt x="1624" y="102"/>
                  </a:cubicBezTo>
                  <a:cubicBezTo>
                    <a:pt x="1629" y="109"/>
                    <a:pt x="1622" y="104"/>
                    <a:pt x="1616" y="103"/>
                  </a:cubicBezTo>
                  <a:cubicBezTo>
                    <a:pt x="1610" y="103"/>
                    <a:pt x="1601" y="103"/>
                    <a:pt x="1586" y="102"/>
                  </a:cubicBezTo>
                  <a:cubicBezTo>
                    <a:pt x="1572" y="101"/>
                    <a:pt x="1577" y="101"/>
                    <a:pt x="1565" y="100"/>
                  </a:cubicBezTo>
                  <a:cubicBezTo>
                    <a:pt x="1552" y="98"/>
                    <a:pt x="1559" y="99"/>
                    <a:pt x="1540" y="96"/>
                  </a:cubicBezTo>
                  <a:cubicBezTo>
                    <a:pt x="1521" y="92"/>
                    <a:pt x="1533" y="92"/>
                    <a:pt x="1533" y="89"/>
                  </a:cubicBezTo>
                  <a:cubicBezTo>
                    <a:pt x="1533" y="85"/>
                    <a:pt x="1525" y="89"/>
                    <a:pt x="1515" y="87"/>
                  </a:cubicBezTo>
                  <a:cubicBezTo>
                    <a:pt x="1505" y="85"/>
                    <a:pt x="1508" y="88"/>
                    <a:pt x="1494" y="88"/>
                  </a:cubicBezTo>
                  <a:cubicBezTo>
                    <a:pt x="1480" y="88"/>
                    <a:pt x="1475" y="85"/>
                    <a:pt x="1465" y="86"/>
                  </a:cubicBezTo>
                  <a:cubicBezTo>
                    <a:pt x="1456" y="87"/>
                    <a:pt x="1458" y="86"/>
                    <a:pt x="1450" y="91"/>
                  </a:cubicBezTo>
                  <a:cubicBezTo>
                    <a:pt x="1442" y="96"/>
                    <a:pt x="1436" y="86"/>
                    <a:pt x="1432" y="81"/>
                  </a:cubicBezTo>
                  <a:cubicBezTo>
                    <a:pt x="1428" y="76"/>
                    <a:pt x="1427" y="81"/>
                    <a:pt x="1425" y="84"/>
                  </a:cubicBezTo>
                  <a:cubicBezTo>
                    <a:pt x="1423" y="88"/>
                    <a:pt x="1407" y="85"/>
                    <a:pt x="1402" y="82"/>
                  </a:cubicBezTo>
                  <a:cubicBezTo>
                    <a:pt x="1397" y="78"/>
                    <a:pt x="1414" y="79"/>
                    <a:pt x="1419" y="76"/>
                  </a:cubicBezTo>
                  <a:cubicBezTo>
                    <a:pt x="1425" y="74"/>
                    <a:pt x="1416" y="68"/>
                    <a:pt x="1410" y="68"/>
                  </a:cubicBezTo>
                  <a:cubicBezTo>
                    <a:pt x="1404" y="67"/>
                    <a:pt x="1398" y="70"/>
                    <a:pt x="1393" y="73"/>
                  </a:cubicBezTo>
                  <a:cubicBezTo>
                    <a:pt x="1389" y="77"/>
                    <a:pt x="1392" y="76"/>
                    <a:pt x="1384" y="77"/>
                  </a:cubicBezTo>
                  <a:cubicBezTo>
                    <a:pt x="1376" y="78"/>
                    <a:pt x="1379" y="78"/>
                    <a:pt x="1371" y="80"/>
                  </a:cubicBezTo>
                  <a:cubicBezTo>
                    <a:pt x="1363" y="83"/>
                    <a:pt x="1369" y="86"/>
                    <a:pt x="1377" y="84"/>
                  </a:cubicBezTo>
                  <a:cubicBezTo>
                    <a:pt x="1385" y="83"/>
                    <a:pt x="1384" y="83"/>
                    <a:pt x="1387" y="83"/>
                  </a:cubicBezTo>
                  <a:cubicBezTo>
                    <a:pt x="1390" y="83"/>
                    <a:pt x="1388" y="86"/>
                    <a:pt x="1381" y="89"/>
                  </a:cubicBezTo>
                  <a:cubicBezTo>
                    <a:pt x="1374" y="91"/>
                    <a:pt x="1379" y="89"/>
                    <a:pt x="1369" y="92"/>
                  </a:cubicBezTo>
                  <a:cubicBezTo>
                    <a:pt x="1358" y="95"/>
                    <a:pt x="1363" y="94"/>
                    <a:pt x="1357" y="98"/>
                  </a:cubicBezTo>
                  <a:cubicBezTo>
                    <a:pt x="1350" y="102"/>
                    <a:pt x="1343" y="98"/>
                    <a:pt x="1340" y="98"/>
                  </a:cubicBezTo>
                  <a:cubicBezTo>
                    <a:pt x="1337" y="97"/>
                    <a:pt x="1331" y="98"/>
                    <a:pt x="1327" y="103"/>
                  </a:cubicBezTo>
                  <a:cubicBezTo>
                    <a:pt x="1323" y="107"/>
                    <a:pt x="1322" y="109"/>
                    <a:pt x="1319" y="109"/>
                  </a:cubicBezTo>
                  <a:cubicBezTo>
                    <a:pt x="1317" y="109"/>
                    <a:pt x="1320" y="101"/>
                    <a:pt x="1323" y="97"/>
                  </a:cubicBezTo>
                  <a:cubicBezTo>
                    <a:pt x="1326" y="93"/>
                    <a:pt x="1331" y="90"/>
                    <a:pt x="1335" y="87"/>
                  </a:cubicBezTo>
                  <a:cubicBezTo>
                    <a:pt x="1339" y="84"/>
                    <a:pt x="1339" y="85"/>
                    <a:pt x="1355" y="83"/>
                  </a:cubicBezTo>
                  <a:cubicBezTo>
                    <a:pt x="1371" y="81"/>
                    <a:pt x="1361" y="77"/>
                    <a:pt x="1362" y="75"/>
                  </a:cubicBezTo>
                  <a:cubicBezTo>
                    <a:pt x="1364" y="72"/>
                    <a:pt x="1368" y="72"/>
                    <a:pt x="1374" y="70"/>
                  </a:cubicBezTo>
                  <a:cubicBezTo>
                    <a:pt x="1379" y="69"/>
                    <a:pt x="1378" y="65"/>
                    <a:pt x="1383" y="63"/>
                  </a:cubicBezTo>
                  <a:cubicBezTo>
                    <a:pt x="1387" y="61"/>
                    <a:pt x="1399" y="59"/>
                    <a:pt x="1400" y="57"/>
                  </a:cubicBezTo>
                  <a:cubicBezTo>
                    <a:pt x="1400" y="56"/>
                    <a:pt x="1394" y="50"/>
                    <a:pt x="1388" y="46"/>
                  </a:cubicBezTo>
                  <a:cubicBezTo>
                    <a:pt x="1381" y="43"/>
                    <a:pt x="1390" y="45"/>
                    <a:pt x="1397" y="45"/>
                  </a:cubicBezTo>
                  <a:cubicBezTo>
                    <a:pt x="1404" y="44"/>
                    <a:pt x="1396" y="42"/>
                    <a:pt x="1391" y="40"/>
                  </a:cubicBezTo>
                  <a:cubicBezTo>
                    <a:pt x="1387" y="38"/>
                    <a:pt x="1383" y="38"/>
                    <a:pt x="1374" y="33"/>
                  </a:cubicBezTo>
                  <a:cubicBezTo>
                    <a:pt x="1365" y="28"/>
                    <a:pt x="1362" y="30"/>
                    <a:pt x="1356" y="27"/>
                  </a:cubicBezTo>
                  <a:cubicBezTo>
                    <a:pt x="1350" y="23"/>
                    <a:pt x="1354" y="23"/>
                    <a:pt x="1342" y="20"/>
                  </a:cubicBezTo>
                  <a:cubicBezTo>
                    <a:pt x="1329" y="16"/>
                    <a:pt x="1330" y="20"/>
                    <a:pt x="1308" y="20"/>
                  </a:cubicBezTo>
                  <a:cubicBezTo>
                    <a:pt x="1287" y="20"/>
                    <a:pt x="1289" y="20"/>
                    <a:pt x="1288" y="20"/>
                  </a:cubicBezTo>
                  <a:cubicBezTo>
                    <a:pt x="1287" y="20"/>
                    <a:pt x="1277" y="20"/>
                    <a:pt x="1271" y="23"/>
                  </a:cubicBezTo>
                  <a:cubicBezTo>
                    <a:pt x="1264" y="25"/>
                    <a:pt x="1264" y="24"/>
                    <a:pt x="1253" y="23"/>
                  </a:cubicBezTo>
                  <a:cubicBezTo>
                    <a:pt x="1243" y="22"/>
                    <a:pt x="1257" y="21"/>
                    <a:pt x="1257" y="16"/>
                  </a:cubicBezTo>
                  <a:cubicBezTo>
                    <a:pt x="1258" y="11"/>
                    <a:pt x="1252" y="14"/>
                    <a:pt x="1247" y="13"/>
                  </a:cubicBezTo>
                  <a:cubicBezTo>
                    <a:pt x="1242" y="12"/>
                    <a:pt x="1238" y="12"/>
                    <a:pt x="1229" y="13"/>
                  </a:cubicBezTo>
                  <a:cubicBezTo>
                    <a:pt x="1220" y="14"/>
                    <a:pt x="1219" y="15"/>
                    <a:pt x="1210" y="14"/>
                  </a:cubicBezTo>
                  <a:cubicBezTo>
                    <a:pt x="1202" y="13"/>
                    <a:pt x="1215" y="10"/>
                    <a:pt x="1220" y="9"/>
                  </a:cubicBezTo>
                  <a:cubicBezTo>
                    <a:pt x="1225" y="8"/>
                    <a:pt x="1223" y="6"/>
                    <a:pt x="1216" y="4"/>
                  </a:cubicBezTo>
                  <a:cubicBezTo>
                    <a:pt x="1209" y="1"/>
                    <a:pt x="1210" y="3"/>
                    <a:pt x="1198" y="2"/>
                  </a:cubicBezTo>
                  <a:cubicBezTo>
                    <a:pt x="1186" y="1"/>
                    <a:pt x="1190" y="0"/>
                    <a:pt x="1188" y="0"/>
                  </a:cubicBezTo>
                  <a:cubicBezTo>
                    <a:pt x="1185" y="0"/>
                    <a:pt x="1181" y="1"/>
                    <a:pt x="1166" y="3"/>
                  </a:cubicBezTo>
                  <a:cubicBezTo>
                    <a:pt x="1150" y="5"/>
                    <a:pt x="1162" y="5"/>
                    <a:pt x="1155" y="9"/>
                  </a:cubicBezTo>
                  <a:cubicBezTo>
                    <a:pt x="1148" y="14"/>
                    <a:pt x="1152" y="14"/>
                    <a:pt x="1154" y="16"/>
                  </a:cubicBezTo>
                  <a:cubicBezTo>
                    <a:pt x="1157" y="18"/>
                    <a:pt x="1159" y="25"/>
                    <a:pt x="1157" y="25"/>
                  </a:cubicBezTo>
                  <a:cubicBezTo>
                    <a:pt x="1156" y="25"/>
                    <a:pt x="1147" y="25"/>
                    <a:pt x="1142" y="25"/>
                  </a:cubicBezTo>
                  <a:cubicBezTo>
                    <a:pt x="1137" y="25"/>
                    <a:pt x="1147" y="28"/>
                    <a:pt x="1152" y="32"/>
                  </a:cubicBezTo>
                  <a:cubicBezTo>
                    <a:pt x="1157" y="35"/>
                    <a:pt x="1142" y="34"/>
                    <a:pt x="1136" y="29"/>
                  </a:cubicBezTo>
                  <a:cubicBezTo>
                    <a:pt x="1130" y="25"/>
                    <a:pt x="1131" y="32"/>
                    <a:pt x="1123" y="32"/>
                  </a:cubicBezTo>
                  <a:cubicBezTo>
                    <a:pt x="1114" y="32"/>
                    <a:pt x="1117" y="32"/>
                    <a:pt x="1112" y="37"/>
                  </a:cubicBezTo>
                  <a:cubicBezTo>
                    <a:pt x="1107" y="41"/>
                    <a:pt x="1097" y="38"/>
                    <a:pt x="1097" y="36"/>
                  </a:cubicBezTo>
                  <a:cubicBezTo>
                    <a:pt x="1097" y="33"/>
                    <a:pt x="1094" y="32"/>
                    <a:pt x="1089" y="30"/>
                  </a:cubicBezTo>
                  <a:cubicBezTo>
                    <a:pt x="1083" y="28"/>
                    <a:pt x="1079" y="34"/>
                    <a:pt x="1074" y="32"/>
                  </a:cubicBezTo>
                  <a:cubicBezTo>
                    <a:pt x="1069" y="30"/>
                    <a:pt x="1071" y="35"/>
                    <a:pt x="1058" y="35"/>
                  </a:cubicBezTo>
                  <a:cubicBezTo>
                    <a:pt x="1046" y="35"/>
                    <a:pt x="1049" y="38"/>
                    <a:pt x="1044" y="37"/>
                  </a:cubicBezTo>
                  <a:cubicBezTo>
                    <a:pt x="1039" y="35"/>
                    <a:pt x="1044" y="42"/>
                    <a:pt x="1037" y="40"/>
                  </a:cubicBezTo>
                  <a:cubicBezTo>
                    <a:pt x="1029" y="39"/>
                    <a:pt x="1027" y="42"/>
                    <a:pt x="1017" y="42"/>
                  </a:cubicBezTo>
                  <a:cubicBezTo>
                    <a:pt x="1007" y="42"/>
                    <a:pt x="1007" y="44"/>
                    <a:pt x="1004" y="44"/>
                  </a:cubicBezTo>
                  <a:cubicBezTo>
                    <a:pt x="1000" y="44"/>
                    <a:pt x="995" y="46"/>
                    <a:pt x="986" y="45"/>
                  </a:cubicBezTo>
                  <a:cubicBezTo>
                    <a:pt x="977" y="45"/>
                    <a:pt x="983" y="51"/>
                    <a:pt x="977" y="52"/>
                  </a:cubicBezTo>
                  <a:cubicBezTo>
                    <a:pt x="972" y="54"/>
                    <a:pt x="971" y="56"/>
                    <a:pt x="968" y="57"/>
                  </a:cubicBezTo>
                  <a:cubicBezTo>
                    <a:pt x="964" y="57"/>
                    <a:pt x="967" y="63"/>
                    <a:pt x="966" y="64"/>
                  </a:cubicBezTo>
                  <a:cubicBezTo>
                    <a:pt x="965" y="65"/>
                    <a:pt x="963" y="69"/>
                    <a:pt x="964" y="72"/>
                  </a:cubicBezTo>
                  <a:cubicBezTo>
                    <a:pt x="964" y="74"/>
                    <a:pt x="976" y="76"/>
                    <a:pt x="976" y="76"/>
                  </a:cubicBezTo>
                  <a:cubicBezTo>
                    <a:pt x="976" y="76"/>
                    <a:pt x="977" y="83"/>
                    <a:pt x="967" y="81"/>
                  </a:cubicBezTo>
                  <a:cubicBezTo>
                    <a:pt x="957" y="80"/>
                    <a:pt x="967" y="81"/>
                    <a:pt x="961" y="84"/>
                  </a:cubicBezTo>
                  <a:cubicBezTo>
                    <a:pt x="955" y="86"/>
                    <a:pt x="948" y="85"/>
                    <a:pt x="938" y="85"/>
                  </a:cubicBezTo>
                  <a:cubicBezTo>
                    <a:pt x="927" y="85"/>
                    <a:pt x="926" y="86"/>
                    <a:pt x="919" y="85"/>
                  </a:cubicBezTo>
                  <a:cubicBezTo>
                    <a:pt x="911" y="85"/>
                    <a:pt x="905" y="86"/>
                    <a:pt x="897" y="85"/>
                  </a:cubicBezTo>
                  <a:cubicBezTo>
                    <a:pt x="889" y="85"/>
                    <a:pt x="883" y="87"/>
                    <a:pt x="877" y="89"/>
                  </a:cubicBezTo>
                  <a:cubicBezTo>
                    <a:pt x="872" y="92"/>
                    <a:pt x="876" y="95"/>
                    <a:pt x="877" y="99"/>
                  </a:cubicBezTo>
                  <a:cubicBezTo>
                    <a:pt x="879" y="102"/>
                    <a:pt x="879" y="99"/>
                    <a:pt x="894" y="108"/>
                  </a:cubicBezTo>
                  <a:cubicBezTo>
                    <a:pt x="908" y="117"/>
                    <a:pt x="897" y="113"/>
                    <a:pt x="902" y="115"/>
                  </a:cubicBezTo>
                  <a:cubicBezTo>
                    <a:pt x="906" y="118"/>
                    <a:pt x="915" y="117"/>
                    <a:pt x="923" y="118"/>
                  </a:cubicBezTo>
                  <a:cubicBezTo>
                    <a:pt x="932" y="118"/>
                    <a:pt x="937" y="122"/>
                    <a:pt x="942" y="129"/>
                  </a:cubicBezTo>
                  <a:cubicBezTo>
                    <a:pt x="946" y="136"/>
                    <a:pt x="936" y="131"/>
                    <a:pt x="926" y="131"/>
                  </a:cubicBezTo>
                  <a:cubicBezTo>
                    <a:pt x="916" y="131"/>
                    <a:pt x="917" y="128"/>
                    <a:pt x="910" y="126"/>
                  </a:cubicBezTo>
                  <a:cubicBezTo>
                    <a:pt x="902" y="123"/>
                    <a:pt x="907" y="125"/>
                    <a:pt x="899" y="121"/>
                  </a:cubicBezTo>
                  <a:cubicBezTo>
                    <a:pt x="890" y="116"/>
                    <a:pt x="892" y="119"/>
                    <a:pt x="885" y="118"/>
                  </a:cubicBezTo>
                  <a:cubicBezTo>
                    <a:pt x="878" y="118"/>
                    <a:pt x="876" y="115"/>
                    <a:pt x="869" y="115"/>
                  </a:cubicBezTo>
                  <a:cubicBezTo>
                    <a:pt x="863" y="115"/>
                    <a:pt x="864" y="115"/>
                    <a:pt x="860" y="113"/>
                  </a:cubicBezTo>
                  <a:cubicBezTo>
                    <a:pt x="856" y="111"/>
                    <a:pt x="857" y="111"/>
                    <a:pt x="851" y="110"/>
                  </a:cubicBezTo>
                  <a:cubicBezTo>
                    <a:pt x="844" y="109"/>
                    <a:pt x="843" y="111"/>
                    <a:pt x="835" y="113"/>
                  </a:cubicBezTo>
                  <a:cubicBezTo>
                    <a:pt x="828" y="115"/>
                    <a:pt x="837" y="117"/>
                    <a:pt x="843" y="120"/>
                  </a:cubicBezTo>
                  <a:cubicBezTo>
                    <a:pt x="848" y="123"/>
                    <a:pt x="846" y="120"/>
                    <a:pt x="854" y="120"/>
                  </a:cubicBezTo>
                  <a:cubicBezTo>
                    <a:pt x="862" y="119"/>
                    <a:pt x="857" y="120"/>
                    <a:pt x="859" y="127"/>
                  </a:cubicBezTo>
                  <a:cubicBezTo>
                    <a:pt x="862" y="133"/>
                    <a:pt x="858" y="129"/>
                    <a:pt x="852" y="129"/>
                  </a:cubicBezTo>
                  <a:cubicBezTo>
                    <a:pt x="846" y="129"/>
                    <a:pt x="845" y="128"/>
                    <a:pt x="839" y="126"/>
                  </a:cubicBezTo>
                  <a:cubicBezTo>
                    <a:pt x="834" y="124"/>
                    <a:pt x="834" y="124"/>
                    <a:pt x="830" y="124"/>
                  </a:cubicBezTo>
                  <a:cubicBezTo>
                    <a:pt x="826" y="124"/>
                    <a:pt x="825" y="131"/>
                    <a:pt x="830" y="135"/>
                  </a:cubicBezTo>
                  <a:cubicBezTo>
                    <a:pt x="835" y="138"/>
                    <a:pt x="841" y="138"/>
                    <a:pt x="848" y="138"/>
                  </a:cubicBezTo>
                  <a:cubicBezTo>
                    <a:pt x="855" y="138"/>
                    <a:pt x="855" y="138"/>
                    <a:pt x="862" y="138"/>
                  </a:cubicBezTo>
                  <a:cubicBezTo>
                    <a:pt x="868" y="137"/>
                    <a:pt x="872" y="143"/>
                    <a:pt x="884" y="147"/>
                  </a:cubicBezTo>
                  <a:cubicBezTo>
                    <a:pt x="896" y="151"/>
                    <a:pt x="886" y="151"/>
                    <a:pt x="878" y="149"/>
                  </a:cubicBezTo>
                  <a:cubicBezTo>
                    <a:pt x="870" y="148"/>
                    <a:pt x="874" y="147"/>
                    <a:pt x="861" y="145"/>
                  </a:cubicBezTo>
                  <a:cubicBezTo>
                    <a:pt x="849" y="142"/>
                    <a:pt x="856" y="145"/>
                    <a:pt x="847" y="144"/>
                  </a:cubicBezTo>
                  <a:cubicBezTo>
                    <a:pt x="838" y="143"/>
                    <a:pt x="840" y="142"/>
                    <a:pt x="828" y="141"/>
                  </a:cubicBezTo>
                  <a:cubicBezTo>
                    <a:pt x="815" y="139"/>
                    <a:pt x="821" y="139"/>
                    <a:pt x="814" y="132"/>
                  </a:cubicBezTo>
                  <a:cubicBezTo>
                    <a:pt x="806" y="126"/>
                    <a:pt x="812" y="122"/>
                    <a:pt x="812" y="119"/>
                  </a:cubicBezTo>
                  <a:cubicBezTo>
                    <a:pt x="812" y="116"/>
                    <a:pt x="812" y="114"/>
                    <a:pt x="809" y="111"/>
                  </a:cubicBezTo>
                  <a:cubicBezTo>
                    <a:pt x="805" y="107"/>
                    <a:pt x="797" y="103"/>
                    <a:pt x="788" y="101"/>
                  </a:cubicBezTo>
                  <a:cubicBezTo>
                    <a:pt x="779" y="99"/>
                    <a:pt x="791" y="109"/>
                    <a:pt x="798" y="112"/>
                  </a:cubicBezTo>
                  <a:cubicBezTo>
                    <a:pt x="804" y="115"/>
                    <a:pt x="801" y="117"/>
                    <a:pt x="798" y="120"/>
                  </a:cubicBezTo>
                  <a:cubicBezTo>
                    <a:pt x="796" y="123"/>
                    <a:pt x="790" y="124"/>
                    <a:pt x="785" y="126"/>
                  </a:cubicBezTo>
                  <a:cubicBezTo>
                    <a:pt x="780" y="127"/>
                    <a:pt x="783" y="129"/>
                    <a:pt x="779" y="134"/>
                  </a:cubicBezTo>
                  <a:cubicBezTo>
                    <a:pt x="774" y="138"/>
                    <a:pt x="783" y="139"/>
                    <a:pt x="791" y="143"/>
                  </a:cubicBezTo>
                  <a:cubicBezTo>
                    <a:pt x="800" y="147"/>
                    <a:pt x="796" y="148"/>
                    <a:pt x="805" y="152"/>
                  </a:cubicBezTo>
                  <a:cubicBezTo>
                    <a:pt x="813" y="156"/>
                    <a:pt x="813" y="155"/>
                    <a:pt x="812" y="159"/>
                  </a:cubicBezTo>
                  <a:cubicBezTo>
                    <a:pt x="811" y="163"/>
                    <a:pt x="810" y="165"/>
                    <a:pt x="810" y="175"/>
                  </a:cubicBezTo>
                  <a:cubicBezTo>
                    <a:pt x="810" y="184"/>
                    <a:pt x="818" y="184"/>
                    <a:pt x="818" y="185"/>
                  </a:cubicBezTo>
                  <a:cubicBezTo>
                    <a:pt x="819" y="186"/>
                    <a:pt x="831" y="190"/>
                    <a:pt x="836" y="189"/>
                  </a:cubicBezTo>
                  <a:cubicBezTo>
                    <a:pt x="841" y="188"/>
                    <a:pt x="856" y="188"/>
                    <a:pt x="861" y="187"/>
                  </a:cubicBezTo>
                  <a:cubicBezTo>
                    <a:pt x="867" y="185"/>
                    <a:pt x="878" y="191"/>
                    <a:pt x="887" y="192"/>
                  </a:cubicBezTo>
                  <a:cubicBezTo>
                    <a:pt x="896" y="192"/>
                    <a:pt x="895" y="198"/>
                    <a:pt x="904" y="202"/>
                  </a:cubicBezTo>
                  <a:cubicBezTo>
                    <a:pt x="912" y="206"/>
                    <a:pt x="907" y="210"/>
                    <a:pt x="907" y="215"/>
                  </a:cubicBezTo>
                  <a:cubicBezTo>
                    <a:pt x="906" y="219"/>
                    <a:pt x="908" y="223"/>
                    <a:pt x="914" y="224"/>
                  </a:cubicBezTo>
                  <a:cubicBezTo>
                    <a:pt x="920" y="226"/>
                    <a:pt x="925" y="229"/>
                    <a:pt x="922" y="229"/>
                  </a:cubicBezTo>
                  <a:cubicBezTo>
                    <a:pt x="919" y="229"/>
                    <a:pt x="910" y="230"/>
                    <a:pt x="907" y="227"/>
                  </a:cubicBezTo>
                  <a:cubicBezTo>
                    <a:pt x="905" y="224"/>
                    <a:pt x="900" y="215"/>
                    <a:pt x="899" y="210"/>
                  </a:cubicBezTo>
                  <a:cubicBezTo>
                    <a:pt x="898" y="206"/>
                    <a:pt x="897" y="210"/>
                    <a:pt x="892" y="205"/>
                  </a:cubicBezTo>
                  <a:cubicBezTo>
                    <a:pt x="887" y="201"/>
                    <a:pt x="883" y="203"/>
                    <a:pt x="879" y="199"/>
                  </a:cubicBezTo>
                  <a:cubicBezTo>
                    <a:pt x="874" y="195"/>
                    <a:pt x="871" y="195"/>
                    <a:pt x="869" y="194"/>
                  </a:cubicBezTo>
                  <a:cubicBezTo>
                    <a:pt x="867" y="194"/>
                    <a:pt x="861" y="196"/>
                    <a:pt x="856" y="196"/>
                  </a:cubicBezTo>
                  <a:cubicBezTo>
                    <a:pt x="851" y="196"/>
                    <a:pt x="848" y="196"/>
                    <a:pt x="843" y="196"/>
                  </a:cubicBezTo>
                  <a:cubicBezTo>
                    <a:pt x="838" y="197"/>
                    <a:pt x="843" y="211"/>
                    <a:pt x="847" y="213"/>
                  </a:cubicBezTo>
                  <a:cubicBezTo>
                    <a:pt x="852" y="215"/>
                    <a:pt x="856" y="222"/>
                    <a:pt x="854" y="224"/>
                  </a:cubicBezTo>
                  <a:cubicBezTo>
                    <a:pt x="853" y="226"/>
                    <a:pt x="851" y="228"/>
                    <a:pt x="849" y="236"/>
                  </a:cubicBezTo>
                  <a:cubicBezTo>
                    <a:pt x="846" y="245"/>
                    <a:pt x="847" y="240"/>
                    <a:pt x="842" y="246"/>
                  </a:cubicBezTo>
                  <a:cubicBezTo>
                    <a:pt x="836" y="252"/>
                    <a:pt x="837" y="248"/>
                    <a:pt x="834" y="253"/>
                  </a:cubicBezTo>
                  <a:cubicBezTo>
                    <a:pt x="832" y="258"/>
                    <a:pt x="827" y="257"/>
                    <a:pt x="822" y="258"/>
                  </a:cubicBezTo>
                  <a:cubicBezTo>
                    <a:pt x="817" y="260"/>
                    <a:pt x="816" y="260"/>
                    <a:pt x="812" y="260"/>
                  </a:cubicBezTo>
                  <a:cubicBezTo>
                    <a:pt x="808" y="260"/>
                    <a:pt x="805" y="262"/>
                    <a:pt x="795" y="260"/>
                  </a:cubicBezTo>
                  <a:cubicBezTo>
                    <a:pt x="785" y="258"/>
                    <a:pt x="778" y="256"/>
                    <a:pt x="774" y="254"/>
                  </a:cubicBezTo>
                  <a:cubicBezTo>
                    <a:pt x="771" y="251"/>
                    <a:pt x="773" y="249"/>
                    <a:pt x="773" y="249"/>
                  </a:cubicBezTo>
                  <a:cubicBezTo>
                    <a:pt x="773" y="249"/>
                    <a:pt x="783" y="247"/>
                    <a:pt x="787" y="245"/>
                  </a:cubicBezTo>
                  <a:cubicBezTo>
                    <a:pt x="791" y="244"/>
                    <a:pt x="796" y="245"/>
                    <a:pt x="803" y="248"/>
                  </a:cubicBezTo>
                  <a:cubicBezTo>
                    <a:pt x="810" y="251"/>
                    <a:pt x="813" y="249"/>
                    <a:pt x="812" y="247"/>
                  </a:cubicBezTo>
                  <a:cubicBezTo>
                    <a:pt x="811" y="246"/>
                    <a:pt x="817" y="242"/>
                    <a:pt x="820" y="236"/>
                  </a:cubicBezTo>
                  <a:cubicBezTo>
                    <a:pt x="824" y="229"/>
                    <a:pt x="824" y="230"/>
                    <a:pt x="828" y="225"/>
                  </a:cubicBezTo>
                  <a:cubicBezTo>
                    <a:pt x="832" y="221"/>
                    <a:pt x="825" y="217"/>
                    <a:pt x="825" y="215"/>
                  </a:cubicBezTo>
                  <a:cubicBezTo>
                    <a:pt x="825" y="212"/>
                    <a:pt x="825" y="210"/>
                    <a:pt x="823" y="205"/>
                  </a:cubicBezTo>
                  <a:cubicBezTo>
                    <a:pt x="821" y="200"/>
                    <a:pt x="810" y="201"/>
                    <a:pt x="808" y="198"/>
                  </a:cubicBezTo>
                  <a:cubicBezTo>
                    <a:pt x="805" y="195"/>
                    <a:pt x="801" y="191"/>
                    <a:pt x="800" y="184"/>
                  </a:cubicBezTo>
                  <a:cubicBezTo>
                    <a:pt x="799" y="176"/>
                    <a:pt x="791" y="178"/>
                    <a:pt x="788" y="171"/>
                  </a:cubicBezTo>
                  <a:cubicBezTo>
                    <a:pt x="785" y="164"/>
                    <a:pt x="784" y="162"/>
                    <a:pt x="785" y="156"/>
                  </a:cubicBezTo>
                  <a:cubicBezTo>
                    <a:pt x="786" y="151"/>
                    <a:pt x="781" y="148"/>
                    <a:pt x="775" y="145"/>
                  </a:cubicBezTo>
                  <a:cubicBezTo>
                    <a:pt x="770" y="142"/>
                    <a:pt x="765" y="141"/>
                    <a:pt x="758" y="136"/>
                  </a:cubicBezTo>
                  <a:cubicBezTo>
                    <a:pt x="751" y="132"/>
                    <a:pt x="759" y="132"/>
                    <a:pt x="760" y="131"/>
                  </a:cubicBezTo>
                  <a:cubicBezTo>
                    <a:pt x="761" y="130"/>
                    <a:pt x="759" y="122"/>
                    <a:pt x="758" y="113"/>
                  </a:cubicBezTo>
                  <a:cubicBezTo>
                    <a:pt x="758" y="105"/>
                    <a:pt x="757" y="110"/>
                    <a:pt x="743" y="106"/>
                  </a:cubicBezTo>
                  <a:cubicBezTo>
                    <a:pt x="730" y="102"/>
                    <a:pt x="729" y="106"/>
                    <a:pt x="720" y="105"/>
                  </a:cubicBezTo>
                  <a:cubicBezTo>
                    <a:pt x="712" y="105"/>
                    <a:pt x="713" y="105"/>
                    <a:pt x="707" y="103"/>
                  </a:cubicBezTo>
                  <a:cubicBezTo>
                    <a:pt x="701" y="100"/>
                    <a:pt x="716" y="98"/>
                    <a:pt x="722" y="98"/>
                  </a:cubicBezTo>
                  <a:cubicBezTo>
                    <a:pt x="729" y="98"/>
                    <a:pt x="727" y="97"/>
                    <a:pt x="723" y="94"/>
                  </a:cubicBezTo>
                  <a:cubicBezTo>
                    <a:pt x="719" y="91"/>
                    <a:pt x="705" y="91"/>
                    <a:pt x="701" y="92"/>
                  </a:cubicBezTo>
                  <a:cubicBezTo>
                    <a:pt x="698" y="93"/>
                    <a:pt x="702" y="100"/>
                    <a:pt x="697" y="100"/>
                  </a:cubicBezTo>
                  <a:cubicBezTo>
                    <a:pt x="692" y="100"/>
                    <a:pt x="692" y="105"/>
                    <a:pt x="691" y="108"/>
                  </a:cubicBezTo>
                  <a:cubicBezTo>
                    <a:pt x="690" y="112"/>
                    <a:pt x="690" y="124"/>
                    <a:pt x="690" y="127"/>
                  </a:cubicBezTo>
                  <a:cubicBezTo>
                    <a:pt x="690" y="129"/>
                    <a:pt x="690" y="133"/>
                    <a:pt x="684" y="135"/>
                  </a:cubicBezTo>
                  <a:cubicBezTo>
                    <a:pt x="678" y="138"/>
                    <a:pt x="677" y="138"/>
                    <a:pt x="672" y="139"/>
                  </a:cubicBezTo>
                  <a:cubicBezTo>
                    <a:pt x="667" y="140"/>
                    <a:pt x="671" y="144"/>
                    <a:pt x="671" y="149"/>
                  </a:cubicBezTo>
                  <a:cubicBezTo>
                    <a:pt x="671" y="154"/>
                    <a:pt x="681" y="152"/>
                    <a:pt x="683" y="152"/>
                  </a:cubicBezTo>
                  <a:cubicBezTo>
                    <a:pt x="686" y="153"/>
                    <a:pt x="686" y="155"/>
                    <a:pt x="685" y="157"/>
                  </a:cubicBezTo>
                  <a:cubicBezTo>
                    <a:pt x="684" y="159"/>
                    <a:pt x="690" y="164"/>
                    <a:pt x="692" y="165"/>
                  </a:cubicBezTo>
                  <a:cubicBezTo>
                    <a:pt x="694" y="165"/>
                    <a:pt x="689" y="174"/>
                    <a:pt x="689" y="176"/>
                  </a:cubicBezTo>
                  <a:cubicBezTo>
                    <a:pt x="689" y="179"/>
                    <a:pt x="695" y="181"/>
                    <a:pt x="695" y="181"/>
                  </a:cubicBezTo>
                  <a:cubicBezTo>
                    <a:pt x="695" y="181"/>
                    <a:pt x="709" y="182"/>
                    <a:pt x="715" y="182"/>
                  </a:cubicBezTo>
                  <a:cubicBezTo>
                    <a:pt x="721" y="182"/>
                    <a:pt x="715" y="182"/>
                    <a:pt x="722" y="189"/>
                  </a:cubicBezTo>
                  <a:cubicBezTo>
                    <a:pt x="729" y="197"/>
                    <a:pt x="726" y="193"/>
                    <a:pt x="734" y="194"/>
                  </a:cubicBezTo>
                  <a:cubicBezTo>
                    <a:pt x="743" y="195"/>
                    <a:pt x="739" y="194"/>
                    <a:pt x="739" y="196"/>
                  </a:cubicBezTo>
                  <a:cubicBezTo>
                    <a:pt x="739" y="198"/>
                    <a:pt x="739" y="203"/>
                    <a:pt x="741" y="208"/>
                  </a:cubicBezTo>
                  <a:cubicBezTo>
                    <a:pt x="743" y="213"/>
                    <a:pt x="740" y="213"/>
                    <a:pt x="733" y="210"/>
                  </a:cubicBezTo>
                  <a:cubicBezTo>
                    <a:pt x="725" y="207"/>
                    <a:pt x="720" y="205"/>
                    <a:pt x="712" y="201"/>
                  </a:cubicBezTo>
                  <a:cubicBezTo>
                    <a:pt x="704" y="198"/>
                    <a:pt x="704" y="199"/>
                    <a:pt x="696" y="195"/>
                  </a:cubicBezTo>
                  <a:cubicBezTo>
                    <a:pt x="688" y="191"/>
                    <a:pt x="675" y="194"/>
                    <a:pt x="663" y="188"/>
                  </a:cubicBezTo>
                  <a:cubicBezTo>
                    <a:pt x="650" y="183"/>
                    <a:pt x="649" y="180"/>
                    <a:pt x="644" y="177"/>
                  </a:cubicBezTo>
                  <a:cubicBezTo>
                    <a:pt x="639" y="174"/>
                    <a:pt x="633" y="177"/>
                    <a:pt x="620" y="176"/>
                  </a:cubicBezTo>
                  <a:cubicBezTo>
                    <a:pt x="606" y="176"/>
                    <a:pt x="620" y="176"/>
                    <a:pt x="606" y="175"/>
                  </a:cubicBezTo>
                  <a:cubicBezTo>
                    <a:pt x="592" y="175"/>
                    <a:pt x="592" y="175"/>
                    <a:pt x="587" y="175"/>
                  </a:cubicBezTo>
                  <a:cubicBezTo>
                    <a:pt x="582" y="175"/>
                    <a:pt x="583" y="177"/>
                    <a:pt x="577" y="176"/>
                  </a:cubicBezTo>
                  <a:cubicBezTo>
                    <a:pt x="570" y="176"/>
                    <a:pt x="572" y="174"/>
                    <a:pt x="566" y="170"/>
                  </a:cubicBezTo>
                  <a:cubicBezTo>
                    <a:pt x="561" y="166"/>
                    <a:pt x="556" y="164"/>
                    <a:pt x="549" y="160"/>
                  </a:cubicBezTo>
                  <a:cubicBezTo>
                    <a:pt x="542" y="156"/>
                    <a:pt x="536" y="159"/>
                    <a:pt x="536" y="162"/>
                  </a:cubicBezTo>
                  <a:cubicBezTo>
                    <a:pt x="536" y="165"/>
                    <a:pt x="542" y="169"/>
                    <a:pt x="549" y="172"/>
                  </a:cubicBezTo>
                  <a:cubicBezTo>
                    <a:pt x="556" y="175"/>
                    <a:pt x="559" y="175"/>
                    <a:pt x="563" y="175"/>
                  </a:cubicBezTo>
                  <a:cubicBezTo>
                    <a:pt x="568" y="175"/>
                    <a:pt x="573" y="181"/>
                    <a:pt x="573" y="182"/>
                  </a:cubicBezTo>
                  <a:cubicBezTo>
                    <a:pt x="573" y="183"/>
                    <a:pt x="577" y="187"/>
                    <a:pt x="582" y="188"/>
                  </a:cubicBezTo>
                  <a:cubicBezTo>
                    <a:pt x="586" y="189"/>
                    <a:pt x="585" y="189"/>
                    <a:pt x="588" y="193"/>
                  </a:cubicBezTo>
                  <a:cubicBezTo>
                    <a:pt x="592" y="196"/>
                    <a:pt x="585" y="198"/>
                    <a:pt x="579" y="199"/>
                  </a:cubicBezTo>
                  <a:cubicBezTo>
                    <a:pt x="573" y="201"/>
                    <a:pt x="576" y="203"/>
                    <a:pt x="577" y="207"/>
                  </a:cubicBezTo>
                  <a:cubicBezTo>
                    <a:pt x="578" y="210"/>
                    <a:pt x="573" y="213"/>
                    <a:pt x="569" y="211"/>
                  </a:cubicBezTo>
                  <a:cubicBezTo>
                    <a:pt x="565" y="209"/>
                    <a:pt x="563" y="204"/>
                    <a:pt x="563" y="201"/>
                  </a:cubicBezTo>
                  <a:cubicBezTo>
                    <a:pt x="563" y="198"/>
                    <a:pt x="562" y="199"/>
                    <a:pt x="558" y="194"/>
                  </a:cubicBezTo>
                  <a:cubicBezTo>
                    <a:pt x="554" y="189"/>
                    <a:pt x="551" y="194"/>
                    <a:pt x="542" y="196"/>
                  </a:cubicBezTo>
                  <a:cubicBezTo>
                    <a:pt x="534" y="198"/>
                    <a:pt x="535" y="200"/>
                    <a:pt x="532" y="201"/>
                  </a:cubicBezTo>
                  <a:cubicBezTo>
                    <a:pt x="529" y="203"/>
                    <a:pt x="524" y="203"/>
                    <a:pt x="519" y="203"/>
                  </a:cubicBezTo>
                  <a:cubicBezTo>
                    <a:pt x="513" y="203"/>
                    <a:pt x="513" y="202"/>
                    <a:pt x="507" y="201"/>
                  </a:cubicBezTo>
                  <a:cubicBezTo>
                    <a:pt x="502" y="200"/>
                    <a:pt x="497" y="205"/>
                    <a:pt x="494" y="206"/>
                  </a:cubicBezTo>
                  <a:cubicBezTo>
                    <a:pt x="491" y="206"/>
                    <a:pt x="488" y="208"/>
                    <a:pt x="480" y="212"/>
                  </a:cubicBezTo>
                  <a:cubicBezTo>
                    <a:pt x="473" y="215"/>
                    <a:pt x="474" y="213"/>
                    <a:pt x="469" y="213"/>
                  </a:cubicBezTo>
                  <a:cubicBezTo>
                    <a:pt x="463" y="214"/>
                    <a:pt x="467" y="213"/>
                    <a:pt x="461" y="209"/>
                  </a:cubicBezTo>
                  <a:cubicBezTo>
                    <a:pt x="455" y="205"/>
                    <a:pt x="467" y="207"/>
                    <a:pt x="468" y="204"/>
                  </a:cubicBezTo>
                  <a:cubicBezTo>
                    <a:pt x="470" y="202"/>
                    <a:pt x="468" y="200"/>
                    <a:pt x="466" y="195"/>
                  </a:cubicBezTo>
                  <a:cubicBezTo>
                    <a:pt x="463" y="190"/>
                    <a:pt x="461" y="196"/>
                    <a:pt x="452" y="195"/>
                  </a:cubicBezTo>
                  <a:cubicBezTo>
                    <a:pt x="443" y="195"/>
                    <a:pt x="448" y="196"/>
                    <a:pt x="443" y="196"/>
                  </a:cubicBezTo>
                  <a:cubicBezTo>
                    <a:pt x="438" y="196"/>
                    <a:pt x="442" y="204"/>
                    <a:pt x="446" y="207"/>
                  </a:cubicBezTo>
                  <a:cubicBezTo>
                    <a:pt x="450" y="210"/>
                    <a:pt x="440" y="213"/>
                    <a:pt x="437" y="206"/>
                  </a:cubicBezTo>
                  <a:cubicBezTo>
                    <a:pt x="435" y="199"/>
                    <a:pt x="436" y="204"/>
                    <a:pt x="425" y="204"/>
                  </a:cubicBezTo>
                  <a:cubicBezTo>
                    <a:pt x="415" y="204"/>
                    <a:pt x="422" y="206"/>
                    <a:pt x="415" y="207"/>
                  </a:cubicBezTo>
                  <a:cubicBezTo>
                    <a:pt x="407" y="208"/>
                    <a:pt x="409" y="213"/>
                    <a:pt x="396" y="217"/>
                  </a:cubicBezTo>
                  <a:cubicBezTo>
                    <a:pt x="392" y="218"/>
                    <a:pt x="391" y="219"/>
                    <a:pt x="391" y="219"/>
                  </a:cubicBezTo>
                  <a:cubicBezTo>
                    <a:pt x="394" y="220"/>
                    <a:pt x="392" y="220"/>
                    <a:pt x="391" y="219"/>
                  </a:cubicBezTo>
                  <a:cubicBezTo>
                    <a:pt x="390" y="219"/>
                    <a:pt x="388" y="219"/>
                    <a:pt x="385" y="219"/>
                  </a:cubicBezTo>
                  <a:cubicBezTo>
                    <a:pt x="369" y="218"/>
                    <a:pt x="382" y="222"/>
                    <a:pt x="380" y="222"/>
                  </a:cubicBezTo>
                  <a:cubicBezTo>
                    <a:pt x="377" y="223"/>
                    <a:pt x="377" y="225"/>
                    <a:pt x="374" y="226"/>
                  </a:cubicBezTo>
                  <a:cubicBezTo>
                    <a:pt x="372" y="227"/>
                    <a:pt x="371" y="227"/>
                    <a:pt x="367" y="229"/>
                  </a:cubicBezTo>
                  <a:cubicBezTo>
                    <a:pt x="362" y="231"/>
                    <a:pt x="367" y="229"/>
                    <a:pt x="365" y="234"/>
                  </a:cubicBezTo>
                  <a:cubicBezTo>
                    <a:pt x="364" y="240"/>
                    <a:pt x="364" y="239"/>
                    <a:pt x="361" y="244"/>
                  </a:cubicBezTo>
                  <a:cubicBezTo>
                    <a:pt x="357" y="250"/>
                    <a:pt x="359" y="246"/>
                    <a:pt x="346" y="245"/>
                  </a:cubicBezTo>
                  <a:cubicBezTo>
                    <a:pt x="333" y="244"/>
                    <a:pt x="339" y="245"/>
                    <a:pt x="332" y="242"/>
                  </a:cubicBezTo>
                  <a:cubicBezTo>
                    <a:pt x="326" y="240"/>
                    <a:pt x="330" y="242"/>
                    <a:pt x="324" y="238"/>
                  </a:cubicBezTo>
                  <a:cubicBezTo>
                    <a:pt x="317" y="234"/>
                    <a:pt x="317" y="235"/>
                    <a:pt x="310" y="231"/>
                  </a:cubicBezTo>
                  <a:cubicBezTo>
                    <a:pt x="304" y="227"/>
                    <a:pt x="314" y="228"/>
                    <a:pt x="314" y="225"/>
                  </a:cubicBezTo>
                  <a:cubicBezTo>
                    <a:pt x="315" y="222"/>
                    <a:pt x="320" y="223"/>
                    <a:pt x="324" y="222"/>
                  </a:cubicBezTo>
                  <a:cubicBezTo>
                    <a:pt x="327" y="222"/>
                    <a:pt x="331" y="221"/>
                    <a:pt x="340" y="220"/>
                  </a:cubicBezTo>
                  <a:cubicBezTo>
                    <a:pt x="348" y="218"/>
                    <a:pt x="337" y="217"/>
                    <a:pt x="337" y="213"/>
                  </a:cubicBezTo>
                  <a:cubicBezTo>
                    <a:pt x="337" y="209"/>
                    <a:pt x="328" y="210"/>
                    <a:pt x="324" y="207"/>
                  </a:cubicBezTo>
                  <a:cubicBezTo>
                    <a:pt x="320" y="203"/>
                    <a:pt x="319" y="206"/>
                    <a:pt x="311" y="205"/>
                  </a:cubicBezTo>
                  <a:cubicBezTo>
                    <a:pt x="304" y="204"/>
                    <a:pt x="304" y="204"/>
                    <a:pt x="295" y="202"/>
                  </a:cubicBezTo>
                  <a:cubicBezTo>
                    <a:pt x="286" y="201"/>
                    <a:pt x="281" y="202"/>
                    <a:pt x="274" y="202"/>
                  </a:cubicBezTo>
                  <a:cubicBezTo>
                    <a:pt x="267" y="201"/>
                    <a:pt x="283" y="207"/>
                    <a:pt x="287" y="208"/>
                  </a:cubicBezTo>
                  <a:cubicBezTo>
                    <a:pt x="291" y="209"/>
                    <a:pt x="291" y="210"/>
                    <a:pt x="294" y="213"/>
                  </a:cubicBezTo>
                  <a:cubicBezTo>
                    <a:pt x="296" y="215"/>
                    <a:pt x="295" y="216"/>
                    <a:pt x="295" y="218"/>
                  </a:cubicBezTo>
                  <a:cubicBezTo>
                    <a:pt x="295" y="221"/>
                    <a:pt x="290" y="228"/>
                    <a:pt x="290" y="232"/>
                  </a:cubicBezTo>
                  <a:cubicBezTo>
                    <a:pt x="290" y="236"/>
                    <a:pt x="293" y="237"/>
                    <a:pt x="299" y="237"/>
                  </a:cubicBezTo>
                  <a:cubicBezTo>
                    <a:pt x="305" y="237"/>
                    <a:pt x="301" y="240"/>
                    <a:pt x="305" y="244"/>
                  </a:cubicBezTo>
                  <a:cubicBezTo>
                    <a:pt x="309" y="247"/>
                    <a:pt x="309" y="246"/>
                    <a:pt x="305" y="252"/>
                  </a:cubicBezTo>
                  <a:cubicBezTo>
                    <a:pt x="301" y="259"/>
                    <a:pt x="304" y="262"/>
                    <a:pt x="301" y="260"/>
                  </a:cubicBezTo>
                  <a:cubicBezTo>
                    <a:pt x="297" y="259"/>
                    <a:pt x="292" y="260"/>
                    <a:pt x="290" y="258"/>
                  </a:cubicBezTo>
                  <a:cubicBezTo>
                    <a:pt x="288" y="256"/>
                    <a:pt x="282" y="256"/>
                    <a:pt x="276" y="254"/>
                  </a:cubicBezTo>
                  <a:cubicBezTo>
                    <a:pt x="270" y="251"/>
                    <a:pt x="268" y="255"/>
                    <a:pt x="263" y="254"/>
                  </a:cubicBezTo>
                  <a:cubicBezTo>
                    <a:pt x="258" y="254"/>
                    <a:pt x="261" y="260"/>
                    <a:pt x="251" y="263"/>
                  </a:cubicBezTo>
                  <a:cubicBezTo>
                    <a:pt x="240" y="266"/>
                    <a:pt x="250" y="265"/>
                    <a:pt x="242" y="269"/>
                  </a:cubicBezTo>
                  <a:cubicBezTo>
                    <a:pt x="234" y="273"/>
                    <a:pt x="238" y="272"/>
                    <a:pt x="229" y="274"/>
                  </a:cubicBezTo>
                  <a:cubicBezTo>
                    <a:pt x="220" y="275"/>
                    <a:pt x="226" y="279"/>
                    <a:pt x="226" y="283"/>
                  </a:cubicBezTo>
                  <a:cubicBezTo>
                    <a:pt x="225" y="288"/>
                    <a:pt x="228" y="285"/>
                    <a:pt x="236" y="289"/>
                  </a:cubicBezTo>
                  <a:cubicBezTo>
                    <a:pt x="245" y="293"/>
                    <a:pt x="242" y="296"/>
                    <a:pt x="244" y="299"/>
                  </a:cubicBezTo>
                  <a:cubicBezTo>
                    <a:pt x="245" y="302"/>
                    <a:pt x="240" y="300"/>
                    <a:pt x="231" y="298"/>
                  </a:cubicBezTo>
                  <a:cubicBezTo>
                    <a:pt x="222" y="295"/>
                    <a:pt x="227" y="297"/>
                    <a:pt x="219" y="297"/>
                  </a:cubicBezTo>
                  <a:cubicBezTo>
                    <a:pt x="211" y="296"/>
                    <a:pt x="216" y="296"/>
                    <a:pt x="204" y="295"/>
                  </a:cubicBezTo>
                  <a:cubicBezTo>
                    <a:pt x="192" y="293"/>
                    <a:pt x="199" y="294"/>
                    <a:pt x="192" y="291"/>
                  </a:cubicBezTo>
                  <a:cubicBezTo>
                    <a:pt x="185" y="288"/>
                    <a:pt x="186" y="287"/>
                    <a:pt x="183" y="287"/>
                  </a:cubicBezTo>
                  <a:cubicBezTo>
                    <a:pt x="180" y="286"/>
                    <a:pt x="178" y="288"/>
                    <a:pt x="173" y="288"/>
                  </a:cubicBezTo>
                  <a:cubicBezTo>
                    <a:pt x="168" y="288"/>
                    <a:pt x="171" y="293"/>
                    <a:pt x="169" y="297"/>
                  </a:cubicBezTo>
                  <a:cubicBezTo>
                    <a:pt x="167" y="302"/>
                    <a:pt x="175" y="300"/>
                    <a:pt x="185" y="304"/>
                  </a:cubicBezTo>
                  <a:cubicBezTo>
                    <a:pt x="195" y="307"/>
                    <a:pt x="192" y="307"/>
                    <a:pt x="199" y="307"/>
                  </a:cubicBezTo>
                  <a:cubicBezTo>
                    <a:pt x="207" y="307"/>
                    <a:pt x="201" y="310"/>
                    <a:pt x="201" y="313"/>
                  </a:cubicBezTo>
                  <a:cubicBezTo>
                    <a:pt x="201" y="317"/>
                    <a:pt x="197" y="319"/>
                    <a:pt x="193" y="319"/>
                  </a:cubicBezTo>
                  <a:cubicBezTo>
                    <a:pt x="188" y="319"/>
                    <a:pt x="188" y="319"/>
                    <a:pt x="179" y="317"/>
                  </a:cubicBezTo>
                  <a:cubicBezTo>
                    <a:pt x="170" y="316"/>
                    <a:pt x="172" y="312"/>
                    <a:pt x="170" y="311"/>
                  </a:cubicBezTo>
                  <a:cubicBezTo>
                    <a:pt x="168" y="309"/>
                    <a:pt x="163" y="308"/>
                    <a:pt x="155" y="306"/>
                  </a:cubicBezTo>
                  <a:cubicBezTo>
                    <a:pt x="148" y="304"/>
                    <a:pt x="148" y="306"/>
                    <a:pt x="142" y="302"/>
                  </a:cubicBezTo>
                  <a:cubicBezTo>
                    <a:pt x="137" y="298"/>
                    <a:pt x="138" y="299"/>
                    <a:pt x="136" y="293"/>
                  </a:cubicBezTo>
                  <a:cubicBezTo>
                    <a:pt x="135" y="287"/>
                    <a:pt x="136" y="289"/>
                    <a:pt x="130" y="284"/>
                  </a:cubicBezTo>
                  <a:cubicBezTo>
                    <a:pt x="124" y="280"/>
                    <a:pt x="129" y="279"/>
                    <a:pt x="131" y="274"/>
                  </a:cubicBezTo>
                  <a:cubicBezTo>
                    <a:pt x="134" y="269"/>
                    <a:pt x="130" y="268"/>
                    <a:pt x="128" y="264"/>
                  </a:cubicBezTo>
                  <a:cubicBezTo>
                    <a:pt x="126" y="261"/>
                    <a:pt x="120" y="260"/>
                    <a:pt x="111" y="258"/>
                  </a:cubicBezTo>
                  <a:cubicBezTo>
                    <a:pt x="102" y="256"/>
                    <a:pt x="103" y="258"/>
                    <a:pt x="93" y="252"/>
                  </a:cubicBezTo>
                  <a:cubicBezTo>
                    <a:pt x="82" y="246"/>
                    <a:pt x="86" y="245"/>
                    <a:pt x="82" y="239"/>
                  </a:cubicBezTo>
                  <a:cubicBezTo>
                    <a:pt x="78" y="232"/>
                    <a:pt x="90" y="242"/>
                    <a:pt x="97" y="246"/>
                  </a:cubicBezTo>
                  <a:cubicBezTo>
                    <a:pt x="103" y="251"/>
                    <a:pt x="102" y="249"/>
                    <a:pt x="111" y="249"/>
                  </a:cubicBezTo>
                  <a:cubicBezTo>
                    <a:pt x="120" y="249"/>
                    <a:pt x="123" y="253"/>
                    <a:pt x="136" y="255"/>
                  </a:cubicBezTo>
                  <a:cubicBezTo>
                    <a:pt x="148" y="258"/>
                    <a:pt x="144" y="257"/>
                    <a:pt x="158" y="257"/>
                  </a:cubicBezTo>
                  <a:cubicBezTo>
                    <a:pt x="172" y="257"/>
                    <a:pt x="176" y="262"/>
                    <a:pt x="183" y="263"/>
                  </a:cubicBezTo>
                  <a:cubicBezTo>
                    <a:pt x="191" y="264"/>
                    <a:pt x="190" y="264"/>
                    <a:pt x="199" y="264"/>
                  </a:cubicBezTo>
                  <a:cubicBezTo>
                    <a:pt x="208" y="264"/>
                    <a:pt x="207" y="263"/>
                    <a:pt x="214" y="260"/>
                  </a:cubicBezTo>
                  <a:cubicBezTo>
                    <a:pt x="221" y="257"/>
                    <a:pt x="231" y="261"/>
                    <a:pt x="239" y="255"/>
                  </a:cubicBezTo>
                  <a:cubicBezTo>
                    <a:pt x="247" y="248"/>
                    <a:pt x="242" y="247"/>
                    <a:pt x="243" y="241"/>
                  </a:cubicBezTo>
                  <a:cubicBezTo>
                    <a:pt x="245" y="236"/>
                    <a:pt x="241" y="232"/>
                    <a:pt x="239" y="227"/>
                  </a:cubicBezTo>
                  <a:cubicBezTo>
                    <a:pt x="236" y="223"/>
                    <a:pt x="233" y="224"/>
                    <a:pt x="225" y="222"/>
                  </a:cubicBezTo>
                  <a:cubicBezTo>
                    <a:pt x="217" y="219"/>
                    <a:pt x="214" y="216"/>
                    <a:pt x="206" y="214"/>
                  </a:cubicBezTo>
                  <a:cubicBezTo>
                    <a:pt x="198" y="212"/>
                    <a:pt x="206" y="214"/>
                    <a:pt x="193" y="207"/>
                  </a:cubicBezTo>
                  <a:cubicBezTo>
                    <a:pt x="181" y="199"/>
                    <a:pt x="189" y="206"/>
                    <a:pt x="175" y="200"/>
                  </a:cubicBezTo>
                  <a:cubicBezTo>
                    <a:pt x="162" y="194"/>
                    <a:pt x="173" y="199"/>
                    <a:pt x="154" y="194"/>
                  </a:cubicBezTo>
                  <a:cubicBezTo>
                    <a:pt x="135" y="189"/>
                    <a:pt x="148" y="193"/>
                    <a:pt x="141" y="190"/>
                  </a:cubicBezTo>
                  <a:cubicBezTo>
                    <a:pt x="133" y="188"/>
                    <a:pt x="135" y="189"/>
                    <a:pt x="121" y="188"/>
                  </a:cubicBezTo>
                  <a:cubicBezTo>
                    <a:pt x="107" y="187"/>
                    <a:pt x="109" y="188"/>
                    <a:pt x="101" y="186"/>
                  </a:cubicBezTo>
                  <a:cubicBezTo>
                    <a:pt x="94" y="184"/>
                    <a:pt x="93" y="187"/>
                    <a:pt x="88" y="187"/>
                  </a:cubicBezTo>
                  <a:cubicBezTo>
                    <a:pt x="83" y="187"/>
                    <a:pt x="83" y="185"/>
                    <a:pt x="73" y="183"/>
                  </a:cubicBezTo>
                  <a:cubicBezTo>
                    <a:pt x="62" y="180"/>
                    <a:pt x="79" y="180"/>
                    <a:pt x="82" y="178"/>
                  </a:cubicBezTo>
                  <a:cubicBezTo>
                    <a:pt x="85" y="176"/>
                    <a:pt x="77" y="174"/>
                    <a:pt x="74" y="173"/>
                  </a:cubicBezTo>
                  <a:cubicBezTo>
                    <a:pt x="72" y="172"/>
                    <a:pt x="69" y="172"/>
                    <a:pt x="59" y="171"/>
                  </a:cubicBezTo>
                  <a:cubicBezTo>
                    <a:pt x="50" y="170"/>
                    <a:pt x="58" y="173"/>
                    <a:pt x="53" y="174"/>
                  </a:cubicBezTo>
                  <a:cubicBezTo>
                    <a:pt x="48" y="174"/>
                    <a:pt x="52" y="174"/>
                    <a:pt x="44" y="176"/>
                  </a:cubicBezTo>
                  <a:cubicBezTo>
                    <a:pt x="44" y="176"/>
                    <a:pt x="43" y="176"/>
                    <a:pt x="42" y="176"/>
                  </a:cubicBezTo>
                  <a:cubicBezTo>
                    <a:pt x="42" y="178"/>
                    <a:pt x="42" y="180"/>
                    <a:pt x="41" y="180"/>
                  </a:cubicBezTo>
                  <a:cubicBezTo>
                    <a:pt x="40" y="181"/>
                    <a:pt x="36" y="180"/>
                    <a:pt x="34" y="179"/>
                  </a:cubicBezTo>
                  <a:cubicBezTo>
                    <a:pt x="32" y="178"/>
                    <a:pt x="30" y="179"/>
                    <a:pt x="30" y="181"/>
                  </a:cubicBezTo>
                  <a:cubicBezTo>
                    <a:pt x="29" y="183"/>
                    <a:pt x="22" y="186"/>
                    <a:pt x="17" y="187"/>
                  </a:cubicBezTo>
                  <a:cubicBezTo>
                    <a:pt x="13" y="188"/>
                    <a:pt x="10" y="194"/>
                    <a:pt x="6" y="196"/>
                  </a:cubicBezTo>
                  <a:cubicBezTo>
                    <a:pt x="6" y="198"/>
                    <a:pt x="6" y="199"/>
                    <a:pt x="6" y="201"/>
                  </a:cubicBezTo>
                  <a:cubicBezTo>
                    <a:pt x="5" y="204"/>
                    <a:pt x="0" y="205"/>
                    <a:pt x="4" y="208"/>
                  </a:cubicBezTo>
                  <a:cubicBezTo>
                    <a:pt x="7" y="211"/>
                    <a:pt x="11" y="213"/>
                    <a:pt x="15" y="215"/>
                  </a:cubicBezTo>
                  <a:cubicBezTo>
                    <a:pt x="20" y="216"/>
                    <a:pt x="25" y="219"/>
                    <a:pt x="28" y="221"/>
                  </a:cubicBezTo>
                  <a:cubicBezTo>
                    <a:pt x="31" y="223"/>
                    <a:pt x="35" y="221"/>
                    <a:pt x="33" y="227"/>
                  </a:cubicBezTo>
                  <a:cubicBezTo>
                    <a:pt x="31" y="233"/>
                    <a:pt x="27" y="233"/>
                    <a:pt x="24" y="236"/>
                  </a:cubicBezTo>
                  <a:cubicBezTo>
                    <a:pt x="21" y="239"/>
                    <a:pt x="18" y="243"/>
                    <a:pt x="22" y="248"/>
                  </a:cubicBezTo>
                  <a:cubicBezTo>
                    <a:pt x="25" y="253"/>
                    <a:pt x="25" y="253"/>
                    <a:pt x="33" y="258"/>
                  </a:cubicBezTo>
                  <a:cubicBezTo>
                    <a:pt x="40" y="264"/>
                    <a:pt x="47" y="270"/>
                    <a:pt x="43" y="273"/>
                  </a:cubicBezTo>
                  <a:cubicBezTo>
                    <a:pt x="40" y="275"/>
                    <a:pt x="37" y="277"/>
                    <a:pt x="38" y="279"/>
                  </a:cubicBezTo>
                  <a:cubicBezTo>
                    <a:pt x="38" y="282"/>
                    <a:pt x="33" y="283"/>
                    <a:pt x="37" y="285"/>
                  </a:cubicBezTo>
                  <a:cubicBezTo>
                    <a:pt x="42" y="287"/>
                    <a:pt x="39" y="287"/>
                    <a:pt x="39" y="291"/>
                  </a:cubicBezTo>
                  <a:cubicBezTo>
                    <a:pt x="39" y="296"/>
                    <a:pt x="41" y="296"/>
                    <a:pt x="43" y="296"/>
                  </a:cubicBezTo>
                  <a:cubicBezTo>
                    <a:pt x="46" y="296"/>
                    <a:pt x="49" y="295"/>
                    <a:pt x="48" y="299"/>
                  </a:cubicBezTo>
                  <a:cubicBezTo>
                    <a:pt x="47" y="303"/>
                    <a:pt x="44" y="303"/>
                    <a:pt x="48" y="305"/>
                  </a:cubicBezTo>
                  <a:cubicBezTo>
                    <a:pt x="51" y="306"/>
                    <a:pt x="63" y="306"/>
                    <a:pt x="58" y="312"/>
                  </a:cubicBezTo>
                  <a:cubicBezTo>
                    <a:pt x="54" y="319"/>
                    <a:pt x="40" y="319"/>
                    <a:pt x="52" y="324"/>
                  </a:cubicBezTo>
                  <a:cubicBezTo>
                    <a:pt x="65" y="328"/>
                    <a:pt x="87" y="338"/>
                    <a:pt x="82" y="345"/>
                  </a:cubicBezTo>
                  <a:cubicBezTo>
                    <a:pt x="77" y="352"/>
                    <a:pt x="72" y="358"/>
                    <a:pt x="61" y="367"/>
                  </a:cubicBezTo>
                  <a:cubicBezTo>
                    <a:pt x="51" y="376"/>
                    <a:pt x="24" y="398"/>
                    <a:pt x="18" y="403"/>
                  </a:cubicBezTo>
                  <a:cubicBezTo>
                    <a:pt x="18" y="403"/>
                    <a:pt x="19" y="403"/>
                    <a:pt x="20" y="402"/>
                  </a:cubicBezTo>
                  <a:cubicBezTo>
                    <a:pt x="31" y="402"/>
                    <a:pt x="29" y="400"/>
                    <a:pt x="33" y="402"/>
                  </a:cubicBezTo>
                  <a:cubicBezTo>
                    <a:pt x="37" y="405"/>
                    <a:pt x="33" y="406"/>
                    <a:pt x="39" y="412"/>
                  </a:cubicBezTo>
                  <a:cubicBezTo>
                    <a:pt x="45" y="418"/>
                    <a:pt x="45" y="412"/>
                    <a:pt x="52" y="411"/>
                  </a:cubicBezTo>
                  <a:cubicBezTo>
                    <a:pt x="59" y="409"/>
                    <a:pt x="65" y="415"/>
                    <a:pt x="67" y="417"/>
                  </a:cubicBezTo>
                  <a:cubicBezTo>
                    <a:pt x="69" y="419"/>
                    <a:pt x="59" y="420"/>
                    <a:pt x="55" y="418"/>
                  </a:cubicBezTo>
                  <a:cubicBezTo>
                    <a:pt x="51" y="416"/>
                    <a:pt x="48" y="419"/>
                    <a:pt x="44" y="422"/>
                  </a:cubicBezTo>
                  <a:cubicBezTo>
                    <a:pt x="40" y="425"/>
                    <a:pt x="37" y="422"/>
                    <a:pt x="29" y="422"/>
                  </a:cubicBezTo>
                  <a:cubicBezTo>
                    <a:pt x="21" y="421"/>
                    <a:pt x="27" y="423"/>
                    <a:pt x="26" y="429"/>
                  </a:cubicBezTo>
                  <a:cubicBezTo>
                    <a:pt x="26" y="429"/>
                    <a:pt x="26" y="429"/>
                    <a:pt x="26" y="429"/>
                  </a:cubicBezTo>
                  <a:cubicBezTo>
                    <a:pt x="28" y="431"/>
                    <a:pt x="29" y="431"/>
                    <a:pt x="27" y="434"/>
                  </a:cubicBezTo>
                  <a:cubicBezTo>
                    <a:pt x="24" y="437"/>
                    <a:pt x="20" y="442"/>
                    <a:pt x="19" y="446"/>
                  </a:cubicBezTo>
                  <a:cubicBezTo>
                    <a:pt x="17" y="450"/>
                    <a:pt x="20" y="455"/>
                    <a:pt x="22" y="457"/>
                  </a:cubicBezTo>
                  <a:cubicBezTo>
                    <a:pt x="24" y="460"/>
                    <a:pt x="25" y="464"/>
                    <a:pt x="25" y="469"/>
                  </a:cubicBezTo>
                  <a:cubicBezTo>
                    <a:pt x="25" y="473"/>
                    <a:pt x="22" y="474"/>
                    <a:pt x="20" y="476"/>
                  </a:cubicBezTo>
                  <a:cubicBezTo>
                    <a:pt x="18" y="477"/>
                    <a:pt x="18" y="478"/>
                    <a:pt x="17" y="479"/>
                  </a:cubicBezTo>
                  <a:cubicBezTo>
                    <a:pt x="19" y="480"/>
                    <a:pt x="20" y="481"/>
                    <a:pt x="22" y="482"/>
                  </a:cubicBezTo>
                  <a:cubicBezTo>
                    <a:pt x="25" y="483"/>
                    <a:pt x="30" y="481"/>
                    <a:pt x="29" y="486"/>
                  </a:cubicBezTo>
                  <a:cubicBezTo>
                    <a:pt x="28" y="492"/>
                    <a:pt x="27" y="495"/>
                    <a:pt x="29" y="498"/>
                  </a:cubicBezTo>
                  <a:cubicBezTo>
                    <a:pt x="31" y="501"/>
                    <a:pt x="34" y="500"/>
                    <a:pt x="37" y="503"/>
                  </a:cubicBezTo>
                  <a:cubicBezTo>
                    <a:pt x="40" y="507"/>
                    <a:pt x="39" y="507"/>
                    <a:pt x="39" y="514"/>
                  </a:cubicBezTo>
                  <a:cubicBezTo>
                    <a:pt x="38" y="515"/>
                    <a:pt x="38" y="515"/>
                    <a:pt x="38" y="516"/>
                  </a:cubicBezTo>
                  <a:cubicBezTo>
                    <a:pt x="37" y="520"/>
                    <a:pt x="36" y="518"/>
                    <a:pt x="42" y="518"/>
                  </a:cubicBezTo>
                  <a:cubicBezTo>
                    <a:pt x="50" y="518"/>
                    <a:pt x="53" y="515"/>
                    <a:pt x="57" y="519"/>
                  </a:cubicBezTo>
                  <a:cubicBezTo>
                    <a:pt x="61" y="522"/>
                    <a:pt x="66" y="520"/>
                    <a:pt x="67" y="524"/>
                  </a:cubicBezTo>
                  <a:cubicBezTo>
                    <a:pt x="68" y="528"/>
                    <a:pt x="65" y="531"/>
                    <a:pt x="71" y="528"/>
                  </a:cubicBezTo>
                  <a:cubicBezTo>
                    <a:pt x="78" y="525"/>
                    <a:pt x="80" y="521"/>
                    <a:pt x="85" y="524"/>
                  </a:cubicBezTo>
                  <a:cubicBezTo>
                    <a:pt x="91" y="528"/>
                    <a:pt x="98" y="528"/>
                    <a:pt x="99" y="534"/>
                  </a:cubicBezTo>
                  <a:cubicBezTo>
                    <a:pt x="100" y="540"/>
                    <a:pt x="102" y="546"/>
                    <a:pt x="101" y="550"/>
                  </a:cubicBezTo>
                  <a:cubicBezTo>
                    <a:pt x="100" y="553"/>
                    <a:pt x="100" y="552"/>
                    <a:pt x="106" y="559"/>
                  </a:cubicBezTo>
                  <a:cubicBezTo>
                    <a:pt x="112" y="566"/>
                    <a:pt x="112" y="569"/>
                    <a:pt x="115" y="570"/>
                  </a:cubicBezTo>
                  <a:cubicBezTo>
                    <a:pt x="118" y="570"/>
                    <a:pt x="125" y="567"/>
                    <a:pt x="125" y="571"/>
                  </a:cubicBezTo>
                  <a:cubicBezTo>
                    <a:pt x="125" y="575"/>
                    <a:pt x="127" y="578"/>
                    <a:pt x="132" y="579"/>
                  </a:cubicBezTo>
                  <a:cubicBezTo>
                    <a:pt x="136" y="580"/>
                    <a:pt x="138" y="580"/>
                    <a:pt x="140" y="584"/>
                  </a:cubicBezTo>
                  <a:cubicBezTo>
                    <a:pt x="142" y="588"/>
                    <a:pt x="150" y="587"/>
                    <a:pt x="147" y="589"/>
                  </a:cubicBezTo>
                  <a:cubicBezTo>
                    <a:pt x="144" y="592"/>
                    <a:pt x="144" y="597"/>
                    <a:pt x="135" y="597"/>
                  </a:cubicBezTo>
                  <a:cubicBezTo>
                    <a:pt x="126" y="597"/>
                    <a:pt x="115" y="592"/>
                    <a:pt x="118" y="599"/>
                  </a:cubicBezTo>
                  <a:cubicBezTo>
                    <a:pt x="121" y="607"/>
                    <a:pt x="122" y="607"/>
                    <a:pt x="123" y="611"/>
                  </a:cubicBezTo>
                  <a:cubicBezTo>
                    <a:pt x="124" y="614"/>
                    <a:pt x="124" y="620"/>
                    <a:pt x="127" y="622"/>
                  </a:cubicBezTo>
                  <a:cubicBezTo>
                    <a:pt x="127" y="623"/>
                    <a:pt x="128" y="623"/>
                    <a:pt x="129" y="623"/>
                  </a:cubicBezTo>
                  <a:cubicBezTo>
                    <a:pt x="134" y="624"/>
                    <a:pt x="139" y="631"/>
                    <a:pt x="139" y="623"/>
                  </a:cubicBezTo>
                  <a:cubicBezTo>
                    <a:pt x="139" y="616"/>
                    <a:pt x="139" y="616"/>
                    <a:pt x="145" y="617"/>
                  </a:cubicBezTo>
                  <a:cubicBezTo>
                    <a:pt x="152" y="619"/>
                    <a:pt x="151" y="619"/>
                    <a:pt x="158" y="619"/>
                  </a:cubicBezTo>
                  <a:cubicBezTo>
                    <a:pt x="165" y="618"/>
                    <a:pt x="164" y="616"/>
                    <a:pt x="172" y="619"/>
                  </a:cubicBezTo>
                  <a:cubicBezTo>
                    <a:pt x="180" y="622"/>
                    <a:pt x="184" y="626"/>
                    <a:pt x="185" y="630"/>
                  </a:cubicBezTo>
                  <a:cubicBezTo>
                    <a:pt x="186" y="633"/>
                    <a:pt x="188" y="630"/>
                    <a:pt x="185" y="635"/>
                  </a:cubicBezTo>
                  <a:cubicBezTo>
                    <a:pt x="183" y="640"/>
                    <a:pt x="181" y="641"/>
                    <a:pt x="187" y="645"/>
                  </a:cubicBezTo>
                  <a:cubicBezTo>
                    <a:pt x="192" y="649"/>
                    <a:pt x="193" y="649"/>
                    <a:pt x="199" y="649"/>
                  </a:cubicBezTo>
                  <a:cubicBezTo>
                    <a:pt x="204" y="649"/>
                    <a:pt x="199" y="645"/>
                    <a:pt x="204" y="649"/>
                  </a:cubicBezTo>
                  <a:cubicBezTo>
                    <a:pt x="210" y="654"/>
                    <a:pt x="212" y="654"/>
                    <a:pt x="214" y="660"/>
                  </a:cubicBezTo>
                  <a:cubicBezTo>
                    <a:pt x="216" y="666"/>
                    <a:pt x="205" y="668"/>
                    <a:pt x="218" y="670"/>
                  </a:cubicBezTo>
                  <a:cubicBezTo>
                    <a:pt x="231" y="672"/>
                    <a:pt x="229" y="669"/>
                    <a:pt x="238" y="672"/>
                  </a:cubicBezTo>
                  <a:cubicBezTo>
                    <a:pt x="247" y="675"/>
                    <a:pt x="246" y="664"/>
                    <a:pt x="254" y="668"/>
                  </a:cubicBezTo>
                  <a:cubicBezTo>
                    <a:pt x="262" y="672"/>
                    <a:pt x="265" y="684"/>
                    <a:pt x="272" y="684"/>
                  </a:cubicBezTo>
                  <a:cubicBezTo>
                    <a:pt x="278" y="684"/>
                    <a:pt x="276" y="679"/>
                    <a:pt x="289" y="684"/>
                  </a:cubicBezTo>
                  <a:cubicBezTo>
                    <a:pt x="302" y="689"/>
                    <a:pt x="303" y="686"/>
                    <a:pt x="312" y="690"/>
                  </a:cubicBezTo>
                  <a:cubicBezTo>
                    <a:pt x="321" y="694"/>
                    <a:pt x="323" y="697"/>
                    <a:pt x="322" y="701"/>
                  </a:cubicBezTo>
                  <a:cubicBezTo>
                    <a:pt x="321" y="705"/>
                    <a:pt x="313" y="709"/>
                    <a:pt x="316" y="712"/>
                  </a:cubicBezTo>
                  <a:cubicBezTo>
                    <a:pt x="319" y="716"/>
                    <a:pt x="315" y="717"/>
                    <a:pt x="318" y="724"/>
                  </a:cubicBezTo>
                  <a:cubicBezTo>
                    <a:pt x="320" y="731"/>
                    <a:pt x="330" y="729"/>
                    <a:pt x="320" y="735"/>
                  </a:cubicBezTo>
                  <a:cubicBezTo>
                    <a:pt x="311" y="741"/>
                    <a:pt x="301" y="731"/>
                    <a:pt x="295" y="738"/>
                  </a:cubicBezTo>
                  <a:cubicBezTo>
                    <a:pt x="289" y="745"/>
                    <a:pt x="290" y="745"/>
                    <a:pt x="289" y="752"/>
                  </a:cubicBezTo>
                  <a:cubicBezTo>
                    <a:pt x="289" y="755"/>
                    <a:pt x="289" y="757"/>
                    <a:pt x="289" y="759"/>
                  </a:cubicBezTo>
                  <a:cubicBezTo>
                    <a:pt x="292" y="759"/>
                    <a:pt x="294" y="759"/>
                    <a:pt x="295" y="758"/>
                  </a:cubicBezTo>
                  <a:cubicBezTo>
                    <a:pt x="298" y="756"/>
                    <a:pt x="304" y="756"/>
                    <a:pt x="310" y="755"/>
                  </a:cubicBezTo>
                  <a:cubicBezTo>
                    <a:pt x="316" y="755"/>
                    <a:pt x="308" y="761"/>
                    <a:pt x="307" y="762"/>
                  </a:cubicBezTo>
                  <a:cubicBezTo>
                    <a:pt x="306" y="763"/>
                    <a:pt x="303" y="764"/>
                    <a:pt x="300" y="766"/>
                  </a:cubicBezTo>
                  <a:cubicBezTo>
                    <a:pt x="296" y="769"/>
                    <a:pt x="297" y="771"/>
                    <a:pt x="292" y="771"/>
                  </a:cubicBezTo>
                  <a:cubicBezTo>
                    <a:pt x="287" y="771"/>
                    <a:pt x="285" y="772"/>
                    <a:pt x="281" y="773"/>
                  </a:cubicBezTo>
                  <a:cubicBezTo>
                    <a:pt x="277" y="774"/>
                    <a:pt x="285" y="779"/>
                    <a:pt x="288" y="779"/>
                  </a:cubicBezTo>
                  <a:cubicBezTo>
                    <a:pt x="292" y="780"/>
                    <a:pt x="294" y="783"/>
                    <a:pt x="296" y="786"/>
                  </a:cubicBezTo>
                  <a:cubicBezTo>
                    <a:pt x="297" y="788"/>
                    <a:pt x="294" y="788"/>
                    <a:pt x="287" y="790"/>
                  </a:cubicBezTo>
                  <a:cubicBezTo>
                    <a:pt x="280" y="791"/>
                    <a:pt x="284" y="797"/>
                    <a:pt x="281" y="798"/>
                  </a:cubicBezTo>
                  <a:cubicBezTo>
                    <a:pt x="278" y="800"/>
                    <a:pt x="282" y="803"/>
                    <a:pt x="285" y="804"/>
                  </a:cubicBezTo>
                  <a:cubicBezTo>
                    <a:pt x="287" y="805"/>
                    <a:pt x="284" y="807"/>
                    <a:pt x="282" y="809"/>
                  </a:cubicBezTo>
                  <a:cubicBezTo>
                    <a:pt x="279" y="812"/>
                    <a:pt x="271" y="807"/>
                    <a:pt x="266" y="805"/>
                  </a:cubicBezTo>
                  <a:cubicBezTo>
                    <a:pt x="262" y="803"/>
                    <a:pt x="261" y="808"/>
                    <a:pt x="261" y="810"/>
                  </a:cubicBezTo>
                  <a:cubicBezTo>
                    <a:pt x="261" y="812"/>
                    <a:pt x="266" y="817"/>
                    <a:pt x="271" y="818"/>
                  </a:cubicBezTo>
                  <a:cubicBezTo>
                    <a:pt x="277" y="818"/>
                    <a:pt x="275" y="826"/>
                    <a:pt x="283" y="827"/>
                  </a:cubicBezTo>
                  <a:cubicBezTo>
                    <a:pt x="292" y="828"/>
                    <a:pt x="291" y="827"/>
                    <a:pt x="296" y="829"/>
                  </a:cubicBezTo>
                  <a:cubicBezTo>
                    <a:pt x="302" y="832"/>
                    <a:pt x="304" y="836"/>
                    <a:pt x="312" y="839"/>
                  </a:cubicBezTo>
                  <a:cubicBezTo>
                    <a:pt x="321" y="842"/>
                    <a:pt x="324" y="848"/>
                    <a:pt x="331" y="851"/>
                  </a:cubicBezTo>
                  <a:cubicBezTo>
                    <a:pt x="338" y="854"/>
                    <a:pt x="334" y="858"/>
                    <a:pt x="342" y="862"/>
                  </a:cubicBezTo>
                  <a:cubicBezTo>
                    <a:pt x="342" y="862"/>
                    <a:pt x="342" y="862"/>
                    <a:pt x="343" y="863"/>
                  </a:cubicBezTo>
                  <a:cubicBezTo>
                    <a:pt x="343" y="862"/>
                    <a:pt x="344" y="861"/>
                    <a:pt x="344" y="860"/>
                  </a:cubicBezTo>
                  <a:cubicBezTo>
                    <a:pt x="345" y="858"/>
                    <a:pt x="346" y="857"/>
                    <a:pt x="350" y="857"/>
                  </a:cubicBezTo>
                  <a:cubicBezTo>
                    <a:pt x="353" y="857"/>
                    <a:pt x="356" y="857"/>
                    <a:pt x="359" y="858"/>
                  </a:cubicBezTo>
                  <a:cubicBezTo>
                    <a:pt x="362" y="860"/>
                    <a:pt x="363" y="858"/>
                    <a:pt x="367" y="860"/>
                  </a:cubicBezTo>
                  <a:cubicBezTo>
                    <a:pt x="370" y="862"/>
                    <a:pt x="371" y="862"/>
                    <a:pt x="375" y="864"/>
                  </a:cubicBezTo>
                  <a:cubicBezTo>
                    <a:pt x="379" y="865"/>
                    <a:pt x="381" y="866"/>
                    <a:pt x="388" y="867"/>
                  </a:cubicBezTo>
                  <a:cubicBezTo>
                    <a:pt x="394" y="867"/>
                    <a:pt x="397" y="866"/>
                    <a:pt x="402" y="868"/>
                  </a:cubicBezTo>
                  <a:cubicBezTo>
                    <a:pt x="407" y="869"/>
                    <a:pt x="408" y="866"/>
                    <a:pt x="412" y="869"/>
                  </a:cubicBezTo>
                  <a:cubicBezTo>
                    <a:pt x="415" y="872"/>
                    <a:pt x="421" y="872"/>
                    <a:pt x="425" y="878"/>
                  </a:cubicBezTo>
                  <a:cubicBezTo>
                    <a:pt x="430" y="883"/>
                    <a:pt x="432" y="884"/>
                    <a:pt x="438" y="883"/>
                  </a:cubicBezTo>
                  <a:cubicBezTo>
                    <a:pt x="444" y="882"/>
                    <a:pt x="451" y="878"/>
                    <a:pt x="460" y="882"/>
                  </a:cubicBezTo>
                  <a:cubicBezTo>
                    <a:pt x="469" y="885"/>
                    <a:pt x="472" y="885"/>
                    <a:pt x="474" y="886"/>
                  </a:cubicBezTo>
                  <a:cubicBezTo>
                    <a:pt x="475" y="886"/>
                    <a:pt x="476" y="888"/>
                    <a:pt x="477" y="891"/>
                  </a:cubicBezTo>
                  <a:cubicBezTo>
                    <a:pt x="477" y="894"/>
                    <a:pt x="479" y="896"/>
                    <a:pt x="481" y="898"/>
                  </a:cubicBezTo>
                  <a:cubicBezTo>
                    <a:pt x="484" y="900"/>
                    <a:pt x="489" y="900"/>
                    <a:pt x="496" y="902"/>
                  </a:cubicBezTo>
                  <a:cubicBezTo>
                    <a:pt x="496" y="903"/>
                    <a:pt x="496" y="903"/>
                    <a:pt x="497" y="903"/>
                  </a:cubicBezTo>
                  <a:cubicBezTo>
                    <a:pt x="503" y="904"/>
                    <a:pt x="505" y="902"/>
                    <a:pt x="508" y="906"/>
                  </a:cubicBezTo>
                  <a:cubicBezTo>
                    <a:pt x="511" y="911"/>
                    <a:pt x="515" y="913"/>
                    <a:pt x="519" y="917"/>
                  </a:cubicBezTo>
                  <a:cubicBezTo>
                    <a:pt x="522" y="921"/>
                    <a:pt x="520" y="922"/>
                    <a:pt x="526" y="921"/>
                  </a:cubicBezTo>
                  <a:cubicBezTo>
                    <a:pt x="532" y="921"/>
                    <a:pt x="534" y="921"/>
                    <a:pt x="534" y="917"/>
                  </a:cubicBezTo>
                  <a:cubicBezTo>
                    <a:pt x="534" y="913"/>
                    <a:pt x="542" y="909"/>
                    <a:pt x="544" y="907"/>
                  </a:cubicBezTo>
                  <a:cubicBezTo>
                    <a:pt x="545" y="906"/>
                    <a:pt x="545" y="906"/>
                    <a:pt x="546" y="905"/>
                  </a:cubicBezTo>
                  <a:cubicBezTo>
                    <a:pt x="544" y="904"/>
                    <a:pt x="543" y="903"/>
                    <a:pt x="541" y="902"/>
                  </a:cubicBezTo>
                  <a:cubicBezTo>
                    <a:pt x="537" y="897"/>
                    <a:pt x="529" y="889"/>
                    <a:pt x="526" y="886"/>
                  </a:cubicBezTo>
                  <a:cubicBezTo>
                    <a:pt x="524" y="883"/>
                    <a:pt x="520" y="874"/>
                    <a:pt x="517" y="871"/>
                  </a:cubicBezTo>
                  <a:cubicBezTo>
                    <a:pt x="514" y="867"/>
                    <a:pt x="513" y="864"/>
                    <a:pt x="512" y="860"/>
                  </a:cubicBezTo>
                  <a:cubicBezTo>
                    <a:pt x="511" y="856"/>
                    <a:pt x="512" y="853"/>
                    <a:pt x="506" y="846"/>
                  </a:cubicBezTo>
                  <a:cubicBezTo>
                    <a:pt x="500" y="839"/>
                    <a:pt x="495" y="838"/>
                    <a:pt x="490" y="833"/>
                  </a:cubicBezTo>
                  <a:cubicBezTo>
                    <a:pt x="485" y="827"/>
                    <a:pt x="493" y="823"/>
                    <a:pt x="495" y="820"/>
                  </a:cubicBezTo>
                  <a:cubicBezTo>
                    <a:pt x="498" y="818"/>
                    <a:pt x="501" y="813"/>
                    <a:pt x="501" y="803"/>
                  </a:cubicBezTo>
                  <a:cubicBezTo>
                    <a:pt x="498" y="800"/>
                    <a:pt x="505" y="800"/>
                    <a:pt x="509" y="798"/>
                  </a:cubicBezTo>
                  <a:cubicBezTo>
                    <a:pt x="513" y="796"/>
                    <a:pt x="513" y="797"/>
                    <a:pt x="525" y="792"/>
                  </a:cubicBezTo>
                  <a:cubicBezTo>
                    <a:pt x="536" y="789"/>
                    <a:pt x="532" y="786"/>
                    <a:pt x="534" y="780"/>
                  </a:cubicBezTo>
                  <a:cubicBezTo>
                    <a:pt x="534" y="780"/>
                    <a:pt x="532" y="779"/>
                    <a:pt x="530" y="778"/>
                  </a:cubicBezTo>
                  <a:cubicBezTo>
                    <a:pt x="523" y="774"/>
                    <a:pt x="512" y="772"/>
                    <a:pt x="518" y="770"/>
                  </a:cubicBezTo>
                  <a:cubicBezTo>
                    <a:pt x="524" y="768"/>
                    <a:pt x="530" y="769"/>
                    <a:pt x="528" y="765"/>
                  </a:cubicBezTo>
                  <a:cubicBezTo>
                    <a:pt x="525" y="761"/>
                    <a:pt x="516" y="748"/>
                    <a:pt x="511" y="745"/>
                  </a:cubicBezTo>
                  <a:cubicBezTo>
                    <a:pt x="505" y="742"/>
                    <a:pt x="504" y="739"/>
                    <a:pt x="496" y="740"/>
                  </a:cubicBezTo>
                  <a:cubicBezTo>
                    <a:pt x="488" y="741"/>
                    <a:pt x="479" y="740"/>
                    <a:pt x="480" y="735"/>
                  </a:cubicBezTo>
                  <a:cubicBezTo>
                    <a:pt x="480" y="730"/>
                    <a:pt x="481" y="729"/>
                    <a:pt x="474" y="726"/>
                  </a:cubicBezTo>
                  <a:cubicBezTo>
                    <a:pt x="467" y="723"/>
                    <a:pt x="462" y="724"/>
                    <a:pt x="466" y="716"/>
                  </a:cubicBezTo>
                  <a:cubicBezTo>
                    <a:pt x="470" y="709"/>
                    <a:pt x="473" y="705"/>
                    <a:pt x="469" y="700"/>
                  </a:cubicBezTo>
                  <a:cubicBezTo>
                    <a:pt x="464" y="695"/>
                    <a:pt x="464" y="691"/>
                    <a:pt x="468" y="687"/>
                  </a:cubicBezTo>
                  <a:cubicBezTo>
                    <a:pt x="472" y="682"/>
                    <a:pt x="467" y="669"/>
                    <a:pt x="475" y="669"/>
                  </a:cubicBezTo>
                  <a:cubicBezTo>
                    <a:pt x="483" y="669"/>
                    <a:pt x="487" y="674"/>
                    <a:pt x="492" y="679"/>
                  </a:cubicBezTo>
                  <a:cubicBezTo>
                    <a:pt x="496" y="684"/>
                    <a:pt x="508" y="688"/>
                    <a:pt x="508" y="681"/>
                  </a:cubicBezTo>
                  <a:cubicBezTo>
                    <a:pt x="507" y="674"/>
                    <a:pt x="494" y="665"/>
                    <a:pt x="502" y="663"/>
                  </a:cubicBezTo>
                  <a:cubicBezTo>
                    <a:pt x="511" y="661"/>
                    <a:pt x="512" y="661"/>
                    <a:pt x="513" y="655"/>
                  </a:cubicBezTo>
                  <a:cubicBezTo>
                    <a:pt x="515" y="650"/>
                    <a:pt x="520" y="654"/>
                    <a:pt x="528" y="649"/>
                  </a:cubicBezTo>
                  <a:cubicBezTo>
                    <a:pt x="535" y="645"/>
                    <a:pt x="537" y="626"/>
                    <a:pt x="543" y="631"/>
                  </a:cubicBezTo>
                  <a:cubicBezTo>
                    <a:pt x="549" y="637"/>
                    <a:pt x="547" y="641"/>
                    <a:pt x="555" y="640"/>
                  </a:cubicBezTo>
                  <a:cubicBezTo>
                    <a:pt x="564" y="640"/>
                    <a:pt x="570" y="630"/>
                    <a:pt x="572" y="635"/>
                  </a:cubicBezTo>
                  <a:cubicBezTo>
                    <a:pt x="574" y="640"/>
                    <a:pt x="582" y="639"/>
                    <a:pt x="590" y="640"/>
                  </a:cubicBezTo>
                  <a:cubicBezTo>
                    <a:pt x="598" y="641"/>
                    <a:pt x="600" y="641"/>
                    <a:pt x="611" y="650"/>
                  </a:cubicBezTo>
                  <a:cubicBezTo>
                    <a:pt x="622" y="658"/>
                    <a:pt x="624" y="669"/>
                    <a:pt x="627" y="666"/>
                  </a:cubicBezTo>
                  <a:cubicBezTo>
                    <a:pt x="629" y="664"/>
                    <a:pt x="629" y="663"/>
                    <a:pt x="630" y="658"/>
                  </a:cubicBezTo>
                  <a:cubicBezTo>
                    <a:pt x="630" y="653"/>
                    <a:pt x="633" y="653"/>
                    <a:pt x="640" y="658"/>
                  </a:cubicBezTo>
                  <a:cubicBezTo>
                    <a:pt x="647" y="662"/>
                    <a:pt x="650" y="668"/>
                    <a:pt x="657" y="662"/>
                  </a:cubicBezTo>
                  <a:cubicBezTo>
                    <a:pt x="664" y="655"/>
                    <a:pt x="664" y="652"/>
                    <a:pt x="671" y="652"/>
                  </a:cubicBezTo>
                  <a:cubicBezTo>
                    <a:pt x="678" y="651"/>
                    <a:pt x="683" y="655"/>
                    <a:pt x="689" y="657"/>
                  </a:cubicBezTo>
                  <a:cubicBezTo>
                    <a:pt x="694" y="658"/>
                    <a:pt x="693" y="652"/>
                    <a:pt x="699" y="651"/>
                  </a:cubicBezTo>
                  <a:cubicBezTo>
                    <a:pt x="704" y="651"/>
                    <a:pt x="707" y="648"/>
                    <a:pt x="713" y="655"/>
                  </a:cubicBezTo>
                  <a:cubicBezTo>
                    <a:pt x="719" y="662"/>
                    <a:pt x="722" y="661"/>
                    <a:pt x="728" y="662"/>
                  </a:cubicBezTo>
                  <a:cubicBezTo>
                    <a:pt x="734" y="664"/>
                    <a:pt x="742" y="666"/>
                    <a:pt x="743" y="663"/>
                  </a:cubicBezTo>
                  <a:cubicBezTo>
                    <a:pt x="743" y="661"/>
                    <a:pt x="747" y="658"/>
                    <a:pt x="751" y="660"/>
                  </a:cubicBezTo>
                  <a:cubicBezTo>
                    <a:pt x="754" y="663"/>
                    <a:pt x="758" y="667"/>
                    <a:pt x="765" y="663"/>
                  </a:cubicBezTo>
                  <a:cubicBezTo>
                    <a:pt x="772" y="659"/>
                    <a:pt x="775" y="654"/>
                    <a:pt x="775" y="649"/>
                  </a:cubicBezTo>
                  <a:cubicBezTo>
                    <a:pt x="774" y="645"/>
                    <a:pt x="776" y="645"/>
                    <a:pt x="769" y="643"/>
                  </a:cubicBezTo>
                  <a:cubicBezTo>
                    <a:pt x="761" y="640"/>
                    <a:pt x="766" y="640"/>
                    <a:pt x="754" y="637"/>
                  </a:cubicBezTo>
                  <a:cubicBezTo>
                    <a:pt x="743" y="633"/>
                    <a:pt x="744" y="633"/>
                    <a:pt x="739" y="630"/>
                  </a:cubicBezTo>
                  <a:cubicBezTo>
                    <a:pt x="735" y="628"/>
                    <a:pt x="732" y="627"/>
                    <a:pt x="737" y="625"/>
                  </a:cubicBezTo>
                  <a:cubicBezTo>
                    <a:pt x="743" y="624"/>
                    <a:pt x="749" y="621"/>
                    <a:pt x="750" y="619"/>
                  </a:cubicBezTo>
                  <a:cubicBezTo>
                    <a:pt x="752" y="617"/>
                    <a:pt x="757" y="621"/>
                    <a:pt x="751" y="614"/>
                  </a:cubicBezTo>
                  <a:cubicBezTo>
                    <a:pt x="744" y="606"/>
                    <a:pt x="737" y="607"/>
                    <a:pt x="744" y="603"/>
                  </a:cubicBezTo>
                  <a:cubicBezTo>
                    <a:pt x="751" y="599"/>
                    <a:pt x="749" y="597"/>
                    <a:pt x="756" y="599"/>
                  </a:cubicBezTo>
                  <a:cubicBezTo>
                    <a:pt x="764" y="601"/>
                    <a:pt x="768" y="601"/>
                    <a:pt x="767" y="598"/>
                  </a:cubicBezTo>
                  <a:cubicBezTo>
                    <a:pt x="767" y="595"/>
                    <a:pt x="765" y="594"/>
                    <a:pt x="758" y="593"/>
                  </a:cubicBezTo>
                  <a:cubicBezTo>
                    <a:pt x="752" y="592"/>
                    <a:pt x="749" y="596"/>
                    <a:pt x="749" y="590"/>
                  </a:cubicBezTo>
                  <a:cubicBezTo>
                    <a:pt x="749" y="585"/>
                    <a:pt x="751" y="586"/>
                    <a:pt x="747" y="583"/>
                  </a:cubicBezTo>
                  <a:cubicBezTo>
                    <a:pt x="743" y="581"/>
                    <a:pt x="740" y="573"/>
                    <a:pt x="746" y="572"/>
                  </a:cubicBezTo>
                  <a:cubicBezTo>
                    <a:pt x="752" y="572"/>
                    <a:pt x="756" y="573"/>
                    <a:pt x="765" y="575"/>
                  </a:cubicBezTo>
                  <a:cubicBezTo>
                    <a:pt x="774" y="576"/>
                    <a:pt x="776" y="573"/>
                    <a:pt x="784" y="571"/>
                  </a:cubicBezTo>
                  <a:cubicBezTo>
                    <a:pt x="792" y="569"/>
                    <a:pt x="787" y="572"/>
                    <a:pt x="798" y="568"/>
                  </a:cubicBezTo>
                  <a:cubicBezTo>
                    <a:pt x="810" y="563"/>
                    <a:pt x="810" y="562"/>
                    <a:pt x="819" y="561"/>
                  </a:cubicBezTo>
                  <a:cubicBezTo>
                    <a:pt x="828" y="561"/>
                    <a:pt x="830" y="557"/>
                    <a:pt x="838" y="555"/>
                  </a:cubicBezTo>
                  <a:cubicBezTo>
                    <a:pt x="846" y="554"/>
                    <a:pt x="858" y="552"/>
                    <a:pt x="868" y="550"/>
                  </a:cubicBezTo>
                  <a:cubicBezTo>
                    <a:pt x="877" y="548"/>
                    <a:pt x="878" y="543"/>
                    <a:pt x="884" y="540"/>
                  </a:cubicBezTo>
                  <a:cubicBezTo>
                    <a:pt x="890" y="537"/>
                    <a:pt x="888" y="535"/>
                    <a:pt x="898" y="536"/>
                  </a:cubicBezTo>
                  <a:cubicBezTo>
                    <a:pt x="909" y="536"/>
                    <a:pt x="906" y="535"/>
                    <a:pt x="911" y="537"/>
                  </a:cubicBezTo>
                  <a:cubicBezTo>
                    <a:pt x="917" y="540"/>
                    <a:pt x="923" y="541"/>
                    <a:pt x="925" y="540"/>
                  </a:cubicBezTo>
                  <a:cubicBezTo>
                    <a:pt x="927" y="539"/>
                    <a:pt x="931" y="537"/>
                    <a:pt x="936" y="542"/>
                  </a:cubicBezTo>
                  <a:cubicBezTo>
                    <a:pt x="941" y="548"/>
                    <a:pt x="946" y="557"/>
                    <a:pt x="947" y="563"/>
                  </a:cubicBezTo>
                  <a:cubicBezTo>
                    <a:pt x="947" y="569"/>
                    <a:pt x="953" y="570"/>
                    <a:pt x="958" y="569"/>
                  </a:cubicBezTo>
                  <a:cubicBezTo>
                    <a:pt x="964" y="568"/>
                    <a:pt x="967" y="568"/>
                    <a:pt x="976" y="570"/>
                  </a:cubicBezTo>
                  <a:cubicBezTo>
                    <a:pt x="985" y="572"/>
                    <a:pt x="989" y="569"/>
                    <a:pt x="994" y="571"/>
                  </a:cubicBezTo>
                  <a:cubicBezTo>
                    <a:pt x="1000" y="573"/>
                    <a:pt x="1007" y="569"/>
                    <a:pt x="1004" y="574"/>
                  </a:cubicBezTo>
                  <a:cubicBezTo>
                    <a:pt x="1000" y="580"/>
                    <a:pt x="995" y="584"/>
                    <a:pt x="1003" y="587"/>
                  </a:cubicBezTo>
                  <a:cubicBezTo>
                    <a:pt x="1011" y="590"/>
                    <a:pt x="1011" y="583"/>
                    <a:pt x="1016" y="584"/>
                  </a:cubicBezTo>
                  <a:cubicBezTo>
                    <a:pt x="1022" y="585"/>
                    <a:pt x="1021" y="585"/>
                    <a:pt x="1031" y="580"/>
                  </a:cubicBezTo>
                  <a:cubicBezTo>
                    <a:pt x="1041" y="575"/>
                    <a:pt x="1042" y="572"/>
                    <a:pt x="1052" y="568"/>
                  </a:cubicBezTo>
                  <a:cubicBezTo>
                    <a:pt x="1063" y="564"/>
                    <a:pt x="1071" y="560"/>
                    <a:pt x="1070" y="564"/>
                  </a:cubicBezTo>
                  <a:cubicBezTo>
                    <a:pt x="1069" y="568"/>
                    <a:pt x="1054" y="566"/>
                    <a:pt x="1064" y="572"/>
                  </a:cubicBezTo>
                  <a:cubicBezTo>
                    <a:pt x="1074" y="578"/>
                    <a:pt x="1121" y="597"/>
                    <a:pt x="1168" y="655"/>
                  </a:cubicBezTo>
                  <a:cubicBezTo>
                    <a:pt x="1172" y="659"/>
                    <a:pt x="1184" y="660"/>
                    <a:pt x="1184" y="655"/>
                  </a:cubicBezTo>
                  <a:cubicBezTo>
                    <a:pt x="1184" y="650"/>
                    <a:pt x="1179" y="641"/>
                    <a:pt x="1190" y="645"/>
                  </a:cubicBezTo>
                  <a:cubicBezTo>
                    <a:pt x="1200" y="649"/>
                    <a:pt x="1203" y="660"/>
                    <a:pt x="1211" y="661"/>
                  </a:cubicBezTo>
                  <a:cubicBezTo>
                    <a:pt x="1218" y="661"/>
                    <a:pt x="1213" y="666"/>
                    <a:pt x="1227" y="661"/>
                  </a:cubicBezTo>
                  <a:cubicBezTo>
                    <a:pt x="1240" y="655"/>
                    <a:pt x="1243" y="648"/>
                    <a:pt x="1252" y="654"/>
                  </a:cubicBezTo>
                  <a:cubicBezTo>
                    <a:pt x="1261" y="660"/>
                    <a:pt x="1260" y="663"/>
                    <a:pt x="1274" y="669"/>
                  </a:cubicBezTo>
                  <a:cubicBezTo>
                    <a:pt x="1288" y="675"/>
                    <a:pt x="1290" y="674"/>
                    <a:pt x="1293" y="681"/>
                  </a:cubicBezTo>
                  <a:cubicBezTo>
                    <a:pt x="1297" y="688"/>
                    <a:pt x="1303" y="692"/>
                    <a:pt x="1311" y="693"/>
                  </a:cubicBezTo>
                  <a:cubicBezTo>
                    <a:pt x="1319" y="693"/>
                    <a:pt x="1322" y="695"/>
                    <a:pt x="1326" y="691"/>
                  </a:cubicBezTo>
                  <a:cubicBezTo>
                    <a:pt x="1330" y="687"/>
                    <a:pt x="1333" y="686"/>
                    <a:pt x="1336" y="691"/>
                  </a:cubicBezTo>
                  <a:cubicBezTo>
                    <a:pt x="1339" y="696"/>
                    <a:pt x="1359" y="701"/>
                    <a:pt x="1353" y="703"/>
                  </a:cubicBezTo>
                  <a:cubicBezTo>
                    <a:pt x="1352" y="703"/>
                    <a:pt x="1352" y="703"/>
                    <a:pt x="1351" y="704"/>
                  </a:cubicBezTo>
                  <a:cubicBezTo>
                    <a:pt x="1353" y="705"/>
                    <a:pt x="1354" y="707"/>
                    <a:pt x="1358" y="705"/>
                  </a:cubicBezTo>
                  <a:cubicBezTo>
                    <a:pt x="1359" y="705"/>
                    <a:pt x="1360" y="704"/>
                    <a:pt x="1361" y="703"/>
                  </a:cubicBezTo>
                  <a:cubicBezTo>
                    <a:pt x="1364" y="700"/>
                    <a:pt x="1363" y="696"/>
                    <a:pt x="1372" y="694"/>
                  </a:cubicBezTo>
                  <a:cubicBezTo>
                    <a:pt x="1382" y="693"/>
                    <a:pt x="1389" y="700"/>
                    <a:pt x="1393" y="691"/>
                  </a:cubicBezTo>
                  <a:cubicBezTo>
                    <a:pt x="1397" y="682"/>
                    <a:pt x="1389" y="683"/>
                    <a:pt x="1398" y="680"/>
                  </a:cubicBezTo>
                  <a:cubicBezTo>
                    <a:pt x="1406" y="676"/>
                    <a:pt x="1406" y="678"/>
                    <a:pt x="1416" y="672"/>
                  </a:cubicBezTo>
                  <a:cubicBezTo>
                    <a:pt x="1426" y="666"/>
                    <a:pt x="1425" y="664"/>
                    <a:pt x="1434" y="662"/>
                  </a:cubicBezTo>
                  <a:cubicBezTo>
                    <a:pt x="1443" y="660"/>
                    <a:pt x="1443" y="657"/>
                    <a:pt x="1448" y="659"/>
                  </a:cubicBezTo>
                  <a:cubicBezTo>
                    <a:pt x="1452" y="661"/>
                    <a:pt x="1454" y="667"/>
                    <a:pt x="1462" y="665"/>
                  </a:cubicBezTo>
                  <a:cubicBezTo>
                    <a:pt x="1469" y="663"/>
                    <a:pt x="1486" y="665"/>
                    <a:pt x="1488" y="667"/>
                  </a:cubicBezTo>
                  <a:cubicBezTo>
                    <a:pt x="1490" y="669"/>
                    <a:pt x="1496" y="680"/>
                    <a:pt x="1508" y="681"/>
                  </a:cubicBezTo>
                  <a:cubicBezTo>
                    <a:pt x="1521" y="681"/>
                    <a:pt x="1524" y="679"/>
                    <a:pt x="1537" y="681"/>
                  </a:cubicBezTo>
                  <a:cubicBezTo>
                    <a:pt x="1550" y="682"/>
                    <a:pt x="1559" y="690"/>
                    <a:pt x="1564" y="688"/>
                  </a:cubicBezTo>
                  <a:cubicBezTo>
                    <a:pt x="1569" y="685"/>
                    <a:pt x="1572" y="684"/>
                    <a:pt x="1574" y="680"/>
                  </a:cubicBezTo>
                  <a:cubicBezTo>
                    <a:pt x="1576" y="675"/>
                    <a:pt x="1579" y="671"/>
                    <a:pt x="1576" y="668"/>
                  </a:cubicBezTo>
                  <a:cubicBezTo>
                    <a:pt x="1573" y="665"/>
                    <a:pt x="1574" y="669"/>
                    <a:pt x="1566" y="662"/>
                  </a:cubicBezTo>
                  <a:cubicBezTo>
                    <a:pt x="1559" y="655"/>
                    <a:pt x="1553" y="653"/>
                    <a:pt x="1555" y="646"/>
                  </a:cubicBezTo>
                  <a:cubicBezTo>
                    <a:pt x="1557" y="640"/>
                    <a:pt x="1557" y="639"/>
                    <a:pt x="1561" y="635"/>
                  </a:cubicBezTo>
                  <a:cubicBezTo>
                    <a:pt x="1565" y="630"/>
                    <a:pt x="1565" y="630"/>
                    <a:pt x="1566" y="626"/>
                  </a:cubicBezTo>
                  <a:cubicBezTo>
                    <a:pt x="1566" y="623"/>
                    <a:pt x="1569" y="623"/>
                    <a:pt x="1575" y="626"/>
                  </a:cubicBezTo>
                  <a:cubicBezTo>
                    <a:pt x="1581" y="630"/>
                    <a:pt x="1593" y="634"/>
                    <a:pt x="1600" y="634"/>
                  </a:cubicBezTo>
                  <a:cubicBezTo>
                    <a:pt x="1606" y="634"/>
                    <a:pt x="1611" y="638"/>
                    <a:pt x="1622" y="639"/>
                  </a:cubicBezTo>
                  <a:cubicBezTo>
                    <a:pt x="1633" y="639"/>
                    <a:pt x="1639" y="637"/>
                    <a:pt x="1645" y="645"/>
                  </a:cubicBezTo>
                  <a:cubicBezTo>
                    <a:pt x="1652" y="653"/>
                    <a:pt x="1653" y="654"/>
                    <a:pt x="1660" y="662"/>
                  </a:cubicBezTo>
                  <a:cubicBezTo>
                    <a:pt x="1667" y="669"/>
                    <a:pt x="1666" y="672"/>
                    <a:pt x="1677" y="673"/>
                  </a:cubicBezTo>
                  <a:cubicBezTo>
                    <a:pt x="1687" y="674"/>
                    <a:pt x="1689" y="678"/>
                    <a:pt x="1696" y="677"/>
                  </a:cubicBezTo>
                  <a:cubicBezTo>
                    <a:pt x="1702" y="675"/>
                    <a:pt x="1715" y="673"/>
                    <a:pt x="1717" y="670"/>
                  </a:cubicBezTo>
                  <a:cubicBezTo>
                    <a:pt x="1719" y="667"/>
                    <a:pt x="1723" y="668"/>
                    <a:pt x="1734" y="669"/>
                  </a:cubicBezTo>
                  <a:cubicBezTo>
                    <a:pt x="1745" y="670"/>
                    <a:pt x="1744" y="670"/>
                    <a:pt x="1757" y="672"/>
                  </a:cubicBezTo>
                  <a:cubicBezTo>
                    <a:pt x="1769" y="675"/>
                    <a:pt x="1771" y="681"/>
                    <a:pt x="1775" y="681"/>
                  </a:cubicBezTo>
                  <a:cubicBezTo>
                    <a:pt x="1780" y="681"/>
                    <a:pt x="1789" y="681"/>
                    <a:pt x="1794" y="684"/>
                  </a:cubicBezTo>
                  <a:cubicBezTo>
                    <a:pt x="1799" y="688"/>
                    <a:pt x="1804" y="697"/>
                    <a:pt x="1812" y="698"/>
                  </a:cubicBezTo>
                  <a:cubicBezTo>
                    <a:pt x="1820" y="698"/>
                    <a:pt x="1835" y="702"/>
                    <a:pt x="1844" y="703"/>
                  </a:cubicBezTo>
                  <a:cubicBezTo>
                    <a:pt x="1853" y="704"/>
                    <a:pt x="1863" y="703"/>
                    <a:pt x="1871" y="702"/>
                  </a:cubicBezTo>
                  <a:cubicBezTo>
                    <a:pt x="1878" y="701"/>
                    <a:pt x="1879" y="697"/>
                    <a:pt x="1891" y="696"/>
                  </a:cubicBezTo>
                  <a:cubicBezTo>
                    <a:pt x="1903" y="694"/>
                    <a:pt x="1906" y="697"/>
                    <a:pt x="1909" y="689"/>
                  </a:cubicBezTo>
                  <a:cubicBezTo>
                    <a:pt x="1913" y="682"/>
                    <a:pt x="1914" y="678"/>
                    <a:pt x="1919" y="677"/>
                  </a:cubicBezTo>
                  <a:cubicBezTo>
                    <a:pt x="1924" y="676"/>
                    <a:pt x="1942" y="676"/>
                    <a:pt x="1947" y="679"/>
                  </a:cubicBezTo>
                  <a:cubicBezTo>
                    <a:pt x="1953" y="682"/>
                    <a:pt x="1959" y="683"/>
                    <a:pt x="1964" y="682"/>
                  </a:cubicBezTo>
                  <a:cubicBezTo>
                    <a:pt x="1969" y="681"/>
                    <a:pt x="1970" y="684"/>
                    <a:pt x="1984" y="686"/>
                  </a:cubicBezTo>
                  <a:cubicBezTo>
                    <a:pt x="1984" y="686"/>
                    <a:pt x="1984" y="686"/>
                    <a:pt x="1984" y="686"/>
                  </a:cubicBezTo>
                  <a:cubicBezTo>
                    <a:pt x="1999" y="688"/>
                    <a:pt x="1999" y="694"/>
                    <a:pt x="2009" y="692"/>
                  </a:cubicBezTo>
                  <a:cubicBezTo>
                    <a:pt x="2018" y="690"/>
                    <a:pt x="2019" y="682"/>
                    <a:pt x="2027" y="682"/>
                  </a:cubicBezTo>
                  <a:cubicBezTo>
                    <a:pt x="2034" y="682"/>
                    <a:pt x="2040" y="674"/>
                    <a:pt x="2034" y="673"/>
                  </a:cubicBezTo>
                  <a:cubicBezTo>
                    <a:pt x="2028" y="672"/>
                    <a:pt x="2025" y="674"/>
                    <a:pt x="2026" y="663"/>
                  </a:cubicBezTo>
                  <a:cubicBezTo>
                    <a:pt x="2028" y="651"/>
                    <a:pt x="2023" y="645"/>
                    <a:pt x="2026" y="637"/>
                  </a:cubicBezTo>
                  <a:cubicBezTo>
                    <a:pt x="2029" y="630"/>
                    <a:pt x="2036" y="624"/>
                    <a:pt x="2030" y="621"/>
                  </a:cubicBezTo>
                  <a:cubicBezTo>
                    <a:pt x="2025" y="617"/>
                    <a:pt x="2013" y="614"/>
                    <a:pt x="2010" y="610"/>
                  </a:cubicBezTo>
                  <a:cubicBezTo>
                    <a:pt x="2006" y="607"/>
                    <a:pt x="2001" y="611"/>
                    <a:pt x="2007" y="602"/>
                  </a:cubicBezTo>
                  <a:cubicBezTo>
                    <a:pt x="2013" y="593"/>
                    <a:pt x="2005" y="589"/>
                    <a:pt x="2019" y="589"/>
                  </a:cubicBezTo>
                  <a:cubicBezTo>
                    <a:pt x="2033" y="590"/>
                    <a:pt x="2036" y="587"/>
                    <a:pt x="2050" y="587"/>
                  </a:cubicBezTo>
                  <a:cubicBezTo>
                    <a:pt x="2065" y="587"/>
                    <a:pt x="2070" y="586"/>
                    <a:pt x="2082" y="592"/>
                  </a:cubicBezTo>
                  <a:cubicBezTo>
                    <a:pt x="2093" y="598"/>
                    <a:pt x="2109" y="593"/>
                    <a:pt x="2115" y="598"/>
                  </a:cubicBezTo>
                  <a:cubicBezTo>
                    <a:pt x="2121" y="603"/>
                    <a:pt x="2145" y="611"/>
                    <a:pt x="2150" y="617"/>
                  </a:cubicBezTo>
                  <a:cubicBezTo>
                    <a:pt x="2154" y="622"/>
                    <a:pt x="2151" y="625"/>
                    <a:pt x="2167" y="635"/>
                  </a:cubicBezTo>
                  <a:cubicBezTo>
                    <a:pt x="2182" y="646"/>
                    <a:pt x="2182" y="651"/>
                    <a:pt x="2192" y="661"/>
                  </a:cubicBezTo>
                  <a:cubicBezTo>
                    <a:pt x="2203" y="670"/>
                    <a:pt x="2204" y="677"/>
                    <a:pt x="2216" y="682"/>
                  </a:cubicBezTo>
                  <a:cubicBezTo>
                    <a:pt x="2228" y="688"/>
                    <a:pt x="2236" y="692"/>
                    <a:pt x="2244" y="693"/>
                  </a:cubicBezTo>
                  <a:cubicBezTo>
                    <a:pt x="2252" y="693"/>
                    <a:pt x="2254" y="698"/>
                    <a:pt x="2264" y="699"/>
                  </a:cubicBezTo>
                  <a:cubicBezTo>
                    <a:pt x="2273" y="700"/>
                    <a:pt x="2274" y="700"/>
                    <a:pt x="2283" y="704"/>
                  </a:cubicBezTo>
                  <a:cubicBezTo>
                    <a:pt x="2293" y="708"/>
                    <a:pt x="2296" y="705"/>
                    <a:pt x="2301" y="711"/>
                  </a:cubicBezTo>
                  <a:cubicBezTo>
                    <a:pt x="2307" y="717"/>
                    <a:pt x="2313" y="723"/>
                    <a:pt x="2317" y="727"/>
                  </a:cubicBezTo>
                  <a:cubicBezTo>
                    <a:pt x="2321" y="730"/>
                    <a:pt x="2322" y="744"/>
                    <a:pt x="2328" y="745"/>
                  </a:cubicBezTo>
                  <a:cubicBezTo>
                    <a:pt x="2333" y="747"/>
                    <a:pt x="2345" y="746"/>
                    <a:pt x="2349" y="745"/>
                  </a:cubicBezTo>
                  <a:cubicBezTo>
                    <a:pt x="2354" y="744"/>
                    <a:pt x="2361" y="747"/>
                    <a:pt x="2368" y="738"/>
                  </a:cubicBezTo>
                  <a:cubicBezTo>
                    <a:pt x="2375" y="730"/>
                    <a:pt x="2381" y="738"/>
                    <a:pt x="2386" y="729"/>
                  </a:cubicBezTo>
                  <a:cubicBezTo>
                    <a:pt x="2391" y="720"/>
                    <a:pt x="2403" y="728"/>
                    <a:pt x="2405" y="733"/>
                  </a:cubicBezTo>
                  <a:cubicBezTo>
                    <a:pt x="2408" y="737"/>
                    <a:pt x="2416" y="748"/>
                    <a:pt x="2415" y="750"/>
                  </a:cubicBezTo>
                  <a:cubicBezTo>
                    <a:pt x="2413" y="752"/>
                    <a:pt x="2404" y="755"/>
                    <a:pt x="2411" y="761"/>
                  </a:cubicBezTo>
                  <a:cubicBezTo>
                    <a:pt x="2418" y="768"/>
                    <a:pt x="2416" y="778"/>
                    <a:pt x="2418" y="783"/>
                  </a:cubicBezTo>
                  <a:cubicBezTo>
                    <a:pt x="2421" y="788"/>
                    <a:pt x="2419" y="792"/>
                    <a:pt x="2421" y="798"/>
                  </a:cubicBezTo>
                  <a:cubicBezTo>
                    <a:pt x="2424" y="803"/>
                    <a:pt x="2419" y="815"/>
                    <a:pt x="2419" y="815"/>
                  </a:cubicBezTo>
                  <a:cubicBezTo>
                    <a:pt x="2419" y="815"/>
                    <a:pt x="2419" y="815"/>
                    <a:pt x="2414" y="815"/>
                  </a:cubicBezTo>
                  <a:cubicBezTo>
                    <a:pt x="2409" y="815"/>
                    <a:pt x="2408" y="813"/>
                    <a:pt x="2404" y="813"/>
                  </a:cubicBezTo>
                  <a:cubicBezTo>
                    <a:pt x="2401" y="813"/>
                    <a:pt x="2389" y="805"/>
                    <a:pt x="2388" y="809"/>
                  </a:cubicBezTo>
                  <a:cubicBezTo>
                    <a:pt x="2387" y="814"/>
                    <a:pt x="2387" y="818"/>
                    <a:pt x="2384" y="819"/>
                  </a:cubicBezTo>
                  <a:cubicBezTo>
                    <a:pt x="2381" y="820"/>
                    <a:pt x="2373" y="819"/>
                    <a:pt x="2381" y="826"/>
                  </a:cubicBezTo>
                  <a:cubicBezTo>
                    <a:pt x="2389" y="832"/>
                    <a:pt x="2392" y="836"/>
                    <a:pt x="2395" y="842"/>
                  </a:cubicBezTo>
                  <a:cubicBezTo>
                    <a:pt x="2398" y="847"/>
                    <a:pt x="2401" y="849"/>
                    <a:pt x="2406" y="858"/>
                  </a:cubicBezTo>
                  <a:cubicBezTo>
                    <a:pt x="2410" y="867"/>
                    <a:pt x="2416" y="874"/>
                    <a:pt x="2411" y="875"/>
                  </a:cubicBezTo>
                  <a:cubicBezTo>
                    <a:pt x="2407" y="877"/>
                    <a:pt x="2400" y="878"/>
                    <a:pt x="2400" y="881"/>
                  </a:cubicBezTo>
                  <a:cubicBezTo>
                    <a:pt x="2400" y="882"/>
                    <a:pt x="2400" y="882"/>
                    <a:pt x="2400" y="883"/>
                  </a:cubicBezTo>
                  <a:cubicBezTo>
                    <a:pt x="2402" y="885"/>
                    <a:pt x="2406" y="888"/>
                    <a:pt x="2408" y="889"/>
                  </a:cubicBezTo>
                  <a:cubicBezTo>
                    <a:pt x="2408" y="888"/>
                    <a:pt x="2408" y="887"/>
                    <a:pt x="2408" y="886"/>
                  </a:cubicBezTo>
                  <a:cubicBezTo>
                    <a:pt x="2407" y="882"/>
                    <a:pt x="2411" y="882"/>
                    <a:pt x="2417" y="881"/>
                  </a:cubicBezTo>
                  <a:cubicBezTo>
                    <a:pt x="2423" y="880"/>
                    <a:pt x="2421" y="877"/>
                    <a:pt x="2421" y="873"/>
                  </a:cubicBezTo>
                  <a:cubicBezTo>
                    <a:pt x="2421" y="870"/>
                    <a:pt x="2426" y="868"/>
                    <a:pt x="2428" y="872"/>
                  </a:cubicBezTo>
                  <a:cubicBezTo>
                    <a:pt x="2430" y="877"/>
                    <a:pt x="2430" y="868"/>
                    <a:pt x="2430" y="867"/>
                  </a:cubicBezTo>
                  <a:cubicBezTo>
                    <a:pt x="2430" y="865"/>
                    <a:pt x="2437" y="872"/>
                    <a:pt x="2441" y="876"/>
                  </a:cubicBezTo>
                  <a:cubicBezTo>
                    <a:pt x="2444" y="881"/>
                    <a:pt x="2450" y="879"/>
                    <a:pt x="2463" y="880"/>
                  </a:cubicBezTo>
                  <a:cubicBezTo>
                    <a:pt x="2475" y="882"/>
                    <a:pt x="2468" y="879"/>
                    <a:pt x="2473" y="877"/>
                  </a:cubicBezTo>
                  <a:cubicBezTo>
                    <a:pt x="2478" y="875"/>
                    <a:pt x="2478" y="875"/>
                    <a:pt x="2483" y="869"/>
                  </a:cubicBezTo>
                  <a:cubicBezTo>
                    <a:pt x="2488" y="864"/>
                    <a:pt x="2488" y="866"/>
                    <a:pt x="2492" y="860"/>
                  </a:cubicBezTo>
                  <a:cubicBezTo>
                    <a:pt x="2497" y="854"/>
                    <a:pt x="2498" y="849"/>
                    <a:pt x="2499" y="838"/>
                  </a:cubicBezTo>
                  <a:cubicBezTo>
                    <a:pt x="2499" y="826"/>
                    <a:pt x="2500" y="824"/>
                    <a:pt x="2502" y="820"/>
                  </a:cubicBezTo>
                  <a:cubicBezTo>
                    <a:pt x="2504" y="816"/>
                    <a:pt x="2507" y="807"/>
                    <a:pt x="2510" y="801"/>
                  </a:cubicBezTo>
                  <a:cubicBezTo>
                    <a:pt x="2512" y="794"/>
                    <a:pt x="2513" y="794"/>
                    <a:pt x="2515" y="785"/>
                  </a:cubicBezTo>
                  <a:cubicBezTo>
                    <a:pt x="2517" y="776"/>
                    <a:pt x="2515" y="777"/>
                    <a:pt x="2511" y="769"/>
                  </a:cubicBezTo>
                  <a:cubicBezTo>
                    <a:pt x="2507" y="762"/>
                    <a:pt x="2512" y="762"/>
                    <a:pt x="2514" y="757"/>
                  </a:cubicBezTo>
                  <a:cubicBezTo>
                    <a:pt x="2515" y="753"/>
                    <a:pt x="2515" y="749"/>
                    <a:pt x="2512" y="745"/>
                  </a:cubicBezTo>
                  <a:cubicBezTo>
                    <a:pt x="2510" y="742"/>
                    <a:pt x="2515" y="734"/>
                    <a:pt x="2518" y="730"/>
                  </a:cubicBezTo>
                  <a:cubicBezTo>
                    <a:pt x="2520" y="727"/>
                    <a:pt x="2520" y="721"/>
                    <a:pt x="2516" y="712"/>
                  </a:cubicBezTo>
                  <a:cubicBezTo>
                    <a:pt x="2512" y="703"/>
                    <a:pt x="2512" y="702"/>
                    <a:pt x="2509" y="695"/>
                  </a:cubicBezTo>
                  <a:cubicBezTo>
                    <a:pt x="2506" y="688"/>
                    <a:pt x="2501" y="689"/>
                    <a:pt x="2500" y="685"/>
                  </a:cubicBezTo>
                  <a:cubicBezTo>
                    <a:pt x="2498" y="681"/>
                    <a:pt x="2496" y="680"/>
                    <a:pt x="2491" y="675"/>
                  </a:cubicBezTo>
                  <a:cubicBezTo>
                    <a:pt x="2486" y="670"/>
                    <a:pt x="2490" y="668"/>
                    <a:pt x="2485" y="660"/>
                  </a:cubicBezTo>
                  <a:cubicBezTo>
                    <a:pt x="2479" y="652"/>
                    <a:pt x="2477" y="650"/>
                    <a:pt x="2477" y="642"/>
                  </a:cubicBezTo>
                  <a:cubicBezTo>
                    <a:pt x="2477" y="634"/>
                    <a:pt x="2473" y="621"/>
                    <a:pt x="2470" y="621"/>
                  </a:cubicBezTo>
                  <a:cubicBezTo>
                    <a:pt x="2466" y="620"/>
                    <a:pt x="2462" y="616"/>
                    <a:pt x="2460" y="612"/>
                  </a:cubicBezTo>
                  <a:cubicBezTo>
                    <a:pt x="2458" y="608"/>
                    <a:pt x="2452" y="605"/>
                    <a:pt x="2448" y="602"/>
                  </a:cubicBezTo>
                  <a:cubicBezTo>
                    <a:pt x="2444" y="600"/>
                    <a:pt x="2449" y="597"/>
                    <a:pt x="2448" y="594"/>
                  </a:cubicBezTo>
                  <a:cubicBezTo>
                    <a:pt x="2446" y="591"/>
                    <a:pt x="2442" y="592"/>
                    <a:pt x="2438" y="592"/>
                  </a:cubicBezTo>
                  <a:cubicBezTo>
                    <a:pt x="2434" y="592"/>
                    <a:pt x="2426" y="586"/>
                    <a:pt x="2412" y="575"/>
                  </a:cubicBezTo>
                  <a:cubicBezTo>
                    <a:pt x="2398" y="565"/>
                    <a:pt x="2411" y="574"/>
                    <a:pt x="2400" y="569"/>
                  </a:cubicBezTo>
                  <a:cubicBezTo>
                    <a:pt x="2389" y="563"/>
                    <a:pt x="2393" y="567"/>
                    <a:pt x="2385" y="565"/>
                  </a:cubicBezTo>
                  <a:cubicBezTo>
                    <a:pt x="2378" y="563"/>
                    <a:pt x="2378" y="564"/>
                    <a:pt x="2375" y="564"/>
                  </a:cubicBezTo>
                  <a:cubicBezTo>
                    <a:pt x="2373" y="564"/>
                    <a:pt x="2371" y="566"/>
                    <a:pt x="2373" y="571"/>
                  </a:cubicBezTo>
                  <a:cubicBezTo>
                    <a:pt x="2375" y="575"/>
                    <a:pt x="2374" y="572"/>
                    <a:pt x="2371" y="578"/>
                  </a:cubicBezTo>
                  <a:cubicBezTo>
                    <a:pt x="2368" y="584"/>
                    <a:pt x="2367" y="585"/>
                    <a:pt x="2359" y="585"/>
                  </a:cubicBezTo>
                  <a:cubicBezTo>
                    <a:pt x="2352" y="585"/>
                    <a:pt x="2357" y="579"/>
                    <a:pt x="2357" y="576"/>
                  </a:cubicBezTo>
                  <a:cubicBezTo>
                    <a:pt x="2357" y="573"/>
                    <a:pt x="2353" y="572"/>
                    <a:pt x="2350" y="570"/>
                  </a:cubicBezTo>
                  <a:cubicBezTo>
                    <a:pt x="2347" y="568"/>
                    <a:pt x="2348" y="562"/>
                    <a:pt x="2346" y="561"/>
                  </a:cubicBezTo>
                  <a:cubicBezTo>
                    <a:pt x="2344" y="560"/>
                    <a:pt x="2342" y="552"/>
                    <a:pt x="2341" y="548"/>
                  </a:cubicBezTo>
                  <a:cubicBezTo>
                    <a:pt x="2340" y="544"/>
                    <a:pt x="2337" y="545"/>
                    <a:pt x="2331" y="542"/>
                  </a:cubicBezTo>
                  <a:cubicBezTo>
                    <a:pt x="2326" y="539"/>
                    <a:pt x="2324" y="540"/>
                    <a:pt x="2324" y="545"/>
                  </a:cubicBezTo>
                  <a:cubicBezTo>
                    <a:pt x="2324" y="549"/>
                    <a:pt x="2324" y="550"/>
                    <a:pt x="2329" y="551"/>
                  </a:cubicBezTo>
                  <a:cubicBezTo>
                    <a:pt x="2333" y="553"/>
                    <a:pt x="2333" y="554"/>
                    <a:pt x="2339" y="556"/>
                  </a:cubicBezTo>
                  <a:cubicBezTo>
                    <a:pt x="2344" y="558"/>
                    <a:pt x="2339" y="562"/>
                    <a:pt x="2339" y="567"/>
                  </a:cubicBezTo>
                  <a:cubicBezTo>
                    <a:pt x="2338" y="571"/>
                    <a:pt x="2343" y="572"/>
                    <a:pt x="2347" y="578"/>
                  </a:cubicBezTo>
                  <a:cubicBezTo>
                    <a:pt x="2352" y="584"/>
                    <a:pt x="2339" y="583"/>
                    <a:pt x="2335" y="577"/>
                  </a:cubicBezTo>
                  <a:cubicBezTo>
                    <a:pt x="2330" y="571"/>
                    <a:pt x="2320" y="565"/>
                    <a:pt x="2319" y="560"/>
                  </a:cubicBezTo>
                  <a:cubicBezTo>
                    <a:pt x="2318" y="556"/>
                    <a:pt x="2309" y="558"/>
                    <a:pt x="2301" y="558"/>
                  </a:cubicBezTo>
                  <a:cubicBezTo>
                    <a:pt x="2293" y="558"/>
                    <a:pt x="2285" y="553"/>
                    <a:pt x="2284" y="551"/>
                  </a:cubicBezTo>
                  <a:cubicBezTo>
                    <a:pt x="2283" y="550"/>
                    <a:pt x="2285" y="547"/>
                    <a:pt x="2289" y="543"/>
                  </a:cubicBezTo>
                  <a:cubicBezTo>
                    <a:pt x="2293" y="539"/>
                    <a:pt x="2292" y="534"/>
                    <a:pt x="2298" y="531"/>
                  </a:cubicBezTo>
                  <a:cubicBezTo>
                    <a:pt x="2304" y="529"/>
                    <a:pt x="2301" y="524"/>
                    <a:pt x="2305" y="519"/>
                  </a:cubicBezTo>
                  <a:cubicBezTo>
                    <a:pt x="2308" y="514"/>
                    <a:pt x="2306" y="511"/>
                    <a:pt x="2306" y="509"/>
                  </a:cubicBezTo>
                  <a:cubicBezTo>
                    <a:pt x="2306" y="507"/>
                    <a:pt x="2307" y="501"/>
                    <a:pt x="2308" y="495"/>
                  </a:cubicBezTo>
                  <a:cubicBezTo>
                    <a:pt x="2308" y="489"/>
                    <a:pt x="2306" y="485"/>
                    <a:pt x="2319" y="477"/>
                  </a:cubicBezTo>
                  <a:cubicBezTo>
                    <a:pt x="2331" y="470"/>
                    <a:pt x="2322" y="471"/>
                    <a:pt x="2320" y="469"/>
                  </a:cubicBezTo>
                  <a:cubicBezTo>
                    <a:pt x="2319" y="468"/>
                    <a:pt x="2321" y="460"/>
                    <a:pt x="2326" y="455"/>
                  </a:cubicBezTo>
                  <a:cubicBezTo>
                    <a:pt x="2330" y="451"/>
                    <a:pt x="2328" y="447"/>
                    <a:pt x="2326" y="439"/>
                  </a:cubicBezTo>
                  <a:cubicBezTo>
                    <a:pt x="2325" y="430"/>
                    <a:pt x="2338" y="435"/>
                    <a:pt x="2354" y="432"/>
                  </a:cubicBezTo>
                  <a:cubicBezTo>
                    <a:pt x="2371" y="430"/>
                    <a:pt x="2375" y="433"/>
                    <a:pt x="2380" y="432"/>
                  </a:cubicBezTo>
                  <a:cubicBezTo>
                    <a:pt x="2385" y="432"/>
                    <a:pt x="2394" y="436"/>
                    <a:pt x="2398" y="438"/>
                  </a:cubicBezTo>
                  <a:cubicBezTo>
                    <a:pt x="2401" y="441"/>
                    <a:pt x="2407" y="440"/>
                    <a:pt x="2406" y="435"/>
                  </a:cubicBezTo>
                  <a:cubicBezTo>
                    <a:pt x="2404" y="430"/>
                    <a:pt x="2411" y="435"/>
                    <a:pt x="2420" y="435"/>
                  </a:cubicBezTo>
                  <a:cubicBezTo>
                    <a:pt x="2430" y="434"/>
                    <a:pt x="2432" y="433"/>
                    <a:pt x="2438" y="431"/>
                  </a:cubicBezTo>
                  <a:cubicBezTo>
                    <a:pt x="2444" y="428"/>
                    <a:pt x="2445" y="433"/>
                    <a:pt x="2455" y="437"/>
                  </a:cubicBezTo>
                  <a:cubicBezTo>
                    <a:pt x="2466" y="442"/>
                    <a:pt x="2457" y="432"/>
                    <a:pt x="2455" y="425"/>
                  </a:cubicBezTo>
                  <a:cubicBezTo>
                    <a:pt x="2454" y="417"/>
                    <a:pt x="2462" y="426"/>
                    <a:pt x="2467" y="426"/>
                  </a:cubicBezTo>
                  <a:cubicBezTo>
                    <a:pt x="2472" y="426"/>
                    <a:pt x="2479" y="426"/>
                    <a:pt x="2490" y="424"/>
                  </a:cubicBezTo>
                  <a:cubicBezTo>
                    <a:pt x="2501" y="422"/>
                    <a:pt x="2497" y="428"/>
                    <a:pt x="2516" y="434"/>
                  </a:cubicBezTo>
                  <a:cubicBezTo>
                    <a:pt x="2535" y="439"/>
                    <a:pt x="2516" y="436"/>
                    <a:pt x="2512" y="441"/>
                  </a:cubicBezTo>
                  <a:cubicBezTo>
                    <a:pt x="2508" y="446"/>
                    <a:pt x="2510" y="444"/>
                    <a:pt x="2520" y="447"/>
                  </a:cubicBezTo>
                  <a:cubicBezTo>
                    <a:pt x="2530" y="450"/>
                    <a:pt x="2534" y="444"/>
                    <a:pt x="2544" y="446"/>
                  </a:cubicBezTo>
                  <a:cubicBezTo>
                    <a:pt x="2555" y="447"/>
                    <a:pt x="2546" y="443"/>
                    <a:pt x="2549" y="439"/>
                  </a:cubicBezTo>
                  <a:cubicBezTo>
                    <a:pt x="2553" y="435"/>
                    <a:pt x="2554" y="438"/>
                    <a:pt x="2563" y="440"/>
                  </a:cubicBezTo>
                  <a:cubicBezTo>
                    <a:pt x="2573" y="442"/>
                    <a:pt x="2572" y="439"/>
                    <a:pt x="2575" y="439"/>
                  </a:cubicBezTo>
                  <a:cubicBezTo>
                    <a:pt x="2577" y="438"/>
                    <a:pt x="2580" y="439"/>
                    <a:pt x="2585" y="438"/>
                  </a:cubicBezTo>
                  <a:cubicBezTo>
                    <a:pt x="2589" y="437"/>
                    <a:pt x="2583" y="437"/>
                    <a:pt x="2581" y="433"/>
                  </a:cubicBezTo>
                  <a:cubicBezTo>
                    <a:pt x="2578" y="430"/>
                    <a:pt x="2573" y="428"/>
                    <a:pt x="2566" y="431"/>
                  </a:cubicBezTo>
                  <a:cubicBezTo>
                    <a:pt x="2559" y="433"/>
                    <a:pt x="2555" y="428"/>
                    <a:pt x="2554" y="427"/>
                  </a:cubicBezTo>
                  <a:cubicBezTo>
                    <a:pt x="2553" y="426"/>
                    <a:pt x="2550" y="422"/>
                    <a:pt x="2547" y="415"/>
                  </a:cubicBezTo>
                  <a:cubicBezTo>
                    <a:pt x="2544" y="407"/>
                    <a:pt x="2551" y="407"/>
                    <a:pt x="2555" y="401"/>
                  </a:cubicBezTo>
                  <a:cubicBezTo>
                    <a:pt x="2559" y="396"/>
                    <a:pt x="2555" y="394"/>
                    <a:pt x="2556" y="391"/>
                  </a:cubicBezTo>
                  <a:cubicBezTo>
                    <a:pt x="2556" y="387"/>
                    <a:pt x="2555" y="386"/>
                    <a:pt x="2555" y="379"/>
                  </a:cubicBezTo>
                  <a:cubicBezTo>
                    <a:pt x="2555" y="371"/>
                    <a:pt x="2559" y="375"/>
                    <a:pt x="2562" y="374"/>
                  </a:cubicBezTo>
                  <a:cubicBezTo>
                    <a:pt x="2564" y="372"/>
                    <a:pt x="2572" y="373"/>
                    <a:pt x="2578" y="371"/>
                  </a:cubicBezTo>
                  <a:cubicBezTo>
                    <a:pt x="2584" y="369"/>
                    <a:pt x="2586" y="369"/>
                    <a:pt x="2590" y="368"/>
                  </a:cubicBezTo>
                  <a:cubicBezTo>
                    <a:pt x="2594" y="367"/>
                    <a:pt x="2594" y="371"/>
                    <a:pt x="2602" y="375"/>
                  </a:cubicBezTo>
                  <a:cubicBezTo>
                    <a:pt x="2610" y="379"/>
                    <a:pt x="2605" y="375"/>
                    <a:pt x="2609" y="369"/>
                  </a:cubicBezTo>
                  <a:cubicBezTo>
                    <a:pt x="2612" y="363"/>
                    <a:pt x="2615" y="369"/>
                    <a:pt x="2617" y="374"/>
                  </a:cubicBezTo>
                  <a:cubicBezTo>
                    <a:pt x="2619" y="378"/>
                    <a:pt x="2622" y="383"/>
                    <a:pt x="2627" y="389"/>
                  </a:cubicBezTo>
                  <a:cubicBezTo>
                    <a:pt x="2633" y="396"/>
                    <a:pt x="2633" y="389"/>
                    <a:pt x="2638" y="388"/>
                  </a:cubicBezTo>
                  <a:cubicBezTo>
                    <a:pt x="2644" y="388"/>
                    <a:pt x="2639" y="390"/>
                    <a:pt x="2643" y="399"/>
                  </a:cubicBezTo>
                  <a:cubicBezTo>
                    <a:pt x="2647" y="408"/>
                    <a:pt x="2652" y="398"/>
                    <a:pt x="2654" y="396"/>
                  </a:cubicBezTo>
                  <a:cubicBezTo>
                    <a:pt x="2656" y="394"/>
                    <a:pt x="2654" y="388"/>
                    <a:pt x="2654" y="381"/>
                  </a:cubicBezTo>
                  <a:cubicBezTo>
                    <a:pt x="2654" y="374"/>
                    <a:pt x="2660" y="379"/>
                    <a:pt x="2667" y="379"/>
                  </a:cubicBezTo>
                  <a:cubicBezTo>
                    <a:pt x="2673" y="379"/>
                    <a:pt x="2676" y="378"/>
                    <a:pt x="2677" y="374"/>
                  </a:cubicBezTo>
                  <a:cubicBezTo>
                    <a:pt x="2678" y="369"/>
                    <a:pt x="2672" y="372"/>
                    <a:pt x="2665" y="367"/>
                  </a:cubicBezTo>
                  <a:cubicBezTo>
                    <a:pt x="2657" y="361"/>
                    <a:pt x="2659" y="359"/>
                    <a:pt x="2656" y="357"/>
                  </a:cubicBezTo>
                  <a:cubicBezTo>
                    <a:pt x="2653" y="355"/>
                    <a:pt x="2652" y="353"/>
                    <a:pt x="2657" y="348"/>
                  </a:cubicBezTo>
                  <a:cubicBezTo>
                    <a:pt x="2662" y="342"/>
                    <a:pt x="2668" y="347"/>
                    <a:pt x="2672" y="347"/>
                  </a:cubicBezTo>
                  <a:cubicBezTo>
                    <a:pt x="2677" y="347"/>
                    <a:pt x="2676" y="354"/>
                    <a:pt x="2675" y="357"/>
                  </a:cubicBezTo>
                  <a:cubicBezTo>
                    <a:pt x="2674" y="360"/>
                    <a:pt x="2681" y="362"/>
                    <a:pt x="2683" y="369"/>
                  </a:cubicBezTo>
                  <a:cubicBezTo>
                    <a:pt x="2686" y="376"/>
                    <a:pt x="2690" y="375"/>
                    <a:pt x="2695" y="379"/>
                  </a:cubicBezTo>
                  <a:cubicBezTo>
                    <a:pt x="2701" y="383"/>
                    <a:pt x="2699" y="384"/>
                    <a:pt x="2705" y="388"/>
                  </a:cubicBezTo>
                  <a:cubicBezTo>
                    <a:pt x="2711" y="392"/>
                    <a:pt x="2708" y="391"/>
                    <a:pt x="2705" y="395"/>
                  </a:cubicBezTo>
                  <a:cubicBezTo>
                    <a:pt x="2703" y="399"/>
                    <a:pt x="2700" y="395"/>
                    <a:pt x="2696" y="396"/>
                  </a:cubicBezTo>
                  <a:cubicBezTo>
                    <a:pt x="2691" y="396"/>
                    <a:pt x="2691" y="402"/>
                    <a:pt x="2687" y="406"/>
                  </a:cubicBezTo>
                  <a:cubicBezTo>
                    <a:pt x="2684" y="410"/>
                    <a:pt x="2690" y="411"/>
                    <a:pt x="2690" y="416"/>
                  </a:cubicBezTo>
                  <a:cubicBezTo>
                    <a:pt x="2691" y="422"/>
                    <a:pt x="2690" y="423"/>
                    <a:pt x="2684" y="431"/>
                  </a:cubicBezTo>
                  <a:cubicBezTo>
                    <a:pt x="2678" y="439"/>
                    <a:pt x="2684" y="440"/>
                    <a:pt x="2685" y="444"/>
                  </a:cubicBezTo>
                  <a:cubicBezTo>
                    <a:pt x="2686" y="449"/>
                    <a:pt x="2686" y="451"/>
                    <a:pt x="2686" y="457"/>
                  </a:cubicBezTo>
                  <a:cubicBezTo>
                    <a:pt x="2686" y="463"/>
                    <a:pt x="2682" y="463"/>
                    <a:pt x="2678" y="466"/>
                  </a:cubicBezTo>
                  <a:cubicBezTo>
                    <a:pt x="2674" y="469"/>
                    <a:pt x="2672" y="467"/>
                    <a:pt x="2671" y="471"/>
                  </a:cubicBezTo>
                  <a:cubicBezTo>
                    <a:pt x="2670" y="475"/>
                    <a:pt x="2662" y="470"/>
                    <a:pt x="2659" y="469"/>
                  </a:cubicBezTo>
                  <a:cubicBezTo>
                    <a:pt x="2656" y="468"/>
                    <a:pt x="2659" y="477"/>
                    <a:pt x="2668" y="482"/>
                  </a:cubicBezTo>
                  <a:cubicBezTo>
                    <a:pt x="2677" y="488"/>
                    <a:pt x="2669" y="493"/>
                    <a:pt x="2671" y="503"/>
                  </a:cubicBezTo>
                  <a:cubicBezTo>
                    <a:pt x="2672" y="512"/>
                    <a:pt x="2673" y="509"/>
                    <a:pt x="2686" y="522"/>
                  </a:cubicBezTo>
                  <a:cubicBezTo>
                    <a:pt x="2700" y="534"/>
                    <a:pt x="2695" y="535"/>
                    <a:pt x="2704" y="545"/>
                  </a:cubicBezTo>
                  <a:cubicBezTo>
                    <a:pt x="2712" y="556"/>
                    <a:pt x="2731" y="568"/>
                    <a:pt x="2736" y="573"/>
                  </a:cubicBezTo>
                  <a:cubicBezTo>
                    <a:pt x="2741" y="578"/>
                    <a:pt x="2752" y="588"/>
                    <a:pt x="2762" y="598"/>
                  </a:cubicBezTo>
                  <a:cubicBezTo>
                    <a:pt x="2773" y="609"/>
                    <a:pt x="2769" y="607"/>
                    <a:pt x="2781" y="615"/>
                  </a:cubicBezTo>
                  <a:cubicBezTo>
                    <a:pt x="2792" y="622"/>
                    <a:pt x="2789" y="623"/>
                    <a:pt x="2803" y="634"/>
                  </a:cubicBezTo>
                  <a:cubicBezTo>
                    <a:pt x="2817" y="645"/>
                    <a:pt x="2815" y="646"/>
                    <a:pt x="2822" y="650"/>
                  </a:cubicBezTo>
                  <a:cubicBezTo>
                    <a:pt x="2828" y="654"/>
                    <a:pt x="2820" y="660"/>
                    <a:pt x="2817" y="661"/>
                  </a:cubicBezTo>
                  <a:cubicBezTo>
                    <a:pt x="2814" y="661"/>
                    <a:pt x="2815" y="664"/>
                    <a:pt x="2814" y="670"/>
                  </a:cubicBezTo>
                  <a:cubicBezTo>
                    <a:pt x="2813" y="676"/>
                    <a:pt x="2804" y="672"/>
                    <a:pt x="2815" y="680"/>
                  </a:cubicBezTo>
                  <a:cubicBezTo>
                    <a:pt x="2826" y="689"/>
                    <a:pt x="2828" y="672"/>
                    <a:pt x="2827" y="668"/>
                  </a:cubicBezTo>
                  <a:cubicBezTo>
                    <a:pt x="2826" y="664"/>
                    <a:pt x="2828" y="662"/>
                    <a:pt x="2828" y="660"/>
                  </a:cubicBezTo>
                  <a:cubicBezTo>
                    <a:pt x="2828" y="659"/>
                    <a:pt x="2828" y="650"/>
                    <a:pt x="2831" y="647"/>
                  </a:cubicBezTo>
                  <a:cubicBezTo>
                    <a:pt x="2834" y="644"/>
                    <a:pt x="2838" y="639"/>
                    <a:pt x="2838" y="635"/>
                  </a:cubicBezTo>
                  <a:cubicBezTo>
                    <a:pt x="2839" y="631"/>
                    <a:pt x="2838" y="623"/>
                    <a:pt x="2836" y="621"/>
                  </a:cubicBezTo>
                  <a:cubicBezTo>
                    <a:pt x="2835" y="618"/>
                    <a:pt x="2826" y="610"/>
                    <a:pt x="2823" y="607"/>
                  </a:cubicBezTo>
                  <a:cubicBezTo>
                    <a:pt x="2820" y="603"/>
                    <a:pt x="2828" y="600"/>
                    <a:pt x="2832" y="597"/>
                  </a:cubicBezTo>
                  <a:cubicBezTo>
                    <a:pt x="2836" y="594"/>
                    <a:pt x="2842" y="597"/>
                    <a:pt x="2845" y="595"/>
                  </a:cubicBezTo>
                  <a:cubicBezTo>
                    <a:pt x="2848" y="592"/>
                    <a:pt x="2836" y="588"/>
                    <a:pt x="2832" y="584"/>
                  </a:cubicBezTo>
                  <a:cubicBezTo>
                    <a:pt x="2828" y="580"/>
                    <a:pt x="2826" y="577"/>
                    <a:pt x="2820" y="572"/>
                  </a:cubicBezTo>
                  <a:cubicBezTo>
                    <a:pt x="2814" y="567"/>
                    <a:pt x="2825" y="566"/>
                    <a:pt x="2827" y="562"/>
                  </a:cubicBezTo>
                  <a:cubicBezTo>
                    <a:pt x="2830" y="558"/>
                    <a:pt x="2837" y="561"/>
                    <a:pt x="2845" y="560"/>
                  </a:cubicBezTo>
                  <a:cubicBezTo>
                    <a:pt x="2854" y="560"/>
                    <a:pt x="2849" y="559"/>
                    <a:pt x="2848" y="556"/>
                  </a:cubicBezTo>
                  <a:cubicBezTo>
                    <a:pt x="2847" y="552"/>
                    <a:pt x="2844" y="550"/>
                    <a:pt x="2838" y="547"/>
                  </a:cubicBezTo>
                  <a:cubicBezTo>
                    <a:pt x="2833" y="545"/>
                    <a:pt x="2830" y="542"/>
                    <a:pt x="2825" y="535"/>
                  </a:cubicBezTo>
                  <a:cubicBezTo>
                    <a:pt x="2819" y="528"/>
                    <a:pt x="2820" y="527"/>
                    <a:pt x="2817" y="524"/>
                  </a:cubicBezTo>
                  <a:cubicBezTo>
                    <a:pt x="2814" y="521"/>
                    <a:pt x="2814" y="512"/>
                    <a:pt x="2815" y="510"/>
                  </a:cubicBezTo>
                  <a:cubicBezTo>
                    <a:pt x="2816" y="507"/>
                    <a:pt x="2820" y="513"/>
                    <a:pt x="2826" y="516"/>
                  </a:cubicBezTo>
                  <a:cubicBezTo>
                    <a:pt x="2832" y="520"/>
                    <a:pt x="2830" y="518"/>
                    <a:pt x="2833" y="516"/>
                  </a:cubicBezTo>
                  <a:cubicBezTo>
                    <a:pt x="2835" y="515"/>
                    <a:pt x="2831" y="511"/>
                    <a:pt x="2828" y="508"/>
                  </a:cubicBezTo>
                  <a:cubicBezTo>
                    <a:pt x="2825" y="506"/>
                    <a:pt x="2823" y="503"/>
                    <a:pt x="2817" y="502"/>
                  </a:cubicBezTo>
                  <a:cubicBezTo>
                    <a:pt x="2811" y="502"/>
                    <a:pt x="2808" y="499"/>
                    <a:pt x="2803" y="495"/>
                  </a:cubicBezTo>
                  <a:cubicBezTo>
                    <a:pt x="2798" y="491"/>
                    <a:pt x="2795" y="489"/>
                    <a:pt x="2793" y="488"/>
                  </a:cubicBezTo>
                  <a:cubicBezTo>
                    <a:pt x="2790" y="487"/>
                    <a:pt x="2794" y="481"/>
                    <a:pt x="2793" y="479"/>
                  </a:cubicBezTo>
                  <a:cubicBezTo>
                    <a:pt x="2792" y="477"/>
                    <a:pt x="2789" y="474"/>
                    <a:pt x="2783" y="474"/>
                  </a:cubicBezTo>
                  <a:cubicBezTo>
                    <a:pt x="2778" y="473"/>
                    <a:pt x="2774" y="468"/>
                    <a:pt x="2771" y="471"/>
                  </a:cubicBezTo>
                  <a:cubicBezTo>
                    <a:pt x="2768" y="474"/>
                    <a:pt x="2768" y="471"/>
                    <a:pt x="2763" y="470"/>
                  </a:cubicBezTo>
                  <a:cubicBezTo>
                    <a:pt x="2758" y="469"/>
                    <a:pt x="2757" y="469"/>
                    <a:pt x="2753" y="463"/>
                  </a:cubicBezTo>
                  <a:cubicBezTo>
                    <a:pt x="2749" y="456"/>
                    <a:pt x="2751" y="455"/>
                    <a:pt x="2748" y="449"/>
                  </a:cubicBezTo>
                  <a:cubicBezTo>
                    <a:pt x="2745" y="443"/>
                    <a:pt x="2748" y="442"/>
                    <a:pt x="2748" y="439"/>
                  </a:cubicBezTo>
                  <a:cubicBezTo>
                    <a:pt x="2748" y="437"/>
                    <a:pt x="2743" y="434"/>
                    <a:pt x="2736" y="428"/>
                  </a:cubicBezTo>
                  <a:cubicBezTo>
                    <a:pt x="2728" y="422"/>
                    <a:pt x="2736" y="418"/>
                    <a:pt x="2736" y="415"/>
                  </a:cubicBezTo>
                  <a:cubicBezTo>
                    <a:pt x="2737" y="412"/>
                    <a:pt x="2743" y="416"/>
                    <a:pt x="2744" y="415"/>
                  </a:cubicBezTo>
                  <a:cubicBezTo>
                    <a:pt x="2745" y="414"/>
                    <a:pt x="2751" y="417"/>
                    <a:pt x="2753" y="416"/>
                  </a:cubicBezTo>
                  <a:cubicBezTo>
                    <a:pt x="2756" y="416"/>
                    <a:pt x="2757" y="423"/>
                    <a:pt x="2766" y="422"/>
                  </a:cubicBezTo>
                  <a:cubicBezTo>
                    <a:pt x="2774" y="421"/>
                    <a:pt x="2766" y="417"/>
                    <a:pt x="2763" y="412"/>
                  </a:cubicBezTo>
                  <a:cubicBezTo>
                    <a:pt x="2760" y="407"/>
                    <a:pt x="2764" y="402"/>
                    <a:pt x="2772" y="408"/>
                  </a:cubicBezTo>
                  <a:cubicBezTo>
                    <a:pt x="2781" y="413"/>
                    <a:pt x="2782" y="419"/>
                    <a:pt x="2787" y="422"/>
                  </a:cubicBezTo>
                  <a:cubicBezTo>
                    <a:pt x="2793" y="424"/>
                    <a:pt x="2789" y="417"/>
                    <a:pt x="2789" y="413"/>
                  </a:cubicBezTo>
                  <a:cubicBezTo>
                    <a:pt x="2788" y="410"/>
                    <a:pt x="2797" y="406"/>
                    <a:pt x="2800" y="403"/>
                  </a:cubicBezTo>
                  <a:cubicBezTo>
                    <a:pt x="2803" y="399"/>
                    <a:pt x="2811" y="402"/>
                    <a:pt x="2817" y="402"/>
                  </a:cubicBezTo>
                  <a:cubicBezTo>
                    <a:pt x="2823" y="402"/>
                    <a:pt x="2833" y="403"/>
                    <a:pt x="2845" y="409"/>
                  </a:cubicBezTo>
                  <a:cubicBezTo>
                    <a:pt x="2858" y="416"/>
                    <a:pt x="2850" y="414"/>
                    <a:pt x="2866" y="417"/>
                  </a:cubicBezTo>
                  <a:cubicBezTo>
                    <a:pt x="2882" y="421"/>
                    <a:pt x="2870" y="412"/>
                    <a:pt x="2866" y="409"/>
                  </a:cubicBezTo>
                  <a:cubicBezTo>
                    <a:pt x="2861" y="407"/>
                    <a:pt x="2866" y="405"/>
                    <a:pt x="2868" y="404"/>
                  </a:cubicBezTo>
                  <a:cubicBezTo>
                    <a:pt x="2869" y="403"/>
                    <a:pt x="2876" y="400"/>
                    <a:pt x="2877" y="393"/>
                  </a:cubicBezTo>
                  <a:cubicBezTo>
                    <a:pt x="2877" y="386"/>
                    <a:pt x="2879" y="388"/>
                    <a:pt x="2879" y="385"/>
                  </a:cubicBezTo>
                  <a:cubicBezTo>
                    <a:pt x="2879" y="382"/>
                    <a:pt x="2880" y="379"/>
                    <a:pt x="2879" y="376"/>
                  </a:cubicBezTo>
                  <a:cubicBezTo>
                    <a:pt x="2878" y="373"/>
                    <a:pt x="2889" y="376"/>
                    <a:pt x="2891" y="374"/>
                  </a:cubicBezTo>
                  <a:cubicBezTo>
                    <a:pt x="2893" y="372"/>
                    <a:pt x="2897" y="368"/>
                    <a:pt x="2902" y="363"/>
                  </a:cubicBezTo>
                  <a:cubicBezTo>
                    <a:pt x="2907" y="359"/>
                    <a:pt x="2913" y="356"/>
                    <a:pt x="2914" y="353"/>
                  </a:cubicBezTo>
                  <a:cubicBezTo>
                    <a:pt x="2915" y="349"/>
                    <a:pt x="2923" y="351"/>
                    <a:pt x="2927" y="350"/>
                  </a:cubicBezTo>
                  <a:cubicBezTo>
                    <a:pt x="2931" y="350"/>
                    <a:pt x="2936" y="350"/>
                    <a:pt x="2956" y="355"/>
                  </a:cubicBezTo>
                  <a:cubicBezTo>
                    <a:pt x="2976" y="360"/>
                    <a:pt x="2966" y="358"/>
                    <a:pt x="2965" y="350"/>
                  </a:cubicBezTo>
                  <a:cubicBezTo>
                    <a:pt x="2964" y="341"/>
                    <a:pt x="2949" y="341"/>
                    <a:pt x="2946" y="339"/>
                  </a:cubicBezTo>
                  <a:cubicBezTo>
                    <a:pt x="2943" y="336"/>
                    <a:pt x="2932" y="332"/>
                    <a:pt x="2917" y="324"/>
                  </a:cubicBezTo>
                  <a:cubicBezTo>
                    <a:pt x="2901" y="315"/>
                    <a:pt x="2900" y="316"/>
                    <a:pt x="2895" y="312"/>
                  </a:cubicBezTo>
                  <a:cubicBezTo>
                    <a:pt x="2889" y="308"/>
                    <a:pt x="2890" y="312"/>
                    <a:pt x="2875" y="308"/>
                  </a:cubicBezTo>
                  <a:cubicBezTo>
                    <a:pt x="2861" y="304"/>
                    <a:pt x="2856" y="307"/>
                    <a:pt x="2853" y="304"/>
                  </a:cubicBezTo>
                  <a:cubicBezTo>
                    <a:pt x="2850" y="302"/>
                    <a:pt x="2843" y="301"/>
                    <a:pt x="2833" y="294"/>
                  </a:cubicBezTo>
                  <a:cubicBezTo>
                    <a:pt x="2824" y="287"/>
                    <a:pt x="2841" y="290"/>
                    <a:pt x="2851" y="294"/>
                  </a:cubicBezTo>
                  <a:cubicBezTo>
                    <a:pt x="2862" y="299"/>
                    <a:pt x="2857" y="299"/>
                    <a:pt x="2866" y="298"/>
                  </a:cubicBezTo>
                  <a:cubicBezTo>
                    <a:pt x="2874" y="298"/>
                    <a:pt x="2880" y="302"/>
                    <a:pt x="2886" y="298"/>
                  </a:cubicBezTo>
                  <a:cubicBezTo>
                    <a:pt x="2893" y="295"/>
                    <a:pt x="2893" y="293"/>
                    <a:pt x="2894" y="288"/>
                  </a:cubicBezTo>
                  <a:cubicBezTo>
                    <a:pt x="2895" y="283"/>
                    <a:pt x="2890" y="279"/>
                    <a:pt x="2889" y="277"/>
                  </a:cubicBezTo>
                  <a:cubicBezTo>
                    <a:pt x="2888" y="274"/>
                    <a:pt x="2872" y="271"/>
                    <a:pt x="2866" y="269"/>
                  </a:cubicBezTo>
                  <a:cubicBezTo>
                    <a:pt x="2860" y="266"/>
                    <a:pt x="2865" y="262"/>
                    <a:pt x="2870" y="259"/>
                  </a:cubicBezTo>
                  <a:cubicBezTo>
                    <a:pt x="2875" y="255"/>
                    <a:pt x="2877" y="263"/>
                    <a:pt x="2887" y="268"/>
                  </a:cubicBezTo>
                  <a:cubicBezTo>
                    <a:pt x="2896" y="273"/>
                    <a:pt x="2895" y="269"/>
                    <a:pt x="2906" y="279"/>
                  </a:cubicBezTo>
                  <a:cubicBezTo>
                    <a:pt x="2917" y="288"/>
                    <a:pt x="2912" y="281"/>
                    <a:pt x="2919" y="279"/>
                  </a:cubicBezTo>
                  <a:cubicBezTo>
                    <a:pt x="2927" y="277"/>
                    <a:pt x="2932" y="279"/>
                    <a:pt x="2933" y="278"/>
                  </a:cubicBezTo>
                  <a:cubicBezTo>
                    <a:pt x="2934" y="277"/>
                    <a:pt x="2944" y="279"/>
                    <a:pt x="2948" y="279"/>
                  </a:cubicBezTo>
                  <a:cubicBezTo>
                    <a:pt x="2952" y="279"/>
                    <a:pt x="2957" y="288"/>
                    <a:pt x="2967" y="288"/>
                  </a:cubicBezTo>
                  <a:cubicBezTo>
                    <a:pt x="2978" y="288"/>
                    <a:pt x="2981" y="296"/>
                    <a:pt x="2990" y="298"/>
                  </a:cubicBezTo>
                  <a:cubicBezTo>
                    <a:pt x="2999" y="299"/>
                    <a:pt x="2998" y="299"/>
                    <a:pt x="3012" y="303"/>
                  </a:cubicBezTo>
                  <a:cubicBezTo>
                    <a:pt x="3026" y="307"/>
                    <a:pt x="3022" y="305"/>
                    <a:pt x="3040" y="306"/>
                  </a:cubicBezTo>
                  <a:cubicBezTo>
                    <a:pt x="3058" y="308"/>
                    <a:pt x="3051" y="310"/>
                    <a:pt x="3055" y="307"/>
                  </a:cubicBezTo>
                  <a:cubicBezTo>
                    <a:pt x="3059" y="303"/>
                    <a:pt x="3052" y="302"/>
                    <a:pt x="3048" y="301"/>
                  </a:cubicBezTo>
                  <a:close/>
                  <a:moveTo>
                    <a:pt x="1759" y="575"/>
                  </a:moveTo>
                  <a:cubicBezTo>
                    <a:pt x="1757" y="583"/>
                    <a:pt x="1759" y="589"/>
                    <a:pt x="1754" y="593"/>
                  </a:cubicBezTo>
                  <a:cubicBezTo>
                    <a:pt x="1748" y="597"/>
                    <a:pt x="1751" y="602"/>
                    <a:pt x="1744" y="605"/>
                  </a:cubicBezTo>
                  <a:cubicBezTo>
                    <a:pt x="1737" y="608"/>
                    <a:pt x="1736" y="610"/>
                    <a:pt x="1732" y="614"/>
                  </a:cubicBezTo>
                  <a:cubicBezTo>
                    <a:pt x="1728" y="619"/>
                    <a:pt x="1716" y="618"/>
                    <a:pt x="1720" y="622"/>
                  </a:cubicBezTo>
                  <a:cubicBezTo>
                    <a:pt x="1723" y="626"/>
                    <a:pt x="1722" y="635"/>
                    <a:pt x="1719" y="637"/>
                  </a:cubicBezTo>
                  <a:cubicBezTo>
                    <a:pt x="1716" y="639"/>
                    <a:pt x="1708" y="640"/>
                    <a:pt x="1702" y="642"/>
                  </a:cubicBezTo>
                  <a:cubicBezTo>
                    <a:pt x="1696" y="644"/>
                    <a:pt x="1684" y="641"/>
                    <a:pt x="1679" y="639"/>
                  </a:cubicBezTo>
                  <a:cubicBezTo>
                    <a:pt x="1674" y="636"/>
                    <a:pt x="1671" y="634"/>
                    <a:pt x="1679" y="634"/>
                  </a:cubicBezTo>
                  <a:cubicBezTo>
                    <a:pt x="1686" y="634"/>
                    <a:pt x="1699" y="629"/>
                    <a:pt x="1701" y="627"/>
                  </a:cubicBezTo>
                  <a:cubicBezTo>
                    <a:pt x="1704" y="624"/>
                    <a:pt x="1708" y="615"/>
                    <a:pt x="1712" y="612"/>
                  </a:cubicBezTo>
                  <a:cubicBezTo>
                    <a:pt x="1716" y="609"/>
                    <a:pt x="1720" y="607"/>
                    <a:pt x="1720" y="605"/>
                  </a:cubicBezTo>
                  <a:cubicBezTo>
                    <a:pt x="1720" y="603"/>
                    <a:pt x="1720" y="593"/>
                    <a:pt x="1722" y="590"/>
                  </a:cubicBezTo>
                  <a:cubicBezTo>
                    <a:pt x="1724" y="588"/>
                    <a:pt x="1724" y="583"/>
                    <a:pt x="1731" y="578"/>
                  </a:cubicBezTo>
                  <a:cubicBezTo>
                    <a:pt x="1737" y="573"/>
                    <a:pt x="1732" y="573"/>
                    <a:pt x="1732" y="565"/>
                  </a:cubicBezTo>
                  <a:cubicBezTo>
                    <a:pt x="1732" y="557"/>
                    <a:pt x="1734" y="552"/>
                    <a:pt x="1734" y="546"/>
                  </a:cubicBezTo>
                  <a:cubicBezTo>
                    <a:pt x="1734" y="540"/>
                    <a:pt x="1724" y="535"/>
                    <a:pt x="1728" y="532"/>
                  </a:cubicBezTo>
                  <a:cubicBezTo>
                    <a:pt x="1732" y="522"/>
                    <a:pt x="1733" y="520"/>
                    <a:pt x="1738" y="526"/>
                  </a:cubicBezTo>
                  <a:cubicBezTo>
                    <a:pt x="1743" y="532"/>
                    <a:pt x="1741" y="539"/>
                    <a:pt x="1746" y="546"/>
                  </a:cubicBezTo>
                  <a:cubicBezTo>
                    <a:pt x="1750" y="553"/>
                    <a:pt x="1745" y="552"/>
                    <a:pt x="1752" y="560"/>
                  </a:cubicBezTo>
                  <a:cubicBezTo>
                    <a:pt x="1759" y="569"/>
                    <a:pt x="1762" y="567"/>
                    <a:pt x="1759" y="57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83">
              <a:extLst>
                <a:ext uri="{FF2B5EF4-FFF2-40B4-BE49-F238E27FC236}">
                  <a16:creationId xmlns:a16="http://schemas.microsoft.com/office/drawing/2014/main" id="{40D9B8B0-84ED-474F-B415-0F781DB64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" y="1122"/>
              <a:ext cx="40" cy="15"/>
            </a:xfrm>
            <a:custGeom>
              <a:avLst/>
              <a:gdLst>
                <a:gd name="T0" fmla="*/ 64 w 67"/>
                <a:gd name="T1" fmla="*/ 16 h 25"/>
                <a:gd name="T2" fmla="*/ 62 w 67"/>
                <a:gd name="T3" fmla="*/ 22 h 25"/>
                <a:gd name="T4" fmla="*/ 62 w 67"/>
                <a:gd name="T5" fmla="*/ 25 h 25"/>
                <a:gd name="T6" fmla="*/ 6 w 67"/>
                <a:gd name="T7" fmla="*/ 25 h 25"/>
                <a:gd name="T8" fmla="*/ 1 w 67"/>
                <a:gd name="T9" fmla="*/ 25 h 25"/>
                <a:gd name="T10" fmla="*/ 2 w 67"/>
                <a:gd name="T11" fmla="*/ 24 h 25"/>
                <a:gd name="T12" fmla="*/ 6 w 67"/>
                <a:gd name="T13" fmla="*/ 14 h 25"/>
                <a:gd name="T14" fmla="*/ 17 w 67"/>
                <a:gd name="T15" fmla="*/ 9 h 25"/>
                <a:gd name="T16" fmla="*/ 27 w 67"/>
                <a:gd name="T17" fmla="*/ 10 h 25"/>
                <a:gd name="T18" fmla="*/ 29 w 67"/>
                <a:gd name="T19" fmla="*/ 1 h 25"/>
                <a:gd name="T20" fmla="*/ 36 w 67"/>
                <a:gd name="T21" fmla="*/ 2 h 25"/>
                <a:gd name="T22" fmla="*/ 45 w 67"/>
                <a:gd name="T23" fmla="*/ 6 h 25"/>
                <a:gd name="T24" fmla="*/ 60 w 67"/>
                <a:gd name="T25" fmla="*/ 9 h 25"/>
                <a:gd name="T26" fmla="*/ 64 w 67"/>
                <a:gd name="T27" fmla="*/ 1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" h="25">
                  <a:moveTo>
                    <a:pt x="64" y="16"/>
                  </a:moveTo>
                  <a:cubicBezTo>
                    <a:pt x="62" y="19"/>
                    <a:pt x="62" y="21"/>
                    <a:pt x="62" y="22"/>
                  </a:cubicBezTo>
                  <a:cubicBezTo>
                    <a:pt x="62" y="23"/>
                    <a:pt x="62" y="24"/>
                    <a:pt x="62" y="25"/>
                  </a:cubicBezTo>
                  <a:cubicBezTo>
                    <a:pt x="49" y="25"/>
                    <a:pt x="10" y="25"/>
                    <a:pt x="6" y="25"/>
                  </a:cubicBezTo>
                  <a:cubicBezTo>
                    <a:pt x="4" y="25"/>
                    <a:pt x="2" y="25"/>
                    <a:pt x="1" y="25"/>
                  </a:cubicBezTo>
                  <a:cubicBezTo>
                    <a:pt x="1" y="24"/>
                    <a:pt x="1" y="24"/>
                    <a:pt x="2" y="24"/>
                  </a:cubicBezTo>
                  <a:cubicBezTo>
                    <a:pt x="5" y="20"/>
                    <a:pt x="0" y="17"/>
                    <a:pt x="6" y="14"/>
                  </a:cubicBezTo>
                  <a:cubicBezTo>
                    <a:pt x="12" y="11"/>
                    <a:pt x="11" y="7"/>
                    <a:pt x="17" y="9"/>
                  </a:cubicBezTo>
                  <a:cubicBezTo>
                    <a:pt x="23" y="12"/>
                    <a:pt x="26" y="16"/>
                    <a:pt x="27" y="10"/>
                  </a:cubicBezTo>
                  <a:cubicBezTo>
                    <a:pt x="28" y="7"/>
                    <a:pt x="29" y="4"/>
                    <a:pt x="29" y="1"/>
                  </a:cubicBezTo>
                  <a:cubicBezTo>
                    <a:pt x="35" y="1"/>
                    <a:pt x="32" y="0"/>
                    <a:pt x="36" y="2"/>
                  </a:cubicBezTo>
                  <a:cubicBezTo>
                    <a:pt x="40" y="4"/>
                    <a:pt x="38" y="6"/>
                    <a:pt x="45" y="6"/>
                  </a:cubicBezTo>
                  <a:cubicBezTo>
                    <a:pt x="52" y="6"/>
                    <a:pt x="55" y="5"/>
                    <a:pt x="60" y="9"/>
                  </a:cubicBezTo>
                  <a:cubicBezTo>
                    <a:pt x="64" y="12"/>
                    <a:pt x="67" y="13"/>
                    <a:pt x="64" y="1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84">
              <a:extLst>
                <a:ext uri="{FF2B5EF4-FFF2-40B4-BE49-F238E27FC236}">
                  <a16:creationId xmlns:a16="http://schemas.microsoft.com/office/drawing/2014/main" id="{B98A4EA3-4920-47E9-83C8-537184C21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3" y="1498"/>
              <a:ext cx="11" cy="21"/>
            </a:xfrm>
            <a:custGeom>
              <a:avLst/>
              <a:gdLst>
                <a:gd name="T0" fmla="*/ 18 w 18"/>
                <a:gd name="T1" fmla="*/ 21 h 36"/>
                <a:gd name="T2" fmla="*/ 15 w 18"/>
                <a:gd name="T3" fmla="*/ 32 h 36"/>
                <a:gd name="T4" fmla="*/ 9 w 18"/>
                <a:gd name="T5" fmla="*/ 34 h 36"/>
                <a:gd name="T6" fmla="*/ 3 w 18"/>
                <a:gd name="T7" fmla="*/ 35 h 36"/>
                <a:gd name="T8" fmla="*/ 3 w 18"/>
                <a:gd name="T9" fmla="*/ 30 h 36"/>
                <a:gd name="T10" fmla="*/ 8 w 18"/>
                <a:gd name="T11" fmla="*/ 25 h 36"/>
                <a:gd name="T12" fmla="*/ 3 w 18"/>
                <a:gd name="T13" fmla="*/ 21 h 36"/>
                <a:gd name="T14" fmla="*/ 2 w 18"/>
                <a:gd name="T15" fmla="*/ 16 h 36"/>
                <a:gd name="T16" fmla="*/ 3 w 18"/>
                <a:gd name="T17" fmla="*/ 9 h 36"/>
                <a:gd name="T18" fmla="*/ 5 w 18"/>
                <a:gd name="T19" fmla="*/ 3 h 36"/>
                <a:gd name="T20" fmla="*/ 12 w 18"/>
                <a:gd name="T21" fmla="*/ 4 h 36"/>
                <a:gd name="T22" fmla="*/ 16 w 18"/>
                <a:gd name="T23" fmla="*/ 7 h 36"/>
                <a:gd name="T24" fmla="*/ 16 w 18"/>
                <a:gd name="T25" fmla="*/ 12 h 36"/>
                <a:gd name="T26" fmla="*/ 18 w 18"/>
                <a:gd name="T27" fmla="*/ 2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36">
                  <a:moveTo>
                    <a:pt x="18" y="21"/>
                  </a:moveTo>
                  <a:cubicBezTo>
                    <a:pt x="18" y="25"/>
                    <a:pt x="15" y="27"/>
                    <a:pt x="15" y="32"/>
                  </a:cubicBezTo>
                  <a:cubicBezTo>
                    <a:pt x="14" y="32"/>
                    <a:pt x="12" y="33"/>
                    <a:pt x="9" y="34"/>
                  </a:cubicBezTo>
                  <a:cubicBezTo>
                    <a:pt x="6" y="36"/>
                    <a:pt x="5" y="36"/>
                    <a:pt x="3" y="35"/>
                  </a:cubicBezTo>
                  <a:cubicBezTo>
                    <a:pt x="2" y="34"/>
                    <a:pt x="3" y="31"/>
                    <a:pt x="3" y="30"/>
                  </a:cubicBezTo>
                  <a:cubicBezTo>
                    <a:pt x="4" y="29"/>
                    <a:pt x="6" y="27"/>
                    <a:pt x="8" y="25"/>
                  </a:cubicBezTo>
                  <a:cubicBezTo>
                    <a:pt x="10" y="22"/>
                    <a:pt x="6" y="23"/>
                    <a:pt x="3" y="21"/>
                  </a:cubicBezTo>
                  <a:cubicBezTo>
                    <a:pt x="0" y="19"/>
                    <a:pt x="3" y="20"/>
                    <a:pt x="2" y="16"/>
                  </a:cubicBezTo>
                  <a:cubicBezTo>
                    <a:pt x="1" y="12"/>
                    <a:pt x="3" y="12"/>
                    <a:pt x="3" y="9"/>
                  </a:cubicBezTo>
                  <a:cubicBezTo>
                    <a:pt x="3" y="6"/>
                    <a:pt x="4" y="5"/>
                    <a:pt x="5" y="3"/>
                  </a:cubicBezTo>
                  <a:cubicBezTo>
                    <a:pt x="6" y="0"/>
                    <a:pt x="8" y="2"/>
                    <a:pt x="12" y="4"/>
                  </a:cubicBezTo>
                  <a:cubicBezTo>
                    <a:pt x="15" y="6"/>
                    <a:pt x="14" y="6"/>
                    <a:pt x="16" y="7"/>
                  </a:cubicBezTo>
                  <a:cubicBezTo>
                    <a:pt x="16" y="9"/>
                    <a:pt x="16" y="11"/>
                    <a:pt x="16" y="12"/>
                  </a:cubicBezTo>
                  <a:cubicBezTo>
                    <a:pt x="18" y="14"/>
                    <a:pt x="17" y="17"/>
                    <a:pt x="18" y="2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85">
              <a:extLst>
                <a:ext uri="{FF2B5EF4-FFF2-40B4-BE49-F238E27FC236}">
                  <a16:creationId xmlns:a16="http://schemas.microsoft.com/office/drawing/2014/main" id="{7FBBCA93-A8B0-4C90-B70B-2527E6432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8" y="1441"/>
              <a:ext cx="33" cy="35"/>
            </a:xfrm>
            <a:custGeom>
              <a:avLst/>
              <a:gdLst>
                <a:gd name="T0" fmla="*/ 55 w 56"/>
                <a:gd name="T1" fmla="*/ 23 h 58"/>
                <a:gd name="T2" fmla="*/ 48 w 56"/>
                <a:gd name="T3" fmla="*/ 37 h 58"/>
                <a:gd name="T4" fmla="*/ 42 w 56"/>
                <a:gd name="T5" fmla="*/ 50 h 58"/>
                <a:gd name="T6" fmla="*/ 37 w 56"/>
                <a:gd name="T7" fmla="*/ 55 h 58"/>
                <a:gd name="T8" fmla="*/ 27 w 56"/>
                <a:gd name="T9" fmla="*/ 57 h 58"/>
                <a:gd name="T10" fmla="*/ 30 w 56"/>
                <a:gd name="T11" fmla="*/ 46 h 58"/>
                <a:gd name="T12" fmla="*/ 14 w 56"/>
                <a:gd name="T13" fmla="*/ 38 h 58"/>
                <a:gd name="T14" fmla="*/ 8 w 56"/>
                <a:gd name="T15" fmla="*/ 30 h 58"/>
                <a:gd name="T16" fmla="*/ 1 w 56"/>
                <a:gd name="T17" fmla="*/ 16 h 58"/>
                <a:gd name="T18" fmla="*/ 0 w 56"/>
                <a:gd name="T19" fmla="*/ 14 h 58"/>
                <a:gd name="T20" fmla="*/ 7 w 56"/>
                <a:gd name="T21" fmla="*/ 6 h 58"/>
                <a:gd name="T22" fmla="*/ 32 w 56"/>
                <a:gd name="T23" fmla="*/ 3 h 58"/>
                <a:gd name="T24" fmla="*/ 50 w 56"/>
                <a:gd name="T25" fmla="*/ 14 h 58"/>
                <a:gd name="T26" fmla="*/ 55 w 56"/>
                <a:gd name="T27" fmla="*/ 2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" h="58">
                  <a:moveTo>
                    <a:pt x="55" y="23"/>
                  </a:moveTo>
                  <a:cubicBezTo>
                    <a:pt x="54" y="31"/>
                    <a:pt x="50" y="35"/>
                    <a:pt x="48" y="37"/>
                  </a:cubicBezTo>
                  <a:cubicBezTo>
                    <a:pt x="47" y="40"/>
                    <a:pt x="42" y="46"/>
                    <a:pt x="42" y="50"/>
                  </a:cubicBezTo>
                  <a:cubicBezTo>
                    <a:pt x="42" y="54"/>
                    <a:pt x="44" y="58"/>
                    <a:pt x="37" y="55"/>
                  </a:cubicBezTo>
                  <a:cubicBezTo>
                    <a:pt x="32" y="54"/>
                    <a:pt x="29" y="55"/>
                    <a:pt x="27" y="57"/>
                  </a:cubicBezTo>
                  <a:cubicBezTo>
                    <a:pt x="23" y="49"/>
                    <a:pt x="31" y="50"/>
                    <a:pt x="30" y="46"/>
                  </a:cubicBezTo>
                  <a:cubicBezTo>
                    <a:pt x="30" y="42"/>
                    <a:pt x="21" y="40"/>
                    <a:pt x="14" y="38"/>
                  </a:cubicBezTo>
                  <a:cubicBezTo>
                    <a:pt x="7" y="36"/>
                    <a:pt x="8" y="33"/>
                    <a:pt x="8" y="30"/>
                  </a:cubicBezTo>
                  <a:cubicBezTo>
                    <a:pt x="7" y="27"/>
                    <a:pt x="3" y="22"/>
                    <a:pt x="1" y="16"/>
                  </a:cubicBezTo>
                  <a:cubicBezTo>
                    <a:pt x="1" y="15"/>
                    <a:pt x="0" y="14"/>
                    <a:pt x="0" y="14"/>
                  </a:cubicBezTo>
                  <a:cubicBezTo>
                    <a:pt x="1" y="12"/>
                    <a:pt x="2" y="9"/>
                    <a:pt x="7" y="6"/>
                  </a:cubicBezTo>
                  <a:cubicBezTo>
                    <a:pt x="15" y="2"/>
                    <a:pt x="27" y="0"/>
                    <a:pt x="32" y="3"/>
                  </a:cubicBezTo>
                  <a:cubicBezTo>
                    <a:pt x="37" y="6"/>
                    <a:pt x="45" y="12"/>
                    <a:pt x="50" y="14"/>
                  </a:cubicBezTo>
                  <a:cubicBezTo>
                    <a:pt x="54" y="16"/>
                    <a:pt x="56" y="15"/>
                    <a:pt x="55" y="2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86">
              <a:extLst>
                <a:ext uri="{FF2B5EF4-FFF2-40B4-BE49-F238E27FC236}">
                  <a16:creationId xmlns:a16="http://schemas.microsoft.com/office/drawing/2014/main" id="{A9FB2DA6-DE3A-4A16-8865-A66549A8E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" y="1450"/>
              <a:ext cx="421" cy="461"/>
            </a:xfrm>
            <a:custGeom>
              <a:avLst/>
              <a:gdLst>
                <a:gd name="T0" fmla="*/ 652 w 702"/>
                <a:gd name="T1" fmla="*/ 259 h 769"/>
                <a:gd name="T2" fmla="*/ 630 w 702"/>
                <a:gd name="T3" fmla="*/ 325 h 769"/>
                <a:gd name="T4" fmla="*/ 621 w 702"/>
                <a:gd name="T5" fmla="*/ 364 h 769"/>
                <a:gd name="T6" fmla="*/ 605 w 702"/>
                <a:gd name="T7" fmla="*/ 361 h 769"/>
                <a:gd name="T8" fmla="*/ 570 w 702"/>
                <a:gd name="T9" fmla="*/ 340 h 769"/>
                <a:gd name="T10" fmla="*/ 587 w 702"/>
                <a:gd name="T11" fmla="*/ 290 h 769"/>
                <a:gd name="T12" fmla="*/ 512 w 702"/>
                <a:gd name="T13" fmla="*/ 264 h 769"/>
                <a:gd name="T14" fmla="*/ 484 w 702"/>
                <a:gd name="T15" fmla="*/ 268 h 769"/>
                <a:gd name="T16" fmla="*/ 486 w 702"/>
                <a:gd name="T17" fmla="*/ 302 h 769"/>
                <a:gd name="T18" fmla="*/ 516 w 702"/>
                <a:gd name="T19" fmla="*/ 359 h 769"/>
                <a:gd name="T20" fmla="*/ 515 w 702"/>
                <a:gd name="T21" fmla="*/ 385 h 769"/>
                <a:gd name="T22" fmla="*/ 495 w 702"/>
                <a:gd name="T23" fmla="*/ 381 h 769"/>
                <a:gd name="T24" fmla="*/ 473 w 702"/>
                <a:gd name="T25" fmla="*/ 418 h 769"/>
                <a:gd name="T26" fmla="*/ 444 w 702"/>
                <a:gd name="T27" fmla="*/ 440 h 769"/>
                <a:gd name="T28" fmla="*/ 411 w 702"/>
                <a:gd name="T29" fmla="*/ 483 h 769"/>
                <a:gd name="T30" fmla="*/ 371 w 702"/>
                <a:gd name="T31" fmla="*/ 517 h 769"/>
                <a:gd name="T32" fmla="*/ 345 w 702"/>
                <a:gd name="T33" fmla="*/ 544 h 769"/>
                <a:gd name="T34" fmla="*/ 325 w 702"/>
                <a:gd name="T35" fmla="*/ 584 h 769"/>
                <a:gd name="T36" fmla="*/ 331 w 702"/>
                <a:gd name="T37" fmla="*/ 634 h 769"/>
                <a:gd name="T38" fmla="*/ 323 w 702"/>
                <a:gd name="T39" fmla="*/ 688 h 769"/>
                <a:gd name="T40" fmla="*/ 306 w 702"/>
                <a:gd name="T41" fmla="*/ 720 h 769"/>
                <a:gd name="T42" fmla="*/ 283 w 702"/>
                <a:gd name="T43" fmla="*/ 758 h 769"/>
                <a:gd name="T44" fmla="*/ 235 w 702"/>
                <a:gd name="T45" fmla="*/ 723 h 769"/>
                <a:gd name="T46" fmla="*/ 201 w 702"/>
                <a:gd name="T47" fmla="*/ 645 h 769"/>
                <a:gd name="T48" fmla="*/ 174 w 702"/>
                <a:gd name="T49" fmla="*/ 577 h 769"/>
                <a:gd name="T50" fmla="*/ 146 w 702"/>
                <a:gd name="T51" fmla="*/ 509 h 769"/>
                <a:gd name="T52" fmla="*/ 125 w 702"/>
                <a:gd name="T53" fmla="*/ 433 h 769"/>
                <a:gd name="T54" fmla="*/ 117 w 702"/>
                <a:gd name="T55" fmla="*/ 376 h 769"/>
                <a:gd name="T56" fmla="*/ 110 w 702"/>
                <a:gd name="T57" fmla="*/ 392 h 769"/>
                <a:gd name="T58" fmla="*/ 74 w 702"/>
                <a:gd name="T59" fmla="*/ 413 h 769"/>
                <a:gd name="T60" fmla="*/ 34 w 702"/>
                <a:gd name="T61" fmla="*/ 377 h 769"/>
                <a:gd name="T62" fmla="*/ 60 w 702"/>
                <a:gd name="T63" fmla="*/ 357 h 769"/>
                <a:gd name="T64" fmla="*/ 20 w 702"/>
                <a:gd name="T65" fmla="*/ 346 h 769"/>
                <a:gd name="T66" fmla="*/ 4 w 702"/>
                <a:gd name="T67" fmla="*/ 326 h 769"/>
                <a:gd name="T68" fmla="*/ 50 w 702"/>
                <a:gd name="T69" fmla="*/ 317 h 769"/>
                <a:gd name="T70" fmla="*/ 48 w 702"/>
                <a:gd name="T71" fmla="*/ 268 h 769"/>
                <a:gd name="T72" fmla="*/ 85 w 702"/>
                <a:gd name="T73" fmla="*/ 198 h 769"/>
                <a:gd name="T74" fmla="*/ 131 w 702"/>
                <a:gd name="T75" fmla="*/ 119 h 769"/>
                <a:gd name="T76" fmla="*/ 104 w 702"/>
                <a:gd name="T77" fmla="*/ 47 h 769"/>
                <a:gd name="T78" fmla="*/ 163 w 702"/>
                <a:gd name="T79" fmla="*/ 16 h 769"/>
                <a:gd name="T80" fmla="*/ 195 w 702"/>
                <a:gd name="T81" fmla="*/ 16 h 769"/>
                <a:gd name="T82" fmla="*/ 226 w 702"/>
                <a:gd name="T83" fmla="*/ 61 h 769"/>
                <a:gd name="T84" fmla="*/ 235 w 702"/>
                <a:gd name="T85" fmla="*/ 117 h 769"/>
                <a:gd name="T86" fmla="*/ 290 w 702"/>
                <a:gd name="T87" fmla="*/ 151 h 769"/>
                <a:gd name="T88" fmla="*/ 345 w 702"/>
                <a:gd name="T89" fmla="*/ 221 h 769"/>
                <a:gd name="T90" fmla="*/ 441 w 702"/>
                <a:gd name="T91" fmla="*/ 249 h 769"/>
                <a:gd name="T92" fmla="*/ 474 w 702"/>
                <a:gd name="T93" fmla="*/ 226 h 769"/>
                <a:gd name="T94" fmla="*/ 493 w 702"/>
                <a:gd name="T95" fmla="*/ 230 h 769"/>
                <a:gd name="T96" fmla="*/ 539 w 702"/>
                <a:gd name="T97" fmla="*/ 243 h 769"/>
                <a:gd name="T98" fmla="*/ 561 w 702"/>
                <a:gd name="T99" fmla="*/ 221 h 769"/>
                <a:gd name="T100" fmla="*/ 598 w 702"/>
                <a:gd name="T101" fmla="*/ 190 h 769"/>
                <a:gd name="T102" fmla="*/ 649 w 702"/>
                <a:gd name="T103" fmla="*/ 171 h 769"/>
                <a:gd name="T104" fmla="*/ 679 w 702"/>
                <a:gd name="T105" fmla="*/ 196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02" h="769">
                  <a:moveTo>
                    <a:pt x="694" y="234"/>
                  </a:moveTo>
                  <a:cubicBezTo>
                    <a:pt x="695" y="239"/>
                    <a:pt x="690" y="233"/>
                    <a:pt x="682" y="229"/>
                  </a:cubicBezTo>
                  <a:cubicBezTo>
                    <a:pt x="673" y="224"/>
                    <a:pt x="674" y="231"/>
                    <a:pt x="665" y="239"/>
                  </a:cubicBezTo>
                  <a:cubicBezTo>
                    <a:pt x="656" y="246"/>
                    <a:pt x="658" y="243"/>
                    <a:pt x="652" y="246"/>
                  </a:cubicBezTo>
                  <a:cubicBezTo>
                    <a:pt x="646" y="248"/>
                    <a:pt x="649" y="251"/>
                    <a:pt x="652" y="259"/>
                  </a:cubicBezTo>
                  <a:cubicBezTo>
                    <a:pt x="655" y="267"/>
                    <a:pt x="652" y="266"/>
                    <a:pt x="651" y="273"/>
                  </a:cubicBezTo>
                  <a:cubicBezTo>
                    <a:pt x="651" y="279"/>
                    <a:pt x="643" y="284"/>
                    <a:pt x="646" y="288"/>
                  </a:cubicBezTo>
                  <a:cubicBezTo>
                    <a:pt x="648" y="292"/>
                    <a:pt x="649" y="300"/>
                    <a:pt x="646" y="308"/>
                  </a:cubicBezTo>
                  <a:cubicBezTo>
                    <a:pt x="642" y="316"/>
                    <a:pt x="638" y="315"/>
                    <a:pt x="639" y="324"/>
                  </a:cubicBezTo>
                  <a:cubicBezTo>
                    <a:pt x="639" y="332"/>
                    <a:pt x="635" y="326"/>
                    <a:pt x="630" y="325"/>
                  </a:cubicBezTo>
                  <a:cubicBezTo>
                    <a:pt x="625" y="324"/>
                    <a:pt x="624" y="322"/>
                    <a:pt x="619" y="321"/>
                  </a:cubicBezTo>
                  <a:cubicBezTo>
                    <a:pt x="614" y="319"/>
                    <a:pt x="621" y="330"/>
                    <a:pt x="624" y="337"/>
                  </a:cubicBezTo>
                  <a:cubicBezTo>
                    <a:pt x="626" y="343"/>
                    <a:pt x="622" y="343"/>
                    <a:pt x="620" y="348"/>
                  </a:cubicBezTo>
                  <a:cubicBezTo>
                    <a:pt x="617" y="353"/>
                    <a:pt x="619" y="353"/>
                    <a:pt x="619" y="358"/>
                  </a:cubicBezTo>
                  <a:cubicBezTo>
                    <a:pt x="618" y="363"/>
                    <a:pt x="619" y="362"/>
                    <a:pt x="621" y="364"/>
                  </a:cubicBezTo>
                  <a:cubicBezTo>
                    <a:pt x="622" y="366"/>
                    <a:pt x="622" y="367"/>
                    <a:pt x="622" y="370"/>
                  </a:cubicBezTo>
                  <a:cubicBezTo>
                    <a:pt x="623" y="372"/>
                    <a:pt x="618" y="372"/>
                    <a:pt x="618" y="376"/>
                  </a:cubicBezTo>
                  <a:cubicBezTo>
                    <a:pt x="618" y="380"/>
                    <a:pt x="615" y="377"/>
                    <a:pt x="613" y="375"/>
                  </a:cubicBezTo>
                  <a:cubicBezTo>
                    <a:pt x="611" y="374"/>
                    <a:pt x="609" y="374"/>
                    <a:pt x="607" y="373"/>
                  </a:cubicBezTo>
                  <a:cubicBezTo>
                    <a:pt x="607" y="369"/>
                    <a:pt x="607" y="367"/>
                    <a:pt x="605" y="361"/>
                  </a:cubicBezTo>
                  <a:cubicBezTo>
                    <a:pt x="603" y="353"/>
                    <a:pt x="599" y="350"/>
                    <a:pt x="597" y="344"/>
                  </a:cubicBezTo>
                  <a:cubicBezTo>
                    <a:pt x="595" y="337"/>
                    <a:pt x="598" y="332"/>
                    <a:pt x="593" y="329"/>
                  </a:cubicBezTo>
                  <a:cubicBezTo>
                    <a:pt x="589" y="326"/>
                    <a:pt x="586" y="334"/>
                    <a:pt x="585" y="340"/>
                  </a:cubicBezTo>
                  <a:cubicBezTo>
                    <a:pt x="583" y="345"/>
                    <a:pt x="584" y="350"/>
                    <a:pt x="581" y="349"/>
                  </a:cubicBezTo>
                  <a:cubicBezTo>
                    <a:pt x="579" y="349"/>
                    <a:pt x="574" y="344"/>
                    <a:pt x="570" y="340"/>
                  </a:cubicBezTo>
                  <a:cubicBezTo>
                    <a:pt x="565" y="336"/>
                    <a:pt x="569" y="329"/>
                    <a:pt x="569" y="323"/>
                  </a:cubicBezTo>
                  <a:cubicBezTo>
                    <a:pt x="569" y="317"/>
                    <a:pt x="574" y="317"/>
                    <a:pt x="580" y="315"/>
                  </a:cubicBezTo>
                  <a:cubicBezTo>
                    <a:pt x="585" y="313"/>
                    <a:pt x="586" y="313"/>
                    <a:pt x="586" y="309"/>
                  </a:cubicBezTo>
                  <a:cubicBezTo>
                    <a:pt x="587" y="305"/>
                    <a:pt x="588" y="299"/>
                    <a:pt x="592" y="297"/>
                  </a:cubicBezTo>
                  <a:cubicBezTo>
                    <a:pt x="596" y="295"/>
                    <a:pt x="590" y="290"/>
                    <a:pt x="587" y="290"/>
                  </a:cubicBezTo>
                  <a:cubicBezTo>
                    <a:pt x="585" y="290"/>
                    <a:pt x="533" y="288"/>
                    <a:pt x="528" y="285"/>
                  </a:cubicBezTo>
                  <a:cubicBezTo>
                    <a:pt x="524" y="282"/>
                    <a:pt x="529" y="277"/>
                    <a:pt x="527" y="268"/>
                  </a:cubicBezTo>
                  <a:cubicBezTo>
                    <a:pt x="525" y="260"/>
                    <a:pt x="522" y="261"/>
                    <a:pt x="521" y="260"/>
                  </a:cubicBezTo>
                  <a:cubicBezTo>
                    <a:pt x="520" y="259"/>
                    <a:pt x="519" y="263"/>
                    <a:pt x="517" y="266"/>
                  </a:cubicBezTo>
                  <a:cubicBezTo>
                    <a:pt x="515" y="268"/>
                    <a:pt x="514" y="265"/>
                    <a:pt x="512" y="264"/>
                  </a:cubicBezTo>
                  <a:cubicBezTo>
                    <a:pt x="509" y="262"/>
                    <a:pt x="506" y="259"/>
                    <a:pt x="504" y="256"/>
                  </a:cubicBezTo>
                  <a:cubicBezTo>
                    <a:pt x="502" y="254"/>
                    <a:pt x="501" y="257"/>
                    <a:pt x="497" y="255"/>
                  </a:cubicBezTo>
                  <a:cubicBezTo>
                    <a:pt x="493" y="254"/>
                    <a:pt x="493" y="254"/>
                    <a:pt x="490" y="252"/>
                  </a:cubicBezTo>
                  <a:cubicBezTo>
                    <a:pt x="488" y="249"/>
                    <a:pt x="489" y="255"/>
                    <a:pt x="487" y="257"/>
                  </a:cubicBezTo>
                  <a:cubicBezTo>
                    <a:pt x="484" y="259"/>
                    <a:pt x="484" y="262"/>
                    <a:pt x="484" y="268"/>
                  </a:cubicBezTo>
                  <a:cubicBezTo>
                    <a:pt x="484" y="274"/>
                    <a:pt x="491" y="274"/>
                    <a:pt x="497" y="278"/>
                  </a:cubicBezTo>
                  <a:cubicBezTo>
                    <a:pt x="502" y="281"/>
                    <a:pt x="501" y="281"/>
                    <a:pt x="507" y="284"/>
                  </a:cubicBezTo>
                  <a:cubicBezTo>
                    <a:pt x="513" y="287"/>
                    <a:pt x="509" y="288"/>
                    <a:pt x="505" y="288"/>
                  </a:cubicBezTo>
                  <a:cubicBezTo>
                    <a:pt x="502" y="288"/>
                    <a:pt x="495" y="292"/>
                    <a:pt x="494" y="294"/>
                  </a:cubicBezTo>
                  <a:cubicBezTo>
                    <a:pt x="492" y="296"/>
                    <a:pt x="487" y="297"/>
                    <a:pt x="486" y="302"/>
                  </a:cubicBezTo>
                  <a:cubicBezTo>
                    <a:pt x="486" y="307"/>
                    <a:pt x="497" y="309"/>
                    <a:pt x="505" y="313"/>
                  </a:cubicBezTo>
                  <a:cubicBezTo>
                    <a:pt x="513" y="318"/>
                    <a:pt x="505" y="319"/>
                    <a:pt x="503" y="326"/>
                  </a:cubicBezTo>
                  <a:cubicBezTo>
                    <a:pt x="501" y="332"/>
                    <a:pt x="502" y="332"/>
                    <a:pt x="508" y="335"/>
                  </a:cubicBezTo>
                  <a:cubicBezTo>
                    <a:pt x="513" y="338"/>
                    <a:pt x="510" y="338"/>
                    <a:pt x="515" y="345"/>
                  </a:cubicBezTo>
                  <a:cubicBezTo>
                    <a:pt x="519" y="351"/>
                    <a:pt x="516" y="348"/>
                    <a:pt x="516" y="359"/>
                  </a:cubicBezTo>
                  <a:cubicBezTo>
                    <a:pt x="517" y="369"/>
                    <a:pt x="517" y="362"/>
                    <a:pt x="522" y="369"/>
                  </a:cubicBezTo>
                  <a:cubicBezTo>
                    <a:pt x="527" y="375"/>
                    <a:pt x="522" y="374"/>
                    <a:pt x="520" y="380"/>
                  </a:cubicBezTo>
                  <a:cubicBezTo>
                    <a:pt x="519" y="383"/>
                    <a:pt x="520" y="385"/>
                    <a:pt x="520" y="387"/>
                  </a:cubicBezTo>
                  <a:cubicBezTo>
                    <a:pt x="520" y="386"/>
                    <a:pt x="520" y="386"/>
                    <a:pt x="519" y="386"/>
                  </a:cubicBezTo>
                  <a:cubicBezTo>
                    <a:pt x="518" y="385"/>
                    <a:pt x="516" y="384"/>
                    <a:pt x="515" y="385"/>
                  </a:cubicBezTo>
                  <a:cubicBezTo>
                    <a:pt x="514" y="386"/>
                    <a:pt x="511" y="387"/>
                    <a:pt x="511" y="383"/>
                  </a:cubicBezTo>
                  <a:cubicBezTo>
                    <a:pt x="511" y="379"/>
                    <a:pt x="508" y="382"/>
                    <a:pt x="507" y="385"/>
                  </a:cubicBezTo>
                  <a:cubicBezTo>
                    <a:pt x="506" y="389"/>
                    <a:pt x="501" y="393"/>
                    <a:pt x="501" y="389"/>
                  </a:cubicBezTo>
                  <a:cubicBezTo>
                    <a:pt x="500" y="385"/>
                    <a:pt x="499" y="384"/>
                    <a:pt x="499" y="381"/>
                  </a:cubicBezTo>
                  <a:cubicBezTo>
                    <a:pt x="499" y="379"/>
                    <a:pt x="499" y="376"/>
                    <a:pt x="495" y="381"/>
                  </a:cubicBezTo>
                  <a:cubicBezTo>
                    <a:pt x="492" y="385"/>
                    <a:pt x="492" y="386"/>
                    <a:pt x="487" y="387"/>
                  </a:cubicBezTo>
                  <a:cubicBezTo>
                    <a:pt x="483" y="388"/>
                    <a:pt x="478" y="387"/>
                    <a:pt x="477" y="390"/>
                  </a:cubicBezTo>
                  <a:cubicBezTo>
                    <a:pt x="476" y="392"/>
                    <a:pt x="470" y="396"/>
                    <a:pt x="472" y="400"/>
                  </a:cubicBezTo>
                  <a:cubicBezTo>
                    <a:pt x="474" y="405"/>
                    <a:pt x="471" y="409"/>
                    <a:pt x="473" y="411"/>
                  </a:cubicBezTo>
                  <a:cubicBezTo>
                    <a:pt x="475" y="414"/>
                    <a:pt x="475" y="417"/>
                    <a:pt x="473" y="418"/>
                  </a:cubicBezTo>
                  <a:cubicBezTo>
                    <a:pt x="472" y="419"/>
                    <a:pt x="468" y="420"/>
                    <a:pt x="469" y="422"/>
                  </a:cubicBezTo>
                  <a:cubicBezTo>
                    <a:pt x="470" y="424"/>
                    <a:pt x="470" y="427"/>
                    <a:pt x="469" y="429"/>
                  </a:cubicBezTo>
                  <a:cubicBezTo>
                    <a:pt x="467" y="430"/>
                    <a:pt x="462" y="431"/>
                    <a:pt x="461" y="433"/>
                  </a:cubicBezTo>
                  <a:cubicBezTo>
                    <a:pt x="460" y="435"/>
                    <a:pt x="466" y="436"/>
                    <a:pt x="457" y="437"/>
                  </a:cubicBezTo>
                  <a:cubicBezTo>
                    <a:pt x="449" y="438"/>
                    <a:pt x="446" y="438"/>
                    <a:pt x="444" y="440"/>
                  </a:cubicBezTo>
                  <a:cubicBezTo>
                    <a:pt x="443" y="441"/>
                    <a:pt x="438" y="435"/>
                    <a:pt x="437" y="440"/>
                  </a:cubicBezTo>
                  <a:cubicBezTo>
                    <a:pt x="437" y="445"/>
                    <a:pt x="435" y="449"/>
                    <a:pt x="432" y="452"/>
                  </a:cubicBezTo>
                  <a:cubicBezTo>
                    <a:pt x="430" y="456"/>
                    <a:pt x="425" y="461"/>
                    <a:pt x="425" y="464"/>
                  </a:cubicBezTo>
                  <a:cubicBezTo>
                    <a:pt x="424" y="467"/>
                    <a:pt x="420" y="467"/>
                    <a:pt x="417" y="473"/>
                  </a:cubicBezTo>
                  <a:cubicBezTo>
                    <a:pt x="415" y="478"/>
                    <a:pt x="413" y="481"/>
                    <a:pt x="411" y="483"/>
                  </a:cubicBezTo>
                  <a:cubicBezTo>
                    <a:pt x="408" y="484"/>
                    <a:pt x="410" y="483"/>
                    <a:pt x="406" y="486"/>
                  </a:cubicBezTo>
                  <a:cubicBezTo>
                    <a:pt x="402" y="489"/>
                    <a:pt x="400" y="490"/>
                    <a:pt x="398" y="493"/>
                  </a:cubicBezTo>
                  <a:cubicBezTo>
                    <a:pt x="396" y="496"/>
                    <a:pt x="395" y="497"/>
                    <a:pt x="392" y="500"/>
                  </a:cubicBezTo>
                  <a:cubicBezTo>
                    <a:pt x="389" y="503"/>
                    <a:pt x="383" y="507"/>
                    <a:pt x="380" y="509"/>
                  </a:cubicBezTo>
                  <a:cubicBezTo>
                    <a:pt x="376" y="511"/>
                    <a:pt x="372" y="512"/>
                    <a:pt x="371" y="517"/>
                  </a:cubicBezTo>
                  <a:cubicBezTo>
                    <a:pt x="371" y="521"/>
                    <a:pt x="376" y="524"/>
                    <a:pt x="374" y="527"/>
                  </a:cubicBezTo>
                  <a:cubicBezTo>
                    <a:pt x="372" y="530"/>
                    <a:pt x="373" y="533"/>
                    <a:pt x="368" y="533"/>
                  </a:cubicBezTo>
                  <a:cubicBezTo>
                    <a:pt x="363" y="534"/>
                    <a:pt x="363" y="534"/>
                    <a:pt x="359" y="535"/>
                  </a:cubicBezTo>
                  <a:cubicBezTo>
                    <a:pt x="356" y="535"/>
                    <a:pt x="349" y="536"/>
                    <a:pt x="348" y="538"/>
                  </a:cubicBezTo>
                  <a:cubicBezTo>
                    <a:pt x="346" y="540"/>
                    <a:pt x="346" y="538"/>
                    <a:pt x="345" y="544"/>
                  </a:cubicBezTo>
                  <a:cubicBezTo>
                    <a:pt x="344" y="551"/>
                    <a:pt x="345" y="554"/>
                    <a:pt x="342" y="553"/>
                  </a:cubicBezTo>
                  <a:cubicBezTo>
                    <a:pt x="339" y="552"/>
                    <a:pt x="334" y="549"/>
                    <a:pt x="332" y="551"/>
                  </a:cubicBezTo>
                  <a:cubicBezTo>
                    <a:pt x="330" y="552"/>
                    <a:pt x="325" y="553"/>
                    <a:pt x="324" y="557"/>
                  </a:cubicBezTo>
                  <a:cubicBezTo>
                    <a:pt x="322" y="562"/>
                    <a:pt x="318" y="565"/>
                    <a:pt x="321" y="571"/>
                  </a:cubicBezTo>
                  <a:cubicBezTo>
                    <a:pt x="323" y="577"/>
                    <a:pt x="324" y="579"/>
                    <a:pt x="325" y="584"/>
                  </a:cubicBezTo>
                  <a:cubicBezTo>
                    <a:pt x="325" y="590"/>
                    <a:pt x="325" y="592"/>
                    <a:pt x="325" y="596"/>
                  </a:cubicBezTo>
                  <a:cubicBezTo>
                    <a:pt x="325" y="601"/>
                    <a:pt x="328" y="604"/>
                    <a:pt x="327" y="608"/>
                  </a:cubicBezTo>
                  <a:cubicBezTo>
                    <a:pt x="325" y="611"/>
                    <a:pt x="321" y="612"/>
                    <a:pt x="325" y="615"/>
                  </a:cubicBezTo>
                  <a:cubicBezTo>
                    <a:pt x="328" y="618"/>
                    <a:pt x="333" y="622"/>
                    <a:pt x="333" y="625"/>
                  </a:cubicBezTo>
                  <a:cubicBezTo>
                    <a:pt x="333" y="628"/>
                    <a:pt x="332" y="629"/>
                    <a:pt x="331" y="634"/>
                  </a:cubicBezTo>
                  <a:cubicBezTo>
                    <a:pt x="330" y="640"/>
                    <a:pt x="331" y="644"/>
                    <a:pt x="328" y="647"/>
                  </a:cubicBezTo>
                  <a:cubicBezTo>
                    <a:pt x="325" y="650"/>
                    <a:pt x="324" y="654"/>
                    <a:pt x="323" y="658"/>
                  </a:cubicBezTo>
                  <a:cubicBezTo>
                    <a:pt x="322" y="663"/>
                    <a:pt x="319" y="663"/>
                    <a:pt x="321" y="669"/>
                  </a:cubicBezTo>
                  <a:cubicBezTo>
                    <a:pt x="323" y="674"/>
                    <a:pt x="318" y="676"/>
                    <a:pt x="320" y="678"/>
                  </a:cubicBezTo>
                  <a:cubicBezTo>
                    <a:pt x="322" y="680"/>
                    <a:pt x="323" y="685"/>
                    <a:pt x="323" y="688"/>
                  </a:cubicBezTo>
                  <a:cubicBezTo>
                    <a:pt x="323" y="691"/>
                    <a:pt x="325" y="697"/>
                    <a:pt x="325" y="697"/>
                  </a:cubicBezTo>
                  <a:cubicBezTo>
                    <a:pt x="325" y="698"/>
                    <a:pt x="327" y="700"/>
                    <a:pt x="324" y="703"/>
                  </a:cubicBezTo>
                  <a:cubicBezTo>
                    <a:pt x="322" y="706"/>
                    <a:pt x="323" y="706"/>
                    <a:pt x="319" y="706"/>
                  </a:cubicBezTo>
                  <a:cubicBezTo>
                    <a:pt x="316" y="706"/>
                    <a:pt x="312" y="702"/>
                    <a:pt x="311" y="707"/>
                  </a:cubicBezTo>
                  <a:cubicBezTo>
                    <a:pt x="311" y="713"/>
                    <a:pt x="307" y="718"/>
                    <a:pt x="306" y="720"/>
                  </a:cubicBezTo>
                  <a:cubicBezTo>
                    <a:pt x="304" y="722"/>
                    <a:pt x="302" y="726"/>
                    <a:pt x="303" y="729"/>
                  </a:cubicBezTo>
                  <a:cubicBezTo>
                    <a:pt x="304" y="733"/>
                    <a:pt x="308" y="734"/>
                    <a:pt x="304" y="735"/>
                  </a:cubicBezTo>
                  <a:cubicBezTo>
                    <a:pt x="300" y="736"/>
                    <a:pt x="296" y="736"/>
                    <a:pt x="293" y="739"/>
                  </a:cubicBezTo>
                  <a:cubicBezTo>
                    <a:pt x="290" y="743"/>
                    <a:pt x="286" y="742"/>
                    <a:pt x="285" y="748"/>
                  </a:cubicBezTo>
                  <a:cubicBezTo>
                    <a:pt x="285" y="754"/>
                    <a:pt x="290" y="754"/>
                    <a:pt x="283" y="758"/>
                  </a:cubicBezTo>
                  <a:cubicBezTo>
                    <a:pt x="276" y="762"/>
                    <a:pt x="277" y="765"/>
                    <a:pt x="271" y="766"/>
                  </a:cubicBezTo>
                  <a:cubicBezTo>
                    <a:pt x="265" y="767"/>
                    <a:pt x="256" y="769"/>
                    <a:pt x="256" y="765"/>
                  </a:cubicBezTo>
                  <a:cubicBezTo>
                    <a:pt x="256" y="760"/>
                    <a:pt x="254" y="759"/>
                    <a:pt x="251" y="754"/>
                  </a:cubicBezTo>
                  <a:cubicBezTo>
                    <a:pt x="247" y="748"/>
                    <a:pt x="245" y="742"/>
                    <a:pt x="243" y="738"/>
                  </a:cubicBezTo>
                  <a:cubicBezTo>
                    <a:pt x="240" y="734"/>
                    <a:pt x="234" y="727"/>
                    <a:pt x="235" y="723"/>
                  </a:cubicBezTo>
                  <a:cubicBezTo>
                    <a:pt x="236" y="719"/>
                    <a:pt x="239" y="718"/>
                    <a:pt x="233" y="706"/>
                  </a:cubicBezTo>
                  <a:cubicBezTo>
                    <a:pt x="227" y="694"/>
                    <a:pt x="227" y="697"/>
                    <a:pt x="224" y="689"/>
                  </a:cubicBezTo>
                  <a:cubicBezTo>
                    <a:pt x="221" y="681"/>
                    <a:pt x="222" y="678"/>
                    <a:pt x="218" y="671"/>
                  </a:cubicBezTo>
                  <a:cubicBezTo>
                    <a:pt x="213" y="664"/>
                    <a:pt x="216" y="668"/>
                    <a:pt x="210" y="660"/>
                  </a:cubicBezTo>
                  <a:cubicBezTo>
                    <a:pt x="205" y="652"/>
                    <a:pt x="205" y="651"/>
                    <a:pt x="201" y="645"/>
                  </a:cubicBezTo>
                  <a:cubicBezTo>
                    <a:pt x="197" y="638"/>
                    <a:pt x="193" y="634"/>
                    <a:pt x="194" y="630"/>
                  </a:cubicBezTo>
                  <a:cubicBezTo>
                    <a:pt x="195" y="627"/>
                    <a:pt x="192" y="626"/>
                    <a:pt x="191" y="618"/>
                  </a:cubicBezTo>
                  <a:cubicBezTo>
                    <a:pt x="191" y="611"/>
                    <a:pt x="191" y="614"/>
                    <a:pt x="187" y="604"/>
                  </a:cubicBezTo>
                  <a:cubicBezTo>
                    <a:pt x="182" y="595"/>
                    <a:pt x="186" y="602"/>
                    <a:pt x="181" y="591"/>
                  </a:cubicBezTo>
                  <a:cubicBezTo>
                    <a:pt x="175" y="580"/>
                    <a:pt x="181" y="588"/>
                    <a:pt x="174" y="577"/>
                  </a:cubicBezTo>
                  <a:cubicBezTo>
                    <a:pt x="167" y="566"/>
                    <a:pt x="168" y="572"/>
                    <a:pt x="165" y="564"/>
                  </a:cubicBezTo>
                  <a:cubicBezTo>
                    <a:pt x="162" y="556"/>
                    <a:pt x="166" y="557"/>
                    <a:pt x="160" y="551"/>
                  </a:cubicBezTo>
                  <a:cubicBezTo>
                    <a:pt x="155" y="546"/>
                    <a:pt x="155" y="547"/>
                    <a:pt x="155" y="542"/>
                  </a:cubicBezTo>
                  <a:cubicBezTo>
                    <a:pt x="155" y="537"/>
                    <a:pt x="151" y="529"/>
                    <a:pt x="151" y="528"/>
                  </a:cubicBezTo>
                  <a:cubicBezTo>
                    <a:pt x="151" y="526"/>
                    <a:pt x="147" y="519"/>
                    <a:pt x="146" y="509"/>
                  </a:cubicBezTo>
                  <a:cubicBezTo>
                    <a:pt x="146" y="499"/>
                    <a:pt x="141" y="495"/>
                    <a:pt x="139" y="490"/>
                  </a:cubicBezTo>
                  <a:cubicBezTo>
                    <a:pt x="138" y="484"/>
                    <a:pt x="136" y="485"/>
                    <a:pt x="136" y="478"/>
                  </a:cubicBezTo>
                  <a:cubicBezTo>
                    <a:pt x="137" y="470"/>
                    <a:pt x="132" y="470"/>
                    <a:pt x="133" y="464"/>
                  </a:cubicBezTo>
                  <a:cubicBezTo>
                    <a:pt x="134" y="458"/>
                    <a:pt x="137" y="459"/>
                    <a:pt x="130" y="450"/>
                  </a:cubicBezTo>
                  <a:cubicBezTo>
                    <a:pt x="124" y="442"/>
                    <a:pt x="125" y="436"/>
                    <a:pt x="125" y="433"/>
                  </a:cubicBezTo>
                  <a:cubicBezTo>
                    <a:pt x="125" y="430"/>
                    <a:pt x="130" y="423"/>
                    <a:pt x="130" y="418"/>
                  </a:cubicBezTo>
                  <a:cubicBezTo>
                    <a:pt x="130" y="413"/>
                    <a:pt x="128" y="410"/>
                    <a:pt x="126" y="405"/>
                  </a:cubicBezTo>
                  <a:cubicBezTo>
                    <a:pt x="124" y="401"/>
                    <a:pt x="117" y="400"/>
                    <a:pt x="119" y="396"/>
                  </a:cubicBezTo>
                  <a:cubicBezTo>
                    <a:pt x="121" y="392"/>
                    <a:pt x="121" y="390"/>
                    <a:pt x="121" y="386"/>
                  </a:cubicBezTo>
                  <a:cubicBezTo>
                    <a:pt x="120" y="381"/>
                    <a:pt x="116" y="378"/>
                    <a:pt x="117" y="376"/>
                  </a:cubicBezTo>
                  <a:cubicBezTo>
                    <a:pt x="117" y="374"/>
                    <a:pt x="117" y="369"/>
                    <a:pt x="116" y="368"/>
                  </a:cubicBezTo>
                  <a:cubicBezTo>
                    <a:pt x="114" y="367"/>
                    <a:pt x="110" y="368"/>
                    <a:pt x="110" y="372"/>
                  </a:cubicBezTo>
                  <a:cubicBezTo>
                    <a:pt x="110" y="375"/>
                    <a:pt x="110" y="380"/>
                    <a:pt x="109" y="380"/>
                  </a:cubicBezTo>
                  <a:cubicBezTo>
                    <a:pt x="108" y="380"/>
                    <a:pt x="105" y="384"/>
                    <a:pt x="107" y="385"/>
                  </a:cubicBezTo>
                  <a:cubicBezTo>
                    <a:pt x="109" y="386"/>
                    <a:pt x="110" y="391"/>
                    <a:pt x="110" y="392"/>
                  </a:cubicBezTo>
                  <a:cubicBezTo>
                    <a:pt x="110" y="394"/>
                    <a:pt x="109" y="397"/>
                    <a:pt x="107" y="399"/>
                  </a:cubicBezTo>
                  <a:cubicBezTo>
                    <a:pt x="105" y="402"/>
                    <a:pt x="105" y="403"/>
                    <a:pt x="101" y="405"/>
                  </a:cubicBezTo>
                  <a:cubicBezTo>
                    <a:pt x="97" y="407"/>
                    <a:pt x="95" y="407"/>
                    <a:pt x="91" y="410"/>
                  </a:cubicBezTo>
                  <a:cubicBezTo>
                    <a:pt x="88" y="413"/>
                    <a:pt x="85" y="413"/>
                    <a:pt x="82" y="414"/>
                  </a:cubicBezTo>
                  <a:cubicBezTo>
                    <a:pt x="79" y="414"/>
                    <a:pt x="79" y="417"/>
                    <a:pt x="74" y="413"/>
                  </a:cubicBezTo>
                  <a:cubicBezTo>
                    <a:pt x="68" y="408"/>
                    <a:pt x="74" y="413"/>
                    <a:pt x="66" y="406"/>
                  </a:cubicBezTo>
                  <a:cubicBezTo>
                    <a:pt x="58" y="400"/>
                    <a:pt x="59" y="404"/>
                    <a:pt x="55" y="398"/>
                  </a:cubicBezTo>
                  <a:cubicBezTo>
                    <a:pt x="51" y="392"/>
                    <a:pt x="54" y="395"/>
                    <a:pt x="49" y="389"/>
                  </a:cubicBezTo>
                  <a:cubicBezTo>
                    <a:pt x="45" y="383"/>
                    <a:pt x="49" y="387"/>
                    <a:pt x="43" y="383"/>
                  </a:cubicBezTo>
                  <a:cubicBezTo>
                    <a:pt x="37" y="379"/>
                    <a:pt x="38" y="382"/>
                    <a:pt x="34" y="377"/>
                  </a:cubicBezTo>
                  <a:cubicBezTo>
                    <a:pt x="30" y="372"/>
                    <a:pt x="29" y="372"/>
                    <a:pt x="29" y="370"/>
                  </a:cubicBezTo>
                  <a:cubicBezTo>
                    <a:pt x="29" y="368"/>
                    <a:pt x="31" y="366"/>
                    <a:pt x="33" y="367"/>
                  </a:cubicBezTo>
                  <a:cubicBezTo>
                    <a:pt x="36" y="368"/>
                    <a:pt x="42" y="372"/>
                    <a:pt x="45" y="370"/>
                  </a:cubicBezTo>
                  <a:cubicBezTo>
                    <a:pt x="48" y="368"/>
                    <a:pt x="51" y="367"/>
                    <a:pt x="55" y="364"/>
                  </a:cubicBezTo>
                  <a:cubicBezTo>
                    <a:pt x="59" y="361"/>
                    <a:pt x="58" y="362"/>
                    <a:pt x="60" y="357"/>
                  </a:cubicBezTo>
                  <a:cubicBezTo>
                    <a:pt x="62" y="352"/>
                    <a:pt x="64" y="350"/>
                    <a:pt x="59" y="350"/>
                  </a:cubicBezTo>
                  <a:cubicBezTo>
                    <a:pt x="54" y="350"/>
                    <a:pt x="53" y="348"/>
                    <a:pt x="49" y="352"/>
                  </a:cubicBezTo>
                  <a:cubicBezTo>
                    <a:pt x="45" y="356"/>
                    <a:pt x="49" y="362"/>
                    <a:pt x="41" y="356"/>
                  </a:cubicBezTo>
                  <a:cubicBezTo>
                    <a:pt x="33" y="351"/>
                    <a:pt x="36" y="351"/>
                    <a:pt x="30" y="349"/>
                  </a:cubicBezTo>
                  <a:cubicBezTo>
                    <a:pt x="24" y="347"/>
                    <a:pt x="25" y="353"/>
                    <a:pt x="20" y="346"/>
                  </a:cubicBezTo>
                  <a:cubicBezTo>
                    <a:pt x="14" y="338"/>
                    <a:pt x="15" y="340"/>
                    <a:pt x="13" y="338"/>
                  </a:cubicBezTo>
                  <a:cubicBezTo>
                    <a:pt x="10" y="336"/>
                    <a:pt x="14" y="336"/>
                    <a:pt x="8" y="334"/>
                  </a:cubicBezTo>
                  <a:cubicBezTo>
                    <a:pt x="3" y="332"/>
                    <a:pt x="4" y="337"/>
                    <a:pt x="1" y="330"/>
                  </a:cubicBezTo>
                  <a:cubicBezTo>
                    <a:pt x="1" y="329"/>
                    <a:pt x="1" y="329"/>
                    <a:pt x="0" y="328"/>
                  </a:cubicBezTo>
                  <a:cubicBezTo>
                    <a:pt x="2" y="328"/>
                    <a:pt x="3" y="327"/>
                    <a:pt x="4" y="326"/>
                  </a:cubicBezTo>
                  <a:cubicBezTo>
                    <a:pt x="7" y="324"/>
                    <a:pt x="8" y="322"/>
                    <a:pt x="11" y="322"/>
                  </a:cubicBezTo>
                  <a:cubicBezTo>
                    <a:pt x="14" y="322"/>
                    <a:pt x="17" y="325"/>
                    <a:pt x="18" y="318"/>
                  </a:cubicBezTo>
                  <a:cubicBezTo>
                    <a:pt x="18" y="312"/>
                    <a:pt x="14" y="309"/>
                    <a:pt x="21" y="311"/>
                  </a:cubicBezTo>
                  <a:cubicBezTo>
                    <a:pt x="27" y="313"/>
                    <a:pt x="35" y="313"/>
                    <a:pt x="38" y="315"/>
                  </a:cubicBezTo>
                  <a:cubicBezTo>
                    <a:pt x="41" y="318"/>
                    <a:pt x="45" y="322"/>
                    <a:pt x="50" y="317"/>
                  </a:cubicBezTo>
                  <a:cubicBezTo>
                    <a:pt x="54" y="313"/>
                    <a:pt x="61" y="309"/>
                    <a:pt x="62" y="311"/>
                  </a:cubicBezTo>
                  <a:cubicBezTo>
                    <a:pt x="63" y="313"/>
                    <a:pt x="70" y="319"/>
                    <a:pt x="72" y="313"/>
                  </a:cubicBezTo>
                  <a:cubicBezTo>
                    <a:pt x="74" y="308"/>
                    <a:pt x="76" y="303"/>
                    <a:pt x="72" y="296"/>
                  </a:cubicBezTo>
                  <a:cubicBezTo>
                    <a:pt x="68" y="290"/>
                    <a:pt x="66" y="277"/>
                    <a:pt x="60" y="276"/>
                  </a:cubicBezTo>
                  <a:cubicBezTo>
                    <a:pt x="54" y="275"/>
                    <a:pt x="48" y="276"/>
                    <a:pt x="48" y="268"/>
                  </a:cubicBezTo>
                  <a:cubicBezTo>
                    <a:pt x="49" y="261"/>
                    <a:pt x="47" y="252"/>
                    <a:pt x="39" y="248"/>
                  </a:cubicBezTo>
                  <a:cubicBezTo>
                    <a:pt x="31" y="245"/>
                    <a:pt x="20" y="244"/>
                    <a:pt x="29" y="232"/>
                  </a:cubicBezTo>
                  <a:cubicBezTo>
                    <a:pt x="37" y="220"/>
                    <a:pt x="45" y="201"/>
                    <a:pt x="48" y="207"/>
                  </a:cubicBezTo>
                  <a:cubicBezTo>
                    <a:pt x="52" y="212"/>
                    <a:pt x="58" y="219"/>
                    <a:pt x="68" y="215"/>
                  </a:cubicBezTo>
                  <a:cubicBezTo>
                    <a:pt x="78" y="212"/>
                    <a:pt x="83" y="206"/>
                    <a:pt x="85" y="198"/>
                  </a:cubicBezTo>
                  <a:cubicBezTo>
                    <a:pt x="87" y="189"/>
                    <a:pt x="97" y="191"/>
                    <a:pt x="102" y="178"/>
                  </a:cubicBezTo>
                  <a:cubicBezTo>
                    <a:pt x="107" y="166"/>
                    <a:pt x="104" y="164"/>
                    <a:pt x="108" y="158"/>
                  </a:cubicBezTo>
                  <a:cubicBezTo>
                    <a:pt x="111" y="153"/>
                    <a:pt x="117" y="154"/>
                    <a:pt x="119" y="149"/>
                  </a:cubicBezTo>
                  <a:cubicBezTo>
                    <a:pt x="121" y="145"/>
                    <a:pt x="109" y="142"/>
                    <a:pt x="119" y="137"/>
                  </a:cubicBezTo>
                  <a:cubicBezTo>
                    <a:pt x="129" y="132"/>
                    <a:pt x="132" y="127"/>
                    <a:pt x="131" y="119"/>
                  </a:cubicBezTo>
                  <a:cubicBezTo>
                    <a:pt x="129" y="111"/>
                    <a:pt x="127" y="102"/>
                    <a:pt x="133" y="99"/>
                  </a:cubicBezTo>
                  <a:cubicBezTo>
                    <a:pt x="138" y="96"/>
                    <a:pt x="150" y="88"/>
                    <a:pt x="142" y="85"/>
                  </a:cubicBezTo>
                  <a:cubicBezTo>
                    <a:pt x="134" y="82"/>
                    <a:pt x="128" y="84"/>
                    <a:pt x="124" y="79"/>
                  </a:cubicBezTo>
                  <a:cubicBezTo>
                    <a:pt x="121" y="73"/>
                    <a:pt x="115" y="70"/>
                    <a:pt x="109" y="64"/>
                  </a:cubicBezTo>
                  <a:cubicBezTo>
                    <a:pt x="103" y="59"/>
                    <a:pt x="99" y="50"/>
                    <a:pt x="104" y="47"/>
                  </a:cubicBezTo>
                  <a:cubicBezTo>
                    <a:pt x="110" y="44"/>
                    <a:pt x="108" y="41"/>
                    <a:pt x="101" y="41"/>
                  </a:cubicBezTo>
                  <a:cubicBezTo>
                    <a:pt x="95" y="40"/>
                    <a:pt x="93" y="25"/>
                    <a:pt x="99" y="23"/>
                  </a:cubicBezTo>
                  <a:cubicBezTo>
                    <a:pt x="105" y="22"/>
                    <a:pt x="119" y="24"/>
                    <a:pt x="125" y="26"/>
                  </a:cubicBezTo>
                  <a:cubicBezTo>
                    <a:pt x="132" y="28"/>
                    <a:pt x="141" y="26"/>
                    <a:pt x="146" y="25"/>
                  </a:cubicBezTo>
                  <a:cubicBezTo>
                    <a:pt x="152" y="24"/>
                    <a:pt x="158" y="22"/>
                    <a:pt x="163" y="16"/>
                  </a:cubicBezTo>
                  <a:cubicBezTo>
                    <a:pt x="169" y="10"/>
                    <a:pt x="171" y="3"/>
                    <a:pt x="177" y="2"/>
                  </a:cubicBezTo>
                  <a:cubicBezTo>
                    <a:pt x="180" y="2"/>
                    <a:pt x="182" y="1"/>
                    <a:pt x="184" y="0"/>
                  </a:cubicBezTo>
                  <a:cubicBezTo>
                    <a:pt x="185" y="0"/>
                    <a:pt x="186" y="0"/>
                    <a:pt x="187" y="0"/>
                  </a:cubicBezTo>
                  <a:cubicBezTo>
                    <a:pt x="187" y="0"/>
                    <a:pt x="188" y="1"/>
                    <a:pt x="188" y="2"/>
                  </a:cubicBezTo>
                  <a:cubicBezTo>
                    <a:pt x="190" y="8"/>
                    <a:pt x="194" y="13"/>
                    <a:pt x="195" y="16"/>
                  </a:cubicBezTo>
                  <a:cubicBezTo>
                    <a:pt x="195" y="19"/>
                    <a:pt x="194" y="22"/>
                    <a:pt x="201" y="24"/>
                  </a:cubicBezTo>
                  <a:cubicBezTo>
                    <a:pt x="208" y="26"/>
                    <a:pt x="217" y="28"/>
                    <a:pt x="217" y="32"/>
                  </a:cubicBezTo>
                  <a:cubicBezTo>
                    <a:pt x="218" y="36"/>
                    <a:pt x="210" y="35"/>
                    <a:pt x="214" y="43"/>
                  </a:cubicBezTo>
                  <a:cubicBezTo>
                    <a:pt x="214" y="44"/>
                    <a:pt x="215" y="44"/>
                    <a:pt x="215" y="45"/>
                  </a:cubicBezTo>
                  <a:cubicBezTo>
                    <a:pt x="223" y="55"/>
                    <a:pt x="218" y="56"/>
                    <a:pt x="226" y="61"/>
                  </a:cubicBezTo>
                  <a:cubicBezTo>
                    <a:pt x="234" y="66"/>
                    <a:pt x="236" y="72"/>
                    <a:pt x="237" y="75"/>
                  </a:cubicBezTo>
                  <a:cubicBezTo>
                    <a:pt x="238" y="78"/>
                    <a:pt x="238" y="83"/>
                    <a:pt x="233" y="84"/>
                  </a:cubicBezTo>
                  <a:cubicBezTo>
                    <a:pt x="228" y="86"/>
                    <a:pt x="214" y="75"/>
                    <a:pt x="215" y="85"/>
                  </a:cubicBezTo>
                  <a:cubicBezTo>
                    <a:pt x="217" y="95"/>
                    <a:pt x="223" y="90"/>
                    <a:pt x="226" y="105"/>
                  </a:cubicBezTo>
                  <a:cubicBezTo>
                    <a:pt x="229" y="119"/>
                    <a:pt x="229" y="121"/>
                    <a:pt x="235" y="117"/>
                  </a:cubicBezTo>
                  <a:cubicBezTo>
                    <a:pt x="240" y="113"/>
                    <a:pt x="243" y="119"/>
                    <a:pt x="248" y="125"/>
                  </a:cubicBezTo>
                  <a:cubicBezTo>
                    <a:pt x="253" y="132"/>
                    <a:pt x="257" y="124"/>
                    <a:pt x="264" y="132"/>
                  </a:cubicBezTo>
                  <a:cubicBezTo>
                    <a:pt x="272" y="139"/>
                    <a:pt x="279" y="141"/>
                    <a:pt x="282" y="142"/>
                  </a:cubicBezTo>
                  <a:cubicBezTo>
                    <a:pt x="284" y="143"/>
                    <a:pt x="293" y="148"/>
                    <a:pt x="291" y="150"/>
                  </a:cubicBezTo>
                  <a:cubicBezTo>
                    <a:pt x="291" y="151"/>
                    <a:pt x="290" y="151"/>
                    <a:pt x="290" y="151"/>
                  </a:cubicBezTo>
                  <a:cubicBezTo>
                    <a:pt x="283" y="152"/>
                    <a:pt x="280" y="158"/>
                    <a:pt x="279" y="164"/>
                  </a:cubicBezTo>
                  <a:cubicBezTo>
                    <a:pt x="278" y="171"/>
                    <a:pt x="276" y="180"/>
                    <a:pt x="275" y="182"/>
                  </a:cubicBezTo>
                  <a:cubicBezTo>
                    <a:pt x="274" y="184"/>
                    <a:pt x="274" y="188"/>
                    <a:pt x="281" y="191"/>
                  </a:cubicBezTo>
                  <a:cubicBezTo>
                    <a:pt x="288" y="194"/>
                    <a:pt x="301" y="206"/>
                    <a:pt x="312" y="209"/>
                  </a:cubicBezTo>
                  <a:cubicBezTo>
                    <a:pt x="324" y="213"/>
                    <a:pt x="335" y="216"/>
                    <a:pt x="345" y="221"/>
                  </a:cubicBezTo>
                  <a:cubicBezTo>
                    <a:pt x="355" y="225"/>
                    <a:pt x="352" y="226"/>
                    <a:pt x="363" y="225"/>
                  </a:cubicBezTo>
                  <a:cubicBezTo>
                    <a:pt x="374" y="224"/>
                    <a:pt x="380" y="224"/>
                    <a:pt x="387" y="229"/>
                  </a:cubicBezTo>
                  <a:cubicBezTo>
                    <a:pt x="393" y="233"/>
                    <a:pt x="395" y="237"/>
                    <a:pt x="402" y="241"/>
                  </a:cubicBezTo>
                  <a:cubicBezTo>
                    <a:pt x="409" y="244"/>
                    <a:pt x="406" y="242"/>
                    <a:pt x="416" y="244"/>
                  </a:cubicBezTo>
                  <a:cubicBezTo>
                    <a:pt x="426" y="247"/>
                    <a:pt x="432" y="246"/>
                    <a:pt x="441" y="249"/>
                  </a:cubicBezTo>
                  <a:cubicBezTo>
                    <a:pt x="451" y="252"/>
                    <a:pt x="455" y="252"/>
                    <a:pt x="457" y="253"/>
                  </a:cubicBezTo>
                  <a:cubicBezTo>
                    <a:pt x="459" y="254"/>
                    <a:pt x="464" y="255"/>
                    <a:pt x="471" y="255"/>
                  </a:cubicBezTo>
                  <a:cubicBezTo>
                    <a:pt x="478" y="254"/>
                    <a:pt x="480" y="250"/>
                    <a:pt x="480" y="246"/>
                  </a:cubicBezTo>
                  <a:cubicBezTo>
                    <a:pt x="480" y="241"/>
                    <a:pt x="480" y="245"/>
                    <a:pt x="478" y="239"/>
                  </a:cubicBezTo>
                  <a:cubicBezTo>
                    <a:pt x="475" y="232"/>
                    <a:pt x="474" y="234"/>
                    <a:pt x="474" y="226"/>
                  </a:cubicBezTo>
                  <a:cubicBezTo>
                    <a:pt x="474" y="219"/>
                    <a:pt x="480" y="213"/>
                    <a:pt x="475" y="212"/>
                  </a:cubicBezTo>
                  <a:cubicBezTo>
                    <a:pt x="477" y="211"/>
                    <a:pt x="480" y="209"/>
                    <a:pt x="483" y="208"/>
                  </a:cubicBezTo>
                  <a:cubicBezTo>
                    <a:pt x="487" y="206"/>
                    <a:pt x="490" y="208"/>
                    <a:pt x="491" y="214"/>
                  </a:cubicBezTo>
                  <a:cubicBezTo>
                    <a:pt x="492" y="220"/>
                    <a:pt x="489" y="221"/>
                    <a:pt x="492" y="228"/>
                  </a:cubicBezTo>
                  <a:cubicBezTo>
                    <a:pt x="493" y="228"/>
                    <a:pt x="493" y="229"/>
                    <a:pt x="493" y="230"/>
                  </a:cubicBezTo>
                  <a:cubicBezTo>
                    <a:pt x="496" y="234"/>
                    <a:pt x="495" y="233"/>
                    <a:pt x="496" y="237"/>
                  </a:cubicBezTo>
                  <a:cubicBezTo>
                    <a:pt x="497" y="241"/>
                    <a:pt x="501" y="240"/>
                    <a:pt x="508" y="240"/>
                  </a:cubicBezTo>
                  <a:cubicBezTo>
                    <a:pt x="515" y="239"/>
                    <a:pt x="511" y="241"/>
                    <a:pt x="517" y="245"/>
                  </a:cubicBezTo>
                  <a:cubicBezTo>
                    <a:pt x="524" y="248"/>
                    <a:pt x="526" y="246"/>
                    <a:pt x="529" y="243"/>
                  </a:cubicBezTo>
                  <a:cubicBezTo>
                    <a:pt x="532" y="240"/>
                    <a:pt x="536" y="241"/>
                    <a:pt x="539" y="243"/>
                  </a:cubicBezTo>
                  <a:cubicBezTo>
                    <a:pt x="541" y="244"/>
                    <a:pt x="552" y="246"/>
                    <a:pt x="558" y="243"/>
                  </a:cubicBezTo>
                  <a:cubicBezTo>
                    <a:pt x="564" y="241"/>
                    <a:pt x="566" y="243"/>
                    <a:pt x="574" y="241"/>
                  </a:cubicBezTo>
                  <a:cubicBezTo>
                    <a:pt x="581" y="240"/>
                    <a:pt x="572" y="236"/>
                    <a:pt x="571" y="233"/>
                  </a:cubicBezTo>
                  <a:cubicBezTo>
                    <a:pt x="571" y="231"/>
                    <a:pt x="573" y="228"/>
                    <a:pt x="571" y="227"/>
                  </a:cubicBezTo>
                  <a:cubicBezTo>
                    <a:pt x="569" y="226"/>
                    <a:pt x="563" y="223"/>
                    <a:pt x="561" y="221"/>
                  </a:cubicBezTo>
                  <a:cubicBezTo>
                    <a:pt x="559" y="219"/>
                    <a:pt x="560" y="217"/>
                    <a:pt x="563" y="215"/>
                  </a:cubicBezTo>
                  <a:cubicBezTo>
                    <a:pt x="564" y="215"/>
                    <a:pt x="566" y="214"/>
                    <a:pt x="568" y="214"/>
                  </a:cubicBezTo>
                  <a:cubicBezTo>
                    <a:pt x="575" y="213"/>
                    <a:pt x="578" y="215"/>
                    <a:pt x="581" y="212"/>
                  </a:cubicBezTo>
                  <a:cubicBezTo>
                    <a:pt x="585" y="208"/>
                    <a:pt x="584" y="206"/>
                    <a:pt x="587" y="202"/>
                  </a:cubicBezTo>
                  <a:cubicBezTo>
                    <a:pt x="589" y="199"/>
                    <a:pt x="592" y="196"/>
                    <a:pt x="598" y="190"/>
                  </a:cubicBezTo>
                  <a:cubicBezTo>
                    <a:pt x="603" y="185"/>
                    <a:pt x="605" y="189"/>
                    <a:pt x="609" y="186"/>
                  </a:cubicBezTo>
                  <a:cubicBezTo>
                    <a:pt x="612" y="183"/>
                    <a:pt x="614" y="179"/>
                    <a:pt x="615" y="176"/>
                  </a:cubicBezTo>
                  <a:cubicBezTo>
                    <a:pt x="617" y="173"/>
                    <a:pt x="623" y="172"/>
                    <a:pt x="630" y="174"/>
                  </a:cubicBezTo>
                  <a:cubicBezTo>
                    <a:pt x="637" y="176"/>
                    <a:pt x="635" y="176"/>
                    <a:pt x="642" y="179"/>
                  </a:cubicBezTo>
                  <a:cubicBezTo>
                    <a:pt x="649" y="182"/>
                    <a:pt x="646" y="177"/>
                    <a:pt x="649" y="171"/>
                  </a:cubicBezTo>
                  <a:cubicBezTo>
                    <a:pt x="652" y="166"/>
                    <a:pt x="656" y="170"/>
                    <a:pt x="662" y="171"/>
                  </a:cubicBezTo>
                  <a:cubicBezTo>
                    <a:pt x="668" y="173"/>
                    <a:pt x="663" y="174"/>
                    <a:pt x="662" y="180"/>
                  </a:cubicBezTo>
                  <a:cubicBezTo>
                    <a:pt x="660" y="186"/>
                    <a:pt x="666" y="182"/>
                    <a:pt x="669" y="182"/>
                  </a:cubicBezTo>
                  <a:cubicBezTo>
                    <a:pt x="671" y="181"/>
                    <a:pt x="669" y="189"/>
                    <a:pt x="668" y="195"/>
                  </a:cubicBezTo>
                  <a:cubicBezTo>
                    <a:pt x="667" y="201"/>
                    <a:pt x="674" y="197"/>
                    <a:pt x="679" y="196"/>
                  </a:cubicBezTo>
                  <a:cubicBezTo>
                    <a:pt x="685" y="196"/>
                    <a:pt x="686" y="198"/>
                    <a:pt x="694" y="201"/>
                  </a:cubicBezTo>
                  <a:cubicBezTo>
                    <a:pt x="694" y="201"/>
                    <a:pt x="694" y="201"/>
                    <a:pt x="695" y="201"/>
                  </a:cubicBezTo>
                  <a:cubicBezTo>
                    <a:pt x="702" y="204"/>
                    <a:pt x="696" y="210"/>
                    <a:pt x="690" y="215"/>
                  </a:cubicBezTo>
                  <a:cubicBezTo>
                    <a:pt x="684" y="221"/>
                    <a:pt x="694" y="229"/>
                    <a:pt x="694" y="23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87">
              <a:extLst>
                <a:ext uri="{FF2B5EF4-FFF2-40B4-BE49-F238E27FC236}">
                  <a16:creationId xmlns:a16="http://schemas.microsoft.com/office/drawing/2014/main" id="{74DC2933-F0F3-4E7B-874C-C64561511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" y="1174"/>
              <a:ext cx="445" cy="173"/>
            </a:xfrm>
            <a:custGeom>
              <a:avLst/>
              <a:gdLst>
                <a:gd name="T0" fmla="*/ 713 w 742"/>
                <a:gd name="T1" fmla="*/ 147 h 288"/>
                <a:gd name="T2" fmla="*/ 677 w 742"/>
                <a:gd name="T3" fmla="*/ 158 h 288"/>
                <a:gd name="T4" fmla="*/ 658 w 742"/>
                <a:gd name="T5" fmla="*/ 183 h 288"/>
                <a:gd name="T6" fmla="*/ 611 w 742"/>
                <a:gd name="T7" fmla="*/ 195 h 288"/>
                <a:gd name="T8" fmla="*/ 586 w 742"/>
                <a:gd name="T9" fmla="*/ 201 h 288"/>
                <a:gd name="T10" fmla="*/ 594 w 742"/>
                <a:gd name="T11" fmla="*/ 238 h 288"/>
                <a:gd name="T12" fmla="*/ 574 w 742"/>
                <a:gd name="T13" fmla="*/ 261 h 288"/>
                <a:gd name="T14" fmla="*/ 528 w 742"/>
                <a:gd name="T15" fmla="*/ 266 h 288"/>
                <a:gd name="T16" fmla="*/ 477 w 742"/>
                <a:gd name="T17" fmla="*/ 287 h 288"/>
                <a:gd name="T18" fmla="*/ 441 w 742"/>
                <a:gd name="T19" fmla="*/ 280 h 288"/>
                <a:gd name="T20" fmla="*/ 389 w 742"/>
                <a:gd name="T21" fmla="*/ 264 h 288"/>
                <a:gd name="T22" fmla="*/ 343 w 742"/>
                <a:gd name="T23" fmla="*/ 261 h 288"/>
                <a:gd name="T24" fmla="*/ 299 w 742"/>
                <a:gd name="T25" fmla="*/ 257 h 288"/>
                <a:gd name="T26" fmla="*/ 265 w 742"/>
                <a:gd name="T27" fmla="*/ 256 h 288"/>
                <a:gd name="T28" fmla="*/ 244 w 742"/>
                <a:gd name="T29" fmla="*/ 235 h 288"/>
                <a:gd name="T30" fmla="*/ 214 w 742"/>
                <a:gd name="T31" fmla="*/ 213 h 288"/>
                <a:gd name="T32" fmla="*/ 181 w 742"/>
                <a:gd name="T33" fmla="*/ 199 h 288"/>
                <a:gd name="T34" fmla="*/ 136 w 742"/>
                <a:gd name="T35" fmla="*/ 193 h 288"/>
                <a:gd name="T36" fmla="*/ 106 w 742"/>
                <a:gd name="T37" fmla="*/ 177 h 288"/>
                <a:gd name="T38" fmla="*/ 101 w 742"/>
                <a:gd name="T39" fmla="*/ 151 h 288"/>
                <a:gd name="T40" fmla="*/ 73 w 742"/>
                <a:gd name="T41" fmla="*/ 120 h 288"/>
                <a:gd name="T42" fmla="*/ 39 w 742"/>
                <a:gd name="T43" fmla="*/ 111 h 288"/>
                <a:gd name="T44" fmla="*/ 14 w 742"/>
                <a:gd name="T45" fmla="*/ 94 h 288"/>
                <a:gd name="T46" fmla="*/ 0 w 742"/>
                <a:gd name="T47" fmla="*/ 80 h 288"/>
                <a:gd name="T48" fmla="*/ 32 w 742"/>
                <a:gd name="T49" fmla="*/ 68 h 288"/>
                <a:gd name="T50" fmla="*/ 55 w 742"/>
                <a:gd name="T51" fmla="*/ 49 h 288"/>
                <a:gd name="T52" fmla="*/ 87 w 742"/>
                <a:gd name="T53" fmla="*/ 36 h 288"/>
                <a:gd name="T54" fmla="*/ 127 w 742"/>
                <a:gd name="T55" fmla="*/ 44 h 288"/>
                <a:gd name="T56" fmla="*/ 176 w 742"/>
                <a:gd name="T57" fmla="*/ 58 h 288"/>
                <a:gd name="T58" fmla="*/ 213 w 742"/>
                <a:gd name="T59" fmla="*/ 57 h 288"/>
                <a:gd name="T60" fmla="*/ 205 w 742"/>
                <a:gd name="T61" fmla="*/ 39 h 288"/>
                <a:gd name="T62" fmla="*/ 200 w 742"/>
                <a:gd name="T63" fmla="*/ 12 h 288"/>
                <a:gd name="T64" fmla="*/ 214 w 742"/>
                <a:gd name="T65" fmla="*/ 3 h 288"/>
                <a:gd name="T66" fmla="*/ 261 w 742"/>
                <a:gd name="T67" fmla="*/ 16 h 288"/>
                <a:gd name="T68" fmla="*/ 299 w 742"/>
                <a:gd name="T69" fmla="*/ 39 h 288"/>
                <a:gd name="T70" fmla="*/ 335 w 742"/>
                <a:gd name="T71" fmla="*/ 54 h 288"/>
                <a:gd name="T72" fmla="*/ 373 w 742"/>
                <a:gd name="T73" fmla="*/ 46 h 288"/>
                <a:gd name="T74" fmla="*/ 414 w 742"/>
                <a:gd name="T75" fmla="*/ 58 h 288"/>
                <a:gd name="T76" fmla="*/ 451 w 742"/>
                <a:gd name="T77" fmla="*/ 75 h 288"/>
                <a:gd name="T78" fmla="*/ 510 w 742"/>
                <a:gd name="T79" fmla="*/ 79 h 288"/>
                <a:gd name="T80" fmla="*/ 548 w 742"/>
                <a:gd name="T81" fmla="*/ 66 h 288"/>
                <a:gd name="T82" fmla="*/ 586 w 742"/>
                <a:gd name="T83" fmla="*/ 56 h 288"/>
                <a:gd name="T84" fmla="*/ 623 w 742"/>
                <a:gd name="T85" fmla="*/ 63 h 288"/>
                <a:gd name="T86" fmla="*/ 623 w 742"/>
                <a:gd name="T87" fmla="*/ 94 h 288"/>
                <a:gd name="T88" fmla="*/ 631 w 742"/>
                <a:gd name="T89" fmla="*/ 116 h 288"/>
                <a:gd name="T90" fmla="*/ 653 w 742"/>
                <a:gd name="T91" fmla="*/ 116 h 288"/>
                <a:gd name="T92" fmla="*/ 677 w 742"/>
                <a:gd name="T93" fmla="*/ 112 h 288"/>
                <a:gd name="T94" fmla="*/ 713 w 742"/>
                <a:gd name="T95" fmla="*/ 124 h 288"/>
                <a:gd name="T96" fmla="*/ 739 w 742"/>
                <a:gd name="T97" fmla="*/ 14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2" h="288">
                  <a:moveTo>
                    <a:pt x="739" y="148"/>
                  </a:moveTo>
                  <a:cubicBezTo>
                    <a:pt x="737" y="148"/>
                    <a:pt x="722" y="147"/>
                    <a:pt x="713" y="147"/>
                  </a:cubicBezTo>
                  <a:cubicBezTo>
                    <a:pt x="704" y="147"/>
                    <a:pt x="696" y="150"/>
                    <a:pt x="693" y="152"/>
                  </a:cubicBezTo>
                  <a:cubicBezTo>
                    <a:pt x="689" y="153"/>
                    <a:pt x="682" y="155"/>
                    <a:pt x="677" y="158"/>
                  </a:cubicBezTo>
                  <a:cubicBezTo>
                    <a:pt x="673" y="160"/>
                    <a:pt x="673" y="165"/>
                    <a:pt x="675" y="171"/>
                  </a:cubicBezTo>
                  <a:cubicBezTo>
                    <a:pt x="678" y="178"/>
                    <a:pt x="666" y="183"/>
                    <a:pt x="658" y="183"/>
                  </a:cubicBezTo>
                  <a:cubicBezTo>
                    <a:pt x="650" y="182"/>
                    <a:pt x="640" y="188"/>
                    <a:pt x="638" y="193"/>
                  </a:cubicBezTo>
                  <a:cubicBezTo>
                    <a:pt x="636" y="198"/>
                    <a:pt x="623" y="200"/>
                    <a:pt x="611" y="195"/>
                  </a:cubicBezTo>
                  <a:cubicBezTo>
                    <a:pt x="599" y="191"/>
                    <a:pt x="599" y="191"/>
                    <a:pt x="592" y="192"/>
                  </a:cubicBezTo>
                  <a:cubicBezTo>
                    <a:pt x="585" y="192"/>
                    <a:pt x="587" y="194"/>
                    <a:pt x="586" y="201"/>
                  </a:cubicBezTo>
                  <a:cubicBezTo>
                    <a:pt x="584" y="208"/>
                    <a:pt x="597" y="219"/>
                    <a:pt x="605" y="225"/>
                  </a:cubicBezTo>
                  <a:cubicBezTo>
                    <a:pt x="612" y="231"/>
                    <a:pt x="596" y="236"/>
                    <a:pt x="594" y="238"/>
                  </a:cubicBezTo>
                  <a:cubicBezTo>
                    <a:pt x="592" y="240"/>
                    <a:pt x="589" y="242"/>
                    <a:pt x="588" y="248"/>
                  </a:cubicBezTo>
                  <a:cubicBezTo>
                    <a:pt x="587" y="255"/>
                    <a:pt x="582" y="256"/>
                    <a:pt x="574" y="261"/>
                  </a:cubicBezTo>
                  <a:cubicBezTo>
                    <a:pt x="565" y="266"/>
                    <a:pt x="565" y="262"/>
                    <a:pt x="556" y="264"/>
                  </a:cubicBezTo>
                  <a:cubicBezTo>
                    <a:pt x="547" y="265"/>
                    <a:pt x="538" y="264"/>
                    <a:pt x="528" y="266"/>
                  </a:cubicBezTo>
                  <a:cubicBezTo>
                    <a:pt x="517" y="268"/>
                    <a:pt x="502" y="272"/>
                    <a:pt x="496" y="273"/>
                  </a:cubicBezTo>
                  <a:cubicBezTo>
                    <a:pt x="490" y="274"/>
                    <a:pt x="479" y="285"/>
                    <a:pt x="477" y="287"/>
                  </a:cubicBezTo>
                  <a:cubicBezTo>
                    <a:pt x="476" y="288"/>
                    <a:pt x="471" y="287"/>
                    <a:pt x="463" y="283"/>
                  </a:cubicBezTo>
                  <a:cubicBezTo>
                    <a:pt x="454" y="279"/>
                    <a:pt x="452" y="283"/>
                    <a:pt x="441" y="280"/>
                  </a:cubicBezTo>
                  <a:cubicBezTo>
                    <a:pt x="430" y="277"/>
                    <a:pt x="415" y="275"/>
                    <a:pt x="410" y="275"/>
                  </a:cubicBezTo>
                  <a:cubicBezTo>
                    <a:pt x="405" y="274"/>
                    <a:pt x="396" y="268"/>
                    <a:pt x="389" y="264"/>
                  </a:cubicBezTo>
                  <a:cubicBezTo>
                    <a:pt x="382" y="261"/>
                    <a:pt x="376" y="262"/>
                    <a:pt x="366" y="260"/>
                  </a:cubicBezTo>
                  <a:cubicBezTo>
                    <a:pt x="356" y="258"/>
                    <a:pt x="352" y="259"/>
                    <a:pt x="343" y="261"/>
                  </a:cubicBezTo>
                  <a:cubicBezTo>
                    <a:pt x="333" y="263"/>
                    <a:pt x="321" y="261"/>
                    <a:pt x="319" y="261"/>
                  </a:cubicBezTo>
                  <a:cubicBezTo>
                    <a:pt x="317" y="261"/>
                    <a:pt x="307" y="259"/>
                    <a:pt x="299" y="257"/>
                  </a:cubicBezTo>
                  <a:cubicBezTo>
                    <a:pt x="291" y="256"/>
                    <a:pt x="285" y="256"/>
                    <a:pt x="278" y="256"/>
                  </a:cubicBezTo>
                  <a:cubicBezTo>
                    <a:pt x="271" y="257"/>
                    <a:pt x="272" y="259"/>
                    <a:pt x="265" y="256"/>
                  </a:cubicBezTo>
                  <a:cubicBezTo>
                    <a:pt x="258" y="253"/>
                    <a:pt x="261" y="254"/>
                    <a:pt x="255" y="248"/>
                  </a:cubicBezTo>
                  <a:cubicBezTo>
                    <a:pt x="248" y="242"/>
                    <a:pt x="251" y="242"/>
                    <a:pt x="244" y="235"/>
                  </a:cubicBezTo>
                  <a:cubicBezTo>
                    <a:pt x="237" y="227"/>
                    <a:pt x="229" y="221"/>
                    <a:pt x="228" y="219"/>
                  </a:cubicBezTo>
                  <a:cubicBezTo>
                    <a:pt x="227" y="216"/>
                    <a:pt x="223" y="216"/>
                    <a:pt x="214" y="213"/>
                  </a:cubicBezTo>
                  <a:cubicBezTo>
                    <a:pt x="204" y="210"/>
                    <a:pt x="206" y="210"/>
                    <a:pt x="198" y="207"/>
                  </a:cubicBezTo>
                  <a:cubicBezTo>
                    <a:pt x="190" y="204"/>
                    <a:pt x="192" y="203"/>
                    <a:pt x="181" y="199"/>
                  </a:cubicBezTo>
                  <a:cubicBezTo>
                    <a:pt x="171" y="194"/>
                    <a:pt x="176" y="197"/>
                    <a:pt x="161" y="194"/>
                  </a:cubicBezTo>
                  <a:cubicBezTo>
                    <a:pt x="146" y="191"/>
                    <a:pt x="140" y="193"/>
                    <a:pt x="136" y="193"/>
                  </a:cubicBezTo>
                  <a:cubicBezTo>
                    <a:pt x="132" y="192"/>
                    <a:pt x="125" y="191"/>
                    <a:pt x="118" y="189"/>
                  </a:cubicBezTo>
                  <a:cubicBezTo>
                    <a:pt x="111" y="187"/>
                    <a:pt x="111" y="184"/>
                    <a:pt x="106" y="177"/>
                  </a:cubicBezTo>
                  <a:cubicBezTo>
                    <a:pt x="100" y="170"/>
                    <a:pt x="105" y="169"/>
                    <a:pt x="107" y="165"/>
                  </a:cubicBezTo>
                  <a:cubicBezTo>
                    <a:pt x="109" y="161"/>
                    <a:pt x="103" y="158"/>
                    <a:pt x="101" y="151"/>
                  </a:cubicBezTo>
                  <a:cubicBezTo>
                    <a:pt x="100" y="145"/>
                    <a:pt x="91" y="137"/>
                    <a:pt x="87" y="134"/>
                  </a:cubicBezTo>
                  <a:cubicBezTo>
                    <a:pt x="82" y="131"/>
                    <a:pt x="78" y="126"/>
                    <a:pt x="73" y="120"/>
                  </a:cubicBezTo>
                  <a:cubicBezTo>
                    <a:pt x="68" y="115"/>
                    <a:pt x="67" y="118"/>
                    <a:pt x="57" y="116"/>
                  </a:cubicBezTo>
                  <a:cubicBezTo>
                    <a:pt x="48" y="114"/>
                    <a:pt x="46" y="113"/>
                    <a:pt x="39" y="111"/>
                  </a:cubicBezTo>
                  <a:cubicBezTo>
                    <a:pt x="32" y="109"/>
                    <a:pt x="31" y="105"/>
                    <a:pt x="24" y="102"/>
                  </a:cubicBezTo>
                  <a:cubicBezTo>
                    <a:pt x="16" y="99"/>
                    <a:pt x="18" y="96"/>
                    <a:pt x="14" y="94"/>
                  </a:cubicBezTo>
                  <a:cubicBezTo>
                    <a:pt x="10" y="92"/>
                    <a:pt x="5" y="87"/>
                    <a:pt x="5" y="84"/>
                  </a:cubicBezTo>
                  <a:cubicBezTo>
                    <a:pt x="5" y="81"/>
                    <a:pt x="2" y="81"/>
                    <a:pt x="0" y="80"/>
                  </a:cubicBezTo>
                  <a:cubicBezTo>
                    <a:pt x="3" y="77"/>
                    <a:pt x="2" y="73"/>
                    <a:pt x="11" y="71"/>
                  </a:cubicBezTo>
                  <a:cubicBezTo>
                    <a:pt x="21" y="70"/>
                    <a:pt x="28" y="77"/>
                    <a:pt x="32" y="68"/>
                  </a:cubicBezTo>
                  <a:cubicBezTo>
                    <a:pt x="36" y="59"/>
                    <a:pt x="28" y="60"/>
                    <a:pt x="37" y="57"/>
                  </a:cubicBezTo>
                  <a:cubicBezTo>
                    <a:pt x="45" y="53"/>
                    <a:pt x="45" y="55"/>
                    <a:pt x="55" y="49"/>
                  </a:cubicBezTo>
                  <a:cubicBezTo>
                    <a:pt x="65" y="43"/>
                    <a:pt x="64" y="41"/>
                    <a:pt x="73" y="39"/>
                  </a:cubicBezTo>
                  <a:cubicBezTo>
                    <a:pt x="82" y="37"/>
                    <a:pt x="82" y="34"/>
                    <a:pt x="87" y="36"/>
                  </a:cubicBezTo>
                  <a:cubicBezTo>
                    <a:pt x="91" y="38"/>
                    <a:pt x="93" y="44"/>
                    <a:pt x="101" y="42"/>
                  </a:cubicBezTo>
                  <a:cubicBezTo>
                    <a:pt x="108" y="40"/>
                    <a:pt x="125" y="42"/>
                    <a:pt x="127" y="44"/>
                  </a:cubicBezTo>
                  <a:cubicBezTo>
                    <a:pt x="129" y="46"/>
                    <a:pt x="135" y="57"/>
                    <a:pt x="147" y="58"/>
                  </a:cubicBezTo>
                  <a:cubicBezTo>
                    <a:pt x="160" y="58"/>
                    <a:pt x="163" y="56"/>
                    <a:pt x="176" y="58"/>
                  </a:cubicBezTo>
                  <a:cubicBezTo>
                    <a:pt x="189" y="59"/>
                    <a:pt x="198" y="67"/>
                    <a:pt x="203" y="65"/>
                  </a:cubicBezTo>
                  <a:cubicBezTo>
                    <a:pt x="208" y="62"/>
                    <a:pt x="211" y="61"/>
                    <a:pt x="213" y="57"/>
                  </a:cubicBezTo>
                  <a:cubicBezTo>
                    <a:pt x="215" y="52"/>
                    <a:pt x="218" y="48"/>
                    <a:pt x="215" y="45"/>
                  </a:cubicBezTo>
                  <a:cubicBezTo>
                    <a:pt x="212" y="42"/>
                    <a:pt x="213" y="46"/>
                    <a:pt x="205" y="39"/>
                  </a:cubicBezTo>
                  <a:cubicBezTo>
                    <a:pt x="198" y="32"/>
                    <a:pt x="192" y="30"/>
                    <a:pt x="194" y="23"/>
                  </a:cubicBezTo>
                  <a:cubicBezTo>
                    <a:pt x="196" y="17"/>
                    <a:pt x="196" y="16"/>
                    <a:pt x="200" y="12"/>
                  </a:cubicBezTo>
                  <a:cubicBezTo>
                    <a:pt x="204" y="7"/>
                    <a:pt x="204" y="7"/>
                    <a:pt x="205" y="3"/>
                  </a:cubicBezTo>
                  <a:cubicBezTo>
                    <a:pt x="205" y="0"/>
                    <a:pt x="208" y="0"/>
                    <a:pt x="214" y="3"/>
                  </a:cubicBezTo>
                  <a:cubicBezTo>
                    <a:pt x="220" y="7"/>
                    <a:pt x="232" y="11"/>
                    <a:pt x="239" y="11"/>
                  </a:cubicBezTo>
                  <a:cubicBezTo>
                    <a:pt x="245" y="11"/>
                    <a:pt x="250" y="15"/>
                    <a:pt x="261" y="16"/>
                  </a:cubicBezTo>
                  <a:cubicBezTo>
                    <a:pt x="272" y="16"/>
                    <a:pt x="278" y="14"/>
                    <a:pt x="284" y="22"/>
                  </a:cubicBezTo>
                  <a:cubicBezTo>
                    <a:pt x="291" y="30"/>
                    <a:pt x="292" y="31"/>
                    <a:pt x="299" y="39"/>
                  </a:cubicBezTo>
                  <a:cubicBezTo>
                    <a:pt x="306" y="46"/>
                    <a:pt x="305" y="49"/>
                    <a:pt x="316" y="50"/>
                  </a:cubicBezTo>
                  <a:cubicBezTo>
                    <a:pt x="326" y="51"/>
                    <a:pt x="328" y="55"/>
                    <a:pt x="335" y="54"/>
                  </a:cubicBezTo>
                  <a:cubicBezTo>
                    <a:pt x="341" y="52"/>
                    <a:pt x="354" y="50"/>
                    <a:pt x="356" y="47"/>
                  </a:cubicBezTo>
                  <a:cubicBezTo>
                    <a:pt x="358" y="44"/>
                    <a:pt x="362" y="45"/>
                    <a:pt x="373" y="46"/>
                  </a:cubicBezTo>
                  <a:cubicBezTo>
                    <a:pt x="384" y="47"/>
                    <a:pt x="383" y="47"/>
                    <a:pt x="396" y="49"/>
                  </a:cubicBezTo>
                  <a:cubicBezTo>
                    <a:pt x="408" y="52"/>
                    <a:pt x="410" y="58"/>
                    <a:pt x="414" y="58"/>
                  </a:cubicBezTo>
                  <a:cubicBezTo>
                    <a:pt x="419" y="58"/>
                    <a:pt x="428" y="58"/>
                    <a:pt x="433" y="61"/>
                  </a:cubicBezTo>
                  <a:cubicBezTo>
                    <a:pt x="438" y="65"/>
                    <a:pt x="443" y="74"/>
                    <a:pt x="451" y="75"/>
                  </a:cubicBezTo>
                  <a:cubicBezTo>
                    <a:pt x="459" y="75"/>
                    <a:pt x="474" y="79"/>
                    <a:pt x="483" y="80"/>
                  </a:cubicBezTo>
                  <a:cubicBezTo>
                    <a:pt x="492" y="81"/>
                    <a:pt x="502" y="80"/>
                    <a:pt x="510" y="79"/>
                  </a:cubicBezTo>
                  <a:cubicBezTo>
                    <a:pt x="517" y="78"/>
                    <a:pt x="518" y="74"/>
                    <a:pt x="530" y="73"/>
                  </a:cubicBezTo>
                  <a:cubicBezTo>
                    <a:pt x="542" y="71"/>
                    <a:pt x="545" y="74"/>
                    <a:pt x="548" y="66"/>
                  </a:cubicBezTo>
                  <a:cubicBezTo>
                    <a:pt x="552" y="59"/>
                    <a:pt x="553" y="55"/>
                    <a:pt x="558" y="54"/>
                  </a:cubicBezTo>
                  <a:cubicBezTo>
                    <a:pt x="563" y="53"/>
                    <a:pt x="581" y="53"/>
                    <a:pt x="586" y="56"/>
                  </a:cubicBezTo>
                  <a:cubicBezTo>
                    <a:pt x="592" y="59"/>
                    <a:pt x="598" y="60"/>
                    <a:pt x="603" y="59"/>
                  </a:cubicBezTo>
                  <a:cubicBezTo>
                    <a:pt x="608" y="58"/>
                    <a:pt x="609" y="61"/>
                    <a:pt x="623" y="63"/>
                  </a:cubicBezTo>
                  <a:cubicBezTo>
                    <a:pt x="623" y="63"/>
                    <a:pt x="623" y="63"/>
                    <a:pt x="623" y="63"/>
                  </a:cubicBezTo>
                  <a:cubicBezTo>
                    <a:pt x="623" y="70"/>
                    <a:pt x="622" y="91"/>
                    <a:pt x="623" y="94"/>
                  </a:cubicBezTo>
                  <a:cubicBezTo>
                    <a:pt x="625" y="99"/>
                    <a:pt x="626" y="100"/>
                    <a:pt x="624" y="106"/>
                  </a:cubicBezTo>
                  <a:cubicBezTo>
                    <a:pt x="621" y="111"/>
                    <a:pt x="626" y="110"/>
                    <a:pt x="631" y="116"/>
                  </a:cubicBezTo>
                  <a:cubicBezTo>
                    <a:pt x="635" y="122"/>
                    <a:pt x="635" y="118"/>
                    <a:pt x="639" y="117"/>
                  </a:cubicBezTo>
                  <a:cubicBezTo>
                    <a:pt x="644" y="115"/>
                    <a:pt x="648" y="116"/>
                    <a:pt x="653" y="116"/>
                  </a:cubicBezTo>
                  <a:cubicBezTo>
                    <a:pt x="659" y="116"/>
                    <a:pt x="660" y="117"/>
                    <a:pt x="668" y="118"/>
                  </a:cubicBezTo>
                  <a:cubicBezTo>
                    <a:pt x="676" y="119"/>
                    <a:pt x="674" y="115"/>
                    <a:pt x="677" y="112"/>
                  </a:cubicBezTo>
                  <a:cubicBezTo>
                    <a:pt x="681" y="109"/>
                    <a:pt x="686" y="112"/>
                    <a:pt x="697" y="116"/>
                  </a:cubicBezTo>
                  <a:cubicBezTo>
                    <a:pt x="708" y="120"/>
                    <a:pt x="707" y="121"/>
                    <a:pt x="713" y="124"/>
                  </a:cubicBezTo>
                  <a:cubicBezTo>
                    <a:pt x="719" y="128"/>
                    <a:pt x="727" y="134"/>
                    <a:pt x="734" y="140"/>
                  </a:cubicBezTo>
                  <a:cubicBezTo>
                    <a:pt x="742" y="145"/>
                    <a:pt x="741" y="148"/>
                    <a:pt x="739" y="14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088">
              <a:extLst>
                <a:ext uri="{FF2B5EF4-FFF2-40B4-BE49-F238E27FC236}">
                  <a16:creationId xmlns:a16="http://schemas.microsoft.com/office/drawing/2014/main" id="{A8AEDE67-AA11-45AF-A2C1-C04EE0FD71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66" y="1121"/>
              <a:ext cx="538" cy="243"/>
            </a:xfrm>
            <a:custGeom>
              <a:avLst/>
              <a:gdLst>
                <a:gd name="T0" fmla="*/ 849 w 897"/>
                <a:gd name="T1" fmla="*/ 158 h 404"/>
                <a:gd name="T2" fmla="*/ 790 w 897"/>
                <a:gd name="T3" fmla="*/ 119 h 404"/>
                <a:gd name="T4" fmla="*/ 728 w 897"/>
                <a:gd name="T5" fmla="*/ 110 h 404"/>
                <a:gd name="T6" fmla="*/ 602 w 897"/>
                <a:gd name="T7" fmla="*/ 37 h 404"/>
                <a:gd name="T8" fmla="*/ 569 w 897"/>
                <a:gd name="T9" fmla="*/ 45 h 404"/>
                <a:gd name="T10" fmla="*/ 542 w 897"/>
                <a:gd name="T11" fmla="*/ 39 h 404"/>
                <a:gd name="T12" fmla="*/ 496 w 897"/>
                <a:gd name="T13" fmla="*/ 34 h 404"/>
                <a:gd name="T14" fmla="*/ 463 w 897"/>
                <a:gd name="T15" fmla="*/ 5 h 404"/>
                <a:gd name="T16" fmla="*/ 422 w 897"/>
                <a:gd name="T17" fmla="*/ 5 h 404"/>
                <a:gd name="T18" fmla="*/ 357 w 897"/>
                <a:gd name="T19" fmla="*/ 26 h 404"/>
                <a:gd name="T20" fmla="*/ 303 w 897"/>
                <a:gd name="T21" fmla="*/ 40 h 404"/>
                <a:gd name="T22" fmla="*/ 287 w 897"/>
                <a:gd name="T23" fmla="*/ 55 h 404"/>
                <a:gd name="T24" fmla="*/ 294 w 897"/>
                <a:gd name="T25" fmla="*/ 64 h 404"/>
                <a:gd name="T26" fmla="*/ 288 w 897"/>
                <a:gd name="T27" fmla="*/ 84 h 404"/>
                <a:gd name="T28" fmla="*/ 292 w 897"/>
                <a:gd name="T29" fmla="*/ 102 h 404"/>
                <a:gd name="T30" fmla="*/ 303 w 897"/>
                <a:gd name="T31" fmla="*/ 128 h 404"/>
                <a:gd name="T32" fmla="*/ 266 w 897"/>
                <a:gd name="T33" fmla="*/ 127 h 404"/>
                <a:gd name="T34" fmla="*/ 227 w 897"/>
                <a:gd name="T35" fmla="*/ 122 h 404"/>
                <a:gd name="T36" fmla="*/ 178 w 897"/>
                <a:gd name="T37" fmla="*/ 123 h 404"/>
                <a:gd name="T38" fmla="*/ 149 w 897"/>
                <a:gd name="T39" fmla="*/ 115 h 404"/>
                <a:gd name="T40" fmla="*/ 93 w 897"/>
                <a:gd name="T41" fmla="*/ 105 h 404"/>
                <a:gd name="T42" fmla="*/ 51 w 897"/>
                <a:gd name="T43" fmla="*/ 120 h 404"/>
                <a:gd name="T44" fmla="*/ 30 w 897"/>
                <a:gd name="T45" fmla="*/ 144 h 404"/>
                <a:gd name="T46" fmla="*/ 7 w 897"/>
                <a:gd name="T47" fmla="*/ 165 h 404"/>
                <a:gd name="T48" fmla="*/ 18 w 897"/>
                <a:gd name="T49" fmla="*/ 200 h 404"/>
                <a:gd name="T50" fmla="*/ 66 w 897"/>
                <a:gd name="T51" fmla="*/ 230 h 404"/>
                <a:gd name="T52" fmla="*/ 72 w 897"/>
                <a:gd name="T53" fmla="*/ 245 h 404"/>
                <a:gd name="T54" fmla="*/ 110 w 897"/>
                <a:gd name="T55" fmla="*/ 229 h 404"/>
                <a:gd name="T56" fmla="*/ 160 w 897"/>
                <a:gd name="T57" fmla="*/ 260 h 404"/>
                <a:gd name="T58" fmla="*/ 127 w 897"/>
                <a:gd name="T59" fmla="*/ 275 h 404"/>
                <a:gd name="T60" fmla="*/ 122 w 897"/>
                <a:gd name="T61" fmla="*/ 308 h 404"/>
                <a:gd name="T62" fmla="*/ 167 w 897"/>
                <a:gd name="T63" fmla="*/ 342 h 404"/>
                <a:gd name="T64" fmla="*/ 184 w 897"/>
                <a:gd name="T65" fmla="*/ 361 h 404"/>
                <a:gd name="T66" fmla="*/ 224 w 897"/>
                <a:gd name="T67" fmla="*/ 364 h 404"/>
                <a:gd name="T68" fmla="*/ 255 w 897"/>
                <a:gd name="T69" fmla="*/ 384 h 404"/>
                <a:gd name="T70" fmla="*/ 285 w 897"/>
                <a:gd name="T71" fmla="*/ 268 h 404"/>
                <a:gd name="T72" fmla="*/ 304 w 897"/>
                <a:gd name="T73" fmla="*/ 246 h 404"/>
                <a:gd name="T74" fmla="*/ 317 w 897"/>
                <a:gd name="T75" fmla="*/ 264 h 404"/>
                <a:gd name="T76" fmla="*/ 342 w 897"/>
                <a:gd name="T77" fmla="*/ 293 h 404"/>
                <a:gd name="T78" fmla="*/ 377 w 897"/>
                <a:gd name="T79" fmla="*/ 322 h 404"/>
                <a:gd name="T80" fmla="*/ 437 w 897"/>
                <a:gd name="T81" fmla="*/ 319 h 404"/>
                <a:gd name="T82" fmla="*/ 476 w 897"/>
                <a:gd name="T83" fmla="*/ 352 h 404"/>
                <a:gd name="T84" fmla="*/ 510 w 897"/>
                <a:gd name="T85" fmla="*/ 389 h 404"/>
                <a:gd name="T86" fmla="*/ 547 w 897"/>
                <a:gd name="T87" fmla="*/ 403 h 404"/>
                <a:gd name="T88" fmla="*/ 569 w 897"/>
                <a:gd name="T89" fmla="*/ 370 h 404"/>
                <a:gd name="T90" fmla="*/ 627 w 897"/>
                <a:gd name="T91" fmla="*/ 345 h 404"/>
                <a:gd name="T92" fmla="*/ 654 w 897"/>
                <a:gd name="T93" fmla="*/ 329 h 404"/>
                <a:gd name="T94" fmla="*/ 743 w 897"/>
                <a:gd name="T95" fmla="*/ 341 h 404"/>
                <a:gd name="T96" fmla="*/ 801 w 897"/>
                <a:gd name="T97" fmla="*/ 357 h 404"/>
                <a:gd name="T98" fmla="*/ 801 w 897"/>
                <a:gd name="T99" fmla="*/ 336 h 404"/>
                <a:gd name="T100" fmla="*/ 784 w 897"/>
                <a:gd name="T101" fmla="*/ 292 h 404"/>
                <a:gd name="T102" fmla="*/ 804 w 897"/>
                <a:gd name="T103" fmla="*/ 273 h 404"/>
                <a:gd name="T104" fmla="*/ 816 w 897"/>
                <a:gd name="T105" fmla="*/ 230 h 404"/>
                <a:gd name="T106" fmla="*/ 872 w 897"/>
                <a:gd name="T107" fmla="*/ 224 h 404"/>
                <a:gd name="T108" fmla="*/ 880 w 897"/>
                <a:gd name="T109" fmla="*/ 177 h 404"/>
                <a:gd name="T110" fmla="*/ 874 w 897"/>
                <a:gd name="T111" fmla="*/ 156 h 404"/>
                <a:gd name="T112" fmla="*/ 715 w 897"/>
                <a:gd name="T113" fmla="*/ 246 h 404"/>
                <a:gd name="T114" fmla="*/ 669 w 897"/>
                <a:gd name="T115" fmla="*/ 240 h 404"/>
                <a:gd name="T116" fmla="*/ 634 w 897"/>
                <a:gd name="T117" fmla="*/ 266 h 404"/>
                <a:gd name="T118" fmla="*/ 619 w 897"/>
                <a:gd name="T119" fmla="*/ 264 h 404"/>
                <a:gd name="T120" fmla="*/ 655 w 897"/>
                <a:gd name="T121" fmla="*/ 231 h 404"/>
                <a:gd name="T122" fmla="*/ 705 w 897"/>
                <a:gd name="T123" fmla="*/ 236 h 404"/>
                <a:gd name="T124" fmla="*/ 739 w 897"/>
                <a:gd name="T125" fmla="*/ 24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97" h="404">
                  <a:moveTo>
                    <a:pt x="874" y="156"/>
                  </a:moveTo>
                  <a:cubicBezTo>
                    <a:pt x="871" y="151"/>
                    <a:pt x="868" y="152"/>
                    <a:pt x="864" y="156"/>
                  </a:cubicBezTo>
                  <a:cubicBezTo>
                    <a:pt x="860" y="160"/>
                    <a:pt x="857" y="158"/>
                    <a:pt x="849" y="158"/>
                  </a:cubicBezTo>
                  <a:cubicBezTo>
                    <a:pt x="841" y="157"/>
                    <a:pt x="835" y="153"/>
                    <a:pt x="831" y="146"/>
                  </a:cubicBezTo>
                  <a:cubicBezTo>
                    <a:pt x="828" y="139"/>
                    <a:pt x="826" y="140"/>
                    <a:pt x="812" y="134"/>
                  </a:cubicBezTo>
                  <a:cubicBezTo>
                    <a:pt x="798" y="128"/>
                    <a:pt x="799" y="125"/>
                    <a:pt x="790" y="119"/>
                  </a:cubicBezTo>
                  <a:cubicBezTo>
                    <a:pt x="781" y="113"/>
                    <a:pt x="778" y="120"/>
                    <a:pt x="765" y="126"/>
                  </a:cubicBezTo>
                  <a:cubicBezTo>
                    <a:pt x="751" y="131"/>
                    <a:pt x="756" y="126"/>
                    <a:pt x="749" y="126"/>
                  </a:cubicBezTo>
                  <a:cubicBezTo>
                    <a:pt x="741" y="125"/>
                    <a:pt x="738" y="114"/>
                    <a:pt x="728" y="110"/>
                  </a:cubicBezTo>
                  <a:cubicBezTo>
                    <a:pt x="717" y="106"/>
                    <a:pt x="722" y="115"/>
                    <a:pt x="722" y="120"/>
                  </a:cubicBezTo>
                  <a:cubicBezTo>
                    <a:pt x="722" y="125"/>
                    <a:pt x="710" y="124"/>
                    <a:pt x="706" y="120"/>
                  </a:cubicBezTo>
                  <a:cubicBezTo>
                    <a:pt x="659" y="62"/>
                    <a:pt x="612" y="43"/>
                    <a:pt x="602" y="37"/>
                  </a:cubicBezTo>
                  <a:cubicBezTo>
                    <a:pt x="592" y="31"/>
                    <a:pt x="607" y="33"/>
                    <a:pt x="608" y="29"/>
                  </a:cubicBezTo>
                  <a:cubicBezTo>
                    <a:pt x="609" y="25"/>
                    <a:pt x="601" y="29"/>
                    <a:pt x="590" y="33"/>
                  </a:cubicBezTo>
                  <a:cubicBezTo>
                    <a:pt x="580" y="37"/>
                    <a:pt x="579" y="40"/>
                    <a:pt x="569" y="45"/>
                  </a:cubicBezTo>
                  <a:cubicBezTo>
                    <a:pt x="559" y="50"/>
                    <a:pt x="560" y="50"/>
                    <a:pt x="554" y="49"/>
                  </a:cubicBezTo>
                  <a:cubicBezTo>
                    <a:pt x="549" y="48"/>
                    <a:pt x="549" y="55"/>
                    <a:pt x="541" y="52"/>
                  </a:cubicBezTo>
                  <a:cubicBezTo>
                    <a:pt x="533" y="49"/>
                    <a:pt x="538" y="45"/>
                    <a:pt x="542" y="39"/>
                  </a:cubicBezTo>
                  <a:cubicBezTo>
                    <a:pt x="545" y="34"/>
                    <a:pt x="538" y="38"/>
                    <a:pt x="532" y="36"/>
                  </a:cubicBezTo>
                  <a:cubicBezTo>
                    <a:pt x="527" y="34"/>
                    <a:pt x="523" y="37"/>
                    <a:pt x="514" y="35"/>
                  </a:cubicBezTo>
                  <a:cubicBezTo>
                    <a:pt x="505" y="33"/>
                    <a:pt x="502" y="33"/>
                    <a:pt x="496" y="34"/>
                  </a:cubicBezTo>
                  <a:cubicBezTo>
                    <a:pt x="491" y="35"/>
                    <a:pt x="485" y="34"/>
                    <a:pt x="485" y="28"/>
                  </a:cubicBezTo>
                  <a:cubicBezTo>
                    <a:pt x="484" y="22"/>
                    <a:pt x="479" y="13"/>
                    <a:pt x="474" y="7"/>
                  </a:cubicBezTo>
                  <a:cubicBezTo>
                    <a:pt x="469" y="2"/>
                    <a:pt x="465" y="4"/>
                    <a:pt x="463" y="5"/>
                  </a:cubicBezTo>
                  <a:cubicBezTo>
                    <a:pt x="461" y="6"/>
                    <a:pt x="455" y="5"/>
                    <a:pt x="449" y="2"/>
                  </a:cubicBezTo>
                  <a:cubicBezTo>
                    <a:pt x="444" y="0"/>
                    <a:pt x="447" y="1"/>
                    <a:pt x="436" y="1"/>
                  </a:cubicBezTo>
                  <a:cubicBezTo>
                    <a:pt x="426" y="0"/>
                    <a:pt x="428" y="2"/>
                    <a:pt x="422" y="5"/>
                  </a:cubicBezTo>
                  <a:cubicBezTo>
                    <a:pt x="416" y="8"/>
                    <a:pt x="415" y="13"/>
                    <a:pt x="406" y="15"/>
                  </a:cubicBezTo>
                  <a:cubicBezTo>
                    <a:pt x="396" y="17"/>
                    <a:pt x="384" y="19"/>
                    <a:pt x="376" y="20"/>
                  </a:cubicBezTo>
                  <a:cubicBezTo>
                    <a:pt x="368" y="22"/>
                    <a:pt x="366" y="26"/>
                    <a:pt x="357" y="26"/>
                  </a:cubicBezTo>
                  <a:cubicBezTo>
                    <a:pt x="348" y="27"/>
                    <a:pt x="348" y="28"/>
                    <a:pt x="336" y="33"/>
                  </a:cubicBezTo>
                  <a:cubicBezTo>
                    <a:pt x="325" y="37"/>
                    <a:pt x="330" y="34"/>
                    <a:pt x="322" y="36"/>
                  </a:cubicBezTo>
                  <a:cubicBezTo>
                    <a:pt x="314" y="38"/>
                    <a:pt x="312" y="41"/>
                    <a:pt x="303" y="40"/>
                  </a:cubicBezTo>
                  <a:cubicBezTo>
                    <a:pt x="294" y="38"/>
                    <a:pt x="290" y="37"/>
                    <a:pt x="284" y="37"/>
                  </a:cubicBezTo>
                  <a:cubicBezTo>
                    <a:pt x="278" y="38"/>
                    <a:pt x="281" y="46"/>
                    <a:pt x="285" y="48"/>
                  </a:cubicBezTo>
                  <a:cubicBezTo>
                    <a:pt x="289" y="51"/>
                    <a:pt x="287" y="50"/>
                    <a:pt x="287" y="55"/>
                  </a:cubicBezTo>
                  <a:cubicBezTo>
                    <a:pt x="287" y="61"/>
                    <a:pt x="290" y="57"/>
                    <a:pt x="296" y="58"/>
                  </a:cubicBezTo>
                  <a:cubicBezTo>
                    <a:pt x="303" y="59"/>
                    <a:pt x="305" y="60"/>
                    <a:pt x="305" y="63"/>
                  </a:cubicBezTo>
                  <a:cubicBezTo>
                    <a:pt x="306" y="66"/>
                    <a:pt x="302" y="66"/>
                    <a:pt x="294" y="64"/>
                  </a:cubicBezTo>
                  <a:cubicBezTo>
                    <a:pt x="287" y="62"/>
                    <a:pt x="289" y="64"/>
                    <a:pt x="282" y="68"/>
                  </a:cubicBezTo>
                  <a:cubicBezTo>
                    <a:pt x="275" y="72"/>
                    <a:pt x="282" y="71"/>
                    <a:pt x="289" y="79"/>
                  </a:cubicBezTo>
                  <a:cubicBezTo>
                    <a:pt x="295" y="86"/>
                    <a:pt x="290" y="82"/>
                    <a:pt x="288" y="84"/>
                  </a:cubicBezTo>
                  <a:cubicBezTo>
                    <a:pt x="287" y="86"/>
                    <a:pt x="281" y="89"/>
                    <a:pt x="275" y="90"/>
                  </a:cubicBezTo>
                  <a:cubicBezTo>
                    <a:pt x="270" y="92"/>
                    <a:pt x="273" y="93"/>
                    <a:pt x="277" y="95"/>
                  </a:cubicBezTo>
                  <a:cubicBezTo>
                    <a:pt x="282" y="98"/>
                    <a:pt x="281" y="98"/>
                    <a:pt x="292" y="102"/>
                  </a:cubicBezTo>
                  <a:cubicBezTo>
                    <a:pt x="304" y="105"/>
                    <a:pt x="299" y="105"/>
                    <a:pt x="307" y="108"/>
                  </a:cubicBezTo>
                  <a:cubicBezTo>
                    <a:pt x="314" y="110"/>
                    <a:pt x="312" y="110"/>
                    <a:pt x="313" y="114"/>
                  </a:cubicBezTo>
                  <a:cubicBezTo>
                    <a:pt x="313" y="119"/>
                    <a:pt x="310" y="124"/>
                    <a:pt x="303" y="128"/>
                  </a:cubicBezTo>
                  <a:cubicBezTo>
                    <a:pt x="296" y="132"/>
                    <a:pt x="292" y="128"/>
                    <a:pt x="289" y="125"/>
                  </a:cubicBezTo>
                  <a:cubicBezTo>
                    <a:pt x="285" y="123"/>
                    <a:pt x="281" y="126"/>
                    <a:pt x="281" y="128"/>
                  </a:cubicBezTo>
                  <a:cubicBezTo>
                    <a:pt x="280" y="131"/>
                    <a:pt x="272" y="129"/>
                    <a:pt x="266" y="127"/>
                  </a:cubicBezTo>
                  <a:cubicBezTo>
                    <a:pt x="260" y="126"/>
                    <a:pt x="257" y="127"/>
                    <a:pt x="251" y="120"/>
                  </a:cubicBezTo>
                  <a:cubicBezTo>
                    <a:pt x="245" y="113"/>
                    <a:pt x="242" y="116"/>
                    <a:pt x="237" y="116"/>
                  </a:cubicBezTo>
                  <a:cubicBezTo>
                    <a:pt x="231" y="117"/>
                    <a:pt x="232" y="123"/>
                    <a:pt x="227" y="122"/>
                  </a:cubicBezTo>
                  <a:cubicBezTo>
                    <a:pt x="221" y="120"/>
                    <a:pt x="216" y="116"/>
                    <a:pt x="209" y="117"/>
                  </a:cubicBezTo>
                  <a:cubicBezTo>
                    <a:pt x="202" y="117"/>
                    <a:pt x="202" y="120"/>
                    <a:pt x="195" y="127"/>
                  </a:cubicBezTo>
                  <a:cubicBezTo>
                    <a:pt x="188" y="133"/>
                    <a:pt x="185" y="127"/>
                    <a:pt x="178" y="123"/>
                  </a:cubicBezTo>
                  <a:cubicBezTo>
                    <a:pt x="171" y="118"/>
                    <a:pt x="168" y="118"/>
                    <a:pt x="168" y="123"/>
                  </a:cubicBezTo>
                  <a:cubicBezTo>
                    <a:pt x="167" y="128"/>
                    <a:pt x="167" y="129"/>
                    <a:pt x="165" y="131"/>
                  </a:cubicBezTo>
                  <a:cubicBezTo>
                    <a:pt x="162" y="134"/>
                    <a:pt x="160" y="123"/>
                    <a:pt x="149" y="115"/>
                  </a:cubicBezTo>
                  <a:cubicBezTo>
                    <a:pt x="138" y="106"/>
                    <a:pt x="136" y="106"/>
                    <a:pt x="128" y="105"/>
                  </a:cubicBezTo>
                  <a:cubicBezTo>
                    <a:pt x="120" y="104"/>
                    <a:pt x="112" y="105"/>
                    <a:pt x="110" y="100"/>
                  </a:cubicBezTo>
                  <a:cubicBezTo>
                    <a:pt x="108" y="95"/>
                    <a:pt x="102" y="105"/>
                    <a:pt x="93" y="105"/>
                  </a:cubicBezTo>
                  <a:cubicBezTo>
                    <a:pt x="85" y="106"/>
                    <a:pt x="87" y="102"/>
                    <a:pt x="81" y="96"/>
                  </a:cubicBezTo>
                  <a:cubicBezTo>
                    <a:pt x="75" y="91"/>
                    <a:pt x="73" y="110"/>
                    <a:pt x="66" y="114"/>
                  </a:cubicBezTo>
                  <a:cubicBezTo>
                    <a:pt x="58" y="119"/>
                    <a:pt x="53" y="115"/>
                    <a:pt x="51" y="120"/>
                  </a:cubicBezTo>
                  <a:cubicBezTo>
                    <a:pt x="50" y="126"/>
                    <a:pt x="49" y="126"/>
                    <a:pt x="40" y="128"/>
                  </a:cubicBezTo>
                  <a:cubicBezTo>
                    <a:pt x="32" y="130"/>
                    <a:pt x="45" y="139"/>
                    <a:pt x="46" y="146"/>
                  </a:cubicBezTo>
                  <a:cubicBezTo>
                    <a:pt x="46" y="153"/>
                    <a:pt x="34" y="149"/>
                    <a:pt x="30" y="144"/>
                  </a:cubicBezTo>
                  <a:cubicBezTo>
                    <a:pt x="25" y="139"/>
                    <a:pt x="21" y="134"/>
                    <a:pt x="13" y="134"/>
                  </a:cubicBezTo>
                  <a:cubicBezTo>
                    <a:pt x="5" y="134"/>
                    <a:pt x="10" y="147"/>
                    <a:pt x="6" y="152"/>
                  </a:cubicBezTo>
                  <a:cubicBezTo>
                    <a:pt x="2" y="156"/>
                    <a:pt x="2" y="160"/>
                    <a:pt x="7" y="165"/>
                  </a:cubicBezTo>
                  <a:cubicBezTo>
                    <a:pt x="11" y="170"/>
                    <a:pt x="8" y="174"/>
                    <a:pt x="4" y="181"/>
                  </a:cubicBezTo>
                  <a:cubicBezTo>
                    <a:pt x="0" y="189"/>
                    <a:pt x="5" y="188"/>
                    <a:pt x="12" y="191"/>
                  </a:cubicBezTo>
                  <a:cubicBezTo>
                    <a:pt x="19" y="194"/>
                    <a:pt x="18" y="195"/>
                    <a:pt x="18" y="200"/>
                  </a:cubicBezTo>
                  <a:cubicBezTo>
                    <a:pt x="17" y="205"/>
                    <a:pt x="26" y="206"/>
                    <a:pt x="34" y="205"/>
                  </a:cubicBezTo>
                  <a:cubicBezTo>
                    <a:pt x="42" y="204"/>
                    <a:pt x="43" y="207"/>
                    <a:pt x="49" y="210"/>
                  </a:cubicBezTo>
                  <a:cubicBezTo>
                    <a:pt x="54" y="213"/>
                    <a:pt x="63" y="226"/>
                    <a:pt x="66" y="230"/>
                  </a:cubicBezTo>
                  <a:cubicBezTo>
                    <a:pt x="68" y="234"/>
                    <a:pt x="62" y="233"/>
                    <a:pt x="56" y="235"/>
                  </a:cubicBezTo>
                  <a:cubicBezTo>
                    <a:pt x="50" y="237"/>
                    <a:pt x="61" y="239"/>
                    <a:pt x="68" y="243"/>
                  </a:cubicBezTo>
                  <a:cubicBezTo>
                    <a:pt x="70" y="244"/>
                    <a:pt x="72" y="245"/>
                    <a:pt x="72" y="245"/>
                  </a:cubicBezTo>
                  <a:cubicBezTo>
                    <a:pt x="72" y="244"/>
                    <a:pt x="73" y="243"/>
                    <a:pt x="73" y="242"/>
                  </a:cubicBezTo>
                  <a:cubicBezTo>
                    <a:pt x="78" y="234"/>
                    <a:pt x="85" y="239"/>
                    <a:pt x="92" y="235"/>
                  </a:cubicBezTo>
                  <a:cubicBezTo>
                    <a:pt x="99" y="231"/>
                    <a:pt x="103" y="229"/>
                    <a:pt x="110" y="229"/>
                  </a:cubicBezTo>
                  <a:cubicBezTo>
                    <a:pt x="117" y="229"/>
                    <a:pt x="130" y="230"/>
                    <a:pt x="138" y="229"/>
                  </a:cubicBezTo>
                  <a:cubicBezTo>
                    <a:pt x="145" y="229"/>
                    <a:pt x="150" y="228"/>
                    <a:pt x="160" y="232"/>
                  </a:cubicBezTo>
                  <a:cubicBezTo>
                    <a:pt x="169" y="235"/>
                    <a:pt x="160" y="250"/>
                    <a:pt x="160" y="260"/>
                  </a:cubicBezTo>
                  <a:cubicBezTo>
                    <a:pt x="160" y="270"/>
                    <a:pt x="169" y="273"/>
                    <a:pt x="171" y="275"/>
                  </a:cubicBezTo>
                  <a:cubicBezTo>
                    <a:pt x="173" y="278"/>
                    <a:pt x="149" y="273"/>
                    <a:pt x="144" y="273"/>
                  </a:cubicBezTo>
                  <a:cubicBezTo>
                    <a:pt x="138" y="272"/>
                    <a:pt x="132" y="273"/>
                    <a:pt x="127" y="275"/>
                  </a:cubicBezTo>
                  <a:cubicBezTo>
                    <a:pt x="121" y="278"/>
                    <a:pt x="124" y="286"/>
                    <a:pt x="132" y="293"/>
                  </a:cubicBezTo>
                  <a:cubicBezTo>
                    <a:pt x="140" y="300"/>
                    <a:pt x="118" y="293"/>
                    <a:pt x="107" y="294"/>
                  </a:cubicBezTo>
                  <a:cubicBezTo>
                    <a:pt x="95" y="296"/>
                    <a:pt x="115" y="302"/>
                    <a:pt x="122" y="308"/>
                  </a:cubicBezTo>
                  <a:cubicBezTo>
                    <a:pt x="128" y="314"/>
                    <a:pt x="127" y="320"/>
                    <a:pt x="134" y="328"/>
                  </a:cubicBezTo>
                  <a:cubicBezTo>
                    <a:pt x="141" y="336"/>
                    <a:pt x="144" y="334"/>
                    <a:pt x="151" y="339"/>
                  </a:cubicBezTo>
                  <a:cubicBezTo>
                    <a:pt x="157" y="344"/>
                    <a:pt x="157" y="339"/>
                    <a:pt x="167" y="342"/>
                  </a:cubicBezTo>
                  <a:cubicBezTo>
                    <a:pt x="178" y="346"/>
                    <a:pt x="173" y="350"/>
                    <a:pt x="171" y="355"/>
                  </a:cubicBezTo>
                  <a:cubicBezTo>
                    <a:pt x="171" y="357"/>
                    <a:pt x="171" y="362"/>
                    <a:pt x="173" y="368"/>
                  </a:cubicBezTo>
                  <a:cubicBezTo>
                    <a:pt x="176" y="366"/>
                    <a:pt x="179" y="364"/>
                    <a:pt x="184" y="361"/>
                  </a:cubicBezTo>
                  <a:cubicBezTo>
                    <a:pt x="189" y="358"/>
                    <a:pt x="188" y="358"/>
                    <a:pt x="195" y="358"/>
                  </a:cubicBezTo>
                  <a:cubicBezTo>
                    <a:pt x="202" y="358"/>
                    <a:pt x="198" y="355"/>
                    <a:pt x="206" y="357"/>
                  </a:cubicBezTo>
                  <a:cubicBezTo>
                    <a:pt x="214" y="360"/>
                    <a:pt x="221" y="360"/>
                    <a:pt x="224" y="364"/>
                  </a:cubicBezTo>
                  <a:cubicBezTo>
                    <a:pt x="227" y="368"/>
                    <a:pt x="228" y="366"/>
                    <a:pt x="235" y="375"/>
                  </a:cubicBezTo>
                  <a:cubicBezTo>
                    <a:pt x="241" y="384"/>
                    <a:pt x="243" y="385"/>
                    <a:pt x="246" y="385"/>
                  </a:cubicBezTo>
                  <a:cubicBezTo>
                    <a:pt x="248" y="385"/>
                    <a:pt x="253" y="384"/>
                    <a:pt x="255" y="384"/>
                  </a:cubicBezTo>
                  <a:cubicBezTo>
                    <a:pt x="254" y="377"/>
                    <a:pt x="236" y="297"/>
                    <a:pt x="232" y="287"/>
                  </a:cubicBezTo>
                  <a:cubicBezTo>
                    <a:pt x="228" y="276"/>
                    <a:pt x="268" y="269"/>
                    <a:pt x="278" y="267"/>
                  </a:cubicBezTo>
                  <a:cubicBezTo>
                    <a:pt x="280" y="267"/>
                    <a:pt x="282" y="267"/>
                    <a:pt x="285" y="268"/>
                  </a:cubicBezTo>
                  <a:cubicBezTo>
                    <a:pt x="287" y="264"/>
                    <a:pt x="289" y="260"/>
                    <a:pt x="291" y="257"/>
                  </a:cubicBezTo>
                  <a:cubicBezTo>
                    <a:pt x="294" y="252"/>
                    <a:pt x="299" y="258"/>
                    <a:pt x="307" y="258"/>
                  </a:cubicBezTo>
                  <a:cubicBezTo>
                    <a:pt x="315" y="258"/>
                    <a:pt x="307" y="255"/>
                    <a:pt x="304" y="246"/>
                  </a:cubicBezTo>
                  <a:cubicBezTo>
                    <a:pt x="300" y="237"/>
                    <a:pt x="311" y="249"/>
                    <a:pt x="313" y="252"/>
                  </a:cubicBezTo>
                  <a:cubicBezTo>
                    <a:pt x="316" y="254"/>
                    <a:pt x="319" y="252"/>
                    <a:pt x="322" y="254"/>
                  </a:cubicBezTo>
                  <a:cubicBezTo>
                    <a:pt x="324" y="257"/>
                    <a:pt x="322" y="260"/>
                    <a:pt x="317" y="264"/>
                  </a:cubicBezTo>
                  <a:cubicBezTo>
                    <a:pt x="312" y="267"/>
                    <a:pt x="328" y="263"/>
                    <a:pt x="330" y="267"/>
                  </a:cubicBezTo>
                  <a:cubicBezTo>
                    <a:pt x="332" y="272"/>
                    <a:pt x="333" y="278"/>
                    <a:pt x="340" y="285"/>
                  </a:cubicBezTo>
                  <a:cubicBezTo>
                    <a:pt x="344" y="289"/>
                    <a:pt x="344" y="291"/>
                    <a:pt x="342" y="293"/>
                  </a:cubicBezTo>
                  <a:cubicBezTo>
                    <a:pt x="344" y="293"/>
                    <a:pt x="344" y="294"/>
                    <a:pt x="344" y="294"/>
                  </a:cubicBezTo>
                  <a:cubicBezTo>
                    <a:pt x="344" y="294"/>
                    <a:pt x="349" y="296"/>
                    <a:pt x="357" y="304"/>
                  </a:cubicBezTo>
                  <a:cubicBezTo>
                    <a:pt x="365" y="312"/>
                    <a:pt x="369" y="315"/>
                    <a:pt x="377" y="322"/>
                  </a:cubicBezTo>
                  <a:cubicBezTo>
                    <a:pt x="385" y="328"/>
                    <a:pt x="390" y="323"/>
                    <a:pt x="394" y="321"/>
                  </a:cubicBezTo>
                  <a:cubicBezTo>
                    <a:pt x="398" y="318"/>
                    <a:pt x="408" y="322"/>
                    <a:pt x="422" y="322"/>
                  </a:cubicBezTo>
                  <a:cubicBezTo>
                    <a:pt x="435" y="322"/>
                    <a:pt x="432" y="323"/>
                    <a:pt x="437" y="319"/>
                  </a:cubicBezTo>
                  <a:cubicBezTo>
                    <a:pt x="442" y="316"/>
                    <a:pt x="442" y="317"/>
                    <a:pt x="453" y="326"/>
                  </a:cubicBezTo>
                  <a:cubicBezTo>
                    <a:pt x="463" y="335"/>
                    <a:pt x="462" y="336"/>
                    <a:pt x="469" y="336"/>
                  </a:cubicBezTo>
                  <a:cubicBezTo>
                    <a:pt x="476" y="336"/>
                    <a:pt x="473" y="342"/>
                    <a:pt x="476" y="352"/>
                  </a:cubicBezTo>
                  <a:cubicBezTo>
                    <a:pt x="480" y="362"/>
                    <a:pt x="478" y="362"/>
                    <a:pt x="484" y="364"/>
                  </a:cubicBezTo>
                  <a:cubicBezTo>
                    <a:pt x="490" y="366"/>
                    <a:pt x="491" y="371"/>
                    <a:pt x="495" y="382"/>
                  </a:cubicBezTo>
                  <a:cubicBezTo>
                    <a:pt x="499" y="393"/>
                    <a:pt x="503" y="388"/>
                    <a:pt x="510" y="389"/>
                  </a:cubicBezTo>
                  <a:cubicBezTo>
                    <a:pt x="517" y="391"/>
                    <a:pt x="522" y="387"/>
                    <a:pt x="527" y="387"/>
                  </a:cubicBezTo>
                  <a:cubicBezTo>
                    <a:pt x="531" y="387"/>
                    <a:pt x="533" y="389"/>
                    <a:pt x="534" y="396"/>
                  </a:cubicBezTo>
                  <a:cubicBezTo>
                    <a:pt x="534" y="403"/>
                    <a:pt x="540" y="403"/>
                    <a:pt x="547" y="403"/>
                  </a:cubicBezTo>
                  <a:cubicBezTo>
                    <a:pt x="554" y="404"/>
                    <a:pt x="547" y="402"/>
                    <a:pt x="546" y="398"/>
                  </a:cubicBezTo>
                  <a:cubicBezTo>
                    <a:pt x="545" y="393"/>
                    <a:pt x="552" y="391"/>
                    <a:pt x="553" y="383"/>
                  </a:cubicBezTo>
                  <a:cubicBezTo>
                    <a:pt x="553" y="375"/>
                    <a:pt x="564" y="375"/>
                    <a:pt x="569" y="370"/>
                  </a:cubicBezTo>
                  <a:cubicBezTo>
                    <a:pt x="574" y="366"/>
                    <a:pt x="583" y="361"/>
                    <a:pt x="591" y="359"/>
                  </a:cubicBezTo>
                  <a:cubicBezTo>
                    <a:pt x="591" y="358"/>
                    <a:pt x="592" y="355"/>
                    <a:pt x="592" y="348"/>
                  </a:cubicBezTo>
                  <a:cubicBezTo>
                    <a:pt x="592" y="337"/>
                    <a:pt x="621" y="345"/>
                    <a:pt x="627" y="345"/>
                  </a:cubicBezTo>
                  <a:cubicBezTo>
                    <a:pt x="634" y="345"/>
                    <a:pt x="636" y="351"/>
                    <a:pt x="644" y="350"/>
                  </a:cubicBezTo>
                  <a:cubicBezTo>
                    <a:pt x="652" y="349"/>
                    <a:pt x="644" y="345"/>
                    <a:pt x="643" y="337"/>
                  </a:cubicBezTo>
                  <a:cubicBezTo>
                    <a:pt x="642" y="328"/>
                    <a:pt x="649" y="332"/>
                    <a:pt x="654" y="329"/>
                  </a:cubicBezTo>
                  <a:cubicBezTo>
                    <a:pt x="658" y="327"/>
                    <a:pt x="668" y="333"/>
                    <a:pt x="678" y="340"/>
                  </a:cubicBezTo>
                  <a:cubicBezTo>
                    <a:pt x="689" y="347"/>
                    <a:pt x="688" y="345"/>
                    <a:pt x="696" y="341"/>
                  </a:cubicBezTo>
                  <a:cubicBezTo>
                    <a:pt x="704" y="338"/>
                    <a:pt x="717" y="342"/>
                    <a:pt x="743" y="341"/>
                  </a:cubicBezTo>
                  <a:cubicBezTo>
                    <a:pt x="768" y="341"/>
                    <a:pt x="762" y="342"/>
                    <a:pt x="772" y="346"/>
                  </a:cubicBezTo>
                  <a:cubicBezTo>
                    <a:pt x="781" y="350"/>
                    <a:pt x="777" y="350"/>
                    <a:pt x="793" y="354"/>
                  </a:cubicBezTo>
                  <a:cubicBezTo>
                    <a:pt x="797" y="356"/>
                    <a:pt x="799" y="356"/>
                    <a:pt x="801" y="357"/>
                  </a:cubicBezTo>
                  <a:cubicBezTo>
                    <a:pt x="800" y="356"/>
                    <a:pt x="800" y="355"/>
                    <a:pt x="799" y="354"/>
                  </a:cubicBezTo>
                  <a:cubicBezTo>
                    <a:pt x="792" y="348"/>
                    <a:pt x="799" y="342"/>
                    <a:pt x="799" y="342"/>
                  </a:cubicBezTo>
                  <a:cubicBezTo>
                    <a:pt x="799" y="342"/>
                    <a:pt x="798" y="337"/>
                    <a:pt x="801" y="336"/>
                  </a:cubicBezTo>
                  <a:cubicBezTo>
                    <a:pt x="805" y="334"/>
                    <a:pt x="804" y="330"/>
                    <a:pt x="801" y="325"/>
                  </a:cubicBezTo>
                  <a:cubicBezTo>
                    <a:pt x="798" y="319"/>
                    <a:pt x="806" y="323"/>
                    <a:pt x="794" y="311"/>
                  </a:cubicBezTo>
                  <a:cubicBezTo>
                    <a:pt x="782" y="299"/>
                    <a:pt x="785" y="299"/>
                    <a:pt x="784" y="292"/>
                  </a:cubicBezTo>
                  <a:cubicBezTo>
                    <a:pt x="784" y="285"/>
                    <a:pt x="775" y="289"/>
                    <a:pt x="771" y="283"/>
                  </a:cubicBezTo>
                  <a:cubicBezTo>
                    <a:pt x="767" y="277"/>
                    <a:pt x="788" y="279"/>
                    <a:pt x="792" y="277"/>
                  </a:cubicBezTo>
                  <a:cubicBezTo>
                    <a:pt x="797" y="275"/>
                    <a:pt x="802" y="273"/>
                    <a:pt x="804" y="273"/>
                  </a:cubicBezTo>
                  <a:cubicBezTo>
                    <a:pt x="807" y="274"/>
                    <a:pt x="817" y="279"/>
                    <a:pt x="827" y="279"/>
                  </a:cubicBezTo>
                  <a:cubicBezTo>
                    <a:pt x="836" y="279"/>
                    <a:pt x="819" y="268"/>
                    <a:pt x="819" y="268"/>
                  </a:cubicBezTo>
                  <a:cubicBezTo>
                    <a:pt x="819" y="268"/>
                    <a:pt x="816" y="237"/>
                    <a:pt x="816" y="230"/>
                  </a:cubicBezTo>
                  <a:cubicBezTo>
                    <a:pt x="816" y="223"/>
                    <a:pt x="824" y="223"/>
                    <a:pt x="832" y="225"/>
                  </a:cubicBezTo>
                  <a:cubicBezTo>
                    <a:pt x="840" y="228"/>
                    <a:pt x="840" y="227"/>
                    <a:pt x="850" y="228"/>
                  </a:cubicBezTo>
                  <a:cubicBezTo>
                    <a:pt x="860" y="229"/>
                    <a:pt x="864" y="230"/>
                    <a:pt x="872" y="224"/>
                  </a:cubicBezTo>
                  <a:cubicBezTo>
                    <a:pt x="881" y="218"/>
                    <a:pt x="867" y="211"/>
                    <a:pt x="863" y="200"/>
                  </a:cubicBezTo>
                  <a:cubicBezTo>
                    <a:pt x="859" y="188"/>
                    <a:pt x="872" y="189"/>
                    <a:pt x="880" y="188"/>
                  </a:cubicBezTo>
                  <a:cubicBezTo>
                    <a:pt x="887" y="187"/>
                    <a:pt x="882" y="182"/>
                    <a:pt x="880" y="177"/>
                  </a:cubicBezTo>
                  <a:cubicBezTo>
                    <a:pt x="878" y="173"/>
                    <a:pt x="884" y="171"/>
                    <a:pt x="889" y="169"/>
                  </a:cubicBezTo>
                  <a:cubicBezTo>
                    <a:pt x="890" y="168"/>
                    <a:pt x="890" y="168"/>
                    <a:pt x="891" y="168"/>
                  </a:cubicBezTo>
                  <a:cubicBezTo>
                    <a:pt x="897" y="166"/>
                    <a:pt x="877" y="161"/>
                    <a:pt x="874" y="156"/>
                  </a:cubicBezTo>
                  <a:close/>
                  <a:moveTo>
                    <a:pt x="739" y="240"/>
                  </a:moveTo>
                  <a:cubicBezTo>
                    <a:pt x="738" y="242"/>
                    <a:pt x="732" y="245"/>
                    <a:pt x="728" y="246"/>
                  </a:cubicBezTo>
                  <a:cubicBezTo>
                    <a:pt x="724" y="247"/>
                    <a:pt x="720" y="247"/>
                    <a:pt x="715" y="246"/>
                  </a:cubicBezTo>
                  <a:cubicBezTo>
                    <a:pt x="709" y="246"/>
                    <a:pt x="710" y="245"/>
                    <a:pt x="695" y="243"/>
                  </a:cubicBezTo>
                  <a:cubicBezTo>
                    <a:pt x="679" y="241"/>
                    <a:pt x="687" y="243"/>
                    <a:pt x="677" y="243"/>
                  </a:cubicBezTo>
                  <a:cubicBezTo>
                    <a:pt x="667" y="243"/>
                    <a:pt x="671" y="240"/>
                    <a:pt x="669" y="240"/>
                  </a:cubicBezTo>
                  <a:cubicBezTo>
                    <a:pt x="667" y="240"/>
                    <a:pt x="648" y="242"/>
                    <a:pt x="648" y="244"/>
                  </a:cubicBezTo>
                  <a:cubicBezTo>
                    <a:pt x="647" y="246"/>
                    <a:pt x="646" y="251"/>
                    <a:pt x="639" y="252"/>
                  </a:cubicBezTo>
                  <a:cubicBezTo>
                    <a:pt x="632" y="253"/>
                    <a:pt x="634" y="260"/>
                    <a:pt x="634" y="266"/>
                  </a:cubicBezTo>
                  <a:cubicBezTo>
                    <a:pt x="634" y="273"/>
                    <a:pt x="638" y="275"/>
                    <a:pt x="639" y="280"/>
                  </a:cubicBezTo>
                  <a:cubicBezTo>
                    <a:pt x="640" y="286"/>
                    <a:pt x="636" y="281"/>
                    <a:pt x="630" y="276"/>
                  </a:cubicBezTo>
                  <a:cubicBezTo>
                    <a:pt x="624" y="272"/>
                    <a:pt x="621" y="269"/>
                    <a:pt x="619" y="264"/>
                  </a:cubicBezTo>
                  <a:cubicBezTo>
                    <a:pt x="617" y="259"/>
                    <a:pt x="618" y="257"/>
                    <a:pt x="619" y="250"/>
                  </a:cubicBezTo>
                  <a:cubicBezTo>
                    <a:pt x="620" y="242"/>
                    <a:pt x="623" y="243"/>
                    <a:pt x="631" y="237"/>
                  </a:cubicBezTo>
                  <a:cubicBezTo>
                    <a:pt x="638" y="231"/>
                    <a:pt x="641" y="231"/>
                    <a:pt x="655" y="231"/>
                  </a:cubicBezTo>
                  <a:cubicBezTo>
                    <a:pt x="658" y="231"/>
                    <a:pt x="663" y="232"/>
                    <a:pt x="666" y="232"/>
                  </a:cubicBezTo>
                  <a:cubicBezTo>
                    <a:pt x="668" y="233"/>
                    <a:pt x="675" y="234"/>
                    <a:pt x="687" y="235"/>
                  </a:cubicBezTo>
                  <a:cubicBezTo>
                    <a:pt x="698" y="235"/>
                    <a:pt x="692" y="234"/>
                    <a:pt x="705" y="236"/>
                  </a:cubicBezTo>
                  <a:cubicBezTo>
                    <a:pt x="717" y="237"/>
                    <a:pt x="713" y="240"/>
                    <a:pt x="721" y="240"/>
                  </a:cubicBezTo>
                  <a:cubicBezTo>
                    <a:pt x="728" y="240"/>
                    <a:pt x="723" y="235"/>
                    <a:pt x="731" y="231"/>
                  </a:cubicBezTo>
                  <a:cubicBezTo>
                    <a:pt x="740" y="227"/>
                    <a:pt x="740" y="237"/>
                    <a:pt x="739" y="24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89">
              <a:extLst>
                <a:ext uri="{FF2B5EF4-FFF2-40B4-BE49-F238E27FC236}">
                  <a16:creationId xmlns:a16="http://schemas.microsoft.com/office/drawing/2014/main" id="{B796437C-82B8-496F-82AC-3A36A9735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2" y="1421"/>
              <a:ext cx="224" cy="225"/>
            </a:xfrm>
            <a:custGeom>
              <a:avLst/>
              <a:gdLst>
                <a:gd name="T0" fmla="*/ 367 w 374"/>
                <a:gd name="T1" fmla="*/ 49 h 375"/>
                <a:gd name="T2" fmla="*/ 336 w 374"/>
                <a:gd name="T3" fmla="*/ 72 h 375"/>
                <a:gd name="T4" fmla="*/ 289 w 374"/>
                <a:gd name="T5" fmla="*/ 70 h 375"/>
                <a:gd name="T6" fmla="*/ 294 w 374"/>
                <a:gd name="T7" fmla="*/ 94 h 375"/>
                <a:gd name="T8" fmla="*/ 314 w 374"/>
                <a:gd name="T9" fmla="*/ 126 h 375"/>
                <a:gd name="T10" fmla="*/ 323 w 374"/>
                <a:gd name="T11" fmla="*/ 146 h 375"/>
                <a:gd name="T12" fmla="*/ 309 w 374"/>
                <a:gd name="T13" fmla="*/ 184 h 375"/>
                <a:gd name="T14" fmla="*/ 298 w 374"/>
                <a:gd name="T15" fmla="*/ 205 h 375"/>
                <a:gd name="T16" fmla="*/ 275 w 374"/>
                <a:gd name="T17" fmla="*/ 245 h 375"/>
                <a:gd name="T18" fmla="*/ 238 w 374"/>
                <a:gd name="T19" fmla="*/ 254 h 375"/>
                <a:gd name="T20" fmla="*/ 229 w 374"/>
                <a:gd name="T21" fmla="*/ 295 h 375"/>
                <a:gd name="T22" fmla="*/ 250 w 374"/>
                <a:gd name="T23" fmla="*/ 323 h 375"/>
                <a:gd name="T24" fmla="*/ 262 w 374"/>
                <a:gd name="T25" fmla="*/ 360 h 375"/>
                <a:gd name="T26" fmla="*/ 240 w 374"/>
                <a:gd name="T27" fmla="*/ 364 h 375"/>
                <a:gd name="T28" fmla="*/ 211 w 374"/>
                <a:gd name="T29" fmla="*/ 358 h 375"/>
                <a:gd name="T30" fmla="*/ 201 w 374"/>
                <a:gd name="T31" fmla="*/ 369 h 375"/>
                <a:gd name="T32" fmla="*/ 190 w 374"/>
                <a:gd name="T33" fmla="*/ 375 h 375"/>
                <a:gd name="T34" fmla="*/ 171 w 374"/>
                <a:gd name="T35" fmla="*/ 363 h 375"/>
                <a:gd name="T36" fmla="*/ 158 w 374"/>
                <a:gd name="T37" fmla="*/ 345 h 375"/>
                <a:gd name="T38" fmla="*/ 148 w 374"/>
                <a:gd name="T39" fmla="*/ 328 h 375"/>
                <a:gd name="T40" fmla="*/ 124 w 374"/>
                <a:gd name="T41" fmla="*/ 330 h 375"/>
                <a:gd name="T42" fmla="*/ 107 w 374"/>
                <a:gd name="T43" fmla="*/ 334 h 375"/>
                <a:gd name="T44" fmla="*/ 94 w 374"/>
                <a:gd name="T45" fmla="*/ 331 h 375"/>
                <a:gd name="T46" fmla="*/ 75 w 374"/>
                <a:gd name="T47" fmla="*/ 334 h 375"/>
                <a:gd name="T48" fmla="*/ 50 w 374"/>
                <a:gd name="T49" fmla="*/ 335 h 375"/>
                <a:gd name="T50" fmla="*/ 35 w 374"/>
                <a:gd name="T51" fmla="*/ 339 h 375"/>
                <a:gd name="T52" fmla="*/ 33 w 374"/>
                <a:gd name="T53" fmla="*/ 329 h 375"/>
                <a:gd name="T54" fmla="*/ 44 w 374"/>
                <a:gd name="T55" fmla="*/ 304 h 375"/>
                <a:gd name="T56" fmla="*/ 64 w 374"/>
                <a:gd name="T57" fmla="*/ 293 h 375"/>
                <a:gd name="T58" fmla="*/ 57 w 374"/>
                <a:gd name="T59" fmla="*/ 278 h 375"/>
                <a:gd name="T60" fmla="*/ 35 w 374"/>
                <a:gd name="T61" fmla="*/ 243 h 375"/>
                <a:gd name="T62" fmla="*/ 3 w 374"/>
                <a:gd name="T63" fmla="*/ 212 h 375"/>
                <a:gd name="T64" fmla="*/ 19 w 374"/>
                <a:gd name="T65" fmla="*/ 211 h 375"/>
                <a:gd name="T66" fmla="*/ 79 w 374"/>
                <a:gd name="T67" fmla="*/ 216 h 375"/>
                <a:gd name="T68" fmla="*/ 115 w 374"/>
                <a:gd name="T69" fmla="*/ 208 h 375"/>
                <a:gd name="T70" fmla="*/ 127 w 374"/>
                <a:gd name="T71" fmla="*/ 188 h 375"/>
                <a:gd name="T72" fmla="*/ 142 w 374"/>
                <a:gd name="T73" fmla="*/ 164 h 375"/>
                <a:gd name="T74" fmla="*/ 156 w 374"/>
                <a:gd name="T75" fmla="*/ 161 h 375"/>
                <a:gd name="T76" fmla="*/ 171 w 374"/>
                <a:gd name="T77" fmla="*/ 151 h 375"/>
                <a:gd name="T78" fmla="*/ 189 w 374"/>
                <a:gd name="T79" fmla="*/ 151 h 375"/>
                <a:gd name="T80" fmla="*/ 191 w 374"/>
                <a:gd name="T81" fmla="*/ 127 h 375"/>
                <a:gd name="T82" fmla="*/ 204 w 374"/>
                <a:gd name="T83" fmla="*/ 103 h 375"/>
                <a:gd name="T84" fmla="*/ 223 w 374"/>
                <a:gd name="T85" fmla="*/ 85 h 375"/>
                <a:gd name="T86" fmla="*/ 225 w 374"/>
                <a:gd name="T87" fmla="*/ 42 h 375"/>
                <a:gd name="T88" fmla="*/ 231 w 374"/>
                <a:gd name="T89" fmla="*/ 15 h 375"/>
                <a:gd name="T90" fmla="*/ 264 w 374"/>
                <a:gd name="T91" fmla="*/ 9 h 375"/>
                <a:gd name="T92" fmla="*/ 283 w 374"/>
                <a:gd name="T93" fmla="*/ 4 h 375"/>
                <a:gd name="T94" fmla="*/ 315 w 374"/>
                <a:gd name="T95" fmla="*/ 14 h 375"/>
                <a:gd name="T96" fmla="*/ 326 w 374"/>
                <a:gd name="T97" fmla="*/ 32 h 375"/>
                <a:gd name="T98" fmla="*/ 341 w 374"/>
                <a:gd name="T99" fmla="*/ 37 h 375"/>
                <a:gd name="T100" fmla="*/ 374 w 374"/>
                <a:gd name="T101" fmla="*/ 47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74" h="375">
                  <a:moveTo>
                    <a:pt x="374" y="47"/>
                  </a:moveTo>
                  <a:cubicBezTo>
                    <a:pt x="372" y="48"/>
                    <a:pt x="370" y="49"/>
                    <a:pt x="367" y="49"/>
                  </a:cubicBezTo>
                  <a:cubicBezTo>
                    <a:pt x="361" y="50"/>
                    <a:pt x="359" y="57"/>
                    <a:pt x="353" y="63"/>
                  </a:cubicBezTo>
                  <a:cubicBezTo>
                    <a:pt x="348" y="69"/>
                    <a:pt x="342" y="71"/>
                    <a:pt x="336" y="72"/>
                  </a:cubicBezTo>
                  <a:cubicBezTo>
                    <a:pt x="331" y="73"/>
                    <a:pt x="322" y="75"/>
                    <a:pt x="315" y="73"/>
                  </a:cubicBezTo>
                  <a:cubicBezTo>
                    <a:pt x="309" y="71"/>
                    <a:pt x="295" y="69"/>
                    <a:pt x="289" y="70"/>
                  </a:cubicBezTo>
                  <a:cubicBezTo>
                    <a:pt x="283" y="72"/>
                    <a:pt x="285" y="87"/>
                    <a:pt x="291" y="88"/>
                  </a:cubicBezTo>
                  <a:cubicBezTo>
                    <a:pt x="298" y="88"/>
                    <a:pt x="300" y="91"/>
                    <a:pt x="294" y="94"/>
                  </a:cubicBezTo>
                  <a:cubicBezTo>
                    <a:pt x="289" y="97"/>
                    <a:pt x="293" y="106"/>
                    <a:pt x="299" y="111"/>
                  </a:cubicBezTo>
                  <a:cubicBezTo>
                    <a:pt x="305" y="117"/>
                    <a:pt x="311" y="120"/>
                    <a:pt x="314" y="126"/>
                  </a:cubicBezTo>
                  <a:cubicBezTo>
                    <a:pt x="318" y="131"/>
                    <a:pt x="324" y="129"/>
                    <a:pt x="332" y="132"/>
                  </a:cubicBezTo>
                  <a:cubicBezTo>
                    <a:pt x="340" y="135"/>
                    <a:pt x="328" y="143"/>
                    <a:pt x="323" y="146"/>
                  </a:cubicBezTo>
                  <a:cubicBezTo>
                    <a:pt x="317" y="149"/>
                    <a:pt x="319" y="158"/>
                    <a:pt x="321" y="166"/>
                  </a:cubicBezTo>
                  <a:cubicBezTo>
                    <a:pt x="322" y="174"/>
                    <a:pt x="319" y="179"/>
                    <a:pt x="309" y="184"/>
                  </a:cubicBezTo>
                  <a:cubicBezTo>
                    <a:pt x="299" y="189"/>
                    <a:pt x="311" y="192"/>
                    <a:pt x="309" y="196"/>
                  </a:cubicBezTo>
                  <a:cubicBezTo>
                    <a:pt x="307" y="201"/>
                    <a:pt x="301" y="200"/>
                    <a:pt x="298" y="205"/>
                  </a:cubicBezTo>
                  <a:cubicBezTo>
                    <a:pt x="294" y="211"/>
                    <a:pt x="297" y="213"/>
                    <a:pt x="292" y="225"/>
                  </a:cubicBezTo>
                  <a:cubicBezTo>
                    <a:pt x="287" y="238"/>
                    <a:pt x="277" y="236"/>
                    <a:pt x="275" y="245"/>
                  </a:cubicBezTo>
                  <a:cubicBezTo>
                    <a:pt x="273" y="253"/>
                    <a:pt x="268" y="259"/>
                    <a:pt x="258" y="262"/>
                  </a:cubicBezTo>
                  <a:cubicBezTo>
                    <a:pt x="248" y="266"/>
                    <a:pt x="242" y="259"/>
                    <a:pt x="238" y="254"/>
                  </a:cubicBezTo>
                  <a:cubicBezTo>
                    <a:pt x="235" y="248"/>
                    <a:pt x="227" y="267"/>
                    <a:pt x="219" y="279"/>
                  </a:cubicBezTo>
                  <a:cubicBezTo>
                    <a:pt x="210" y="291"/>
                    <a:pt x="221" y="292"/>
                    <a:pt x="229" y="295"/>
                  </a:cubicBezTo>
                  <a:cubicBezTo>
                    <a:pt x="237" y="299"/>
                    <a:pt x="239" y="308"/>
                    <a:pt x="238" y="315"/>
                  </a:cubicBezTo>
                  <a:cubicBezTo>
                    <a:pt x="238" y="323"/>
                    <a:pt x="244" y="322"/>
                    <a:pt x="250" y="323"/>
                  </a:cubicBezTo>
                  <a:cubicBezTo>
                    <a:pt x="256" y="324"/>
                    <a:pt x="258" y="337"/>
                    <a:pt x="262" y="343"/>
                  </a:cubicBezTo>
                  <a:cubicBezTo>
                    <a:pt x="266" y="350"/>
                    <a:pt x="264" y="355"/>
                    <a:pt x="262" y="360"/>
                  </a:cubicBezTo>
                  <a:cubicBezTo>
                    <a:pt x="260" y="366"/>
                    <a:pt x="253" y="360"/>
                    <a:pt x="252" y="358"/>
                  </a:cubicBezTo>
                  <a:cubicBezTo>
                    <a:pt x="251" y="356"/>
                    <a:pt x="244" y="360"/>
                    <a:pt x="240" y="364"/>
                  </a:cubicBezTo>
                  <a:cubicBezTo>
                    <a:pt x="235" y="369"/>
                    <a:pt x="231" y="365"/>
                    <a:pt x="228" y="362"/>
                  </a:cubicBezTo>
                  <a:cubicBezTo>
                    <a:pt x="225" y="360"/>
                    <a:pt x="217" y="360"/>
                    <a:pt x="211" y="358"/>
                  </a:cubicBezTo>
                  <a:cubicBezTo>
                    <a:pt x="204" y="356"/>
                    <a:pt x="208" y="359"/>
                    <a:pt x="208" y="365"/>
                  </a:cubicBezTo>
                  <a:cubicBezTo>
                    <a:pt x="207" y="372"/>
                    <a:pt x="204" y="369"/>
                    <a:pt x="201" y="369"/>
                  </a:cubicBezTo>
                  <a:cubicBezTo>
                    <a:pt x="198" y="369"/>
                    <a:pt x="197" y="371"/>
                    <a:pt x="194" y="373"/>
                  </a:cubicBezTo>
                  <a:cubicBezTo>
                    <a:pt x="193" y="374"/>
                    <a:pt x="192" y="375"/>
                    <a:pt x="190" y="375"/>
                  </a:cubicBezTo>
                  <a:cubicBezTo>
                    <a:pt x="187" y="371"/>
                    <a:pt x="185" y="374"/>
                    <a:pt x="182" y="371"/>
                  </a:cubicBezTo>
                  <a:cubicBezTo>
                    <a:pt x="179" y="368"/>
                    <a:pt x="172" y="368"/>
                    <a:pt x="171" y="363"/>
                  </a:cubicBezTo>
                  <a:cubicBezTo>
                    <a:pt x="171" y="358"/>
                    <a:pt x="174" y="356"/>
                    <a:pt x="169" y="351"/>
                  </a:cubicBezTo>
                  <a:cubicBezTo>
                    <a:pt x="164" y="346"/>
                    <a:pt x="162" y="348"/>
                    <a:pt x="158" y="345"/>
                  </a:cubicBezTo>
                  <a:cubicBezTo>
                    <a:pt x="155" y="343"/>
                    <a:pt x="155" y="343"/>
                    <a:pt x="154" y="339"/>
                  </a:cubicBezTo>
                  <a:cubicBezTo>
                    <a:pt x="154" y="335"/>
                    <a:pt x="156" y="328"/>
                    <a:pt x="148" y="328"/>
                  </a:cubicBezTo>
                  <a:cubicBezTo>
                    <a:pt x="140" y="328"/>
                    <a:pt x="139" y="328"/>
                    <a:pt x="138" y="330"/>
                  </a:cubicBezTo>
                  <a:cubicBezTo>
                    <a:pt x="136" y="331"/>
                    <a:pt x="127" y="330"/>
                    <a:pt x="124" y="330"/>
                  </a:cubicBezTo>
                  <a:cubicBezTo>
                    <a:pt x="120" y="330"/>
                    <a:pt x="121" y="329"/>
                    <a:pt x="116" y="330"/>
                  </a:cubicBezTo>
                  <a:cubicBezTo>
                    <a:pt x="112" y="332"/>
                    <a:pt x="108" y="332"/>
                    <a:pt x="107" y="334"/>
                  </a:cubicBezTo>
                  <a:cubicBezTo>
                    <a:pt x="105" y="337"/>
                    <a:pt x="109" y="338"/>
                    <a:pt x="101" y="334"/>
                  </a:cubicBezTo>
                  <a:cubicBezTo>
                    <a:pt x="94" y="331"/>
                    <a:pt x="100" y="332"/>
                    <a:pt x="94" y="331"/>
                  </a:cubicBezTo>
                  <a:cubicBezTo>
                    <a:pt x="88" y="330"/>
                    <a:pt x="84" y="328"/>
                    <a:pt x="80" y="329"/>
                  </a:cubicBezTo>
                  <a:cubicBezTo>
                    <a:pt x="76" y="331"/>
                    <a:pt x="77" y="334"/>
                    <a:pt x="75" y="334"/>
                  </a:cubicBezTo>
                  <a:cubicBezTo>
                    <a:pt x="73" y="335"/>
                    <a:pt x="71" y="335"/>
                    <a:pt x="63" y="335"/>
                  </a:cubicBezTo>
                  <a:cubicBezTo>
                    <a:pt x="56" y="335"/>
                    <a:pt x="53" y="333"/>
                    <a:pt x="50" y="335"/>
                  </a:cubicBezTo>
                  <a:cubicBezTo>
                    <a:pt x="48" y="337"/>
                    <a:pt x="46" y="335"/>
                    <a:pt x="43" y="337"/>
                  </a:cubicBezTo>
                  <a:cubicBezTo>
                    <a:pt x="40" y="339"/>
                    <a:pt x="36" y="340"/>
                    <a:pt x="35" y="339"/>
                  </a:cubicBezTo>
                  <a:cubicBezTo>
                    <a:pt x="34" y="338"/>
                    <a:pt x="33" y="337"/>
                    <a:pt x="32" y="337"/>
                  </a:cubicBezTo>
                  <a:cubicBezTo>
                    <a:pt x="32" y="334"/>
                    <a:pt x="33" y="330"/>
                    <a:pt x="33" y="329"/>
                  </a:cubicBezTo>
                  <a:cubicBezTo>
                    <a:pt x="33" y="328"/>
                    <a:pt x="33" y="316"/>
                    <a:pt x="33" y="310"/>
                  </a:cubicBezTo>
                  <a:cubicBezTo>
                    <a:pt x="34" y="304"/>
                    <a:pt x="42" y="305"/>
                    <a:pt x="44" y="304"/>
                  </a:cubicBezTo>
                  <a:cubicBezTo>
                    <a:pt x="45" y="303"/>
                    <a:pt x="45" y="298"/>
                    <a:pt x="49" y="296"/>
                  </a:cubicBezTo>
                  <a:cubicBezTo>
                    <a:pt x="52" y="295"/>
                    <a:pt x="61" y="295"/>
                    <a:pt x="64" y="293"/>
                  </a:cubicBezTo>
                  <a:cubicBezTo>
                    <a:pt x="68" y="291"/>
                    <a:pt x="66" y="281"/>
                    <a:pt x="66" y="278"/>
                  </a:cubicBezTo>
                  <a:cubicBezTo>
                    <a:pt x="66" y="275"/>
                    <a:pt x="65" y="280"/>
                    <a:pt x="57" y="278"/>
                  </a:cubicBezTo>
                  <a:cubicBezTo>
                    <a:pt x="48" y="276"/>
                    <a:pt x="53" y="270"/>
                    <a:pt x="52" y="259"/>
                  </a:cubicBezTo>
                  <a:cubicBezTo>
                    <a:pt x="51" y="248"/>
                    <a:pt x="43" y="248"/>
                    <a:pt x="35" y="243"/>
                  </a:cubicBezTo>
                  <a:cubicBezTo>
                    <a:pt x="26" y="239"/>
                    <a:pt x="21" y="234"/>
                    <a:pt x="18" y="229"/>
                  </a:cubicBezTo>
                  <a:cubicBezTo>
                    <a:pt x="15" y="225"/>
                    <a:pt x="6" y="216"/>
                    <a:pt x="3" y="212"/>
                  </a:cubicBezTo>
                  <a:cubicBezTo>
                    <a:pt x="1" y="209"/>
                    <a:pt x="0" y="207"/>
                    <a:pt x="0" y="205"/>
                  </a:cubicBezTo>
                  <a:cubicBezTo>
                    <a:pt x="3" y="206"/>
                    <a:pt x="8" y="208"/>
                    <a:pt x="19" y="211"/>
                  </a:cubicBezTo>
                  <a:cubicBezTo>
                    <a:pt x="33" y="215"/>
                    <a:pt x="52" y="218"/>
                    <a:pt x="59" y="215"/>
                  </a:cubicBezTo>
                  <a:cubicBezTo>
                    <a:pt x="66" y="213"/>
                    <a:pt x="75" y="219"/>
                    <a:pt x="79" y="216"/>
                  </a:cubicBezTo>
                  <a:cubicBezTo>
                    <a:pt x="82" y="213"/>
                    <a:pt x="85" y="212"/>
                    <a:pt x="97" y="212"/>
                  </a:cubicBezTo>
                  <a:cubicBezTo>
                    <a:pt x="108" y="212"/>
                    <a:pt x="104" y="210"/>
                    <a:pt x="115" y="208"/>
                  </a:cubicBezTo>
                  <a:cubicBezTo>
                    <a:pt x="125" y="206"/>
                    <a:pt x="128" y="212"/>
                    <a:pt x="128" y="205"/>
                  </a:cubicBezTo>
                  <a:cubicBezTo>
                    <a:pt x="127" y="197"/>
                    <a:pt x="127" y="194"/>
                    <a:pt x="127" y="188"/>
                  </a:cubicBezTo>
                  <a:cubicBezTo>
                    <a:pt x="127" y="182"/>
                    <a:pt x="125" y="177"/>
                    <a:pt x="130" y="171"/>
                  </a:cubicBezTo>
                  <a:cubicBezTo>
                    <a:pt x="135" y="165"/>
                    <a:pt x="139" y="160"/>
                    <a:pt x="142" y="164"/>
                  </a:cubicBezTo>
                  <a:cubicBezTo>
                    <a:pt x="146" y="168"/>
                    <a:pt x="148" y="169"/>
                    <a:pt x="153" y="166"/>
                  </a:cubicBezTo>
                  <a:cubicBezTo>
                    <a:pt x="158" y="164"/>
                    <a:pt x="161" y="162"/>
                    <a:pt x="156" y="161"/>
                  </a:cubicBezTo>
                  <a:cubicBezTo>
                    <a:pt x="151" y="159"/>
                    <a:pt x="148" y="158"/>
                    <a:pt x="154" y="157"/>
                  </a:cubicBezTo>
                  <a:cubicBezTo>
                    <a:pt x="160" y="156"/>
                    <a:pt x="164" y="151"/>
                    <a:pt x="171" y="151"/>
                  </a:cubicBezTo>
                  <a:cubicBezTo>
                    <a:pt x="177" y="152"/>
                    <a:pt x="174" y="154"/>
                    <a:pt x="179" y="154"/>
                  </a:cubicBezTo>
                  <a:cubicBezTo>
                    <a:pt x="183" y="153"/>
                    <a:pt x="187" y="155"/>
                    <a:pt x="189" y="151"/>
                  </a:cubicBezTo>
                  <a:cubicBezTo>
                    <a:pt x="192" y="147"/>
                    <a:pt x="190" y="140"/>
                    <a:pt x="189" y="136"/>
                  </a:cubicBezTo>
                  <a:cubicBezTo>
                    <a:pt x="189" y="132"/>
                    <a:pt x="189" y="132"/>
                    <a:pt x="191" y="127"/>
                  </a:cubicBezTo>
                  <a:cubicBezTo>
                    <a:pt x="193" y="122"/>
                    <a:pt x="183" y="118"/>
                    <a:pt x="191" y="115"/>
                  </a:cubicBezTo>
                  <a:cubicBezTo>
                    <a:pt x="199" y="112"/>
                    <a:pt x="209" y="111"/>
                    <a:pt x="204" y="103"/>
                  </a:cubicBezTo>
                  <a:cubicBezTo>
                    <a:pt x="198" y="95"/>
                    <a:pt x="186" y="86"/>
                    <a:pt x="198" y="87"/>
                  </a:cubicBezTo>
                  <a:cubicBezTo>
                    <a:pt x="210" y="88"/>
                    <a:pt x="226" y="91"/>
                    <a:pt x="223" y="85"/>
                  </a:cubicBezTo>
                  <a:cubicBezTo>
                    <a:pt x="220" y="78"/>
                    <a:pt x="215" y="73"/>
                    <a:pt x="220" y="68"/>
                  </a:cubicBezTo>
                  <a:cubicBezTo>
                    <a:pt x="225" y="62"/>
                    <a:pt x="235" y="53"/>
                    <a:pt x="225" y="42"/>
                  </a:cubicBezTo>
                  <a:cubicBezTo>
                    <a:pt x="214" y="31"/>
                    <a:pt x="210" y="30"/>
                    <a:pt x="215" y="25"/>
                  </a:cubicBezTo>
                  <a:cubicBezTo>
                    <a:pt x="220" y="20"/>
                    <a:pt x="225" y="19"/>
                    <a:pt x="231" y="15"/>
                  </a:cubicBezTo>
                  <a:cubicBezTo>
                    <a:pt x="237" y="11"/>
                    <a:pt x="239" y="10"/>
                    <a:pt x="245" y="9"/>
                  </a:cubicBezTo>
                  <a:cubicBezTo>
                    <a:pt x="252" y="9"/>
                    <a:pt x="254" y="11"/>
                    <a:pt x="264" y="9"/>
                  </a:cubicBezTo>
                  <a:cubicBezTo>
                    <a:pt x="274" y="8"/>
                    <a:pt x="277" y="6"/>
                    <a:pt x="282" y="4"/>
                  </a:cubicBezTo>
                  <a:cubicBezTo>
                    <a:pt x="282" y="4"/>
                    <a:pt x="283" y="4"/>
                    <a:pt x="283" y="4"/>
                  </a:cubicBezTo>
                  <a:cubicBezTo>
                    <a:pt x="288" y="2"/>
                    <a:pt x="297" y="0"/>
                    <a:pt x="300" y="4"/>
                  </a:cubicBezTo>
                  <a:cubicBezTo>
                    <a:pt x="303" y="7"/>
                    <a:pt x="311" y="12"/>
                    <a:pt x="315" y="14"/>
                  </a:cubicBezTo>
                  <a:cubicBezTo>
                    <a:pt x="319" y="16"/>
                    <a:pt x="323" y="19"/>
                    <a:pt x="324" y="22"/>
                  </a:cubicBezTo>
                  <a:cubicBezTo>
                    <a:pt x="324" y="25"/>
                    <a:pt x="324" y="29"/>
                    <a:pt x="326" y="32"/>
                  </a:cubicBezTo>
                  <a:cubicBezTo>
                    <a:pt x="328" y="34"/>
                    <a:pt x="324" y="36"/>
                    <a:pt x="331" y="36"/>
                  </a:cubicBezTo>
                  <a:cubicBezTo>
                    <a:pt x="337" y="37"/>
                    <a:pt x="332" y="32"/>
                    <a:pt x="341" y="37"/>
                  </a:cubicBezTo>
                  <a:cubicBezTo>
                    <a:pt x="349" y="42"/>
                    <a:pt x="353" y="47"/>
                    <a:pt x="358" y="47"/>
                  </a:cubicBezTo>
                  <a:cubicBezTo>
                    <a:pt x="362" y="47"/>
                    <a:pt x="371" y="46"/>
                    <a:pt x="374" y="4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90">
              <a:extLst>
                <a:ext uri="{FF2B5EF4-FFF2-40B4-BE49-F238E27FC236}">
                  <a16:creationId xmlns:a16="http://schemas.microsoft.com/office/drawing/2014/main" id="{22931F5A-761D-44D5-A405-FEB209C16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4" y="1400"/>
              <a:ext cx="190" cy="153"/>
            </a:xfrm>
            <a:custGeom>
              <a:avLst/>
              <a:gdLst>
                <a:gd name="T0" fmla="*/ 314 w 318"/>
                <a:gd name="T1" fmla="*/ 31 h 254"/>
                <a:gd name="T2" fmla="*/ 294 w 318"/>
                <a:gd name="T3" fmla="*/ 44 h 254"/>
                <a:gd name="T4" fmla="*/ 261 w 318"/>
                <a:gd name="T5" fmla="*/ 50 h 254"/>
                <a:gd name="T6" fmla="*/ 255 w 318"/>
                <a:gd name="T7" fmla="*/ 77 h 254"/>
                <a:gd name="T8" fmla="*/ 253 w 318"/>
                <a:gd name="T9" fmla="*/ 120 h 254"/>
                <a:gd name="T10" fmla="*/ 234 w 318"/>
                <a:gd name="T11" fmla="*/ 138 h 254"/>
                <a:gd name="T12" fmla="*/ 221 w 318"/>
                <a:gd name="T13" fmla="*/ 162 h 254"/>
                <a:gd name="T14" fmla="*/ 219 w 318"/>
                <a:gd name="T15" fmla="*/ 186 h 254"/>
                <a:gd name="T16" fmla="*/ 201 w 318"/>
                <a:gd name="T17" fmla="*/ 186 h 254"/>
                <a:gd name="T18" fmla="*/ 186 w 318"/>
                <a:gd name="T19" fmla="*/ 196 h 254"/>
                <a:gd name="T20" fmla="*/ 172 w 318"/>
                <a:gd name="T21" fmla="*/ 199 h 254"/>
                <a:gd name="T22" fmla="*/ 157 w 318"/>
                <a:gd name="T23" fmla="*/ 223 h 254"/>
                <a:gd name="T24" fmla="*/ 145 w 318"/>
                <a:gd name="T25" fmla="*/ 243 h 254"/>
                <a:gd name="T26" fmla="*/ 109 w 318"/>
                <a:gd name="T27" fmla="*/ 251 h 254"/>
                <a:gd name="T28" fmla="*/ 49 w 318"/>
                <a:gd name="T29" fmla="*/ 246 h 254"/>
                <a:gd name="T30" fmla="*/ 32 w 318"/>
                <a:gd name="T31" fmla="*/ 235 h 254"/>
                <a:gd name="T32" fmla="*/ 46 w 318"/>
                <a:gd name="T33" fmla="*/ 206 h 254"/>
                <a:gd name="T34" fmla="*/ 19 w 318"/>
                <a:gd name="T35" fmla="*/ 189 h 254"/>
                <a:gd name="T36" fmla="*/ 10 w 318"/>
                <a:gd name="T37" fmla="*/ 156 h 254"/>
                <a:gd name="T38" fmla="*/ 7 w 318"/>
                <a:gd name="T39" fmla="*/ 135 h 254"/>
                <a:gd name="T40" fmla="*/ 6 w 318"/>
                <a:gd name="T41" fmla="*/ 116 h 254"/>
                <a:gd name="T42" fmla="*/ 11 w 318"/>
                <a:gd name="T43" fmla="*/ 95 h 254"/>
                <a:gd name="T44" fmla="*/ 23 w 318"/>
                <a:gd name="T45" fmla="*/ 82 h 254"/>
                <a:gd name="T46" fmla="*/ 47 w 318"/>
                <a:gd name="T47" fmla="*/ 87 h 254"/>
                <a:gd name="T48" fmla="*/ 82 w 318"/>
                <a:gd name="T49" fmla="*/ 62 h 254"/>
                <a:gd name="T50" fmla="*/ 96 w 318"/>
                <a:gd name="T51" fmla="*/ 34 h 254"/>
                <a:gd name="T52" fmla="*/ 120 w 318"/>
                <a:gd name="T53" fmla="*/ 31 h 254"/>
                <a:gd name="T54" fmla="*/ 136 w 318"/>
                <a:gd name="T55" fmla="*/ 30 h 254"/>
                <a:gd name="T56" fmla="*/ 155 w 318"/>
                <a:gd name="T57" fmla="*/ 33 h 254"/>
                <a:gd name="T58" fmla="*/ 177 w 318"/>
                <a:gd name="T59" fmla="*/ 31 h 254"/>
                <a:gd name="T60" fmla="*/ 190 w 318"/>
                <a:gd name="T61" fmla="*/ 27 h 254"/>
                <a:gd name="T62" fmla="*/ 211 w 318"/>
                <a:gd name="T63" fmla="*/ 21 h 254"/>
                <a:gd name="T64" fmla="*/ 225 w 318"/>
                <a:gd name="T65" fmla="*/ 0 h 254"/>
                <a:gd name="T66" fmla="*/ 240 w 318"/>
                <a:gd name="T67" fmla="*/ 14 h 254"/>
                <a:gd name="T68" fmla="*/ 260 w 318"/>
                <a:gd name="T69" fmla="*/ 40 h 254"/>
                <a:gd name="T70" fmla="*/ 289 w 318"/>
                <a:gd name="T71" fmla="*/ 28 h 254"/>
                <a:gd name="T72" fmla="*/ 309 w 318"/>
                <a:gd name="T73" fmla="*/ 2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8" h="254">
                  <a:moveTo>
                    <a:pt x="318" y="31"/>
                  </a:moveTo>
                  <a:cubicBezTo>
                    <a:pt x="316" y="30"/>
                    <a:pt x="314" y="30"/>
                    <a:pt x="314" y="31"/>
                  </a:cubicBezTo>
                  <a:cubicBezTo>
                    <a:pt x="313" y="33"/>
                    <a:pt x="313" y="37"/>
                    <a:pt x="312" y="39"/>
                  </a:cubicBezTo>
                  <a:cubicBezTo>
                    <a:pt x="307" y="41"/>
                    <a:pt x="304" y="43"/>
                    <a:pt x="294" y="44"/>
                  </a:cubicBezTo>
                  <a:cubicBezTo>
                    <a:pt x="284" y="46"/>
                    <a:pt x="282" y="44"/>
                    <a:pt x="275" y="44"/>
                  </a:cubicBezTo>
                  <a:cubicBezTo>
                    <a:pt x="269" y="45"/>
                    <a:pt x="267" y="46"/>
                    <a:pt x="261" y="50"/>
                  </a:cubicBezTo>
                  <a:cubicBezTo>
                    <a:pt x="255" y="54"/>
                    <a:pt x="250" y="55"/>
                    <a:pt x="245" y="60"/>
                  </a:cubicBezTo>
                  <a:cubicBezTo>
                    <a:pt x="240" y="65"/>
                    <a:pt x="244" y="66"/>
                    <a:pt x="255" y="77"/>
                  </a:cubicBezTo>
                  <a:cubicBezTo>
                    <a:pt x="265" y="88"/>
                    <a:pt x="255" y="97"/>
                    <a:pt x="250" y="103"/>
                  </a:cubicBezTo>
                  <a:cubicBezTo>
                    <a:pt x="245" y="108"/>
                    <a:pt x="250" y="113"/>
                    <a:pt x="253" y="120"/>
                  </a:cubicBezTo>
                  <a:cubicBezTo>
                    <a:pt x="256" y="126"/>
                    <a:pt x="240" y="123"/>
                    <a:pt x="228" y="122"/>
                  </a:cubicBezTo>
                  <a:cubicBezTo>
                    <a:pt x="216" y="121"/>
                    <a:pt x="228" y="130"/>
                    <a:pt x="234" y="138"/>
                  </a:cubicBezTo>
                  <a:cubicBezTo>
                    <a:pt x="239" y="146"/>
                    <a:pt x="229" y="147"/>
                    <a:pt x="221" y="150"/>
                  </a:cubicBezTo>
                  <a:cubicBezTo>
                    <a:pt x="213" y="153"/>
                    <a:pt x="223" y="157"/>
                    <a:pt x="221" y="162"/>
                  </a:cubicBezTo>
                  <a:cubicBezTo>
                    <a:pt x="219" y="167"/>
                    <a:pt x="219" y="167"/>
                    <a:pt x="219" y="171"/>
                  </a:cubicBezTo>
                  <a:cubicBezTo>
                    <a:pt x="220" y="175"/>
                    <a:pt x="222" y="182"/>
                    <a:pt x="219" y="186"/>
                  </a:cubicBezTo>
                  <a:cubicBezTo>
                    <a:pt x="217" y="190"/>
                    <a:pt x="213" y="188"/>
                    <a:pt x="209" y="189"/>
                  </a:cubicBezTo>
                  <a:cubicBezTo>
                    <a:pt x="204" y="189"/>
                    <a:pt x="207" y="187"/>
                    <a:pt x="201" y="186"/>
                  </a:cubicBezTo>
                  <a:cubicBezTo>
                    <a:pt x="194" y="186"/>
                    <a:pt x="190" y="191"/>
                    <a:pt x="184" y="192"/>
                  </a:cubicBezTo>
                  <a:cubicBezTo>
                    <a:pt x="178" y="193"/>
                    <a:pt x="181" y="194"/>
                    <a:pt x="186" y="196"/>
                  </a:cubicBezTo>
                  <a:cubicBezTo>
                    <a:pt x="191" y="197"/>
                    <a:pt x="188" y="199"/>
                    <a:pt x="183" y="201"/>
                  </a:cubicBezTo>
                  <a:cubicBezTo>
                    <a:pt x="178" y="204"/>
                    <a:pt x="176" y="203"/>
                    <a:pt x="172" y="199"/>
                  </a:cubicBezTo>
                  <a:cubicBezTo>
                    <a:pt x="169" y="195"/>
                    <a:pt x="165" y="200"/>
                    <a:pt x="160" y="206"/>
                  </a:cubicBezTo>
                  <a:cubicBezTo>
                    <a:pt x="155" y="212"/>
                    <a:pt x="157" y="217"/>
                    <a:pt x="157" y="223"/>
                  </a:cubicBezTo>
                  <a:cubicBezTo>
                    <a:pt x="157" y="229"/>
                    <a:pt x="157" y="232"/>
                    <a:pt x="158" y="240"/>
                  </a:cubicBezTo>
                  <a:cubicBezTo>
                    <a:pt x="158" y="247"/>
                    <a:pt x="155" y="241"/>
                    <a:pt x="145" y="243"/>
                  </a:cubicBezTo>
                  <a:cubicBezTo>
                    <a:pt x="134" y="245"/>
                    <a:pt x="138" y="247"/>
                    <a:pt x="127" y="247"/>
                  </a:cubicBezTo>
                  <a:cubicBezTo>
                    <a:pt x="115" y="247"/>
                    <a:pt x="112" y="248"/>
                    <a:pt x="109" y="251"/>
                  </a:cubicBezTo>
                  <a:cubicBezTo>
                    <a:pt x="105" y="254"/>
                    <a:pt x="96" y="248"/>
                    <a:pt x="89" y="250"/>
                  </a:cubicBezTo>
                  <a:cubicBezTo>
                    <a:pt x="82" y="253"/>
                    <a:pt x="63" y="250"/>
                    <a:pt x="49" y="246"/>
                  </a:cubicBezTo>
                  <a:cubicBezTo>
                    <a:pt x="35" y="243"/>
                    <a:pt x="33" y="241"/>
                    <a:pt x="30" y="240"/>
                  </a:cubicBezTo>
                  <a:cubicBezTo>
                    <a:pt x="30" y="238"/>
                    <a:pt x="31" y="236"/>
                    <a:pt x="32" y="235"/>
                  </a:cubicBezTo>
                  <a:cubicBezTo>
                    <a:pt x="34" y="233"/>
                    <a:pt x="38" y="226"/>
                    <a:pt x="40" y="222"/>
                  </a:cubicBezTo>
                  <a:cubicBezTo>
                    <a:pt x="42" y="217"/>
                    <a:pt x="46" y="214"/>
                    <a:pt x="46" y="206"/>
                  </a:cubicBezTo>
                  <a:cubicBezTo>
                    <a:pt x="46" y="199"/>
                    <a:pt x="41" y="196"/>
                    <a:pt x="35" y="196"/>
                  </a:cubicBezTo>
                  <a:cubicBezTo>
                    <a:pt x="30" y="195"/>
                    <a:pt x="24" y="196"/>
                    <a:pt x="19" y="189"/>
                  </a:cubicBezTo>
                  <a:cubicBezTo>
                    <a:pt x="14" y="182"/>
                    <a:pt x="18" y="177"/>
                    <a:pt x="18" y="173"/>
                  </a:cubicBezTo>
                  <a:cubicBezTo>
                    <a:pt x="18" y="168"/>
                    <a:pt x="16" y="166"/>
                    <a:pt x="10" y="156"/>
                  </a:cubicBezTo>
                  <a:cubicBezTo>
                    <a:pt x="3" y="147"/>
                    <a:pt x="9" y="146"/>
                    <a:pt x="11" y="141"/>
                  </a:cubicBezTo>
                  <a:cubicBezTo>
                    <a:pt x="13" y="136"/>
                    <a:pt x="11" y="137"/>
                    <a:pt x="7" y="135"/>
                  </a:cubicBezTo>
                  <a:cubicBezTo>
                    <a:pt x="3" y="133"/>
                    <a:pt x="1" y="131"/>
                    <a:pt x="0" y="129"/>
                  </a:cubicBezTo>
                  <a:cubicBezTo>
                    <a:pt x="0" y="127"/>
                    <a:pt x="5" y="116"/>
                    <a:pt x="6" y="116"/>
                  </a:cubicBezTo>
                  <a:cubicBezTo>
                    <a:pt x="7" y="115"/>
                    <a:pt x="7" y="110"/>
                    <a:pt x="10" y="107"/>
                  </a:cubicBezTo>
                  <a:cubicBezTo>
                    <a:pt x="13" y="104"/>
                    <a:pt x="12" y="99"/>
                    <a:pt x="11" y="95"/>
                  </a:cubicBezTo>
                  <a:cubicBezTo>
                    <a:pt x="10" y="91"/>
                    <a:pt x="11" y="85"/>
                    <a:pt x="12" y="79"/>
                  </a:cubicBezTo>
                  <a:cubicBezTo>
                    <a:pt x="14" y="79"/>
                    <a:pt x="18" y="82"/>
                    <a:pt x="23" y="82"/>
                  </a:cubicBezTo>
                  <a:cubicBezTo>
                    <a:pt x="28" y="83"/>
                    <a:pt x="28" y="81"/>
                    <a:pt x="35" y="87"/>
                  </a:cubicBezTo>
                  <a:cubicBezTo>
                    <a:pt x="41" y="93"/>
                    <a:pt x="41" y="90"/>
                    <a:pt x="47" y="87"/>
                  </a:cubicBezTo>
                  <a:cubicBezTo>
                    <a:pt x="54" y="84"/>
                    <a:pt x="56" y="81"/>
                    <a:pt x="54" y="74"/>
                  </a:cubicBezTo>
                  <a:cubicBezTo>
                    <a:pt x="52" y="66"/>
                    <a:pt x="74" y="65"/>
                    <a:pt x="82" y="62"/>
                  </a:cubicBezTo>
                  <a:cubicBezTo>
                    <a:pt x="90" y="58"/>
                    <a:pt x="85" y="43"/>
                    <a:pt x="85" y="43"/>
                  </a:cubicBezTo>
                  <a:cubicBezTo>
                    <a:pt x="85" y="43"/>
                    <a:pt x="91" y="35"/>
                    <a:pt x="96" y="34"/>
                  </a:cubicBezTo>
                  <a:cubicBezTo>
                    <a:pt x="102" y="34"/>
                    <a:pt x="105" y="31"/>
                    <a:pt x="105" y="27"/>
                  </a:cubicBezTo>
                  <a:cubicBezTo>
                    <a:pt x="104" y="23"/>
                    <a:pt x="115" y="29"/>
                    <a:pt x="120" y="31"/>
                  </a:cubicBezTo>
                  <a:cubicBezTo>
                    <a:pt x="124" y="32"/>
                    <a:pt x="127" y="30"/>
                    <a:pt x="128" y="29"/>
                  </a:cubicBezTo>
                  <a:cubicBezTo>
                    <a:pt x="131" y="30"/>
                    <a:pt x="132" y="29"/>
                    <a:pt x="136" y="30"/>
                  </a:cubicBezTo>
                  <a:cubicBezTo>
                    <a:pt x="143" y="31"/>
                    <a:pt x="144" y="32"/>
                    <a:pt x="147" y="33"/>
                  </a:cubicBezTo>
                  <a:cubicBezTo>
                    <a:pt x="150" y="33"/>
                    <a:pt x="153" y="33"/>
                    <a:pt x="155" y="33"/>
                  </a:cubicBezTo>
                  <a:cubicBezTo>
                    <a:pt x="156" y="36"/>
                    <a:pt x="160" y="36"/>
                    <a:pt x="164" y="39"/>
                  </a:cubicBezTo>
                  <a:cubicBezTo>
                    <a:pt x="171" y="43"/>
                    <a:pt x="174" y="36"/>
                    <a:pt x="177" y="31"/>
                  </a:cubicBezTo>
                  <a:cubicBezTo>
                    <a:pt x="181" y="26"/>
                    <a:pt x="187" y="35"/>
                    <a:pt x="190" y="37"/>
                  </a:cubicBezTo>
                  <a:cubicBezTo>
                    <a:pt x="194" y="38"/>
                    <a:pt x="193" y="34"/>
                    <a:pt x="190" y="27"/>
                  </a:cubicBezTo>
                  <a:cubicBezTo>
                    <a:pt x="188" y="20"/>
                    <a:pt x="199" y="21"/>
                    <a:pt x="202" y="23"/>
                  </a:cubicBezTo>
                  <a:cubicBezTo>
                    <a:pt x="206" y="26"/>
                    <a:pt x="208" y="24"/>
                    <a:pt x="211" y="21"/>
                  </a:cubicBezTo>
                  <a:cubicBezTo>
                    <a:pt x="213" y="17"/>
                    <a:pt x="207" y="13"/>
                    <a:pt x="209" y="7"/>
                  </a:cubicBezTo>
                  <a:cubicBezTo>
                    <a:pt x="210" y="2"/>
                    <a:pt x="220" y="1"/>
                    <a:pt x="225" y="0"/>
                  </a:cubicBezTo>
                  <a:cubicBezTo>
                    <a:pt x="230" y="0"/>
                    <a:pt x="230" y="2"/>
                    <a:pt x="230" y="8"/>
                  </a:cubicBezTo>
                  <a:cubicBezTo>
                    <a:pt x="231" y="14"/>
                    <a:pt x="236" y="14"/>
                    <a:pt x="240" y="14"/>
                  </a:cubicBezTo>
                  <a:cubicBezTo>
                    <a:pt x="243" y="14"/>
                    <a:pt x="238" y="30"/>
                    <a:pt x="242" y="40"/>
                  </a:cubicBezTo>
                  <a:cubicBezTo>
                    <a:pt x="246" y="51"/>
                    <a:pt x="252" y="44"/>
                    <a:pt x="260" y="40"/>
                  </a:cubicBezTo>
                  <a:cubicBezTo>
                    <a:pt x="268" y="36"/>
                    <a:pt x="270" y="35"/>
                    <a:pt x="275" y="30"/>
                  </a:cubicBezTo>
                  <a:cubicBezTo>
                    <a:pt x="280" y="25"/>
                    <a:pt x="285" y="24"/>
                    <a:pt x="289" y="28"/>
                  </a:cubicBezTo>
                  <a:cubicBezTo>
                    <a:pt x="294" y="31"/>
                    <a:pt x="291" y="32"/>
                    <a:pt x="298" y="33"/>
                  </a:cubicBezTo>
                  <a:cubicBezTo>
                    <a:pt x="306" y="34"/>
                    <a:pt x="304" y="29"/>
                    <a:pt x="309" y="27"/>
                  </a:cubicBezTo>
                  <a:cubicBezTo>
                    <a:pt x="314" y="25"/>
                    <a:pt x="317" y="28"/>
                    <a:pt x="318" y="3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091">
              <a:extLst>
                <a:ext uri="{FF2B5EF4-FFF2-40B4-BE49-F238E27FC236}">
                  <a16:creationId xmlns:a16="http://schemas.microsoft.com/office/drawing/2014/main" id="{0AB18B2F-CCE2-4298-80E2-469C9758D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9" y="1378"/>
              <a:ext cx="303" cy="246"/>
            </a:xfrm>
            <a:custGeom>
              <a:avLst/>
              <a:gdLst>
                <a:gd name="T0" fmla="*/ 481 w 505"/>
                <a:gd name="T1" fmla="*/ 377 h 411"/>
                <a:gd name="T2" fmla="*/ 469 w 505"/>
                <a:gd name="T3" fmla="*/ 410 h 411"/>
                <a:gd name="T4" fmla="*/ 447 w 505"/>
                <a:gd name="T5" fmla="*/ 406 h 411"/>
                <a:gd name="T6" fmla="*/ 415 w 505"/>
                <a:gd name="T7" fmla="*/ 399 h 411"/>
                <a:gd name="T8" fmla="*/ 388 w 505"/>
                <a:gd name="T9" fmla="*/ 397 h 411"/>
                <a:gd name="T10" fmla="*/ 356 w 505"/>
                <a:gd name="T11" fmla="*/ 384 h 411"/>
                <a:gd name="T12" fmla="*/ 343 w 505"/>
                <a:gd name="T13" fmla="*/ 353 h 411"/>
                <a:gd name="T14" fmla="*/ 310 w 505"/>
                <a:gd name="T15" fmla="*/ 365 h 411"/>
                <a:gd name="T16" fmla="*/ 279 w 505"/>
                <a:gd name="T17" fmla="*/ 364 h 411"/>
                <a:gd name="T18" fmla="*/ 250 w 505"/>
                <a:gd name="T19" fmla="*/ 351 h 411"/>
                <a:gd name="T20" fmla="*/ 216 w 505"/>
                <a:gd name="T21" fmla="*/ 331 h 411"/>
                <a:gd name="T22" fmla="*/ 199 w 505"/>
                <a:gd name="T23" fmla="*/ 305 h 411"/>
                <a:gd name="T24" fmla="*/ 184 w 505"/>
                <a:gd name="T25" fmla="*/ 284 h 411"/>
                <a:gd name="T26" fmla="*/ 169 w 505"/>
                <a:gd name="T27" fmla="*/ 272 h 411"/>
                <a:gd name="T28" fmla="*/ 143 w 505"/>
                <a:gd name="T29" fmla="*/ 263 h 411"/>
                <a:gd name="T30" fmla="*/ 137 w 505"/>
                <a:gd name="T31" fmla="*/ 273 h 411"/>
                <a:gd name="T32" fmla="*/ 123 w 505"/>
                <a:gd name="T33" fmla="*/ 249 h 411"/>
                <a:gd name="T34" fmla="*/ 115 w 505"/>
                <a:gd name="T35" fmla="*/ 226 h 411"/>
                <a:gd name="T36" fmla="*/ 77 w 505"/>
                <a:gd name="T37" fmla="*/ 190 h 411"/>
                <a:gd name="T38" fmla="*/ 53 w 505"/>
                <a:gd name="T39" fmla="*/ 161 h 411"/>
                <a:gd name="T40" fmla="*/ 55 w 505"/>
                <a:gd name="T41" fmla="*/ 141 h 411"/>
                <a:gd name="T42" fmla="*/ 61 w 505"/>
                <a:gd name="T43" fmla="*/ 118 h 411"/>
                <a:gd name="T44" fmla="*/ 43 w 505"/>
                <a:gd name="T45" fmla="*/ 103 h 411"/>
                <a:gd name="T46" fmla="*/ 32 w 505"/>
                <a:gd name="T47" fmla="*/ 85 h 411"/>
                <a:gd name="T48" fmla="*/ 25 w 505"/>
                <a:gd name="T49" fmla="*/ 70 h 411"/>
                <a:gd name="T50" fmla="*/ 13 w 505"/>
                <a:gd name="T51" fmla="*/ 48 h 411"/>
                <a:gd name="T52" fmla="*/ 1 w 505"/>
                <a:gd name="T53" fmla="*/ 14 h 411"/>
                <a:gd name="T54" fmla="*/ 12 w 505"/>
                <a:gd name="T55" fmla="*/ 0 h 411"/>
                <a:gd name="T56" fmla="*/ 24 w 505"/>
                <a:gd name="T57" fmla="*/ 11 h 411"/>
                <a:gd name="T58" fmla="*/ 52 w 505"/>
                <a:gd name="T59" fmla="*/ 25 h 411"/>
                <a:gd name="T60" fmla="*/ 66 w 505"/>
                <a:gd name="T61" fmla="*/ 19 h 411"/>
                <a:gd name="T62" fmla="*/ 95 w 505"/>
                <a:gd name="T63" fmla="*/ 5 h 411"/>
                <a:gd name="T64" fmla="*/ 99 w 505"/>
                <a:gd name="T65" fmla="*/ 23 h 411"/>
                <a:gd name="T66" fmla="*/ 117 w 505"/>
                <a:gd name="T67" fmla="*/ 37 h 411"/>
                <a:gd name="T68" fmla="*/ 142 w 505"/>
                <a:gd name="T69" fmla="*/ 66 h 411"/>
                <a:gd name="T70" fmla="*/ 220 w 505"/>
                <a:gd name="T71" fmla="*/ 84 h 411"/>
                <a:gd name="T72" fmla="*/ 236 w 505"/>
                <a:gd name="T73" fmla="*/ 65 h 411"/>
                <a:gd name="T74" fmla="*/ 264 w 505"/>
                <a:gd name="T75" fmla="*/ 50 h 411"/>
                <a:gd name="T76" fmla="*/ 297 w 505"/>
                <a:gd name="T77" fmla="*/ 42 h 411"/>
                <a:gd name="T78" fmla="*/ 341 w 505"/>
                <a:gd name="T79" fmla="*/ 60 h 411"/>
                <a:gd name="T80" fmla="*/ 374 w 505"/>
                <a:gd name="T81" fmla="*/ 74 h 411"/>
                <a:gd name="T82" fmla="*/ 411 w 505"/>
                <a:gd name="T83" fmla="*/ 89 h 411"/>
                <a:gd name="T84" fmla="*/ 419 w 505"/>
                <a:gd name="T85" fmla="*/ 117 h 411"/>
                <a:gd name="T86" fmla="*/ 413 w 505"/>
                <a:gd name="T87" fmla="*/ 154 h 411"/>
                <a:gd name="T88" fmla="*/ 418 w 505"/>
                <a:gd name="T89" fmla="*/ 179 h 411"/>
                <a:gd name="T90" fmla="*/ 426 w 505"/>
                <a:gd name="T91" fmla="*/ 227 h 411"/>
                <a:gd name="T92" fmla="*/ 447 w 505"/>
                <a:gd name="T93" fmla="*/ 260 h 411"/>
                <a:gd name="T94" fmla="*/ 438 w 505"/>
                <a:gd name="T95" fmla="*/ 278 h 411"/>
                <a:gd name="T96" fmla="*/ 472 w 505"/>
                <a:gd name="T97" fmla="*/ 316 h 411"/>
                <a:gd name="T98" fmla="*/ 503 w 505"/>
                <a:gd name="T99" fmla="*/ 35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5" h="411">
                  <a:moveTo>
                    <a:pt x="501" y="366"/>
                  </a:moveTo>
                  <a:cubicBezTo>
                    <a:pt x="498" y="368"/>
                    <a:pt x="489" y="368"/>
                    <a:pt x="486" y="369"/>
                  </a:cubicBezTo>
                  <a:cubicBezTo>
                    <a:pt x="482" y="371"/>
                    <a:pt x="482" y="376"/>
                    <a:pt x="481" y="377"/>
                  </a:cubicBezTo>
                  <a:cubicBezTo>
                    <a:pt x="479" y="378"/>
                    <a:pt x="471" y="377"/>
                    <a:pt x="470" y="383"/>
                  </a:cubicBezTo>
                  <a:cubicBezTo>
                    <a:pt x="470" y="389"/>
                    <a:pt x="470" y="401"/>
                    <a:pt x="470" y="402"/>
                  </a:cubicBezTo>
                  <a:cubicBezTo>
                    <a:pt x="470" y="403"/>
                    <a:pt x="469" y="407"/>
                    <a:pt x="469" y="410"/>
                  </a:cubicBezTo>
                  <a:cubicBezTo>
                    <a:pt x="467" y="409"/>
                    <a:pt x="466" y="409"/>
                    <a:pt x="465" y="410"/>
                  </a:cubicBezTo>
                  <a:cubicBezTo>
                    <a:pt x="464" y="411"/>
                    <a:pt x="462" y="411"/>
                    <a:pt x="458" y="409"/>
                  </a:cubicBezTo>
                  <a:cubicBezTo>
                    <a:pt x="454" y="408"/>
                    <a:pt x="449" y="406"/>
                    <a:pt x="447" y="406"/>
                  </a:cubicBezTo>
                  <a:cubicBezTo>
                    <a:pt x="446" y="406"/>
                    <a:pt x="442" y="400"/>
                    <a:pt x="440" y="402"/>
                  </a:cubicBezTo>
                  <a:cubicBezTo>
                    <a:pt x="439" y="404"/>
                    <a:pt x="435" y="405"/>
                    <a:pt x="432" y="405"/>
                  </a:cubicBezTo>
                  <a:cubicBezTo>
                    <a:pt x="428" y="404"/>
                    <a:pt x="417" y="398"/>
                    <a:pt x="415" y="399"/>
                  </a:cubicBezTo>
                  <a:cubicBezTo>
                    <a:pt x="414" y="399"/>
                    <a:pt x="418" y="405"/>
                    <a:pt x="410" y="403"/>
                  </a:cubicBezTo>
                  <a:cubicBezTo>
                    <a:pt x="403" y="401"/>
                    <a:pt x="403" y="399"/>
                    <a:pt x="399" y="398"/>
                  </a:cubicBezTo>
                  <a:cubicBezTo>
                    <a:pt x="395" y="397"/>
                    <a:pt x="393" y="397"/>
                    <a:pt x="388" y="397"/>
                  </a:cubicBezTo>
                  <a:cubicBezTo>
                    <a:pt x="383" y="398"/>
                    <a:pt x="387" y="402"/>
                    <a:pt x="378" y="397"/>
                  </a:cubicBezTo>
                  <a:cubicBezTo>
                    <a:pt x="369" y="392"/>
                    <a:pt x="372" y="393"/>
                    <a:pt x="366" y="391"/>
                  </a:cubicBezTo>
                  <a:cubicBezTo>
                    <a:pt x="360" y="388"/>
                    <a:pt x="358" y="391"/>
                    <a:pt x="356" y="384"/>
                  </a:cubicBezTo>
                  <a:cubicBezTo>
                    <a:pt x="355" y="378"/>
                    <a:pt x="354" y="382"/>
                    <a:pt x="354" y="373"/>
                  </a:cubicBezTo>
                  <a:cubicBezTo>
                    <a:pt x="353" y="365"/>
                    <a:pt x="355" y="365"/>
                    <a:pt x="350" y="360"/>
                  </a:cubicBezTo>
                  <a:cubicBezTo>
                    <a:pt x="345" y="355"/>
                    <a:pt x="349" y="353"/>
                    <a:pt x="343" y="353"/>
                  </a:cubicBezTo>
                  <a:cubicBezTo>
                    <a:pt x="336" y="353"/>
                    <a:pt x="335" y="353"/>
                    <a:pt x="330" y="356"/>
                  </a:cubicBezTo>
                  <a:cubicBezTo>
                    <a:pt x="325" y="359"/>
                    <a:pt x="318" y="359"/>
                    <a:pt x="318" y="360"/>
                  </a:cubicBezTo>
                  <a:cubicBezTo>
                    <a:pt x="317" y="361"/>
                    <a:pt x="315" y="362"/>
                    <a:pt x="310" y="365"/>
                  </a:cubicBezTo>
                  <a:cubicBezTo>
                    <a:pt x="306" y="368"/>
                    <a:pt x="305" y="370"/>
                    <a:pt x="302" y="371"/>
                  </a:cubicBezTo>
                  <a:cubicBezTo>
                    <a:pt x="299" y="372"/>
                    <a:pt x="297" y="374"/>
                    <a:pt x="292" y="370"/>
                  </a:cubicBezTo>
                  <a:cubicBezTo>
                    <a:pt x="287" y="367"/>
                    <a:pt x="279" y="364"/>
                    <a:pt x="279" y="364"/>
                  </a:cubicBezTo>
                  <a:cubicBezTo>
                    <a:pt x="279" y="364"/>
                    <a:pt x="278" y="371"/>
                    <a:pt x="271" y="365"/>
                  </a:cubicBezTo>
                  <a:cubicBezTo>
                    <a:pt x="265" y="359"/>
                    <a:pt x="267" y="361"/>
                    <a:pt x="261" y="358"/>
                  </a:cubicBezTo>
                  <a:cubicBezTo>
                    <a:pt x="255" y="355"/>
                    <a:pt x="255" y="354"/>
                    <a:pt x="250" y="351"/>
                  </a:cubicBezTo>
                  <a:cubicBezTo>
                    <a:pt x="246" y="348"/>
                    <a:pt x="244" y="349"/>
                    <a:pt x="240" y="344"/>
                  </a:cubicBezTo>
                  <a:cubicBezTo>
                    <a:pt x="237" y="340"/>
                    <a:pt x="240" y="338"/>
                    <a:pt x="232" y="336"/>
                  </a:cubicBezTo>
                  <a:cubicBezTo>
                    <a:pt x="224" y="334"/>
                    <a:pt x="222" y="331"/>
                    <a:pt x="216" y="331"/>
                  </a:cubicBezTo>
                  <a:cubicBezTo>
                    <a:pt x="211" y="331"/>
                    <a:pt x="213" y="331"/>
                    <a:pt x="210" y="326"/>
                  </a:cubicBezTo>
                  <a:cubicBezTo>
                    <a:pt x="207" y="320"/>
                    <a:pt x="202" y="315"/>
                    <a:pt x="202" y="314"/>
                  </a:cubicBezTo>
                  <a:cubicBezTo>
                    <a:pt x="202" y="312"/>
                    <a:pt x="201" y="307"/>
                    <a:pt x="199" y="305"/>
                  </a:cubicBezTo>
                  <a:cubicBezTo>
                    <a:pt x="196" y="303"/>
                    <a:pt x="200" y="298"/>
                    <a:pt x="196" y="298"/>
                  </a:cubicBezTo>
                  <a:cubicBezTo>
                    <a:pt x="192" y="297"/>
                    <a:pt x="191" y="294"/>
                    <a:pt x="190" y="293"/>
                  </a:cubicBezTo>
                  <a:cubicBezTo>
                    <a:pt x="190" y="291"/>
                    <a:pt x="188" y="287"/>
                    <a:pt x="184" y="284"/>
                  </a:cubicBezTo>
                  <a:cubicBezTo>
                    <a:pt x="181" y="280"/>
                    <a:pt x="176" y="276"/>
                    <a:pt x="176" y="273"/>
                  </a:cubicBezTo>
                  <a:cubicBezTo>
                    <a:pt x="176" y="271"/>
                    <a:pt x="174" y="266"/>
                    <a:pt x="172" y="268"/>
                  </a:cubicBezTo>
                  <a:cubicBezTo>
                    <a:pt x="170" y="270"/>
                    <a:pt x="176" y="274"/>
                    <a:pt x="169" y="272"/>
                  </a:cubicBezTo>
                  <a:cubicBezTo>
                    <a:pt x="163" y="269"/>
                    <a:pt x="156" y="271"/>
                    <a:pt x="155" y="268"/>
                  </a:cubicBezTo>
                  <a:cubicBezTo>
                    <a:pt x="154" y="266"/>
                    <a:pt x="150" y="265"/>
                    <a:pt x="150" y="263"/>
                  </a:cubicBezTo>
                  <a:cubicBezTo>
                    <a:pt x="150" y="262"/>
                    <a:pt x="143" y="258"/>
                    <a:pt x="143" y="263"/>
                  </a:cubicBezTo>
                  <a:cubicBezTo>
                    <a:pt x="144" y="268"/>
                    <a:pt x="145" y="270"/>
                    <a:pt x="145" y="271"/>
                  </a:cubicBezTo>
                  <a:cubicBezTo>
                    <a:pt x="145" y="271"/>
                    <a:pt x="146" y="272"/>
                    <a:pt x="144" y="272"/>
                  </a:cubicBezTo>
                  <a:cubicBezTo>
                    <a:pt x="141" y="272"/>
                    <a:pt x="139" y="272"/>
                    <a:pt x="137" y="273"/>
                  </a:cubicBezTo>
                  <a:cubicBezTo>
                    <a:pt x="137" y="271"/>
                    <a:pt x="136" y="270"/>
                    <a:pt x="136" y="269"/>
                  </a:cubicBezTo>
                  <a:cubicBezTo>
                    <a:pt x="135" y="268"/>
                    <a:pt x="130" y="264"/>
                    <a:pt x="128" y="261"/>
                  </a:cubicBezTo>
                  <a:cubicBezTo>
                    <a:pt x="125" y="258"/>
                    <a:pt x="124" y="254"/>
                    <a:pt x="123" y="249"/>
                  </a:cubicBezTo>
                  <a:cubicBezTo>
                    <a:pt x="121" y="245"/>
                    <a:pt x="121" y="247"/>
                    <a:pt x="118" y="245"/>
                  </a:cubicBezTo>
                  <a:cubicBezTo>
                    <a:pt x="115" y="243"/>
                    <a:pt x="115" y="242"/>
                    <a:pt x="115" y="238"/>
                  </a:cubicBezTo>
                  <a:cubicBezTo>
                    <a:pt x="114" y="235"/>
                    <a:pt x="115" y="232"/>
                    <a:pt x="115" y="226"/>
                  </a:cubicBezTo>
                  <a:cubicBezTo>
                    <a:pt x="115" y="220"/>
                    <a:pt x="109" y="211"/>
                    <a:pt x="106" y="209"/>
                  </a:cubicBezTo>
                  <a:cubicBezTo>
                    <a:pt x="103" y="207"/>
                    <a:pt x="95" y="205"/>
                    <a:pt x="91" y="201"/>
                  </a:cubicBezTo>
                  <a:cubicBezTo>
                    <a:pt x="88" y="198"/>
                    <a:pt x="85" y="193"/>
                    <a:pt x="77" y="190"/>
                  </a:cubicBezTo>
                  <a:cubicBezTo>
                    <a:pt x="69" y="187"/>
                    <a:pt x="71" y="189"/>
                    <a:pt x="73" y="183"/>
                  </a:cubicBezTo>
                  <a:cubicBezTo>
                    <a:pt x="74" y="177"/>
                    <a:pt x="66" y="175"/>
                    <a:pt x="62" y="172"/>
                  </a:cubicBezTo>
                  <a:cubicBezTo>
                    <a:pt x="59" y="169"/>
                    <a:pt x="53" y="165"/>
                    <a:pt x="53" y="161"/>
                  </a:cubicBezTo>
                  <a:cubicBezTo>
                    <a:pt x="54" y="157"/>
                    <a:pt x="52" y="154"/>
                    <a:pt x="51" y="151"/>
                  </a:cubicBezTo>
                  <a:cubicBezTo>
                    <a:pt x="50" y="149"/>
                    <a:pt x="52" y="146"/>
                    <a:pt x="54" y="145"/>
                  </a:cubicBezTo>
                  <a:cubicBezTo>
                    <a:pt x="57" y="144"/>
                    <a:pt x="56" y="143"/>
                    <a:pt x="55" y="141"/>
                  </a:cubicBezTo>
                  <a:cubicBezTo>
                    <a:pt x="55" y="140"/>
                    <a:pt x="56" y="137"/>
                    <a:pt x="59" y="134"/>
                  </a:cubicBezTo>
                  <a:cubicBezTo>
                    <a:pt x="62" y="131"/>
                    <a:pt x="65" y="129"/>
                    <a:pt x="66" y="127"/>
                  </a:cubicBezTo>
                  <a:cubicBezTo>
                    <a:pt x="66" y="125"/>
                    <a:pt x="63" y="123"/>
                    <a:pt x="61" y="118"/>
                  </a:cubicBezTo>
                  <a:cubicBezTo>
                    <a:pt x="59" y="113"/>
                    <a:pt x="64" y="114"/>
                    <a:pt x="64" y="111"/>
                  </a:cubicBezTo>
                  <a:cubicBezTo>
                    <a:pt x="64" y="109"/>
                    <a:pt x="57" y="111"/>
                    <a:pt x="52" y="108"/>
                  </a:cubicBezTo>
                  <a:cubicBezTo>
                    <a:pt x="46" y="106"/>
                    <a:pt x="43" y="105"/>
                    <a:pt x="43" y="103"/>
                  </a:cubicBezTo>
                  <a:cubicBezTo>
                    <a:pt x="43" y="102"/>
                    <a:pt x="43" y="102"/>
                    <a:pt x="40" y="98"/>
                  </a:cubicBezTo>
                  <a:cubicBezTo>
                    <a:pt x="36" y="95"/>
                    <a:pt x="35" y="93"/>
                    <a:pt x="34" y="91"/>
                  </a:cubicBezTo>
                  <a:cubicBezTo>
                    <a:pt x="34" y="89"/>
                    <a:pt x="34" y="87"/>
                    <a:pt x="32" y="85"/>
                  </a:cubicBezTo>
                  <a:cubicBezTo>
                    <a:pt x="31" y="83"/>
                    <a:pt x="28" y="80"/>
                    <a:pt x="27" y="75"/>
                  </a:cubicBezTo>
                  <a:cubicBezTo>
                    <a:pt x="27" y="74"/>
                    <a:pt x="26" y="73"/>
                    <a:pt x="26" y="72"/>
                  </a:cubicBezTo>
                  <a:cubicBezTo>
                    <a:pt x="26" y="70"/>
                    <a:pt x="26" y="70"/>
                    <a:pt x="25" y="70"/>
                  </a:cubicBezTo>
                  <a:cubicBezTo>
                    <a:pt x="24" y="69"/>
                    <a:pt x="21" y="66"/>
                    <a:pt x="20" y="64"/>
                  </a:cubicBezTo>
                  <a:cubicBezTo>
                    <a:pt x="20" y="62"/>
                    <a:pt x="18" y="57"/>
                    <a:pt x="15" y="55"/>
                  </a:cubicBezTo>
                  <a:cubicBezTo>
                    <a:pt x="11" y="53"/>
                    <a:pt x="11" y="50"/>
                    <a:pt x="13" y="48"/>
                  </a:cubicBezTo>
                  <a:cubicBezTo>
                    <a:pt x="14" y="45"/>
                    <a:pt x="13" y="43"/>
                    <a:pt x="12" y="41"/>
                  </a:cubicBezTo>
                  <a:cubicBezTo>
                    <a:pt x="11" y="40"/>
                    <a:pt x="9" y="32"/>
                    <a:pt x="8" y="28"/>
                  </a:cubicBezTo>
                  <a:cubicBezTo>
                    <a:pt x="7" y="23"/>
                    <a:pt x="2" y="18"/>
                    <a:pt x="1" y="14"/>
                  </a:cubicBezTo>
                  <a:cubicBezTo>
                    <a:pt x="0" y="10"/>
                    <a:pt x="3" y="12"/>
                    <a:pt x="7" y="10"/>
                  </a:cubicBezTo>
                  <a:cubicBezTo>
                    <a:pt x="11" y="9"/>
                    <a:pt x="10" y="5"/>
                    <a:pt x="9" y="3"/>
                  </a:cubicBezTo>
                  <a:cubicBezTo>
                    <a:pt x="9" y="2"/>
                    <a:pt x="10" y="1"/>
                    <a:pt x="12" y="0"/>
                  </a:cubicBezTo>
                  <a:cubicBezTo>
                    <a:pt x="13" y="0"/>
                    <a:pt x="14" y="1"/>
                    <a:pt x="14" y="1"/>
                  </a:cubicBezTo>
                  <a:cubicBezTo>
                    <a:pt x="15" y="2"/>
                    <a:pt x="17" y="3"/>
                    <a:pt x="18" y="5"/>
                  </a:cubicBezTo>
                  <a:cubicBezTo>
                    <a:pt x="21" y="7"/>
                    <a:pt x="19" y="7"/>
                    <a:pt x="24" y="11"/>
                  </a:cubicBezTo>
                  <a:cubicBezTo>
                    <a:pt x="29" y="16"/>
                    <a:pt x="33" y="19"/>
                    <a:pt x="37" y="22"/>
                  </a:cubicBezTo>
                  <a:cubicBezTo>
                    <a:pt x="41" y="25"/>
                    <a:pt x="45" y="26"/>
                    <a:pt x="48" y="26"/>
                  </a:cubicBezTo>
                  <a:cubicBezTo>
                    <a:pt x="50" y="27"/>
                    <a:pt x="51" y="26"/>
                    <a:pt x="52" y="25"/>
                  </a:cubicBezTo>
                  <a:cubicBezTo>
                    <a:pt x="53" y="27"/>
                    <a:pt x="56" y="26"/>
                    <a:pt x="58" y="25"/>
                  </a:cubicBezTo>
                  <a:cubicBezTo>
                    <a:pt x="58" y="25"/>
                    <a:pt x="59" y="25"/>
                    <a:pt x="59" y="25"/>
                  </a:cubicBezTo>
                  <a:cubicBezTo>
                    <a:pt x="62" y="24"/>
                    <a:pt x="64" y="22"/>
                    <a:pt x="66" y="19"/>
                  </a:cubicBezTo>
                  <a:cubicBezTo>
                    <a:pt x="68" y="15"/>
                    <a:pt x="69" y="15"/>
                    <a:pt x="74" y="12"/>
                  </a:cubicBezTo>
                  <a:cubicBezTo>
                    <a:pt x="79" y="8"/>
                    <a:pt x="82" y="4"/>
                    <a:pt x="84" y="3"/>
                  </a:cubicBezTo>
                  <a:cubicBezTo>
                    <a:pt x="86" y="3"/>
                    <a:pt x="92" y="2"/>
                    <a:pt x="95" y="5"/>
                  </a:cubicBezTo>
                  <a:cubicBezTo>
                    <a:pt x="97" y="8"/>
                    <a:pt x="102" y="10"/>
                    <a:pt x="100" y="12"/>
                  </a:cubicBezTo>
                  <a:cubicBezTo>
                    <a:pt x="98" y="14"/>
                    <a:pt x="97" y="17"/>
                    <a:pt x="98" y="18"/>
                  </a:cubicBezTo>
                  <a:cubicBezTo>
                    <a:pt x="99" y="20"/>
                    <a:pt x="100" y="23"/>
                    <a:pt x="99" y="23"/>
                  </a:cubicBezTo>
                  <a:cubicBezTo>
                    <a:pt x="99" y="24"/>
                    <a:pt x="92" y="24"/>
                    <a:pt x="96" y="27"/>
                  </a:cubicBezTo>
                  <a:cubicBezTo>
                    <a:pt x="101" y="31"/>
                    <a:pt x="108" y="37"/>
                    <a:pt x="112" y="37"/>
                  </a:cubicBezTo>
                  <a:cubicBezTo>
                    <a:pt x="114" y="38"/>
                    <a:pt x="116" y="37"/>
                    <a:pt x="117" y="37"/>
                  </a:cubicBezTo>
                  <a:cubicBezTo>
                    <a:pt x="119" y="42"/>
                    <a:pt x="121" y="44"/>
                    <a:pt x="122" y="49"/>
                  </a:cubicBezTo>
                  <a:cubicBezTo>
                    <a:pt x="123" y="55"/>
                    <a:pt x="118" y="57"/>
                    <a:pt x="125" y="60"/>
                  </a:cubicBezTo>
                  <a:cubicBezTo>
                    <a:pt x="132" y="63"/>
                    <a:pt x="134" y="59"/>
                    <a:pt x="142" y="66"/>
                  </a:cubicBezTo>
                  <a:cubicBezTo>
                    <a:pt x="150" y="73"/>
                    <a:pt x="154" y="74"/>
                    <a:pt x="164" y="81"/>
                  </a:cubicBezTo>
                  <a:cubicBezTo>
                    <a:pt x="175" y="87"/>
                    <a:pt x="180" y="90"/>
                    <a:pt x="189" y="90"/>
                  </a:cubicBezTo>
                  <a:cubicBezTo>
                    <a:pt x="197" y="90"/>
                    <a:pt x="210" y="87"/>
                    <a:pt x="220" y="84"/>
                  </a:cubicBezTo>
                  <a:cubicBezTo>
                    <a:pt x="231" y="81"/>
                    <a:pt x="238" y="87"/>
                    <a:pt x="241" y="83"/>
                  </a:cubicBezTo>
                  <a:cubicBezTo>
                    <a:pt x="243" y="80"/>
                    <a:pt x="246" y="82"/>
                    <a:pt x="238" y="68"/>
                  </a:cubicBezTo>
                  <a:cubicBezTo>
                    <a:pt x="237" y="67"/>
                    <a:pt x="237" y="66"/>
                    <a:pt x="236" y="65"/>
                  </a:cubicBezTo>
                  <a:cubicBezTo>
                    <a:pt x="239" y="66"/>
                    <a:pt x="241" y="68"/>
                    <a:pt x="246" y="68"/>
                  </a:cubicBezTo>
                  <a:cubicBezTo>
                    <a:pt x="251" y="68"/>
                    <a:pt x="257" y="64"/>
                    <a:pt x="258" y="59"/>
                  </a:cubicBezTo>
                  <a:cubicBezTo>
                    <a:pt x="260" y="54"/>
                    <a:pt x="259" y="52"/>
                    <a:pt x="264" y="50"/>
                  </a:cubicBezTo>
                  <a:cubicBezTo>
                    <a:pt x="269" y="47"/>
                    <a:pt x="278" y="47"/>
                    <a:pt x="283" y="48"/>
                  </a:cubicBezTo>
                  <a:cubicBezTo>
                    <a:pt x="287" y="48"/>
                    <a:pt x="291" y="50"/>
                    <a:pt x="291" y="47"/>
                  </a:cubicBezTo>
                  <a:cubicBezTo>
                    <a:pt x="292" y="45"/>
                    <a:pt x="289" y="43"/>
                    <a:pt x="297" y="42"/>
                  </a:cubicBezTo>
                  <a:cubicBezTo>
                    <a:pt x="305" y="41"/>
                    <a:pt x="312" y="42"/>
                    <a:pt x="314" y="46"/>
                  </a:cubicBezTo>
                  <a:cubicBezTo>
                    <a:pt x="316" y="50"/>
                    <a:pt x="312" y="48"/>
                    <a:pt x="323" y="52"/>
                  </a:cubicBezTo>
                  <a:cubicBezTo>
                    <a:pt x="333" y="56"/>
                    <a:pt x="335" y="59"/>
                    <a:pt x="341" y="60"/>
                  </a:cubicBezTo>
                  <a:cubicBezTo>
                    <a:pt x="348" y="60"/>
                    <a:pt x="351" y="57"/>
                    <a:pt x="356" y="60"/>
                  </a:cubicBezTo>
                  <a:cubicBezTo>
                    <a:pt x="362" y="63"/>
                    <a:pt x="367" y="68"/>
                    <a:pt x="367" y="70"/>
                  </a:cubicBezTo>
                  <a:cubicBezTo>
                    <a:pt x="368" y="72"/>
                    <a:pt x="370" y="73"/>
                    <a:pt x="374" y="74"/>
                  </a:cubicBezTo>
                  <a:cubicBezTo>
                    <a:pt x="378" y="74"/>
                    <a:pt x="384" y="76"/>
                    <a:pt x="386" y="80"/>
                  </a:cubicBezTo>
                  <a:cubicBezTo>
                    <a:pt x="388" y="83"/>
                    <a:pt x="388" y="85"/>
                    <a:pt x="394" y="86"/>
                  </a:cubicBezTo>
                  <a:cubicBezTo>
                    <a:pt x="399" y="87"/>
                    <a:pt x="410" y="84"/>
                    <a:pt x="411" y="89"/>
                  </a:cubicBezTo>
                  <a:cubicBezTo>
                    <a:pt x="412" y="95"/>
                    <a:pt x="412" y="100"/>
                    <a:pt x="415" y="104"/>
                  </a:cubicBezTo>
                  <a:cubicBezTo>
                    <a:pt x="418" y="107"/>
                    <a:pt x="421" y="108"/>
                    <a:pt x="420" y="114"/>
                  </a:cubicBezTo>
                  <a:cubicBezTo>
                    <a:pt x="420" y="115"/>
                    <a:pt x="420" y="116"/>
                    <a:pt x="419" y="117"/>
                  </a:cubicBezTo>
                  <a:cubicBezTo>
                    <a:pt x="418" y="122"/>
                    <a:pt x="417" y="129"/>
                    <a:pt x="418" y="133"/>
                  </a:cubicBezTo>
                  <a:cubicBezTo>
                    <a:pt x="419" y="137"/>
                    <a:pt x="420" y="142"/>
                    <a:pt x="417" y="145"/>
                  </a:cubicBezTo>
                  <a:cubicBezTo>
                    <a:pt x="414" y="148"/>
                    <a:pt x="414" y="153"/>
                    <a:pt x="413" y="154"/>
                  </a:cubicBezTo>
                  <a:cubicBezTo>
                    <a:pt x="412" y="154"/>
                    <a:pt x="407" y="165"/>
                    <a:pt x="407" y="167"/>
                  </a:cubicBezTo>
                  <a:cubicBezTo>
                    <a:pt x="408" y="169"/>
                    <a:pt x="410" y="171"/>
                    <a:pt x="414" y="173"/>
                  </a:cubicBezTo>
                  <a:cubicBezTo>
                    <a:pt x="418" y="175"/>
                    <a:pt x="420" y="174"/>
                    <a:pt x="418" y="179"/>
                  </a:cubicBezTo>
                  <a:cubicBezTo>
                    <a:pt x="416" y="184"/>
                    <a:pt x="410" y="185"/>
                    <a:pt x="417" y="194"/>
                  </a:cubicBezTo>
                  <a:cubicBezTo>
                    <a:pt x="423" y="204"/>
                    <a:pt x="425" y="206"/>
                    <a:pt x="425" y="211"/>
                  </a:cubicBezTo>
                  <a:cubicBezTo>
                    <a:pt x="425" y="215"/>
                    <a:pt x="421" y="220"/>
                    <a:pt x="426" y="227"/>
                  </a:cubicBezTo>
                  <a:cubicBezTo>
                    <a:pt x="431" y="234"/>
                    <a:pt x="437" y="233"/>
                    <a:pt x="442" y="234"/>
                  </a:cubicBezTo>
                  <a:cubicBezTo>
                    <a:pt x="448" y="234"/>
                    <a:pt x="453" y="237"/>
                    <a:pt x="453" y="244"/>
                  </a:cubicBezTo>
                  <a:cubicBezTo>
                    <a:pt x="453" y="252"/>
                    <a:pt x="449" y="255"/>
                    <a:pt x="447" y="260"/>
                  </a:cubicBezTo>
                  <a:cubicBezTo>
                    <a:pt x="445" y="264"/>
                    <a:pt x="441" y="271"/>
                    <a:pt x="439" y="273"/>
                  </a:cubicBezTo>
                  <a:cubicBezTo>
                    <a:pt x="438" y="274"/>
                    <a:pt x="438" y="276"/>
                    <a:pt x="438" y="278"/>
                  </a:cubicBezTo>
                  <a:cubicBezTo>
                    <a:pt x="438" y="278"/>
                    <a:pt x="438" y="278"/>
                    <a:pt x="438" y="278"/>
                  </a:cubicBezTo>
                  <a:cubicBezTo>
                    <a:pt x="438" y="280"/>
                    <a:pt x="439" y="282"/>
                    <a:pt x="440" y="285"/>
                  </a:cubicBezTo>
                  <a:cubicBezTo>
                    <a:pt x="444" y="289"/>
                    <a:pt x="452" y="298"/>
                    <a:pt x="455" y="302"/>
                  </a:cubicBezTo>
                  <a:cubicBezTo>
                    <a:pt x="458" y="307"/>
                    <a:pt x="463" y="312"/>
                    <a:pt x="472" y="316"/>
                  </a:cubicBezTo>
                  <a:cubicBezTo>
                    <a:pt x="481" y="321"/>
                    <a:pt x="489" y="321"/>
                    <a:pt x="489" y="332"/>
                  </a:cubicBezTo>
                  <a:cubicBezTo>
                    <a:pt x="490" y="343"/>
                    <a:pt x="485" y="349"/>
                    <a:pt x="494" y="351"/>
                  </a:cubicBezTo>
                  <a:cubicBezTo>
                    <a:pt x="502" y="353"/>
                    <a:pt x="503" y="348"/>
                    <a:pt x="503" y="351"/>
                  </a:cubicBezTo>
                  <a:cubicBezTo>
                    <a:pt x="503" y="354"/>
                    <a:pt x="505" y="364"/>
                    <a:pt x="501" y="36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92">
              <a:extLst>
                <a:ext uri="{FF2B5EF4-FFF2-40B4-BE49-F238E27FC236}">
                  <a16:creationId xmlns:a16="http://schemas.microsoft.com/office/drawing/2014/main" id="{986BCA3F-2097-4F4C-A37A-9499A6E5A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6" y="1418"/>
              <a:ext cx="146" cy="140"/>
            </a:xfrm>
            <a:custGeom>
              <a:avLst/>
              <a:gdLst>
                <a:gd name="T0" fmla="*/ 243 w 243"/>
                <a:gd name="T1" fmla="*/ 205 h 232"/>
                <a:gd name="T2" fmla="*/ 242 w 243"/>
                <a:gd name="T3" fmla="*/ 205 h 232"/>
                <a:gd name="T4" fmla="*/ 235 w 243"/>
                <a:gd name="T5" fmla="*/ 206 h 232"/>
                <a:gd name="T6" fmla="*/ 229 w 243"/>
                <a:gd name="T7" fmla="*/ 204 h 232"/>
                <a:gd name="T8" fmla="*/ 208 w 243"/>
                <a:gd name="T9" fmla="*/ 208 h 232"/>
                <a:gd name="T10" fmla="*/ 201 w 243"/>
                <a:gd name="T11" fmla="*/ 227 h 232"/>
                <a:gd name="T12" fmla="*/ 200 w 243"/>
                <a:gd name="T13" fmla="*/ 228 h 232"/>
                <a:gd name="T14" fmla="*/ 200 w 243"/>
                <a:gd name="T15" fmla="*/ 228 h 232"/>
                <a:gd name="T16" fmla="*/ 181 w 243"/>
                <a:gd name="T17" fmla="*/ 229 h 232"/>
                <a:gd name="T18" fmla="*/ 150 w 243"/>
                <a:gd name="T19" fmla="*/ 224 h 232"/>
                <a:gd name="T20" fmla="*/ 123 w 243"/>
                <a:gd name="T21" fmla="*/ 203 h 232"/>
                <a:gd name="T22" fmla="*/ 98 w 243"/>
                <a:gd name="T23" fmla="*/ 183 h 232"/>
                <a:gd name="T24" fmla="*/ 73 w 243"/>
                <a:gd name="T25" fmla="*/ 167 h 232"/>
                <a:gd name="T26" fmla="*/ 51 w 243"/>
                <a:gd name="T27" fmla="*/ 155 h 232"/>
                <a:gd name="T28" fmla="*/ 31 w 243"/>
                <a:gd name="T29" fmla="*/ 147 h 232"/>
                <a:gd name="T30" fmla="*/ 17 w 243"/>
                <a:gd name="T31" fmla="*/ 145 h 232"/>
                <a:gd name="T32" fmla="*/ 16 w 243"/>
                <a:gd name="T33" fmla="*/ 142 h 232"/>
                <a:gd name="T34" fmla="*/ 10 w 243"/>
                <a:gd name="T35" fmla="*/ 134 h 232"/>
                <a:gd name="T36" fmla="*/ 7 w 243"/>
                <a:gd name="T37" fmla="*/ 123 h 232"/>
                <a:gd name="T38" fmla="*/ 3 w 243"/>
                <a:gd name="T39" fmla="*/ 114 h 232"/>
                <a:gd name="T40" fmla="*/ 0 w 243"/>
                <a:gd name="T41" fmla="*/ 112 h 232"/>
                <a:gd name="T42" fmla="*/ 4 w 243"/>
                <a:gd name="T43" fmla="*/ 110 h 232"/>
                <a:gd name="T44" fmla="*/ 21 w 243"/>
                <a:gd name="T45" fmla="*/ 100 h 232"/>
                <a:gd name="T46" fmla="*/ 35 w 243"/>
                <a:gd name="T47" fmla="*/ 90 h 232"/>
                <a:gd name="T48" fmla="*/ 54 w 243"/>
                <a:gd name="T49" fmla="*/ 77 h 232"/>
                <a:gd name="T50" fmla="*/ 58 w 243"/>
                <a:gd name="T51" fmla="*/ 50 h 232"/>
                <a:gd name="T52" fmla="*/ 53 w 243"/>
                <a:gd name="T53" fmla="*/ 28 h 232"/>
                <a:gd name="T54" fmla="*/ 64 w 243"/>
                <a:gd name="T55" fmla="*/ 18 h 232"/>
                <a:gd name="T56" fmla="*/ 76 w 243"/>
                <a:gd name="T57" fmla="*/ 8 h 232"/>
                <a:gd name="T58" fmla="*/ 78 w 243"/>
                <a:gd name="T59" fmla="*/ 4 h 232"/>
                <a:gd name="T60" fmla="*/ 82 w 243"/>
                <a:gd name="T61" fmla="*/ 4 h 232"/>
                <a:gd name="T62" fmla="*/ 89 w 243"/>
                <a:gd name="T63" fmla="*/ 0 h 232"/>
                <a:gd name="T64" fmla="*/ 103 w 243"/>
                <a:gd name="T65" fmla="*/ 2 h 232"/>
                <a:gd name="T66" fmla="*/ 111 w 243"/>
                <a:gd name="T67" fmla="*/ 3 h 232"/>
                <a:gd name="T68" fmla="*/ 118 w 243"/>
                <a:gd name="T69" fmla="*/ 5 h 232"/>
                <a:gd name="T70" fmla="*/ 123 w 243"/>
                <a:gd name="T71" fmla="*/ 11 h 232"/>
                <a:gd name="T72" fmla="*/ 132 w 243"/>
                <a:gd name="T73" fmla="*/ 4 h 232"/>
                <a:gd name="T74" fmla="*/ 133 w 243"/>
                <a:gd name="T75" fmla="*/ 7 h 232"/>
                <a:gd name="T76" fmla="*/ 138 w 243"/>
                <a:gd name="T77" fmla="*/ 17 h 232"/>
                <a:gd name="T78" fmla="*/ 140 w 243"/>
                <a:gd name="T79" fmla="*/ 23 h 232"/>
                <a:gd name="T80" fmla="*/ 146 w 243"/>
                <a:gd name="T81" fmla="*/ 30 h 232"/>
                <a:gd name="T82" fmla="*/ 149 w 243"/>
                <a:gd name="T83" fmla="*/ 35 h 232"/>
                <a:gd name="T84" fmla="*/ 158 w 243"/>
                <a:gd name="T85" fmla="*/ 40 h 232"/>
                <a:gd name="T86" fmla="*/ 170 w 243"/>
                <a:gd name="T87" fmla="*/ 43 h 232"/>
                <a:gd name="T88" fmla="*/ 167 w 243"/>
                <a:gd name="T89" fmla="*/ 50 h 232"/>
                <a:gd name="T90" fmla="*/ 172 w 243"/>
                <a:gd name="T91" fmla="*/ 59 h 232"/>
                <a:gd name="T92" fmla="*/ 165 w 243"/>
                <a:gd name="T93" fmla="*/ 66 h 232"/>
                <a:gd name="T94" fmla="*/ 161 w 243"/>
                <a:gd name="T95" fmla="*/ 73 h 232"/>
                <a:gd name="T96" fmla="*/ 160 w 243"/>
                <a:gd name="T97" fmla="*/ 77 h 232"/>
                <a:gd name="T98" fmla="*/ 157 w 243"/>
                <a:gd name="T99" fmla="*/ 83 h 232"/>
                <a:gd name="T100" fmla="*/ 159 w 243"/>
                <a:gd name="T101" fmla="*/ 93 h 232"/>
                <a:gd name="T102" fmla="*/ 168 w 243"/>
                <a:gd name="T103" fmla="*/ 104 h 232"/>
                <a:gd name="T104" fmla="*/ 179 w 243"/>
                <a:gd name="T105" fmla="*/ 115 h 232"/>
                <a:gd name="T106" fmla="*/ 183 w 243"/>
                <a:gd name="T107" fmla="*/ 122 h 232"/>
                <a:gd name="T108" fmla="*/ 197 w 243"/>
                <a:gd name="T109" fmla="*/ 133 h 232"/>
                <a:gd name="T110" fmla="*/ 212 w 243"/>
                <a:gd name="T111" fmla="*/ 141 h 232"/>
                <a:gd name="T112" fmla="*/ 221 w 243"/>
                <a:gd name="T113" fmla="*/ 158 h 232"/>
                <a:gd name="T114" fmla="*/ 221 w 243"/>
                <a:gd name="T115" fmla="*/ 170 h 232"/>
                <a:gd name="T116" fmla="*/ 224 w 243"/>
                <a:gd name="T117" fmla="*/ 177 h 232"/>
                <a:gd name="T118" fmla="*/ 229 w 243"/>
                <a:gd name="T119" fmla="*/ 181 h 232"/>
                <a:gd name="T120" fmla="*/ 234 w 243"/>
                <a:gd name="T121" fmla="*/ 193 h 232"/>
                <a:gd name="T122" fmla="*/ 242 w 243"/>
                <a:gd name="T123" fmla="*/ 201 h 232"/>
                <a:gd name="T124" fmla="*/ 243 w 243"/>
                <a:gd name="T125" fmla="*/ 205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232">
                  <a:moveTo>
                    <a:pt x="243" y="205"/>
                  </a:moveTo>
                  <a:cubicBezTo>
                    <a:pt x="243" y="205"/>
                    <a:pt x="242" y="205"/>
                    <a:pt x="242" y="205"/>
                  </a:cubicBezTo>
                  <a:cubicBezTo>
                    <a:pt x="241" y="207"/>
                    <a:pt x="234" y="205"/>
                    <a:pt x="235" y="206"/>
                  </a:cubicBezTo>
                  <a:cubicBezTo>
                    <a:pt x="233" y="206"/>
                    <a:pt x="231" y="205"/>
                    <a:pt x="229" y="204"/>
                  </a:cubicBezTo>
                  <a:cubicBezTo>
                    <a:pt x="227" y="203"/>
                    <a:pt x="212" y="204"/>
                    <a:pt x="208" y="208"/>
                  </a:cubicBezTo>
                  <a:cubicBezTo>
                    <a:pt x="205" y="211"/>
                    <a:pt x="203" y="222"/>
                    <a:pt x="201" y="227"/>
                  </a:cubicBezTo>
                  <a:cubicBezTo>
                    <a:pt x="201" y="228"/>
                    <a:pt x="200" y="228"/>
                    <a:pt x="200" y="228"/>
                  </a:cubicBezTo>
                  <a:cubicBezTo>
                    <a:pt x="200" y="228"/>
                    <a:pt x="200" y="228"/>
                    <a:pt x="200" y="228"/>
                  </a:cubicBezTo>
                  <a:cubicBezTo>
                    <a:pt x="196" y="232"/>
                    <a:pt x="189" y="229"/>
                    <a:pt x="181" y="229"/>
                  </a:cubicBezTo>
                  <a:cubicBezTo>
                    <a:pt x="171" y="228"/>
                    <a:pt x="167" y="232"/>
                    <a:pt x="150" y="224"/>
                  </a:cubicBezTo>
                  <a:cubicBezTo>
                    <a:pt x="133" y="216"/>
                    <a:pt x="136" y="213"/>
                    <a:pt x="123" y="203"/>
                  </a:cubicBezTo>
                  <a:cubicBezTo>
                    <a:pt x="111" y="193"/>
                    <a:pt x="106" y="189"/>
                    <a:pt x="98" y="183"/>
                  </a:cubicBezTo>
                  <a:cubicBezTo>
                    <a:pt x="91" y="177"/>
                    <a:pt x="81" y="173"/>
                    <a:pt x="73" y="167"/>
                  </a:cubicBezTo>
                  <a:cubicBezTo>
                    <a:pt x="65" y="162"/>
                    <a:pt x="55" y="158"/>
                    <a:pt x="51" y="155"/>
                  </a:cubicBezTo>
                  <a:cubicBezTo>
                    <a:pt x="48" y="151"/>
                    <a:pt x="36" y="148"/>
                    <a:pt x="31" y="147"/>
                  </a:cubicBezTo>
                  <a:cubicBezTo>
                    <a:pt x="27" y="146"/>
                    <a:pt x="20" y="145"/>
                    <a:pt x="17" y="145"/>
                  </a:cubicBezTo>
                  <a:cubicBezTo>
                    <a:pt x="17" y="144"/>
                    <a:pt x="17" y="143"/>
                    <a:pt x="16" y="142"/>
                  </a:cubicBezTo>
                  <a:cubicBezTo>
                    <a:pt x="11" y="138"/>
                    <a:pt x="10" y="138"/>
                    <a:pt x="10" y="134"/>
                  </a:cubicBezTo>
                  <a:cubicBezTo>
                    <a:pt x="10" y="130"/>
                    <a:pt x="9" y="129"/>
                    <a:pt x="7" y="123"/>
                  </a:cubicBezTo>
                  <a:cubicBezTo>
                    <a:pt x="4" y="117"/>
                    <a:pt x="6" y="116"/>
                    <a:pt x="3" y="114"/>
                  </a:cubicBezTo>
                  <a:cubicBezTo>
                    <a:pt x="2" y="113"/>
                    <a:pt x="1" y="112"/>
                    <a:pt x="0" y="112"/>
                  </a:cubicBezTo>
                  <a:cubicBezTo>
                    <a:pt x="1" y="111"/>
                    <a:pt x="2" y="110"/>
                    <a:pt x="4" y="110"/>
                  </a:cubicBezTo>
                  <a:cubicBezTo>
                    <a:pt x="11" y="107"/>
                    <a:pt x="15" y="103"/>
                    <a:pt x="21" y="100"/>
                  </a:cubicBezTo>
                  <a:cubicBezTo>
                    <a:pt x="27" y="97"/>
                    <a:pt x="33" y="93"/>
                    <a:pt x="35" y="90"/>
                  </a:cubicBezTo>
                  <a:cubicBezTo>
                    <a:pt x="37" y="88"/>
                    <a:pt x="52" y="79"/>
                    <a:pt x="54" y="77"/>
                  </a:cubicBezTo>
                  <a:cubicBezTo>
                    <a:pt x="57" y="74"/>
                    <a:pt x="57" y="52"/>
                    <a:pt x="58" y="50"/>
                  </a:cubicBezTo>
                  <a:cubicBezTo>
                    <a:pt x="58" y="48"/>
                    <a:pt x="54" y="33"/>
                    <a:pt x="53" y="28"/>
                  </a:cubicBezTo>
                  <a:cubicBezTo>
                    <a:pt x="51" y="22"/>
                    <a:pt x="60" y="20"/>
                    <a:pt x="64" y="18"/>
                  </a:cubicBezTo>
                  <a:cubicBezTo>
                    <a:pt x="68" y="15"/>
                    <a:pt x="71" y="13"/>
                    <a:pt x="76" y="8"/>
                  </a:cubicBezTo>
                  <a:cubicBezTo>
                    <a:pt x="77" y="6"/>
                    <a:pt x="78" y="5"/>
                    <a:pt x="78" y="4"/>
                  </a:cubicBezTo>
                  <a:cubicBezTo>
                    <a:pt x="79" y="5"/>
                    <a:pt x="80" y="5"/>
                    <a:pt x="82" y="4"/>
                  </a:cubicBezTo>
                  <a:cubicBezTo>
                    <a:pt x="84" y="2"/>
                    <a:pt x="82" y="0"/>
                    <a:pt x="89" y="0"/>
                  </a:cubicBezTo>
                  <a:cubicBezTo>
                    <a:pt x="95" y="0"/>
                    <a:pt x="100" y="1"/>
                    <a:pt x="103" y="2"/>
                  </a:cubicBezTo>
                  <a:cubicBezTo>
                    <a:pt x="106" y="4"/>
                    <a:pt x="107" y="4"/>
                    <a:pt x="111" y="3"/>
                  </a:cubicBezTo>
                  <a:cubicBezTo>
                    <a:pt x="116" y="1"/>
                    <a:pt x="117" y="1"/>
                    <a:pt x="118" y="5"/>
                  </a:cubicBezTo>
                  <a:cubicBezTo>
                    <a:pt x="119" y="9"/>
                    <a:pt x="119" y="14"/>
                    <a:pt x="123" y="11"/>
                  </a:cubicBezTo>
                  <a:cubicBezTo>
                    <a:pt x="126" y="9"/>
                    <a:pt x="130" y="6"/>
                    <a:pt x="132" y="4"/>
                  </a:cubicBezTo>
                  <a:cubicBezTo>
                    <a:pt x="132" y="5"/>
                    <a:pt x="133" y="6"/>
                    <a:pt x="133" y="7"/>
                  </a:cubicBezTo>
                  <a:cubicBezTo>
                    <a:pt x="134" y="12"/>
                    <a:pt x="137" y="15"/>
                    <a:pt x="138" y="17"/>
                  </a:cubicBezTo>
                  <a:cubicBezTo>
                    <a:pt x="140" y="19"/>
                    <a:pt x="140" y="21"/>
                    <a:pt x="140" y="23"/>
                  </a:cubicBezTo>
                  <a:cubicBezTo>
                    <a:pt x="141" y="25"/>
                    <a:pt x="142" y="27"/>
                    <a:pt x="146" y="30"/>
                  </a:cubicBezTo>
                  <a:cubicBezTo>
                    <a:pt x="149" y="34"/>
                    <a:pt x="149" y="34"/>
                    <a:pt x="149" y="35"/>
                  </a:cubicBezTo>
                  <a:cubicBezTo>
                    <a:pt x="149" y="37"/>
                    <a:pt x="152" y="38"/>
                    <a:pt x="158" y="40"/>
                  </a:cubicBezTo>
                  <a:cubicBezTo>
                    <a:pt x="163" y="43"/>
                    <a:pt x="170" y="41"/>
                    <a:pt x="170" y="43"/>
                  </a:cubicBezTo>
                  <a:cubicBezTo>
                    <a:pt x="170" y="46"/>
                    <a:pt x="165" y="45"/>
                    <a:pt x="167" y="50"/>
                  </a:cubicBezTo>
                  <a:cubicBezTo>
                    <a:pt x="169" y="55"/>
                    <a:pt x="172" y="57"/>
                    <a:pt x="172" y="59"/>
                  </a:cubicBezTo>
                  <a:cubicBezTo>
                    <a:pt x="171" y="61"/>
                    <a:pt x="168" y="63"/>
                    <a:pt x="165" y="66"/>
                  </a:cubicBezTo>
                  <a:cubicBezTo>
                    <a:pt x="162" y="69"/>
                    <a:pt x="161" y="72"/>
                    <a:pt x="161" y="73"/>
                  </a:cubicBezTo>
                  <a:cubicBezTo>
                    <a:pt x="162" y="75"/>
                    <a:pt x="163" y="76"/>
                    <a:pt x="160" y="77"/>
                  </a:cubicBezTo>
                  <a:cubicBezTo>
                    <a:pt x="158" y="78"/>
                    <a:pt x="156" y="81"/>
                    <a:pt x="157" y="83"/>
                  </a:cubicBezTo>
                  <a:cubicBezTo>
                    <a:pt x="158" y="86"/>
                    <a:pt x="160" y="89"/>
                    <a:pt x="159" y="93"/>
                  </a:cubicBezTo>
                  <a:cubicBezTo>
                    <a:pt x="159" y="97"/>
                    <a:pt x="165" y="101"/>
                    <a:pt x="168" y="104"/>
                  </a:cubicBezTo>
                  <a:cubicBezTo>
                    <a:pt x="172" y="107"/>
                    <a:pt x="180" y="109"/>
                    <a:pt x="179" y="115"/>
                  </a:cubicBezTo>
                  <a:cubicBezTo>
                    <a:pt x="177" y="121"/>
                    <a:pt x="175" y="119"/>
                    <a:pt x="183" y="122"/>
                  </a:cubicBezTo>
                  <a:cubicBezTo>
                    <a:pt x="191" y="125"/>
                    <a:pt x="194" y="130"/>
                    <a:pt x="197" y="133"/>
                  </a:cubicBezTo>
                  <a:cubicBezTo>
                    <a:pt x="201" y="137"/>
                    <a:pt x="209" y="139"/>
                    <a:pt x="212" y="141"/>
                  </a:cubicBezTo>
                  <a:cubicBezTo>
                    <a:pt x="215" y="143"/>
                    <a:pt x="221" y="152"/>
                    <a:pt x="221" y="158"/>
                  </a:cubicBezTo>
                  <a:cubicBezTo>
                    <a:pt x="221" y="164"/>
                    <a:pt x="220" y="167"/>
                    <a:pt x="221" y="170"/>
                  </a:cubicBezTo>
                  <a:cubicBezTo>
                    <a:pt x="221" y="174"/>
                    <a:pt x="221" y="175"/>
                    <a:pt x="224" y="177"/>
                  </a:cubicBezTo>
                  <a:cubicBezTo>
                    <a:pt x="227" y="179"/>
                    <a:pt x="227" y="177"/>
                    <a:pt x="229" y="181"/>
                  </a:cubicBezTo>
                  <a:cubicBezTo>
                    <a:pt x="230" y="186"/>
                    <a:pt x="231" y="190"/>
                    <a:pt x="234" y="193"/>
                  </a:cubicBezTo>
                  <a:cubicBezTo>
                    <a:pt x="236" y="196"/>
                    <a:pt x="241" y="200"/>
                    <a:pt x="242" y="201"/>
                  </a:cubicBezTo>
                  <a:cubicBezTo>
                    <a:pt x="242" y="202"/>
                    <a:pt x="243" y="203"/>
                    <a:pt x="243" y="20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93">
              <a:extLst>
                <a:ext uri="{FF2B5EF4-FFF2-40B4-BE49-F238E27FC236}">
                  <a16:creationId xmlns:a16="http://schemas.microsoft.com/office/drawing/2014/main" id="{45512651-5B78-416C-8F51-960D006D5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" y="1327"/>
              <a:ext cx="210" cy="129"/>
            </a:xfrm>
            <a:custGeom>
              <a:avLst/>
              <a:gdLst>
                <a:gd name="T0" fmla="*/ 343 w 350"/>
                <a:gd name="T1" fmla="*/ 154 h 216"/>
                <a:gd name="T2" fmla="*/ 319 w 350"/>
                <a:gd name="T3" fmla="*/ 157 h 216"/>
                <a:gd name="T4" fmla="*/ 305 w 350"/>
                <a:gd name="T5" fmla="*/ 185 h 216"/>
                <a:gd name="T6" fmla="*/ 270 w 350"/>
                <a:gd name="T7" fmla="*/ 210 h 216"/>
                <a:gd name="T8" fmla="*/ 246 w 350"/>
                <a:gd name="T9" fmla="*/ 205 h 216"/>
                <a:gd name="T10" fmla="*/ 236 w 350"/>
                <a:gd name="T11" fmla="*/ 199 h 216"/>
                <a:gd name="T12" fmla="*/ 227 w 350"/>
                <a:gd name="T13" fmla="*/ 174 h 216"/>
                <a:gd name="T14" fmla="*/ 202 w 350"/>
                <a:gd name="T15" fmla="*/ 165 h 216"/>
                <a:gd name="T16" fmla="*/ 183 w 350"/>
                <a:gd name="T17" fmla="*/ 155 h 216"/>
                <a:gd name="T18" fmla="*/ 157 w 350"/>
                <a:gd name="T19" fmla="*/ 145 h 216"/>
                <a:gd name="T20" fmla="*/ 130 w 350"/>
                <a:gd name="T21" fmla="*/ 131 h 216"/>
                <a:gd name="T22" fmla="*/ 107 w 350"/>
                <a:gd name="T23" fmla="*/ 132 h 216"/>
                <a:gd name="T24" fmla="*/ 80 w 350"/>
                <a:gd name="T25" fmla="*/ 135 h 216"/>
                <a:gd name="T26" fmla="*/ 62 w 350"/>
                <a:gd name="T27" fmla="*/ 153 h 216"/>
                <a:gd name="T28" fmla="*/ 47 w 350"/>
                <a:gd name="T29" fmla="*/ 120 h 216"/>
                <a:gd name="T30" fmla="*/ 28 w 350"/>
                <a:gd name="T31" fmla="*/ 91 h 216"/>
                <a:gd name="T32" fmla="*/ 8 w 350"/>
                <a:gd name="T33" fmla="*/ 70 h 216"/>
                <a:gd name="T34" fmla="*/ 0 w 350"/>
                <a:gd name="T35" fmla="*/ 26 h 216"/>
                <a:gd name="T36" fmla="*/ 22 w 350"/>
                <a:gd name="T37" fmla="*/ 16 h 216"/>
                <a:gd name="T38" fmla="*/ 51 w 350"/>
                <a:gd name="T39" fmla="*/ 22 h 216"/>
                <a:gd name="T40" fmla="*/ 73 w 350"/>
                <a:gd name="T41" fmla="*/ 43 h 216"/>
                <a:gd name="T42" fmla="*/ 82 w 350"/>
                <a:gd name="T43" fmla="*/ 42 h 216"/>
                <a:gd name="T44" fmla="*/ 104 w 350"/>
                <a:gd name="T45" fmla="*/ 34 h 216"/>
                <a:gd name="T46" fmla="*/ 120 w 350"/>
                <a:gd name="T47" fmla="*/ 15 h 216"/>
                <a:gd name="T48" fmla="*/ 142 w 350"/>
                <a:gd name="T49" fmla="*/ 4 h 216"/>
                <a:gd name="T50" fmla="*/ 170 w 350"/>
                <a:gd name="T51" fmla="*/ 19 h 216"/>
                <a:gd name="T52" fmla="*/ 196 w 350"/>
                <a:gd name="T53" fmla="*/ 46 h 216"/>
                <a:gd name="T54" fmla="*/ 234 w 350"/>
                <a:gd name="T55" fmla="*/ 73 h 216"/>
                <a:gd name="T56" fmla="*/ 268 w 350"/>
                <a:gd name="T57" fmla="*/ 95 h 216"/>
                <a:gd name="T58" fmla="*/ 303 w 350"/>
                <a:gd name="T59" fmla="*/ 118 h 216"/>
                <a:gd name="T60" fmla="*/ 338 w 350"/>
                <a:gd name="T61" fmla="*/ 132 h 216"/>
                <a:gd name="T62" fmla="*/ 347 w 350"/>
                <a:gd name="T63" fmla="*/ 15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50" h="216">
                  <a:moveTo>
                    <a:pt x="350" y="152"/>
                  </a:moveTo>
                  <a:cubicBezTo>
                    <a:pt x="349" y="154"/>
                    <a:pt x="346" y="156"/>
                    <a:pt x="343" y="154"/>
                  </a:cubicBezTo>
                  <a:cubicBezTo>
                    <a:pt x="338" y="151"/>
                    <a:pt x="327" y="146"/>
                    <a:pt x="328" y="150"/>
                  </a:cubicBezTo>
                  <a:cubicBezTo>
                    <a:pt x="328" y="154"/>
                    <a:pt x="325" y="157"/>
                    <a:pt x="319" y="157"/>
                  </a:cubicBezTo>
                  <a:cubicBezTo>
                    <a:pt x="314" y="158"/>
                    <a:pt x="308" y="166"/>
                    <a:pt x="308" y="166"/>
                  </a:cubicBezTo>
                  <a:cubicBezTo>
                    <a:pt x="308" y="166"/>
                    <a:pt x="313" y="181"/>
                    <a:pt x="305" y="185"/>
                  </a:cubicBezTo>
                  <a:cubicBezTo>
                    <a:pt x="297" y="188"/>
                    <a:pt x="275" y="189"/>
                    <a:pt x="277" y="197"/>
                  </a:cubicBezTo>
                  <a:cubicBezTo>
                    <a:pt x="279" y="204"/>
                    <a:pt x="277" y="207"/>
                    <a:pt x="270" y="210"/>
                  </a:cubicBezTo>
                  <a:cubicBezTo>
                    <a:pt x="264" y="213"/>
                    <a:pt x="264" y="216"/>
                    <a:pt x="258" y="210"/>
                  </a:cubicBezTo>
                  <a:cubicBezTo>
                    <a:pt x="251" y="204"/>
                    <a:pt x="251" y="206"/>
                    <a:pt x="246" y="205"/>
                  </a:cubicBezTo>
                  <a:cubicBezTo>
                    <a:pt x="243" y="205"/>
                    <a:pt x="238" y="203"/>
                    <a:pt x="235" y="202"/>
                  </a:cubicBezTo>
                  <a:cubicBezTo>
                    <a:pt x="236" y="201"/>
                    <a:pt x="236" y="200"/>
                    <a:pt x="236" y="199"/>
                  </a:cubicBezTo>
                  <a:cubicBezTo>
                    <a:pt x="237" y="193"/>
                    <a:pt x="234" y="192"/>
                    <a:pt x="231" y="189"/>
                  </a:cubicBezTo>
                  <a:cubicBezTo>
                    <a:pt x="228" y="185"/>
                    <a:pt x="228" y="180"/>
                    <a:pt x="227" y="174"/>
                  </a:cubicBezTo>
                  <a:cubicBezTo>
                    <a:pt x="226" y="169"/>
                    <a:pt x="215" y="172"/>
                    <a:pt x="210" y="171"/>
                  </a:cubicBezTo>
                  <a:cubicBezTo>
                    <a:pt x="204" y="170"/>
                    <a:pt x="204" y="168"/>
                    <a:pt x="202" y="165"/>
                  </a:cubicBezTo>
                  <a:cubicBezTo>
                    <a:pt x="200" y="161"/>
                    <a:pt x="194" y="159"/>
                    <a:pt x="190" y="159"/>
                  </a:cubicBezTo>
                  <a:cubicBezTo>
                    <a:pt x="186" y="158"/>
                    <a:pt x="184" y="157"/>
                    <a:pt x="183" y="155"/>
                  </a:cubicBezTo>
                  <a:cubicBezTo>
                    <a:pt x="183" y="153"/>
                    <a:pt x="178" y="148"/>
                    <a:pt x="172" y="145"/>
                  </a:cubicBezTo>
                  <a:cubicBezTo>
                    <a:pt x="167" y="142"/>
                    <a:pt x="164" y="145"/>
                    <a:pt x="157" y="145"/>
                  </a:cubicBezTo>
                  <a:cubicBezTo>
                    <a:pt x="151" y="144"/>
                    <a:pt x="149" y="141"/>
                    <a:pt x="139" y="137"/>
                  </a:cubicBezTo>
                  <a:cubicBezTo>
                    <a:pt x="128" y="133"/>
                    <a:pt x="132" y="135"/>
                    <a:pt x="130" y="131"/>
                  </a:cubicBezTo>
                  <a:cubicBezTo>
                    <a:pt x="128" y="127"/>
                    <a:pt x="121" y="126"/>
                    <a:pt x="113" y="127"/>
                  </a:cubicBezTo>
                  <a:cubicBezTo>
                    <a:pt x="105" y="128"/>
                    <a:pt x="108" y="130"/>
                    <a:pt x="107" y="132"/>
                  </a:cubicBezTo>
                  <a:cubicBezTo>
                    <a:pt x="107" y="135"/>
                    <a:pt x="103" y="133"/>
                    <a:pt x="99" y="133"/>
                  </a:cubicBezTo>
                  <a:cubicBezTo>
                    <a:pt x="94" y="132"/>
                    <a:pt x="85" y="132"/>
                    <a:pt x="80" y="135"/>
                  </a:cubicBezTo>
                  <a:cubicBezTo>
                    <a:pt x="75" y="137"/>
                    <a:pt x="76" y="139"/>
                    <a:pt x="74" y="144"/>
                  </a:cubicBezTo>
                  <a:cubicBezTo>
                    <a:pt x="73" y="149"/>
                    <a:pt x="67" y="153"/>
                    <a:pt x="62" y="153"/>
                  </a:cubicBezTo>
                  <a:cubicBezTo>
                    <a:pt x="57" y="153"/>
                    <a:pt x="55" y="151"/>
                    <a:pt x="52" y="150"/>
                  </a:cubicBezTo>
                  <a:cubicBezTo>
                    <a:pt x="46" y="137"/>
                    <a:pt x="46" y="129"/>
                    <a:pt x="47" y="120"/>
                  </a:cubicBezTo>
                  <a:cubicBezTo>
                    <a:pt x="49" y="111"/>
                    <a:pt x="46" y="109"/>
                    <a:pt x="39" y="102"/>
                  </a:cubicBezTo>
                  <a:cubicBezTo>
                    <a:pt x="32" y="96"/>
                    <a:pt x="23" y="98"/>
                    <a:pt x="28" y="91"/>
                  </a:cubicBezTo>
                  <a:cubicBezTo>
                    <a:pt x="33" y="84"/>
                    <a:pt x="38" y="83"/>
                    <a:pt x="32" y="80"/>
                  </a:cubicBezTo>
                  <a:cubicBezTo>
                    <a:pt x="26" y="78"/>
                    <a:pt x="6" y="79"/>
                    <a:pt x="8" y="70"/>
                  </a:cubicBezTo>
                  <a:cubicBezTo>
                    <a:pt x="11" y="60"/>
                    <a:pt x="22" y="53"/>
                    <a:pt x="11" y="43"/>
                  </a:cubicBezTo>
                  <a:cubicBezTo>
                    <a:pt x="6" y="38"/>
                    <a:pt x="2" y="32"/>
                    <a:pt x="0" y="26"/>
                  </a:cubicBezTo>
                  <a:cubicBezTo>
                    <a:pt x="3" y="24"/>
                    <a:pt x="6" y="22"/>
                    <a:pt x="11" y="19"/>
                  </a:cubicBezTo>
                  <a:cubicBezTo>
                    <a:pt x="16" y="16"/>
                    <a:pt x="15" y="16"/>
                    <a:pt x="22" y="16"/>
                  </a:cubicBezTo>
                  <a:cubicBezTo>
                    <a:pt x="29" y="16"/>
                    <a:pt x="25" y="13"/>
                    <a:pt x="33" y="15"/>
                  </a:cubicBezTo>
                  <a:cubicBezTo>
                    <a:pt x="41" y="18"/>
                    <a:pt x="48" y="18"/>
                    <a:pt x="51" y="22"/>
                  </a:cubicBezTo>
                  <a:cubicBezTo>
                    <a:pt x="54" y="26"/>
                    <a:pt x="55" y="24"/>
                    <a:pt x="62" y="33"/>
                  </a:cubicBezTo>
                  <a:cubicBezTo>
                    <a:pt x="68" y="42"/>
                    <a:pt x="70" y="43"/>
                    <a:pt x="73" y="43"/>
                  </a:cubicBezTo>
                  <a:cubicBezTo>
                    <a:pt x="75" y="43"/>
                    <a:pt x="80" y="42"/>
                    <a:pt x="82" y="42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3" y="45"/>
                    <a:pt x="106" y="45"/>
                    <a:pt x="108" y="43"/>
                  </a:cubicBezTo>
                  <a:cubicBezTo>
                    <a:pt x="109" y="42"/>
                    <a:pt x="106" y="41"/>
                    <a:pt x="104" y="34"/>
                  </a:cubicBezTo>
                  <a:cubicBezTo>
                    <a:pt x="103" y="27"/>
                    <a:pt x="105" y="24"/>
                    <a:pt x="110" y="21"/>
                  </a:cubicBezTo>
                  <a:cubicBezTo>
                    <a:pt x="114" y="18"/>
                    <a:pt x="119" y="22"/>
                    <a:pt x="120" y="15"/>
                  </a:cubicBezTo>
                  <a:cubicBezTo>
                    <a:pt x="121" y="8"/>
                    <a:pt x="122" y="11"/>
                    <a:pt x="127" y="7"/>
                  </a:cubicBezTo>
                  <a:cubicBezTo>
                    <a:pt x="131" y="4"/>
                    <a:pt x="136" y="0"/>
                    <a:pt x="142" y="4"/>
                  </a:cubicBezTo>
                  <a:cubicBezTo>
                    <a:pt x="147" y="9"/>
                    <a:pt x="146" y="13"/>
                    <a:pt x="154" y="14"/>
                  </a:cubicBezTo>
                  <a:cubicBezTo>
                    <a:pt x="162" y="16"/>
                    <a:pt x="168" y="14"/>
                    <a:pt x="170" y="19"/>
                  </a:cubicBezTo>
                  <a:cubicBezTo>
                    <a:pt x="172" y="24"/>
                    <a:pt x="174" y="31"/>
                    <a:pt x="177" y="37"/>
                  </a:cubicBezTo>
                  <a:cubicBezTo>
                    <a:pt x="180" y="43"/>
                    <a:pt x="186" y="47"/>
                    <a:pt x="196" y="46"/>
                  </a:cubicBezTo>
                  <a:cubicBezTo>
                    <a:pt x="206" y="46"/>
                    <a:pt x="214" y="39"/>
                    <a:pt x="219" y="47"/>
                  </a:cubicBezTo>
                  <a:cubicBezTo>
                    <a:pt x="224" y="54"/>
                    <a:pt x="227" y="68"/>
                    <a:pt x="234" y="73"/>
                  </a:cubicBezTo>
                  <a:cubicBezTo>
                    <a:pt x="241" y="77"/>
                    <a:pt x="231" y="74"/>
                    <a:pt x="244" y="81"/>
                  </a:cubicBezTo>
                  <a:cubicBezTo>
                    <a:pt x="257" y="89"/>
                    <a:pt x="261" y="91"/>
                    <a:pt x="268" y="95"/>
                  </a:cubicBezTo>
                  <a:cubicBezTo>
                    <a:pt x="275" y="100"/>
                    <a:pt x="272" y="100"/>
                    <a:pt x="282" y="106"/>
                  </a:cubicBezTo>
                  <a:cubicBezTo>
                    <a:pt x="293" y="112"/>
                    <a:pt x="295" y="113"/>
                    <a:pt x="303" y="118"/>
                  </a:cubicBezTo>
                  <a:cubicBezTo>
                    <a:pt x="311" y="123"/>
                    <a:pt x="312" y="127"/>
                    <a:pt x="319" y="128"/>
                  </a:cubicBezTo>
                  <a:cubicBezTo>
                    <a:pt x="327" y="129"/>
                    <a:pt x="331" y="127"/>
                    <a:pt x="338" y="132"/>
                  </a:cubicBezTo>
                  <a:cubicBezTo>
                    <a:pt x="346" y="136"/>
                    <a:pt x="348" y="140"/>
                    <a:pt x="348" y="142"/>
                  </a:cubicBezTo>
                  <a:cubicBezTo>
                    <a:pt x="347" y="144"/>
                    <a:pt x="340" y="148"/>
                    <a:pt x="347" y="151"/>
                  </a:cubicBezTo>
                  <a:cubicBezTo>
                    <a:pt x="348" y="151"/>
                    <a:pt x="349" y="152"/>
                    <a:pt x="350" y="15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094">
              <a:extLst>
                <a:ext uri="{FF2B5EF4-FFF2-40B4-BE49-F238E27FC236}">
                  <a16:creationId xmlns:a16="http://schemas.microsoft.com/office/drawing/2014/main" id="{6E1AB49C-8BF1-4959-9246-C267BD3E4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3" y="1282"/>
              <a:ext cx="255" cy="138"/>
            </a:xfrm>
            <a:custGeom>
              <a:avLst/>
              <a:gdLst>
                <a:gd name="T0" fmla="*/ 399 w 426"/>
                <a:gd name="T1" fmla="*/ 147 h 231"/>
                <a:gd name="T2" fmla="*/ 370 w 426"/>
                <a:gd name="T3" fmla="*/ 147 h 231"/>
                <a:gd name="T4" fmla="*/ 366 w 426"/>
                <a:gd name="T5" fmla="*/ 138 h 231"/>
                <a:gd name="T6" fmla="*/ 354 w 426"/>
                <a:gd name="T7" fmla="*/ 131 h 231"/>
                <a:gd name="T8" fmla="*/ 340 w 426"/>
                <a:gd name="T9" fmla="*/ 142 h 231"/>
                <a:gd name="T10" fmla="*/ 332 w 426"/>
                <a:gd name="T11" fmla="*/ 153 h 231"/>
                <a:gd name="T12" fmla="*/ 315 w 426"/>
                <a:gd name="T13" fmla="*/ 164 h 231"/>
                <a:gd name="T14" fmla="*/ 320 w 426"/>
                <a:gd name="T15" fmla="*/ 182 h 231"/>
                <a:gd name="T16" fmla="*/ 323 w 426"/>
                <a:gd name="T17" fmla="*/ 223 h 231"/>
                <a:gd name="T18" fmla="*/ 315 w 426"/>
                <a:gd name="T19" fmla="*/ 231 h 231"/>
                <a:gd name="T20" fmla="*/ 296 w 426"/>
                <a:gd name="T21" fmla="*/ 227 h 231"/>
                <a:gd name="T22" fmla="*/ 293 w 426"/>
                <a:gd name="T23" fmla="*/ 217 h 231"/>
                <a:gd name="T24" fmla="*/ 264 w 426"/>
                <a:gd name="T25" fmla="*/ 203 h 231"/>
                <a:gd name="T26" fmla="*/ 227 w 426"/>
                <a:gd name="T27" fmla="*/ 181 h 231"/>
                <a:gd name="T28" fmla="*/ 189 w 426"/>
                <a:gd name="T29" fmla="*/ 156 h 231"/>
                <a:gd name="T30" fmla="*/ 164 w 426"/>
                <a:gd name="T31" fmla="*/ 122 h 231"/>
                <a:gd name="T32" fmla="*/ 122 w 426"/>
                <a:gd name="T33" fmla="*/ 112 h 231"/>
                <a:gd name="T34" fmla="*/ 99 w 426"/>
                <a:gd name="T35" fmla="*/ 89 h 231"/>
                <a:gd name="T36" fmla="*/ 72 w 426"/>
                <a:gd name="T37" fmla="*/ 82 h 231"/>
                <a:gd name="T38" fmla="*/ 55 w 426"/>
                <a:gd name="T39" fmla="*/ 96 h 231"/>
                <a:gd name="T40" fmla="*/ 53 w 426"/>
                <a:gd name="T41" fmla="*/ 118 h 231"/>
                <a:gd name="T42" fmla="*/ 27 w 426"/>
                <a:gd name="T43" fmla="*/ 117 h 231"/>
                <a:gd name="T44" fmla="*/ 50 w 426"/>
                <a:gd name="T45" fmla="*/ 0 h 231"/>
                <a:gd name="T46" fmla="*/ 55 w 426"/>
                <a:gd name="T47" fmla="*/ 8 h 231"/>
                <a:gd name="T48" fmla="*/ 68 w 426"/>
                <a:gd name="T49" fmla="*/ 35 h 231"/>
                <a:gd name="T50" fmla="*/ 67 w 426"/>
                <a:gd name="T51" fmla="*/ 13 h 231"/>
                <a:gd name="T52" fmla="*/ 79 w 426"/>
                <a:gd name="T53" fmla="*/ 9 h 231"/>
                <a:gd name="T54" fmla="*/ 78 w 426"/>
                <a:gd name="T55" fmla="*/ 36 h 231"/>
                <a:gd name="T56" fmla="*/ 99 w 426"/>
                <a:gd name="T57" fmla="*/ 41 h 231"/>
                <a:gd name="T58" fmla="*/ 114 w 426"/>
                <a:gd name="T59" fmla="*/ 26 h 231"/>
                <a:gd name="T60" fmla="*/ 129 w 426"/>
                <a:gd name="T61" fmla="*/ 37 h 231"/>
                <a:gd name="T62" fmla="*/ 166 w 426"/>
                <a:gd name="T63" fmla="*/ 54 h 231"/>
                <a:gd name="T64" fmla="*/ 209 w 426"/>
                <a:gd name="T65" fmla="*/ 52 h 231"/>
                <a:gd name="T66" fmla="*/ 241 w 426"/>
                <a:gd name="T67" fmla="*/ 69 h 231"/>
                <a:gd name="T68" fmla="*/ 256 w 426"/>
                <a:gd name="T69" fmla="*/ 97 h 231"/>
                <a:gd name="T70" fmla="*/ 282 w 426"/>
                <a:gd name="T71" fmla="*/ 122 h 231"/>
                <a:gd name="T72" fmla="*/ 306 w 426"/>
                <a:gd name="T73" fmla="*/ 129 h 231"/>
                <a:gd name="T74" fmla="*/ 318 w 426"/>
                <a:gd name="T75" fmla="*/ 131 h 231"/>
                <a:gd name="T76" fmla="*/ 341 w 426"/>
                <a:gd name="T77" fmla="*/ 103 h 231"/>
                <a:gd name="T78" fmla="*/ 368 w 426"/>
                <a:gd name="T79" fmla="*/ 91 h 231"/>
                <a:gd name="T80" fmla="*/ 363 w 426"/>
                <a:gd name="T81" fmla="*/ 113 h 231"/>
                <a:gd name="T82" fmla="*/ 382 w 426"/>
                <a:gd name="T83" fmla="*/ 112 h 231"/>
                <a:gd name="T84" fmla="*/ 418 w 426"/>
                <a:gd name="T85" fmla="*/ 129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6" h="231">
                  <a:moveTo>
                    <a:pt x="414" y="137"/>
                  </a:moveTo>
                  <a:cubicBezTo>
                    <a:pt x="409" y="140"/>
                    <a:pt x="404" y="142"/>
                    <a:pt x="399" y="147"/>
                  </a:cubicBezTo>
                  <a:cubicBezTo>
                    <a:pt x="393" y="152"/>
                    <a:pt x="389" y="146"/>
                    <a:pt x="383" y="147"/>
                  </a:cubicBezTo>
                  <a:cubicBezTo>
                    <a:pt x="379" y="147"/>
                    <a:pt x="374" y="147"/>
                    <a:pt x="370" y="147"/>
                  </a:cubicBezTo>
                  <a:cubicBezTo>
                    <a:pt x="369" y="146"/>
                    <a:pt x="368" y="145"/>
                    <a:pt x="367" y="145"/>
                  </a:cubicBezTo>
                  <a:cubicBezTo>
                    <a:pt x="361" y="141"/>
                    <a:pt x="364" y="141"/>
                    <a:pt x="366" y="138"/>
                  </a:cubicBezTo>
                  <a:cubicBezTo>
                    <a:pt x="369" y="135"/>
                    <a:pt x="370" y="132"/>
                    <a:pt x="367" y="127"/>
                  </a:cubicBezTo>
                  <a:cubicBezTo>
                    <a:pt x="364" y="123"/>
                    <a:pt x="360" y="127"/>
                    <a:pt x="354" y="131"/>
                  </a:cubicBezTo>
                  <a:cubicBezTo>
                    <a:pt x="348" y="136"/>
                    <a:pt x="347" y="132"/>
                    <a:pt x="342" y="131"/>
                  </a:cubicBezTo>
                  <a:cubicBezTo>
                    <a:pt x="336" y="130"/>
                    <a:pt x="338" y="140"/>
                    <a:pt x="340" y="142"/>
                  </a:cubicBezTo>
                  <a:cubicBezTo>
                    <a:pt x="342" y="145"/>
                    <a:pt x="340" y="147"/>
                    <a:pt x="338" y="147"/>
                  </a:cubicBezTo>
                  <a:cubicBezTo>
                    <a:pt x="336" y="147"/>
                    <a:pt x="331" y="148"/>
                    <a:pt x="332" y="153"/>
                  </a:cubicBezTo>
                  <a:cubicBezTo>
                    <a:pt x="334" y="158"/>
                    <a:pt x="327" y="158"/>
                    <a:pt x="324" y="165"/>
                  </a:cubicBezTo>
                  <a:cubicBezTo>
                    <a:pt x="321" y="171"/>
                    <a:pt x="321" y="166"/>
                    <a:pt x="315" y="164"/>
                  </a:cubicBezTo>
                  <a:cubicBezTo>
                    <a:pt x="310" y="162"/>
                    <a:pt x="304" y="163"/>
                    <a:pt x="300" y="170"/>
                  </a:cubicBezTo>
                  <a:cubicBezTo>
                    <a:pt x="297" y="176"/>
                    <a:pt x="311" y="180"/>
                    <a:pt x="320" y="182"/>
                  </a:cubicBezTo>
                  <a:cubicBezTo>
                    <a:pt x="329" y="184"/>
                    <a:pt x="325" y="191"/>
                    <a:pt x="330" y="201"/>
                  </a:cubicBezTo>
                  <a:cubicBezTo>
                    <a:pt x="336" y="211"/>
                    <a:pt x="327" y="213"/>
                    <a:pt x="323" y="223"/>
                  </a:cubicBezTo>
                  <a:cubicBezTo>
                    <a:pt x="322" y="227"/>
                    <a:pt x="322" y="230"/>
                    <a:pt x="323" y="231"/>
                  </a:cubicBezTo>
                  <a:cubicBezTo>
                    <a:pt x="321" y="231"/>
                    <a:pt x="318" y="231"/>
                    <a:pt x="315" y="231"/>
                  </a:cubicBezTo>
                  <a:cubicBezTo>
                    <a:pt x="312" y="230"/>
                    <a:pt x="311" y="229"/>
                    <a:pt x="304" y="228"/>
                  </a:cubicBezTo>
                  <a:cubicBezTo>
                    <a:pt x="300" y="227"/>
                    <a:pt x="299" y="228"/>
                    <a:pt x="296" y="227"/>
                  </a:cubicBezTo>
                  <a:cubicBezTo>
                    <a:pt x="295" y="227"/>
                    <a:pt x="293" y="226"/>
                    <a:pt x="292" y="226"/>
                  </a:cubicBezTo>
                  <a:cubicBezTo>
                    <a:pt x="285" y="223"/>
                    <a:pt x="292" y="219"/>
                    <a:pt x="293" y="217"/>
                  </a:cubicBezTo>
                  <a:cubicBezTo>
                    <a:pt x="293" y="215"/>
                    <a:pt x="291" y="211"/>
                    <a:pt x="283" y="207"/>
                  </a:cubicBezTo>
                  <a:cubicBezTo>
                    <a:pt x="276" y="202"/>
                    <a:pt x="272" y="204"/>
                    <a:pt x="264" y="203"/>
                  </a:cubicBezTo>
                  <a:cubicBezTo>
                    <a:pt x="257" y="202"/>
                    <a:pt x="256" y="198"/>
                    <a:pt x="248" y="193"/>
                  </a:cubicBezTo>
                  <a:cubicBezTo>
                    <a:pt x="240" y="188"/>
                    <a:pt x="238" y="187"/>
                    <a:pt x="227" y="181"/>
                  </a:cubicBezTo>
                  <a:cubicBezTo>
                    <a:pt x="217" y="175"/>
                    <a:pt x="220" y="175"/>
                    <a:pt x="213" y="170"/>
                  </a:cubicBezTo>
                  <a:cubicBezTo>
                    <a:pt x="206" y="166"/>
                    <a:pt x="202" y="164"/>
                    <a:pt x="189" y="156"/>
                  </a:cubicBezTo>
                  <a:cubicBezTo>
                    <a:pt x="176" y="149"/>
                    <a:pt x="186" y="152"/>
                    <a:pt x="179" y="148"/>
                  </a:cubicBezTo>
                  <a:cubicBezTo>
                    <a:pt x="172" y="143"/>
                    <a:pt x="169" y="129"/>
                    <a:pt x="164" y="122"/>
                  </a:cubicBezTo>
                  <a:cubicBezTo>
                    <a:pt x="159" y="114"/>
                    <a:pt x="151" y="121"/>
                    <a:pt x="141" y="121"/>
                  </a:cubicBezTo>
                  <a:cubicBezTo>
                    <a:pt x="131" y="122"/>
                    <a:pt x="125" y="118"/>
                    <a:pt x="122" y="112"/>
                  </a:cubicBezTo>
                  <a:cubicBezTo>
                    <a:pt x="119" y="106"/>
                    <a:pt x="117" y="99"/>
                    <a:pt x="115" y="94"/>
                  </a:cubicBezTo>
                  <a:cubicBezTo>
                    <a:pt x="113" y="89"/>
                    <a:pt x="107" y="91"/>
                    <a:pt x="99" y="89"/>
                  </a:cubicBezTo>
                  <a:cubicBezTo>
                    <a:pt x="91" y="88"/>
                    <a:pt x="92" y="84"/>
                    <a:pt x="87" y="79"/>
                  </a:cubicBezTo>
                  <a:cubicBezTo>
                    <a:pt x="81" y="75"/>
                    <a:pt x="76" y="79"/>
                    <a:pt x="72" y="82"/>
                  </a:cubicBezTo>
                  <a:cubicBezTo>
                    <a:pt x="67" y="86"/>
                    <a:pt x="66" y="83"/>
                    <a:pt x="65" y="90"/>
                  </a:cubicBezTo>
                  <a:cubicBezTo>
                    <a:pt x="64" y="97"/>
                    <a:pt x="59" y="93"/>
                    <a:pt x="55" y="96"/>
                  </a:cubicBezTo>
                  <a:cubicBezTo>
                    <a:pt x="50" y="99"/>
                    <a:pt x="48" y="102"/>
                    <a:pt x="49" y="109"/>
                  </a:cubicBezTo>
                  <a:cubicBezTo>
                    <a:pt x="51" y="116"/>
                    <a:pt x="54" y="117"/>
                    <a:pt x="53" y="118"/>
                  </a:cubicBezTo>
                  <a:cubicBezTo>
                    <a:pt x="51" y="120"/>
                    <a:pt x="28" y="120"/>
                    <a:pt x="27" y="117"/>
                  </a:cubicBezTo>
                  <a:cubicBezTo>
                    <a:pt x="27" y="117"/>
                    <a:pt x="27" y="117"/>
                    <a:pt x="27" y="117"/>
                  </a:cubicBezTo>
                  <a:cubicBezTo>
                    <a:pt x="26" y="110"/>
                    <a:pt x="8" y="30"/>
                    <a:pt x="4" y="20"/>
                  </a:cubicBezTo>
                  <a:cubicBezTo>
                    <a:pt x="0" y="9"/>
                    <a:pt x="40" y="2"/>
                    <a:pt x="50" y="0"/>
                  </a:cubicBezTo>
                  <a:cubicBezTo>
                    <a:pt x="52" y="0"/>
                    <a:pt x="54" y="0"/>
                    <a:pt x="57" y="1"/>
                  </a:cubicBezTo>
                  <a:cubicBezTo>
                    <a:pt x="55" y="3"/>
                    <a:pt x="55" y="6"/>
                    <a:pt x="55" y="8"/>
                  </a:cubicBezTo>
                  <a:cubicBezTo>
                    <a:pt x="56" y="14"/>
                    <a:pt x="52" y="9"/>
                    <a:pt x="57" y="21"/>
                  </a:cubicBezTo>
                  <a:cubicBezTo>
                    <a:pt x="62" y="33"/>
                    <a:pt x="65" y="36"/>
                    <a:pt x="68" y="35"/>
                  </a:cubicBezTo>
                  <a:cubicBezTo>
                    <a:pt x="72" y="34"/>
                    <a:pt x="74" y="27"/>
                    <a:pt x="72" y="24"/>
                  </a:cubicBezTo>
                  <a:cubicBezTo>
                    <a:pt x="71" y="21"/>
                    <a:pt x="69" y="19"/>
                    <a:pt x="67" y="13"/>
                  </a:cubicBezTo>
                  <a:cubicBezTo>
                    <a:pt x="66" y="10"/>
                    <a:pt x="66" y="7"/>
                    <a:pt x="65" y="4"/>
                  </a:cubicBezTo>
                  <a:cubicBezTo>
                    <a:pt x="69" y="5"/>
                    <a:pt x="74" y="7"/>
                    <a:pt x="79" y="9"/>
                  </a:cubicBezTo>
                  <a:cubicBezTo>
                    <a:pt x="80" y="13"/>
                    <a:pt x="82" y="19"/>
                    <a:pt x="81" y="23"/>
                  </a:cubicBezTo>
                  <a:cubicBezTo>
                    <a:pt x="79" y="28"/>
                    <a:pt x="78" y="34"/>
                    <a:pt x="78" y="36"/>
                  </a:cubicBezTo>
                  <a:cubicBezTo>
                    <a:pt x="78" y="38"/>
                    <a:pt x="75" y="37"/>
                    <a:pt x="82" y="41"/>
                  </a:cubicBezTo>
                  <a:cubicBezTo>
                    <a:pt x="94" y="42"/>
                    <a:pt x="91" y="41"/>
                    <a:pt x="99" y="41"/>
                  </a:cubicBezTo>
                  <a:cubicBezTo>
                    <a:pt x="107" y="41"/>
                    <a:pt x="107" y="33"/>
                    <a:pt x="110" y="30"/>
                  </a:cubicBezTo>
                  <a:cubicBezTo>
                    <a:pt x="111" y="28"/>
                    <a:pt x="113" y="27"/>
                    <a:pt x="114" y="26"/>
                  </a:cubicBezTo>
                  <a:cubicBezTo>
                    <a:pt x="116" y="26"/>
                    <a:pt x="116" y="27"/>
                    <a:pt x="116" y="27"/>
                  </a:cubicBezTo>
                  <a:cubicBezTo>
                    <a:pt x="116" y="27"/>
                    <a:pt x="121" y="29"/>
                    <a:pt x="129" y="37"/>
                  </a:cubicBezTo>
                  <a:cubicBezTo>
                    <a:pt x="137" y="45"/>
                    <a:pt x="141" y="48"/>
                    <a:pt x="149" y="55"/>
                  </a:cubicBezTo>
                  <a:cubicBezTo>
                    <a:pt x="157" y="61"/>
                    <a:pt x="162" y="56"/>
                    <a:pt x="166" y="54"/>
                  </a:cubicBezTo>
                  <a:cubicBezTo>
                    <a:pt x="170" y="51"/>
                    <a:pt x="180" y="55"/>
                    <a:pt x="194" y="55"/>
                  </a:cubicBezTo>
                  <a:cubicBezTo>
                    <a:pt x="207" y="55"/>
                    <a:pt x="204" y="56"/>
                    <a:pt x="209" y="52"/>
                  </a:cubicBezTo>
                  <a:cubicBezTo>
                    <a:pt x="214" y="49"/>
                    <a:pt x="214" y="50"/>
                    <a:pt x="225" y="59"/>
                  </a:cubicBezTo>
                  <a:cubicBezTo>
                    <a:pt x="235" y="68"/>
                    <a:pt x="234" y="69"/>
                    <a:pt x="241" y="69"/>
                  </a:cubicBezTo>
                  <a:cubicBezTo>
                    <a:pt x="248" y="69"/>
                    <a:pt x="245" y="75"/>
                    <a:pt x="248" y="85"/>
                  </a:cubicBezTo>
                  <a:cubicBezTo>
                    <a:pt x="252" y="95"/>
                    <a:pt x="250" y="95"/>
                    <a:pt x="256" y="97"/>
                  </a:cubicBezTo>
                  <a:cubicBezTo>
                    <a:pt x="262" y="99"/>
                    <a:pt x="263" y="104"/>
                    <a:pt x="267" y="115"/>
                  </a:cubicBezTo>
                  <a:cubicBezTo>
                    <a:pt x="271" y="126"/>
                    <a:pt x="275" y="121"/>
                    <a:pt x="282" y="122"/>
                  </a:cubicBezTo>
                  <a:cubicBezTo>
                    <a:pt x="289" y="124"/>
                    <a:pt x="294" y="120"/>
                    <a:pt x="299" y="120"/>
                  </a:cubicBezTo>
                  <a:cubicBezTo>
                    <a:pt x="303" y="120"/>
                    <a:pt x="305" y="122"/>
                    <a:pt x="306" y="129"/>
                  </a:cubicBezTo>
                  <a:cubicBezTo>
                    <a:pt x="306" y="136"/>
                    <a:pt x="312" y="136"/>
                    <a:pt x="319" y="136"/>
                  </a:cubicBezTo>
                  <a:cubicBezTo>
                    <a:pt x="326" y="137"/>
                    <a:pt x="319" y="135"/>
                    <a:pt x="318" y="131"/>
                  </a:cubicBezTo>
                  <a:cubicBezTo>
                    <a:pt x="317" y="126"/>
                    <a:pt x="324" y="124"/>
                    <a:pt x="325" y="116"/>
                  </a:cubicBezTo>
                  <a:cubicBezTo>
                    <a:pt x="325" y="108"/>
                    <a:pt x="336" y="108"/>
                    <a:pt x="341" y="103"/>
                  </a:cubicBezTo>
                  <a:cubicBezTo>
                    <a:pt x="346" y="99"/>
                    <a:pt x="355" y="94"/>
                    <a:pt x="363" y="92"/>
                  </a:cubicBezTo>
                  <a:cubicBezTo>
                    <a:pt x="365" y="92"/>
                    <a:pt x="366" y="92"/>
                    <a:pt x="368" y="91"/>
                  </a:cubicBezTo>
                  <a:cubicBezTo>
                    <a:pt x="375" y="91"/>
                    <a:pt x="360" y="103"/>
                    <a:pt x="352" y="107"/>
                  </a:cubicBezTo>
                  <a:cubicBezTo>
                    <a:pt x="344" y="112"/>
                    <a:pt x="357" y="112"/>
                    <a:pt x="363" y="113"/>
                  </a:cubicBezTo>
                  <a:cubicBezTo>
                    <a:pt x="369" y="114"/>
                    <a:pt x="366" y="117"/>
                    <a:pt x="371" y="119"/>
                  </a:cubicBezTo>
                  <a:cubicBezTo>
                    <a:pt x="377" y="121"/>
                    <a:pt x="381" y="117"/>
                    <a:pt x="382" y="112"/>
                  </a:cubicBezTo>
                  <a:cubicBezTo>
                    <a:pt x="384" y="106"/>
                    <a:pt x="391" y="116"/>
                    <a:pt x="398" y="124"/>
                  </a:cubicBezTo>
                  <a:cubicBezTo>
                    <a:pt x="406" y="133"/>
                    <a:pt x="410" y="127"/>
                    <a:pt x="418" y="129"/>
                  </a:cubicBezTo>
                  <a:cubicBezTo>
                    <a:pt x="426" y="131"/>
                    <a:pt x="418" y="135"/>
                    <a:pt x="414" y="13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95">
              <a:extLst>
                <a:ext uri="{FF2B5EF4-FFF2-40B4-BE49-F238E27FC236}">
                  <a16:creationId xmlns:a16="http://schemas.microsoft.com/office/drawing/2014/main" id="{EF63EF00-661A-4C8C-A32D-D1C8E0E38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1" y="1355"/>
              <a:ext cx="120" cy="76"/>
            </a:xfrm>
            <a:custGeom>
              <a:avLst/>
              <a:gdLst>
                <a:gd name="T0" fmla="*/ 196 w 200"/>
                <a:gd name="T1" fmla="*/ 107 h 126"/>
                <a:gd name="T2" fmla="*/ 189 w 200"/>
                <a:gd name="T3" fmla="*/ 106 h 126"/>
                <a:gd name="T4" fmla="*/ 180 w 200"/>
                <a:gd name="T5" fmla="*/ 102 h 126"/>
                <a:gd name="T6" fmla="*/ 169 w 200"/>
                <a:gd name="T7" fmla="*/ 108 h 126"/>
                <a:gd name="T8" fmla="*/ 160 w 200"/>
                <a:gd name="T9" fmla="*/ 103 h 126"/>
                <a:gd name="T10" fmla="*/ 146 w 200"/>
                <a:gd name="T11" fmla="*/ 105 h 126"/>
                <a:gd name="T12" fmla="*/ 131 w 200"/>
                <a:gd name="T13" fmla="*/ 115 h 126"/>
                <a:gd name="T14" fmla="*/ 113 w 200"/>
                <a:gd name="T15" fmla="*/ 115 h 126"/>
                <a:gd name="T16" fmla="*/ 111 w 200"/>
                <a:gd name="T17" fmla="*/ 89 h 126"/>
                <a:gd name="T18" fmla="*/ 101 w 200"/>
                <a:gd name="T19" fmla="*/ 83 h 126"/>
                <a:gd name="T20" fmla="*/ 96 w 200"/>
                <a:gd name="T21" fmla="*/ 75 h 126"/>
                <a:gd name="T22" fmla="*/ 80 w 200"/>
                <a:gd name="T23" fmla="*/ 82 h 126"/>
                <a:gd name="T24" fmla="*/ 82 w 200"/>
                <a:gd name="T25" fmla="*/ 96 h 126"/>
                <a:gd name="T26" fmla="*/ 73 w 200"/>
                <a:gd name="T27" fmla="*/ 98 h 126"/>
                <a:gd name="T28" fmla="*/ 61 w 200"/>
                <a:gd name="T29" fmla="*/ 102 h 126"/>
                <a:gd name="T30" fmla="*/ 61 w 200"/>
                <a:gd name="T31" fmla="*/ 112 h 126"/>
                <a:gd name="T32" fmla="*/ 48 w 200"/>
                <a:gd name="T33" fmla="*/ 106 h 126"/>
                <a:gd name="T34" fmla="*/ 35 w 200"/>
                <a:gd name="T35" fmla="*/ 114 h 126"/>
                <a:gd name="T36" fmla="*/ 26 w 200"/>
                <a:gd name="T37" fmla="*/ 108 h 126"/>
                <a:gd name="T38" fmla="*/ 26 w 200"/>
                <a:gd name="T39" fmla="*/ 100 h 126"/>
                <a:gd name="T40" fmla="*/ 33 w 200"/>
                <a:gd name="T41" fmla="*/ 78 h 126"/>
                <a:gd name="T42" fmla="*/ 23 w 200"/>
                <a:gd name="T43" fmla="*/ 59 h 126"/>
                <a:gd name="T44" fmla="*/ 3 w 200"/>
                <a:gd name="T45" fmla="*/ 47 h 126"/>
                <a:gd name="T46" fmla="*/ 18 w 200"/>
                <a:gd name="T47" fmla="*/ 41 h 126"/>
                <a:gd name="T48" fmla="*/ 27 w 200"/>
                <a:gd name="T49" fmla="*/ 42 h 126"/>
                <a:gd name="T50" fmla="*/ 35 w 200"/>
                <a:gd name="T51" fmla="*/ 30 h 126"/>
                <a:gd name="T52" fmla="*/ 41 w 200"/>
                <a:gd name="T53" fmla="*/ 24 h 126"/>
                <a:gd name="T54" fmla="*/ 43 w 200"/>
                <a:gd name="T55" fmla="*/ 19 h 126"/>
                <a:gd name="T56" fmla="*/ 45 w 200"/>
                <a:gd name="T57" fmla="*/ 8 h 126"/>
                <a:gd name="T58" fmla="*/ 57 w 200"/>
                <a:gd name="T59" fmla="*/ 8 h 126"/>
                <a:gd name="T60" fmla="*/ 70 w 200"/>
                <a:gd name="T61" fmla="*/ 4 h 126"/>
                <a:gd name="T62" fmla="*/ 69 w 200"/>
                <a:gd name="T63" fmla="*/ 15 h 126"/>
                <a:gd name="T64" fmla="*/ 70 w 200"/>
                <a:gd name="T65" fmla="*/ 22 h 126"/>
                <a:gd name="T66" fmla="*/ 73 w 200"/>
                <a:gd name="T67" fmla="*/ 24 h 126"/>
                <a:gd name="T68" fmla="*/ 77 w 200"/>
                <a:gd name="T69" fmla="*/ 31 h 126"/>
                <a:gd name="T70" fmla="*/ 67 w 200"/>
                <a:gd name="T71" fmla="*/ 29 h 126"/>
                <a:gd name="T72" fmla="*/ 52 w 200"/>
                <a:gd name="T73" fmla="*/ 28 h 126"/>
                <a:gd name="T74" fmla="*/ 44 w 200"/>
                <a:gd name="T75" fmla="*/ 38 h 126"/>
                <a:gd name="T76" fmla="*/ 61 w 200"/>
                <a:gd name="T77" fmla="*/ 43 h 126"/>
                <a:gd name="T78" fmla="*/ 77 w 200"/>
                <a:gd name="T79" fmla="*/ 43 h 126"/>
                <a:gd name="T80" fmla="*/ 91 w 200"/>
                <a:gd name="T81" fmla="*/ 45 h 126"/>
                <a:gd name="T82" fmla="*/ 99 w 200"/>
                <a:gd name="T83" fmla="*/ 43 h 126"/>
                <a:gd name="T84" fmla="*/ 117 w 200"/>
                <a:gd name="T85" fmla="*/ 53 h 126"/>
                <a:gd name="T86" fmla="*/ 143 w 200"/>
                <a:gd name="T87" fmla="*/ 46 h 126"/>
                <a:gd name="T88" fmla="*/ 152 w 200"/>
                <a:gd name="T89" fmla="*/ 45 h 126"/>
                <a:gd name="T90" fmla="*/ 152 w 200"/>
                <a:gd name="T91" fmla="*/ 46 h 126"/>
                <a:gd name="T92" fmla="*/ 149 w 200"/>
                <a:gd name="T93" fmla="*/ 53 h 126"/>
                <a:gd name="T94" fmla="*/ 156 w 200"/>
                <a:gd name="T95" fmla="*/ 67 h 126"/>
                <a:gd name="T96" fmla="*/ 166 w 200"/>
                <a:gd name="T97" fmla="*/ 70 h 126"/>
                <a:gd name="T98" fmla="*/ 178 w 200"/>
                <a:gd name="T99" fmla="*/ 71 h 126"/>
                <a:gd name="T100" fmla="*/ 183 w 200"/>
                <a:gd name="T101" fmla="*/ 81 h 126"/>
                <a:gd name="T102" fmla="*/ 193 w 200"/>
                <a:gd name="T103" fmla="*/ 95 h 126"/>
                <a:gd name="T104" fmla="*/ 196 w 200"/>
                <a:gd name="T105" fmla="*/ 10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0" h="126">
                  <a:moveTo>
                    <a:pt x="196" y="107"/>
                  </a:moveTo>
                  <a:cubicBezTo>
                    <a:pt x="193" y="107"/>
                    <a:pt x="191" y="106"/>
                    <a:pt x="189" y="106"/>
                  </a:cubicBezTo>
                  <a:cubicBezTo>
                    <a:pt x="187" y="103"/>
                    <a:pt x="185" y="100"/>
                    <a:pt x="180" y="102"/>
                  </a:cubicBezTo>
                  <a:cubicBezTo>
                    <a:pt x="175" y="104"/>
                    <a:pt x="177" y="109"/>
                    <a:pt x="169" y="108"/>
                  </a:cubicBezTo>
                  <a:cubicBezTo>
                    <a:pt x="162" y="107"/>
                    <a:pt x="165" y="106"/>
                    <a:pt x="160" y="103"/>
                  </a:cubicBezTo>
                  <a:cubicBezTo>
                    <a:pt x="156" y="99"/>
                    <a:pt x="151" y="100"/>
                    <a:pt x="146" y="105"/>
                  </a:cubicBezTo>
                  <a:cubicBezTo>
                    <a:pt x="141" y="110"/>
                    <a:pt x="139" y="111"/>
                    <a:pt x="131" y="115"/>
                  </a:cubicBezTo>
                  <a:cubicBezTo>
                    <a:pt x="123" y="119"/>
                    <a:pt x="117" y="126"/>
                    <a:pt x="113" y="115"/>
                  </a:cubicBezTo>
                  <a:cubicBezTo>
                    <a:pt x="109" y="105"/>
                    <a:pt x="114" y="89"/>
                    <a:pt x="111" y="89"/>
                  </a:cubicBezTo>
                  <a:cubicBezTo>
                    <a:pt x="107" y="89"/>
                    <a:pt x="102" y="89"/>
                    <a:pt x="101" y="83"/>
                  </a:cubicBezTo>
                  <a:cubicBezTo>
                    <a:pt x="101" y="77"/>
                    <a:pt x="101" y="75"/>
                    <a:pt x="96" y="75"/>
                  </a:cubicBezTo>
                  <a:cubicBezTo>
                    <a:pt x="91" y="76"/>
                    <a:pt x="81" y="77"/>
                    <a:pt x="80" y="82"/>
                  </a:cubicBezTo>
                  <a:cubicBezTo>
                    <a:pt x="78" y="88"/>
                    <a:pt x="84" y="92"/>
                    <a:pt x="82" y="96"/>
                  </a:cubicBezTo>
                  <a:cubicBezTo>
                    <a:pt x="79" y="99"/>
                    <a:pt x="77" y="101"/>
                    <a:pt x="73" y="98"/>
                  </a:cubicBezTo>
                  <a:cubicBezTo>
                    <a:pt x="70" y="96"/>
                    <a:pt x="59" y="95"/>
                    <a:pt x="61" y="102"/>
                  </a:cubicBezTo>
                  <a:cubicBezTo>
                    <a:pt x="64" y="109"/>
                    <a:pt x="65" y="113"/>
                    <a:pt x="61" y="112"/>
                  </a:cubicBezTo>
                  <a:cubicBezTo>
                    <a:pt x="58" y="110"/>
                    <a:pt x="52" y="101"/>
                    <a:pt x="48" y="106"/>
                  </a:cubicBezTo>
                  <a:cubicBezTo>
                    <a:pt x="45" y="111"/>
                    <a:pt x="42" y="118"/>
                    <a:pt x="35" y="114"/>
                  </a:cubicBezTo>
                  <a:cubicBezTo>
                    <a:pt x="31" y="111"/>
                    <a:pt x="27" y="111"/>
                    <a:pt x="26" y="108"/>
                  </a:cubicBezTo>
                  <a:cubicBezTo>
                    <a:pt x="25" y="107"/>
                    <a:pt x="25" y="104"/>
                    <a:pt x="26" y="100"/>
                  </a:cubicBezTo>
                  <a:cubicBezTo>
                    <a:pt x="30" y="90"/>
                    <a:pt x="39" y="88"/>
                    <a:pt x="33" y="78"/>
                  </a:cubicBezTo>
                  <a:cubicBezTo>
                    <a:pt x="28" y="68"/>
                    <a:pt x="32" y="61"/>
                    <a:pt x="23" y="59"/>
                  </a:cubicBezTo>
                  <a:cubicBezTo>
                    <a:pt x="14" y="57"/>
                    <a:pt x="0" y="53"/>
                    <a:pt x="3" y="47"/>
                  </a:cubicBezTo>
                  <a:cubicBezTo>
                    <a:pt x="7" y="40"/>
                    <a:pt x="13" y="39"/>
                    <a:pt x="18" y="41"/>
                  </a:cubicBezTo>
                  <a:cubicBezTo>
                    <a:pt x="24" y="43"/>
                    <a:pt x="24" y="48"/>
                    <a:pt x="27" y="42"/>
                  </a:cubicBezTo>
                  <a:cubicBezTo>
                    <a:pt x="30" y="35"/>
                    <a:pt x="37" y="35"/>
                    <a:pt x="35" y="30"/>
                  </a:cubicBezTo>
                  <a:cubicBezTo>
                    <a:pt x="34" y="25"/>
                    <a:pt x="39" y="24"/>
                    <a:pt x="41" y="24"/>
                  </a:cubicBezTo>
                  <a:cubicBezTo>
                    <a:pt x="43" y="24"/>
                    <a:pt x="45" y="22"/>
                    <a:pt x="43" y="19"/>
                  </a:cubicBezTo>
                  <a:cubicBezTo>
                    <a:pt x="41" y="17"/>
                    <a:pt x="39" y="7"/>
                    <a:pt x="45" y="8"/>
                  </a:cubicBezTo>
                  <a:cubicBezTo>
                    <a:pt x="50" y="9"/>
                    <a:pt x="51" y="13"/>
                    <a:pt x="57" y="8"/>
                  </a:cubicBezTo>
                  <a:cubicBezTo>
                    <a:pt x="63" y="4"/>
                    <a:pt x="67" y="0"/>
                    <a:pt x="70" y="4"/>
                  </a:cubicBezTo>
                  <a:cubicBezTo>
                    <a:pt x="73" y="9"/>
                    <a:pt x="72" y="12"/>
                    <a:pt x="69" y="15"/>
                  </a:cubicBezTo>
                  <a:cubicBezTo>
                    <a:pt x="67" y="18"/>
                    <a:pt x="64" y="18"/>
                    <a:pt x="70" y="22"/>
                  </a:cubicBezTo>
                  <a:cubicBezTo>
                    <a:pt x="71" y="22"/>
                    <a:pt x="72" y="23"/>
                    <a:pt x="73" y="24"/>
                  </a:cubicBezTo>
                  <a:cubicBezTo>
                    <a:pt x="77" y="27"/>
                    <a:pt x="80" y="30"/>
                    <a:pt x="77" y="31"/>
                  </a:cubicBezTo>
                  <a:cubicBezTo>
                    <a:pt x="72" y="32"/>
                    <a:pt x="72" y="31"/>
                    <a:pt x="67" y="29"/>
                  </a:cubicBezTo>
                  <a:cubicBezTo>
                    <a:pt x="62" y="27"/>
                    <a:pt x="55" y="26"/>
                    <a:pt x="52" y="28"/>
                  </a:cubicBezTo>
                  <a:cubicBezTo>
                    <a:pt x="48" y="31"/>
                    <a:pt x="40" y="33"/>
                    <a:pt x="44" y="38"/>
                  </a:cubicBezTo>
                  <a:cubicBezTo>
                    <a:pt x="48" y="43"/>
                    <a:pt x="52" y="44"/>
                    <a:pt x="61" y="43"/>
                  </a:cubicBezTo>
                  <a:cubicBezTo>
                    <a:pt x="70" y="42"/>
                    <a:pt x="71" y="40"/>
                    <a:pt x="77" y="43"/>
                  </a:cubicBezTo>
                  <a:cubicBezTo>
                    <a:pt x="84" y="45"/>
                    <a:pt x="87" y="48"/>
                    <a:pt x="91" y="45"/>
                  </a:cubicBezTo>
                  <a:cubicBezTo>
                    <a:pt x="95" y="42"/>
                    <a:pt x="94" y="40"/>
                    <a:pt x="99" y="43"/>
                  </a:cubicBezTo>
                  <a:cubicBezTo>
                    <a:pt x="104" y="46"/>
                    <a:pt x="112" y="55"/>
                    <a:pt x="117" y="53"/>
                  </a:cubicBezTo>
                  <a:cubicBezTo>
                    <a:pt x="121" y="50"/>
                    <a:pt x="138" y="47"/>
                    <a:pt x="143" y="46"/>
                  </a:cubicBezTo>
                  <a:cubicBezTo>
                    <a:pt x="147" y="45"/>
                    <a:pt x="150" y="45"/>
                    <a:pt x="152" y="45"/>
                  </a:cubicBezTo>
                  <a:cubicBezTo>
                    <a:pt x="152" y="46"/>
                    <a:pt x="152" y="46"/>
                    <a:pt x="152" y="46"/>
                  </a:cubicBezTo>
                  <a:cubicBezTo>
                    <a:pt x="149" y="48"/>
                    <a:pt x="147" y="49"/>
                    <a:pt x="149" y="53"/>
                  </a:cubicBezTo>
                  <a:cubicBezTo>
                    <a:pt x="151" y="58"/>
                    <a:pt x="151" y="65"/>
                    <a:pt x="156" y="67"/>
                  </a:cubicBezTo>
                  <a:cubicBezTo>
                    <a:pt x="160" y="70"/>
                    <a:pt x="161" y="71"/>
                    <a:pt x="166" y="70"/>
                  </a:cubicBezTo>
                  <a:cubicBezTo>
                    <a:pt x="171" y="68"/>
                    <a:pt x="175" y="68"/>
                    <a:pt x="178" y="71"/>
                  </a:cubicBezTo>
                  <a:cubicBezTo>
                    <a:pt x="181" y="75"/>
                    <a:pt x="181" y="75"/>
                    <a:pt x="183" y="81"/>
                  </a:cubicBezTo>
                  <a:cubicBezTo>
                    <a:pt x="185" y="88"/>
                    <a:pt x="190" y="88"/>
                    <a:pt x="193" y="95"/>
                  </a:cubicBezTo>
                  <a:cubicBezTo>
                    <a:pt x="197" y="102"/>
                    <a:pt x="200" y="107"/>
                    <a:pt x="196" y="10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096">
              <a:extLst>
                <a:ext uri="{FF2B5EF4-FFF2-40B4-BE49-F238E27FC236}">
                  <a16:creationId xmlns:a16="http://schemas.microsoft.com/office/drawing/2014/main" id="{CE6F892A-C70B-4478-89A5-4D12086EA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5" y="1318"/>
              <a:ext cx="144" cy="70"/>
            </a:xfrm>
            <a:custGeom>
              <a:avLst/>
              <a:gdLst>
                <a:gd name="T0" fmla="*/ 233 w 240"/>
                <a:gd name="T1" fmla="*/ 38 h 118"/>
                <a:gd name="T2" fmla="*/ 219 w 240"/>
                <a:gd name="T3" fmla="*/ 45 h 118"/>
                <a:gd name="T4" fmla="*/ 203 w 240"/>
                <a:gd name="T5" fmla="*/ 54 h 118"/>
                <a:gd name="T6" fmla="*/ 196 w 240"/>
                <a:gd name="T7" fmla="*/ 63 h 118"/>
                <a:gd name="T8" fmla="*/ 170 w 240"/>
                <a:gd name="T9" fmla="*/ 67 h 118"/>
                <a:gd name="T10" fmla="*/ 164 w 240"/>
                <a:gd name="T11" fmla="*/ 84 h 118"/>
                <a:gd name="T12" fmla="*/ 148 w 240"/>
                <a:gd name="T13" fmla="*/ 84 h 118"/>
                <a:gd name="T14" fmla="*/ 141 w 240"/>
                <a:gd name="T15" fmla="*/ 78 h 118"/>
                <a:gd name="T16" fmla="*/ 129 w 240"/>
                <a:gd name="T17" fmla="*/ 82 h 118"/>
                <a:gd name="T18" fmla="*/ 118 w 240"/>
                <a:gd name="T19" fmla="*/ 89 h 118"/>
                <a:gd name="T20" fmla="*/ 111 w 240"/>
                <a:gd name="T21" fmla="*/ 100 h 118"/>
                <a:gd name="T22" fmla="*/ 112 w 240"/>
                <a:gd name="T23" fmla="*/ 108 h 118"/>
                <a:gd name="T24" fmla="*/ 103 w 240"/>
                <a:gd name="T25" fmla="*/ 109 h 118"/>
                <a:gd name="T26" fmla="*/ 77 w 240"/>
                <a:gd name="T27" fmla="*/ 116 h 118"/>
                <a:gd name="T28" fmla="*/ 59 w 240"/>
                <a:gd name="T29" fmla="*/ 106 h 118"/>
                <a:gd name="T30" fmla="*/ 51 w 240"/>
                <a:gd name="T31" fmla="*/ 108 h 118"/>
                <a:gd name="T32" fmla="*/ 37 w 240"/>
                <a:gd name="T33" fmla="*/ 106 h 118"/>
                <a:gd name="T34" fmla="*/ 21 w 240"/>
                <a:gd name="T35" fmla="*/ 106 h 118"/>
                <a:gd name="T36" fmla="*/ 4 w 240"/>
                <a:gd name="T37" fmla="*/ 101 h 118"/>
                <a:gd name="T38" fmla="*/ 12 w 240"/>
                <a:gd name="T39" fmla="*/ 91 h 118"/>
                <a:gd name="T40" fmla="*/ 27 w 240"/>
                <a:gd name="T41" fmla="*/ 92 h 118"/>
                <a:gd name="T42" fmla="*/ 37 w 240"/>
                <a:gd name="T43" fmla="*/ 94 h 118"/>
                <a:gd name="T44" fmla="*/ 33 w 240"/>
                <a:gd name="T45" fmla="*/ 87 h 118"/>
                <a:gd name="T46" fmla="*/ 46 w 240"/>
                <a:gd name="T47" fmla="*/ 87 h 118"/>
                <a:gd name="T48" fmla="*/ 62 w 240"/>
                <a:gd name="T49" fmla="*/ 87 h 118"/>
                <a:gd name="T50" fmla="*/ 77 w 240"/>
                <a:gd name="T51" fmla="*/ 77 h 118"/>
                <a:gd name="T52" fmla="*/ 81 w 240"/>
                <a:gd name="T53" fmla="*/ 69 h 118"/>
                <a:gd name="T54" fmla="*/ 61 w 240"/>
                <a:gd name="T55" fmla="*/ 64 h 118"/>
                <a:gd name="T56" fmla="*/ 45 w 240"/>
                <a:gd name="T57" fmla="*/ 52 h 118"/>
                <a:gd name="T58" fmla="*/ 34 w 240"/>
                <a:gd name="T59" fmla="*/ 59 h 118"/>
                <a:gd name="T60" fmla="*/ 26 w 240"/>
                <a:gd name="T61" fmla="*/ 53 h 118"/>
                <a:gd name="T62" fmla="*/ 15 w 240"/>
                <a:gd name="T63" fmla="*/ 47 h 118"/>
                <a:gd name="T64" fmla="*/ 31 w 240"/>
                <a:gd name="T65" fmla="*/ 31 h 118"/>
                <a:gd name="T66" fmla="*/ 26 w 240"/>
                <a:gd name="T67" fmla="*/ 32 h 118"/>
                <a:gd name="T68" fmla="*/ 27 w 240"/>
                <a:gd name="T69" fmla="*/ 21 h 118"/>
                <a:gd name="T70" fmla="*/ 62 w 240"/>
                <a:gd name="T71" fmla="*/ 18 h 118"/>
                <a:gd name="T72" fmla="*/ 79 w 240"/>
                <a:gd name="T73" fmla="*/ 23 h 118"/>
                <a:gd name="T74" fmla="*/ 78 w 240"/>
                <a:gd name="T75" fmla="*/ 10 h 118"/>
                <a:gd name="T76" fmla="*/ 89 w 240"/>
                <a:gd name="T77" fmla="*/ 2 h 118"/>
                <a:gd name="T78" fmla="*/ 113 w 240"/>
                <a:gd name="T79" fmla="*/ 13 h 118"/>
                <a:gd name="T80" fmla="*/ 131 w 240"/>
                <a:gd name="T81" fmla="*/ 14 h 118"/>
                <a:gd name="T82" fmla="*/ 178 w 240"/>
                <a:gd name="T83" fmla="*/ 14 h 118"/>
                <a:gd name="T84" fmla="*/ 207 w 240"/>
                <a:gd name="T85" fmla="*/ 19 h 118"/>
                <a:gd name="T86" fmla="*/ 228 w 240"/>
                <a:gd name="T87" fmla="*/ 27 h 118"/>
                <a:gd name="T88" fmla="*/ 236 w 240"/>
                <a:gd name="T89" fmla="*/ 30 h 118"/>
                <a:gd name="T90" fmla="*/ 233 w 240"/>
                <a:gd name="T91" fmla="*/ 3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0" h="118">
                  <a:moveTo>
                    <a:pt x="233" y="38"/>
                  </a:moveTo>
                  <a:cubicBezTo>
                    <a:pt x="229" y="41"/>
                    <a:pt x="226" y="42"/>
                    <a:pt x="219" y="45"/>
                  </a:cubicBezTo>
                  <a:cubicBezTo>
                    <a:pt x="211" y="48"/>
                    <a:pt x="204" y="47"/>
                    <a:pt x="203" y="54"/>
                  </a:cubicBezTo>
                  <a:cubicBezTo>
                    <a:pt x="202" y="60"/>
                    <a:pt x="207" y="61"/>
                    <a:pt x="196" y="63"/>
                  </a:cubicBezTo>
                  <a:cubicBezTo>
                    <a:pt x="186" y="66"/>
                    <a:pt x="171" y="58"/>
                    <a:pt x="170" y="67"/>
                  </a:cubicBezTo>
                  <a:cubicBezTo>
                    <a:pt x="169" y="76"/>
                    <a:pt x="172" y="83"/>
                    <a:pt x="164" y="84"/>
                  </a:cubicBezTo>
                  <a:cubicBezTo>
                    <a:pt x="155" y="86"/>
                    <a:pt x="150" y="93"/>
                    <a:pt x="148" y="84"/>
                  </a:cubicBezTo>
                  <a:cubicBezTo>
                    <a:pt x="146" y="76"/>
                    <a:pt x="144" y="76"/>
                    <a:pt x="141" y="78"/>
                  </a:cubicBezTo>
                  <a:cubicBezTo>
                    <a:pt x="137" y="81"/>
                    <a:pt x="131" y="80"/>
                    <a:pt x="129" y="82"/>
                  </a:cubicBezTo>
                  <a:cubicBezTo>
                    <a:pt x="127" y="84"/>
                    <a:pt x="123" y="86"/>
                    <a:pt x="118" y="89"/>
                  </a:cubicBezTo>
                  <a:cubicBezTo>
                    <a:pt x="113" y="92"/>
                    <a:pt x="111" y="96"/>
                    <a:pt x="111" y="100"/>
                  </a:cubicBezTo>
                  <a:cubicBezTo>
                    <a:pt x="112" y="104"/>
                    <a:pt x="114" y="106"/>
                    <a:pt x="112" y="108"/>
                  </a:cubicBezTo>
                  <a:cubicBezTo>
                    <a:pt x="110" y="108"/>
                    <a:pt x="107" y="108"/>
                    <a:pt x="103" y="109"/>
                  </a:cubicBezTo>
                  <a:cubicBezTo>
                    <a:pt x="98" y="110"/>
                    <a:pt x="81" y="113"/>
                    <a:pt x="77" y="116"/>
                  </a:cubicBezTo>
                  <a:cubicBezTo>
                    <a:pt x="72" y="118"/>
                    <a:pt x="64" y="109"/>
                    <a:pt x="59" y="106"/>
                  </a:cubicBezTo>
                  <a:cubicBezTo>
                    <a:pt x="54" y="103"/>
                    <a:pt x="55" y="105"/>
                    <a:pt x="51" y="108"/>
                  </a:cubicBezTo>
                  <a:cubicBezTo>
                    <a:pt x="47" y="111"/>
                    <a:pt x="44" y="108"/>
                    <a:pt x="37" y="106"/>
                  </a:cubicBezTo>
                  <a:cubicBezTo>
                    <a:pt x="31" y="103"/>
                    <a:pt x="30" y="105"/>
                    <a:pt x="21" y="106"/>
                  </a:cubicBezTo>
                  <a:cubicBezTo>
                    <a:pt x="12" y="107"/>
                    <a:pt x="8" y="106"/>
                    <a:pt x="4" y="101"/>
                  </a:cubicBezTo>
                  <a:cubicBezTo>
                    <a:pt x="0" y="96"/>
                    <a:pt x="8" y="94"/>
                    <a:pt x="12" y="91"/>
                  </a:cubicBezTo>
                  <a:cubicBezTo>
                    <a:pt x="15" y="89"/>
                    <a:pt x="22" y="90"/>
                    <a:pt x="27" y="92"/>
                  </a:cubicBezTo>
                  <a:cubicBezTo>
                    <a:pt x="32" y="94"/>
                    <a:pt x="32" y="95"/>
                    <a:pt x="37" y="94"/>
                  </a:cubicBezTo>
                  <a:cubicBezTo>
                    <a:pt x="40" y="93"/>
                    <a:pt x="37" y="90"/>
                    <a:pt x="33" y="87"/>
                  </a:cubicBezTo>
                  <a:cubicBezTo>
                    <a:pt x="37" y="87"/>
                    <a:pt x="42" y="87"/>
                    <a:pt x="46" y="87"/>
                  </a:cubicBezTo>
                  <a:cubicBezTo>
                    <a:pt x="52" y="86"/>
                    <a:pt x="56" y="92"/>
                    <a:pt x="62" y="87"/>
                  </a:cubicBezTo>
                  <a:cubicBezTo>
                    <a:pt x="67" y="82"/>
                    <a:pt x="72" y="80"/>
                    <a:pt x="77" y="77"/>
                  </a:cubicBezTo>
                  <a:cubicBezTo>
                    <a:pt x="81" y="75"/>
                    <a:pt x="89" y="71"/>
                    <a:pt x="81" y="69"/>
                  </a:cubicBezTo>
                  <a:cubicBezTo>
                    <a:pt x="73" y="67"/>
                    <a:pt x="69" y="73"/>
                    <a:pt x="61" y="64"/>
                  </a:cubicBezTo>
                  <a:cubicBezTo>
                    <a:pt x="54" y="56"/>
                    <a:pt x="47" y="46"/>
                    <a:pt x="45" y="52"/>
                  </a:cubicBezTo>
                  <a:cubicBezTo>
                    <a:pt x="44" y="57"/>
                    <a:pt x="40" y="61"/>
                    <a:pt x="34" y="59"/>
                  </a:cubicBezTo>
                  <a:cubicBezTo>
                    <a:pt x="29" y="57"/>
                    <a:pt x="32" y="54"/>
                    <a:pt x="26" y="53"/>
                  </a:cubicBezTo>
                  <a:cubicBezTo>
                    <a:pt x="20" y="52"/>
                    <a:pt x="7" y="52"/>
                    <a:pt x="15" y="47"/>
                  </a:cubicBezTo>
                  <a:cubicBezTo>
                    <a:pt x="23" y="43"/>
                    <a:pt x="38" y="31"/>
                    <a:pt x="31" y="31"/>
                  </a:cubicBezTo>
                  <a:cubicBezTo>
                    <a:pt x="29" y="32"/>
                    <a:pt x="28" y="32"/>
                    <a:pt x="26" y="32"/>
                  </a:cubicBezTo>
                  <a:cubicBezTo>
                    <a:pt x="26" y="31"/>
                    <a:pt x="27" y="28"/>
                    <a:pt x="27" y="21"/>
                  </a:cubicBezTo>
                  <a:cubicBezTo>
                    <a:pt x="27" y="10"/>
                    <a:pt x="56" y="18"/>
                    <a:pt x="62" y="18"/>
                  </a:cubicBezTo>
                  <a:cubicBezTo>
                    <a:pt x="69" y="18"/>
                    <a:pt x="71" y="24"/>
                    <a:pt x="79" y="23"/>
                  </a:cubicBezTo>
                  <a:cubicBezTo>
                    <a:pt x="87" y="22"/>
                    <a:pt x="79" y="18"/>
                    <a:pt x="78" y="10"/>
                  </a:cubicBezTo>
                  <a:cubicBezTo>
                    <a:pt x="77" y="1"/>
                    <a:pt x="84" y="5"/>
                    <a:pt x="89" y="2"/>
                  </a:cubicBezTo>
                  <a:cubicBezTo>
                    <a:pt x="93" y="0"/>
                    <a:pt x="103" y="6"/>
                    <a:pt x="113" y="13"/>
                  </a:cubicBezTo>
                  <a:cubicBezTo>
                    <a:pt x="124" y="20"/>
                    <a:pt x="123" y="18"/>
                    <a:pt x="131" y="14"/>
                  </a:cubicBezTo>
                  <a:cubicBezTo>
                    <a:pt x="139" y="11"/>
                    <a:pt x="152" y="15"/>
                    <a:pt x="178" y="14"/>
                  </a:cubicBezTo>
                  <a:cubicBezTo>
                    <a:pt x="203" y="14"/>
                    <a:pt x="197" y="15"/>
                    <a:pt x="207" y="19"/>
                  </a:cubicBezTo>
                  <a:cubicBezTo>
                    <a:pt x="216" y="23"/>
                    <a:pt x="212" y="23"/>
                    <a:pt x="228" y="27"/>
                  </a:cubicBezTo>
                  <a:cubicBezTo>
                    <a:pt x="232" y="29"/>
                    <a:pt x="234" y="29"/>
                    <a:pt x="236" y="30"/>
                  </a:cubicBezTo>
                  <a:cubicBezTo>
                    <a:pt x="240" y="34"/>
                    <a:pt x="237" y="36"/>
                    <a:pt x="233" y="3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097">
              <a:extLst>
                <a:ext uri="{FF2B5EF4-FFF2-40B4-BE49-F238E27FC236}">
                  <a16:creationId xmlns:a16="http://schemas.microsoft.com/office/drawing/2014/main" id="{277BD5D2-FEF3-4501-BB04-3793C125A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" y="1534"/>
              <a:ext cx="123" cy="69"/>
            </a:xfrm>
            <a:custGeom>
              <a:avLst/>
              <a:gdLst>
                <a:gd name="T0" fmla="*/ 206 w 206"/>
                <a:gd name="T1" fmla="*/ 105 h 114"/>
                <a:gd name="T2" fmla="*/ 197 w 206"/>
                <a:gd name="T3" fmla="*/ 114 h 114"/>
                <a:gd name="T4" fmla="*/ 183 w 206"/>
                <a:gd name="T5" fmla="*/ 112 h 114"/>
                <a:gd name="T6" fmla="*/ 167 w 206"/>
                <a:gd name="T7" fmla="*/ 108 h 114"/>
                <a:gd name="T8" fmla="*/ 142 w 206"/>
                <a:gd name="T9" fmla="*/ 103 h 114"/>
                <a:gd name="T10" fmla="*/ 128 w 206"/>
                <a:gd name="T11" fmla="*/ 100 h 114"/>
                <a:gd name="T12" fmla="*/ 113 w 206"/>
                <a:gd name="T13" fmla="*/ 88 h 114"/>
                <a:gd name="T14" fmla="*/ 89 w 206"/>
                <a:gd name="T15" fmla="*/ 84 h 114"/>
                <a:gd name="T16" fmla="*/ 71 w 206"/>
                <a:gd name="T17" fmla="*/ 80 h 114"/>
                <a:gd name="T18" fmla="*/ 38 w 206"/>
                <a:gd name="T19" fmla="*/ 68 h 114"/>
                <a:gd name="T20" fmla="*/ 7 w 206"/>
                <a:gd name="T21" fmla="*/ 50 h 114"/>
                <a:gd name="T22" fmla="*/ 1 w 206"/>
                <a:gd name="T23" fmla="*/ 41 h 114"/>
                <a:gd name="T24" fmla="*/ 5 w 206"/>
                <a:gd name="T25" fmla="*/ 23 h 114"/>
                <a:gd name="T26" fmla="*/ 16 w 206"/>
                <a:gd name="T27" fmla="*/ 10 h 114"/>
                <a:gd name="T28" fmla="*/ 17 w 206"/>
                <a:gd name="T29" fmla="*/ 9 h 114"/>
                <a:gd name="T30" fmla="*/ 22 w 206"/>
                <a:gd name="T31" fmla="*/ 9 h 114"/>
                <a:gd name="T32" fmla="*/ 33 w 206"/>
                <a:gd name="T33" fmla="*/ 1 h 114"/>
                <a:gd name="T34" fmla="*/ 55 w 206"/>
                <a:gd name="T35" fmla="*/ 14 h 114"/>
                <a:gd name="T36" fmla="*/ 77 w 206"/>
                <a:gd name="T37" fmla="*/ 29 h 114"/>
                <a:gd name="T38" fmla="*/ 92 w 206"/>
                <a:gd name="T39" fmla="*/ 33 h 114"/>
                <a:gd name="T40" fmla="*/ 106 w 206"/>
                <a:gd name="T41" fmla="*/ 46 h 114"/>
                <a:gd name="T42" fmla="*/ 118 w 206"/>
                <a:gd name="T43" fmla="*/ 51 h 114"/>
                <a:gd name="T44" fmla="*/ 122 w 206"/>
                <a:gd name="T45" fmla="*/ 58 h 114"/>
                <a:gd name="T46" fmla="*/ 139 w 206"/>
                <a:gd name="T47" fmla="*/ 64 h 114"/>
                <a:gd name="T48" fmla="*/ 148 w 206"/>
                <a:gd name="T49" fmla="*/ 68 h 114"/>
                <a:gd name="T50" fmla="*/ 154 w 206"/>
                <a:gd name="T51" fmla="*/ 70 h 114"/>
                <a:gd name="T52" fmla="*/ 163 w 206"/>
                <a:gd name="T53" fmla="*/ 66 h 114"/>
                <a:gd name="T54" fmla="*/ 172 w 206"/>
                <a:gd name="T55" fmla="*/ 71 h 114"/>
                <a:gd name="T56" fmla="*/ 198 w 206"/>
                <a:gd name="T57" fmla="*/ 71 h 114"/>
                <a:gd name="T58" fmla="*/ 201 w 206"/>
                <a:gd name="T59" fmla="*/ 71 h 114"/>
                <a:gd name="T60" fmla="*/ 200 w 206"/>
                <a:gd name="T61" fmla="*/ 85 h 114"/>
                <a:gd name="T62" fmla="*/ 204 w 206"/>
                <a:gd name="T63" fmla="*/ 98 h 114"/>
                <a:gd name="T64" fmla="*/ 206 w 206"/>
                <a:gd name="T65" fmla="*/ 10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6" h="114">
                  <a:moveTo>
                    <a:pt x="206" y="105"/>
                  </a:moveTo>
                  <a:cubicBezTo>
                    <a:pt x="206" y="109"/>
                    <a:pt x="204" y="113"/>
                    <a:pt x="197" y="114"/>
                  </a:cubicBezTo>
                  <a:cubicBezTo>
                    <a:pt x="190" y="114"/>
                    <a:pt x="185" y="113"/>
                    <a:pt x="183" y="112"/>
                  </a:cubicBezTo>
                  <a:cubicBezTo>
                    <a:pt x="181" y="111"/>
                    <a:pt x="177" y="111"/>
                    <a:pt x="167" y="108"/>
                  </a:cubicBezTo>
                  <a:cubicBezTo>
                    <a:pt x="158" y="105"/>
                    <a:pt x="152" y="106"/>
                    <a:pt x="142" y="103"/>
                  </a:cubicBezTo>
                  <a:cubicBezTo>
                    <a:pt x="132" y="101"/>
                    <a:pt x="135" y="103"/>
                    <a:pt x="128" y="100"/>
                  </a:cubicBezTo>
                  <a:cubicBezTo>
                    <a:pt x="121" y="96"/>
                    <a:pt x="119" y="92"/>
                    <a:pt x="113" y="88"/>
                  </a:cubicBezTo>
                  <a:cubicBezTo>
                    <a:pt x="106" y="83"/>
                    <a:pt x="100" y="83"/>
                    <a:pt x="89" y="84"/>
                  </a:cubicBezTo>
                  <a:cubicBezTo>
                    <a:pt x="78" y="85"/>
                    <a:pt x="81" y="84"/>
                    <a:pt x="71" y="80"/>
                  </a:cubicBezTo>
                  <a:cubicBezTo>
                    <a:pt x="61" y="75"/>
                    <a:pt x="50" y="72"/>
                    <a:pt x="38" y="68"/>
                  </a:cubicBezTo>
                  <a:cubicBezTo>
                    <a:pt x="27" y="65"/>
                    <a:pt x="14" y="53"/>
                    <a:pt x="7" y="50"/>
                  </a:cubicBezTo>
                  <a:cubicBezTo>
                    <a:pt x="0" y="47"/>
                    <a:pt x="0" y="43"/>
                    <a:pt x="1" y="41"/>
                  </a:cubicBezTo>
                  <a:cubicBezTo>
                    <a:pt x="2" y="39"/>
                    <a:pt x="4" y="30"/>
                    <a:pt x="5" y="23"/>
                  </a:cubicBezTo>
                  <a:cubicBezTo>
                    <a:pt x="6" y="17"/>
                    <a:pt x="9" y="11"/>
                    <a:pt x="16" y="10"/>
                  </a:cubicBezTo>
                  <a:cubicBezTo>
                    <a:pt x="16" y="10"/>
                    <a:pt x="17" y="10"/>
                    <a:pt x="17" y="9"/>
                  </a:cubicBezTo>
                  <a:cubicBezTo>
                    <a:pt x="19" y="10"/>
                    <a:pt x="21" y="10"/>
                    <a:pt x="22" y="9"/>
                  </a:cubicBezTo>
                  <a:cubicBezTo>
                    <a:pt x="25" y="7"/>
                    <a:pt x="28" y="2"/>
                    <a:pt x="33" y="1"/>
                  </a:cubicBezTo>
                  <a:cubicBezTo>
                    <a:pt x="38" y="0"/>
                    <a:pt x="47" y="8"/>
                    <a:pt x="55" y="14"/>
                  </a:cubicBezTo>
                  <a:cubicBezTo>
                    <a:pt x="62" y="20"/>
                    <a:pt x="72" y="19"/>
                    <a:pt x="77" y="29"/>
                  </a:cubicBezTo>
                  <a:cubicBezTo>
                    <a:pt x="83" y="38"/>
                    <a:pt x="85" y="33"/>
                    <a:pt x="92" y="33"/>
                  </a:cubicBezTo>
                  <a:cubicBezTo>
                    <a:pt x="99" y="33"/>
                    <a:pt x="101" y="37"/>
                    <a:pt x="106" y="46"/>
                  </a:cubicBezTo>
                  <a:cubicBezTo>
                    <a:pt x="110" y="55"/>
                    <a:pt x="110" y="50"/>
                    <a:pt x="118" y="51"/>
                  </a:cubicBezTo>
                  <a:cubicBezTo>
                    <a:pt x="127" y="52"/>
                    <a:pt x="122" y="53"/>
                    <a:pt x="122" y="58"/>
                  </a:cubicBezTo>
                  <a:cubicBezTo>
                    <a:pt x="122" y="64"/>
                    <a:pt x="136" y="59"/>
                    <a:pt x="139" y="64"/>
                  </a:cubicBezTo>
                  <a:cubicBezTo>
                    <a:pt x="142" y="68"/>
                    <a:pt x="144" y="69"/>
                    <a:pt x="148" y="68"/>
                  </a:cubicBezTo>
                  <a:cubicBezTo>
                    <a:pt x="152" y="67"/>
                    <a:pt x="150" y="66"/>
                    <a:pt x="154" y="70"/>
                  </a:cubicBezTo>
                  <a:cubicBezTo>
                    <a:pt x="158" y="74"/>
                    <a:pt x="158" y="69"/>
                    <a:pt x="163" y="66"/>
                  </a:cubicBezTo>
                  <a:cubicBezTo>
                    <a:pt x="168" y="62"/>
                    <a:pt x="170" y="67"/>
                    <a:pt x="172" y="71"/>
                  </a:cubicBezTo>
                  <a:cubicBezTo>
                    <a:pt x="175" y="74"/>
                    <a:pt x="188" y="73"/>
                    <a:pt x="198" y="71"/>
                  </a:cubicBezTo>
                  <a:cubicBezTo>
                    <a:pt x="199" y="71"/>
                    <a:pt x="200" y="71"/>
                    <a:pt x="201" y="71"/>
                  </a:cubicBezTo>
                  <a:cubicBezTo>
                    <a:pt x="206" y="72"/>
                    <a:pt x="200" y="78"/>
                    <a:pt x="200" y="85"/>
                  </a:cubicBezTo>
                  <a:cubicBezTo>
                    <a:pt x="200" y="93"/>
                    <a:pt x="201" y="91"/>
                    <a:pt x="204" y="98"/>
                  </a:cubicBezTo>
                  <a:cubicBezTo>
                    <a:pt x="206" y="104"/>
                    <a:pt x="206" y="100"/>
                    <a:pt x="206" y="10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98">
              <a:extLst>
                <a:ext uri="{FF2B5EF4-FFF2-40B4-BE49-F238E27FC236}">
                  <a16:creationId xmlns:a16="http://schemas.microsoft.com/office/drawing/2014/main" id="{65710EA8-71DE-4F3C-A800-360A061A2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1" y="1568"/>
              <a:ext cx="53" cy="30"/>
            </a:xfrm>
            <a:custGeom>
              <a:avLst/>
              <a:gdLst>
                <a:gd name="T0" fmla="*/ 81 w 88"/>
                <a:gd name="T1" fmla="*/ 43 h 50"/>
                <a:gd name="T2" fmla="*/ 65 w 88"/>
                <a:gd name="T3" fmla="*/ 45 h 50"/>
                <a:gd name="T4" fmla="*/ 46 w 88"/>
                <a:gd name="T5" fmla="*/ 45 h 50"/>
                <a:gd name="T6" fmla="*/ 36 w 88"/>
                <a:gd name="T7" fmla="*/ 45 h 50"/>
                <a:gd name="T8" fmla="*/ 24 w 88"/>
                <a:gd name="T9" fmla="*/ 47 h 50"/>
                <a:gd name="T10" fmla="*/ 15 w 88"/>
                <a:gd name="T11" fmla="*/ 42 h 50"/>
                <a:gd name="T12" fmla="*/ 3 w 88"/>
                <a:gd name="T13" fmla="*/ 39 h 50"/>
                <a:gd name="T14" fmla="*/ 0 w 88"/>
                <a:gd name="T15" fmla="*/ 32 h 50"/>
                <a:gd name="T16" fmla="*/ 2 w 88"/>
                <a:gd name="T17" fmla="*/ 27 h 50"/>
                <a:gd name="T18" fmla="*/ 8 w 88"/>
                <a:gd name="T19" fmla="*/ 18 h 50"/>
                <a:gd name="T20" fmla="*/ 14 w 88"/>
                <a:gd name="T21" fmla="*/ 9 h 50"/>
                <a:gd name="T22" fmla="*/ 26 w 88"/>
                <a:gd name="T23" fmla="*/ 2 h 50"/>
                <a:gd name="T24" fmla="*/ 34 w 88"/>
                <a:gd name="T25" fmla="*/ 8 h 50"/>
                <a:gd name="T26" fmla="*/ 46 w 88"/>
                <a:gd name="T27" fmla="*/ 11 h 50"/>
                <a:gd name="T28" fmla="*/ 64 w 88"/>
                <a:gd name="T29" fmla="*/ 11 h 50"/>
                <a:gd name="T30" fmla="*/ 70 w 88"/>
                <a:gd name="T31" fmla="*/ 17 h 50"/>
                <a:gd name="T32" fmla="*/ 68 w 88"/>
                <a:gd name="T33" fmla="*/ 23 h 50"/>
                <a:gd name="T34" fmla="*/ 78 w 88"/>
                <a:gd name="T35" fmla="*/ 29 h 50"/>
                <a:gd name="T36" fmla="*/ 78 w 88"/>
                <a:gd name="T37" fmla="*/ 35 h 50"/>
                <a:gd name="T38" fmla="*/ 81 w 88"/>
                <a:gd name="T39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50">
                  <a:moveTo>
                    <a:pt x="81" y="43"/>
                  </a:moveTo>
                  <a:cubicBezTo>
                    <a:pt x="73" y="45"/>
                    <a:pt x="71" y="43"/>
                    <a:pt x="65" y="45"/>
                  </a:cubicBezTo>
                  <a:cubicBezTo>
                    <a:pt x="59" y="48"/>
                    <a:pt x="48" y="46"/>
                    <a:pt x="46" y="45"/>
                  </a:cubicBezTo>
                  <a:cubicBezTo>
                    <a:pt x="43" y="43"/>
                    <a:pt x="39" y="42"/>
                    <a:pt x="36" y="45"/>
                  </a:cubicBezTo>
                  <a:cubicBezTo>
                    <a:pt x="33" y="48"/>
                    <a:pt x="31" y="50"/>
                    <a:pt x="24" y="47"/>
                  </a:cubicBezTo>
                  <a:cubicBezTo>
                    <a:pt x="18" y="43"/>
                    <a:pt x="22" y="41"/>
                    <a:pt x="15" y="42"/>
                  </a:cubicBezTo>
                  <a:cubicBezTo>
                    <a:pt x="8" y="42"/>
                    <a:pt x="4" y="43"/>
                    <a:pt x="3" y="39"/>
                  </a:cubicBezTo>
                  <a:cubicBezTo>
                    <a:pt x="2" y="35"/>
                    <a:pt x="3" y="36"/>
                    <a:pt x="0" y="32"/>
                  </a:cubicBezTo>
                  <a:cubicBezTo>
                    <a:pt x="0" y="31"/>
                    <a:pt x="0" y="32"/>
                    <a:pt x="2" y="27"/>
                  </a:cubicBezTo>
                  <a:cubicBezTo>
                    <a:pt x="5" y="20"/>
                    <a:pt x="4" y="22"/>
                    <a:pt x="8" y="18"/>
                  </a:cubicBezTo>
                  <a:cubicBezTo>
                    <a:pt x="11" y="13"/>
                    <a:pt x="9" y="13"/>
                    <a:pt x="14" y="9"/>
                  </a:cubicBezTo>
                  <a:cubicBezTo>
                    <a:pt x="19" y="6"/>
                    <a:pt x="23" y="0"/>
                    <a:pt x="26" y="2"/>
                  </a:cubicBezTo>
                  <a:cubicBezTo>
                    <a:pt x="28" y="4"/>
                    <a:pt x="30" y="6"/>
                    <a:pt x="34" y="8"/>
                  </a:cubicBezTo>
                  <a:cubicBezTo>
                    <a:pt x="39" y="10"/>
                    <a:pt x="39" y="10"/>
                    <a:pt x="46" y="11"/>
                  </a:cubicBezTo>
                  <a:cubicBezTo>
                    <a:pt x="53" y="12"/>
                    <a:pt x="62" y="10"/>
                    <a:pt x="64" y="11"/>
                  </a:cubicBezTo>
                  <a:cubicBezTo>
                    <a:pt x="65" y="12"/>
                    <a:pt x="68" y="16"/>
                    <a:pt x="70" y="17"/>
                  </a:cubicBezTo>
                  <a:cubicBezTo>
                    <a:pt x="67" y="19"/>
                    <a:pt x="66" y="21"/>
                    <a:pt x="68" y="23"/>
                  </a:cubicBezTo>
                  <a:cubicBezTo>
                    <a:pt x="70" y="25"/>
                    <a:pt x="76" y="28"/>
                    <a:pt x="78" y="29"/>
                  </a:cubicBezTo>
                  <a:cubicBezTo>
                    <a:pt x="80" y="30"/>
                    <a:pt x="78" y="33"/>
                    <a:pt x="78" y="35"/>
                  </a:cubicBezTo>
                  <a:cubicBezTo>
                    <a:pt x="79" y="38"/>
                    <a:pt x="88" y="42"/>
                    <a:pt x="81" y="4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099">
              <a:extLst>
                <a:ext uri="{FF2B5EF4-FFF2-40B4-BE49-F238E27FC236}">
                  <a16:creationId xmlns:a16="http://schemas.microsoft.com/office/drawing/2014/main" id="{73667E0D-3195-4873-B6D6-794E550D9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6" y="1599"/>
              <a:ext cx="79" cy="92"/>
            </a:xfrm>
            <a:custGeom>
              <a:avLst/>
              <a:gdLst>
                <a:gd name="T0" fmla="*/ 127 w 132"/>
                <a:gd name="T1" fmla="*/ 148 h 153"/>
                <a:gd name="T2" fmla="*/ 121 w 132"/>
                <a:gd name="T3" fmla="*/ 148 h 153"/>
                <a:gd name="T4" fmla="*/ 116 w 132"/>
                <a:gd name="T5" fmla="*/ 153 h 153"/>
                <a:gd name="T6" fmla="*/ 113 w 132"/>
                <a:gd name="T7" fmla="*/ 148 h 153"/>
                <a:gd name="T8" fmla="*/ 106 w 132"/>
                <a:gd name="T9" fmla="*/ 129 h 153"/>
                <a:gd name="T10" fmla="*/ 99 w 132"/>
                <a:gd name="T11" fmla="*/ 119 h 153"/>
                <a:gd name="T12" fmla="*/ 92 w 132"/>
                <a:gd name="T13" fmla="*/ 105 h 153"/>
                <a:gd name="T14" fmla="*/ 82 w 132"/>
                <a:gd name="T15" fmla="*/ 112 h 153"/>
                <a:gd name="T16" fmla="*/ 73 w 132"/>
                <a:gd name="T17" fmla="*/ 109 h 153"/>
                <a:gd name="T18" fmla="*/ 68 w 132"/>
                <a:gd name="T19" fmla="*/ 113 h 153"/>
                <a:gd name="T20" fmla="*/ 74 w 132"/>
                <a:gd name="T21" fmla="*/ 123 h 153"/>
                <a:gd name="T22" fmla="*/ 72 w 132"/>
                <a:gd name="T23" fmla="*/ 128 h 153"/>
                <a:gd name="T24" fmla="*/ 66 w 132"/>
                <a:gd name="T25" fmla="*/ 132 h 153"/>
                <a:gd name="T26" fmla="*/ 62 w 132"/>
                <a:gd name="T27" fmla="*/ 131 h 153"/>
                <a:gd name="T28" fmla="*/ 57 w 132"/>
                <a:gd name="T29" fmla="*/ 130 h 153"/>
                <a:gd name="T30" fmla="*/ 54 w 132"/>
                <a:gd name="T31" fmla="*/ 134 h 153"/>
                <a:gd name="T32" fmla="*/ 47 w 132"/>
                <a:gd name="T33" fmla="*/ 135 h 153"/>
                <a:gd name="T34" fmla="*/ 45 w 132"/>
                <a:gd name="T35" fmla="*/ 137 h 153"/>
                <a:gd name="T36" fmla="*/ 41 w 132"/>
                <a:gd name="T37" fmla="*/ 137 h 153"/>
                <a:gd name="T38" fmla="*/ 36 w 132"/>
                <a:gd name="T39" fmla="*/ 138 h 153"/>
                <a:gd name="T40" fmla="*/ 36 w 132"/>
                <a:gd name="T41" fmla="*/ 131 h 153"/>
                <a:gd name="T42" fmla="*/ 38 w 132"/>
                <a:gd name="T43" fmla="*/ 120 h 153"/>
                <a:gd name="T44" fmla="*/ 32 w 132"/>
                <a:gd name="T45" fmla="*/ 110 h 153"/>
                <a:gd name="T46" fmla="*/ 31 w 132"/>
                <a:gd name="T47" fmla="*/ 96 h 153"/>
                <a:gd name="T48" fmla="*/ 24 w 132"/>
                <a:gd name="T49" fmla="*/ 86 h 153"/>
                <a:gd name="T50" fmla="*/ 19 w 132"/>
                <a:gd name="T51" fmla="*/ 77 h 153"/>
                <a:gd name="T52" fmla="*/ 21 w 132"/>
                <a:gd name="T53" fmla="*/ 64 h 153"/>
                <a:gd name="T54" fmla="*/ 2 w 132"/>
                <a:gd name="T55" fmla="*/ 53 h 153"/>
                <a:gd name="T56" fmla="*/ 10 w 132"/>
                <a:gd name="T57" fmla="*/ 45 h 153"/>
                <a:gd name="T58" fmla="*/ 21 w 132"/>
                <a:gd name="T59" fmla="*/ 39 h 153"/>
                <a:gd name="T60" fmla="*/ 23 w 132"/>
                <a:gd name="T61" fmla="*/ 35 h 153"/>
                <a:gd name="T62" fmla="*/ 13 w 132"/>
                <a:gd name="T63" fmla="*/ 29 h 153"/>
                <a:gd name="T64" fmla="*/ 0 w 132"/>
                <a:gd name="T65" fmla="*/ 19 h 153"/>
                <a:gd name="T66" fmla="*/ 3 w 132"/>
                <a:gd name="T67" fmla="*/ 8 h 153"/>
                <a:gd name="T68" fmla="*/ 6 w 132"/>
                <a:gd name="T69" fmla="*/ 3 h 153"/>
                <a:gd name="T70" fmla="*/ 13 w 132"/>
                <a:gd name="T71" fmla="*/ 6 h 153"/>
                <a:gd name="T72" fmla="*/ 20 w 132"/>
                <a:gd name="T73" fmla="*/ 7 h 153"/>
                <a:gd name="T74" fmla="*/ 28 w 132"/>
                <a:gd name="T75" fmla="*/ 15 h 153"/>
                <a:gd name="T76" fmla="*/ 33 w 132"/>
                <a:gd name="T77" fmla="*/ 17 h 153"/>
                <a:gd name="T78" fmla="*/ 37 w 132"/>
                <a:gd name="T79" fmla="*/ 11 h 153"/>
                <a:gd name="T80" fmla="*/ 43 w 132"/>
                <a:gd name="T81" fmla="*/ 19 h 153"/>
                <a:gd name="T82" fmla="*/ 44 w 132"/>
                <a:gd name="T83" fmla="*/ 36 h 153"/>
                <a:gd name="T84" fmla="*/ 103 w 132"/>
                <a:gd name="T85" fmla="*/ 41 h 153"/>
                <a:gd name="T86" fmla="*/ 108 w 132"/>
                <a:gd name="T87" fmla="*/ 48 h 153"/>
                <a:gd name="T88" fmla="*/ 102 w 132"/>
                <a:gd name="T89" fmla="*/ 60 h 153"/>
                <a:gd name="T90" fmla="*/ 96 w 132"/>
                <a:gd name="T91" fmla="*/ 66 h 153"/>
                <a:gd name="T92" fmla="*/ 85 w 132"/>
                <a:gd name="T93" fmla="*/ 74 h 153"/>
                <a:gd name="T94" fmla="*/ 86 w 132"/>
                <a:gd name="T95" fmla="*/ 91 h 153"/>
                <a:gd name="T96" fmla="*/ 97 w 132"/>
                <a:gd name="T97" fmla="*/ 100 h 153"/>
                <a:gd name="T98" fmla="*/ 101 w 132"/>
                <a:gd name="T99" fmla="*/ 91 h 153"/>
                <a:gd name="T100" fmla="*/ 109 w 132"/>
                <a:gd name="T101" fmla="*/ 80 h 153"/>
                <a:gd name="T102" fmla="*/ 113 w 132"/>
                <a:gd name="T103" fmla="*/ 95 h 153"/>
                <a:gd name="T104" fmla="*/ 121 w 132"/>
                <a:gd name="T105" fmla="*/ 112 h 153"/>
                <a:gd name="T106" fmla="*/ 124 w 132"/>
                <a:gd name="T107" fmla="*/ 129 h 153"/>
                <a:gd name="T108" fmla="*/ 127 w 132"/>
                <a:gd name="T109" fmla="*/ 148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2" h="153">
                  <a:moveTo>
                    <a:pt x="127" y="148"/>
                  </a:moveTo>
                  <a:cubicBezTo>
                    <a:pt x="122" y="147"/>
                    <a:pt x="121" y="145"/>
                    <a:pt x="121" y="148"/>
                  </a:cubicBezTo>
                  <a:cubicBezTo>
                    <a:pt x="120" y="150"/>
                    <a:pt x="117" y="152"/>
                    <a:pt x="116" y="153"/>
                  </a:cubicBezTo>
                  <a:cubicBezTo>
                    <a:pt x="115" y="152"/>
                    <a:pt x="114" y="150"/>
                    <a:pt x="113" y="148"/>
                  </a:cubicBezTo>
                  <a:cubicBezTo>
                    <a:pt x="109" y="141"/>
                    <a:pt x="107" y="130"/>
                    <a:pt x="106" y="129"/>
                  </a:cubicBezTo>
                  <a:cubicBezTo>
                    <a:pt x="106" y="127"/>
                    <a:pt x="103" y="126"/>
                    <a:pt x="99" y="119"/>
                  </a:cubicBezTo>
                  <a:cubicBezTo>
                    <a:pt x="95" y="111"/>
                    <a:pt x="97" y="101"/>
                    <a:pt x="92" y="105"/>
                  </a:cubicBezTo>
                  <a:cubicBezTo>
                    <a:pt x="88" y="109"/>
                    <a:pt x="85" y="116"/>
                    <a:pt x="82" y="112"/>
                  </a:cubicBezTo>
                  <a:cubicBezTo>
                    <a:pt x="80" y="109"/>
                    <a:pt x="74" y="102"/>
                    <a:pt x="73" y="109"/>
                  </a:cubicBezTo>
                  <a:cubicBezTo>
                    <a:pt x="71" y="116"/>
                    <a:pt x="68" y="103"/>
                    <a:pt x="68" y="113"/>
                  </a:cubicBezTo>
                  <a:cubicBezTo>
                    <a:pt x="68" y="123"/>
                    <a:pt x="73" y="118"/>
                    <a:pt x="74" y="123"/>
                  </a:cubicBezTo>
                  <a:cubicBezTo>
                    <a:pt x="76" y="127"/>
                    <a:pt x="73" y="129"/>
                    <a:pt x="72" y="128"/>
                  </a:cubicBezTo>
                  <a:cubicBezTo>
                    <a:pt x="71" y="127"/>
                    <a:pt x="69" y="131"/>
                    <a:pt x="66" y="132"/>
                  </a:cubicBezTo>
                  <a:cubicBezTo>
                    <a:pt x="64" y="134"/>
                    <a:pt x="63" y="133"/>
                    <a:pt x="62" y="131"/>
                  </a:cubicBezTo>
                  <a:cubicBezTo>
                    <a:pt x="61" y="129"/>
                    <a:pt x="59" y="127"/>
                    <a:pt x="57" y="130"/>
                  </a:cubicBezTo>
                  <a:cubicBezTo>
                    <a:pt x="56" y="133"/>
                    <a:pt x="58" y="136"/>
                    <a:pt x="54" y="134"/>
                  </a:cubicBezTo>
                  <a:cubicBezTo>
                    <a:pt x="50" y="133"/>
                    <a:pt x="47" y="134"/>
                    <a:pt x="47" y="135"/>
                  </a:cubicBezTo>
                  <a:cubicBezTo>
                    <a:pt x="47" y="136"/>
                    <a:pt x="46" y="138"/>
                    <a:pt x="45" y="137"/>
                  </a:cubicBezTo>
                  <a:cubicBezTo>
                    <a:pt x="43" y="135"/>
                    <a:pt x="42" y="135"/>
                    <a:pt x="41" y="137"/>
                  </a:cubicBezTo>
                  <a:cubicBezTo>
                    <a:pt x="40" y="139"/>
                    <a:pt x="38" y="139"/>
                    <a:pt x="36" y="138"/>
                  </a:cubicBezTo>
                  <a:cubicBezTo>
                    <a:pt x="37" y="136"/>
                    <a:pt x="35" y="137"/>
                    <a:pt x="36" y="131"/>
                  </a:cubicBezTo>
                  <a:cubicBezTo>
                    <a:pt x="38" y="125"/>
                    <a:pt x="43" y="126"/>
                    <a:pt x="38" y="120"/>
                  </a:cubicBezTo>
                  <a:cubicBezTo>
                    <a:pt x="33" y="113"/>
                    <a:pt x="33" y="120"/>
                    <a:pt x="32" y="110"/>
                  </a:cubicBezTo>
                  <a:cubicBezTo>
                    <a:pt x="32" y="99"/>
                    <a:pt x="35" y="102"/>
                    <a:pt x="31" y="96"/>
                  </a:cubicBezTo>
                  <a:cubicBezTo>
                    <a:pt x="26" y="89"/>
                    <a:pt x="29" y="89"/>
                    <a:pt x="24" y="86"/>
                  </a:cubicBezTo>
                  <a:cubicBezTo>
                    <a:pt x="18" y="83"/>
                    <a:pt x="17" y="83"/>
                    <a:pt x="19" y="77"/>
                  </a:cubicBezTo>
                  <a:cubicBezTo>
                    <a:pt x="21" y="70"/>
                    <a:pt x="29" y="69"/>
                    <a:pt x="21" y="64"/>
                  </a:cubicBezTo>
                  <a:cubicBezTo>
                    <a:pt x="13" y="60"/>
                    <a:pt x="2" y="58"/>
                    <a:pt x="2" y="53"/>
                  </a:cubicBezTo>
                  <a:cubicBezTo>
                    <a:pt x="3" y="48"/>
                    <a:pt x="8" y="47"/>
                    <a:pt x="10" y="45"/>
                  </a:cubicBezTo>
                  <a:cubicBezTo>
                    <a:pt x="11" y="43"/>
                    <a:pt x="18" y="39"/>
                    <a:pt x="21" y="39"/>
                  </a:cubicBezTo>
                  <a:cubicBezTo>
                    <a:pt x="25" y="39"/>
                    <a:pt x="29" y="38"/>
                    <a:pt x="23" y="35"/>
                  </a:cubicBezTo>
                  <a:cubicBezTo>
                    <a:pt x="17" y="32"/>
                    <a:pt x="18" y="32"/>
                    <a:pt x="13" y="29"/>
                  </a:cubicBezTo>
                  <a:cubicBezTo>
                    <a:pt x="7" y="25"/>
                    <a:pt x="0" y="25"/>
                    <a:pt x="0" y="19"/>
                  </a:cubicBezTo>
                  <a:cubicBezTo>
                    <a:pt x="0" y="13"/>
                    <a:pt x="0" y="10"/>
                    <a:pt x="3" y="8"/>
                  </a:cubicBezTo>
                  <a:cubicBezTo>
                    <a:pt x="5" y="6"/>
                    <a:pt x="4" y="0"/>
                    <a:pt x="6" y="3"/>
                  </a:cubicBezTo>
                  <a:cubicBezTo>
                    <a:pt x="9" y="5"/>
                    <a:pt x="9" y="5"/>
                    <a:pt x="13" y="6"/>
                  </a:cubicBezTo>
                  <a:cubicBezTo>
                    <a:pt x="17" y="8"/>
                    <a:pt x="18" y="5"/>
                    <a:pt x="20" y="7"/>
                  </a:cubicBezTo>
                  <a:cubicBezTo>
                    <a:pt x="22" y="10"/>
                    <a:pt x="25" y="13"/>
                    <a:pt x="28" y="15"/>
                  </a:cubicBezTo>
                  <a:cubicBezTo>
                    <a:pt x="30" y="16"/>
                    <a:pt x="31" y="19"/>
                    <a:pt x="33" y="17"/>
                  </a:cubicBezTo>
                  <a:cubicBezTo>
                    <a:pt x="35" y="14"/>
                    <a:pt x="36" y="10"/>
                    <a:pt x="37" y="11"/>
                  </a:cubicBezTo>
                  <a:cubicBezTo>
                    <a:pt x="38" y="12"/>
                    <a:pt x="41" y="11"/>
                    <a:pt x="43" y="19"/>
                  </a:cubicBezTo>
                  <a:cubicBezTo>
                    <a:pt x="45" y="28"/>
                    <a:pt x="40" y="33"/>
                    <a:pt x="44" y="36"/>
                  </a:cubicBezTo>
                  <a:cubicBezTo>
                    <a:pt x="49" y="39"/>
                    <a:pt x="101" y="41"/>
                    <a:pt x="103" y="41"/>
                  </a:cubicBezTo>
                  <a:cubicBezTo>
                    <a:pt x="106" y="41"/>
                    <a:pt x="112" y="46"/>
                    <a:pt x="108" y="48"/>
                  </a:cubicBezTo>
                  <a:cubicBezTo>
                    <a:pt x="104" y="50"/>
                    <a:pt x="103" y="56"/>
                    <a:pt x="102" y="60"/>
                  </a:cubicBezTo>
                  <a:cubicBezTo>
                    <a:pt x="102" y="64"/>
                    <a:pt x="101" y="64"/>
                    <a:pt x="96" y="66"/>
                  </a:cubicBezTo>
                  <a:cubicBezTo>
                    <a:pt x="90" y="68"/>
                    <a:pt x="85" y="68"/>
                    <a:pt x="85" y="74"/>
                  </a:cubicBezTo>
                  <a:cubicBezTo>
                    <a:pt x="85" y="80"/>
                    <a:pt x="81" y="87"/>
                    <a:pt x="86" y="91"/>
                  </a:cubicBezTo>
                  <a:cubicBezTo>
                    <a:pt x="90" y="95"/>
                    <a:pt x="95" y="100"/>
                    <a:pt x="97" y="100"/>
                  </a:cubicBezTo>
                  <a:cubicBezTo>
                    <a:pt x="100" y="101"/>
                    <a:pt x="99" y="96"/>
                    <a:pt x="101" y="91"/>
                  </a:cubicBezTo>
                  <a:cubicBezTo>
                    <a:pt x="102" y="85"/>
                    <a:pt x="105" y="77"/>
                    <a:pt x="109" y="80"/>
                  </a:cubicBezTo>
                  <a:cubicBezTo>
                    <a:pt x="114" y="83"/>
                    <a:pt x="111" y="88"/>
                    <a:pt x="113" y="95"/>
                  </a:cubicBezTo>
                  <a:cubicBezTo>
                    <a:pt x="115" y="101"/>
                    <a:pt x="119" y="104"/>
                    <a:pt x="121" y="112"/>
                  </a:cubicBezTo>
                  <a:cubicBezTo>
                    <a:pt x="124" y="120"/>
                    <a:pt x="123" y="121"/>
                    <a:pt x="124" y="129"/>
                  </a:cubicBezTo>
                  <a:cubicBezTo>
                    <a:pt x="125" y="137"/>
                    <a:pt x="132" y="149"/>
                    <a:pt x="127" y="14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100">
              <a:extLst>
                <a:ext uri="{FF2B5EF4-FFF2-40B4-BE49-F238E27FC236}">
                  <a16:creationId xmlns:a16="http://schemas.microsoft.com/office/drawing/2014/main" id="{F6737E95-CEBB-4642-9C01-67E65C630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5" y="1566"/>
              <a:ext cx="132" cy="313"/>
            </a:xfrm>
            <a:custGeom>
              <a:avLst/>
              <a:gdLst>
                <a:gd name="T0" fmla="*/ 216 w 219"/>
                <a:gd name="T1" fmla="*/ 202 h 521"/>
                <a:gd name="T2" fmla="*/ 203 w 219"/>
                <a:gd name="T3" fmla="*/ 219 h 521"/>
                <a:gd name="T4" fmla="*/ 196 w 219"/>
                <a:gd name="T5" fmla="*/ 229 h 521"/>
                <a:gd name="T6" fmla="*/ 181 w 219"/>
                <a:gd name="T7" fmla="*/ 236 h 521"/>
                <a:gd name="T8" fmla="*/ 163 w 219"/>
                <a:gd name="T9" fmla="*/ 249 h 521"/>
                <a:gd name="T10" fmla="*/ 146 w 219"/>
                <a:gd name="T11" fmla="*/ 263 h 521"/>
                <a:gd name="T12" fmla="*/ 141 w 219"/>
                <a:gd name="T13" fmla="*/ 283 h 521"/>
                <a:gd name="T14" fmla="*/ 156 w 219"/>
                <a:gd name="T15" fmla="*/ 312 h 521"/>
                <a:gd name="T16" fmla="*/ 181 w 219"/>
                <a:gd name="T17" fmla="*/ 342 h 521"/>
                <a:gd name="T18" fmla="*/ 176 w 219"/>
                <a:gd name="T19" fmla="*/ 353 h 521"/>
                <a:gd name="T20" fmla="*/ 170 w 219"/>
                <a:gd name="T21" fmla="*/ 380 h 521"/>
                <a:gd name="T22" fmla="*/ 195 w 219"/>
                <a:gd name="T23" fmla="*/ 418 h 521"/>
                <a:gd name="T24" fmla="*/ 209 w 219"/>
                <a:gd name="T25" fmla="*/ 456 h 521"/>
                <a:gd name="T26" fmla="*/ 202 w 219"/>
                <a:gd name="T27" fmla="*/ 490 h 521"/>
                <a:gd name="T28" fmla="*/ 192 w 219"/>
                <a:gd name="T29" fmla="*/ 519 h 521"/>
                <a:gd name="T30" fmla="*/ 189 w 219"/>
                <a:gd name="T31" fmla="*/ 508 h 521"/>
                <a:gd name="T32" fmla="*/ 191 w 219"/>
                <a:gd name="T33" fmla="*/ 476 h 521"/>
                <a:gd name="T34" fmla="*/ 188 w 219"/>
                <a:gd name="T35" fmla="*/ 451 h 521"/>
                <a:gd name="T36" fmla="*/ 181 w 219"/>
                <a:gd name="T37" fmla="*/ 421 h 521"/>
                <a:gd name="T38" fmla="*/ 163 w 219"/>
                <a:gd name="T39" fmla="*/ 389 h 521"/>
                <a:gd name="T40" fmla="*/ 157 w 219"/>
                <a:gd name="T41" fmla="*/ 358 h 521"/>
                <a:gd name="T42" fmla="*/ 141 w 219"/>
                <a:gd name="T43" fmla="*/ 329 h 521"/>
                <a:gd name="T44" fmla="*/ 130 w 219"/>
                <a:gd name="T45" fmla="*/ 316 h 521"/>
                <a:gd name="T46" fmla="*/ 123 w 219"/>
                <a:gd name="T47" fmla="*/ 336 h 521"/>
                <a:gd name="T48" fmla="*/ 108 w 219"/>
                <a:gd name="T49" fmla="*/ 350 h 521"/>
                <a:gd name="T50" fmla="*/ 96 w 219"/>
                <a:gd name="T51" fmla="*/ 360 h 521"/>
                <a:gd name="T52" fmla="*/ 87 w 219"/>
                <a:gd name="T53" fmla="*/ 357 h 521"/>
                <a:gd name="T54" fmla="*/ 73 w 219"/>
                <a:gd name="T55" fmla="*/ 351 h 521"/>
                <a:gd name="T56" fmla="*/ 70 w 219"/>
                <a:gd name="T57" fmla="*/ 326 h 521"/>
                <a:gd name="T58" fmla="*/ 64 w 219"/>
                <a:gd name="T59" fmla="*/ 286 h 521"/>
                <a:gd name="T60" fmla="*/ 46 w 219"/>
                <a:gd name="T61" fmla="*/ 276 h 521"/>
                <a:gd name="T62" fmla="*/ 44 w 219"/>
                <a:gd name="T63" fmla="*/ 262 h 521"/>
                <a:gd name="T64" fmla="*/ 43 w 219"/>
                <a:gd name="T65" fmla="*/ 245 h 521"/>
                <a:gd name="T66" fmla="*/ 25 w 219"/>
                <a:gd name="T67" fmla="*/ 238 h 521"/>
                <a:gd name="T68" fmla="*/ 8 w 219"/>
                <a:gd name="T69" fmla="*/ 223 h 521"/>
                <a:gd name="T70" fmla="*/ 0 w 219"/>
                <a:gd name="T71" fmla="*/ 208 h 521"/>
                <a:gd name="T72" fmla="*/ 11 w 219"/>
                <a:gd name="T73" fmla="*/ 203 h 521"/>
                <a:gd name="T74" fmla="*/ 7 w 219"/>
                <a:gd name="T75" fmla="*/ 179 h 521"/>
                <a:gd name="T76" fmla="*/ 18 w 219"/>
                <a:gd name="T77" fmla="*/ 182 h 521"/>
                <a:gd name="T78" fmla="*/ 21 w 219"/>
                <a:gd name="T79" fmla="*/ 170 h 521"/>
                <a:gd name="T80" fmla="*/ 20 w 219"/>
                <a:gd name="T81" fmla="*/ 154 h 521"/>
                <a:gd name="T82" fmla="*/ 19 w 219"/>
                <a:gd name="T83" fmla="*/ 127 h 521"/>
                <a:gd name="T84" fmla="*/ 39 w 219"/>
                <a:gd name="T85" fmla="*/ 130 h 521"/>
                <a:gd name="T86" fmla="*/ 46 w 219"/>
                <a:gd name="T87" fmla="*/ 94 h 521"/>
                <a:gd name="T88" fmla="*/ 52 w 219"/>
                <a:gd name="T89" fmla="*/ 65 h 521"/>
                <a:gd name="T90" fmla="*/ 65 w 219"/>
                <a:gd name="T91" fmla="*/ 45 h 521"/>
                <a:gd name="T92" fmla="*/ 94 w 219"/>
                <a:gd name="T93" fmla="*/ 40 h 521"/>
                <a:gd name="T94" fmla="*/ 95 w 219"/>
                <a:gd name="T95" fmla="*/ 7 h 521"/>
                <a:gd name="T96" fmla="*/ 108 w 219"/>
                <a:gd name="T97" fmla="*/ 5 h 521"/>
                <a:gd name="T98" fmla="*/ 122 w 219"/>
                <a:gd name="T99" fmla="*/ 30 h 521"/>
                <a:gd name="T100" fmla="*/ 136 w 219"/>
                <a:gd name="T101" fmla="*/ 57 h 521"/>
                <a:gd name="T102" fmla="*/ 123 w 219"/>
                <a:gd name="T103" fmla="*/ 94 h 521"/>
                <a:gd name="T104" fmla="*/ 122 w 219"/>
                <a:gd name="T105" fmla="*/ 128 h 521"/>
                <a:gd name="T106" fmla="*/ 148 w 219"/>
                <a:gd name="T107" fmla="*/ 126 h 521"/>
                <a:gd name="T108" fmla="*/ 160 w 219"/>
                <a:gd name="T109" fmla="*/ 149 h 521"/>
                <a:gd name="T110" fmla="*/ 171 w 219"/>
                <a:gd name="T111" fmla="*/ 173 h 521"/>
                <a:gd name="T112" fmla="*/ 191 w 219"/>
                <a:gd name="T113" fmla="*/ 186 h 521"/>
                <a:gd name="T114" fmla="*/ 207 w 219"/>
                <a:gd name="T115" fmla="*/ 198 h 521"/>
                <a:gd name="T116" fmla="*/ 218 w 219"/>
                <a:gd name="T117" fmla="*/ 199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9" h="521">
                  <a:moveTo>
                    <a:pt x="218" y="199"/>
                  </a:moveTo>
                  <a:cubicBezTo>
                    <a:pt x="218" y="200"/>
                    <a:pt x="217" y="201"/>
                    <a:pt x="216" y="202"/>
                  </a:cubicBezTo>
                  <a:cubicBezTo>
                    <a:pt x="212" y="206"/>
                    <a:pt x="206" y="212"/>
                    <a:pt x="206" y="213"/>
                  </a:cubicBezTo>
                  <a:cubicBezTo>
                    <a:pt x="206" y="214"/>
                    <a:pt x="205" y="218"/>
                    <a:pt x="203" y="219"/>
                  </a:cubicBezTo>
                  <a:cubicBezTo>
                    <a:pt x="200" y="221"/>
                    <a:pt x="197" y="227"/>
                    <a:pt x="197" y="228"/>
                  </a:cubicBezTo>
                  <a:cubicBezTo>
                    <a:pt x="197" y="228"/>
                    <a:pt x="197" y="229"/>
                    <a:pt x="196" y="229"/>
                  </a:cubicBezTo>
                  <a:cubicBezTo>
                    <a:pt x="195" y="229"/>
                    <a:pt x="193" y="229"/>
                    <a:pt x="190" y="230"/>
                  </a:cubicBezTo>
                  <a:cubicBezTo>
                    <a:pt x="185" y="231"/>
                    <a:pt x="182" y="234"/>
                    <a:pt x="181" y="236"/>
                  </a:cubicBezTo>
                  <a:cubicBezTo>
                    <a:pt x="180" y="238"/>
                    <a:pt x="174" y="241"/>
                    <a:pt x="174" y="243"/>
                  </a:cubicBezTo>
                  <a:cubicBezTo>
                    <a:pt x="173" y="245"/>
                    <a:pt x="167" y="247"/>
                    <a:pt x="163" y="249"/>
                  </a:cubicBezTo>
                  <a:cubicBezTo>
                    <a:pt x="159" y="251"/>
                    <a:pt x="156" y="242"/>
                    <a:pt x="151" y="248"/>
                  </a:cubicBezTo>
                  <a:cubicBezTo>
                    <a:pt x="147" y="253"/>
                    <a:pt x="145" y="259"/>
                    <a:pt x="146" y="263"/>
                  </a:cubicBezTo>
                  <a:cubicBezTo>
                    <a:pt x="147" y="267"/>
                    <a:pt x="146" y="270"/>
                    <a:pt x="146" y="276"/>
                  </a:cubicBezTo>
                  <a:cubicBezTo>
                    <a:pt x="147" y="281"/>
                    <a:pt x="136" y="279"/>
                    <a:pt x="141" y="283"/>
                  </a:cubicBezTo>
                  <a:cubicBezTo>
                    <a:pt x="146" y="287"/>
                    <a:pt x="149" y="297"/>
                    <a:pt x="150" y="299"/>
                  </a:cubicBezTo>
                  <a:cubicBezTo>
                    <a:pt x="151" y="301"/>
                    <a:pt x="145" y="304"/>
                    <a:pt x="156" y="312"/>
                  </a:cubicBezTo>
                  <a:cubicBezTo>
                    <a:pt x="166" y="320"/>
                    <a:pt x="174" y="328"/>
                    <a:pt x="175" y="332"/>
                  </a:cubicBezTo>
                  <a:cubicBezTo>
                    <a:pt x="176" y="336"/>
                    <a:pt x="177" y="341"/>
                    <a:pt x="181" y="342"/>
                  </a:cubicBezTo>
                  <a:cubicBezTo>
                    <a:pt x="184" y="342"/>
                    <a:pt x="186" y="338"/>
                    <a:pt x="184" y="342"/>
                  </a:cubicBezTo>
                  <a:cubicBezTo>
                    <a:pt x="182" y="347"/>
                    <a:pt x="176" y="350"/>
                    <a:pt x="176" y="353"/>
                  </a:cubicBezTo>
                  <a:cubicBezTo>
                    <a:pt x="176" y="356"/>
                    <a:pt x="180" y="361"/>
                    <a:pt x="179" y="364"/>
                  </a:cubicBezTo>
                  <a:cubicBezTo>
                    <a:pt x="178" y="366"/>
                    <a:pt x="169" y="373"/>
                    <a:pt x="170" y="380"/>
                  </a:cubicBezTo>
                  <a:cubicBezTo>
                    <a:pt x="172" y="386"/>
                    <a:pt x="180" y="393"/>
                    <a:pt x="184" y="397"/>
                  </a:cubicBezTo>
                  <a:cubicBezTo>
                    <a:pt x="187" y="401"/>
                    <a:pt x="194" y="414"/>
                    <a:pt x="195" y="418"/>
                  </a:cubicBezTo>
                  <a:cubicBezTo>
                    <a:pt x="196" y="423"/>
                    <a:pt x="197" y="429"/>
                    <a:pt x="200" y="435"/>
                  </a:cubicBezTo>
                  <a:cubicBezTo>
                    <a:pt x="203" y="441"/>
                    <a:pt x="204" y="450"/>
                    <a:pt x="209" y="456"/>
                  </a:cubicBezTo>
                  <a:cubicBezTo>
                    <a:pt x="213" y="463"/>
                    <a:pt x="212" y="474"/>
                    <a:pt x="210" y="477"/>
                  </a:cubicBezTo>
                  <a:cubicBezTo>
                    <a:pt x="209" y="479"/>
                    <a:pt x="205" y="484"/>
                    <a:pt x="202" y="490"/>
                  </a:cubicBezTo>
                  <a:cubicBezTo>
                    <a:pt x="199" y="495"/>
                    <a:pt x="196" y="500"/>
                    <a:pt x="195" y="506"/>
                  </a:cubicBezTo>
                  <a:cubicBezTo>
                    <a:pt x="194" y="512"/>
                    <a:pt x="195" y="517"/>
                    <a:pt x="192" y="519"/>
                  </a:cubicBezTo>
                  <a:cubicBezTo>
                    <a:pt x="192" y="520"/>
                    <a:pt x="191" y="521"/>
                    <a:pt x="190" y="521"/>
                  </a:cubicBezTo>
                  <a:cubicBezTo>
                    <a:pt x="191" y="516"/>
                    <a:pt x="191" y="515"/>
                    <a:pt x="189" y="508"/>
                  </a:cubicBezTo>
                  <a:cubicBezTo>
                    <a:pt x="186" y="500"/>
                    <a:pt x="192" y="492"/>
                    <a:pt x="192" y="488"/>
                  </a:cubicBezTo>
                  <a:cubicBezTo>
                    <a:pt x="193" y="483"/>
                    <a:pt x="192" y="480"/>
                    <a:pt x="191" y="476"/>
                  </a:cubicBezTo>
                  <a:cubicBezTo>
                    <a:pt x="189" y="471"/>
                    <a:pt x="192" y="471"/>
                    <a:pt x="191" y="464"/>
                  </a:cubicBezTo>
                  <a:cubicBezTo>
                    <a:pt x="189" y="457"/>
                    <a:pt x="187" y="452"/>
                    <a:pt x="188" y="451"/>
                  </a:cubicBezTo>
                  <a:cubicBezTo>
                    <a:pt x="189" y="449"/>
                    <a:pt x="187" y="445"/>
                    <a:pt x="185" y="435"/>
                  </a:cubicBezTo>
                  <a:cubicBezTo>
                    <a:pt x="182" y="426"/>
                    <a:pt x="187" y="428"/>
                    <a:pt x="181" y="421"/>
                  </a:cubicBezTo>
                  <a:cubicBezTo>
                    <a:pt x="175" y="413"/>
                    <a:pt x="178" y="419"/>
                    <a:pt x="173" y="408"/>
                  </a:cubicBezTo>
                  <a:cubicBezTo>
                    <a:pt x="168" y="396"/>
                    <a:pt x="164" y="396"/>
                    <a:pt x="163" y="389"/>
                  </a:cubicBezTo>
                  <a:cubicBezTo>
                    <a:pt x="162" y="382"/>
                    <a:pt x="158" y="388"/>
                    <a:pt x="158" y="376"/>
                  </a:cubicBezTo>
                  <a:cubicBezTo>
                    <a:pt x="158" y="363"/>
                    <a:pt x="163" y="369"/>
                    <a:pt x="157" y="358"/>
                  </a:cubicBezTo>
                  <a:cubicBezTo>
                    <a:pt x="151" y="347"/>
                    <a:pt x="155" y="348"/>
                    <a:pt x="150" y="340"/>
                  </a:cubicBezTo>
                  <a:cubicBezTo>
                    <a:pt x="144" y="332"/>
                    <a:pt x="142" y="332"/>
                    <a:pt x="141" y="329"/>
                  </a:cubicBezTo>
                  <a:cubicBezTo>
                    <a:pt x="140" y="327"/>
                    <a:pt x="136" y="320"/>
                    <a:pt x="135" y="316"/>
                  </a:cubicBezTo>
                  <a:cubicBezTo>
                    <a:pt x="134" y="313"/>
                    <a:pt x="129" y="311"/>
                    <a:pt x="130" y="316"/>
                  </a:cubicBezTo>
                  <a:cubicBezTo>
                    <a:pt x="130" y="321"/>
                    <a:pt x="133" y="331"/>
                    <a:pt x="130" y="332"/>
                  </a:cubicBezTo>
                  <a:cubicBezTo>
                    <a:pt x="128" y="333"/>
                    <a:pt x="127" y="330"/>
                    <a:pt x="123" y="336"/>
                  </a:cubicBezTo>
                  <a:cubicBezTo>
                    <a:pt x="118" y="341"/>
                    <a:pt x="118" y="341"/>
                    <a:pt x="115" y="344"/>
                  </a:cubicBezTo>
                  <a:cubicBezTo>
                    <a:pt x="113" y="347"/>
                    <a:pt x="110" y="346"/>
                    <a:pt x="108" y="350"/>
                  </a:cubicBezTo>
                  <a:cubicBezTo>
                    <a:pt x="106" y="354"/>
                    <a:pt x="103" y="356"/>
                    <a:pt x="103" y="358"/>
                  </a:cubicBezTo>
                  <a:cubicBezTo>
                    <a:pt x="102" y="361"/>
                    <a:pt x="97" y="365"/>
                    <a:pt x="96" y="360"/>
                  </a:cubicBezTo>
                  <a:cubicBezTo>
                    <a:pt x="96" y="355"/>
                    <a:pt x="94" y="352"/>
                    <a:pt x="92" y="354"/>
                  </a:cubicBezTo>
                  <a:cubicBezTo>
                    <a:pt x="90" y="357"/>
                    <a:pt x="89" y="360"/>
                    <a:pt x="87" y="357"/>
                  </a:cubicBezTo>
                  <a:cubicBezTo>
                    <a:pt x="86" y="354"/>
                    <a:pt x="84" y="355"/>
                    <a:pt x="80" y="354"/>
                  </a:cubicBezTo>
                  <a:cubicBezTo>
                    <a:pt x="76" y="353"/>
                    <a:pt x="77" y="355"/>
                    <a:pt x="73" y="351"/>
                  </a:cubicBezTo>
                  <a:cubicBezTo>
                    <a:pt x="69" y="347"/>
                    <a:pt x="67" y="352"/>
                    <a:pt x="68" y="343"/>
                  </a:cubicBezTo>
                  <a:cubicBezTo>
                    <a:pt x="70" y="335"/>
                    <a:pt x="68" y="332"/>
                    <a:pt x="70" y="326"/>
                  </a:cubicBezTo>
                  <a:cubicBezTo>
                    <a:pt x="73" y="319"/>
                    <a:pt x="73" y="302"/>
                    <a:pt x="73" y="300"/>
                  </a:cubicBezTo>
                  <a:cubicBezTo>
                    <a:pt x="72" y="297"/>
                    <a:pt x="70" y="294"/>
                    <a:pt x="64" y="286"/>
                  </a:cubicBezTo>
                  <a:cubicBezTo>
                    <a:pt x="58" y="279"/>
                    <a:pt x="55" y="272"/>
                    <a:pt x="54" y="271"/>
                  </a:cubicBezTo>
                  <a:cubicBezTo>
                    <a:pt x="53" y="270"/>
                    <a:pt x="46" y="278"/>
                    <a:pt x="46" y="276"/>
                  </a:cubicBezTo>
                  <a:cubicBezTo>
                    <a:pt x="45" y="275"/>
                    <a:pt x="40" y="270"/>
                    <a:pt x="42" y="269"/>
                  </a:cubicBezTo>
                  <a:cubicBezTo>
                    <a:pt x="44" y="268"/>
                    <a:pt x="48" y="267"/>
                    <a:pt x="44" y="262"/>
                  </a:cubicBezTo>
                  <a:cubicBezTo>
                    <a:pt x="41" y="257"/>
                    <a:pt x="43" y="252"/>
                    <a:pt x="45" y="250"/>
                  </a:cubicBezTo>
                  <a:cubicBezTo>
                    <a:pt x="47" y="249"/>
                    <a:pt x="51" y="247"/>
                    <a:pt x="43" y="245"/>
                  </a:cubicBezTo>
                  <a:cubicBezTo>
                    <a:pt x="35" y="242"/>
                    <a:pt x="31" y="234"/>
                    <a:pt x="30" y="238"/>
                  </a:cubicBezTo>
                  <a:cubicBezTo>
                    <a:pt x="30" y="241"/>
                    <a:pt x="26" y="243"/>
                    <a:pt x="25" y="238"/>
                  </a:cubicBezTo>
                  <a:cubicBezTo>
                    <a:pt x="24" y="234"/>
                    <a:pt x="20" y="231"/>
                    <a:pt x="16" y="229"/>
                  </a:cubicBezTo>
                  <a:cubicBezTo>
                    <a:pt x="12" y="227"/>
                    <a:pt x="12" y="227"/>
                    <a:pt x="8" y="223"/>
                  </a:cubicBezTo>
                  <a:cubicBezTo>
                    <a:pt x="4" y="219"/>
                    <a:pt x="3" y="218"/>
                    <a:pt x="2" y="213"/>
                  </a:cubicBezTo>
                  <a:cubicBezTo>
                    <a:pt x="2" y="210"/>
                    <a:pt x="1" y="210"/>
                    <a:pt x="0" y="208"/>
                  </a:cubicBezTo>
                  <a:cubicBezTo>
                    <a:pt x="1" y="207"/>
                    <a:pt x="4" y="205"/>
                    <a:pt x="5" y="203"/>
                  </a:cubicBezTo>
                  <a:cubicBezTo>
                    <a:pt x="5" y="200"/>
                    <a:pt x="6" y="202"/>
                    <a:pt x="11" y="203"/>
                  </a:cubicBezTo>
                  <a:cubicBezTo>
                    <a:pt x="16" y="204"/>
                    <a:pt x="9" y="192"/>
                    <a:pt x="8" y="184"/>
                  </a:cubicBezTo>
                  <a:cubicBezTo>
                    <a:pt x="8" y="182"/>
                    <a:pt x="8" y="181"/>
                    <a:pt x="7" y="179"/>
                  </a:cubicBezTo>
                  <a:cubicBezTo>
                    <a:pt x="9" y="180"/>
                    <a:pt x="11" y="180"/>
                    <a:pt x="13" y="181"/>
                  </a:cubicBezTo>
                  <a:cubicBezTo>
                    <a:pt x="15" y="183"/>
                    <a:pt x="18" y="186"/>
                    <a:pt x="18" y="182"/>
                  </a:cubicBezTo>
                  <a:cubicBezTo>
                    <a:pt x="18" y="178"/>
                    <a:pt x="23" y="178"/>
                    <a:pt x="22" y="176"/>
                  </a:cubicBezTo>
                  <a:cubicBezTo>
                    <a:pt x="22" y="173"/>
                    <a:pt x="22" y="172"/>
                    <a:pt x="21" y="170"/>
                  </a:cubicBezTo>
                  <a:cubicBezTo>
                    <a:pt x="19" y="168"/>
                    <a:pt x="18" y="169"/>
                    <a:pt x="19" y="164"/>
                  </a:cubicBezTo>
                  <a:cubicBezTo>
                    <a:pt x="19" y="159"/>
                    <a:pt x="17" y="159"/>
                    <a:pt x="20" y="154"/>
                  </a:cubicBezTo>
                  <a:cubicBezTo>
                    <a:pt x="22" y="149"/>
                    <a:pt x="26" y="149"/>
                    <a:pt x="24" y="143"/>
                  </a:cubicBezTo>
                  <a:cubicBezTo>
                    <a:pt x="21" y="136"/>
                    <a:pt x="14" y="125"/>
                    <a:pt x="19" y="127"/>
                  </a:cubicBezTo>
                  <a:cubicBezTo>
                    <a:pt x="24" y="128"/>
                    <a:pt x="25" y="130"/>
                    <a:pt x="30" y="131"/>
                  </a:cubicBezTo>
                  <a:cubicBezTo>
                    <a:pt x="35" y="132"/>
                    <a:pt x="39" y="138"/>
                    <a:pt x="39" y="130"/>
                  </a:cubicBezTo>
                  <a:cubicBezTo>
                    <a:pt x="38" y="121"/>
                    <a:pt x="42" y="122"/>
                    <a:pt x="46" y="114"/>
                  </a:cubicBezTo>
                  <a:cubicBezTo>
                    <a:pt x="49" y="106"/>
                    <a:pt x="48" y="98"/>
                    <a:pt x="46" y="94"/>
                  </a:cubicBezTo>
                  <a:cubicBezTo>
                    <a:pt x="43" y="90"/>
                    <a:pt x="51" y="85"/>
                    <a:pt x="51" y="79"/>
                  </a:cubicBezTo>
                  <a:cubicBezTo>
                    <a:pt x="52" y="72"/>
                    <a:pt x="55" y="73"/>
                    <a:pt x="52" y="65"/>
                  </a:cubicBezTo>
                  <a:cubicBezTo>
                    <a:pt x="49" y="57"/>
                    <a:pt x="46" y="54"/>
                    <a:pt x="52" y="52"/>
                  </a:cubicBezTo>
                  <a:cubicBezTo>
                    <a:pt x="58" y="49"/>
                    <a:pt x="56" y="52"/>
                    <a:pt x="65" y="45"/>
                  </a:cubicBezTo>
                  <a:cubicBezTo>
                    <a:pt x="74" y="37"/>
                    <a:pt x="73" y="30"/>
                    <a:pt x="82" y="35"/>
                  </a:cubicBezTo>
                  <a:cubicBezTo>
                    <a:pt x="90" y="39"/>
                    <a:pt x="95" y="45"/>
                    <a:pt x="94" y="40"/>
                  </a:cubicBezTo>
                  <a:cubicBezTo>
                    <a:pt x="94" y="35"/>
                    <a:pt x="84" y="27"/>
                    <a:pt x="90" y="21"/>
                  </a:cubicBezTo>
                  <a:cubicBezTo>
                    <a:pt x="96" y="16"/>
                    <a:pt x="102" y="10"/>
                    <a:pt x="95" y="7"/>
                  </a:cubicBezTo>
                  <a:cubicBezTo>
                    <a:pt x="96" y="5"/>
                    <a:pt x="97" y="4"/>
                    <a:pt x="98" y="2"/>
                  </a:cubicBezTo>
                  <a:cubicBezTo>
                    <a:pt x="99" y="0"/>
                    <a:pt x="106" y="2"/>
                    <a:pt x="108" y="5"/>
                  </a:cubicBezTo>
                  <a:cubicBezTo>
                    <a:pt x="110" y="8"/>
                    <a:pt x="120" y="16"/>
                    <a:pt x="120" y="20"/>
                  </a:cubicBezTo>
                  <a:cubicBezTo>
                    <a:pt x="120" y="24"/>
                    <a:pt x="117" y="32"/>
                    <a:pt x="122" y="30"/>
                  </a:cubicBezTo>
                  <a:cubicBezTo>
                    <a:pt x="127" y="28"/>
                    <a:pt x="132" y="26"/>
                    <a:pt x="133" y="33"/>
                  </a:cubicBezTo>
                  <a:cubicBezTo>
                    <a:pt x="135" y="40"/>
                    <a:pt x="131" y="48"/>
                    <a:pt x="136" y="57"/>
                  </a:cubicBezTo>
                  <a:cubicBezTo>
                    <a:pt x="140" y="66"/>
                    <a:pt x="144" y="72"/>
                    <a:pt x="139" y="77"/>
                  </a:cubicBezTo>
                  <a:cubicBezTo>
                    <a:pt x="133" y="82"/>
                    <a:pt x="125" y="87"/>
                    <a:pt x="123" y="94"/>
                  </a:cubicBezTo>
                  <a:cubicBezTo>
                    <a:pt x="121" y="101"/>
                    <a:pt x="117" y="104"/>
                    <a:pt x="119" y="112"/>
                  </a:cubicBezTo>
                  <a:cubicBezTo>
                    <a:pt x="121" y="119"/>
                    <a:pt x="119" y="124"/>
                    <a:pt x="122" y="128"/>
                  </a:cubicBezTo>
                  <a:cubicBezTo>
                    <a:pt x="125" y="132"/>
                    <a:pt x="130" y="128"/>
                    <a:pt x="133" y="126"/>
                  </a:cubicBezTo>
                  <a:cubicBezTo>
                    <a:pt x="137" y="124"/>
                    <a:pt x="146" y="124"/>
                    <a:pt x="148" y="126"/>
                  </a:cubicBezTo>
                  <a:cubicBezTo>
                    <a:pt x="151" y="128"/>
                    <a:pt x="148" y="132"/>
                    <a:pt x="152" y="137"/>
                  </a:cubicBezTo>
                  <a:cubicBezTo>
                    <a:pt x="155" y="142"/>
                    <a:pt x="158" y="142"/>
                    <a:pt x="160" y="149"/>
                  </a:cubicBezTo>
                  <a:cubicBezTo>
                    <a:pt x="163" y="156"/>
                    <a:pt x="174" y="153"/>
                    <a:pt x="174" y="158"/>
                  </a:cubicBezTo>
                  <a:cubicBezTo>
                    <a:pt x="175" y="163"/>
                    <a:pt x="171" y="172"/>
                    <a:pt x="171" y="173"/>
                  </a:cubicBezTo>
                  <a:cubicBezTo>
                    <a:pt x="171" y="175"/>
                    <a:pt x="161" y="183"/>
                    <a:pt x="172" y="182"/>
                  </a:cubicBezTo>
                  <a:cubicBezTo>
                    <a:pt x="183" y="182"/>
                    <a:pt x="191" y="180"/>
                    <a:pt x="191" y="186"/>
                  </a:cubicBezTo>
                  <a:cubicBezTo>
                    <a:pt x="191" y="192"/>
                    <a:pt x="196" y="201"/>
                    <a:pt x="199" y="202"/>
                  </a:cubicBezTo>
                  <a:cubicBezTo>
                    <a:pt x="203" y="203"/>
                    <a:pt x="202" y="202"/>
                    <a:pt x="207" y="198"/>
                  </a:cubicBezTo>
                  <a:cubicBezTo>
                    <a:pt x="213" y="194"/>
                    <a:pt x="216" y="188"/>
                    <a:pt x="218" y="192"/>
                  </a:cubicBezTo>
                  <a:cubicBezTo>
                    <a:pt x="218" y="194"/>
                    <a:pt x="219" y="196"/>
                    <a:pt x="218" y="19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101">
              <a:extLst>
                <a:ext uri="{FF2B5EF4-FFF2-40B4-BE49-F238E27FC236}">
                  <a16:creationId xmlns:a16="http://schemas.microsoft.com/office/drawing/2014/main" id="{B542C364-D8B6-4BE5-95D0-3185128F2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" y="1703"/>
              <a:ext cx="132" cy="250"/>
            </a:xfrm>
            <a:custGeom>
              <a:avLst/>
              <a:gdLst>
                <a:gd name="T0" fmla="*/ 212 w 220"/>
                <a:gd name="T1" fmla="*/ 169 h 416"/>
                <a:gd name="T2" fmla="*/ 198 w 220"/>
                <a:gd name="T3" fmla="*/ 167 h 416"/>
                <a:gd name="T4" fmla="*/ 166 w 220"/>
                <a:gd name="T5" fmla="*/ 167 h 416"/>
                <a:gd name="T6" fmla="*/ 150 w 220"/>
                <a:gd name="T7" fmla="*/ 186 h 416"/>
                <a:gd name="T8" fmla="*/ 145 w 220"/>
                <a:gd name="T9" fmla="*/ 206 h 416"/>
                <a:gd name="T10" fmla="*/ 154 w 220"/>
                <a:gd name="T11" fmla="*/ 227 h 416"/>
                <a:gd name="T12" fmla="*/ 154 w 220"/>
                <a:gd name="T13" fmla="*/ 228 h 416"/>
                <a:gd name="T14" fmla="*/ 141 w 220"/>
                <a:gd name="T15" fmla="*/ 223 h 416"/>
                <a:gd name="T16" fmla="*/ 123 w 220"/>
                <a:gd name="T17" fmla="*/ 216 h 416"/>
                <a:gd name="T18" fmla="*/ 106 w 220"/>
                <a:gd name="T19" fmla="*/ 215 h 416"/>
                <a:gd name="T20" fmla="*/ 106 w 220"/>
                <a:gd name="T21" fmla="*/ 193 h 416"/>
                <a:gd name="T22" fmla="*/ 86 w 220"/>
                <a:gd name="T23" fmla="*/ 195 h 416"/>
                <a:gd name="T24" fmla="*/ 86 w 220"/>
                <a:gd name="T25" fmla="*/ 209 h 416"/>
                <a:gd name="T26" fmla="*/ 87 w 220"/>
                <a:gd name="T27" fmla="*/ 226 h 416"/>
                <a:gd name="T28" fmla="*/ 81 w 220"/>
                <a:gd name="T29" fmla="*/ 246 h 416"/>
                <a:gd name="T30" fmla="*/ 73 w 220"/>
                <a:gd name="T31" fmla="*/ 279 h 416"/>
                <a:gd name="T32" fmla="*/ 72 w 220"/>
                <a:gd name="T33" fmla="*/ 306 h 416"/>
                <a:gd name="T34" fmla="*/ 91 w 220"/>
                <a:gd name="T35" fmla="*/ 311 h 416"/>
                <a:gd name="T36" fmla="*/ 98 w 220"/>
                <a:gd name="T37" fmla="*/ 333 h 416"/>
                <a:gd name="T38" fmla="*/ 105 w 220"/>
                <a:gd name="T39" fmla="*/ 351 h 416"/>
                <a:gd name="T40" fmla="*/ 101 w 220"/>
                <a:gd name="T41" fmla="*/ 358 h 416"/>
                <a:gd name="T42" fmla="*/ 119 w 220"/>
                <a:gd name="T43" fmla="*/ 377 h 416"/>
                <a:gd name="T44" fmla="*/ 141 w 220"/>
                <a:gd name="T45" fmla="*/ 388 h 416"/>
                <a:gd name="T46" fmla="*/ 148 w 220"/>
                <a:gd name="T47" fmla="*/ 403 h 416"/>
                <a:gd name="T48" fmla="*/ 126 w 220"/>
                <a:gd name="T49" fmla="*/ 414 h 416"/>
                <a:gd name="T50" fmla="*/ 120 w 220"/>
                <a:gd name="T51" fmla="*/ 392 h 416"/>
                <a:gd name="T52" fmla="*/ 99 w 220"/>
                <a:gd name="T53" fmla="*/ 391 h 416"/>
                <a:gd name="T54" fmla="*/ 86 w 220"/>
                <a:gd name="T55" fmla="*/ 375 h 416"/>
                <a:gd name="T56" fmla="*/ 77 w 220"/>
                <a:gd name="T57" fmla="*/ 357 h 416"/>
                <a:gd name="T58" fmla="*/ 67 w 220"/>
                <a:gd name="T59" fmla="*/ 349 h 416"/>
                <a:gd name="T60" fmla="*/ 55 w 220"/>
                <a:gd name="T61" fmla="*/ 341 h 416"/>
                <a:gd name="T62" fmla="*/ 51 w 220"/>
                <a:gd name="T63" fmla="*/ 351 h 416"/>
                <a:gd name="T64" fmla="*/ 48 w 220"/>
                <a:gd name="T65" fmla="*/ 325 h 416"/>
                <a:gd name="T66" fmla="*/ 54 w 220"/>
                <a:gd name="T67" fmla="*/ 294 h 416"/>
                <a:gd name="T68" fmla="*/ 56 w 220"/>
                <a:gd name="T69" fmla="*/ 290 h 416"/>
                <a:gd name="T70" fmla="*/ 66 w 220"/>
                <a:gd name="T71" fmla="*/ 261 h 416"/>
                <a:gd name="T72" fmla="*/ 73 w 220"/>
                <a:gd name="T73" fmla="*/ 227 h 416"/>
                <a:gd name="T74" fmla="*/ 59 w 220"/>
                <a:gd name="T75" fmla="*/ 189 h 416"/>
                <a:gd name="T76" fmla="*/ 34 w 220"/>
                <a:gd name="T77" fmla="*/ 151 h 416"/>
                <a:gd name="T78" fmla="*/ 40 w 220"/>
                <a:gd name="T79" fmla="*/ 124 h 416"/>
                <a:gd name="T80" fmla="*/ 45 w 220"/>
                <a:gd name="T81" fmla="*/ 113 h 416"/>
                <a:gd name="T82" fmla="*/ 20 w 220"/>
                <a:gd name="T83" fmla="*/ 83 h 416"/>
                <a:gd name="T84" fmla="*/ 5 w 220"/>
                <a:gd name="T85" fmla="*/ 54 h 416"/>
                <a:gd name="T86" fmla="*/ 10 w 220"/>
                <a:gd name="T87" fmla="*/ 34 h 416"/>
                <a:gd name="T88" fmla="*/ 27 w 220"/>
                <a:gd name="T89" fmla="*/ 20 h 416"/>
                <a:gd name="T90" fmla="*/ 45 w 220"/>
                <a:gd name="T91" fmla="*/ 7 h 416"/>
                <a:gd name="T92" fmla="*/ 60 w 220"/>
                <a:gd name="T93" fmla="*/ 0 h 416"/>
                <a:gd name="T94" fmla="*/ 73 w 220"/>
                <a:gd name="T95" fmla="*/ 6 h 416"/>
                <a:gd name="T96" fmla="*/ 76 w 220"/>
                <a:gd name="T97" fmla="*/ 24 h 416"/>
                <a:gd name="T98" fmla="*/ 95 w 220"/>
                <a:gd name="T99" fmla="*/ 26 h 416"/>
                <a:gd name="T100" fmla="*/ 96 w 220"/>
                <a:gd name="T101" fmla="*/ 54 h 416"/>
                <a:gd name="T102" fmla="*/ 94 w 220"/>
                <a:gd name="T103" fmla="*/ 78 h 416"/>
                <a:gd name="T104" fmla="*/ 111 w 220"/>
                <a:gd name="T105" fmla="*/ 69 h 416"/>
                <a:gd name="T106" fmla="*/ 132 w 220"/>
                <a:gd name="T107" fmla="*/ 70 h 416"/>
                <a:gd name="T108" fmla="*/ 152 w 220"/>
                <a:gd name="T109" fmla="*/ 54 h 416"/>
                <a:gd name="T110" fmla="*/ 189 w 220"/>
                <a:gd name="T111" fmla="*/ 88 h 416"/>
                <a:gd name="T112" fmla="*/ 202 w 220"/>
                <a:gd name="T113" fmla="*/ 119 h 416"/>
                <a:gd name="T114" fmla="*/ 216 w 220"/>
                <a:gd name="T115" fmla="*/ 132 h 416"/>
                <a:gd name="T116" fmla="*/ 218 w 220"/>
                <a:gd name="T117" fmla="*/ 157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0" h="416">
                  <a:moveTo>
                    <a:pt x="218" y="157"/>
                  </a:moveTo>
                  <a:cubicBezTo>
                    <a:pt x="216" y="161"/>
                    <a:pt x="217" y="167"/>
                    <a:pt x="212" y="169"/>
                  </a:cubicBezTo>
                  <a:cubicBezTo>
                    <a:pt x="211" y="169"/>
                    <a:pt x="209" y="169"/>
                    <a:pt x="208" y="168"/>
                  </a:cubicBezTo>
                  <a:cubicBezTo>
                    <a:pt x="205" y="167"/>
                    <a:pt x="203" y="166"/>
                    <a:pt x="198" y="167"/>
                  </a:cubicBezTo>
                  <a:cubicBezTo>
                    <a:pt x="191" y="169"/>
                    <a:pt x="185" y="169"/>
                    <a:pt x="180" y="169"/>
                  </a:cubicBezTo>
                  <a:cubicBezTo>
                    <a:pt x="175" y="169"/>
                    <a:pt x="172" y="168"/>
                    <a:pt x="166" y="167"/>
                  </a:cubicBezTo>
                  <a:cubicBezTo>
                    <a:pt x="161" y="167"/>
                    <a:pt x="156" y="170"/>
                    <a:pt x="155" y="174"/>
                  </a:cubicBezTo>
                  <a:cubicBezTo>
                    <a:pt x="154" y="178"/>
                    <a:pt x="153" y="183"/>
                    <a:pt x="150" y="186"/>
                  </a:cubicBezTo>
                  <a:cubicBezTo>
                    <a:pt x="147" y="188"/>
                    <a:pt x="137" y="190"/>
                    <a:pt x="140" y="194"/>
                  </a:cubicBezTo>
                  <a:cubicBezTo>
                    <a:pt x="143" y="199"/>
                    <a:pt x="142" y="200"/>
                    <a:pt x="145" y="206"/>
                  </a:cubicBezTo>
                  <a:cubicBezTo>
                    <a:pt x="148" y="213"/>
                    <a:pt x="149" y="218"/>
                    <a:pt x="151" y="221"/>
                  </a:cubicBezTo>
                  <a:cubicBezTo>
                    <a:pt x="153" y="224"/>
                    <a:pt x="154" y="225"/>
                    <a:pt x="154" y="227"/>
                  </a:cubicBezTo>
                  <a:cubicBezTo>
                    <a:pt x="154" y="227"/>
                    <a:pt x="154" y="228"/>
                    <a:pt x="154" y="228"/>
                  </a:cubicBezTo>
                  <a:cubicBezTo>
                    <a:pt x="154" y="228"/>
                    <a:pt x="154" y="228"/>
                    <a:pt x="154" y="228"/>
                  </a:cubicBezTo>
                  <a:cubicBezTo>
                    <a:pt x="147" y="232"/>
                    <a:pt x="144" y="238"/>
                    <a:pt x="142" y="231"/>
                  </a:cubicBezTo>
                  <a:cubicBezTo>
                    <a:pt x="141" y="223"/>
                    <a:pt x="148" y="223"/>
                    <a:pt x="141" y="223"/>
                  </a:cubicBezTo>
                  <a:cubicBezTo>
                    <a:pt x="134" y="223"/>
                    <a:pt x="133" y="220"/>
                    <a:pt x="131" y="218"/>
                  </a:cubicBezTo>
                  <a:cubicBezTo>
                    <a:pt x="129" y="217"/>
                    <a:pt x="127" y="216"/>
                    <a:pt x="123" y="216"/>
                  </a:cubicBezTo>
                  <a:cubicBezTo>
                    <a:pt x="119" y="217"/>
                    <a:pt x="119" y="216"/>
                    <a:pt x="114" y="216"/>
                  </a:cubicBezTo>
                  <a:cubicBezTo>
                    <a:pt x="108" y="216"/>
                    <a:pt x="106" y="221"/>
                    <a:pt x="106" y="215"/>
                  </a:cubicBezTo>
                  <a:cubicBezTo>
                    <a:pt x="106" y="208"/>
                    <a:pt x="106" y="203"/>
                    <a:pt x="107" y="198"/>
                  </a:cubicBezTo>
                  <a:cubicBezTo>
                    <a:pt x="108" y="194"/>
                    <a:pt x="115" y="193"/>
                    <a:pt x="106" y="193"/>
                  </a:cubicBezTo>
                  <a:cubicBezTo>
                    <a:pt x="98" y="192"/>
                    <a:pt x="95" y="191"/>
                    <a:pt x="92" y="192"/>
                  </a:cubicBezTo>
                  <a:cubicBezTo>
                    <a:pt x="90" y="194"/>
                    <a:pt x="87" y="193"/>
                    <a:pt x="86" y="195"/>
                  </a:cubicBezTo>
                  <a:cubicBezTo>
                    <a:pt x="85" y="198"/>
                    <a:pt x="84" y="200"/>
                    <a:pt x="84" y="202"/>
                  </a:cubicBezTo>
                  <a:cubicBezTo>
                    <a:pt x="84" y="204"/>
                    <a:pt x="86" y="208"/>
                    <a:pt x="86" y="209"/>
                  </a:cubicBezTo>
                  <a:cubicBezTo>
                    <a:pt x="86" y="211"/>
                    <a:pt x="85" y="211"/>
                    <a:pt x="85" y="215"/>
                  </a:cubicBezTo>
                  <a:cubicBezTo>
                    <a:pt x="85" y="220"/>
                    <a:pt x="87" y="224"/>
                    <a:pt x="87" y="226"/>
                  </a:cubicBezTo>
                  <a:cubicBezTo>
                    <a:pt x="87" y="228"/>
                    <a:pt x="87" y="232"/>
                    <a:pt x="85" y="236"/>
                  </a:cubicBezTo>
                  <a:cubicBezTo>
                    <a:pt x="84" y="239"/>
                    <a:pt x="82" y="242"/>
                    <a:pt x="81" y="246"/>
                  </a:cubicBezTo>
                  <a:cubicBezTo>
                    <a:pt x="80" y="250"/>
                    <a:pt x="77" y="255"/>
                    <a:pt x="76" y="259"/>
                  </a:cubicBezTo>
                  <a:cubicBezTo>
                    <a:pt x="75" y="264"/>
                    <a:pt x="73" y="272"/>
                    <a:pt x="73" y="279"/>
                  </a:cubicBezTo>
                  <a:cubicBezTo>
                    <a:pt x="73" y="285"/>
                    <a:pt x="69" y="290"/>
                    <a:pt x="69" y="294"/>
                  </a:cubicBezTo>
                  <a:cubicBezTo>
                    <a:pt x="69" y="297"/>
                    <a:pt x="70" y="303"/>
                    <a:pt x="72" y="306"/>
                  </a:cubicBezTo>
                  <a:cubicBezTo>
                    <a:pt x="74" y="308"/>
                    <a:pt x="80" y="315"/>
                    <a:pt x="83" y="315"/>
                  </a:cubicBezTo>
                  <a:cubicBezTo>
                    <a:pt x="85" y="314"/>
                    <a:pt x="90" y="310"/>
                    <a:pt x="91" y="311"/>
                  </a:cubicBezTo>
                  <a:cubicBezTo>
                    <a:pt x="93" y="313"/>
                    <a:pt x="91" y="320"/>
                    <a:pt x="92" y="323"/>
                  </a:cubicBezTo>
                  <a:cubicBezTo>
                    <a:pt x="93" y="327"/>
                    <a:pt x="95" y="331"/>
                    <a:pt x="98" y="333"/>
                  </a:cubicBezTo>
                  <a:cubicBezTo>
                    <a:pt x="100" y="335"/>
                    <a:pt x="100" y="334"/>
                    <a:pt x="100" y="338"/>
                  </a:cubicBezTo>
                  <a:cubicBezTo>
                    <a:pt x="101" y="342"/>
                    <a:pt x="105" y="349"/>
                    <a:pt x="105" y="351"/>
                  </a:cubicBezTo>
                  <a:cubicBezTo>
                    <a:pt x="105" y="352"/>
                    <a:pt x="104" y="353"/>
                    <a:pt x="104" y="356"/>
                  </a:cubicBezTo>
                  <a:cubicBezTo>
                    <a:pt x="105" y="359"/>
                    <a:pt x="102" y="353"/>
                    <a:pt x="101" y="358"/>
                  </a:cubicBezTo>
                  <a:cubicBezTo>
                    <a:pt x="100" y="363"/>
                    <a:pt x="104" y="366"/>
                    <a:pt x="109" y="368"/>
                  </a:cubicBezTo>
                  <a:cubicBezTo>
                    <a:pt x="114" y="371"/>
                    <a:pt x="115" y="375"/>
                    <a:pt x="119" y="377"/>
                  </a:cubicBezTo>
                  <a:cubicBezTo>
                    <a:pt x="123" y="379"/>
                    <a:pt x="128" y="378"/>
                    <a:pt x="132" y="379"/>
                  </a:cubicBezTo>
                  <a:cubicBezTo>
                    <a:pt x="136" y="380"/>
                    <a:pt x="141" y="386"/>
                    <a:pt x="141" y="388"/>
                  </a:cubicBezTo>
                  <a:cubicBezTo>
                    <a:pt x="142" y="390"/>
                    <a:pt x="146" y="391"/>
                    <a:pt x="150" y="393"/>
                  </a:cubicBezTo>
                  <a:cubicBezTo>
                    <a:pt x="149" y="396"/>
                    <a:pt x="149" y="400"/>
                    <a:pt x="148" y="403"/>
                  </a:cubicBezTo>
                  <a:cubicBezTo>
                    <a:pt x="146" y="409"/>
                    <a:pt x="142" y="409"/>
                    <a:pt x="137" y="406"/>
                  </a:cubicBezTo>
                  <a:cubicBezTo>
                    <a:pt x="133" y="403"/>
                    <a:pt x="134" y="412"/>
                    <a:pt x="126" y="414"/>
                  </a:cubicBezTo>
                  <a:cubicBezTo>
                    <a:pt x="117" y="416"/>
                    <a:pt x="125" y="406"/>
                    <a:pt x="126" y="404"/>
                  </a:cubicBezTo>
                  <a:cubicBezTo>
                    <a:pt x="126" y="401"/>
                    <a:pt x="123" y="394"/>
                    <a:pt x="120" y="392"/>
                  </a:cubicBezTo>
                  <a:cubicBezTo>
                    <a:pt x="117" y="389"/>
                    <a:pt x="108" y="388"/>
                    <a:pt x="102" y="384"/>
                  </a:cubicBezTo>
                  <a:cubicBezTo>
                    <a:pt x="97" y="380"/>
                    <a:pt x="98" y="387"/>
                    <a:pt x="99" y="391"/>
                  </a:cubicBezTo>
                  <a:cubicBezTo>
                    <a:pt x="98" y="389"/>
                    <a:pt x="98" y="387"/>
                    <a:pt x="97" y="385"/>
                  </a:cubicBezTo>
                  <a:cubicBezTo>
                    <a:pt x="96" y="382"/>
                    <a:pt x="86" y="377"/>
                    <a:pt x="86" y="375"/>
                  </a:cubicBezTo>
                  <a:cubicBezTo>
                    <a:pt x="86" y="372"/>
                    <a:pt x="84" y="370"/>
                    <a:pt x="80" y="367"/>
                  </a:cubicBezTo>
                  <a:cubicBezTo>
                    <a:pt x="77" y="364"/>
                    <a:pt x="77" y="360"/>
                    <a:pt x="77" y="357"/>
                  </a:cubicBezTo>
                  <a:cubicBezTo>
                    <a:pt x="77" y="355"/>
                    <a:pt x="73" y="355"/>
                    <a:pt x="71" y="354"/>
                  </a:cubicBezTo>
                  <a:cubicBezTo>
                    <a:pt x="68" y="353"/>
                    <a:pt x="68" y="353"/>
                    <a:pt x="67" y="349"/>
                  </a:cubicBezTo>
                  <a:cubicBezTo>
                    <a:pt x="65" y="344"/>
                    <a:pt x="63" y="343"/>
                    <a:pt x="62" y="341"/>
                  </a:cubicBezTo>
                  <a:cubicBezTo>
                    <a:pt x="61" y="338"/>
                    <a:pt x="55" y="337"/>
                    <a:pt x="55" y="341"/>
                  </a:cubicBezTo>
                  <a:cubicBezTo>
                    <a:pt x="56" y="345"/>
                    <a:pt x="56" y="349"/>
                    <a:pt x="56" y="350"/>
                  </a:cubicBezTo>
                  <a:cubicBezTo>
                    <a:pt x="56" y="351"/>
                    <a:pt x="52" y="359"/>
                    <a:pt x="51" y="351"/>
                  </a:cubicBezTo>
                  <a:cubicBezTo>
                    <a:pt x="50" y="343"/>
                    <a:pt x="51" y="342"/>
                    <a:pt x="49" y="338"/>
                  </a:cubicBezTo>
                  <a:cubicBezTo>
                    <a:pt x="46" y="334"/>
                    <a:pt x="46" y="330"/>
                    <a:pt x="48" y="325"/>
                  </a:cubicBezTo>
                  <a:cubicBezTo>
                    <a:pt x="51" y="320"/>
                    <a:pt x="51" y="321"/>
                    <a:pt x="52" y="311"/>
                  </a:cubicBezTo>
                  <a:cubicBezTo>
                    <a:pt x="53" y="302"/>
                    <a:pt x="53" y="302"/>
                    <a:pt x="54" y="294"/>
                  </a:cubicBezTo>
                  <a:cubicBezTo>
                    <a:pt x="54" y="294"/>
                    <a:pt x="54" y="293"/>
                    <a:pt x="54" y="292"/>
                  </a:cubicBezTo>
                  <a:cubicBezTo>
                    <a:pt x="55" y="292"/>
                    <a:pt x="56" y="291"/>
                    <a:pt x="56" y="290"/>
                  </a:cubicBezTo>
                  <a:cubicBezTo>
                    <a:pt x="59" y="288"/>
                    <a:pt x="58" y="283"/>
                    <a:pt x="59" y="277"/>
                  </a:cubicBezTo>
                  <a:cubicBezTo>
                    <a:pt x="60" y="271"/>
                    <a:pt x="63" y="266"/>
                    <a:pt x="66" y="261"/>
                  </a:cubicBezTo>
                  <a:cubicBezTo>
                    <a:pt x="69" y="255"/>
                    <a:pt x="73" y="250"/>
                    <a:pt x="74" y="248"/>
                  </a:cubicBezTo>
                  <a:cubicBezTo>
                    <a:pt x="76" y="245"/>
                    <a:pt x="77" y="234"/>
                    <a:pt x="73" y="227"/>
                  </a:cubicBezTo>
                  <a:cubicBezTo>
                    <a:pt x="68" y="221"/>
                    <a:pt x="67" y="212"/>
                    <a:pt x="64" y="206"/>
                  </a:cubicBezTo>
                  <a:cubicBezTo>
                    <a:pt x="61" y="200"/>
                    <a:pt x="60" y="194"/>
                    <a:pt x="59" y="189"/>
                  </a:cubicBezTo>
                  <a:cubicBezTo>
                    <a:pt x="58" y="185"/>
                    <a:pt x="51" y="172"/>
                    <a:pt x="48" y="168"/>
                  </a:cubicBezTo>
                  <a:cubicBezTo>
                    <a:pt x="44" y="164"/>
                    <a:pt x="36" y="157"/>
                    <a:pt x="34" y="151"/>
                  </a:cubicBezTo>
                  <a:cubicBezTo>
                    <a:pt x="33" y="144"/>
                    <a:pt x="42" y="137"/>
                    <a:pt x="43" y="135"/>
                  </a:cubicBezTo>
                  <a:cubicBezTo>
                    <a:pt x="44" y="132"/>
                    <a:pt x="40" y="127"/>
                    <a:pt x="40" y="124"/>
                  </a:cubicBezTo>
                  <a:cubicBezTo>
                    <a:pt x="40" y="121"/>
                    <a:pt x="46" y="118"/>
                    <a:pt x="48" y="113"/>
                  </a:cubicBezTo>
                  <a:cubicBezTo>
                    <a:pt x="50" y="109"/>
                    <a:pt x="48" y="113"/>
                    <a:pt x="45" y="113"/>
                  </a:cubicBezTo>
                  <a:cubicBezTo>
                    <a:pt x="41" y="112"/>
                    <a:pt x="40" y="107"/>
                    <a:pt x="39" y="103"/>
                  </a:cubicBezTo>
                  <a:cubicBezTo>
                    <a:pt x="38" y="99"/>
                    <a:pt x="30" y="91"/>
                    <a:pt x="20" y="83"/>
                  </a:cubicBezTo>
                  <a:cubicBezTo>
                    <a:pt x="9" y="75"/>
                    <a:pt x="15" y="72"/>
                    <a:pt x="14" y="70"/>
                  </a:cubicBezTo>
                  <a:cubicBezTo>
                    <a:pt x="13" y="68"/>
                    <a:pt x="10" y="58"/>
                    <a:pt x="5" y="54"/>
                  </a:cubicBezTo>
                  <a:cubicBezTo>
                    <a:pt x="0" y="50"/>
                    <a:pt x="11" y="52"/>
                    <a:pt x="10" y="47"/>
                  </a:cubicBezTo>
                  <a:cubicBezTo>
                    <a:pt x="10" y="41"/>
                    <a:pt x="11" y="38"/>
                    <a:pt x="10" y="34"/>
                  </a:cubicBezTo>
                  <a:cubicBezTo>
                    <a:pt x="9" y="30"/>
                    <a:pt x="11" y="24"/>
                    <a:pt x="15" y="19"/>
                  </a:cubicBezTo>
                  <a:cubicBezTo>
                    <a:pt x="20" y="13"/>
                    <a:pt x="23" y="22"/>
                    <a:pt x="27" y="20"/>
                  </a:cubicBezTo>
                  <a:cubicBezTo>
                    <a:pt x="31" y="18"/>
                    <a:pt x="37" y="16"/>
                    <a:pt x="38" y="14"/>
                  </a:cubicBezTo>
                  <a:cubicBezTo>
                    <a:pt x="38" y="12"/>
                    <a:pt x="44" y="9"/>
                    <a:pt x="45" y="7"/>
                  </a:cubicBezTo>
                  <a:cubicBezTo>
                    <a:pt x="46" y="5"/>
                    <a:pt x="49" y="2"/>
                    <a:pt x="54" y="1"/>
                  </a:cubicBezTo>
                  <a:cubicBezTo>
                    <a:pt x="57" y="0"/>
                    <a:pt x="59" y="0"/>
                    <a:pt x="60" y="0"/>
                  </a:cubicBezTo>
                  <a:cubicBezTo>
                    <a:pt x="62" y="1"/>
                    <a:pt x="62" y="2"/>
                    <a:pt x="64" y="1"/>
                  </a:cubicBezTo>
                  <a:cubicBezTo>
                    <a:pt x="67" y="0"/>
                    <a:pt x="72" y="4"/>
                    <a:pt x="73" y="6"/>
                  </a:cubicBezTo>
                  <a:cubicBezTo>
                    <a:pt x="74" y="8"/>
                    <a:pt x="75" y="13"/>
                    <a:pt x="74" y="15"/>
                  </a:cubicBezTo>
                  <a:cubicBezTo>
                    <a:pt x="73" y="17"/>
                    <a:pt x="75" y="24"/>
                    <a:pt x="76" y="24"/>
                  </a:cubicBezTo>
                  <a:cubicBezTo>
                    <a:pt x="77" y="25"/>
                    <a:pt x="79" y="29"/>
                    <a:pt x="84" y="26"/>
                  </a:cubicBezTo>
                  <a:cubicBezTo>
                    <a:pt x="89" y="23"/>
                    <a:pt x="95" y="23"/>
                    <a:pt x="95" y="26"/>
                  </a:cubicBezTo>
                  <a:cubicBezTo>
                    <a:pt x="96" y="29"/>
                    <a:pt x="94" y="31"/>
                    <a:pt x="96" y="38"/>
                  </a:cubicBezTo>
                  <a:cubicBezTo>
                    <a:pt x="97" y="45"/>
                    <a:pt x="97" y="48"/>
                    <a:pt x="96" y="54"/>
                  </a:cubicBezTo>
                  <a:cubicBezTo>
                    <a:pt x="95" y="60"/>
                    <a:pt x="98" y="62"/>
                    <a:pt x="97" y="65"/>
                  </a:cubicBezTo>
                  <a:cubicBezTo>
                    <a:pt x="96" y="68"/>
                    <a:pt x="92" y="74"/>
                    <a:pt x="94" y="78"/>
                  </a:cubicBezTo>
                  <a:cubicBezTo>
                    <a:pt x="96" y="81"/>
                    <a:pt x="97" y="84"/>
                    <a:pt x="101" y="80"/>
                  </a:cubicBezTo>
                  <a:cubicBezTo>
                    <a:pt x="105" y="76"/>
                    <a:pt x="108" y="76"/>
                    <a:pt x="111" y="69"/>
                  </a:cubicBezTo>
                  <a:cubicBezTo>
                    <a:pt x="114" y="63"/>
                    <a:pt x="117" y="60"/>
                    <a:pt x="121" y="62"/>
                  </a:cubicBezTo>
                  <a:cubicBezTo>
                    <a:pt x="125" y="64"/>
                    <a:pt x="127" y="69"/>
                    <a:pt x="132" y="70"/>
                  </a:cubicBezTo>
                  <a:cubicBezTo>
                    <a:pt x="137" y="70"/>
                    <a:pt x="138" y="71"/>
                    <a:pt x="144" y="66"/>
                  </a:cubicBezTo>
                  <a:cubicBezTo>
                    <a:pt x="150" y="60"/>
                    <a:pt x="145" y="53"/>
                    <a:pt x="152" y="54"/>
                  </a:cubicBezTo>
                  <a:cubicBezTo>
                    <a:pt x="159" y="55"/>
                    <a:pt x="173" y="61"/>
                    <a:pt x="177" y="67"/>
                  </a:cubicBezTo>
                  <a:cubicBezTo>
                    <a:pt x="181" y="73"/>
                    <a:pt x="189" y="81"/>
                    <a:pt x="189" y="88"/>
                  </a:cubicBezTo>
                  <a:cubicBezTo>
                    <a:pt x="190" y="95"/>
                    <a:pt x="190" y="106"/>
                    <a:pt x="192" y="108"/>
                  </a:cubicBezTo>
                  <a:cubicBezTo>
                    <a:pt x="194" y="111"/>
                    <a:pt x="195" y="116"/>
                    <a:pt x="202" y="119"/>
                  </a:cubicBezTo>
                  <a:cubicBezTo>
                    <a:pt x="208" y="122"/>
                    <a:pt x="208" y="125"/>
                    <a:pt x="210" y="127"/>
                  </a:cubicBezTo>
                  <a:cubicBezTo>
                    <a:pt x="211" y="129"/>
                    <a:pt x="217" y="127"/>
                    <a:pt x="216" y="132"/>
                  </a:cubicBezTo>
                  <a:cubicBezTo>
                    <a:pt x="215" y="138"/>
                    <a:pt x="208" y="138"/>
                    <a:pt x="213" y="145"/>
                  </a:cubicBezTo>
                  <a:cubicBezTo>
                    <a:pt x="218" y="152"/>
                    <a:pt x="220" y="154"/>
                    <a:pt x="218" y="15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02">
              <a:extLst>
                <a:ext uri="{FF2B5EF4-FFF2-40B4-BE49-F238E27FC236}">
                  <a16:creationId xmlns:a16="http://schemas.microsoft.com/office/drawing/2014/main" id="{A41CFC70-F473-44D2-85A6-6F996D049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9" y="1799"/>
              <a:ext cx="83" cy="71"/>
            </a:xfrm>
            <a:custGeom>
              <a:avLst/>
              <a:gdLst>
                <a:gd name="T0" fmla="*/ 136 w 138"/>
                <a:gd name="T1" fmla="*/ 61 h 119"/>
                <a:gd name="T2" fmla="*/ 129 w 138"/>
                <a:gd name="T3" fmla="*/ 68 h 119"/>
                <a:gd name="T4" fmla="*/ 120 w 138"/>
                <a:gd name="T5" fmla="*/ 73 h 119"/>
                <a:gd name="T6" fmla="*/ 109 w 138"/>
                <a:gd name="T7" fmla="*/ 80 h 119"/>
                <a:gd name="T8" fmla="*/ 107 w 138"/>
                <a:gd name="T9" fmla="*/ 84 h 119"/>
                <a:gd name="T10" fmla="*/ 101 w 138"/>
                <a:gd name="T11" fmla="*/ 83 h 119"/>
                <a:gd name="T12" fmla="*/ 95 w 138"/>
                <a:gd name="T13" fmla="*/ 91 h 119"/>
                <a:gd name="T14" fmla="*/ 102 w 138"/>
                <a:gd name="T15" fmla="*/ 101 h 119"/>
                <a:gd name="T16" fmla="*/ 106 w 138"/>
                <a:gd name="T17" fmla="*/ 108 h 119"/>
                <a:gd name="T18" fmla="*/ 100 w 138"/>
                <a:gd name="T19" fmla="*/ 109 h 119"/>
                <a:gd name="T20" fmla="*/ 91 w 138"/>
                <a:gd name="T21" fmla="*/ 104 h 119"/>
                <a:gd name="T22" fmla="*/ 82 w 138"/>
                <a:gd name="T23" fmla="*/ 107 h 119"/>
                <a:gd name="T24" fmla="*/ 76 w 138"/>
                <a:gd name="T25" fmla="*/ 112 h 119"/>
                <a:gd name="T26" fmla="*/ 69 w 138"/>
                <a:gd name="T27" fmla="*/ 117 h 119"/>
                <a:gd name="T28" fmla="*/ 64 w 138"/>
                <a:gd name="T29" fmla="*/ 119 h 119"/>
                <a:gd name="T30" fmla="*/ 58 w 138"/>
                <a:gd name="T31" fmla="*/ 119 h 119"/>
                <a:gd name="T32" fmla="*/ 52 w 138"/>
                <a:gd name="T33" fmla="*/ 117 h 119"/>
                <a:gd name="T34" fmla="*/ 43 w 138"/>
                <a:gd name="T35" fmla="*/ 116 h 119"/>
                <a:gd name="T36" fmla="*/ 40 w 138"/>
                <a:gd name="T37" fmla="*/ 112 h 119"/>
                <a:gd name="T38" fmla="*/ 42 w 138"/>
                <a:gd name="T39" fmla="*/ 102 h 119"/>
                <a:gd name="T40" fmla="*/ 31 w 138"/>
                <a:gd name="T41" fmla="*/ 107 h 119"/>
                <a:gd name="T42" fmla="*/ 27 w 138"/>
                <a:gd name="T43" fmla="*/ 95 h 119"/>
                <a:gd name="T44" fmla="*/ 23 w 138"/>
                <a:gd name="T45" fmla="*/ 84 h 119"/>
                <a:gd name="T46" fmla="*/ 17 w 138"/>
                <a:gd name="T47" fmla="*/ 69 h 119"/>
                <a:gd name="T48" fmla="*/ 17 w 138"/>
                <a:gd name="T49" fmla="*/ 68 h 119"/>
                <a:gd name="T50" fmla="*/ 14 w 138"/>
                <a:gd name="T51" fmla="*/ 62 h 119"/>
                <a:gd name="T52" fmla="*/ 8 w 138"/>
                <a:gd name="T53" fmla="*/ 47 h 119"/>
                <a:gd name="T54" fmla="*/ 3 w 138"/>
                <a:gd name="T55" fmla="*/ 35 h 119"/>
                <a:gd name="T56" fmla="*/ 13 w 138"/>
                <a:gd name="T57" fmla="*/ 27 h 119"/>
                <a:gd name="T58" fmla="*/ 18 w 138"/>
                <a:gd name="T59" fmla="*/ 15 h 119"/>
                <a:gd name="T60" fmla="*/ 29 w 138"/>
                <a:gd name="T61" fmla="*/ 8 h 119"/>
                <a:gd name="T62" fmla="*/ 43 w 138"/>
                <a:gd name="T63" fmla="*/ 10 h 119"/>
                <a:gd name="T64" fmla="*/ 61 w 138"/>
                <a:gd name="T65" fmla="*/ 8 h 119"/>
                <a:gd name="T66" fmla="*/ 71 w 138"/>
                <a:gd name="T67" fmla="*/ 9 h 119"/>
                <a:gd name="T68" fmla="*/ 72 w 138"/>
                <a:gd name="T69" fmla="*/ 13 h 119"/>
                <a:gd name="T70" fmla="*/ 85 w 138"/>
                <a:gd name="T71" fmla="*/ 18 h 119"/>
                <a:gd name="T72" fmla="*/ 95 w 138"/>
                <a:gd name="T73" fmla="*/ 22 h 119"/>
                <a:gd name="T74" fmla="*/ 92 w 138"/>
                <a:gd name="T75" fmla="*/ 11 h 119"/>
                <a:gd name="T76" fmla="*/ 100 w 138"/>
                <a:gd name="T77" fmla="*/ 7 h 119"/>
                <a:gd name="T78" fmla="*/ 110 w 138"/>
                <a:gd name="T79" fmla="*/ 9 h 119"/>
                <a:gd name="T80" fmla="*/ 118 w 138"/>
                <a:gd name="T81" fmla="*/ 7 h 119"/>
                <a:gd name="T82" fmla="*/ 128 w 138"/>
                <a:gd name="T83" fmla="*/ 1 h 119"/>
                <a:gd name="T84" fmla="*/ 129 w 138"/>
                <a:gd name="T85" fmla="*/ 0 h 119"/>
                <a:gd name="T86" fmla="*/ 129 w 138"/>
                <a:gd name="T87" fmla="*/ 4 h 119"/>
                <a:gd name="T88" fmla="*/ 126 w 138"/>
                <a:gd name="T89" fmla="*/ 14 h 119"/>
                <a:gd name="T90" fmla="*/ 136 w 138"/>
                <a:gd name="T91" fmla="*/ 36 h 119"/>
                <a:gd name="T92" fmla="*/ 134 w 138"/>
                <a:gd name="T93" fmla="*/ 49 h 119"/>
                <a:gd name="T94" fmla="*/ 136 w 138"/>
                <a:gd name="T95" fmla="*/ 6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8" h="119">
                  <a:moveTo>
                    <a:pt x="136" y="61"/>
                  </a:moveTo>
                  <a:cubicBezTo>
                    <a:pt x="137" y="65"/>
                    <a:pt x="131" y="68"/>
                    <a:pt x="129" y="68"/>
                  </a:cubicBezTo>
                  <a:cubicBezTo>
                    <a:pt x="127" y="69"/>
                    <a:pt x="124" y="70"/>
                    <a:pt x="120" y="73"/>
                  </a:cubicBezTo>
                  <a:cubicBezTo>
                    <a:pt x="115" y="76"/>
                    <a:pt x="109" y="78"/>
                    <a:pt x="109" y="80"/>
                  </a:cubicBezTo>
                  <a:cubicBezTo>
                    <a:pt x="109" y="83"/>
                    <a:pt x="110" y="85"/>
                    <a:pt x="107" y="84"/>
                  </a:cubicBezTo>
                  <a:cubicBezTo>
                    <a:pt x="105" y="83"/>
                    <a:pt x="103" y="82"/>
                    <a:pt x="101" y="83"/>
                  </a:cubicBezTo>
                  <a:cubicBezTo>
                    <a:pt x="99" y="84"/>
                    <a:pt x="91" y="88"/>
                    <a:pt x="95" y="91"/>
                  </a:cubicBezTo>
                  <a:cubicBezTo>
                    <a:pt x="98" y="94"/>
                    <a:pt x="99" y="97"/>
                    <a:pt x="102" y="101"/>
                  </a:cubicBezTo>
                  <a:cubicBezTo>
                    <a:pt x="106" y="104"/>
                    <a:pt x="109" y="106"/>
                    <a:pt x="106" y="108"/>
                  </a:cubicBezTo>
                  <a:cubicBezTo>
                    <a:pt x="104" y="109"/>
                    <a:pt x="105" y="112"/>
                    <a:pt x="100" y="109"/>
                  </a:cubicBezTo>
                  <a:cubicBezTo>
                    <a:pt x="96" y="106"/>
                    <a:pt x="95" y="102"/>
                    <a:pt x="91" y="104"/>
                  </a:cubicBezTo>
                  <a:cubicBezTo>
                    <a:pt x="87" y="106"/>
                    <a:pt x="84" y="105"/>
                    <a:pt x="82" y="107"/>
                  </a:cubicBezTo>
                  <a:cubicBezTo>
                    <a:pt x="79" y="109"/>
                    <a:pt x="80" y="108"/>
                    <a:pt x="76" y="112"/>
                  </a:cubicBezTo>
                  <a:cubicBezTo>
                    <a:pt x="71" y="116"/>
                    <a:pt x="74" y="116"/>
                    <a:pt x="69" y="117"/>
                  </a:cubicBezTo>
                  <a:cubicBezTo>
                    <a:pt x="67" y="117"/>
                    <a:pt x="65" y="118"/>
                    <a:pt x="64" y="119"/>
                  </a:cubicBezTo>
                  <a:cubicBezTo>
                    <a:pt x="62" y="119"/>
                    <a:pt x="60" y="119"/>
                    <a:pt x="58" y="119"/>
                  </a:cubicBezTo>
                  <a:cubicBezTo>
                    <a:pt x="56" y="119"/>
                    <a:pt x="55" y="116"/>
                    <a:pt x="52" y="117"/>
                  </a:cubicBezTo>
                  <a:cubicBezTo>
                    <a:pt x="49" y="118"/>
                    <a:pt x="45" y="116"/>
                    <a:pt x="43" y="116"/>
                  </a:cubicBezTo>
                  <a:cubicBezTo>
                    <a:pt x="42" y="116"/>
                    <a:pt x="39" y="117"/>
                    <a:pt x="40" y="112"/>
                  </a:cubicBezTo>
                  <a:cubicBezTo>
                    <a:pt x="40" y="107"/>
                    <a:pt x="46" y="100"/>
                    <a:pt x="42" y="102"/>
                  </a:cubicBezTo>
                  <a:cubicBezTo>
                    <a:pt x="37" y="105"/>
                    <a:pt x="32" y="110"/>
                    <a:pt x="31" y="107"/>
                  </a:cubicBezTo>
                  <a:cubicBezTo>
                    <a:pt x="29" y="104"/>
                    <a:pt x="27" y="99"/>
                    <a:pt x="27" y="95"/>
                  </a:cubicBezTo>
                  <a:cubicBezTo>
                    <a:pt x="27" y="90"/>
                    <a:pt x="26" y="91"/>
                    <a:pt x="23" y="84"/>
                  </a:cubicBezTo>
                  <a:cubicBezTo>
                    <a:pt x="19" y="77"/>
                    <a:pt x="23" y="66"/>
                    <a:pt x="17" y="69"/>
                  </a:cubicBezTo>
                  <a:cubicBezTo>
                    <a:pt x="17" y="69"/>
                    <a:pt x="17" y="68"/>
                    <a:pt x="17" y="68"/>
                  </a:cubicBezTo>
                  <a:cubicBezTo>
                    <a:pt x="17" y="66"/>
                    <a:pt x="16" y="65"/>
                    <a:pt x="14" y="62"/>
                  </a:cubicBezTo>
                  <a:cubicBezTo>
                    <a:pt x="12" y="59"/>
                    <a:pt x="11" y="54"/>
                    <a:pt x="8" y="47"/>
                  </a:cubicBezTo>
                  <a:cubicBezTo>
                    <a:pt x="5" y="41"/>
                    <a:pt x="6" y="40"/>
                    <a:pt x="3" y="35"/>
                  </a:cubicBezTo>
                  <a:cubicBezTo>
                    <a:pt x="0" y="31"/>
                    <a:pt x="10" y="29"/>
                    <a:pt x="13" y="27"/>
                  </a:cubicBezTo>
                  <a:cubicBezTo>
                    <a:pt x="16" y="24"/>
                    <a:pt x="17" y="19"/>
                    <a:pt x="18" y="15"/>
                  </a:cubicBezTo>
                  <a:cubicBezTo>
                    <a:pt x="19" y="11"/>
                    <a:pt x="24" y="8"/>
                    <a:pt x="29" y="8"/>
                  </a:cubicBezTo>
                  <a:cubicBezTo>
                    <a:pt x="35" y="9"/>
                    <a:pt x="38" y="10"/>
                    <a:pt x="43" y="10"/>
                  </a:cubicBezTo>
                  <a:cubicBezTo>
                    <a:pt x="48" y="10"/>
                    <a:pt x="54" y="10"/>
                    <a:pt x="61" y="8"/>
                  </a:cubicBezTo>
                  <a:cubicBezTo>
                    <a:pt x="66" y="7"/>
                    <a:pt x="68" y="8"/>
                    <a:pt x="71" y="9"/>
                  </a:cubicBezTo>
                  <a:cubicBezTo>
                    <a:pt x="71" y="10"/>
                    <a:pt x="71" y="12"/>
                    <a:pt x="72" y="13"/>
                  </a:cubicBezTo>
                  <a:cubicBezTo>
                    <a:pt x="72" y="15"/>
                    <a:pt x="79" y="15"/>
                    <a:pt x="85" y="18"/>
                  </a:cubicBezTo>
                  <a:cubicBezTo>
                    <a:pt x="92" y="21"/>
                    <a:pt x="88" y="22"/>
                    <a:pt x="95" y="22"/>
                  </a:cubicBezTo>
                  <a:cubicBezTo>
                    <a:pt x="102" y="22"/>
                    <a:pt x="94" y="17"/>
                    <a:pt x="92" y="11"/>
                  </a:cubicBezTo>
                  <a:cubicBezTo>
                    <a:pt x="90" y="5"/>
                    <a:pt x="95" y="10"/>
                    <a:pt x="100" y="7"/>
                  </a:cubicBezTo>
                  <a:cubicBezTo>
                    <a:pt x="104" y="4"/>
                    <a:pt x="107" y="5"/>
                    <a:pt x="110" y="9"/>
                  </a:cubicBezTo>
                  <a:cubicBezTo>
                    <a:pt x="113" y="14"/>
                    <a:pt x="112" y="10"/>
                    <a:pt x="118" y="7"/>
                  </a:cubicBezTo>
                  <a:cubicBezTo>
                    <a:pt x="124" y="4"/>
                    <a:pt x="126" y="1"/>
                    <a:pt x="128" y="1"/>
                  </a:cubicBezTo>
                  <a:cubicBezTo>
                    <a:pt x="128" y="1"/>
                    <a:pt x="129" y="0"/>
                    <a:pt x="129" y="0"/>
                  </a:cubicBezTo>
                  <a:cubicBezTo>
                    <a:pt x="130" y="1"/>
                    <a:pt x="130" y="2"/>
                    <a:pt x="129" y="4"/>
                  </a:cubicBezTo>
                  <a:cubicBezTo>
                    <a:pt x="128" y="6"/>
                    <a:pt x="124" y="10"/>
                    <a:pt x="126" y="14"/>
                  </a:cubicBezTo>
                  <a:cubicBezTo>
                    <a:pt x="129" y="19"/>
                    <a:pt x="134" y="31"/>
                    <a:pt x="136" y="36"/>
                  </a:cubicBezTo>
                  <a:cubicBezTo>
                    <a:pt x="138" y="42"/>
                    <a:pt x="133" y="45"/>
                    <a:pt x="134" y="49"/>
                  </a:cubicBezTo>
                  <a:cubicBezTo>
                    <a:pt x="135" y="52"/>
                    <a:pt x="136" y="57"/>
                    <a:pt x="136" y="6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03">
              <a:extLst>
                <a:ext uri="{FF2B5EF4-FFF2-40B4-BE49-F238E27FC236}">
                  <a16:creationId xmlns:a16="http://schemas.microsoft.com/office/drawing/2014/main" id="{B53E607A-B40F-4B19-89CC-E2A164262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9" y="1654"/>
              <a:ext cx="129" cy="249"/>
            </a:xfrm>
            <a:custGeom>
              <a:avLst/>
              <a:gdLst>
                <a:gd name="T0" fmla="*/ 210 w 214"/>
                <a:gd name="T1" fmla="*/ 305 h 415"/>
                <a:gd name="T2" fmla="*/ 211 w 214"/>
                <a:gd name="T3" fmla="*/ 332 h 415"/>
                <a:gd name="T4" fmla="*/ 193 w 214"/>
                <a:gd name="T5" fmla="*/ 347 h 415"/>
                <a:gd name="T6" fmla="*/ 178 w 214"/>
                <a:gd name="T7" fmla="*/ 357 h 415"/>
                <a:gd name="T8" fmla="*/ 160 w 214"/>
                <a:gd name="T9" fmla="*/ 361 h 415"/>
                <a:gd name="T10" fmla="*/ 150 w 214"/>
                <a:gd name="T11" fmla="*/ 366 h 415"/>
                <a:gd name="T12" fmla="*/ 144 w 214"/>
                <a:gd name="T13" fmla="*/ 372 h 415"/>
                <a:gd name="T14" fmla="*/ 145 w 214"/>
                <a:gd name="T15" fmla="*/ 386 h 415"/>
                <a:gd name="T16" fmla="*/ 132 w 214"/>
                <a:gd name="T17" fmla="*/ 395 h 415"/>
                <a:gd name="T18" fmla="*/ 116 w 214"/>
                <a:gd name="T19" fmla="*/ 414 h 415"/>
                <a:gd name="T20" fmla="*/ 109 w 214"/>
                <a:gd name="T21" fmla="*/ 405 h 415"/>
                <a:gd name="T22" fmla="*/ 113 w 214"/>
                <a:gd name="T23" fmla="*/ 371 h 415"/>
                <a:gd name="T24" fmla="*/ 97 w 214"/>
                <a:gd name="T25" fmla="*/ 360 h 415"/>
                <a:gd name="T26" fmla="*/ 109 w 214"/>
                <a:gd name="T27" fmla="*/ 353 h 415"/>
                <a:gd name="T28" fmla="*/ 124 w 214"/>
                <a:gd name="T29" fmla="*/ 345 h 415"/>
                <a:gd name="T30" fmla="*/ 139 w 214"/>
                <a:gd name="T31" fmla="*/ 349 h 415"/>
                <a:gd name="T32" fmla="*/ 128 w 214"/>
                <a:gd name="T33" fmla="*/ 332 h 415"/>
                <a:gd name="T34" fmla="*/ 140 w 214"/>
                <a:gd name="T35" fmla="*/ 325 h 415"/>
                <a:gd name="T36" fmla="*/ 153 w 214"/>
                <a:gd name="T37" fmla="*/ 314 h 415"/>
                <a:gd name="T38" fmla="*/ 169 w 214"/>
                <a:gd name="T39" fmla="*/ 302 h 415"/>
                <a:gd name="T40" fmla="*/ 169 w 214"/>
                <a:gd name="T41" fmla="*/ 277 h 415"/>
                <a:gd name="T42" fmla="*/ 162 w 214"/>
                <a:gd name="T43" fmla="*/ 245 h 415"/>
                <a:gd name="T44" fmla="*/ 163 w 214"/>
                <a:gd name="T45" fmla="*/ 229 h 415"/>
                <a:gd name="T46" fmla="*/ 157 w 214"/>
                <a:gd name="T47" fmla="*/ 204 h 415"/>
                <a:gd name="T48" fmla="*/ 132 w 214"/>
                <a:gd name="T49" fmla="*/ 184 h 415"/>
                <a:gd name="T50" fmla="*/ 99 w 214"/>
                <a:gd name="T51" fmla="*/ 146 h 415"/>
                <a:gd name="T52" fmla="*/ 75 w 214"/>
                <a:gd name="T53" fmla="*/ 126 h 415"/>
                <a:gd name="T54" fmla="*/ 59 w 214"/>
                <a:gd name="T55" fmla="*/ 104 h 415"/>
                <a:gd name="T56" fmla="*/ 77 w 214"/>
                <a:gd name="T57" fmla="*/ 92 h 415"/>
                <a:gd name="T58" fmla="*/ 70 w 214"/>
                <a:gd name="T59" fmla="*/ 77 h 415"/>
                <a:gd name="T60" fmla="*/ 50 w 214"/>
                <a:gd name="T61" fmla="*/ 69 h 415"/>
                <a:gd name="T62" fmla="*/ 25 w 214"/>
                <a:gd name="T63" fmla="*/ 61 h 415"/>
                <a:gd name="T64" fmla="*/ 15 w 214"/>
                <a:gd name="T65" fmla="*/ 43 h 415"/>
                <a:gd name="T66" fmla="*/ 1 w 214"/>
                <a:gd name="T67" fmla="*/ 26 h 415"/>
                <a:gd name="T68" fmla="*/ 2 w 214"/>
                <a:gd name="T69" fmla="*/ 20 h 415"/>
                <a:gd name="T70" fmla="*/ 24 w 214"/>
                <a:gd name="T71" fmla="*/ 21 h 415"/>
                <a:gd name="T72" fmla="*/ 44 w 214"/>
                <a:gd name="T73" fmla="*/ 21 h 415"/>
                <a:gd name="T74" fmla="*/ 65 w 214"/>
                <a:gd name="T75" fmla="*/ 9 h 415"/>
                <a:gd name="T76" fmla="*/ 80 w 214"/>
                <a:gd name="T77" fmla="*/ 4 h 415"/>
                <a:gd name="T78" fmla="*/ 110 w 214"/>
                <a:gd name="T79" fmla="*/ 13 h 415"/>
                <a:gd name="T80" fmla="*/ 122 w 214"/>
                <a:gd name="T81" fmla="*/ 40 h 415"/>
                <a:gd name="T82" fmla="*/ 146 w 214"/>
                <a:gd name="T83" fmla="*/ 48 h 415"/>
                <a:gd name="T84" fmla="*/ 132 w 214"/>
                <a:gd name="T85" fmla="*/ 64 h 415"/>
                <a:gd name="T86" fmla="*/ 116 w 214"/>
                <a:gd name="T87" fmla="*/ 75 h 415"/>
                <a:gd name="T88" fmla="*/ 109 w 214"/>
                <a:gd name="T89" fmla="*/ 91 h 415"/>
                <a:gd name="T90" fmla="*/ 100 w 214"/>
                <a:gd name="T91" fmla="*/ 117 h 415"/>
                <a:gd name="T92" fmla="*/ 117 w 214"/>
                <a:gd name="T93" fmla="*/ 143 h 415"/>
                <a:gd name="T94" fmla="*/ 135 w 214"/>
                <a:gd name="T95" fmla="*/ 167 h 415"/>
                <a:gd name="T96" fmla="*/ 158 w 214"/>
                <a:gd name="T97" fmla="*/ 188 h 415"/>
                <a:gd name="T98" fmla="*/ 179 w 214"/>
                <a:gd name="T99" fmla="*/ 206 h 415"/>
                <a:gd name="T100" fmla="*/ 195 w 214"/>
                <a:gd name="T101" fmla="*/ 231 h 415"/>
                <a:gd name="T102" fmla="*/ 209 w 214"/>
                <a:gd name="T103" fmla="*/ 263 h 415"/>
                <a:gd name="T104" fmla="*/ 213 w 214"/>
                <a:gd name="T105" fmla="*/ 295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4" h="415">
                  <a:moveTo>
                    <a:pt x="213" y="295"/>
                  </a:moveTo>
                  <a:cubicBezTo>
                    <a:pt x="212" y="299"/>
                    <a:pt x="209" y="299"/>
                    <a:pt x="210" y="305"/>
                  </a:cubicBezTo>
                  <a:cubicBezTo>
                    <a:pt x="212" y="310"/>
                    <a:pt x="212" y="315"/>
                    <a:pt x="212" y="320"/>
                  </a:cubicBezTo>
                  <a:cubicBezTo>
                    <a:pt x="212" y="325"/>
                    <a:pt x="214" y="331"/>
                    <a:pt x="211" y="332"/>
                  </a:cubicBezTo>
                  <a:cubicBezTo>
                    <a:pt x="208" y="333"/>
                    <a:pt x="205" y="334"/>
                    <a:pt x="201" y="338"/>
                  </a:cubicBezTo>
                  <a:cubicBezTo>
                    <a:pt x="197" y="342"/>
                    <a:pt x="194" y="345"/>
                    <a:pt x="193" y="347"/>
                  </a:cubicBezTo>
                  <a:cubicBezTo>
                    <a:pt x="192" y="348"/>
                    <a:pt x="185" y="348"/>
                    <a:pt x="185" y="351"/>
                  </a:cubicBezTo>
                  <a:cubicBezTo>
                    <a:pt x="185" y="354"/>
                    <a:pt x="183" y="356"/>
                    <a:pt x="178" y="357"/>
                  </a:cubicBezTo>
                  <a:cubicBezTo>
                    <a:pt x="172" y="358"/>
                    <a:pt x="170" y="359"/>
                    <a:pt x="167" y="361"/>
                  </a:cubicBezTo>
                  <a:cubicBezTo>
                    <a:pt x="165" y="362"/>
                    <a:pt x="163" y="363"/>
                    <a:pt x="160" y="361"/>
                  </a:cubicBezTo>
                  <a:cubicBezTo>
                    <a:pt x="157" y="358"/>
                    <a:pt x="156" y="358"/>
                    <a:pt x="155" y="360"/>
                  </a:cubicBezTo>
                  <a:cubicBezTo>
                    <a:pt x="155" y="362"/>
                    <a:pt x="148" y="364"/>
                    <a:pt x="150" y="366"/>
                  </a:cubicBezTo>
                  <a:cubicBezTo>
                    <a:pt x="152" y="367"/>
                    <a:pt x="159" y="374"/>
                    <a:pt x="154" y="373"/>
                  </a:cubicBezTo>
                  <a:cubicBezTo>
                    <a:pt x="149" y="373"/>
                    <a:pt x="142" y="370"/>
                    <a:pt x="144" y="372"/>
                  </a:cubicBezTo>
                  <a:cubicBezTo>
                    <a:pt x="145" y="374"/>
                    <a:pt x="153" y="381"/>
                    <a:pt x="149" y="381"/>
                  </a:cubicBezTo>
                  <a:cubicBezTo>
                    <a:pt x="145" y="382"/>
                    <a:pt x="147" y="387"/>
                    <a:pt x="145" y="386"/>
                  </a:cubicBezTo>
                  <a:cubicBezTo>
                    <a:pt x="143" y="385"/>
                    <a:pt x="143" y="389"/>
                    <a:pt x="142" y="391"/>
                  </a:cubicBezTo>
                  <a:cubicBezTo>
                    <a:pt x="141" y="394"/>
                    <a:pt x="137" y="393"/>
                    <a:pt x="132" y="395"/>
                  </a:cubicBezTo>
                  <a:cubicBezTo>
                    <a:pt x="127" y="398"/>
                    <a:pt x="124" y="399"/>
                    <a:pt x="122" y="403"/>
                  </a:cubicBezTo>
                  <a:cubicBezTo>
                    <a:pt x="121" y="408"/>
                    <a:pt x="121" y="412"/>
                    <a:pt x="116" y="414"/>
                  </a:cubicBezTo>
                  <a:cubicBezTo>
                    <a:pt x="110" y="415"/>
                    <a:pt x="103" y="409"/>
                    <a:pt x="106" y="409"/>
                  </a:cubicBezTo>
                  <a:cubicBezTo>
                    <a:pt x="108" y="409"/>
                    <a:pt x="111" y="408"/>
                    <a:pt x="109" y="405"/>
                  </a:cubicBezTo>
                  <a:cubicBezTo>
                    <a:pt x="107" y="403"/>
                    <a:pt x="108" y="381"/>
                    <a:pt x="108" y="380"/>
                  </a:cubicBezTo>
                  <a:cubicBezTo>
                    <a:pt x="108" y="379"/>
                    <a:pt x="118" y="373"/>
                    <a:pt x="113" y="371"/>
                  </a:cubicBezTo>
                  <a:cubicBezTo>
                    <a:pt x="107" y="368"/>
                    <a:pt x="99" y="364"/>
                    <a:pt x="99" y="362"/>
                  </a:cubicBezTo>
                  <a:cubicBezTo>
                    <a:pt x="99" y="361"/>
                    <a:pt x="98" y="360"/>
                    <a:pt x="97" y="360"/>
                  </a:cubicBezTo>
                  <a:cubicBezTo>
                    <a:pt x="98" y="359"/>
                    <a:pt x="100" y="358"/>
                    <a:pt x="102" y="358"/>
                  </a:cubicBezTo>
                  <a:cubicBezTo>
                    <a:pt x="107" y="357"/>
                    <a:pt x="104" y="357"/>
                    <a:pt x="109" y="353"/>
                  </a:cubicBezTo>
                  <a:cubicBezTo>
                    <a:pt x="113" y="349"/>
                    <a:pt x="112" y="350"/>
                    <a:pt x="115" y="348"/>
                  </a:cubicBezTo>
                  <a:cubicBezTo>
                    <a:pt x="117" y="346"/>
                    <a:pt x="120" y="347"/>
                    <a:pt x="124" y="345"/>
                  </a:cubicBezTo>
                  <a:cubicBezTo>
                    <a:pt x="128" y="343"/>
                    <a:pt x="129" y="347"/>
                    <a:pt x="133" y="350"/>
                  </a:cubicBezTo>
                  <a:cubicBezTo>
                    <a:pt x="138" y="353"/>
                    <a:pt x="137" y="350"/>
                    <a:pt x="139" y="349"/>
                  </a:cubicBezTo>
                  <a:cubicBezTo>
                    <a:pt x="142" y="347"/>
                    <a:pt x="139" y="345"/>
                    <a:pt x="135" y="342"/>
                  </a:cubicBezTo>
                  <a:cubicBezTo>
                    <a:pt x="132" y="338"/>
                    <a:pt x="131" y="335"/>
                    <a:pt x="128" y="332"/>
                  </a:cubicBezTo>
                  <a:cubicBezTo>
                    <a:pt x="124" y="329"/>
                    <a:pt x="132" y="325"/>
                    <a:pt x="134" y="324"/>
                  </a:cubicBezTo>
                  <a:cubicBezTo>
                    <a:pt x="136" y="323"/>
                    <a:pt x="138" y="324"/>
                    <a:pt x="140" y="325"/>
                  </a:cubicBezTo>
                  <a:cubicBezTo>
                    <a:pt x="143" y="326"/>
                    <a:pt x="142" y="324"/>
                    <a:pt x="142" y="321"/>
                  </a:cubicBezTo>
                  <a:cubicBezTo>
                    <a:pt x="142" y="319"/>
                    <a:pt x="148" y="317"/>
                    <a:pt x="153" y="314"/>
                  </a:cubicBezTo>
                  <a:cubicBezTo>
                    <a:pt x="157" y="311"/>
                    <a:pt x="160" y="310"/>
                    <a:pt x="162" y="309"/>
                  </a:cubicBezTo>
                  <a:cubicBezTo>
                    <a:pt x="164" y="309"/>
                    <a:pt x="170" y="306"/>
                    <a:pt x="169" y="302"/>
                  </a:cubicBezTo>
                  <a:cubicBezTo>
                    <a:pt x="169" y="298"/>
                    <a:pt x="168" y="293"/>
                    <a:pt x="167" y="290"/>
                  </a:cubicBezTo>
                  <a:cubicBezTo>
                    <a:pt x="166" y="286"/>
                    <a:pt x="171" y="283"/>
                    <a:pt x="169" y="277"/>
                  </a:cubicBezTo>
                  <a:cubicBezTo>
                    <a:pt x="167" y="272"/>
                    <a:pt x="162" y="260"/>
                    <a:pt x="159" y="255"/>
                  </a:cubicBezTo>
                  <a:cubicBezTo>
                    <a:pt x="157" y="251"/>
                    <a:pt x="161" y="247"/>
                    <a:pt x="162" y="245"/>
                  </a:cubicBezTo>
                  <a:cubicBezTo>
                    <a:pt x="163" y="243"/>
                    <a:pt x="163" y="242"/>
                    <a:pt x="162" y="241"/>
                  </a:cubicBezTo>
                  <a:cubicBezTo>
                    <a:pt x="163" y="238"/>
                    <a:pt x="163" y="232"/>
                    <a:pt x="163" y="229"/>
                  </a:cubicBezTo>
                  <a:cubicBezTo>
                    <a:pt x="164" y="224"/>
                    <a:pt x="161" y="222"/>
                    <a:pt x="152" y="213"/>
                  </a:cubicBezTo>
                  <a:cubicBezTo>
                    <a:pt x="143" y="204"/>
                    <a:pt x="155" y="207"/>
                    <a:pt x="157" y="204"/>
                  </a:cubicBezTo>
                  <a:cubicBezTo>
                    <a:pt x="158" y="200"/>
                    <a:pt x="147" y="195"/>
                    <a:pt x="138" y="192"/>
                  </a:cubicBezTo>
                  <a:cubicBezTo>
                    <a:pt x="130" y="189"/>
                    <a:pt x="132" y="186"/>
                    <a:pt x="132" y="184"/>
                  </a:cubicBezTo>
                  <a:cubicBezTo>
                    <a:pt x="132" y="181"/>
                    <a:pt x="120" y="169"/>
                    <a:pt x="115" y="164"/>
                  </a:cubicBezTo>
                  <a:cubicBezTo>
                    <a:pt x="110" y="159"/>
                    <a:pt x="104" y="152"/>
                    <a:pt x="99" y="146"/>
                  </a:cubicBezTo>
                  <a:cubicBezTo>
                    <a:pt x="94" y="140"/>
                    <a:pt x="91" y="136"/>
                    <a:pt x="92" y="132"/>
                  </a:cubicBezTo>
                  <a:cubicBezTo>
                    <a:pt x="92" y="128"/>
                    <a:pt x="81" y="128"/>
                    <a:pt x="75" y="126"/>
                  </a:cubicBezTo>
                  <a:cubicBezTo>
                    <a:pt x="70" y="123"/>
                    <a:pt x="67" y="117"/>
                    <a:pt x="61" y="116"/>
                  </a:cubicBezTo>
                  <a:cubicBezTo>
                    <a:pt x="54" y="115"/>
                    <a:pt x="59" y="108"/>
                    <a:pt x="59" y="104"/>
                  </a:cubicBezTo>
                  <a:cubicBezTo>
                    <a:pt x="58" y="101"/>
                    <a:pt x="64" y="102"/>
                    <a:pt x="73" y="102"/>
                  </a:cubicBezTo>
                  <a:cubicBezTo>
                    <a:pt x="81" y="102"/>
                    <a:pt x="76" y="97"/>
                    <a:pt x="77" y="92"/>
                  </a:cubicBezTo>
                  <a:cubicBezTo>
                    <a:pt x="79" y="87"/>
                    <a:pt x="73" y="86"/>
                    <a:pt x="68" y="81"/>
                  </a:cubicBezTo>
                  <a:cubicBezTo>
                    <a:pt x="64" y="77"/>
                    <a:pt x="69" y="79"/>
                    <a:pt x="70" y="77"/>
                  </a:cubicBezTo>
                  <a:cubicBezTo>
                    <a:pt x="71" y="74"/>
                    <a:pt x="65" y="71"/>
                    <a:pt x="59" y="68"/>
                  </a:cubicBezTo>
                  <a:cubicBezTo>
                    <a:pt x="53" y="65"/>
                    <a:pt x="52" y="64"/>
                    <a:pt x="50" y="69"/>
                  </a:cubicBezTo>
                  <a:cubicBezTo>
                    <a:pt x="48" y="74"/>
                    <a:pt x="48" y="75"/>
                    <a:pt x="42" y="75"/>
                  </a:cubicBezTo>
                  <a:cubicBezTo>
                    <a:pt x="36" y="75"/>
                    <a:pt x="31" y="69"/>
                    <a:pt x="25" y="61"/>
                  </a:cubicBezTo>
                  <a:cubicBezTo>
                    <a:pt x="20" y="53"/>
                    <a:pt x="24" y="52"/>
                    <a:pt x="24" y="47"/>
                  </a:cubicBezTo>
                  <a:cubicBezTo>
                    <a:pt x="24" y="42"/>
                    <a:pt x="21" y="46"/>
                    <a:pt x="15" y="43"/>
                  </a:cubicBezTo>
                  <a:cubicBezTo>
                    <a:pt x="9" y="40"/>
                    <a:pt x="10" y="37"/>
                    <a:pt x="6" y="33"/>
                  </a:cubicBezTo>
                  <a:cubicBezTo>
                    <a:pt x="2" y="28"/>
                    <a:pt x="4" y="28"/>
                    <a:pt x="1" y="26"/>
                  </a:cubicBezTo>
                  <a:cubicBezTo>
                    <a:pt x="0" y="26"/>
                    <a:pt x="0" y="26"/>
                    <a:pt x="0" y="25"/>
                  </a:cubicBezTo>
                  <a:cubicBezTo>
                    <a:pt x="0" y="23"/>
                    <a:pt x="0" y="25"/>
                    <a:pt x="2" y="20"/>
                  </a:cubicBezTo>
                  <a:cubicBezTo>
                    <a:pt x="5" y="14"/>
                    <a:pt x="10" y="16"/>
                    <a:pt x="14" y="19"/>
                  </a:cubicBezTo>
                  <a:cubicBezTo>
                    <a:pt x="18" y="21"/>
                    <a:pt x="20" y="25"/>
                    <a:pt x="24" y="21"/>
                  </a:cubicBezTo>
                  <a:cubicBezTo>
                    <a:pt x="29" y="17"/>
                    <a:pt x="36" y="19"/>
                    <a:pt x="37" y="19"/>
                  </a:cubicBezTo>
                  <a:cubicBezTo>
                    <a:pt x="38" y="20"/>
                    <a:pt x="44" y="24"/>
                    <a:pt x="44" y="21"/>
                  </a:cubicBezTo>
                  <a:cubicBezTo>
                    <a:pt x="44" y="17"/>
                    <a:pt x="49" y="15"/>
                    <a:pt x="55" y="16"/>
                  </a:cubicBezTo>
                  <a:cubicBezTo>
                    <a:pt x="62" y="18"/>
                    <a:pt x="65" y="12"/>
                    <a:pt x="65" y="9"/>
                  </a:cubicBezTo>
                  <a:cubicBezTo>
                    <a:pt x="65" y="6"/>
                    <a:pt x="62" y="4"/>
                    <a:pt x="67" y="2"/>
                  </a:cubicBezTo>
                  <a:cubicBezTo>
                    <a:pt x="72" y="1"/>
                    <a:pt x="76" y="0"/>
                    <a:pt x="80" y="4"/>
                  </a:cubicBezTo>
                  <a:cubicBezTo>
                    <a:pt x="84" y="8"/>
                    <a:pt x="86" y="11"/>
                    <a:pt x="96" y="11"/>
                  </a:cubicBezTo>
                  <a:cubicBezTo>
                    <a:pt x="105" y="10"/>
                    <a:pt x="109" y="9"/>
                    <a:pt x="110" y="13"/>
                  </a:cubicBezTo>
                  <a:cubicBezTo>
                    <a:pt x="111" y="17"/>
                    <a:pt x="108" y="17"/>
                    <a:pt x="110" y="24"/>
                  </a:cubicBezTo>
                  <a:cubicBezTo>
                    <a:pt x="112" y="32"/>
                    <a:pt x="118" y="40"/>
                    <a:pt x="122" y="40"/>
                  </a:cubicBezTo>
                  <a:cubicBezTo>
                    <a:pt x="126" y="41"/>
                    <a:pt x="142" y="46"/>
                    <a:pt x="144" y="46"/>
                  </a:cubicBezTo>
                  <a:cubicBezTo>
                    <a:pt x="145" y="46"/>
                    <a:pt x="145" y="47"/>
                    <a:pt x="146" y="48"/>
                  </a:cubicBezTo>
                  <a:cubicBezTo>
                    <a:pt x="143" y="50"/>
                    <a:pt x="138" y="50"/>
                    <a:pt x="138" y="53"/>
                  </a:cubicBezTo>
                  <a:cubicBezTo>
                    <a:pt x="138" y="58"/>
                    <a:pt x="140" y="61"/>
                    <a:pt x="132" y="64"/>
                  </a:cubicBezTo>
                  <a:cubicBezTo>
                    <a:pt x="124" y="68"/>
                    <a:pt x="122" y="64"/>
                    <a:pt x="120" y="68"/>
                  </a:cubicBezTo>
                  <a:cubicBezTo>
                    <a:pt x="118" y="71"/>
                    <a:pt x="116" y="70"/>
                    <a:pt x="116" y="75"/>
                  </a:cubicBezTo>
                  <a:cubicBezTo>
                    <a:pt x="116" y="80"/>
                    <a:pt x="115" y="81"/>
                    <a:pt x="113" y="84"/>
                  </a:cubicBezTo>
                  <a:cubicBezTo>
                    <a:pt x="111" y="87"/>
                    <a:pt x="112" y="87"/>
                    <a:pt x="109" y="91"/>
                  </a:cubicBezTo>
                  <a:cubicBezTo>
                    <a:pt x="106" y="94"/>
                    <a:pt x="104" y="93"/>
                    <a:pt x="103" y="98"/>
                  </a:cubicBezTo>
                  <a:cubicBezTo>
                    <a:pt x="102" y="104"/>
                    <a:pt x="99" y="113"/>
                    <a:pt x="100" y="117"/>
                  </a:cubicBezTo>
                  <a:cubicBezTo>
                    <a:pt x="100" y="121"/>
                    <a:pt x="99" y="124"/>
                    <a:pt x="106" y="129"/>
                  </a:cubicBezTo>
                  <a:cubicBezTo>
                    <a:pt x="112" y="135"/>
                    <a:pt x="113" y="140"/>
                    <a:pt x="117" y="143"/>
                  </a:cubicBezTo>
                  <a:cubicBezTo>
                    <a:pt x="120" y="147"/>
                    <a:pt x="124" y="148"/>
                    <a:pt x="125" y="153"/>
                  </a:cubicBezTo>
                  <a:cubicBezTo>
                    <a:pt x="126" y="159"/>
                    <a:pt x="130" y="164"/>
                    <a:pt x="135" y="167"/>
                  </a:cubicBezTo>
                  <a:cubicBezTo>
                    <a:pt x="139" y="170"/>
                    <a:pt x="142" y="171"/>
                    <a:pt x="148" y="177"/>
                  </a:cubicBezTo>
                  <a:cubicBezTo>
                    <a:pt x="154" y="184"/>
                    <a:pt x="151" y="183"/>
                    <a:pt x="158" y="188"/>
                  </a:cubicBezTo>
                  <a:cubicBezTo>
                    <a:pt x="165" y="193"/>
                    <a:pt x="161" y="191"/>
                    <a:pt x="168" y="197"/>
                  </a:cubicBezTo>
                  <a:cubicBezTo>
                    <a:pt x="175" y="202"/>
                    <a:pt x="177" y="200"/>
                    <a:pt x="179" y="206"/>
                  </a:cubicBezTo>
                  <a:cubicBezTo>
                    <a:pt x="182" y="211"/>
                    <a:pt x="185" y="214"/>
                    <a:pt x="189" y="220"/>
                  </a:cubicBezTo>
                  <a:cubicBezTo>
                    <a:pt x="193" y="226"/>
                    <a:pt x="194" y="223"/>
                    <a:pt x="195" y="231"/>
                  </a:cubicBezTo>
                  <a:cubicBezTo>
                    <a:pt x="197" y="239"/>
                    <a:pt x="202" y="244"/>
                    <a:pt x="204" y="250"/>
                  </a:cubicBezTo>
                  <a:cubicBezTo>
                    <a:pt x="205" y="255"/>
                    <a:pt x="208" y="257"/>
                    <a:pt x="209" y="263"/>
                  </a:cubicBezTo>
                  <a:cubicBezTo>
                    <a:pt x="211" y="269"/>
                    <a:pt x="208" y="267"/>
                    <a:pt x="210" y="276"/>
                  </a:cubicBezTo>
                  <a:cubicBezTo>
                    <a:pt x="213" y="285"/>
                    <a:pt x="214" y="291"/>
                    <a:pt x="213" y="29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104">
              <a:extLst>
                <a:ext uri="{FF2B5EF4-FFF2-40B4-BE49-F238E27FC236}">
                  <a16:creationId xmlns:a16="http://schemas.microsoft.com/office/drawing/2014/main" id="{E3354DCE-5067-4D31-9594-520CDD909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3" y="1669"/>
              <a:ext cx="125" cy="143"/>
            </a:xfrm>
            <a:custGeom>
              <a:avLst/>
              <a:gdLst>
                <a:gd name="T0" fmla="*/ 206 w 208"/>
                <a:gd name="T1" fmla="*/ 217 h 239"/>
                <a:gd name="T2" fmla="*/ 195 w 208"/>
                <a:gd name="T3" fmla="*/ 224 h 239"/>
                <a:gd name="T4" fmla="*/ 177 w 208"/>
                <a:gd name="T5" fmla="*/ 224 h 239"/>
                <a:gd name="T6" fmla="*/ 172 w 208"/>
                <a:gd name="T7" fmla="*/ 239 h 239"/>
                <a:gd name="T8" fmla="*/ 149 w 208"/>
                <a:gd name="T9" fmla="*/ 230 h 239"/>
                <a:gd name="T10" fmla="*/ 152 w 208"/>
                <a:gd name="T11" fmla="*/ 227 h 239"/>
                <a:gd name="T12" fmla="*/ 153 w 208"/>
                <a:gd name="T13" fmla="*/ 203 h 239"/>
                <a:gd name="T14" fmla="*/ 150 w 208"/>
                <a:gd name="T15" fmla="*/ 185 h 239"/>
                <a:gd name="T16" fmla="*/ 132 w 208"/>
                <a:gd name="T17" fmla="*/ 166 h 239"/>
                <a:gd name="T18" fmla="*/ 117 w 208"/>
                <a:gd name="T19" fmla="*/ 125 h 239"/>
                <a:gd name="T20" fmla="*/ 84 w 208"/>
                <a:gd name="T21" fmla="*/ 124 h 239"/>
                <a:gd name="T22" fmla="*/ 61 w 208"/>
                <a:gd name="T23" fmla="*/ 120 h 239"/>
                <a:gd name="T24" fmla="*/ 41 w 208"/>
                <a:gd name="T25" fmla="*/ 138 h 239"/>
                <a:gd name="T26" fmla="*/ 37 w 208"/>
                <a:gd name="T27" fmla="*/ 123 h 239"/>
                <a:gd name="T28" fmla="*/ 36 w 208"/>
                <a:gd name="T29" fmla="*/ 96 h 239"/>
                <a:gd name="T30" fmla="*/ 24 w 208"/>
                <a:gd name="T31" fmla="*/ 84 h 239"/>
                <a:gd name="T32" fmla="*/ 14 w 208"/>
                <a:gd name="T33" fmla="*/ 73 h 239"/>
                <a:gd name="T34" fmla="*/ 4 w 208"/>
                <a:gd name="T35" fmla="*/ 59 h 239"/>
                <a:gd name="T36" fmla="*/ 1 w 208"/>
                <a:gd name="T37" fmla="*/ 57 h 239"/>
                <a:gd name="T38" fmla="*/ 10 w 208"/>
                <a:gd name="T39" fmla="*/ 42 h 239"/>
                <a:gd name="T40" fmla="*/ 22 w 208"/>
                <a:gd name="T41" fmla="*/ 28 h 239"/>
                <a:gd name="T42" fmla="*/ 32 w 208"/>
                <a:gd name="T43" fmla="*/ 35 h 239"/>
                <a:gd name="T44" fmla="*/ 37 w 208"/>
                <a:gd name="T45" fmla="*/ 23 h 239"/>
                <a:gd name="T46" fmla="*/ 32 w 208"/>
                <a:gd name="T47" fmla="*/ 2 h 239"/>
                <a:gd name="T48" fmla="*/ 45 w 208"/>
                <a:gd name="T49" fmla="*/ 2 h 239"/>
                <a:gd name="T50" fmla="*/ 59 w 208"/>
                <a:gd name="T51" fmla="*/ 19 h 239"/>
                <a:gd name="T52" fmla="*/ 69 w 208"/>
                <a:gd name="T53" fmla="*/ 37 h 239"/>
                <a:gd name="T54" fmla="*/ 94 w 208"/>
                <a:gd name="T55" fmla="*/ 45 h 239"/>
                <a:gd name="T56" fmla="*/ 114 w 208"/>
                <a:gd name="T57" fmla="*/ 53 h 239"/>
                <a:gd name="T58" fmla="*/ 121 w 208"/>
                <a:gd name="T59" fmla="*/ 68 h 239"/>
                <a:gd name="T60" fmla="*/ 103 w 208"/>
                <a:gd name="T61" fmla="*/ 80 h 239"/>
                <a:gd name="T62" fmla="*/ 119 w 208"/>
                <a:gd name="T63" fmla="*/ 102 h 239"/>
                <a:gd name="T64" fmla="*/ 143 w 208"/>
                <a:gd name="T65" fmla="*/ 122 h 239"/>
                <a:gd name="T66" fmla="*/ 176 w 208"/>
                <a:gd name="T67" fmla="*/ 160 h 239"/>
                <a:gd name="T68" fmla="*/ 201 w 208"/>
                <a:gd name="T69" fmla="*/ 180 h 239"/>
                <a:gd name="T70" fmla="*/ 207 w 208"/>
                <a:gd name="T71" fmla="*/ 20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8" h="239">
                  <a:moveTo>
                    <a:pt x="207" y="205"/>
                  </a:moveTo>
                  <a:cubicBezTo>
                    <a:pt x="207" y="208"/>
                    <a:pt x="207" y="214"/>
                    <a:pt x="206" y="217"/>
                  </a:cubicBezTo>
                  <a:cubicBezTo>
                    <a:pt x="206" y="217"/>
                    <a:pt x="205" y="218"/>
                    <a:pt x="205" y="218"/>
                  </a:cubicBezTo>
                  <a:cubicBezTo>
                    <a:pt x="203" y="218"/>
                    <a:pt x="201" y="221"/>
                    <a:pt x="195" y="224"/>
                  </a:cubicBezTo>
                  <a:cubicBezTo>
                    <a:pt x="189" y="227"/>
                    <a:pt x="190" y="231"/>
                    <a:pt x="187" y="226"/>
                  </a:cubicBezTo>
                  <a:cubicBezTo>
                    <a:pt x="184" y="222"/>
                    <a:pt x="181" y="221"/>
                    <a:pt x="177" y="224"/>
                  </a:cubicBezTo>
                  <a:cubicBezTo>
                    <a:pt x="172" y="227"/>
                    <a:pt x="167" y="222"/>
                    <a:pt x="169" y="228"/>
                  </a:cubicBezTo>
                  <a:cubicBezTo>
                    <a:pt x="171" y="234"/>
                    <a:pt x="179" y="239"/>
                    <a:pt x="172" y="239"/>
                  </a:cubicBezTo>
                  <a:cubicBezTo>
                    <a:pt x="165" y="239"/>
                    <a:pt x="169" y="238"/>
                    <a:pt x="162" y="235"/>
                  </a:cubicBezTo>
                  <a:cubicBezTo>
                    <a:pt x="156" y="232"/>
                    <a:pt x="149" y="232"/>
                    <a:pt x="149" y="230"/>
                  </a:cubicBezTo>
                  <a:cubicBezTo>
                    <a:pt x="148" y="229"/>
                    <a:pt x="148" y="227"/>
                    <a:pt x="148" y="226"/>
                  </a:cubicBezTo>
                  <a:cubicBezTo>
                    <a:pt x="149" y="227"/>
                    <a:pt x="151" y="227"/>
                    <a:pt x="152" y="227"/>
                  </a:cubicBezTo>
                  <a:cubicBezTo>
                    <a:pt x="157" y="225"/>
                    <a:pt x="156" y="219"/>
                    <a:pt x="158" y="215"/>
                  </a:cubicBezTo>
                  <a:cubicBezTo>
                    <a:pt x="160" y="212"/>
                    <a:pt x="158" y="210"/>
                    <a:pt x="153" y="203"/>
                  </a:cubicBezTo>
                  <a:cubicBezTo>
                    <a:pt x="148" y="196"/>
                    <a:pt x="155" y="196"/>
                    <a:pt x="156" y="190"/>
                  </a:cubicBezTo>
                  <a:cubicBezTo>
                    <a:pt x="157" y="185"/>
                    <a:pt x="151" y="187"/>
                    <a:pt x="150" y="185"/>
                  </a:cubicBezTo>
                  <a:cubicBezTo>
                    <a:pt x="148" y="183"/>
                    <a:pt x="148" y="180"/>
                    <a:pt x="142" y="177"/>
                  </a:cubicBezTo>
                  <a:cubicBezTo>
                    <a:pt x="135" y="174"/>
                    <a:pt x="134" y="169"/>
                    <a:pt x="132" y="166"/>
                  </a:cubicBezTo>
                  <a:cubicBezTo>
                    <a:pt x="130" y="164"/>
                    <a:pt x="130" y="153"/>
                    <a:pt x="129" y="146"/>
                  </a:cubicBezTo>
                  <a:cubicBezTo>
                    <a:pt x="129" y="139"/>
                    <a:pt x="121" y="131"/>
                    <a:pt x="117" y="125"/>
                  </a:cubicBezTo>
                  <a:cubicBezTo>
                    <a:pt x="113" y="119"/>
                    <a:pt x="99" y="113"/>
                    <a:pt x="92" y="112"/>
                  </a:cubicBezTo>
                  <a:cubicBezTo>
                    <a:pt x="85" y="111"/>
                    <a:pt x="90" y="118"/>
                    <a:pt x="84" y="124"/>
                  </a:cubicBezTo>
                  <a:cubicBezTo>
                    <a:pt x="78" y="129"/>
                    <a:pt x="77" y="128"/>
                    <a:pt x="72" y="128"/>
                  </a:cubicBezTo>
                  <a:cubicBezTo>
                    <a:pt x="67" y="127"/>
                    <a:pt x="65" y="122"/>
                    <a:pt x="61" y="120"/>
                  </a:cubicBezTo>
                  <a:cubicBezTo>
                    <a:pt x="57" y="118"/>
                    <a:pt x="54" y="121"/>
                    <a:pt x="51" y="127"/>
                  </a:cubicBezTo>
                  <a:cubicBezTo>
                    <a:pt x="48" y="134"/>
                    <a:pt x="45" y="134"/>
                    <a:pt x="41" y="138"/>
                  </a:cubicBezTo>
                  <a:cubicBezTo>
                    <a:pt x="37" y="142"/>
                    <a:pt x="36" y="139"/>
                    <a:pt x="34" y="136"/>
                  </a:cubicBezTo>
                  <a:cubicBezTo>
                    <a:pt x="32" y="132"/>
                    <a:pt x="36" y="126"/>
                    <a:pt x="37" y="123"/>
                  </a:cubicBezTo>
                  <a:cubicBezTo>
                    <a:pt x="38" y="120"/>
                    <a:pt x="35" y="118"/>
                    <a:pt x="36" y="112"/>
                  </a:cubicBezTo>
                  <a:cubicBezTo>
                    <a:pt x="37" y="106"/>
                    <a:pt x="37" y="103"/>
                    <a:pt x="36" y="96"/>
                  </a:cubicBezTo>
                  <a:cubicBezTo>
                    <a:pt x="34" y="89"/>
                    <a:pt x="36" y="87"/>
                    <a:pt x="35" y="84"/>
                  </a:cubicBezTo>
                  <a:cubicBezTo>
                    <a:pt x="35" y="81"/>
                    <a:pt x="29" y="81"/>
                    <a:pt x="24" y="84"/>
                  </a:cubicBezTo>
                  <a:cubicBezTo>
                    <a:pt x="19" y="87"/>
                    <a:pt x="17" y="83"/>
                    <a:pt x="16" y="82"/>
                  </a:cubicBezTo>
                  <a:cubicBezTo>
                    <a:pt x="15" y="82"/>
                    <a:pt x="13" y="75"/>
                    <a:pt x="14" y="73"/>
                  </a:cubicBezTo>
                  <a:cubicBezTo>
                    <a:pt x="15" y="71"/>
                    <a:pt x="14" y="66"/>
                    <a:pt x="13" y="64"/>
                  </a:cubicBezTo>
                  <a:cubicBezTo>
                    <a:pt x="12" y="62"/>
                    <a:pt x="7" y="58"/>
                    <a:pt x="4" y="59"/>
                  </a:cubicBezTo>
                  <a:cubicBezTo>
                    <a:pt x="2" y="60"/>
                    <a:pt x="2" y="59"/>
                    <a:pt x="0" y="58"/>
                  </a:cubicBezTo>
                  <a:cubicBezTo>
                    <a:pt x="1" y="58"/>
                    <a:pt x="1" y="57"/>
                    <a:pt x="1" y="57"/>
                  </a:cubicBezTo>
                  <a:cubicBezTo>
                    <a:pt x="1" y="56"/>
                    <a:pt x="4" y="50"/>
                    <a:pt x="7" y="48"/>
                  </a:cubicBezTo>
                  <a:cubicBezTo>
                    <a:pt x="9" y="47"/>
                    <a:pt x="10" y="43"/>
                    <a:pt x="10" y="42"/>
                  </a:cubicBezTo>
                  <a:cubicBezTo>
                    <a:pt x="10" y="41"/>
                    <a:pt x="16" y="35"/>
                    <a:pt x="20" y="31"/>
                  </a:cubicBezTo>
                  <a:cubicBezTo>
                    <a:pt x="21" y="30"/>
                    <a:pt x="22" y="29"/>
                    <a:pt x="22" y="28"/>
                  </a:cubicBezTo>
                  <a:cubicBezTo>
                    <a:pt x="23" y="29"/>
                    <a:pt x="24" y="30"/>
                    <a:pt x="25" y="33"/>
                  </a:cubicBezTo>
                  <a:cubicBezTo>
                    <a:pt x="28" y="37"/>
                    <a:pt x="23" y="33"/>
                    <a:pt x="32" y="35"/>
                  </a:cubicBezTo>
                  <a:cubicBezTo>
                    <a:pt x="41" y="38"/>
                    <a:pt x="42" y="38"/>
                    <a:pt x="41" y="34"/>
                  </a:cubicBezTo>
                  <a:cubicBezTo>
                    <a:pt x="40" y="31"/>
                    <a:pt x="36" y="29"/>
                    <a:pt x="37" y="23"/>
                  </a:cubicBezTo>
                  <a:cubicBezTo>
                    <a:pt x="37" y="16"/>
                    <a:pt x="39" y="20"/>
                    <a:pt x="36" y="14"/>
                  </a:cubicBezTo>
                  <a:cubicBezTo>
                    <a:pt x="33" y="9"/>
                    <a:pt x="29" y="4"/>
                    <a:pt x="32" y="2"/>
                  </a:cubicBezTo>
                  <a:cubicBezTo>
                    <a:pt x="35" y="0"/>
                    <a:pt x="40" y="0"/>
                    <a:pt x="44" y="1"/>
                  </a:cubicBezTo>
                  <a:cubicBezTo>
                    <a:pt x="44" y="2"/>
                    <a:pt x="44" y="2"/>
                    <a:pt x="45" y="2"/>
                  </a:cubicBezTo>
                  <a:cubicBezTo>
                    <a:pt x="48" y="4"/>
                    <a:pt x="46" y="4"/>
                    <a:pt x="50" y="9"/>
                  </a:cubicBezTo>
                  <a:cubicBezTo>
                    <a:pt x="54" y="13"/>
                    <a:pt x="53" y="16"/>
                    <a:pt x="59" y="19"/>
                  </a:cubicBezTo>
                  <a:cubicBezTo>
                    <a:pt x="65" y="22"/>
                    <a:pt x="68" y="18"/>
                    <a:pt x="68" y="23"/>
                  </a:cubicBezTo>
                  <a:cubicBezTo>
                    <a:pt x="68" y="28"/>
                    <a:pt x="64" y="29"/>
                    <a:pt x="69" y="37"/>
                  </a:cubicBezTo>
                  <a:cubicBezTo>
                    <a:pt x="75" y="45"/>
                    <a:pt x="80" y="51"/>
                    <a:pt x="86" y="51"/>
                  </a:cubicBezTo>
                  <a:cubicBezTo>
                    <a:pt x="92" y="51"/>
                    <a:pt x="92" y="50"/>
                    <a:pt x="94" y="45"/>
                  </a:cubicBezTo>
                  <a:cubicBezTo>
                    <a:pt x="96" y="40"/>
                    <a:pt x="97" y="41"/>
                    <a:pt x="103" y="44"/>
                  </a:cubicBezTo>
                  <a:cubicBezTo>
                    <a:pt x="109" y="47"/>
                    <a:pt x="115" y="50"/>
                    <a:pt x="114" y="53"/>
                  </a:cubicBezTo>
                  <a:cubicBezTo>
                    <a:pt x="113" y="55"/>
                    <a:pt x="108" y="53"/>
                    <a:pt x="112" y="57"/>
                  </a:cubicBezTo>
                  <a:cubicBezTo>
                    <a:pt x="117" y="62"/>
                    <a:pt x="123" y="63"/>
                    <a:pt x="121" y="68"/>
                  </a:cubicBezTo>
                  <a:cubicBezTo>
                    <a:pt x="120" y="73"/>
                    <a:pt x="125" y="78"/>
                    <a:pt x="117" y="78"/>
                  </a:cubicBezTo>
                  <a:cubicBezTo>
                    <a:pt x="108" y="78"/>
                    <a:pt x="102" y="77"/>
                    <a:pt x="103" y="80"/>
                  </a:cubicBezTo>
                  <a:cubicBezTo>
                    <a:pt x="103" y="84"/>
                    <a:pt x="98" y="91"/>
                    <a:pt x="105" y="92"/>
                  </a:cubicBezTo>
                  <a:cubicBezTo>
                    <a:pt x="111" y="93"/>
                    <a:pt x="114" y="99"/>
                    <a:pt x="119" y="102"/>
                  </a:cubicBezTo>
                  <a:cubicBezTo>
                    <a:pt x="125" y="104"/>
                    <a:pt x="136" y="104"/>
                    <a:pt x="136" y="108"/>
                  </a:cubicBezTo>
                  <a:cubicBezTo>
                    <a:pt x="135" y="112"/>
                    <a:pt x="138" y="116"/>
                    <a:pt x="143" y="122"/>
                  </a:cubicBezTo>
                  <a:cubicBezTo>
                    <a:pt x="148" y="128"/>
                    <a:pt x="154" y="135"/>
                    <a:pt x="159" y="140"/>
                  </a:cubicBezTo>
                  <a:cubicBezTo>
                    <a:pt x="164" y="145"/>
                    <a:pt x="176" y="157"/>
                    <a:pt x="176" y="160"/>
                  </a:cubicBezTo>
                  <a:cubicBezTo>
                    <a:pt x="176" y="162"/>
                    <a:pt x="174" y="165"/>
                    <a:pt x="182" y="168"/>
                  </a:cubicBezTo>
                  <a:cubicBezTo>
                    <a:pt x="191" y="171"/>
                    <a:pt x="202" y="176"/>
                    <a:pt x="201" y="180"/>
                  </a:cubicBezTo>
                  <a:cubicBezTo>
                    <a:pt x="199" y="183"/>
                    <a:pt x="187" y="180"/>
                    <a:pt x="196" y="189"/>
                  </a:cubicBezTo>
                  <a:cubicBezTo>
                    <a:pt x="205" y="198"/>
                    <a:pt x="208" y="200"/>
                    <a:pt x="207" y="20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105">
              <a:extLst>
                <a:ext uri="{FF2B5EF4-FFF2-40B4-BE49-F238E27FC236}">
                  <a16:creationId xmlns:a16="http://schemas.microsoft.com/office/drawing/2014/main" id="{2BE65E8D-1E75-4CC1-AE53-47CEDCDD2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4" y="1758"/>
              <a:ext cx="52" cy="5"/>
            </a:xfrm>
            <a:custGeom>
              <a:avLst/>
              <a:gdLst>
                <a:gd name="T0" fmla="*/ 52 w 52"/>
                <a:gd name="T1" fmla="*/ 4 h 5"/>
                <a:gd name="T2" fmla="*/ 5 w 52"/>
                <a:gd name="T3" fmla="*/ 1 h 5"/>
                <a:gd name="T4" fmla="*/ 6 w 52"/>
                <a:gd name="T5" fmla="*/ 0 h 5"/>
                <a:gd name="T6" fmla="*/ 0 w 52"/>
                <a:gd name="T7" fmla="*/ 2 h 5"/>
                <a:gd name="T8" fmla="*/ 6 w 52"/>
                <a:gd name="T9" fmla="*/ 5 h 5"/>
                <a:gd name="T10" fmla="*/ 5 w 52"/>
                <a:gd name="T11" fmla="*/ 3 h 5"/>
                <a:gd name="T12" fmla="*/ 52 w 52"/>
                <a:gd name="T13" fmla="*/ 5 h 5"/>
                <a:gd name="T14" fmla="*/ 52 w 52"/>
                <a:gd name="T1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5">
                  <a:moveTo>
                    <a:pt x="52" y="4"/>
                  </a:moveTo>
                  <a:lnTo>
                    <a:pt x="5" y="1"/>
                  </a:lnTo>
                  <a:lnTo>
                    <a:pt x="6" y="0"/>
                  </a:lnTo>
                  <a:lnTo>
                    <a:pt x="0" y="2"/>
                  </a:lnTo>
                  <a:lnTo>
                    <a:pt x="6" y="5"/>
                  </a:lnTo>
                  <a:lnTo>
                    <a:pt x="5" y="3"/>
                  </a:lnTo>
                  <a:lnTo>
                    <a:pt x="52" y="5"/>
                  </a:lnTo>
                  <a:lnTo>
                    <a:pt x="52" y="4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106">
              <a:extLst>
                <a:ext uri="{FF2B5EF4-FFF2-40B4-BE49-F238E27FC236}">
                  <a16:creationId xmlns:a16="http://schemas.microsoft.com/office/drawing/2014/main" id="{D7BE09E1-2714-45B8-8A6C-6BD5D3C9A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1322"/>
              <a:ext cx="71" cy="93"/>
            </a:xfrm>
            <a:custGeom>
              <a:avLst/>
              <a:gdLst>
                <a:gd name="T0" fmla="*/ 82 w 119"/>
                <a:gd name="T1" fmla="*/ 93 h 155"/>
                <a:gd name="T2" fmla="*/ 79 w 119"/>
                <a:gd name="T3" fmla="*/ 100 h 155"/>
                <a:gd name="T4" fmla="*/ 86 w 119"/>
                <a:gd name="T5" fmla="*/ 111 h 155"/>
                <a:gd name="T6" fmla="*/ 106 w 119"/>
                <a:gd name="T7" fmla="*/ 120 h 155"/>
                <a:gd name="T8" fmla="*/ 113 w 119"/>
                <a:gd name="T9" fmla="*/ 125 h 155"/>
                <a:gd name="T10" fmla="*/ 112 w 119"/>
                <a:gd name="T11" fmla="*/ 131 h 155"/>
                <a:gd name="T12" fmla="*/ 89 w 119"/>
                <a:gd name="T13" fmla="*/ 134 h 155"/>
                <a:gd name="T14" fmla="*/ 82 w 119"/>
                <a:gd name="T15" fmla="*/ 148 h 155"/>
                <a:gd name="T16" fmla="*/ 82 w 119"/>
                <a:gd name="T17" fmla="*/ 155 h 155"/>
                <a:gd name="T18" fmla="*/ 82 w 119"/>
                <a:gd name="T19" fmla="*/ 155 h 155"/>
                <a:gd name="T20" fmla="*/ 75 w 119"/>
                <a:gd name="T21" fmla="*/ 146 h 155"/>
                <a:gd name="T22" fmla="*/ 70 w 119"/>
                <a:gd name="T23" fmla="*/ 145 h 155"/>
                <a:gd name="T24" fmla="*/ 62 w 119"/>
                <a:gd name="T25" fmla="*/ 148 h 155"/>
                <a:gd name="T26" fmla="*/ 57 w 119"/>
                <a:gd name="T27" fmla="*/ 145 h 155"/>
                <a:gd name="T28" fmla="*/ 52 w 119"/>
                <a:gd name="T29" fmla="*/ 152 h 155"/>
                <a:gd name="T30" fmla="*/ 43 w 119"/>
                <a:gd name="T31" fmla="*/ 146 h 155"/>
                <a:gd name="T32" fmla="*/ 37 w 119"/>
                <a:gd name="T33" fmla="*/ 142 h 155"/>
                <a:gd name="T34" fmla="*/ 36 w 119"/>
                <a:gd name="T35" fmla="*/ 126 h 155"/>
                <a:gd name="T36" fmla="*/ 40 w 119"/>
                <a:gd name="T37" fmla="*/ 119 h 155"/>
                <a:gd name="T38" fmla="*/ 36 w 119"/>
                <a:gd name="T39" fmla="*/ 112 h 155"/>
                <a:gd name="T40" fmla="*/ 25 w 119"/>
                <a:gd name="T41" fmla="*/ 99 h 155"/>
                <a:gd name="T42" fmla="*/ 13 w 119"/>
                <a:gd name="T43" fmla="*/ 95 h 155"/>
                <a:gd name="T44" fmla="*/ 7 w 119"/>
                <a:gd name="T45" fmla="*/ 94 h 155"/>
                <a:gd name="T46" fmla="*/ 0 w 119"/>
                <a:gd name="T47" fmla="*/ 91 h 155"/>
                <a:gd name="T48" fmla="*/ 1 w 119"/>
                <a:gd name="T49" fmla="*/ 84 h 155"/>
                <a:gd name="T50" fmla="*/ 5 w 119"/>
                <a:gd name="T51" fmla="*/ 75 h 155"/>
                <a:gd name="T52" fmla="*/ 22 w 119"/>
                <a:gd name="T53" fmla="*/ 63 h 155"/>
                <a:gd name="T54" fmla="*/ 33 w 119"/>
                <a:gd name="T55" fmla="*/ 43 h 155"/>
                <a:gd name="T56" fmla="*/ 43 w 119"/>
                <a:gd name="T57" fmla="*/ 45 h 155"/>
                <a:gd name="T58" fmla="*/ 56 w 119"/>
                <a:gd name="T59" fmla="*/ 48 h 155"/>
                <a:gd name="T60" fmla="*/ 69 w 119"/>
                <a:gd name="T61" fmla="*/ 45 h 155"/>
                <a:gd name="T62" fmla="*/ 61 w 119"/>
                <a:gd name="T63" fmla="*/ 36 h 155"/>
                <a:gd name="T64" fmla="*/ 69 w 119"/>
                <a:gd name="T65" fmla="*/ 31 h 155"/>
                <a:gd name="T66" fmla="*/ 78 w 119"/>
                <a:gd name="T67" fmla="*/ 27 h 155"/>
                <a:gd name="T68" fmla="*/ 85 w 119"/>
                <a:gd name="T69" fmla="*/ 18 h 155"/>
                <a:gd name="T70" fmla="*/ 85 w 119"/>
                <a:gd name="T71" fmla="*/ 5 h 155"/>
                <a:gd name="T72" fmla="*/ 93 w 119"/>
                <a:gd name="T73" fmla="*/ 8 h 155"/>
                <a:gd name="T74" fmla="*/ 101 w 119"/>
                <a:gd name="T75" fmla="*/ 12 h 155"/>
                <a:gd name="T76" fmla="*/ 101 w 119"/>
                <a:gd name="T77" fmla="*/ 14 h 155"/>
                <a:gd name="T78" fmla="*/ 109 w 119"/>
                <a:gd name="T79" fmla="*/ 20 h 155"/>
                <a:gd name="T80" fmla="*/ 108 w 119"/>
                <a:gd name="T81" fmla="*/ 28 h 155"/>
                <a:gd name="T82" fmla="*/ 101 w 119"/>
                <a:gd name="T83" fmla="*/ 37 h 155"/>
                <a:gd name="T84" fmla="*/ 108 w 119"/>
                <a:gd name="T85" fmla="*/ 50 h 155"/>
                <a:gd name="T86" fmla="*/ 114 w 119"/>
                <a:gd name="T87" fmla="*/ 65 h 155"/>
                <a:gd name="T88" fmla="*/ 100 w 119"/>
                <a:gd name="T89" fmla="*/ 74 h 155"/>
                <a:gd name="T90" fmla="*/ 93 w 119"/>
                <a:gd name="T91" fmla="*/ 85 h 155"/>
                <a:gd name="T92" fmla="*/ 82 w 119"/>
                <a:gd name="T93" fmla="*/ 9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9" h="155">
                  <a:moveTo>
                    <a:pt x="82" y="93"/>
                  </a:moveTo>
                  <a:cubicBezTo>
                    <a:pt x="81" y="94"/>
                    <a:pt x="77" y="98"/>
                    <a:pt x="79" y="100"/>
                  </a:cubicBezTo>
                  <a:cubicBezTo>
                    <a:pt x="81" y="103"/>
                    <a:pt x="75" y="105"/>
                    <a:pt x="86" y="111"/>
                  </a:cubicBezTo>
                  <a:cubicBezTo>
                    <a:pt x="97" y="117"/>
                    <a:pt x="99" y="116"/>
                    <a:pt x="106" y="120"/>
                  </a:cubicBezTo>
                  <a:cubicBezTo>
                    <a:pt x="108" y="122"/>
                    <a:pt x="111" y="123"/>
                    <a:pt x="113" y="125"/>
                  </a:cubicBezTo>
                  <a:cubicBezTo>
                    <a:pt x="113" y="126"/>
                    <a:pt x="112" y="128"/>
                    <a:pt x="112" y="131"/>
                  </a:cubicBezTo>
                  <a:cubicBezTo>
                    <a:pt x="110" y="136"/>
                    <a:pt x="98" y="134"/>
                    <a:pt x="89" y="134"/>
                  </a:cubicBezTo>
                  <a:cubicBezTo>
                    <a:pt x="79" y="134"/>
                    <a:pt x="83" y="142"/>
                    <a:pt x="82" y="148"/>
                  </a:cubicBezTo>
                  <a:cubicBezTo>
                    <a:pt x="81" y="152"/>
                    <a:pt x="82" y="154"/>
                    <a:pt x="82" y="155"/>
                  </a:cubicBezTo>
                  <a:cubicBezTo>
                    <a:pt x="82" y="155"/>
                    <a:pt x="82" y="155"/>
                    <a:pt x="82" y="155"/>
                  </a:cubicBezTo>
                  <a:cubicBezTo>
                    <a:pt x="74" y="153"/>
                    <a:pt x="74" y="148"/>
                    <a:pt x="75" y="146"/>
                  </a:cubicBezTo>
                  <a:cubicBezTo>
                    <a:pt x="77" y="145"/>
                    <a:pt x="74" y="141"/>
                    <a:pt x="70" y="145"/>
                  </a:cubicBezTo>
                  <a:cubicBezTo>
                    <a:pt x="66" y="148"/>
                    <a:pt x="65" y="151"/>
                    <a:pt x="62" y="148"/>
                  </a:cubicBezTo>
                  <a:cubicBezTo>
                    <a:pt x="59" y="144"/>
                    <a:pt x="59" y="140"/>
                    <a:pt x="57" y="145"/>
                  </a:cubicBezTo>
                  <a:cubicBezTo>
                    <a:pt x="55" y="150"/>
                    <a:pt x="60" y="155"/>
                    <a:pt x="52" y="152"/>
                  </a:cubicBezTo>
                  <a:cubicBezTo>
                    <a:pt x="44" y="149"/>
                    <a:pt x="45" y="146"/>
                    <a:pt x="43" y="146"/>
                  </a:cubicBezTo>
                  <a:cubicBezTo>
                    <a:pt x="41" y="146"/>
                    <a:pt x="37" y="148"/>
                    <a:pt x="37" y="142"/>
                  </a:cubicBezTo>
                  <a:cubicBezTo>
                    <a:pt x="37" y="137"/>
                    <a:pt x="29" y="127"/>
                    <a:pt x="36" y="126"/>
                  </a:cubicBezTo>
                  <a:cubicBezTo>
                    <a:pt x="42" y="124"/>
                    <a:pt x="44" y="121"/>
                    <a:pt x="40" y="119"/>
                  </a:cubicBezTo>
                  <a:cubicBezTo>
                    <a:pt x="36" y="118"/>
                    <a:pt x="37" y="117"/>
                    <a:pt x="36" y="112"/>
                  </a:cubicBezTo>
                  <a:cubicBezTo>
                    <a:pt x="34" y="106"/>
                    <a:pt x="29" y="100"/>
                    <a:pt x="25" y="99"/>
                  </a:cubicBezTo>
                  <a:cubicBezTo>
                    <a:pt x="21" y="99"/>
                    <a:pt x="16" y="93"/>
                    <a:pt x="13" y="95"/>
                  </a:cubicBezTo>
                  <a:cubicBezTo>
                    <a:pt x="11" y="96"/>
                    <a:pt x="11" y="97"/>
                    <a:pt x="7" y="94"/>
                  </a:cubicBezTo>
                  <a:cubicBezTo>
                    <a:pt x="4" y="92"/>
                    <a:pt x="2" y="91"/>
                    <a:pt x="0" y="91"/>
                  </a:cubicBezTo>
                  <a:cubicBezTo>
                    <a:pt x="0" y="89"/>
                    <a:pt x="1" y="87"/>
                    <a:pt x="1" y="84"/>
                  </a:cubicBezTo>
                  <a:cubicBezTo>
                    <a:pt x="1" y="80"/>
                    <a:pt x="2" y="79"/>
                    <a:pt x="5" y="75"/>
                  </a:cubicBezTo>
                  <a:cubicBezTo>
                    <a:pt x="8" y="71"/>
                    <a:pt x="15" y="69"/>
                    <a:pt x="22" y="63"/>
                  </a:cubicBezTo>
                  <a:cubicBezTo>
                    <a:pt x="29" y="57"/>
                    <a:pt x="31" y="53"/>
                    <a:pt x="33" y="43"/>
                  </a:cubicBezTo>
                  <a:cubicBezTo>
                    <a:pt x="35" y="34"/>
                    <a:pt x="35" y="38"/>
                    <a:pt x="43" y="45"/>
                  </a:cubicBezTo>
                  <a:cubicBezTo>
                    <a:pt x="50" y="52"/>
                    <a:pt x="47" y="47"/>
                    <a:pt x="56" y="48"/>
                  </a:cubicBezTo>
                  <a:cubicBezTo>
                    <a:pt x="66" y="49"/>
                    <a:pt x="67" y="46"/>
                    <a:pt x="69" y="45"/>
                  </a:cubicBezTo>
                  <a:cubicBezTo>
                    <a:pt x="70" y="43"/>
                    <a:pt x="66" y="41"/>
                    <a:pt x="61" y="36"/>
                  </a:cubicBezTo>
                  <a:cubicBezTo>
                    <a:pt x="56" y="31"/>
                    <a:pt x="66" y="31"/>
                    <a:pt x="69" y="31"/>
                  </a:cubicBezTo>
                  <a:cubicBezTo>
                    <a:pt x="72" y="31"/>
                    <a:pt x="74" y="31"/>
                    <a:pt x="78" y="27"/>
                  </a:cubicBezTo>
                  <a:cubicBezTo>
                    <a:pt x="81" y="23"/>
                    <a:pt x="82" y="21"/>
                    <a:pt x="85" y="18"/>
                  </a:cubicBezTo>
                  <a:cubicBezTo>
                    <a:pt x="89" y="15"/>
                    <a:pt x="86" y="10"/>
                    <a:pt x="85" y="5"/>
                  </a:cubicBezTo>
                  <a:cubicBezTo>
                    <a:pt x="85" y="0"/>
                    <a:pt x="91" y="7"/>
                    <a:pt x="93" y="8"/>
                  </a:cubicBezTo>
                  <a:cubicBezTo>
                    <a:pt x="94" y="9"/>
                    <a:pt x="98" y="11"/>
                    <a:pt x="101" y="12"/>
                  </a:cubicBezTo>
                  <a:cubicBezTo>
                    <a:pt x="101" y="13"/>
                    <a:pt x="101" y="13"/>
                    <a:pt x="101" y="14"/>
                  </a:cubicBezTo>
                  <a:cubicBezTo>
                    <a:pt x="103" y="16"/>
                    <a:pt x="107" y="19"/>
                    <a:pt x="109" y="20"/>
                  </a:cubicBezTo>
                  <a:cubicBezTo>
                    <a:pt x="110" y="23"/>
                    <a:pt x="109" y="26"/>
                    <a:pt x="108" y="28"/>
                  </a:cubicBezTo>
                  <a:cubicBezTo>
                    <a:pt x="107" y="31"/>
                    <a:pt x="102" y="33"/>
                    <a:pt x="101" y="37"/>
                  </a:cubicBezTo>
                  <a:cubicBezTo>
                    <a:pt x="101" y="40"/>
                    <a:pt x="103" y="44"/>
                    <a:pt x="108" y="50"/>
                  </a:cubicBezTo>
                  <a:cubicBezTo>
                    <a:pt x="114" y="56"/>
                    <a:pt x="119" y="61"/>
                    <a:pt x="114" y="65"/>
                  </a:cubicBezTo>
                  <a:cubicBezTo>
                    <a:pt x="109" y="68"/>
                    <a:pt x="103" y="69"/>
                    <a:pt x="100" y="74"/>
                  </a:cubicBezTo>
                  <a:cubicBezTo>
                    <a:pt x="97" y="79"/>
                    <a:pt x="97" y="81"/>
                    <a:pt x="93" y="85"/>
                  </a:cubicBezTo>
                  <a:cubicBezTo>
                    <a:pt x="89" y="89"/>
                    <a:pt x="83" y="91"/>
                    <a:pt x="82" y="9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107">
              <a:extLst>
                <a:ext uri="{FF2B5EF4-FFF2-40B4-BE49-F238E27FC236}">
                  <a16:creationId xmlns:a16="http://schemas.microsoft.com/office/drawing/2014/main" id="{E15ED215-D76E-4E90-91AA-C893EA290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" y="1369"/>
              <a:ext cx="39" cy="11"/>
            </a:xfrm>
            <a:custGeom>
              <a:avLst/>
              <a:gdLst>
                <a:gd name="T0" fmla="*/ 0 w 39"/>
                <a:gd name="T1" fmla="*/ 11 h 11"/>
                <a:gd name="T2" fmla="*/ 0 w 39"/>
                <a:gd name="T3" fmla="*/ 10 h 11"/>
                <a:gd name="T4" fmla="*/ 38 w 39"/>
                <a:gd name="T5" fmla="*/ 0 h 11"/>
                <a:gd name="T6" fmla="*/ 39 w 39"/>
                <a:gd name="T7" fmla="*/ 1 h 11"/>
                <a:gd name="T8" fmla="*/ 0 w 39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1">
                  <a:moveTo>
                    <a:pt x="0" y="11"/>
                  </a:moveTo>
                  <a:lnTo>
                    <a:pt x="0" y="10"/>
                  </a:lnTo>
                  <a:lnTo>
                    <a:pt x="38" y="0"/>
                  </a:lnTo>
                  <a:lnTo>
                    <a:pt x="39" y="1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108">
              <a:extLst>
                <a:ext uri="{FF2B5EF4-FFF2-40B4-BE49-F238E27FC236}">
                  <a16:creationId xmlns:a16="http://schemas.microsoft.com/office/drawing/2014/main" id="{B5D3ADF0-75CA-47A2-9273-1F7D28EC5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9" y="1376"/>
              <a:ext cx="6" cy="5"/>
            </a:xfrm>
            <a:custGeom>
              <a:avLst/>
              <a:gdLst>
                <a:gd name="T0" fmla="*/ 5 w 6"/>
                <a:gd name="T1" fmla="*/ 0 h 5"/>
                <a:gd name="T2" fmla="*/ 4 w 6"/>
                <a:gd name="T3" fmla="*/ 3 h 5"/>
                <a:gd name="T4" fmla="*/ 6 w 6"/>
                <a:gd name="T5" fmla="*/ 5 h 5"/>
                <a:gd name="T6" fmla="*/ 0 w 6"/>
                <a:gd name="T7" fmla="*/ 5 h 5"/>
                <a:gd name="T8" fmla="*/ 5 w 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5" y="0"/>
                  </a:moveTo>
                  <a:lnTo>
                    <a:pt x="4" y="3"/>
                  </a:lnTo>
                  <a:lnTo>
                    <a:pt x="6" y="5"/>
                  </a:lnTo>
                  <a:lnTo>
                    <a:pt x="0" y="5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109">
              <a:extLst>
                <a:ext uri="{FF2B5EF4-FFF2-40B4-BE49-F238E27FC236}">
                  <a16:creationId xmlns:a16="http://schemas.microsoft.com/office/drawing/2014/main" id="{4D02B689-5C05-405E-9ACB-EC5ACCE28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" y="1397"/>
              <a:ext cx="62" cy="78"/>
            </a:xfrm>
            <a:custGeom>
              <a:avLst/>
              <a:gdLst>
                <a:gd name="T0" fmla="*/ 96 w 103"/>
                <a:gd name="T1" fmla="*/ 98 h 130"/>
                <a:gd name="T2" fmla="*/ 84 w 103"/>
                <a:gd name="T3" fmla="*/ 98 h 130"/>
                <a:gd name="T4" fmla="*/ 81 w 103"/>
                <a:gd name="T5" fmla="*/ 102 h 130"/>
                <a:gd name="T6" fmla="*/ 86 w 103"/>
                <a:gd name="T7" fmla="*/ 108 h 130"/>
                <a:gd name="T8" fmla="*/ 74 w 103"/>
                <a:gd name="T9" fmla="*/ 105 h 130"/>
                <a:gd name="T10" fmla="*/ 66 w 103"/>
                <a:gd name="T11" fmla="*/ 108 h 130"/>
                <a:gd name="T12" fmla="*/ 60 w 103"/>
                <a:gd name="T13" fmla="*/ 108 h 130"/>
                <a:gd name="T14" fmla="*/ 50 w 103"/>
                <a:gd name="T15" fmla="*/ 113 h 130"/>
                <a:gd name="T16" fmla="*/ 41 w 103"/>
                <a:gd name="T17" fmla="*/ 119 h 130"/>
                <a:gd name="T18" fmla="*/ 34 w 103"/>
                <a:gd name="T19" fmla="*/ 119 h 130"/>
                <a:gd name="T20" fmla="*/ 34 w 103"/>
                <a:gd name="T21" fmla="*/ 104 h 130"/>
                <a:gd name="T22" fmla="*/ 28 w 103"/>
                <a:gd name="T23" fmla="*/ 99 h 130"/>
                <a:gd name="T24" fmla="*/ 27 w 103"/>
                <a:gd name="T25" fmla="*/ 85 h 130"/>
                <a:gd name="T26" fmla="*/ 28 w 103"/>
                <a:gd name="T27" fmla="*/ 78 h 130"/>
                <a:gd name="T28" fmla="*/ 24 w 103"/>
                <a:gd name="T29" fmla="*/ 72 h 130"/>
                <a:gd name="T30" fmla="*/ 15 w 103"/>
                <a:gd name="T31" fmla="*/ 65 h 130"/>
                <a:gd name="T32" fmla="*/ 13 w 103"/>
                <a:gd name="T33" fmla="*/ 56 h 130"/>
                <a:gd name="T34" fmla="*/ 4 w 103"/>
                <a:gd name="T35" fmla="*/ 45 h 130"/>
                <a:gd name="T36" fmla="*/ 20 w 103"/>
                <a:gd name="T37" fmla="*/ 48 h 130"/>
                <a:gd name="T38" fmla="*/ 11 w 103"/>
                <a:gd name="T39" fmla="*/ 39 h 130"/>
                <a:gd name="T40" fmla="*/ 3 w 103"/>
                <a:gd name="T41" fmla="*/ 30 h 130"/>
                <a:gd name="T42" fmla="*/ 3 w 103"/>
                <a:gd name="T43" fmla="*/ 23 h 130"/>
                <a:gd name="T44" fmla="*/ 10 w 103"/>
                <a:gd name="T45" fmla="*/ 9 h 130"/>
                <a:gd name="T46" fmla="*/ 33 w 103"/>
                <a:gd name="T47" fmla="*/ 6 h 130"/>
                <a:gd name="T48" fmla="*/ 34 w 103"/>
                <a:gd name="T49" fmla="*/ 0 h 130"/>
                <a:gd name="T50" fmla="*/ 44 w 103"/>
                <a:gd name="T51" fmla="*/ 10 h 130"/>
                <a:gd name="T52" fmla="*/ 57 w 103"/>
                <a:gd name="T53" fmla="*/ 21 h 130"/>
                <a:gd name="T54" fmla="*/ 75 w 103"/>
                <a:gd name="T55" fmla="*/ 37 h 130"/>
                <a:gd name="T56" fmla="*/ 82 w 103"/>
                <a:gd name="T57" fmla="*/ 52 h 130"/>
                <a:gd name="T58" fmla="*/ 87 w 103"/>
                <a:gd name="T59" fmla="*/ 70 h 130"/>
                <a:gd name="T60" fmla="*/ 96 w 103"/>
                <a:gd name="T61" fmla="*/ 78 h 130"/>
                <a:gd name="T62" fmla="*/ 96 w 103"/>
                <a:gd name="T63" fmla="*/ 9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30">
                  <a:moveTo>
                    <a:pt x="96" y="98"/>
                  </a:moveTo>
                  <a:cubicBezTo>
                    <a:pt x="90" y="99"/>
                    <a:pt x="87" y="99"/>
                    <a:pt x="84" y="98"/>
                  </a:cubicBezTo>
                  <a:cubicBezTo>
                    <a:pt x="82" y="97"/>
                    <a:pt x="79" y="99"/>
                    <a:pt x="81" y="102"/>
                  </a:cubicBezTo>
                  <a:cubicBezTo>
                    <a:pt x="83" y="104"/>
                    <a:pt x="89" y="107"/>
                    <a:pt x="86" y="108"/>
                  </a:cubicBezTo>
                  <a:cubicBezTo>
                    <a:pt x="83" y="109"/>
                    <a:pt x="77" y="105"/>
                    <a:pt x="74" y="105"/>
                  </a:cubicBezTo>
                  <a:cubicBezTo>
                    <a:pt x="71" y="105"/>
                    <a:pt x="66" y="103"/>
                    <a:pt x="66" y="108"/>
                  </a:cubicBezTo>
                  <a:cubicBezTo>
                    <a:pt x="65" y="113"/>
                    <a:pt x="60" y="102"/>
                    <a:pt x="60" y="108"/>
                  </a:cubicBezTo>
                  <a:cubicBezTo>
                    <a:pt x="59" y="115"/>
                    <a:pt x="51" y="109"/>
                    <a:pt x="50" y="113"/>
                  </a:cubicBezTo>
                  <a:cubicBezTo>
                    <a:pt x="49" y="118"/>
                    <a:pt x="44" y="118"/>
                    <a:pt x="41" y="119"/>
                  </a:cubicBezTo>
                  <a:cubicBezTo>
                    <a:pt x="38" y="119"/>
                    <a:pt x="34" y="130"/>
                    <a:pt x="34" y="119"/>
                  </a:cubicBezTo>
                  <a:cubicBezTo>
                    <a:pt x="34" y="108"/>
                    <a:pt x="39" y="104"/>
                    <a:pt x="34" y="104"/>
                  </a:cubicBezTo>
                  <a:cubicBezTo>
                    <a:pt x="29" y="104"/>
                    <a:pt x="28" y="104"/>
                    <a:pt x="28" y="99"/>
                  </a:cubicBezTo>
                  <a:cubicBezTo>
                    <a:pt x="28" y="94"/>
                    <a:pt x="27" y="85"/>
                    <a:pt x="27" y="85"/>
                  </a:cubicBezTo>
                  <a:cubicBezTo>
                    <a:pt x="27" y="85"/>
                    <a:pt x="27" y="80"/>
                    <a:pt x="28" y="78"/>
                  </a:cubicBezTo>
                  <a:cubicBezTo>
                    <a:pt x="28" y="77"/>
                    <a:pt x="23" y="73"/>
                    <a:pt x="24" y="72"/>
                  </a:cubicBezTo>
                  <a:cubicBezTo>
                    <a:pt x="25" y="71"/>
                    <a:pt x="13" y="68"/>
                    <a:pt x="15" y="65"/>
                  </a:cubicBezTo>
                  <a:cubicBezTo>
                    <a:pt x="17" y="61"/>
                    <a:pt x="13" y="56"/>
                    <a:pt x="13" y="56"/>
                  </a:cubicBezTo>
                  <a:cubicBezTo>
                    <a:pt x="13" y="56"/>
                    <a:pt x="0" y="47"/>
                    <a:pt x="4" y="45"/>
                  </a:cubicBezTo>
                  <a:cubicBezTo>
                    <a:pt x="7" y="44"/>
                    <a:pt x="19" y="48"/>
                    <a:pt x="20" y="48"/>
                  </a:cubicBezTo>
                  <a:cubicBezTo>
                    <a:pt x="22" y="48"/>
                    <a:pt x="13" y="45"/>
                    <a:pt x="11" y="39"/>
                  </a:cubicBezTo>
                  <a:cubicBezTo>
                    <a:pt x="9" y="32"/>
                    <a:pt x="10" y="32"/>
                    <a:pt x="3" y="30"/>
                  </a:cubicBezTo>
                  <a:cubicBezTo>
                    <a:pt x="3" y="29"/>
                    <a:pt x="2" y="27"/>
                    <a:pt x="3" y="23"/>
                  </a:cubicBezTo>
                  <a:cubicBezTo>
                    <a:pt x="4" y="17"/>
                    <a:pt x="0" y="9"/>
                    <a:pt x="10" y="9"/>
                  </a:cubicBezTo>
                  <a:cubicBezTo>
                    <a:pt x="19" y="9"/>
                    <a:pt x="31" y="11"/>
                    <a:pt x="33" y="6"/>
                  </a:cubicBezTo>
                  <a:cubicBezTo>
                    <a:pt x="33" y="3"/>
                    <a:pt x="34" y="1"/>
                    <a:pt x="34" y="0"/>
                  </a:cubicBezTo>
                  <a:cubicBezTo>
                    <a:pt x="38" y="4"/>
                    <a:pt x="42" y="8"/>
                    <a:pt x="44" y="10"/>
                  </a:cubicBezTo>
                  <a:cubicBezTo>
                    <a:pt x="46" y="14"/>
                    <a:pt x="55" y="15"/>
                    <a:pt x="57" y="21"/>
                  </a:cubicBezTo>
                  <a:cubicBezTo>
                    <a:pt x="60" y="27"/>
                    <a:pt x="73" y="32"/>
                    <a:pt x="75" y="37"/>
                  </a:cubicBezTo>
                  <a:cubicBezTo>
                    <a:pt x="76" y="41"/>
                    <a:pt x="79" y="42"/>
                    <a:pt x="82" y="52"/>
                  </a:cubicBezTo>
                  <a:cubicBezTo>
                    <a:pt x="84" y="63"/>
                    <a:pt x="83" y="65"/>
                    <a:pt x="87" y="70"/>
                  </a:cubicBezTo>
                  <a:cubicBezTo>
                    <a:pt x="91" y="75"/>
                    <a:pt x="96" y="75"/>
                    <a:pt x="96" y="78"/>
                  </a:cubicBezTo>
                  <a:cubicBezTo>
                    <a:pt x="96" y="82"/>
                    <a:pt x="103" y="97"/>
                    <a:pt x="96" y="9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110">
              <a:extLst>
                <a:ext uri="{FF2B5EF4-FFF2-40B4-BE49-F238E27FC236}">
                  <a16:creationId xmlns:a16="http://schemas.microsoft.com/office/drawing/2014/main" id="{F59DCBE8-B03B-45E0-A50F-E3C22D5E1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4" y="1443"/>
              <a:ext cx="41" cy="18"/>
            </a:xfrm>
            <a:custGeom>
              <a:avLst/>
              <a:gdLst>
                <a:gd name="T0" fmla="*/ 41 w 41"/>
                <a:gd name="T1" fmla="*/ 0 h 18"/>
                <a:gd name="T2" fmla="*/ 34 w 41"/>
                <a:gd name="T3" fmla="*/ 0 h 18"/>
                <a:gd name="T4" fmla="*/ 35 w 41"/>
                <a:gd name="T5" fmla="*/ 2 h 18"/>
                <a:gd name="T6" fmla="*/ 0 w 41"/>
                <a:gd name="T7" fmla="*/ 16 h 18"/>
                <a:gd name="T8" fmla="*/ 0 w 41"/>
                <a:gd name="T9" fmla="*/ 18 h 18"/>
                <a:gd name="T10" fmla="*/ 36 w 41"/>
                <a:gd name="T11" fmla="*/ 3 h 18"/>
                <a:gd name="T12" fmla="*/ 36 w 41"/>
                <a:gd name="T13" fmla="*/ 5 h 18"/>
                <a:gd name="T14" fmla="*/ 41 w 4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18">
                  <a:moveTo>
                    <a:pt x="41" y="0"/>
                  </a:moveTo>
                  <a:lnTo>
                    <a:pt x="34" y="0"/>
                  </a:lnTo>
                  <a:lnTo>
                    <a:pt x="35" y="2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6" y="3"/>
                  </a:lnTo>
                  <a:lnTo>
                    <a:pt x="36" y="5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111">
              <a:extLst>
                <a:ext uri="{FF2B5EF4-FFF2-40B4-BE49-F238E27FC236}">
                  <a16:creationId xmlns:a16="http://schemas.microsoft.com/office/drawing/2014/main" id="{84B54A3F-5ACB-449C-8824-3BC06BDA9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2" y="1505"/>
              <a:ext cx="317" cy="279"/>
            </a:xfrm>
            <a:custGeom>
              <a:avLst/>
              <a:gdLst>
                <a:gd name="T0" fmla="*/ 514 w 527"/>
                <a:gd name="T1" fmla="*/ 340 h 464"/>
                <a:gd name="T2" fmla="*/ 443 w 527"/>
                <a:gd name="T3" fmla="*/ 369 h 464"/>
                <a:gd name="T4" fmla="*/ 337 w 527"/>
                <a:gd name="T5" fmla="*/ 424 h 464"/>
                <a:gd name="T6" fmla="*/ 305 w 527"/>
                <a:gd name="T7" fmla="*/ 434 h 464"/>
                <a:gd name="T8" fmla="*/ 271 w 527"/>
                <a:gd name="T9" fmla="*/ 419 h 464"/>
                <a:gd name="T10" fmla="*/ 242 w 527"/>
                <a:gd name="T11" fmla="*/ 413 h 464"/>
                <a:gd name="T12" fmla="*/ 229 w 527"/>
                <a:gd name="T13" fmla="*/ 429 h 464"/>
                <a:gd name="T14" fmla="*/ 215 w 527"/>
                <a:gd name="T15" fmla="*/ 433 h 464"/>
                <a:gd name="T16" fmla="*/ 203 w 527"/>
                <a:gd name="T17" fmla="*/ 414 h 464"/>
                <a:gd name="T18" fmla="*/ 183 w 527"/>
                <a:gd name="T19" fmla="*/ 387 h 464"/>
                <a:gd name="T20" fmla="*/ 170 w 527"/>
                <a:gd name="T21" fmla="*/ 359 h 464"/>
                <a:gd name="T22" fmla="*/ 153 w 527"/>
                <a:gd name="T23" fmla="*/ 338 h 464"/>
                <a:gd name="T24" fmla="*/ 133 w 527"/>
                <a:gd name="T25" fmla="*/ 324 h 464"/>
                <a:gd name="T26" fmla="*/ 120 w 527"/>
                <a:gd name="T27" fmla="*/ 299 h 464"/>
                <a:gd name="T28" fmla="*/ 120 w 527"/>
                <a:gd name="T29" fmla="*/ 280 h 464"/>
                <a:gd name="T30" fmla="*/ 111 w 527"/>
                <a:gd name="T31" fmla="*/ 252 h 464"/>
                <a:gd name="T32" fmla="*/ 94 w 527"/>
                <a:gd name="T33" fmla="*/ 226 h 464"/>
                <a:gd name="T34" fmla="*/ 77 w 527"/>
                <a:gd name="T35" fmla="*/ 218 h 464"/>
                <a:gd name="T36" fmla="*/ 73 w 527"/>
                <a:gd name="T37" fmla="*/ 200 h 464"/>
                <a:gd name="T38" fmla="*/ 62 w 527"/>
                <a:gd name="T39" fmla="*/ 182 h 464"/>
                <a:gd name="T40" fmla="*/ 49 w 527"/>
                <a:gd name="T41" fmla="*/ 164 h 464"/>
                <a:gd name="T42" fmla="*/ 38 w 527"/>
                <a:gd name="T43" fmla="*/ 144 h 464"/>
                <a:gd name="T44" fmla="*/ 23 w 527"/>
                <a:gd name="T45" fmla="*/ 125 h 464"/>
                <a:gd name="T46" fmla="*/ 13 w 527"/>
                <a:gd name="T47" fmla="*/ 113 h 464"/>
                <a:gd name="T48" fmla="*/ 2 w 527"/>
                <a:gd name="T49" fmla="*/ 117 h 464"/>
                <a:gd name="T50" fmla="*/ 8 w 527"/>
                <a:gd name="T51" fmla="*/ 91 h 464"/>
                <a:gd name="T52" fmla="*/ 8 w 527"/>
                <a:gd name="T53" fmla="*/ 75 h 464"/>
                <a:gd name="T54" fmla="*/ 36 w 527"/>
                <a:gd name="T55" fmla="*/ 83 h 464"/>
                <a:gd name="T56" fmla="*/ 58 w 527"/>
                <a:gd name="T57" fmla="*/ 63 h 464"/>
                <a:gd name="T58" fmla="*/ 78 w 527"/>
                <a:gd name="T59" fmla="*/ 44 h 464"/>
                <a:gd name="T60" fmla="*/ 80 w 527"/>
                <a:gd name="T61" fmla="*/ 11 h 464"/>
                <a:gd name="T62" fmla="*/ 106 w 527"/>
                <a:gd name="T63" fmla="*/ 0 h 464"/>
                <a:gd name="T64" fmla="*/ 140 w 527"/>
                <a:gd name="T65" fmla="*/ 10 h 464"/>
                <a:gd name="T66" fmla="*/ 187 w 527"/>
                <a:gd name="T67" fmla="*/ 38 h 464"/>
                <a:gd name="T68" fmla="*/ 239 w 527"/>
                <a:gd name="T69" fmla="*/ 79 h 464"/>
                <a:gd name="T70" fmla="*/ 289 w 527"/>
                <a:gd name="T71" fmla="*/ 83 h 464"/>
                <a:gd name="T72" fmla="*/ 297 w 527"/>
                <a:gd name="T73" fmla="*/ 85 h 464"/>
                <a:gd name="T74" fmla="*/ 319 w 527"/>
                <a:gd name="T75" fmla="*/ 101 h 464"/>
                <a:gd name="T76" fmla="*/ 335 w 527"/>
                <a:gd name="T77" fmla="*/ 102 h 464"/>
                <a:gd name="T78" fmla="*/ 347 w 527"/>
                <a:gd name="T79" fmla="*/ 122 h 464"/>
                <a:gd name="T80" fmla="*/ 359 w 527"/>
                <a:gd name="T81" fmla="*/ 134 h 464"/>
                <a:gd name="T82" fmla="*/ 375 w 527"/>
                <a:gd name="T83" fmla="*/ 149 h 464"/>
                <a:gd name="T84" fmla="*/ 379 w 527"/>
                <a:gd name="T85" fmla="*/ 172 h 464"/>
                <a:gd name="T86" fmla="*/ 397 w 527"/>
                <a:gd name="T87" fmla="*/ 201 h 464"/>
                <a:gd name="T88" fmla="*/ 405 w 527"/>
                <a:gd name="T89" fmla="*/ 211 h 464"/>
                <a:gd name="T90" fmla="*/ 418 w 527"/>
                <a:gd name="T91" fmla="*/ 220 h 464"/>
                <a:gd name="T92" fmla="*/ 424 w 527"/>
                <a:gd name="T93" fmla="*/ 227 h 464"/>
                <a:gd name="T94" fmla="*/ 447 w 527"/>
                <a:gd name="T95" fmla="*/ 257 h 464"/>
                <a:gd name="T96" fmla="*/ 488 w 527"/>
                <a:gd name="T97" fmla="*/ 265 h 464"/>
                <a:gd name="T98" fmla="*/ 513 w 527"/>
                <a:gd name="T99" fmla="*/ 265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27" h="464">
                  <a:moveTo>
                    <a:pt x="527" y="285"/>
                  </a:moveTo>
                  <a:cubicBezTo>
                    <a:pt x="526" y="289"/>
                    <a:pt x="518" y="334"/>
                    <a:pt x="514" y="340"/>
                  </a:cubicBezTo>
                  <a:cubicBezTo>
                    <a:pt x="509" y="345"/>
                    <a:pt x="446" y="368"/>
                    <a:pt x="444" y="369"/>
                  </a:cubicBezTo>
                  <a:cubicBezTo>
                    <a:pt x="444" y="369"/>
                    <a:pt x="443" y="369"/>
                    <a:pt x="443" y="369"/>
                  </a:cubicBezTo>
                  <a:cubicBezTo>
                    <a:pt x="435" y="372"/>
                    <a:pt x="378" y="384"/>
                    <a:pt x="365" y="389"/>
                  </a:cubicBezTo>
                  <a:cubicBezTo>
                    <a:pt x="351" y="395"/>
                    <a:pt x="340" y="418"/>
                    <a:pt x="337" y="424"/>
                  </a:cubicBezTo>
                  <a:cubicBezTo>
                    <a:pt x="335" y="430"/>
                    <a:pt x="311" y="462"/>
                    <a:pt x="308" y="463"/>
                  </a:cubicBezTo>
                  <a:cubicBezTo>
                    <a:pt x="304" y="464"/>
                    <a:pt x="307" y="439"/>
                    <a:pt x="305" y="434"/>
                  </a:cubicBezTo>
                  <a:cubicBezTo>
                    <a:pt x="304" y="430"/>
                    <a:pt x="297" y="430"/>
                    <a:pt x="288" y="426"/>
                  </a:cubicBezTo>
                  <a:cubicBezTo>
                    <a:pt x="278" y="422"/>
                    <a:pt x="278" y="422"/>
                    <a:pt x="271" y="419"/>
                  </a:cubicBezTo>
                  <a:cubicBezTo>
                    <a:pt x="264" y="415"/>
                    <a:pt x="262" y="413"/>
                    <a:pt x="260" y="413"/>
                  </a:cubicBezTo>
                  <a:cubicBezTo>
                    <a:pt x="258" y="413"/>
                    <a:pt x="248" y="415"/>
                    <a:pt x="242" y="413"/>
                  </a:cubicBezTo>
                  <a:cubicBezTo>
                    <a:pt x="236" y="411"/>
                    <a:pt x="235" y="412"/>
                    <a:pt x="232" y="412"/>
                  </a:cubicBezTo>
                  <a:cubicBezTo>
                    <a:pt x="229" y="412"/>
                    <a:pt x="229" y="424"/>
                    <a:pt x="229" y="429"/>
                  </a:cubicBezTo>
                  <a:cubicBezTo>
                    <a:pt x="229" y="435"/>
                    <a:pt x="225" y="438"/>
                    <a:pt x="223" y="439"/>
                  </a:cubicBezTo>
                  <a:cubicBezTo>
                    <a:pt x="221" y="439"/>
                    <a:pt x="217" y="435"/>
                    <a:pt x="215" y="433"/>
                  </a:cubicBezTo>
                  <a:cubicBezTo>
                    <a:pt x="214" y="430"/>
                    <a:pt x="216" y="431"/>
                    <a:pt x="211" y="424"/>
                  </a:cubicBezTo>
                  <a:cubicBezTo>
                    <a:pt x="204" y="415"/>
                    <a:pt x="207" y="420"/>
                    <a:pt x="203" y="414"/>
                  </a:cubicBezTo>
                  <a:cubicBezTo>
                    <a:pt x="198" y="407"/>
                    <a:pt x="198" y="409"/>
                    <a:pt x="193" y="401"/>
                  </a:cubicBezTo>
                  <a:cubicBezTo>
                    <a:pt x="188" y="394"/>
                    <a:pt x="190" y="395"/>
                    <a:pt x="183" y="387"/>
                  </a:cubicBezTo>
                  <a:cubicBezTo>
                    <a:pt x="177" y="380"/>
                    <a:pt x="173" y="373"/>
                    <a:pt x="174" y="371"/>
                  </a:cubicBezTo>
                  <a:cubicBezTo>
                    <a:pt x="175" y="369"/>
                    <a:pt x="174" y="368"/>
                    <a:pt x="170" y="359"/>
                  </a:cubicBezTo>
                  <a:cubicBezTo>
                    <a:pt x="165" y="351"/>
                    <a:pt x="168" y="349"/>
                    <a:pt x="162" y="345"/>
                  </a:cubicBezTo>
                  <a:cubicBezTo>
                    <a:pt x="156" y="341"/>
                    <a:pt x="157" y="342"/>
                    <a:pt x="153" y="338"/>
                  </a:cubicBezTo>
                  <a:cubicBezTo>
                    <a:pt x="148" y="335"/>
                    <a:pt x="143" y="332"/>
                    <a:pt x="140" y="331"/>
                  </a:cubicBezTo>
                  <a:cubicBezTo>
                    <a:pt x="136" y="330"/>
                    <a:pt x="137" y="330"/>
                    <a:pt x="133" y="324"/>
                  </a:cubicBezTo>
                  <a:cubicBezTo>
                    <a:pt x="129" y="317"/>
                    <a:pt x="127" y="319"/>
                    <a:pt x="125" y="312"/>
                  </a:cubicBezTo>
                  <a:cubicBezTo>
                    <a:pt x="122" y="306"/>
                    <a:pt x="119" y="303"/>
                    <a:pt x="120" y="299"/>
                  </a:cubicBezTo>
                  <a:cubicBezTo>
                    <a:pt x="121" y="296"/>
                    <a:pt x="121" y="292"/>
                    <a:pt x="120" y="290"/>
                  </a:cubicBezTo>
                  <a:cubicBezTo>
                    <a:pt x="119" y="288"/>
                    <a:pt x="118" y="284"/>
                    <a:pt x="120" y="280"/>
                  </a:cubicBezTo>
                  <a:cubicBezTo>
                    <a:pt x="123" y="277"/>
                    <a:pt x="123" y="271"/>
                    <a:pt x="121" y="270"/>
                  </a:cubicBezTo>
                  <a:cubicBezTo>
                    <a:pt x="119" y="268"/>
                    <a:pt x="116" y="263"/>
                    <a:pt x="111" y="252"/>
                  </a:cubicBezTo>
                  <a:cubicBezTo>
                    <a:pt x="105" y="240"/>
                    <a:pt x="110" y="243"/>
                    <a:pt x="103" y="237"/>
                  </a:cubicBezTo>
                  <a:cubicBezTo>
                    <a:pt x="96" y="231"/>
                    <a:pt x="99" y="230"/>
                    <a:pt x="94" y="226"/>
                  </a:cubicBezTo>
                  <a:cubicBezTo>
                    <a:pt x="88" y="223"/>
                    <a:pt x="91" y="222"/>
                    <a:pt x="85" y="222"/>
                  </a:cubicBezTo>
                  <a:cubicBezTo>
                    <a:pt x="79" y="221"/>
                    <a:pt x="78" y="224"/>
                    <a:pt x="77" y="218"/>
                  </a:cubicBezTo>
                  <a:cubicBezTo>
                    <a:pt x="75" y="212"/>
                    <a:pt x="76" y="213"/>
                    <a:pt x="71" y="208"/>
                  </a:cubicBezTo>
                  <a:cubicBezTo>
                    <a:pt x="67" y="204"/>
                    <a:pt x="74" y="202"/>
                    <a:pt x="73" y="200"/>
                  </a:cubicBezTo>
                  <a:cubicBezTo>
                    <a:pt x="73" y="197"/>
                    <a:pt x="70" y="194"/>
                    <a:pt x="68" y="190"/>
                  </a:cubicBezTo>
                  <a:cubicBezTo>
                    <a:pt x="65" y="187"/>
                    <a:pt x="66" y="185"/>
                    <a:pt x="62" y="182"/>
                  </a:cubicBezTo>
                  <a:cubicBezTo>
                    <a:pt x="58" y="178"/>
                    <a:pt x="60" y="182"/>
                    <a:pt x="57" y="176"/>
                  </a:cubicBezTo>
                  <a:cubicBezTo>
                    <a:pt x="54" y="170"/>
                    <a:pt x="51" y="166"/>
                    <a:pt x="49" y="164"/>
                  </a:cubicBezTo>
                  <a:cubicBezTo>
                    <a:pt x="47" y="162"/>
                    <a:pt x="49" y="163"/>
                    <a:pt x="45" y="156"/>
                  </a:cubicBezTo>
                  <a:cubicBezTo>
                    <a:pt x="41" y="149"/>
                    <a:pt x="44" y="151"/>
                    <a:pt x="38" y="144"/>
                  </a:cubicBezTo>
                  <a:cubicBezTo>
                    <a:pt x="33" y="138"/>
                    <a:pt x="35" y="143"/>
                    <a:pt x="30" y="136"/>
                  </a:cubicBezTo>
                  <a:cubicBezTo>
                    <a:pt x="26" y="129"/>
                    <a:pt x="27" y="131"/>
                    <a:pt x="23" y="125"/>
                  </a:cubicBezTo>
                  <a:cubicBezTo>
                    <a:pt x="20" y="118"/>
                    <a:pt x="21" y="118"/>
                    <a:pt x="19" y="116"/>
                  </a:cubicBezTo>
                  <a:cubicBezTo>
                    <a:pt x="16" y="114"/>
                    <a:pt x="15" y="113"/>
                    <a:pt x="13" y="113"/>
                  </a:cubicBezTo>
                  <a:cubicBezTo>
                    <a:pt x="10" y="114"/>
                    <a:pt x="7" y="113"/>
                    <a:pt x="6" y="115"/>
                  </a:cubicBezTo>
                  <a:cubicBezTo>
                    <a:pt x="4" y="116"/>
                    <a:pt x="0" y="121"/>
                    <a:pt x="2" y="117"/>
                  </a:cubicBezTo>
                  <a:cubicBezTo>
                    <a:pt x="4" y="113"/>
                    <a:pt x="5" y="106"/>
                    <a:pt x="5" y="104"/>
                  </a:cubicBezTo>
                  <a:cubicBezTo>
                    <a:pt x="6" y="102"/>
                    <a:pt x="9" y="96"/>
                    <a:pt x="8" y="91"/>
                  </a:cubicBezTo>
                  <a:cubicBezTo>
                    <a:pt x="8" y="87"/>
                    <a:pt x="8" y="79"/>
                    <a:pt x="8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10" y="77"/>
                    <a:pt x="12" y="80"/>
                    <a:pt x="15" y="80"/>
                  </a:cubicBezTo>
                  <a:cubicBezTo>
                    <a:pt x="19" y="81"/>
                    <a:pt x="33" y="83"/>
                    <a:pt x="36" y="83"/>
                  </a:cubicBezTo>
                  <a:cubicBezTo>
                    <a:pt x="39" y="83"/>
                    <a:pt x="42" y="76"/>
                    <a:pt x="45" y="73"/>
                  </a:cubicBezTo>
                  <a:cubicBezTo>
                    <a:pt x="48" y="70"/>
                    <a:pt x="53" y="64"/>
                    <a:pt x="58" y="63"/>
                  </a:cubicBezTo>
                  <a:cubicBezTo>
                    <a:pt x="62" y="61"/>
                    <a:pt x="66" y="64"/>
                    <a:pt x="69" y="57"/>
                  </a:cubicBezTo>
                  <a:cubicBezTo>
                    <a:pt x="72" y="50"/>
                    <a:pt x="81" y="46"/>
                    <a:pt x="78" y="44"/>
                  </a:cubicBezTo>
                  <a:cubicBezTo>
                    <a:pt x="76" y="41"/>
                    <a:pt x="52" y="19"/>
                    <a:pt x="56" y="18"/>
                  </a:cubicBezTo>
                  <a:cubicBezTo>
                    <a:pt x="61" y="16"/>
                    <a:pt x="70" y="12"/>
                    <a:pt x="80" y="11"/>
                  </a:cubicBezTo>
                  <a:cubicBezTo>
                    <a:pt x="90" y="9"/>
                    <a:pt x="97" y="5"/>
                    <a:pt x="99" y="3"/>
                  </a:cubicBezTo>
                  <a:cubicBezTo>
                    <a:pt x="101" y="2"/>
                    <a:pt x="106" y="2"/>
                    <a:pt x="106" y="0"/>
                  </a:cubicBezTo>
                  <a:cubicBezTo>
                    <a:pt x="109" y="0"/>
                    <a:pt x="116" y="1"/>
                    <a:pt x="120" y="2"/>
                  </a:cubicBezTo>
                  <a:cubicBezTo>
                    <a:pt x="125" y="3"/>
                    <a:pt x="137" y="6"/>
                    <a:pt x="140" y="10"/>
                  </a:cubicBezTo>
                  <a:cubicBezTo>
                    <a:pt x="144" y="13"/>
                    <a:pt x="154" y="17"/>
                    <a:pt x="162" y="22"/>
                  </a:cubicBezTo>
                  <a:cubicBezTo>
                    <a:pt x="170" y="28"/>
                    <a:pt x="180" y="32"/>
                    <a:pt x="187" y="38"/>
                  </a:cubicBezTo>
                  <a:cubicBezTo>
                    <a:pt x="195" y="44"/>
                    <a:pt x="200" y="48"/>
                    <a:pt x="212" y="58"/>
                  </a:cubicBezTo>
                  <a:cubicBezTo>
                    <a:pt x="225" y="68"/>
                    <a:pt x="222" y="71"/>
                    <a:pt x="239" y="79"/>
                  </a:cubicBezTo>
                  <a:cubicBezTo>
                    <a:pt x="256" y="87"/>
                    <a:pt x="260" y="83"/>
                    <a:pt x="270" y="84"/>
                  </a:cubicBezTo>
                  <a:cubicBezTo>
                    <a:pt x="278" y="84"/>
                    <a:pt x="285" y="87"/>
                    <a:pt x="289" y="83"/>
                  </a:cubicBezTo>
                  <a:cubicBezTo>
                    <a:pt x="289" y="83"/>
                    <a:pt x="289" y="83"/>
                    <a:pt x="289" y="83"/>
                  </a:cubicBezTo>
                  <a:cubicBezTo>
                    <a:pt x="290" y="83"/>
                    <a:pt x="292" y="84"/>
                    <a:pt x="297" y="85"/>
                  </a:cubicBezTo>
                  <a:cubicBezTo>
                    <a:pt x="304" y="86"/>
                    <a:pt x="308" y="86"/>
                    <a:pt x="311" y="91"/>
                  </a:cubicBezTo>
                  <a:cubicBezTo>
                    <a:pt x="313" y="95"/>
                    <a:pt x="312" y="101"/>
                    <a:pt x="319" y="101"/>
                  </a:cubicBezTo>
                  <a:cubicBezTo>
                    <a:pt x="324" y="102"/>
                    <a:pt x="332" y="101"/>
                    <a:pt x="335" y="100"/>
                  </a:cubicBezTo>
                  <a:cubicBezTo>
                    <a:pt x="335" y="101"/>
                    <a:pt x="335" y="101"/>
                    <a:pt x="335" y="102"/>
                  </a:cubicBezTo>
                  <a:cubicBezTo>
                    <a:pt x="336" y="108"/>
                    <a:pt x="341" y="111"/>
                    <a:pt x="342" y="114"/>
                  </a:cubicBezTo>
                  <a:cubicBezTo>
                    <a:pt x="343" y="117"/>
                    <a:pt x="348" y="119"/>
                    <a:pt x="347" y="122"/>
                  </a:cubicBezTo>
                  <a:cubicBezTo>
                    <a:pt x="347" y="125"/>
                    <a:pt x="345" y="125"/>
                    <a:pt x="351" y="128"/>
                  </a:cubicBezTo>
                  <a:cubicBezTo>
                    <a:pt x="357" y="130"/>
                    <a:pt x="359" y="132"/>
                    <a:pt x="359" y="134"/>
                  </a:cubicBezTo>
                  <a:cubicBezTo>
                    <a:pt x="359" y="136"/>
                    <a:pt x="364" y="139"/>
                    <a:pt x="367" y="141"/>
                  </a:cubicBezTo>
                  <a:cubicBezTo>
                    <a:pt x="370" y="143"/>
                    <a:pt x="373" y="144"/>
                    <a:pt x="375" y="149"/>
                  </a:cubicBezTo>
                  <a:cubicBezTo>
                    <a:pt x="378" y="155"/>
                    <a:pt x="382" y="157"/>
                    <a:pt x="382" y="162"/>
                  </a:cubicBezTo>
                  <a:cubicBezTo>
                    <a:pt x="382" y="168"/>
                    <a:pt x="378" y="168"/>
                    <a:pt x="379" y="172"/>
                  </a:cubicBezTo>
                  <a:cubicBezTo>
                    <a:pt x="380" y="176"/>
                    <a:pt x="387" y="178"/>
                    <a:pt x="388" y="180"/>
                  </a:cubicBezTo>
                  <a:cubicBezTo>
                    <a:pt x="388" y="182"/>
                    <a:pt x="394" y="199"/>
                    <a:pt x="397" y="201"/>
                  </a:cubicBezTo>
                  <a:cubicBezTo>
                    <a:pt x="398" y="202"/>
                    <a:pt x="400" y="204"/>
                    <a:pt x="401" y="204"/>
                  </a:cubicBezTo>
                  <a:cubicBezTo>
                    <a:pt x="401" y="207"/>
                    <a:pt x="402" y="210"/>
                    <a:pt x="405" y="211"/>
                  </a:cubicBezTo>
                  <a:cubicBezTo>
                    <a:pt x="409" y="212"/>
                    <a:pt x="414" y="212"/>
                    <a:pt x="416" y="213"/>
                  </a:cubicBezTo>
                  <a:cubicBezTo>
                    <a:pt x="416" y="217"/>
                    <a:pt x="411" y="220"/>
                    <a:pt x="418" y="220"/>
                  </a:cubicBezTo>
                  <a:cubicBezTo>
                    <a:pt x="419" y="220"/>
                    <a:pt x="420" y="220"/>
                    <a:pt x="421" y="220"/>
                  </a:cubicBezTo>
                  <a:cubicBezTo>
                    <a:pt x="421" y="221"/>
                    <a:pt x="422" y="223"/>
                    <a:pt x="424" y="227"/>
                  </a:cubicBezTo>
                  <a:cubicBezTo>
                    <a:pt x="427" y="232"/>
                    <a:pt x="427" y="234"/>
                    <a:pt x="433" y="241"/>
                  </a:cubicBezTo>
                  <a:cubicBezTo>
                    <a:pt x="439" y="248"/>
                    <a:pt x="437" y="249"/>
                    <a:pt x="447" y="257"/>
                  </a:cubicBezTo>
                  <a:cubicBezTo>
                    <a:pt x="457" y="265"/>
                    <a:pt x="459" y="261"/>
                    <a:pt x="466" y="262"/>
                  </a:cubicBezTo>
                  <a:cubicBezTo>
                    <a:pt x="474" y="262"/>
                    <a:pt x="480" y="264"/>
                    <a:pt x="488" y="265"/>
                  </a:cubicBezTo>
                  <a:cubicBezTo>
                    <a:pt x="497" y="267"/>
                    <a:pt x="503" y="267"/>
                    <a:pt x="507" y="267"/>
                  </a:cubicBezTo>
                  <a:cubicBezTo>
                    <a:pt x="510" y="267"/>
                    <a:pt x="512" y="266"/>
                    <a:pt x="513" y="265"/>
                  </a:cubicBezTo>
                  <a:cubicBezTo>
                    <a:pt x="515" y="270"/>
                    <a:pt x="527" y="281"/>
                    <a:pt x="527" y="28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112">
              <a:extLst>
                <a:ext uri="{FF2B5EF4-FFF2-40B4-BE49-F238E27FC236}">
                  <a16:creationId xmlns:a16="http://schemas.microsoft.com/office/drawing/2014/main" id="{70A59810-9A65-4528-AAC0-AF8E32745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" y="1624"/>
              <a:ext cx="113" cy="142"/>
            </a:xfrm>
            <a:custGeom>
              <a:avLst/>
              <a:gdLst>
                <a:gd name="T0" fmla="*/ 185 w 188"/>
                <a:gd name="T1" fmla="*/ 78 h 238"/>
                <a:gd name="T2" fmla="*/ 181 w 188"/>
                <a:gd name="T3" fmla="*/ 96 h 238"/>
                <a:gd name="T4" fmla="*/ 169 w 188"/>
                <a:gd name="T5" fmla="*/ 107 h 238"/>
                <a:gd name="T6" fmla="*/ 162 w 188"/>
                <a:gd name="T7" fmla="*/ 117 h 238"/>
                <a:gd name="T8" fmla="*/ 158 w 188"/>
                <a:gd name="T9" fmla="*/ 129 h 238"/>
                <a:gd name="T10" fmla="*/ 151 w 188"/>
                <a:gd name="T11" fmla="*/ 134 h 238"/>
                <a:gd name="T12" fmla="*/ 146 w 188"/>
                <a:gd name="T13" fmla="*/ 130 h 238"/>
                <a:gd name="T14" fmla="*/ 141 w 188"/>
                <a:gd name="T15" fmla="*/ 142 h 238"/>
                <a:gd name="T16" fmla="*/ 140 w 188"/>
                <a:gd name="T17" fmla="*/ 153 h 238"/>
                <a:gd name="T18" fmla="*/ 140 w 188"/>
                <a:gd name="T19" fmla="*/ 165 h 238"/>
                <a:gd name="T20" fmla="*/ 140 w 188"/>
                <a:gd name="T21" fmla="*/ 173 h 238"/>
                <a:gd name="T22" fmla="*/ 129 w 188"/>
                <a:gd name="T23" fmla="*/ 174 h 238"/>
                <a:gd name="T24" fmla="*/ 119 w 188"/>
                <a:gd name="T25" fmla="*/ 180 h 238"/>
                <a:gd name="T26" fmla="*/ 115 w 188"/>
                <a:gd name="T27" fmla="*/ 191 h 238"/>
                <a:gd name="T28" fmla="*/ 107 w 188"/>
                <a:gd name="T29" fmla="*/ 201 h 238"/>
                <a:gd name="T30" fmla="*/ 94 w 188"/>
                <a:gd name="T31" fmla="*/ 202 h 238"/>
                <a:gd name="T32" fmla="*/ 80 w 188"/>
                <a:gd name="T33" fmla="*/ 220 h 238"/>
                <a:gd name="T34" fmla="*/ 79 w 188"/>
                <a:gd name="T35" fmla="*/ 228 h 238"/>
                <a:gd name="T36" fmla="*/ 64 w 188"/>
                <a:gd name="T37" fmla="*/ 228 h 238"/>
                <a:gd name="T38" fmla="*/ 52 w 188"/>
                <a:gd name="T39" fmla="*/ 233 h 238"/>
                <a:gd name="T40" fmla="*/ 37 w 188"/>
                <a:gd name="T41" fmla="*/ 237 h 238"/>
                <a:gd name="T42" fmla="*/ 30 w 188"/>
                <a:gd name="T43" fmla="*/ 237 h 238"/>
                <a:gd name="T44" fmla="*/ 0 w 188"/>
                <a:gd name="T45" fmla="*/ 172 h 238"/>
                <a:gd name="T46" fmla="*/ 1 w 188"/>
                <a:gd name="T47" fmla="*/ 172 h 238"/>
                <a:gd name="T48" fmla="*/ 71 w 188"/>
                <a:gd name="T49" fmla="*/ 143 h 238"/>
                <a:gd name="T50" fmla="*/ 84 w 188"/>
                <a:gd name="T51" fmla="*/ 88 h 238"/>
                <a:gd name="T52" fmla="*/ 70 w 188"/>
                <a:gd name="T53" fmla="*/ 68 h 238"/>
                <a:gd name="T54" fmla="*/ 69 w 188"/>
                <a:gd name="T55" fmla="*/ 68 h 238"/>
                <a:gd name="T56" fmla="*/ 73 w 188"/>
                <a:gd name="T57" fmla="*/ 50 h 238"/>
                <a:gd name="T58" fmla="*/ 77 w 188"/>
                <a:gd name="T59" fmla="*/ 33 h 238"/>
                <a:gd name="T60" fmla="*/ 85 w 188"/>
                <a:gd name="T61" fmla="*/ 26 h 238"/>
                <a:gd name="T62" fmla="*/ 80 w 188"/>
                <a:gd name="T63" fmla="*/ 15 h 238"/>
                <a:gd name="T64" fmla="*/ 84 w 188"/>
                <a:gd name="T65" fmla="*/ 6 h 238"/>
                <a:gd name="T66" fmla="*/ 95 w 188"/>
                <a:gd name="T67" fmla="*/ 4 h 238"/>
                <a:gd name="T68" fmla="*/ 95 w 188"/>
                <a:gd name="T69" fmla="*/ 5 h 238"/>
                <a:gd name="T70" fmla="*/ 104 w 188"/>
                <a:gd name="T71" fmla="*/ 19 h 238"/>
                <a:gd name="T72" fmla="*/ 120 w 188"/>
                <a:gd name="T73" fmla="*/ 33 h 238"/>
                <a:gd name="T74" fmla="*/ 143 w 188"/>
                <a:gd name="T75" fmla="*/ 41 h 238"/>
                <a:gd name="T76" fmla="*/ 156 w 188"/>
                <a:gd name="T77" fmla="*/ 44 h 238"/>
                <a:gd name="T78" fmla="*/ 162 w 188"/>
                <a:gd name="T79" fmla="*/ 53 h 238"/>
                <a:gd name="T80" fmla="*/ 171 w 188"/>
                <a:gd name="T81" fmla="*/ 64 h 238"/>
                <a:gd name="T82" fmla="*/ 177 w 188"/>
                <a:gd name="T83" fmla="*/ 69 h 238"/>
                <a:gd name="T84" fmla="*/ 185 w 188"/>
                <a:gd name="T85" fmla="*/ 7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8" h="238">
                  <a:moveTo>
                    <a:pt x="185" y="78"/>
                  </a:moveTo>
                  <a:cubicBezTo>
                    <a:pt x="183" y="83"/>
                    <a:pt x="185" y="91"/>
                    <a:pt x="181" y="96"/>
                  </a:cubicBezTo>
                  <a:cubicBezTo>
                    <a:pt x="176" y="100"/>
                    <a:pt x="172" y="102"/>
                    <a:pt x="169" y="107"/>
                  </a:cubicBezTo>
                  <a:cubicBezTo>
                    <a:pt x="166" y="112"/>
                    <a:pt x="163" y="111"/>
                    <a:pt x="162" y="117"/>
                  </a:cubicBezTo>
                  <a:cubicBezTo>
                    <a:pt x="161" y="124"/>
                    <a:pt x="160" y="125"/>
                    <a:pt x="158" y="129"/>
                  </a:cubicBezTo>
                  <a:cubicBezTo>
                    <a:pt x="157" y="134"/>
                    <a:pt x="153" y="137"/>
                    <a:pt x="151" y="134"/>
                  </a:cubicBezTo>
                  <a:cubicBezTo>
                    <a:pt x="149" y="131"/>
                    <a:pt x="150" y="125"/>
                    <a:pt x="146" y="130"/>
                  </a:cubicBezTo>
                  <a:cubicBezTo>
                    <a:pt x="142" y="136"/>
                    <a:pt x="141" y="138"/>
                    <a:pt x="141" y="142"/>
                  </a:cubicBezTo>
                  <a:cubicBezTo>
                    <a:pt x="141" y="147"/>
                    <a:pt x="140" y="149"/>
                    <a:pt x="140" y="153"/>
                  </a:cubicBezTo>
                  <a:cubicBezTo>
                    <a:pt x="140" y="156"/>
                    <a:pt x="139" y="162"/>
                    <a:pt x="140" y="165"/>
                  </a:cubicBezTo>
                  <a:cubicBezTo>
                    <a:pt x="141" y="168"/>
                    <a:pt x="144" y="173"/>
                    <a:pt x="140" y="173"/>
                  </a:cubicBezTo>
                  <a:cubicBezTo>
                    <a:pt x="137" y="174"/>
                    <a:pt x="132" y="173"/>
                    <a:pt x="129" y="174"/>
                  </a:cubicBezTo>
                  <a:cubicBezTo>
                    <a:pt x="126" y="176"/>
                    <a:pt x="121" y="176"/>
                    <a:pt x="119" y="180"/>
                  </a:cubicBezTo>
                  <a:cubicBezTo>
                    <a:pt x="118" y="184"/>
                    <a:pt x="115" y="187"/>
                    <a:pt x="115" y="191"/>
                  </a:cubicBezTo>
                  <a:cubicBezTo>
                    <a:pt x="115" y="195"/>
                    <a:pt x="111" y="201"/>
                    <a:pt x="107" y="201"/>
                  </a:cubicBezTo>
                  <a:cubicBezTo>
                    <a:pt x="104" y="201"/>
                    <a:pt x="107" y="194"/>
                    <a:pt x="94" y="202"/>
                  </a:cubicBezTo>
                  <a:cubicBezTo>
                    <a:pt x="81" y="211"/>
                    <a:pt x="79" y="217"/>
                    <a:pt x="80" y="220"/>
                  </a:cubicBezTo>
                  <a:cubicBezTo>
                    <a:pt x="81" y="222"/>
                    <a:pt x="85" y="228"/>
                    <a:pt x="79" y="228"/>
                  </a:cubicBezTo>
                  <a:cubicBezTo>
                    <a:pt x="72" y="229"/>
                    <a:pt x="71" y="228"/>
                    <a:pt x="64" y="228"/>
                  </a:cubicBezTo>
                  <a:cubicBezTo>
                    <a:pt x="56" y="228"/>
                    <a:pt x="54" y="230"/>
                    <a:pt x="52" y="233"/>
                  </a:cubicBezTo>
                  <a:cubicBezTo>
                    <a:pt x="49" y="235"/>
                    <a:pt x="40" y="236"/>
                    <a:pt x="37" y="237"/>
                  </a:cubicBezTo>
                  <a:cubicBezTo>
                    <a:pt x="34" y="238"/>
                    <a:pt x="32" y="237"/>
                    <a:pt x="30" y="237"/>
                  </a:cubicBezTo>
                  <a:cubicBezTo>
                    <a:pt x="26" y="229"/>
                    <a:pt x="4" y="181"/>
                    <a:pt x="0" y="172"/>
                  </a:cubicBezTo>
                  <a:cubicBezTo>
                    <a:pt x="0" y="172"/>
                    <a:pt x="1" y="172"/>
                    <a:pt x="1" y="172"/>
                  </a:cubicBezTo>
                  <a:cubicBezTo>
                    <a:pt x="3" y="171"/>
                    <a:pt x="66" y="148"/>
                    <a:pt x="71" y="143"/>
                  </a:cubicBezTo>
                  <a:cubicBezTo>
                    <a:pt x="75" y="137"/>
                    <a:pt x="83" y="92"/>
                    <a:pt x="84" y="88"/>
                  </a:cubicBezTo>
                  <a:cubicBezTo>
                    <a:pt x="84" y="84"/>
                    <a:pt x="72" y="73"/>
                    <a:pt x="70" y="68"/>
                  </a:cubicBezTo>
                  <a:cubicBezTo>
                    <a:pt x="70" y="68"/>
                    <a:pt x="69" y="68"/>
                    <a:pt x="69" y="68"/>
                  </a:cubicBezTo>
                  <a:cubicBezTo>
                    <a:pt x="68" y="63"/>
                    <a:pt x="67" y="61"/>
                    <a:pt x="73" y="50"/>
                  </a:cubicBezTo>
                  <a:cubicBezTo>
                    <a:pt x="79" y="39"/>
                    <a:pt x="69" y="35"/>
                    <a:pt x="77" y="33"/>
                  </a:cubicBezTo>
                  <a:cubicBezTo>
                    <a:pt x="84" y="31"/>
                    <a:pt x="89" y="30"/>
                    <a:pt x="85" y="26"/>
                  </a:cubicBezTo>
                  <a:cubicBezTo>
                    <a:pt x="81" y="22"/>
                    <a:pt x="79" y="19"/>
                    <a:pt x="80" y="15"/>
                  </a:cubicBezTo>
                  <a:cubicBezTo>
                    <a:pt x="82" y="11"/>
                    <a:pt x="80" y="0"/>
                    <a:pt x="84" y="6"/>
                  </a:cubicBezTo>
                  <a:cubicBezTo>
                    <a:pt x="88" y="10"/>
                    <a:pt x="93" y="8"/>
                    <a:pt x="95" y="4"/>
                  </a:cubicBezTo>
                  <a:cubicBezTo>
                    <a:pt x="95" y="4"/>
                    <a:pt x="95" y="4"/>
                    <a:pt x="95" y="5"/>
                  </a:cubicBezTo>
                  <a:cubicBezTo>
                    <a:pt x="98" y="11"/>
                    <a:pt x="100" y="12"/>
                    <a:pt x="104" y="19"/>
                  </a:cubicBezTo>
                  <a:cubicBezTo>
                    <a:pt x="108" y="27"/>
                    <a:pt x="110" y="28"/>
                    <a:pt x="120" y="33"/>
                  </a:cubicBezTo>
                  <a:cubicBezTo>
                    <a:pt x="130" y="38"/>
                    <a:pt x="132" y="38"/>
                    <a:pt x="143" y="41"/>
                  </a:cubicBezTo>
                  <a:cubicBezTo>
                    <a:pt x="154" y="43"/>
                    <a:pt x="153" y="41"/>
                    <a:pt x="156" y="44"/>
                  </a:cubicBezTo>
                  <a:cubicBezTo>
                    <a:pt x="159" y="48"/>
                    <a:pt x="156" y="47"/>
                    <a:pt x="162" y="53"/>
                  </a:cubicBezTo>
                  <a:cubicBezTo>
                    <a:pt x="169" y="60"/>
                    <a:pt x="169" y="60"/>
                    <a:pt x="171" y="64"/>
                  </a:cubicBezTo>
                  <a:cubicBezTo>
                    <a:pt x="174" y="68"/>
                    <a:pt x="172" y="67"/>
                    <a:pt x="177" y="69"/>
                  </a:cubicBezTo>
                  <a:cubicBezTo>
                    <a:pt x="183" y="72"/>
                    <a:pt x="188" y="74"/>
                    <a:pt x="185" y="7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113">
              <a:extLst>
                <a:ext uri="{FF2B5EF4-FFF2-40B4-BE49-F238E27FC236}">
                  <a16:creationId xmlns:a16="http://schemas.microsoft.com/office/drawing/2014/main" id="{4924902A-F87E-4F32-A3BB-67CB90EDC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" y="1831"/>
              <a:ext cx="19" cy="9"/>
            </a:xfrm>
            <a:custGeom>
              <a:avLst/>
              <a:gdLst>
                <a:gd name="T0" fmla="*/ 19 w 31"/>
                <a:gd name="T1" fmla="*/ 1 h 14"/>
                <a:gd name="T2" fmla="*/ 16 w 31"/>
                <a:gd name="T3" fmla="*/ 4 h 14"/>
                <a:gd name="T4" fmla="*/ 10 w 31"/>
                <a:gd name="T5" fmla="*/ 2 h 14"/>
                <a:gd name="T6" fmla="*/ 7 w 31"/>
                <a:gd name="T7" fmla="*/ 1 h 14"/>
                <a:gd name="T8" fmla="*/ 3 w 31"/>
                <a:gd name="T9" fmla="*/ 4 h 14"/>
                <a:gd name="T10" fmla="*/ 2 w 31"/>
                <a:gd name="T11" fmla="*/ 9 h 14"/>
                <a:gd name="T12" fmla="*/ 8 w 31"/>
                <a:gd name="T13" fmla="*/ 13 h 14"/>
                <a:gd name="T14" fmla="*/ 18 w 31"/>
                <a:gd name="T15" fmla="*/ 12 h 14"/>
                <a:gd name="T16" fmla="*/ 25 w 31"/>
                <a:gd name="T17" fmla="*/ 10 h 14"/>
                <a:gd name="T18" fmla="*/ 29 w 31"/>
                <a:gd name="T19" fmla="*/ 7 h 14"/>
                <a:gd name="T20" fmla="*/ 26 w 31"/>
                <a:gd name="T21" fmla="*/ 2 h 14"/>
                <a:gd name="T22" fmla="*/ 19 w 31"/>
                <a:gd name="T2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4">
                  <a:moveTo>
                    <a:pt x="19" y="1"/>
                  </a:moveTo>
                  <a:cubicBezTo>
                    <a:pt x="19" y="2"/>
                    <a:pt x="19" y="4"/>
                    <a:pt x="16" y="4"/>
                  </a:cubicBezTo>
                  <a:cubicBezTo>
                    <a:pt x="13" y="4"/>
                    <a:pt x="11" y="3"/>
                    <a:pt x="10" y="2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5" y="2"/>
                    <a:pt x="4" y="3"/>
                    <a:pt x="3" y="4"/>
                  </a:cubicBezTo>
                  <a:cubicBezTo>
                    <a:pt x="3" y="5"/>
                    <a:pt x="0" y="7"/>
                    <a:pt x="2" y="9"/>
                  </a:cubicBezTo>
                  <a:cubicBezTo>
                    <a:pt x="4" y="10"/>
                    <a:pt x="4" y="12"/>
                    <a:pt x="8" y="13"/>
                  </a:cubicBezTo>
                  <a:cubicBezTo>
                    <a:pt x="13" y="14"/>
                    <a:pt x="13" y="13"/>
                    <a:pt x="18" y="12"/>
                  </a:cubicBezTo>
                  <a:cubicBezTo>
                    <a:pt x="24" y="11"/>
                    <a:pt x="22" y="10"/>
                    <a:pt x="25" y="10"/>
                  </a:cubicBezTo>
                  <a:cubicBezTo>
                    <a:pt x="29" y="10"/>
                    <a:pt x="29" y="10"/>
                    <a:pt x="29" y="7"/>
                  </a:cubicBezTo>
                  <a:cubicBezTo>
                    <a:pt x="29" y="4"/>
                    <a:pt x="31" y="3"/>
                    <a:pt x="26" y="2"/>
                  </a:cubicBezTo>
                  <a:cubicBezTo>
                    <a:pt x="21" y="1"/>
                    <a:pt x="19" y="0"/>
                    <a:pt x="19" y="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114">
              <a:extLst>
                <a:ext uri="{FF2B5EF4-FFF2-40B4-BE49-F238E27FC236}">
                  <a16:creationId xmlns:a16="http://schemas.microsoft.com/office/drawing/2014/main" id="{3FCE6E34-7C99-4F33-A8D7-F6847FB3A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" y="1727"/>
              <a:ext cx="155" cy="108"/>
            </a:xfrm>
            <a:custGeom>
              <a:avLst/>
              <a:gdLst>
                <a:gd name="T0" fmla="*/ 258 w 258"/>
                <a:gd name="T1" fmla="*/ 65 h 180"/>
                <a:gd name="T2" fmla="*/ 254 w 258"/>
                <a:gd name="T3" fmla="*/ 67 h 180"/>
                <a:gd name="T4" fmla="*/ 238 w 258"/>
                <a:gd name="T5" fmla="*/ 77 h 180"/>
                <a:gd name="T6" fmla="*/ 237 w 258"/>
                <a:gd name="T7" fmla="*/ 89 h 180"/>
                <a:gd name="T8" fmla="*/ 228 w 258"/>
                <a:gd name="T9" fmla="*/ 101 h 180"/>
                <a:gd name="T10" fmla="*/ 210 w 258"/>
                <a:gd name="T11" fmla="*/ 106 h 180"/>
                <a:gd name="T12" fmla="*/ 199 w 258"/>
                <a:gd name="T13" fmla="*/ 111 h 180"/>
                <a:gd name="T14" fmla="*/ 180 w 258"/>
                <a:gd name="T15" fmla="*/ 115 h 180"/>
                <a:gd name="T16" fmla="*/ 169 w 258"/>
                <a:gd name="T17" fmla="*/ 120 h 180"/>
                <a:gd name="T18" fmla="*/ 158 w 258"/>
                <a:gd name="T19" fmla="*/ 132 h 180"/>
                <a:gd name="T20" fmla="*/ 151 w 258"/>
                <a:gd name="T21" fmla="*/ 138 h 180"/>
                <a:gd name="T22" fmla="*/ 138 w 258"/>
                <a:gd name="T23" fmla="*/ 139 h 180"/>
                <a:gd name="T24" fmla="*/ 126 w 258"/>
                <a:gd name="T25" fmla="*/ 145 h 180"/>
                <a:gd name="T26" fmla="*/ 118 w 258"/>
                <a:gd name="T27" fmla="*/ 151 h 180"/>
                <a:gd name="T28" fmla="*/ 107 w 258"/>
                <a:gd name="T29" fmla="*/ 156 h 180"/>
                <a:gd name="T30" fmla="*/ 92 w 258"/>
                <a:gd name="T31" fmla="*/ 156 h 180"/>
                <a:gd name="T32" fmla="*/ 77 w 258"/>
                <a:gd name="T33" fmla="*/ 156 h 180"/>
                <a:gd name="T34" fmla="*/ 72 w 258"/>
                <a:gd name="T35" fmla="*/ 166 h 180"/>
                <a:gd name="T36" fmla="*/ 60 w 258"/>
                <a:gd name="T37" fmla="*/ 173 h 180"/>
                <a:gd name="T38" fmla="*/ 51 w 258"/>
                <a:gd name="T39" fmla="*/ 175 h 180"/>
                <a:gd name="T40" fmla="*/ 38 w 258"/>
                <a:gd name="T41" fmla="*/ 176 h 180"/>
                <a:gd name="T42" fmla="*/ 30 w 258"/>
                <a:gd name="T43" fmla="*/ 177 h 180"/>
                <a:gd name="T44" fmla="*/ 23 w 258"/>
                <a:gd name="T45" fmla="*/ 173 h 180"/>
                <a:gd name="T46" fmla="*/ 21 w 258"/>
                <a:gd name="T47" fmla="*/ 166 h 180"/>
                <a:gd name="T48" fmla="*/ 17 w 258"/>
                <a:gd name="T49" fmla="*/ 146 h 180"/>
                <a:gd name="T50" fmla="*/ 12 w 258"/>
                <a:gd name="T51" fmla="*/ 135 h 180"/>
                <a:gd name="T52" fmla="*/ 10 w 258"/>
                <a:gd name="T53" fmla="*/ 123 h 180"/>
                <a:gd name="T54" fmla="*/ 4 w 258"/>
                <a:gd name="T55" fmla="*/ 107 h 180"/>
                <a:gd name="T56" fmla="*/ 3 w 258"/>
                <a:gd name="T57" fmla="*/ 100 h 180"/>
                <a:gd name="T58" fmla="*/ 3 w 258"/>
                <a:gd name="T59" fmla="*/ 84 h 180"/>
                <a:gd name="T60" fmla="*/ 2 w 258"/>
                <a:gd name="T61" fmla="*/ 67 h 180"/>
                <a:gd name="T62" fmla="*/ 0 w 258"/>
                <a:gd name="T63" fmla="*/ 64 h 180"/>
                <a:gd name="T64" fmla="*/ 8 w 258"/>
                <a:gd name="T65" fmla="*/ 70 h 180"/>
                <a:gd name="T66" fmla="*/ 14 w 258"/>
                <a:gd name="T67" fmla="*/ 60 h 180"/>
                <a:gd name="T68" fmla="*/ 17 w 258"/>
                <a:gd name="T69" fmla="*/ 43 h 180"/>
                <a:gd name="T70" fmla="*/ 27 w 258"/>
                <a:gd name="T71" fmla="*/ 44 h 180"/>
                <a:gd name="T72" fmla="*/ 45 w 258"/>
                <a:gd name="T73" fmla="*/ 44 h 180"/>
                <a:gd name="T74" fmla="*/ 56 w 258"/>
                <a:gd name="T75" fmla="*/ 50 h 180"/>
                <a:gd name="T76" fmla="*/ 73 w 258"/>
                <a:gd name="T77" fmla="*/ 57 h 180"/>
                <a:gd name="T78" fmla="*/ 90 w 258"/>
                <a:gd name="T79" fmla="*/ 65 h 180"/>
                <a:gd name="T80" fmla="*/ 93 w 258"/>
                <a:gd name="T81" fmla="*/ 94 h 180"/>
                <a:gd name="T82" fmla="*/ 122 w 258"/>
                <a:gd name="T83" fmla="*/ 55 h 180"/>
                <a:gd name="T84" fmla="*/ 150 w 258"/>
                <a:gd name="T85" fmla="*/ 20 h 180"/>
                <a:gd name="T86" fmla="*/ 228 w 258"/>
                <a:gd name="T87" fmla="*/ 0 h 180"/>
                <a:gd name="T88" fmla="*/ 258 w 258"/>
                <a:gd name="T89" fmla="*/ 6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8" h="180">
                  <a:moveTo>
                    <a:pt x="258" y="65"/>
                  </a:moveTo>
                  <a:cubicBezTo>
                    <a:pt x="257" y="65"/>
                    <a:pt x="255" y="66"/>
                    <a:pt x="254" y="67"/>
                  </a:cubicBezTo>
                  <a:cubicBezTo>
                    <a:pt x="249" y="70"/>
                    <a:pt x="238" y="74"/>
                    <a:pt x="238" y="77"/>
                  </a:cubicBezTo>
                  <a:cubicBezTo>
                    <a:pt x="237" y="80"/>
                    <a:pt x="237" y="81"/>
                    <a:pt x="237" y="89"/>
                  </a:cubicBezTo>
                  <a:cubicBezTo>
                    <a:pt x="236" y="97"/>
                    <a:pt x="236" y="99"/>
                    <a:pt x="228" y="101"/>
                  </a:cubicBezTo>
                  <a:cubicBezTo>
                    <a:pt x="219" y="104"/>
                    <a:pt x="219" y="102"/>
                    <a:pt x="210" y="106"/>
                  </a:cubicBezTo>
                  <a:cubicBezTo>
                    <a:pt x="201" y="110"/>
                    <a:pt x="208" y="108"/>
                    <a:pt x="199" y="111"/>
                  </a:cubicBezTo>
                  <a:cubicBezTo>
                    <a:pt x="190" y="113"/>
                    <a:pt x="186" y="112"/>
                    <a:pt x="180" y="115"/>
                  </a:cubicBezTo>
                  <a:cubicBezTo>
                    <a:pt x="175" y="118"/>
                    <a:pt x="176" y="115"/>
                    <a:pt x="169" y="120"/>
                  </a:cubicBezTo>
                  <a:cubicBezTo>
                    <a:pt x="162" y="126"/>
                    <a:pt x="162" y="127"/>
                    <a:pt x="158" y="132"/>
                  </a:cubicBezTo>
                  <a:cubicBezTo>
                    <a:pt x="155" y="136"/>
                    <a:pt x="158" y="138"/>
                    <a:pt x="151" y="138"/>
                  </a:cubicBezTo>
                  <a:cubicBezTo>
                    <a:pt x="143" y="139"/>
                    <a:pt x="143" y="136"/>
                    <a:pt x="138" y="139"/>
                  </a:cubicBezTo>
                  <a:cubicBezTo>
                    <a:pt x="132" y="142"/>
                    <a:pt x="128" y="144"/>
                    <a:pt x="126" y="145"/>
                  </a:cubicBezTo>
                  <a:cubicBezTo>
                    <a:pt x="124" y="147"/>
                    <a:pt x="122" y="148"/>
                    <a:pt x="118" y="151"/>
                  </a:cubicBezTo>
                  <a:cubicBezTo>
                    <a:pt x="115" y="153"/>
                    <a:pt x="110" y="156"/>
                    <a:pt x="107" y="156"/>
                  </a:cubicBezTo>
                  <a:cubicBezTo>
                    <a:pt x="103" y="156"/>
                    <a:pt x="100" y="156"/>
                    <a:pt x="92" y="156"/>
                  </a:cubicBezTo>
                  <a:cubicBezTo>
                    <a:pt x="83" y="156"/>
                    <a:pt x="78" y="153"/>
                    <a:pt x="77" y="156"/>
                  </a:cubicBezTo>
                  <a:cubicBezTo>
                    <a:pt x="76" y="158"/>
                    <a:pt x="77" y="162"/>
                    <a:pt x="72" y="166"/>
                  </a:cubicBezTo>
                  <a:cubicBezTo>
                    <a:pt x="67" y="169"/>
                    <a:pt x="64" y="171"/>
                    <a:pt x="60" y="173"/>
                  </a:cubicBezTo>
                  <a:cubicBezTo>
                    <a:pt x="55" y="174"/>
                    <a:pt x="58" y="174"/>
                    <a:pt x="51" y="175"/>
                  </a:cubicBezTo>
                  <a:cubicBezTo>
                    <a:pt x="43" y="176"/>
                    <a:pt x="47" y="176"/>
                    <a:pt x="38" y="176"/>
                  </a:cubicBezTo>
                  <a:cubicBezTo>
                    <a:pt x="30" y="177"/>
                    <a:pt x="35" y="180"/>
                    <a:pt x="30" y="177"/>
                  </a:cubicBezTo>
                  <a:cubicBezTo>
                    <a:pt x="25" y="174"/>
                    <a:pt x="23" y="177"/>
                    <a:pt x="23" y="173"/>
                  </a:cubicBezTo>
                  <a:cubicBezTo>
                    <a:pt x="23" y="170"/>
                    <a:pt x="23" y="178"/>
                    <a:pt x="21" y="166"/>
                  </a:cubicBezTo>
                  <a:cubicBezTo>
                    <a:pt x="19" y="153"/>
                    <a:pt x="15" y="152"/>
                    <a:pt x="17" y="146"/>
                  </a:cubicBezTo>
                  <a:cubicBezTo>
                    <a:pt x="18" y="140"/>
                    <a:pt x="12" y="140"/>
                    <a:pt x="12" y="135"/>
                  </a:cubicBezTo>
                  <a:cubicBezTo>
                    <a:pt x="12" y="130"/>
                    <a:pt x="12" y="128"/>
                    <a:pt x="10" y="123"/>
                  </a:cubicBezTo>
                  <a:cubicBezTo>
                    <a:pt x="7" y="117"/>
                    <a:pt x="6" y="110"/>
                    <a:pt x="4" y="107"/>
                  </a:cubicBezTo>
                  <a:cubicBezTo>
                    <a:pt x="2" y="105"/>
                    <a:pt x="2" y="101"/>
                    <a:pt x="3" y="100"/>
                  </a:cubicBezTo>
                  <a:cubicBezTo>
                    <a:pt x="5" y="99"/>
                    <a:pt x="3" y="92"/>
                    <a:pt x="3" y="84"/>
                  </a:cubicBezTo>
                  <a:cubicBezTo>
                    <a:pt x="3" y="76"/>
                    <a:pt x="5" y="74"/>
                    <a:pt x="2" y="67"/>
                  </a:cubicBezTo>
                  <a:cubicBezTo>
                    <a:pt x="1" y="66"/>
                    <a:pt x="0" y="65"/>
                    <a:pt x="0" y="64"/>
                  </a:cubicBezTo>
                  <a:cubicBezTo>
                    <a:pt x="2" y="66"/>
                    <a:pt x="6" y="70"/>
                    <a:pt x="8" y="70"/>
                  </a:cubicBezTo>
                  <a:cubicBezTo>
                    <a:pt x="10" y="69"/>
                    <a:pt x="14" y="66"/>
                    <a:pt x="14" y="60"/>
                  </a:cubicBezTo>
                  <a:cubicBezTo>
                    <a:pt x="14" y="55"/>
                    <a:pt x="14" y="43"/>
                    <a:pt x="17" y="43"/>
                  </a:cubicBezTo>
                  <a:cubicBezTo>
                    <a:pt x="20" y="43"/>
                    <a:pt x="21" y="42"/>
                    <a:pt x="27" y="44"/>
                  </a:cubicBezTo>
                  <a:cubicBezTo>
                    <a:pt x="33" y="46"/>
                    <a:pt x="43" y="44"/>
                    <a:pt x="45" y="44"/>
                  </a:cubicBezTo>
                  <a:cubicBezTo>
                    <a:pt x="47" y="44"/>
                    <a:pt x="49" y="46"/>
                    <a:pt x="56" y="50"/>
                  </a:cubicBezTo>
                  <a:cubicBezTo>
                    <a:pt x="63" y="53"/>
                    <a:pt x="63" y="53"/>
                    <a:pt x="73" y="57"/>
                  </a:cubicBezTo>
                  <a:cubicBezTo>
                    <a:pt x="82" y="61"/>
                    <a:pt x="89" y="61"/>
                    <a:pt x="90" y="65"/>
                  </a:cubicBezTo>
                  <a:cubicBezTo>
                    <a:pt x="92" y="70"/>
                    <a:pt x="89" y="95"/>
                    <a:pt x="93" y="94"/>
                  </a:cubicBezTo>
                  <a:cubicBezTo>
                    <a:pt x="96" y="93"/>
                    <a:pt x="120" y="61"/>
                    <a:pt x="122" y="55"/>
                  </a:cubicBezTo>
                  <a:cubicBezTo>
                    <a:pt x="125" y="49"/>
                    <a:pt x="136" y="26"/>
                    <a:pt x="150" y="20"/>
                  </a:cubicBezTo>
                  <a:cubicBezTo>
                    <a:pt x="163" y="15"/>
                    <a:pt x="220" y="3"/>
                    <a:pt x="228" y="0"/>
                  </a:cubicBezTo>
                  <a:cubicBezTo>
                    <a:pt x="232" y="9"/>
                    <a:pt x="254" y="57"/>
                    <a:pt x="258" y="6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115">
              <a:extLst>
                <a:ext uri="{FF2B5EF4-FFF2-40B4-BE49-F238E27FC236}">
                  <a16:creationId xmlns:a16="http://schemas.microsoft.com/office/drawing/2014/main" id="{574BCD2F-9A13-4A0E-B1AE-74CB06E96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5" y="1601"/>
              <a:ext cx="71" cy="65"/>
            </a:xfrm>
            <a:custGeom>
              <a:avLst/>
              <a:gdLst>
                <a:gd name="T0" fmla="*/ 117 w 118"/>
                <a:gd name="T1" fmla="*/ 41 h 107"/>
                <a:gd name="T2" fmla="*/ 106 w 118"/>
                <a:gd name="T3" fmla="*/ 43 h 107"/>
                <a:gd name="T4" fmla="*/ 102 w 118"/>
                <a:gd name="T5" fmla="*/ 52 h 107"/>
                <a:gd name="T6" fmla="*/ 107 w 118"/>
                <a:gd name="T7" fmla="*/ 63 h 107"/>
                <a:gd name="T8" fmla="*/ 99 w 118"/>
                <a:gd name="T9" fmla="*/ 70 h 107"/>
                <a:gd name="T10" fmla="*/ 95 w 118"/>
                <a:gd name="T11" fmla="*/ 87 h 107"/>
                <a:gd name="T12" fmla="*/ 91 w 118"/>
                <a:gd name="T13" fmla="*/ 105 h 107"/>
                <a:gd name="T14" fmla="*/ 92 w 118"/>
                <a:gd name="T15" fmla="*/ 105 h 107"/>
                <a:gd name="T16" fmla="*/ 86 w 118"/>
                <a:gd name="T17" fmla="*/ 107 h 107"/>
                <a:gd name="T18" fmla="*/ 67 w 118"/>
                <a:gd name="T19" fmla="*/ 105 h 107"/>
                <a:gd name="T20" fmla="*/ 45 w 118"/>
                <a:gd name="T21" fmla="*/ 102 h 107"/>
                <a:gd name="T22" fmla="*/ 26 w 118"/>
                <a:gd name="T23" fmla="*/ 97 h 107"/>
                <a:gd name="T24" fmla="*/ 12 w 118"/>
                <a:gd name="T25" fmla="*/ 81 h 107"/>
                <a:gd name="T26" fmla="*/ 3 w 118"/>
                <a:gd name="T27" fmla="*/ 67 h 107"/>
                <a:gd name="T28" fmla="*/ 0 w 118"/>
                <a:gd name="T29" fmla="*/ 60 h 107"/>
                <a:gd name="T30" fmla="*/ 6 w 118"/>
                <a:gd name="T31" fmla="*/ 63 h 107"/>
                <a:gd name="T32" fmla="*/ 13 w 118"/>
                <a:gd name="T33" fmla="*/ 67 h 107"/>
                <a:gd name="T34" fmla="*/ 28 w 118"/>
                <a:gd name="T35" fmla="*/ 62 h 107"/>
                <a:gd name="T36" fmla="*/ 42 w 118"/>
                <a:gd name="T37" fmla="*/ 65 h 107"/>
                <a:gd name="T38" fmla="*/ 55 w 118"/>
                <a:gd name="T39" fmla="*/ 64 h 107"/>
                <a:gd name="T40" fmla="*/ 68 w 118"/>
                <a:gd name="T41" fmla="*/ 58 h 107"/>
                <a:gd name="T42" fmla="*/ 78 w 118"/>
                <a:gd name="T43" fmla="*/ 45 h 107"/>
                <a:gd name="T44" fmla="*/ 89 w 118"/>
                <a:gd name="T45" fmla="*/ 29 h 107"/>
                <a:gd name="T46" fmla="*/ 100 w 118"/>
                <a:gd name="T47" fmla="*/ 17 h 107"/>
                <a:gd name="T48" fmla="*/ 109 w 118"/>
                <a:gd name="T49" fmla="*/ 7 h 107"/>
                <a:gd name="T50" fmla="*/ 116 w 118"/>
                <a:gd name="T51" fmla="*/ 5 h 107"/>
                <a:gd name="T52" fmla="*/ 115 w 118"/>
                <a:gd name="T53" fmla="*/ 18 h 107"/>
                <a:gd name="T54" fmla="*/ 115 w 118"/>
                <a:gd name="T55" fmla="*/ 30 h 107"/>
                <a:gd name="T56" fmla="*/ 117 w 118"/>
                <a:gd name="T57" fmla="*/ 4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07">
                  <a:moveTo>
                    <a:pt x="117" y="41"/>
                  </a:moveTo>
                  <a:cubicBezTo>
                    <a:pt x="115" y="45"/>
                    <a:pt x="110" y="47"/>
                    <a:pt x="106" y="43"/>
                  </a:cubicBezTo>
                  <a:cubicBezTo>
                    <a:pt x="102" y="37"/>
                    <a:pt x="104" y="48"/>
                    <a:pt x="102" y="52"/>
                  </a:cubicBezTo>
                  <a:cubicBezTo>
                    <a:pt x="101" y="56"/>
                    <a:pt x="103" y="59"/>
                    <a:pt x="107" y="63"/>
                  </a:cubicBezTo>
                  <a:cubicBezTo>
                    <a:pt x="111" y="67"/>
                    <a:pt x="106" y="68"/>
                    <a:pt x="99" y="70"/>
                  </a:cubicBezTo>
                  <a:cubicBezTo>
                    <a:pt x="91" y="72"/>
                    <a:pt x="101" y="76"/>
                    <a:pt x="95" y="87"/>
                  </a:cubicBezTo>
                  <a:cubicBezTo>
                    <a:pt x="89" y="98"/>
                    <a:pt x="90" y="100"/>
                    <a:pt x="91" y="105"/>
                  </a:cubicBezTo>
                  <a:cubicBezTo>
                    <a:pt x="91" y="105"/>
                    <a:pt x="92" y="105"/>
                    <a:pt x="92" y="105"/>
                  </a:cubicBezTo>
                  <a:cubicBezTo>
                    <a:pt x="91" y="106"/>
                    <a:pt x="89" y="107"/>
                    <a:pt x="86" y="107"/>
                  </a:cubicBezTo>
                  <a:cubicBezTo>
                    <a:pt x="82" y="107"/>
                    <a:pt x="76" y="107"/>
                    <a:pt x="67" y="105"/>
                  </a:cubicBezTo>
                  <a:cubicBezTo>
                    <a:pt x="59" y="104"/>
                    <a:pt x="53" y="102"/>
                    <a:pt x="45" y="102"/>
                  </a:cubicBezTo>
                  <a:cubicBezTo>
                    <a:pt x="38" y="101"/>
                    <a:pt x="36" y="105"/>
                    <a:pt x="26" y="97"/>
                  </a:cubicBezTo>
                  <a:cubicBezTo>
                    <a:pt x="16" y="89"/>
                    <a:pt x="18" y="88"/>
                    <a:pt x="12" y="81"/>
                  </a:cubicBezTo>
                  <a:cubicBezTo>
                    <a:pt x="6" y="74"/>
                    <a:pt x="6" y="72"/>
                    <a:pt x="3" y="67"/>
                  </a:cubicBezTo>
                  <a:cubicBezTo>
                    <a:pt x="1" y="63"/>
                    <a:pt x="0" y="61"/>
                    <a:pt x="0" y="60"/>
                  </a:cubicBezTo>
                  <a:cubicBezTo>
                    <a:pt x="4" y="60"/>
                    <a:pt x="5" y="61"/>
                    <a:pt x="6" y="63"/>
                  </a:cubicBezTo>
                  <a:cubicBezTo>
                    <a:pt x="6" y="65"/>
                    <a:pt x="7" y="67"/>
                    <a:pt x="13" y="67"/>
                  </a:cubicBezTo>
                  <a:cubicBezTo>
                    <a:pt x="20" y="67"/>
                    <a:pt x="25" y="62"/>
                    <a:pt x="28" y="62"/>
                  </a:cubicBezTo>
                  <a:cubicBezTo>
                    <a:pt x="30" y="62"/>
                    <a:pt x="38" y="64"/>
                    <a:pt x="42" y="65"/>
                  </a:cubicBezTo>
                  <a:cubicBezTo>
                    <a:pt x="47" y="66"/>
                    <a:pt x="48" y="64"/>
                    <a:pt x="55" y="64"/>
                  </a:cubicBezTo>
                  <a:cubicBezTo>
                    <a:pt x="62" y="63"/>
                    <a:pt x="62" y="65"/>
                    <a:pt x="68" y="58"/>
                  </a:cubicBezTo>
                  <a:cubicBezTo>
                    <a:pt x="74" y="51"/>
                    <a:pt x="72" y="55"/>
                    <a:pt x="78" y="45"/>
                  </a:cubicBezTo>
                  <a:cubicBezTo>
                    <a:pt x="84" y="34"/>
                    <a:pt x="81" y="37"/>
                    <a:pt x="89" y="29"/>
                  </a:cubicBezTo>
                  <a:cubicBezTo>
                    <a:pt x="98" y="22"/>
                    <a:pt x="93" y="24"/>
                    <a:pt x="100" y="17"/>
                  </a:cubicBezTo>
                  <a:cubicBezTo>
                    <a:pt x="108" y="11"/>
                    <a:pt x="107" y="11"/>
                    <a:pt x="109" y="7"/>
                  </a:cubicBezTo>
                  <a:cubicBezTo>
                    <a:pt x="110" y="3"/>
                    <a:pt x="116" y="0"/>
                    <a:pt x="116" y="5"/>
                  </a:cubicBezTo>
                  <a:cubicBezTo>
                    <a:pt x="116" y="10"/>
                    <a:pt x="116" y="14"/>
                    <a:pt x="115" y="18"/>
                  </a:cubicBezTo>
                  <a:cubicBezTo>
                    <a:pt x="113" y="23"/>
                    <a:pt x="112" y="25"/>
                    <a:pt x="115" y="30"/>
                  </a:cubicBezTo>
                  <a:cubicBezTo>
                    <a:pt x="118" y="35"/>
                    <a:pt x="114" y="36"/>
                    <a:pt x="117" y="4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116">
              <a:extLst>
                <a:ext uri="{FF2B5EF4-FFF2-40B4-BE49-F238E27FC236}">
                  <a16:creationId xmlns:a16="http://schemas.microsoft.com/office/drawing/2014/main" id="{6892B8E9-9A6F-4CB0-B89C-69AF01DD5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" y="1606"/>
              <a:ext cx="14" cy="27"/>
            </a:xfrm>
            <a:custGeom>
              <a:avLst/>
              <a:gdLst>
                <a:gd name="T0" fmla="*/ 22 w 24"/>
                <a:gd name="T1" fmla="*/ 8 h 45"/>
                <a:gd name="T2" fmla="*/ 19 w 24"/>
                <a:gd name="T3" fmla="*/ 20 h 45"/>
                <a:gd name="T4" fmla="*/ 21 w 24"/>
                <a:gd name="T5" fmla="*/ 33 h 45"/>
                <a:gd name="T6" fmla="*/ 18 w 24"/>
                <a:gd name="T7" fmla="*/ 45 h 45"/>
                <a:gd name="T8" fmla="*/ 17 w 24"/>
                <a:gd name="T9" fmla="*/ 45 h 45"/>
                <a:gd name="T10" fmla="*/ 6 w 24"/>
                <a:gd name="T11" fmla="*/ 43 h 45"/>
                <a:gd name="T12" fmla="*/ 2 w 24"/>
                <a:gd name="T13" fmla="*/ 36 h 45"/>
                <a:gd name="T14" fmla="*/ 3 w 24"/>
                <a:gd name="T15" fmla="*/ 33 h 45"/>
                <a:gd name="T16" fmla="*/ 1 w 24"/>
                <a:gd name="T17" fmla="*/ 19 h 45"/>
                <a:gd name="T18" fmla="*/ 6 w 24"/>
                <a:gd name="T19" fmla="*/ 9 h 45"/>
                <a:gd name="T20" fmla="*/ 12 w 24"/>
                <a:gd name="T21" fmla="*/ 1 h 45"/>
                <a:gd name="T22" fmla="*/ 22 w 24"/>
                <a:gd name="T23" fmla="*/ 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45">
                  <a:moveTo>
                    <a:pt x="22" y="8"/>
                  </a:moveTo>
                  <a:cubicBezTo>
                    <a:pt x="21" y="11"/>
                    <a:pt x="16" y="16"/>
                    <a:pt x="19" y="20"/>
                  </a:cubicBezTo>
                  <a:cubicBezTo>
                    <a:pt x="21" y="24"/>
                    <a:pt x="23" y="23"/>
                    <a:pt x="21" y="33"/>
                  </a:cubicBezTo>
                  <a:cubicBezTo>
                    <a:pt x="20" y="42"/>
                    <a:pt x="18" y="40"/>
                    <a:pt x="18" y="45"/>
                  </a:cubicBezTo>
                  <a:cubicBezTo>
                    <a:pt x="18" y="45"/>
                    <a:pt x="18" y="45"/>
                    <a:pt x="17" y="45"/>
                  </a:cubicBezTo>
                  <a:cubicBezTo>
                    <a:pt x="15" y="44"/>
                    <a:pt x="10" y="44"/>
                    <a:pt x="6" y="43"/>
                  </a:cubicBezTo>
                  <a:cubicBezTo>
                    <a:pt x="3" y="42"/>
                    <a:pt x="2" y="39"/>
                    <a:pt x="2" y="36"/>
                  </a:cubicBezTo>
                  <a:cubicBezTo>
                    <a:pt x="3" y="37"/>
                    <a:pt x="4" y="36"/>
                    <a:pt x="3" y="33"/>
                  </a:cubicBezTo>
                  <a:cubicBezTo>
                    <a:pt x="2" y="27"/>
                    <a:pt x="0" y="26"/>
                    <a:pt x="1" y="19"/>
                  </a:cubicBezTo>
                  <a:cubicBezTo>
                    <a:pt x="3" y="13"/>
                    <a:pt x="5" y="15"/>
                    <a:pt x="6" y="9"/>
                  </a:cubicBezTo>
                  <a:cubicBezTo>
                    <a:pt x="6" y="2"/>
                    <a:pt x="8" y="0"/>
                    <a:pt x="12" y="1"/>
                  </a:cubicBezTo>
                  <a:cubicBezTo>
                    <a:pt x="16" y="2"/>
                    <a:pt x="24" y="5"/>
                    <a:pt x="22" y="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17">
              <a:extLst>
                <a:ext uri="{FF2B5EF4-FFF2-40B4-BE49-F238E27FC236}">
                  <a16:creationId xmlns:a16="http://schemas.microsoft.com/office/drawing/2014/main" id="{12163F56-4B44-42E0-AC7B-F7BF0734E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6" y="1540"/>
              <a:ext cx="27" cy="27"/>
            </a:xfrm>
            <a:custGeom>
              <a:avLst/>
              <a:gdLst>
                <a:gd name="T0" fmla="*/ 46 w 46"/>
                <a:gd name="T1" fmla="*/ 42 h 44"/>
                <a:gd name="T2" fmla="*/ 30 w 46"/>
                <a:gd name="T3" fmla="*/ 43 h 44"/>
                <a:gd name="T4" fmla="*/ 22 w 46"/>
                <a:gd name="T5" fmla="*/ 33 h 44"/>
                <a:gd name="T6" fmla="*/ 8 w 46"/>
                <a:gd name="T7" fmla="*/ 28 h 44"/>
                <a:gd name="T8" fmla="*/ 0 w 46"/>
                <a:gd name="T9" fmla="*/ 26 h 44"/>
                <a:gd name="T10" fmla="*/ 1 w 46"/>
                <a:gd name="T11" fmla="*/ 25 h 44"/>
                <a:gd name="T12" fmla="*/ 8 w 46"/>
                <a:gd name="T13" fmla="*/ 5 h 44"/>
                <a:gd name="T14" fmla="*/ 29 w 46"/>
                <a:gd name="T15" fmla="*/ 1 h 44"/>
                <a:gd name="T16" fmla="*/ 35 w 46"/>
                <a:gd name="T17" fmla="*/ 3 h 44"/>
                <a:gd name="T18" fmla="*/ 35 w 46"/>
                <a:gd name="T19" fmla="*/ 4 h 44"/>
                <a:gd name="T20" fmla="*/ 42 w 46"/>
                <a:gd name="T21" fmla="*/ 11 h 44"/>
                <a:gd name="T22" fmla="*/ 37 w 46"/>
                <a:gd name="T23" fmla="*/ 14 h 44"/>
                <a:gd name="T24" fmla="*/ 26 w 46"/>
                <a:gd name="T25" fmla="*/ 18 h 44"/>
                <a:gd name="T26" fmla="*/ 35 w 46"/>
                <a:gd name="T27" fmla="*/ 22 h 44"/>
                <a:gd name="T28" fmla="*/ 41 w 46"/>
                <a:gd name="T29" fmla="*/ 35 h 44"/>
                <a:gd name="T30" fmla="*/ 46 w 46"/>
                <a:gd name="T31" fmla="*/ 4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44">
                  <a:moveTo>
                    <a:pt x="46" y="42"/>
                  </a:moveTo>
                  <a:cubicBezTo>
                    <a:pt x="43" y="43"/>
                    <a:pt x="35" y="44"/>
                    <a:pt x="30" y="43"/>
                  </a:cubicBezTo>
                  <a:cubicBezTo>
                    <a:pt x="23" y="43"/>
                    <a:pt x="24" y="37"/>
                    <a:pt x="22" y="33"/>
                  </a:cubicBezTo>
                  <a:cubicBezTo>
                    <a:pt x="19" y="28"/>
                    <a:pt x="15" y="28"/>
                    <a:pt x="8" y="28"/>
                  </a:cubicBezTo>
                  <a:cubicBezTo>
                    <a:pt x="3" y="27"/>
                    <a:pt x="1" y="27"/>
                    <a:pt x="0" y="26"/>
                  </a:cubicBezTo>
                  <a:cubicBezTo>
                    <a:pt x="0" y="26"/>
                    <a:pt x="1" y="25"/>
                    <a:pt x="1" y="25"/>
                  </a:cubicBezTo>
                  <a:cubicBezTo>
                    <a:pt x="3" y="20"/>
                    <a:pt x="5" y="8"/>
                    <a:pt x="8" y="5"/>
                  </a:cubicBezTo>
                  <a:cubicBezTo>
                    <a:pt x="12" y="1"/>
                    <a:pt x="27" y="0"/>
                    <a:pt x="29" y="1"/>
                  </a:cubicBezTo>
                  <a:cubicBezTo>
                    <a:pt x="31" y="2"/>
                    <a:pt x="34" y="3"/>
                    <a:pt x="35" y="3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8" y="7"/>
                    <a:pt x="42" y="9"/>
                    <a:pt x="42" y="11"/>
                  </a:cubicBezTo>
                  <a:cubicBezTo>
                    <a:pt x="42" y="13"/>
                    <a:pt x="42" y="12"/>
                    <a:pt x="37" y="14"/>
                  </a:cubicBezTo>
                  <a:cubicBezTo>
                    <a:pt x="32" y="15"/>
                    <a:pt x="24" y="15"/>
                    <a:pt x="26" y="18"/>
                  </a:cubicBezTo>
                  <a:cubicBezTo>
                    <a:pt x="29" y="21"/>
                    <a:pt x="35" y="19"/>
                    <a:pt x="35" y="22"/>
                  </a:cubicBezTo>
                  <a:cubicBezTo>
                    <a:pt x="36" y="25"/>
                    <a:pt x="40" y="30"/>
                    <a:pt x="41" y="35"/>
                  </a:cubicBezTo>
                  <a:cubicBezTo>
                    <a:pt x="42" y="38"/>
                    <a:pt x="45" y="38"/>
                    <a:pt x="46" y="4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118">
              <a:extLst>
                <a:ext uri="{FF2B5EF4-FFF2-40B4-BE49-F238E27FC236}">
                  <a16:creationId xmlns:a16="http://schemas.microsoft.com/office/drawing/2014/main" id="{A135510B-F1B5-4243-B578-874B55920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1598"/>
              <a:ext cx="7" cy="13"/>
            </a:xfrm>
            <a:custGeom>
              <a:avLst/>
              <a:gdLst>
                <a:gd name="T0" fmla="*/ 2 w 11"/>
                <a:gd name="T1" fmla="*/ 8 h 21"/>
                <a:gd name="T2" fmla="*/ 0 w 11"/>
                <a:gd name="T3" fmla="*/ 12 h 21"/>
                <a:gd name="T4" fmla="*/ 1 w 11"/>
                <a:gd name="T5" fmla="*/ 18 h 21"/>
                <a:gd name="T6" fmla="*/ 4 w 11"/>
                <a:gd name="T7" fmla="*/ 18 h 21"/>
                <a:gd name="T8" fmla="*/ 8 w 11"/>
                <a:gd name="T9" fmla="*/ 12 h 21"/>
                <a:gd name="T10" fmla="*/ 9 w 11"/>
                <a:gd name="T11" fmla="*/ 4 h 21"/>
                <a:gd name="T12" fmla="*/ 4 w 11"/>
                <a:gd name="T13" fmla="*/ 2 h 21"/>
                <a:gd name="T14" fmla="*/ 2 w 11"/>
                <a:gd name="T15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21">
                  <a:moveTo>
                    <a:pt x="2" y="8"/>
                  </a:moveTo>
                  <a:cubicBezTo>
                    <a:pt x="1" y="10"/>
                    <a:pt x="0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2" y="21"/>
                    <a:pt x="2" y="21"/>
                    <a:pt x="4" y="18"/>
                  </a:cubicBezTo>
                  <a:cubicBezTo>
                    <a:pt x="7" y="16"/>
                    <a:pt x="7" y="17"/>
                    <a:pt x="8" y="12"/>
                  </a:cubicBezTo>
                  <a:cubicBezTo>
                    <a:pt x="9" y="8"/>
                    <a:pt x="11" y="4"/>
                    <a:pt x="9" y="4"/>
                  </a:cubicBezTo>
                  <a:cubicBezTo>
                    <a:pt x="7" y="3"/>
                    <a:pt x="4" y="0"/>
                    <a:pt x="4" y="2"/>
                  </a:cubicBezTo>
                  <a:cubicBezTo>
                    <a:pt x="3" y="5"/>
                    <a:pt x="2" y="7"/>
                    <a:pt x="2" y="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119">
              <a:extLst>
                <a:ext uri="{FF2B5EF4-FFF2-40B4-BE49-F238E27FC236}">
                  <a16:creationId xmlns:a16="http://schemas.microsoft.com/office/drawing/2014/main" id="{D0787F88-9532-4DBB-8B09-859807414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" y="1298"/>
              <a:ext cx="8" cy="11"/>
            </a:xfrm>
            <a:custGeom>
              <a:avLst/>
              <a:gdLst>
                <a:gd name="T0" fmla="*/ 5 w 13"/>
                <a:gd name="T1" fmla="*/ 19 h 19"/>
                <a:gd name="T2" fmla="*/ 11 w 13"/>
                <a:gd name="T3" fmla="*/ 8 h 19"/>
                <a:gd name="T4" fmla="*/ 8 w 13"/>
                <a:gd name="T5" fmla="*/ 1 h 19"/>
                <a:gd name="T6" fmla="*/ 0 w 13"/>
                <a:gd name="T7" fmla="*/ 7 h 19"/>
                <a:gd name="T8" fmla="*/ 5 w 13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5" y="19"/>
                  </a:moveTo>
                  <a:cubicBezTo>
                    <a:pt x="7" y="13"/>
                    <a:pt x="8" y="13"/>
                    <a:pt x="11" y="8"/>
                  </a:cubicBezTo>
                  <a:cubicBezTo>
                    <a:pt x="13" y="4"/>
                    <a:pt x="12" y="0"/>
                    <a:pt x="8" y="1"/>
                  </a:cubicBezTo>
                  <a:cubicBezTo>
                    <a:pt x="3" y="2"/>
                    <a:pt x="0" y="1"/>
                    <a:pt x="0" y="7"/>
                  </a:cubicBezTo>
                  <a:cubicBezTo>
                    <a:pt x="0" y="12"/>
                    <a:pt x="0" y="19"/>
                    <a:pt x="5" y="1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120">
              <a:extLst>
                <a:ext uri="{FF2B5EF4-FFF2-40B4-BE49-F238E27FC236}">
                  <a16:creationId xmlns:a16="http://schemas.microsoft.com/office/drawing/2014/main" id="{2BDE47E5-C637-4091-A77F-3395AFC5A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" y="1280"/>
              <a:ext cx="23" cy="21"/>
            </a:xfrm>
            <a:custGeom>
              <a:avLst/>
              <a:gdLst>
                <a:gd name="T0" fmla="*/ 7 w 38"/>
                <a:gd name="T1" fmla="*/ 35 h 35"/>
                <a:gd name="T2" fmla="*/ 11 w 38"/>
                <a:gd name="T3" fmla="*/ 25 h 35"/>
                <a:gd name="T4" fmla="*/ 16 w 38"/>
                <a:gd name="T5" fmla="*/ 18 h 35"/>
                <a:gd name="T6" fmla="*/ 29 w 38"/>
                <a:gd name="T7" fmla="*/ 9 h 35"/>
                <a:gd name="T8" fmla="*/ 29 w 38"/>
                <a:gd name="T9" fmla="*/ 2 h 35"/>
                <a:gd name="T10" fmla="*/ 17 w 38"/>
                <a:gd name="T11" fmla="*/ 4 h 35"/>
                <a:gd name="T12" fmla="*/ 7 w 38"/>
                <a:gd name="T13" fmla="*/ 11 h 35"/>
                <a:gd name="T14" fmla="*/ 1 w 38"/>
                <a:gd name="T15" fmla="*/ 25 h 35"/>
                <a:gd name="T16" fmla="*/ 7 w 38"/>
                <a:gd name="T1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35">
                  <a:moveTo>
                    <a:pt x="7" y="35"/>
                  </a:moveTo>
                  <a:cubicBezTo>
                    <a:pt x="7" y="29"/>
                    <a:pt x="7" y="26"/>
                    <a:pt x="11" y="25"/>
                  </a:cubicBezTo>
                  <a:cubicBezTo>
                    <a:pt x="14" y="23"/>
                    <a:pt x="9" y="20"/>
                    <a:pt x="16" y="18"/>
                  </a:cubicBezTo>
                  <a:cubicBezTo>
                    <a:pt x="22" y="15"/>
                    <a:pt x="25" y="12"/>
                    <a:pt x="29" y="9"/>
                  </a:cubicBezTo>
                  <a:cubicBezTo>
                    <a:pt x="34" y="7"/>
                    <a:pt x="38" y="0"/>
                    <a:pt x="29" y="2"/>
                  </a:cubicBezTo>
                  <a:cubicBezTo>
                    <a:pt x="21" y="5"/>
                    <a:pt x="19" y="0"/>
                    <a:pt x="17" y="4"/>
                  </a:cubicBezTo>
                  <a:cubicBezTo>
                    <a:pt x="15" y="8"/>
                    <a:pt x="8" y="7"/>
                    <a:pt x="7" y="11"/>
                  </a:cubicBezTo>
                  <a:cubicBezTo>
                    <a:pt x="5" y="16"/>
                    <a:pt x="1" y="19"/>
                    <a:pt x="1" y="25"/>
                  </a:cubicBezTo>
                  <a:cubicBezTo>
                    <a:pt x="0" y="31"/>
                    <a:pt x="2" y="34"/>
                    <a:pt x="7" y="3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121">
              <a:extLst>
                <a:ext uri="{FF2B5EF4-FFF2-40B4-BE49-F238E27FC236}">
                  <a16:creationId xmlns:a16="http://schemas.microsoft.com/office/drawing/2014/main" id="{580BA618-4DD5-4E3F-86D2-34F049290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4" y="1268"/>
              <a:ext cx="12" cy="15"/>
            </a:xfrm>
            <a:custGeom>
              <a:avLst/>
              <a:gdLst>
                <a:gd name="T0" fmla="*/ 7 w 19"/>
                <a:gd name="T1" fmla="*/ 22 h 25"/>
                <a:gd name="T2" fmla="*/ 14 w 19"/>
                <a:gd name="T3" fmla="*/ 14 h 25"/>
                <a:gd name="T4" fmla="*/ 17 w 19"/>
                <a:gd name="T5" fmla="*/ 4 h 25"/>
                <a:gd name="T6" fmla="*/ 9 w 19"/>
                <a:gd name="T7" fmla="*/ 4 h 25"/>
                <a:gd name="T8" fmla="*/ 3 w 19"/>
                <a:gd name="T9" fmla="*/ 12 h 25"/>
                <a:gd name="T10" fmla="*/ 0 w 19"/>
                <a:gd name="T11" fmla="*/ 22 h 25"/>
                <a:gd name="T12" fmla="*/ 7 w 19"/>
                <a:gd name="T13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5">
                  <a:moveTo>
                    <a:pt x="7" y="22"/>
                  </a:moveTo>
                  <a:cubicBezTo>
                    <a:pt x="12" y="18"/>
                    <a:pt x="10" y="20"/>
                    <a:pt x="14" y="14"/>
                  </a:cubicBezTo>
                  <a:cubicBezTo>
                    <a:pt x="17" y="8"/>
                    <a:pt x="19" y="5"/>
                    <a:pt x="17" y="4"/>
                  </a:cubicBezTo>
                  <a:cubicBezTo>
                    <a:pt x="15" y="3"/>
                    <a:pt x="13" y="0"/>
                    <a:pt x="9" y="4"/>
                  </a:cubicBezTo>
                  <a:cubicBezTo>
                    <a:pt x="6" y="8"/>
                    <a:pt x="5" y="9"/>
                    <a:pt x="3" y="12"/>
                  </a:cubicBezTo>
                  <a:cubicBezTo>
                    <a:pt x="2" y="15"/>
                    <a:pt x="0" y="22"/>
                    <a:pt x="0" y="22"/>
                  </a:cubicBezTo>
                  <a:cubicBezTo>
                    <a:pt x="1" y="22"/>
                    <a:pt x="3" y="25"/>
                    <a:pt x="7" y="2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122">
              <a:extLst>
                <a:ext uri="{FF2B5EF4-FFF2-40B4-BE49-F238E27FC236}">
                  <a16:creationId xmlns:a16="http://schemas.microsoft.com/office/drawing/2014/main" id="{5CFFB709-B385-4057-ADA6-70E97A41A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0" y="1253"/>
              <a:ext cx="6" cy="10"/>
            </a:xfrm>
            <a:custGeom>
              <a:avLst/>
              <a:gdLst>
                <a:gd name="T0" fmla="*/ 5 w 10"/>
                <a:gd name="T1" fmla="*/ 16 h 16"/>
                <a:gd name="T2" fmla="*/ 8 w 10"/>
                <a:gd name="T3" fmla="*/ 7 h 16"/>
                <a:gd name="T4" fmla="*/ 7 w 10"/>
                <a:gd name="T5" fmla="*/ 2 h 16"/>
                <a:gd name="T6" fmla="*/ 0 w 10"/>
                <a:gd name="T7" fmla="*/ 6 h 16"/>
                <a:gd name="T8" fmla="*/ 5 w 1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5" y="16"/>
                  </a:moveTo>
                  <a:cubicBezTo>
                    <a:pt x="8" y="11"/>
                    <a:pt x="8" y="12"/>
                    <a:pt x="8" y="7"/>
                  </a:cubicBezTo>
                  <a:cubicBezTo>
                    <a:pt x="9" y="3"/>
                    <a:pt x="10" y="0"/>
                    <a:pt x="7" y="2"/>
                  </a:cubicBezTo>
                  <a:cubicBezTo>
                    <a:pt x="3" y="4"/>
                    <a:pt x="0" y="3"/>
                    <a:pt x="0" y="6"/>
                  </a:cubicBezTo>
                  <a:cubicBezTo>
                    <a:pt x="0" y="9"/>
                    <a:pt x="0" y="13"/>
                    <a:pt x="5" y="1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123">
              <a:extLst>
                <a:ext uri="{FF2B5EF4-FFF2-40B4-BE49-F238E27FC236}">
                  <a16:creationId xmlns:a16="http://schemas.microsoft.com/office/drawing/2014/main" id="{DBC853EB-03E5-400F-A982-46E3E3527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1619"/>
              <a:ext cx="24" cy="60"/>
            </a:xfrm>
            <a:custGeom>
              <a:avLst/>
              <a:gdLst>
                <a:gd name="T0" fmla="*/ 12 w 41"/>
                <a:gd name="T1" fmla="*/ 12 h 101"/>
                <a:gd name="T2" fmla="*/ 10 w 41"/>
                <a:gd name="T3" fmla="*/ 29 h 101"/>
                <a:gd name="T4" fmla="*/ 5 w 41"/>
                <a:gd name="T5" fmla="*/ 58 h 101"/>
                <a:gd name="T6" fmla="*/ 9 w 41"/>
                <a:gd name="T7" fmla="*/ 71 h 101"/>
                <a:gd name="T8" fmla="*/ 20 w 41"/>
                <a:gd name="T9" fmla="*/ 87 h 101"/>
                <a:gd name="T10" fmla="*/ 30 w 41"/>
                <a:gd name="T11" fmla="*/ 98 h 101"/>
                <a:gd name="T12" fmla="*/ 30 w 41"/>
                <a:gd name="T13" fmla="*/ 84 h 101"/>
                <a:gd name="T14" fmla="*/ 37 w 41"/>
                <a:gd name="T15" fmla="*/ 73 h 101"/>
                <a:gd name="T16" fmla="*/ 38 w 41"/>
                <a:gd name="T17" fmla="*/ 59 h 101"/>
                <a:gd name="T18" fmla="*/ 38 w 41"/>
                <a:gd name="T19" fmla="*/ 36 h 101"/>
                <a:gd name="T20" fmla="*/ 39 w 41"/>
                <a:gd name="T21" fmla="*/ 24 h 101"/>
                <a:gd name="T22" fmla="*/ 39 w 41"/>
                <a:gd name="T23" fmla="*/ 9 h 101"/>
                <a:gd name="T24" fmla="*/ 33 w 41"/>
                <a:gd name="T25" fmla="*/ 3 h 101"/>
                <a:gd name="T26" fmla="*/ 21 w 41"/>
                <a:gd name="T27" fmla="*/ 3 h 101"/>
                <a:gd name="T28" fmla="*/ 12 w 41"/>
                <a:gd name="T29" fmla="*/ 1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101">
                  <a:moveTo>
                    <a:pt x="12" y="12"/>
                  </a:moveTo>
                  <a:cubicBezTo>
                    <a:pt x="12" y="19"/>
                    <a:pt x="20" y="13"/>
                    <a:pt x="10" y="29"/>
                  </a:cubicBezTo>
                  <a:cubicBezTo>
                    <a:pt x="0" y="44"/>
                    <a:pt x="3" y="53"/>
                    <a:pt x="5" y="58"/>
                  </a:cubicBezTo>
                  <a:cubicBezTo>
                    <a:pt x="7" y="62"/>
                    <a:pt x="3" y="65"/>
                    <a:pt x="9" y="71"/>
                  </a:cubicBezTo>
                  <a:cubicBezTo>
                    <a:pt x="15" y="77"/>
                    <a:pt x="16" y="81"/>
                    <a:pt x="20" y="87"/>
                  </a:cubicBezTo>
                  <a:cubicBezTo>
                    <a:pt x="23" y="94"/>
                    <a:pt x="30" y="101"/>
                    <a:pt x="30" y="98"/>
                  </a:cubicBezTo>
                  <a:cubicBezTo>
                    <a:pt x="30" y="94"/>
                    <a:pt x="28" y="89"/>
                    <a:pt x="30" y="84"/>
                  </a:cubicBezTo>
                  <a:cubicBezTo>
                    <a:pt x="32" y="79"/>
                    <a:pt x="35" y="77"/>
                    <a:pt x="37" y="73"/>
                  </a:cubicBezTo>
                  <a:cubicBezTo>
                    <a:pt x="38" y="69"/>
                    <a:pt x="38" y="66"/>
                    <a:pt x="38" y="59"/>
                  </a:cubicBezTo>
                  <a:cubicBezTo>
                    <a:pt x="38" y="51"/>
                    <a:pt x="39" y="45"/>
                    <a:pt x="38" y="36"/>
                  </a:cubicBezTo>
                  <a:cubicBezTo>
                    <a:pt x="38" y="26"/>
                    <a:pt x="39" y="33"/>
                    <a:pt x="39" y="24"/>
                  </a:cubicBezTo>
                  <a:cubicBezTo>
                    <a:pt x="39" y="15"/>
                    <a:pt x="39" y="13"/>
                    <a:pt x="39" y="9"/>
                  </a:cubicBezTo>
                  <a:cubicBezTo>
                    <a:pt x="39" y="5"/>
                    <a:pt x="41" y="3"/>
                    <a:pt x="33" y="3"/>
                  </a:cubicBezTo>
                  <a:cubicBezTo>
                    <a:pt x="26" y="3"/>
                    <a:pt x="26" y="0"/>
                    <a:pt x="21" y="3"/>
                  </a:cubicBezTo>
                  <a:cubicBezTo>
                    <a:pt x="16" y="7"/>
                    <a:pt x="8" y="5"/>
                    <a:pt x="12" y="1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124">
              <a:extLst>
                <a:ext uri="{FF2B5EF4-FFF2-40B4-BE49-F238E27FC236}">
                  <a16:creationId xmlns:a16="http://schemas.microsoft.com/office/drawing/2014/main" id="{508DE25A-2788-49F3-A18D-C661DBB51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7" y="1486"/>
              <a:ext cx="59" cy="69"/>
            </a:xfrm>
            <a:custGeom>
              <a:avLst/>
              <a:gdLst>
                <a:gd name="T0" fmla="*/ 98 w 98"/>
                <a:gd name="T1" fmla="*/ 33 h 116"/>
                <a:gd name="T2" fmla="*/ 91 w 98"/>
                <a:gd name="T3" fmla="*/ 36 h 116"/>
                <a:gd name="T4" fmla="*/ 72 w 98"/>
                <a:gd name="T5" fmla="*/ 44 h 116"/>
                <a:gd name="T6" fmla="*/ 48 w 98"/>
                <a:gd name="T7" fmla="*/ 51 h 116"/>
                <a:gd name="T8" fmla="*/ 70 w 98"/>
                <a:gd name="T9" fmla="*/ 77 h 116"/>
                <a:gd name="T10" fmla="*/ 61 w 98"/>
                <a:gd name="T11" fmla="*/ 90 h 116"/>
                <a:gd name="T12" fmla="*/ 50 w 98"/>
                <a:gd name="T13" fmla="*/ 96 h 116"/>
                <a:gd name="T14" fmla="*/ 37 w 98"/>
                <a:gd name="T15" fmla="*/ 106 h 116"/>
                <a:gd name="T16" fmla="*/ 28 w 98"/>
                <a:gd name="T17" fmla="*/ 116 h 116"/>
                <a:gd name="T18" fmla="*/ 7 w 98"/>
                <a:gd name="T19" fmla="*/ 113 h 116"/>
                <a:gd name="T20" fmla="*/ 0 w 98"/>
                <a:gd name="T21" fmla="*/ 108 h 116"/>
                <a:gd name="T22" fmla="*/ 2 w 98"/>
                <a:gd name="T23" fmla="*/ 105 h 116"/>
                <a:gd name="T24" fmla="*/ 4 w 98"/>
                <a:gd name="T25" fmla="*/ 97 h 116"/>
                <a:gd name="T26" fmla="*/ 3 w 98"/>
                <a:gd name="T27" fmla="*/ 84 h 116"/>
                <a:gd name="T28" fmla="*/ 8 w 98"/>
                <a:gd name="T29" fmla="*/ 68 h 116"/>
                <a:gd name="T30" fmla="*/ 8 w 98"/>
                <a:gd name="T31" fmla="*/ 52 h 116"/>
                <a:gd name="T32" fmla="*/ 8 w 98"/>
                <a:gd name="T33" fmla="*/ 52 h 116"/>
                <a:gd name="T34" fmla="*/ 11 w 98"/>
                <a:gd name="T35" fmla="*/ 41 h 116"/>
                <a:gd name="T36" fmla="*/ 9 w 98"/>
                <a:gd name="T37" fmla="*/ 32 h 116"/>
                <a:gd name="T38" fmla="*/ 9 w 98"/>
                <a:gd name="T39" fmla="*/ 27 h 116"/>
                <a:gd name="T40" fmla="*/ 8 w 98"/>
                <a:gd name="T41" fmla="*/ 21 h 116"/>
                <a:gd name="T42" fmla="*/ 10 w 98"/>
                <a:gd name="T43" fmla="*/ 14 h 116"/>
                <a:gd name="T44" fmla="*/ 12 w 98"/>
                <a:gd name="T45" fmla="*/ 18 h 116"/>
                <a:gd name="T46" fmla="*/ 23 w 98"/>
                <a:gd name="T47" fmla="*/ 22 h 116"/>
                <a:gd name="T48" fmla="*/ 34 w 98"/>
                <a:gd name="T49" fmla="*/ 28 h 116"/>
                <a:gd name="T50" fmla="*/ 50 w 98"/>
                <a:gd name="T51" fmla="*/ 23 h 116"/>
                <a:gd name="T52" fmla="*/ 68 w 98"/>
                <a:gd name="T53" fmla="*/ 9 h 116"/>
                <a:gd name="T54" fmla="*/ 81 w 98"/>
                <a:gd name="T55" fmla="*/ 0 h 116"/>
                <a:gd name="T56" fmla="*/ 84 w 98"/>
                <a:gd name="T57" fmla="*/ 2 h 116"/>
                <a:gd name="T58" fmla="*/ 88 w 98"/>
                <a:gd name="T59" fmla="*/ 11 h 116"/>
                <a:gd name="T60" fmla="*/ 91 w 98"/>
                <a:gd name="T61" fmla="*/ 22 h 116"/>
                <a:gd name="T62" fmla="*/ 97 w 98"/>
                <a:gd name="T63" fmla="*/ 30 h 116"/>
                <a:gd name="T64" fmla="*/ 98 w 98"/>
                <a:gd name="T65" fmla="*/ 3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116">
                  <a:moveTo>
                    <a:pt x="98" y="33"/>
                  </a:moveTo>
                  <a:cubicBezTo>
                    <a:pt x="98" y="35"/>
                    <a:pt x="93" y="35"/>
                    <a:pt x="91" y="36"/>
                  </a:cubicBezTo>
                  <a:cubicBezTo>
                    <a:pt x="89" y="38"/>
                    <a:pt x="82" y="42"/>
                    <a:pt x="72" y="44"/>
                  </a:cubicBezTo>
                  <a:cubicBezTo>
                    <a:pt x="62" y="45"/>
                    <a:pt x="53" y="49"/>
                    <a:pt x="48" y="51"/>
                  </a:cubicBezTo>
                  <a:cubicBezTo>
                    <a:pt x="44" y="52"/>
                    <a:pt x="68" y="74"/>
                    <a:pt x="70" y="77"/>
                  </a:cubicBezTo>
                  <a:cubicBezTo>
                    <a:pt x="73" y="79"/>
                    <a:pt x="64" y="83"/>
                    <a:pt x="61" y="90"/>
                  </a:cubicBezTo>
                  <a:cubicBezTo>
                    <a:pt x="58" y="97"/>
                    <a:pt x="54" y="94"/>
                    <a:pt x="50" y="96"/>
                  </a:cubicBezTo>
                  <a:cubicBezTo>
                    <a:pt x="45" y="97"/>
                    <a:pt x="40" y="103"/>
                    <a:pt x="37" y="106"/>
                  </a:cubicBezTo>
                  <a:cubicBezTo>
                    <a:pt x="34" y="109"/>
                    <a:pt x="31" y="116"/>
                    <a:pt x="28" y="116"/>
                  </a:cubicBezTo>
                  <a:cubicBezTo>
                    <a:pt x="25" y="116"/>
                    <a:pt x="11" y="114"/>
                    <a:pt x="7" y="113"/>
                  </a:cubicBezTo>
                  <a:cubicBezTo>
                    <a:pt x="4" y="113"/>
                    <a:pt x="2" y="110"/>
                    <a:pt x="0" y="108"/>
                  </a:cubicBezTo>
                  <a:cubicBezTo>
                    <a:pt x="1" y="107"/>
                    <a:pt x="2" y="105"/>
                    <a:pt x="2" y="105"/>
                  </a:cubicBezTo>
                  <a:cubicBezTo>
                    <a:pt x="2" y="104"/>
                    <a:pt x="4" y="101"/>
                    <a:pt x="4" y="97"/>
                  </a:cubicBezTo>
                  <a:cubicBezTo>
                    <a:pt x="4" y="94"/>
                    <a:pt x="4" y="88"/>
                    <a:pt x="3" y="84"/>
                  </a:cubicBezTo>
                  <a:cubicBezTo>
                    <a:pt x="2" y="79"/>
                    <a:pt x="5" y="72"/>
                    <a:pt x="8" y="68"/>
                  </a:cubicBezTo>
                  <a:cubicBezTo>
                    <a:pt x="11" y="64"/>
                    <a:pt x="8" y="58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47"/>
                    <a:pt x="11" y="45"/>
                    <a:pt x="11" y="41"/>
                  </a:cubicBezTo>
                  <a:cubicBezTo>
                    <a:pt x="10" y="37"/>
                    <a:pt x="11" y="34"/>
                    <a:pt x="9" y="32"/>
                  </a:cubicBezTo>
                  <a:cubicBezTo>
                    <a:pt x="9" y="31"/>
                    <a:pt x="9" y="29"/>
                    <a:pt x="9" y="27"/>
                  </a:cubicBezTo>
                  <a:cubicBezTo>
                    <a:pt x="8" y="25"/>
                    <a:pt x="8" y="22"/>
                    <a:pt x="8" y="21"/>
                  </a:cubicBezTo>
                  <a:cubicBezTo>
                    <a:pt x="8" y="19"/>
                    <a:pt x="9" y="16"/>
                    <a:pt x="10" y="14"/>
                  </a:cubicBezTo>
                  <a:cubicBezTo>
                    <a:pt x="11" y="16"/>
                    <a:pt x="12" y="18"/>
                    <a:pt x="12" y="18"/>
                  </a:cubicBezTo>
                  <a:cubicBezTo>
                    <a:pt x="14" y="18"/>
                    <a:pt x="19" y="19"/>
                    <a:pt x="23" y="22"/>
                  </a:cubicBezTo>
                  <a:cubicBezTo>
                    <a:pt x="28" y="24"/>
                    <a:pt x="29" y="26"/>
                    <a:pt x="34" y="28"/>
                  </a:cubicBezTo>
                  <a:cubicBezTo>
                    <a:pt x="40" y="31"/>
                    <a:pt x="41" y="28"/>
                    <a:pt x="50" y="23"/>
                  </a:cubicBezTo>
                  <a:cubicBezTo>
                    <a:pt x="59" y="18"/>
                    <a:pt x="63" y="13"/>
                    <a:pt x="68" y="9"/>
                  </a:cubicBezTo>
                  <a:cubicBezTo>
                    <a:pt x="73" y="6"/>
                    <a:pt x="76" y="3"/>
                    <a:pt x="81" y="0"/>
                  </a:cubicBezTo>
                  <a:cubicBezTo>
                    <a:pt x="82" y="0"/>
                    <a:pt x="83" y="1"/>
                    <a:pt x="84" y="2"/>
                  </a:cubicBezTo>
                  <a:cubicBezTo>
                    <a:pt x="87" y="4"/>
                    <a:pt x="85" y="5"/>
                    <a:pt x="88" y="11"/>
                  </a:cubicBezTo>
                  <a:cubicBezTo>
                    <a:pt x="90" y="17"/>
                    <a:pt x="91" y="18"/>
                    <a:pt x="91" y="22"/>
                  </a:cubicBezTo>
                  <a:cubicBezTo>
                    <a:pt x="91" y="26"/>
                    <a:pt x="92" y="26"/>
                    <a:pt x="97" y="30"/>
                  </a:cubicBezTo>
                  <a:cubicBezTo>
                    <a:pt x="98" y="31"/>
                    <a:pt x="98" y="32"/>
                    <a:pt x="98" y="3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125">
              <a:extLst>
                <a:ext uri="{FF2B5EF4-FFF2-40B4-BE49-F238E27FC236}">
                  <a16:creationId xmlns:a16="http://schemas.microsoft.com/office/drawing/2014/main" id="{6BAAAD9D-BEB1-4B9F-A68E-D3436AF04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5" y="1462"/>
              <a:ext cx="21" cy="27"/>
            </a:xfrm>
            <a:custGeom>
              <a:avLst/>
              <a:gdLst>
                <a:gd name="T0" fmla="*/ 28 w 35"/>
                <a:gd name="T1" fmla="*/ 21 h 45"/>
                <a:gd name="T2" fmla="*/ 20 w 35"/>
                <a:gd name="T3" fmla="*/ 28 h 45"/>
                <a:gd name="T4" fmla="*/ 11 w 35"/>
                <a:gd name="T5" fmla="*/ 40 h 45"/>
                <a:gd name="T6" fmla="*/ 9 w 35"/>
                <a:gd name="T7" fmla="*/ 45 h 45"/>
                <a:gd name="T8" fmla="*/ 4 w 35"/>
                <a:gd name="T9" fmla="*/ 44 h 45"/>
                <a:gd name="T10" fmla="*/ 0 w 35"/>
                <a:gd name="T11" fmla="*/ 45 h 45"/>
                <a:gd name="T12" fmla="*/ 3 w 35"/>
                <a:gd name="T13" fmla="*/ 35 h 45"/>
                <a:gd name="T14" fmla="*/ 13 w 35"/>
                <a:gd name="T15" fmla="*/ 13 h 45"/>
                <a:gd name="T16" fmla="*/ 16 w 35"/>
                <a:gd name="T17" fmla="*/ 2 h 45"/>
                <a:gd name="T18" fmla="*/ 24 w 35"/>
                <a:gd name="T19" fmla="*/ 1 h 45"/>
                <a:gd name="T20" fmla="*/ 32 w 35"/>
                <a:gd name="T21" fmla="*/ 11 h 45"/>
                <a:gd name="T22" fmla="*/ 28 w 35"/>
                <a:gd name="T23" fmla="*/ 2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45">
                  <a:moveTo>
                    <a:pt x="28" y="21"/>
                  </a:moveTo>
                  <a:cubicBezTo>
                    <a:pt x="23" y="27"/>
                    <a:pt x="22" y="26"/>
                    <a:pt x="20" y="28"/>
                  </a:cubicBezTo>
                  <a:cubicBezTo>
                    <a:pt x="18" y="31"/>
                    <a:pt x="18" y="33"/>
                    <a:pt x="11" y="40"/>
                  </a:cubicBezTo>
                  <a:cubicBezTo>
                    <a:pt x="9" y="43"/>
                    <a:pt x="8" y="44"/>
                    <a:pt x="9" y="45"/>
                  </a:cubicBezTo>
                  <a:cubicBezTo>
                    <a:pt x="7" y="45"/>
                    <a:pt x="5" y="45"/>
                    <a:pt x="4" y="44"/>
                  </a:cubicBezTo>
                  <a:cubicBezTo>
                    <a:pt x="2" y="44"/>
                    <a:pt x="1" y="45"/>
                    <a:pt x="0" y="45"/>
                  </a:cubicBezTo>
                  <a:cubicBezTo>
                    <a:pt x="1" y="42"/>
                    <a:pt x="2" y="40"/>
                    <a:pt x="3" y="35"/>
                  </a:cubicBezTo>
                  <a:cubicBezTo>
                    <a:pt x="7" y="25"/>
                    <a:pt x="11" y="22"/>
                    <a:pt x="13" y="13"/>
                  </a:cubicBezTo>
                  <a:cubicBezTo>
                    <a:pt x="14" y="7"/>
                    <a:pt x="17" y="6"/>
                    <a:pt x="16" y="2"/>
                  </a:cubicBezTo>
                  <a:cubicBezTo>
                    <a:pt x="18" y="2"/>
                    <a:pt x="22" y="2"/>
                    <a:pt x="24" y="1"/>
                  </a:cubicBezTo>
                  <a:cubicBezTo>
                    <a:pt x="26" y="0"/>
                    <a:pt x="29" y="7"/>
                    <a:pt x="32" y="11"/>
                  </a:cubicBezTo>
                  <a:cubicBezTo>
                    <a:pt x="35" y="15"/>
                    <a:pt x="32" y="15"/>
                    <a:pt x="28" y="2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126">
              <a:extLst>
                <a:ext uri="{FF2B5EF4-FFF2-40B4-BE49-F238E27FC236}">
                  <a16:creationId xmlns:a16="http://schemas.microsoft.com/office/drawing/2014/main" id="{289A9607-57F2-4A2E-A2D8-3C7B048D1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5" y="1489"/>
              <a:ext cx="19" cy="61"/>
            </a:xfrm>
            <a:custGeom>
              <a:avLst/>
              <a:gdLst>
                <a:gd name="T0" fmla="*/ 31 w 32"/>
                <a:gd name="T1" fmla="*/ 9 h 103"/>
                <a:gd name="T2" fmla="*/ 29 w 32"/>
                <a:gd name="T3" fmla="*/ 16 h 103"/>
                <a:gd name="T4" fmla="*/ 30 w 32"/>
                <a:gd name="T5" fmla="*/ 22 h 103"/>
                <a:gd name="T6" fmla="*/ 26 w 32"/>
                <a:gd name="T7" fmla="*/ 19 h 103"/>
                <a:gd name="T8" fmla="*/ 19 w 32"/>
                <a:gd name="T9" fmla="*/ 18 h 103"/>
                <a:gd name="T10" fmla="*/ 17 w 32"/>
                <a:gd name="T11" fmla="*/ 24 h 103"/>
                <a:gd name="T12" fmla="*/ 16 w 32"/>
                <a:gd name="T13" fmla="*/ 31 h 103"/>
                <a:gd name="T14" fmla="*/ 17 w 32"/>
                <a:gd name="T15" fmla="*/ 36 h 103"/>
                <a:gd name="T16" fmla="*/ 22 w 32"/>
                <a:gd name="T17" fmla="*/ 40 h 103"/>
                <a:gd name="T18" fmla="*/ 17 w 32"/>
                <a:gd name="T19" fmla="*/ 45 h 103"/>
                <a:gd name="T20" fmla="*/ 17 w 32"/>
                <a:gd name="T21" fmla="*/ 50 h 103"/>
                <a:gd name="T22" fmla="*/ 23 w 32"/>
                <a:gd name="T23" fmla="*/ 49 h 103"/>
                <a:gd name="T24" fmla="*/ 29 w 32"/>
                <a:gd name="T25" fmla="*/ 47 h 103"/>
                <a:gd name="T26" fmla="*/ 29 w 32"/>
                <a:gd name="T27" fmla="*/ 47 h 103"/>
                <a:gd name="T28" fmla="*/ 29 w 32"/>
                <a:gd name="T29" fmla="*/ 63 h 103"/>
                <a:gd name="T30" fmla="*/ 24 w 32"/>
                <a:gd name="T31" fmla="*/ 79 h 103"/>
                <a:gd name="T32" fmla="*/ 25 w 32"/>
                <a:gd name="T33" fmla="*/ 92 h 103"/>
                <a:gd name="T34" fmla="*/ 23 w 32"/>
                <a:gd name="T35" fmla="*/ 100 h 103"/>
                <a:gd name="T36" fmla="*/ 21 w 32"/>
                <a:gd name="T37" fmla="*/ 103 h 103"/>
                <a:gd name="T38" fmla="*/ 21 w 32"/>
                <a:gd name="T39" fmla="*/ 102 h 103"/>
                <a:gd name="T40" fmla="*/ 21 w 32"/>
                <a:gd name="T41" fmla="*/ 101 h 103"/>
                <a:gd name="T42" fmla="*/ 20 w 32"/>
                <a:gd name="T43" fmla="*/ 101 h 103"/>
                <a:gd name="T44" fmla="*/ 20 w 32"/>
                <a:gd name="T45" fmla="*/ 101 h 103"/>
                <a:gd name="T46" fmla="*/ 18 w 32"/>
                <a:gd name="T47" fmla="*/ 95 h 103"/>
                <a:gd name="T48" fmla="*/ 13 w 32"/>
                <a:gd name="T49" fmla="*/ 85 h 103"/>
                <a:gd name="T50" fmla="*/ 7 w 32"/>
                <a:gd name="T51" fmla="*/ 69 h 103"/>
                <a:gd name="T52" fmla="*/ 2 w 32"/>
                <a:gd name="T53" fmla="*/ 56 h 103"/>
                <a:gd name="T54" fmla="*/ 0 w 32"/>
                <a:gd name="T55" fmla="*/ 47 h 103"/>
                <a:gd name="T56" fmla="*/ 1 w 32"/>
                <a:gd name="T57" fmla="*/ 46 h 103"/>
                <a:gd name="T58" fmla="*/ 12 w 32"/>
                <a:gd name="T59" fmla="*/ 29 h 103"/>
                <a:gd name="T60" fmla="*/ 15 w 32"/>
                <a:gd name="T61" fmla="*/ 11 h 103"/>
                <a:gd name="T62" fmla="*/ 18 w 32"/>
                <a:gd name="T63" fmla="*/ 1 h 103"/>
                <a:gd name="T64" fmla="*/ 22 w 32"/>
                <a:gd name="T65" fmla="*/ 0 h 103"/>
                <a:gd name="T66" fmla="*/ 27 w 32"/>
                <a:gd name="T67" fmla="*/ 1 h 103"/>
                <a:gd name="T68" fmla="*/ 30 w 32"/>
                <a:gd name="T69" fmla="*/ 4 h 103"/>
                <a:gd name="T70" fmla="*/ 31 w 32"/>
                <a:gd name="T71" fmla="*/ 9 h 103"/>
                <a:gd name="T72" fmla="*/ 31 w 32"/>
                <a:gd name="T73" fmla="*/ 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" h="103">
                  <a:moveTo>
                    <a:pt x="31" y="9"/>
                  </a:moveTo>
                  <a:cubicBezTo>
                    <a:pt x="30" y="11"/>
                    <a:pt x="29" y="14"/>
                    <a:pt x="29" y="16"/>
                  </a:cubicBezTo>
                  <a:cubicBezTo>
                    <a:pt x="29" y="17"/>
                    <a:pt x="29" y="20"/>
                    <a:pt x="30" y="22"/>
                  </a:cubicBezTo>
                  <a:cubicBezTo>
                    <a:pt x="28" y="21"/>
                    <a:pt x="29" y="21"/>
                    <a:pt x="26" y="19"/>
                  </a:cubicBezTo>
                  <a:cubicBezTo>
                    <a:pt x="22" y="17"/>
                    <a:pt x="20" y="15"/>
                    <a:pt x="19" y="18"/>
                  </a:cubicBezTo>
                  <a:cubicBezTo>
                    <a:pt x="18" y="20"/>
                    <a:pt x="17" y="21"/>
                    <a:pt x="17" y="24"/>
                  </a:cubicBezTo>
                  <a:cubicBezTo>
                    <a:pt x="17" y="27"/>
                    <a:pt x="15" y="27"/>
                    <a:pt x="16" y="31"/>
                  </a:cubicBezTo>
                  <a:cubicBezTo>
                    <a:pt x="17" y="35"/>
                    <a:pt x="14" y="34"/>
                    <a:pt x="17" y="36"/>
                  </a:cubicBezTo>
                  <a:cubicBezTo>
                    <a:pt x="20" y="38"/>
                    <a:pt x="24" y="37"/>
                    <a:pt x="22" y="40"/>
                  </a:cubicBezTo>
                  <a:cubicBezTo>
                    <a:pt x="20" y="42"/>
                    <a:pt x="18" y="44"/>
                    <a:pt x="17" y="45"/>
                  </a:cubicBezTo>
                  <a:cubicBezTo>
                    <a:pt x="17" y="46"/>
                    <a:pt x="16" y="49"/>
                    <a:pt x="17" y="50"/>
                  </a:cubicBezTo>
                  <a:cubicBezTo>
                    <a:pt x="19" y="51"/>
                    <a:pt x="20" y="51"/>
                    <a:pt x="23" y="49"/>
                  </a:cubicBezTo>
                  <a:cubicBezTo>
                    <a:pt x="26" y="48"/>
                    <a:pt x="28" y="47"/>
                    <a:pt x="29" y="47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29" y="53"/>
                    <a:pt x="32" y="59"/>
                    <a:pt x="29" y="63"/>
                  </a:cubicBezTo>
                  <a:cubicBezTo>
                    <a:pt x="26" y="67"/>
                    <a:pt x="23" y="74"/>
                    <a:pt x="24" y="79"/>
                  </a:cubicBezTo>
                  <a:cubicBezTo>
                    <a:pt x="25" y="83"/>
                    <a:pt x="25" y="89"/>
                    <a:pt x="25" y="92"/>
                  </a:cubicBezTo>
                  <a:cubicBezTo>
                    <a:pt x="25" y="96"/>
                    <a:pt x="23" y="99"/>
                    <a:pt x="23" y="100"/>
                  </a:cubicBezTo>
                  <a:cubicBezTo>
                    <a:pt x="23" y="100"/>
                    <a:pt x="22" y="102"/>
                    <a:pt x="21" y="103"/>
                  </a:cubicBezTo>
                  <a:cubicBezTo>
                    <a:pt x="21" y="103"/>
                    <a:pt x="21" y="103"/>
                    <a:pt x="21" y="102"/>
                  </a:cubicBezTo>
                  <a:cubicBezTo>
                    <a:pt x="21" y="101"/>
                    <a:pt x="21" y="101"/>
                    <a:pt x="21" y="101"/>
                  </a:cubicBezTo>
                  <a:cubicBezTo>
                    <a:pt x="21" y="101"/>
                    <a:pt x="21" y="101"/>
                    <a:pt x="20" y="101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19" y="99"/>
                    <a:pt x="19" y="97"/>
                    <a:pt x="18" y="95"/>
                  </a:cubicBezTo>
                  <a:cubicBezTo>
                    <a:pt x="18" y="93"/>
                    <a:pt x="15" y="89"/>
                    <a:pt x="13" y="85"/>
                  </a:cubicBezTo>
                  <a:cubicBezTo>
                    <a:pt x="11" y="81"/>
                    <a:pt x="10" y="77"/>
                    <a:pt x="7" y="69"/>
                  </a:cubicBezTo>
                  <a:cubicBezTo>
                    <a:pt x="4" y="62"/>
                    <a:pt x="4" y="61"/>
                    <a:pt x="2" y="56"/>
                  </a:cubicBezTo>
                  <a:cubicBezTo>
                    <a:pt x="2" y="53"/>
                    <a:pt x="1" y="49"/>
                    <a:pt x="0" y="47"/>
                  </a:cubicBezTo>
                  <a:cubicBezTo>
                    <a:pt x="0" y="47"/>
                    <a:pt x="1" y="47"/>
                    <a:pt x="1" y="46"/>
                  </a:cubicBezTo>
                  <a:cubicBezTo>
                    <a:pt x="7" y="40"/>
                    <a:pt x="11" y="38"/>
                    <a:pt x="12" y="29"/>
                  </a:cubicBezTo>
                  <a:cubicBezTo>
                    <a:pt x="13" y="20"/>
                    <a:pt x="11" y="20"/>
                    <a:pt x="15" y="11"/>
                  </a:cubicBezTo>
                  <a:cubicBezTo>
                    <a:pt x="17" y="7"/>
                    <a:pt x="18" y="4"/>
                    <a:pt x="18" y="1"/>
                  </a:cubicBezTo>
                  <a:cubicBezTo>
                    <a:pt x="19" y="1"/>
                    <a:pt x="20" y="0"/>
                    <a:pt x="22" y="0"/>
                  </a:cubicBezTo>
                  <a:cubicBezTo>
                    <a:pt x="23" y="1"/>
                    <a:pt x="25" y="1"/>
                    <a:pt x="27" y="1"/>
                  </a:cubicBezTo>
                  <a:cubicBezTo>
                    <a:pt x="28" y="2"/>
                    <a:pt x="30" y="2"/>
                    <a:pt x="30" y="4"/>
                  </a:cubicBezTo>
                  <a:cubicBezTo>
                    <a:pt x="30" y="5"/>
                    <a:pt x="31" y="7"/>
                    <a:pt x="31" y="9"/>
                  </a:cubicBezTo>
                  <a:cubicBezTo>
                    <a:pt x="31" y="9"/>
                    <a:pt x="31" y="9"/>
                    <a:pt x="31" y="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127">
              <a:extLst>
                <a:ext uri="{FF2B5EF4-FFF2-40B4-BE49-F238E27FC236}">
                  <a16:creationId xmlns:a16="http://schemas.microsoft.com/office/drawing/2014/main" id="{96056BF5-8298-4895-86C2-53698058A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5" y="1507"/>
              <a:ext cx="32" cy="17"/>
            </a:xfrm>
            <a:custGeom>
              <a:avLst/>
              <a:gdLst>
                <a:gd name="T0" fmla="*/ 32 w 32"/>
                <a:gd name="T1" fmla="*/ 17 h 17"/>
                <a:gd name="T2" fmla="*/ 27 w 32"/>
                <a:gd name="T3" fmla="*/ 12 h 17"/>
                <a:gd name="T4" fmla="*/ 27 w 32"/>
                <a:gd name="T5" fmla="*/ 13 h 17"/>
                <a:gd name="T6" fmla="*/ 0 w 32"/>
                <a:gd name="T7" fmla="*/ 0 h 17"/>
                <a:gd name="T8" fmla="*/ 0 w 32"/>
                <a:gd name="T9" fmla="*/ 1 h 17"/>
                <a:gd name="T10" fmla="*/ 26 w 32"/>
                <a:gd name="T11" fmla="*/ 15 h 17"/>
                <a:gd name="T12" fmla="*/ 25 w 32"/>
                <a:gd name="T13" fmla="*/ 16 h 17"/>
                <a:gd name="T14" fmla="*/ 32 w 32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7">
                  <a:moveTo>
                    <a:pt x="32" y="17"/>
                  </a:moveTo>
                  <a:lnTo>
                    <a:pt x="27" y="12"/>
                  </a:lnTo>
                  <a:lnTo>
                    <a:pt x="27" y="13"/>
                  </a:lnTo>
                  <a:lnTo>
                    <a:pt x="0" y="0"/>
                  </a:lnTo>
                  <a:lnTo>
                    <a:pt x="0" y="1"/>
                  </a:lnTo>
                  <a:lnTo>
                    <a:pt x="26" y="15"/>
                  </a:lnTo>
                  <a:lnTo>
                    <a:pt x="25" y="16"/>
                  </a:lnTo>
                  <a:lnTo>
                    <a:pt x="32" y="17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128">
              <a:extLst>
                <a:ext uri="{FF2B5EF4-FFF2-40B4-BE49-F238E27FC236}">
                  <a16:creationId xmlns:a16="http://schemas.microsoft.com/office/drawing/2014/main" id="{DFF39AA5-F3C5-463B-BD30-2A86CCC06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5" y="2009"/>
              <a:ext cx="11" cy="25"/>
            </a:xfrm>
            <a:custGeom>
              <a:avLst/>
              <a:gdLst>
                <a:gd name="T0" fmla="*/ 4 w 18"/>
                <a:gd name="T1" fmla="*/ 15 h 41"/>
                <a:gd name="T2" fmla="*/ 6 w 18"/>
                <a:gd name="T3" fmla="*/ 24 h 41"/>
                <a:gd name="T4" fmla="*/ 9 w 18"/>
                <a:gd name="T5" fmla="*/ 30 h 41"/>
                <a:gd name="T6" fmla="*/ 10 w 18"/>
                <a:gd name="T7" fmla="*/ 36 h 41"/>
                <a:gd name="T8" fmla="*/ 16 w 18"/>
                <a:gd name="T9" fmla="*/ 40 h 41"/>
                <a:gd name="T10" fmla="*/ 17 w 18"/>
                <a:gd name="T11" fmla="*/ 38 h 41"/>
                <a:gd name="T12" fmla="*/ 15 w 18"/>
                <a:gd name="T13" fmla="*/ 34 h 41"/>
                <a:gd name="T14" fmla="*/ 13 w 18"/>
                <a:gd name="T15" fmla="*/ 27 h 41"/>
                <a:gd name="T16" fmla="*/ 9 w 18"/>
                <a:gd name="T17" fmla="*/ 17 h 41"/>
                <a:gd name="T18" fmla="*/ 7 w 18"/>
                <a:gd name="T19" fmla="*/ 9 h 41"/>
                <a:gd name="T20" fmla="*/ 2 w 18"/>
                <a:gd name="T21" fmla="*/ 3 h 41"/>
                <a:gd name="T22" fmla="*/ 4 w 18"/>
                <a:gd name="T23" fmla="*/ 1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41">
                  <a:moveTo>
                    <a:pt x="4" y="15"/>
                  </a:moveTo>
                  <a:cubicBezTo>
                    <a:pt x="4" y="19"/>
                    <a:pt x="5" y="23"/>
                    <a:pt x="6" y="24"/>
                  </a:cubicBezTo>
                  <a:cubicBezTo>
                    <a:pt x="7" y="26"/>
                    <a:pt x="8" y="28"/>
                    <a:pt x="9" y="30"/>
                  </a:cubicBezTo>
                  <a:cubicBezTo>
                    <a:pt x="9" y="32"/>
                    <a:pt x="7" y="32"/>
                    <a:pt x="10" y="36"/>
                  </a:cubicBezTo>
                  <a:cubicBezTo>
                    <a:pt x="13" y="39"/>
                    <a:pt x="14" y="40"/>
                    <a:pt x="16" y="40"/>
                  </a:cubicBezTo>
                  <a:cubicBezTo>
                    <a:pt x="17" y="40"/>
                    <a:pt x="18" y="41"/>
                    <a:pt x="17" y="38"/>
                  </a:cubicBezTo>
                  <a:cubicBezTo>
                    <a:pt x="16" y="36"/>
                    <a:pt x="17" y="37"/>
                    <a:pt x="15" y="34"/>
                  </a:cubicBezTo>
                  <a:cubicBezTo>
                    <a:pt x="14" y="30"/>
                    <a:pt x="14" y="32"/>
                    <a:pt x="13" y="27"/>
                  </a:cubicBezTo>
                  <a:cubicBezTo>
                    <a:pt x="12" y="22"/>
                    <a:pt x="11" y="21"/>
                    <a:pt x="9" y="17"/>
                  </a:cubicBezTo>
                  <a:cubicBezTo>
                    <a:pt x="7" y="13"/>
                    <a:pt x="7" y="13"/>
                    <a:pt x="7" y="9"/>
                  </a:cubicBezTo>
                  <a:cubicBezTo>
                    <a:pt x="5" y="2"/>
                    <a:pt x="0" y="0"/>
                    <a:pt x="2" y="3"/>
                  </a:cubicBezTo>
                  <a:cubicBezTo>
                    <a:pt x="4" y="7"/>
                    <a:pt x="4" y="15"/>
                    <a:pt x="4" y="1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129">
              <a:extLst>
                <a:ext uri="{FF2B5EF4-FFF2-40B4-BE49-F238E27FC236}">
                  <a16:creationId xmlns:a16="http://schemas.microsoft.com/office/drawing/2014/main" id="{EB37ABD2-F100-4051-A502-9A00A0252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" y="1960"/>
              <a:ext cx="20" cy="22"/>
            </a:xfrm>
            <a:custGeom>
              <a:avLst/>
              <a:gdLst>
                <a:gd name="T0" fmla="*/ 27 w 34"/>
                <a:gd name="T1" fmla="*/ 21 h 37"/>
                <a:gd name="T2" fmla="*/ 23 w 34"/>
                <a:gd name="T3" fmla="*/ 9 h 37"/>
                <a:gd name="T4" fmla="*/ 17 w 34"/>
                <a:gd name="T5" fmla="*/ 11 h 37"/>
                <a:gd name="T6" fmla="*/ 18 w 34"/>
                <a:gd name="T7" fmla="*/ 29 h 37"/>
                <a:gd name="T8" fmla="*/ 5 w 34"/>
                <a:gd name="T9" fmla="*/ 23 h 37"/>
                <a:gd name="T10" fmla="*/ 0 w 34"/>
                <a:gd name="T11" fmla="*/ 14 h 37"/>
                <a:gd name="T12" fmla="*/ 11 w 34"/>
                <a:gd name="T13" fmla="*/ 9 h 37"/>
                <a:gd name="T14" fmla="*/ 20 w 34"/>
                <a:gd name="T15" fmla="*/ 2 h 37"/>
                <a:gd name="T16" fmla="*/ 25 w 34"/>
                <a:gd name="T17" fmla="*/ 4 h 37"/>
                <a:gd name="T18" fmla="*/ 28 w 34"/>
                <a:gd name="T19" fmla="*/ 5 h 37"/>
                <a:gd name="T20" fmla="*/ 28 w 34"/>
                <a:gd name="T21" fmla="*/ 7 h 37"/>
                <a:gd name="T22" fmla="*/ 32 w 34"/>
                <a:gd name="T23" fmla="*/ 17 h 37"/>
                <a:gd name="T24" fmla="*/ 27 w 34"/>
                <a:gd name="T25" fmla="*/ 2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7">
                  <a:moveTo>
                    <a:pt x="27" y="21"/>
                  </a:moveTo>
                  <a:cubicBezTo>
                    <a:pt x="25" y="21"/>
                    <a:pt x="22" y="14"/>
                    <a:pt x="23" y="9"/>
                  </a:cubicBezTo>
                  <a:cubicBezTo>
                    <a:pt x="23" y="5"/>
                    <a:pt x="19" y="9"/>
                    <a:pt x="17" y="11"/>
                  </a:cubicBezTo>
                  <a:cubicBezTo>
                    <a:pt x="16" y="13"/>
                    <a:pt x="20" y="22"/>
                    <a:pt x="18" y="29"/>
                  </a:cubicBezTo>
                  <a:cubicBezTo>
                    <a:pt x="17" y="37"/>
                    <a:pt x="9" y="28"/>
                    <a:pt x="5" y="23"/>
                  </a:cubicBezTo>
                  <a:cubicBezTo>
                    <a:pt x="2" y="18"/>
                    <a:pt x="2" y="17"/>
                    <a:pt x="0" y="14"/>
                  </a:cubicBezTo>
                  <a:cubicBezTo>
                    <a:pt x="4" y="13"/>
                    <a:pt x="7" y="13"/>
                    <a:pt x="11" y="9"/>
                  </a:cubicBezTo>
                  <a:cubicBezTo>
                    <a:pt x="16" y="5"/>
                    <a:pt x="17" y="0"/>
                    <a:pt x="20" y="2"/>
                  </a:cubicBezTo>
                  <a:cubicBezTo>
                    <a:pt x="22" y="3"/>
                    <a:pt x="19" y="4"/>
                    <a:pt x="25" y="4"/>
                  </a:cubicBezTo>
                  <a:cubicBezTo>
                    <a:pt x="26" y="4"/>
                    <a:pt x="27" y="5"/>
                    <a:pt x="28" y="5"/>
                  </a:cubicBezTo>
                  <a:cubicBezTo>
                    <a:pt x="28" y="6"/>
                    <a:pt x="28" y="6"/>
                    <a:pt x="28" y="7"/>
                  </a:cubicBezTo>
                  <a:cubicBezTo>
                    <a:pt x="29" y="10"/>
                    <a:pt x="30" y="9"/>
                    <a:pt x="32" y="17"/>
                  </a:cubicBezTo>
                  <a:cubicBezTo>
                    <a:pt x="34" y="24"/>
                    <a:pt x="30" y="22"/>
                    <a:pt x="27" y="2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130">
              <a:extLst>
                <a:ext uri="{FF2B5EF4-FFF2-40B4-BE49-F238E27FC236}">
                  <a16:creationId xmlns:a16="http://schemas.microsoft.com/office/drawing/2014/main" id="{CDBDF020-EE19-4B0A-9A2B-A308D0B79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9" y="1944"/>
              <a:ext cx="40" cy="18"/>
            </a:xfrm>
            <a:custGeom>
              <a:avLst/>
              <a:gdLst>
                <a:gd name="T0" fmla="*/ 40 w 40"/>
                <a:gd name="T1" fmla="*/ 18 h 18"/>
                <a:gd name="T2" fmla="*/ 37 w 40"/>
                <a:gd name="T3" fmla="*/ 14 h 18"/>
                <a:gd name="T4" fmla="*/ 37 w 40"/>
                <a:gd name="T5" fmla="*/ 16 h 18"/>
                <a:gd name="T6" fmla="*/ 0 w 40"/>
                <a:gd name="T7" fmla="*/ 0 h 18"/>
                <a:gd name="T8" fmla="*/ 0 w 40"/>
                <a:gd name="T9" fmla="*/ 1 h 18"/>
                <a:gd name="T10" fmla="*/ 37 w 40"/>
                <a:gd name="T11" fmla="*/ 17 h 18"/>
                <a:gd name="T12" fmla="*/ 36 w 40"/>
                <a:gd name="T13" fmla="*/ 18 h 18"/>
                <a:gd name="T14" fmla="*/ 40 w 40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18">
                  <a:moveTo>
                    <a:pt x="40" y="18"/>
                  </a:moveTo>
                  <a:lnTo>
                    <a:pt x="37" y="14"/>
                  </a:lnTo>
                  <a:lnTo>
                    <a:pt x="37" y="16"/>
                  </a:lnTo>
                  <a:lnTo>
                    <a:pt x="0" y="0"/>
                  </a:lnTo>
                  <a:lnTo>
                    <a:pt x="0" y="1"/>
                  </a:lnTo>
                  <a:lnTo>
                    <a:pt x="37" y="17"/>
                  </a:lnTo>
                  <a:lnTo>
                    <a:pt x="36" y="18"/>
                  </a:lnTo>
                  <a:lnTo>
                    <a:pt x="40" y="1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131">
              <a:extLst>
                <a:ext uri="{FF2B5EF4-FFF2-40B4-BE49-F238E27FC236}">
                  <a16:creationId xmlns:a16="http://schemas.microsoft.com/office/drawing/2014/main" id="{0C39CD91-84E2-4A41-B5E6-61E5F74E6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" y="2025"/>
              <a:ext cx="14" cy="6"/>
            </a:xfrm>
            <a:custGeom>
              <a:avLst/>
              <a:gdLst>
                <a:gd name="T0" fmla="*/ 12 w 23"/>
                <a:gd name="T1" fmla="*/ 2 h 10"/>
                <a:gd name="T2" fmla="*/ 8 w 23"/>
                <a:gd name="T3" fmla="*/ 1 h 10"/>
                <a:gd name="T4" fmla="*/ 4 w 23"/>
                <a:gd name="T5" fmla="*/ 1 h 10"/>
                <a:gd name="T6" fmla="*/ 1 w 23"/>
                <a:gd name="T7" fmla="*/ 3 h 10"/>
                <a:gd name="T8" fmla="*/ 5 w 23"/>
                <a:gd name="T9" fmla="*/ 7 h 10"/>
                <a:gd name="T10" fmla="*/ 15 w 23"/>
                <a:gd name="T11" fmla="*/ 10 h 10"/>
                <a:gd name="T12" fmla="*/ 20 w 23"/>
                <a:gd name="T13" fmla="*/ 8 h 10"/>
                <a:gd name="T14" fmla="*/ 19 w 23"/>
                <a:gd name="T15" fmla="*/ 3 h 10"/>
                <a:gd name="T16" fmla="*/ 21 w 23"/>
                <a:gd name="T17" fmla="*/ 0 h 10"/>
                <a:gd name="T18" fmla="*/ 12 w 23"/>
                <a:gd name="T1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10">
                  <a:moveTo>
                    <a:pt x="12" y="2"/>
                  </a:moveTo>
                  <a:cubicBezTo>
                    <a:pt x="10" y="2"/>
                    <a:pt x="9" y="1"/>
                    <a:pt x="8" y="1"/>
                  </a:cubicBezTo>
                  <a:cubicBezTo>
                    <a:pt x="7" y="1"/>
                    <a:pt x="5" y="0"/>
                    <a:pt x="4" y="1"/>
                  </a:cubicBezTo>
                  <a:cubicBezTo>
                    <a:pt x="3" y="1"/>
                    <a:pt x="0" y="1"/>
                    <a:pt x="1" y="3"/>
                  </a:cubicBezTo>
                  <a:cubicBezTo>
                    <a:pt x="1" y="4"/>
                    <a:pt x="1" y="6"/>
                    <a:pt x="5" y="7"/>
                  </a:cubicBezTo>
                  <a:cubicBezTo>
                    <a:pt x="8" y="9"/>
                    <a:pt x="11" y="10"/>
                    <a:pt x="15" y="10"/>
                  </a:cubicBezTo>
                  <a:cubicBezTo>
                    <a:pt x="18" y="10"/>
                    <a:pt x="21" y="10"/>
                    <a:pt x="20" y="8"/>
                  </a:cubicBezTo>
                  <a:cubicBezTo>
                    <a:pt x="20" y="6"/>
                    <a:pt x="18" y="4"/>
                    <a:pt x="19" y="3"/>
                  </a:cubicBezTo>
                  <a:cubicBezTo>
                    <a:pt x="20" y="2"/>
                    <a:pt x="23" y="1"/>
                    <a:pt x="21" y="0"/>
                  </a:cubicBezTo>
                  <a:cubicBezTo>
                    <a:pt x="19" y="0"/>
                    <a:pt x="15" y="0"/>
                    <a:pt x="12" y="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132">
              <a:extLst>
                <a:ext uri="{FF2B5EF4-FFF2-40B4-BE49-F238E27FC236}">
                  <a16:creationId xmlns:a16="http://schemas.microsoft.com/office/drawing/2014/main" id="{7DDE7B37-A5E7-4A96-B5B0-0CDC525D8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2" y="2016"/>
              <a:ext cx="30" cy="10"/>
            </a:xfrm>
            <a:custGeom>
              <a:avLst/>
              <a:gdLst>
                <a:gd name="T0" fmla="*/ 30 w 30"/>
                <a:gd name="T1" fmla="*/ 1 h 10"/>
                <a:gd name="T2" fmla="*/ 29 w 30"/>
                <a:gd name="T3" fmla="*/ 0 h 10"/>
                <a:gd name="T4" fmla="*/ 3 w 30"/>
                <a:gd name="T5" fmla="*/ 9 h 10"/>
                <a:gd name="T6" fmla="*/ 3 w 30"/>
                <a:gd name="T7" fmla="*/ 7 h 10"/>
                <a:gd name="T8" fmla="*/ 0 w 30"/>
                <a:gd name="T9" fmla="*/ 10 h 10"/>
                <a:gd name="T10" fmla="*/ 5 w 30"/>
                <a:gd name="T11" fmla="*/ 10 h 10"/>
                <a:gd name="T12" fmla="*/ 3 w 30"/>
                <a:gd name="T13" fmla="*/ 10 h 10"/>
                <a:gd name="T14" fmla="*/ 30 w 30"/>
                <a:gd name="T1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0">
                  <a:moveTo>
                    <a:pt x="30" y="1"/>
                  </a:moveTo>
                  <a:lnTo>
                    <a:pt x="29" y="0"/>
                  </a:lnTo>
                  <a:lnTo>
                    <a:pt x="3" y="9"/>
                  </a:lnTo>
                  <a:lnTo>
                    <a:pt x="3" y="7"/>
                  </a:lnTo>
                  <a:lnTo>
                    <a:pt x="0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30" y="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33">
              <a:extLst>
                <a:ext uri="{FF2B5EF4-FFF2-40B4-BE49-F238E27FC236}">
                  <a16:creationId xmlns:a16="http://schemas.microsoft.com/office/drawing/2014/main" id="{320E15AB-A2B5-40B8-8589-E5857024A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" y="2049"/>
              <a:ext cx="158" cy="151"/>
            </a:xfrm>
            <a:custGeom>
              <a:avLst/>
              <a:gdLst>
                <a:gd name="T0" fmla="*/ 257 w 263"/>
                <a:gd name="T1" fmla="*/ 147 h 253"/>
                <a:gd name="T2" fmla="*/ 258 w 263"/>
                <a:gd name="T3" fmla="*/ 203 h 253"/>
                <a:gd name="T4" fmla="*/ 253 w 263"/>
                <a:gd name="T5" fmla="*/ 249 h 253"/>
                <a:gd name="T6" fmla="*/ 245 w 263"/>
                <a:gd name="T7" fmla="*/ 248 h 253"/>
                <a:gd name="T8" fmla="*/ 230 w 263"/>
                <a:gd name="T9" fmla="*/ 232 h 253"/>
                <a:gd name="T10" fmla="*/ 210 w 263"/>
                <a:gd name="T11" fmla="*/ 225 h 253"/>
                <a:gd name="T12" fmla="*/ 207 w 263"/>
                <a:gd name="T13" fmla="*/ 215 h 253"/>
                <a:gd name="T14" fmla="*/ 200 w 263"/>
                <a:gd name="T15" fmla="*/ 196 h 253"/>
                <a:gd name="T16" fmla="*/ 196 w 263"/>
                <a:gd name="T17" fmla="*/ 182 h 253"/>
                <a:gd name="T18" fmla="*/ 188 w 263"/>
                <a:gd name="T19" fmla="*/ 158 h 253"/>
                <a:gd name="T20" fmla="*/ 161 w 263"/>
                <a:gd name="T21" fmla="*/ 136 h 253"/>
                <a:gd name="T22" fmla="*/ 128 w 263"/>
                <a:gd name="T23" fmla="*/ 123 h 253"/>
                <a:gd name="T24" fmla="*/ 104 w 263"/>
                <a:gd name="T25" fmla="*/ 107 h 253"/>
                <a:gd name="T26" fmla="*/ 86 w 263"/>
                <a:gd name="T27" fmla="*/ 103 h 253"/>
                <a:gd name="T28" fmla="*/ 76 w 263"/>
                <a:gd name="T29" fmla="*/ 93 h 253"/>
                <a:gd name="T30" fmla="*/ 65 w 263"/>
                <a:gd name="T31" fmla="*/ 112 h 253"/>
                <a:gd name="T32" fmla="*/ 56 w 263"/>
                <a:gd name="T33" fmla="*/ 94 h 253"/>
                <a:gd name="T34" fmla="*/ 40 w 263"/>
                <a:gd name="T35" fmla="*/ 80 h 253"/>
                <a:gd name="T36" fmla="*/ 49 w 263"/>
                <a:gd name="T37" fmla="*/ 74 h 253"/>
                <a:gd name="T38" fmla="*/ 65 w 263"/>
                <a:gd name="T39" fmla="*/ 65 h 253"/>
                <a:gd name="T40" fmla="*/ 84 w 263"/>
                <a:gd name="T41" fmla="*/ 62 h 253"/>
                <a:gd name="T42" fmla="*/ 67 w 263"/>
                <a:gd name="T43" fmla="*/ 60 h 253"/>
                <a:gd name="T44" fmla="*/ 42 w 263"/>
                <a:gd name="T45" fmla="*/ 58 h 253"/>
                <a:gd name="T46" fmla="*/ 37 w 263"/>
                <a:gd name="T47" fmla="*/ 41 h 253"/>
                <a:gd name="T48" fmla="*/ 17 w 263"/>
                <a:gd name="T49" fmla="*/ 36 h 253"/>
                <a:gd name="T50" fmla="*/ 2 w 263"/>
                <a:gd name="T51" fmla="*/ 21 h 253"/>
                <a:gd name="T52" fmla="*/ 17 w 263"/>
                <a:gd name="T53" fmla="*/ 25 h 253"/>
                <a:gd name="T54" fmla="*/ 31 w 263"/>
                <a:gd name="T55" fmla="*/ 13 h 253"/>
                <a:gd name="T56" fmla="*/ 59 w 263"/>
                <a:gd name="T57" fmla="*/ 6 h 253"/>
                <a:gd name="T58" fmla="*/ 77 w 263"/>
                <a:gd name="T59" fmla="*/ 16 h 253"/>
                <a:gd name="T60" fmla="*/ 92 w 263"/>
                <a:gd name="T61" fmla="*/ 24 h 253"/>
                <a:gd name="T62" fmla="*/ 92 w 263"/>
                <a:gd name="T63" fmla="*/ 47 h 253"/>
                <a:gd name="T64" fmla="*/ 94 w 263"/>
                <a:gd name="T65" fmla="*/ 70 h 253"/>
                <a:gd name="T66" fmla="*/ 104 w 263"/>
                <a:gd name="T67" fmla="*/ 75 h 253"/>
                <a:gd name="T68" fmla="*/ 119 w 263"/>
                <a:gd name="T69" fmla="*/ 90 h 253"/>
                <a:gd name="T70" fmla="*/ 133 w 263"/>
                <a:gd name="T71" fmla="*/ 77 h 253"/>
                <a:gd name="T72" fmla="*/ 144 w 263"/>
                <a:gd name="T73" fmla="*/ 60 h 253"/>
                <a:gd name="T74" fmla="*/ 164 w 263"/>
                <a:gd name="T75" fmla="*/ 53 h 253"/>
                <a:gd name="T76" fmla="*/ 172 w 263"/>
                <a:gd name="T77" fmla="*/ 40 h 253"/>
                <a:gd name="T78" fmla="*/ 204 w 263"/>
                <a:gd name="T79" fmla="*/ 45 h 253"/>
                <a:gd name="T80" fmla="*/ 225 w 263"/>
                <a:gd name="T81" fmla="*/ 58 h 253"/>
                <a:gd name="T82" fmla="*/ 254 w 263"/>
                <a:gd name="T83" fmla="*/ 65 h 253"/>
                <a:gd name="T84" fmla="*/ 262 w 263"/>
                <a:gd name="T85" fmla="*/ 84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3" h="253">
                  <a:moveTo>
                    <a:pt x="262" y="112"/>
                  </a:moveTo>
                  <a:cubicBezTo>
                    <a:pt x="261" y="120"/>
                    <a:pt x="257" y="140"/>
                    <a:pt x="257" y="147"/>
                  </a:cubicBezTo>
                  <a:cubicBezTo>
                    <a:pt x="257" y="154"/>
                    <a:pt x="252" y="176"/>
                    <a:pt x="253" y="185"/>
                  </a:cubicBezTo>
                  <a:cubicBezTo>
                    <a:pt x="254" y="194"/>
                    <a:pt x="261" y="196"/>
                    <a:pt x="258" y="203"/>
                  </a:cubicBezTo>
                  <a:cubicBezTo>
                    <a:pt x="255" y="210"/>
                    <a:pt x="253" y="213"/>
                    <a:pt x="253" y="223"/>
                  </a:cubicBezTo>
                  <a:cubicBezTo>
                    <a:pt x="253" y="232"/>
                    <a:pt x="253" y="249"/>
                    <a:pt x="253" y="249"/>
                  </a:cubicBezTo>
                  <a:cubicBezTo>
                    <a:pt x="253" y="253"/>
                    <a:pt x="253" y="253"/>
                    <a:pt x="253" y="253"/>
                  </a:cubicBezTo>
                  <a:cubicBezTo>
                    <a:pt x="248" y="253"/>
                    <a:pt x="248" y="251"/>
                    <a:pt x="245" y="248"/>
                  </a:cubicBezTo>
                  <a:cubicBezTo>
                    <a:pt x="243" y="243"/>
                    <a:pt x="240" y="244"/>
                    <a:pt x="237" y="239"/>
                  </a:cubicBezTo>
                  <a:cubicBezTo>
                    <a:pt x="235" y="233"/>
                    <a:pt x="232" y="234"/>
                    <a:pt x="230" y="232"/>
                  </a:cubicBezTo>
                  <a:cubicBezTo>
                    <a:pt x="228" y="229"/>
                    <a:pt x="227" y="228"/>
                    <a:pt x="224" y="225"/>
                  </a:cubicBezTo>
                  <a:cubicBezTo>
                    <a:pt x="221" y="223"/>
                    <a:pt x="214" y="226"/>
                    <a:pt x="210" y="225"/>
                  </a:cubicBezTo>
                  <a:cubicBezTo>
                    <a:pt x="208" y="225"/>
                    <a:pt x="206" y="223"/>
                    <a:pt x="203" y="224"/>
                  </a:cubicBezTo>
                  <a:cubicBezTo>
                    <a:pt x="205" y="220"/>
                    <a:pt x="207" y="217"/>
                    <a:pt x="207" y="215"/>
                  </a:cubicBezTo>
                  <a:cubicBezTo>
                    <a:pt x="208" y="212"/>
                    <a:pt x="204" y="208"/>
                    <a:pt x="202" y="200"/>
                  </a:cubicBezTo>
                  <a:cubicBezTo>
                    <a:pt x="203" y="199"/>
                    <a:pt x="201" y="198"/>
                    <a:pt x="200" y="196"/>
                  </a:cubicBezTo>
                  <a:cubicBezTo>
                    <a:pt x="199" y="194"/>
                    <a:pt x="198" y="191"/>
                    <a:pt x="198" y="190"/>
                  </a:cubicBezTo>
                  <a:cubicBezTo>
                    <a:pt x="198" y="188"/>
                    <a:pt x="199" y="185"/>
                    <a:pt x="196" y="182"/>
                  </a:cubicBezTo>
                  <a:cubicBezTo>
                    <a:pt x="193" y="178"/>
                    <a:pt x="193" y="177"/>
                    <a:pt x="190" y="169"/>
                  </a:cubicBezTo>
                  <a:cubicBezTo>
                    <a:pt x="187" y="160"/>
                    <a:pt x="188" y="158"/>
                    <a:pt x="188" y="158"/>
                  </a:cubicBezTo>
                  <a:cubicBezTo>
                    <a:pt x="188" y="158"/>
                    <a:pt x="178" y="144"/>
                    <a:pt x="176" y="140"/>
                  </a:cubicBezTo>
                  <a:cubicBezTo>
                    <a:pt x="174" y="136"/>
                    <a:pt x="171" y="139"/>
                    <a:pt x="161" y="136"/>
                  </a:cubicBezTo>
                  <a:cubicBezTo>
                    <a:pt x="151" y="134"/>
                    <a:pt x="148" y="130"/>
                    <a:pt x="144" y="127"/>
                  </a:cubicBezTo>
                  <a:cubicBezTo>
                    <a:pt x="140" y="124"/>
                    <a:pt x="136" y="125"/>
                    <a:pt x="128" y="123"/>
                  </a:cubicBezTo>
                  <a:cubicBezTo>
                    <a:pt x="120" y="122"/>
                    <a:pt x="124" y="123"/>
                    <a:pt x="110" y="121"/>
                  </a:cubicBezTo>
                  <a:cubicBezTo>
                    <a:pt x="96" y="119"/>
                    <a:pt x="104" y="112"/>
                    <a:pt x="104" y="107"/>
                  </a:cubicBezTo>
                  <a:cubicBezTo>
                    <a:pt x="104" y="102"/>
                    <a:pt x="101" y="107"/>
                    <a:pt x="94" y="106"/>
                  </a:cubicBezTo>
                  <a:cubicBezTo>
                    <a:pt x="87" y="105"/>
                    <a:pt x="91" y="105"/>
                    <a:pt x="86" y="103"/>
                  </a:cubicBezTo>
                  <a:cubicBezTo>
                    <a:pt x="80" y="102"/>
                    <a:pt x="80" y="101"/>
                    <a:pt x="79" y="96"/>
                  </a:cubicBezTo>
                  <a:cubicBezTo>
                    <a:pt x="79" y="91"/>
                    <a:pt x="79" y="89"/>
                    <a:pt x="76" y="93"/>
                  </a:cubicBezTo>
                  <a:cubicBezTo>
                    <a:pt x="74" y="97"/>
                    <a:pt x="74" y="100"/>
                    <a:pt x="72" y="105"/>
                  </a:cubicBezTo>
                  <a:cubicBezTo>
                    <a:pt x="70" y="109"/>
                    <a:pt x="71" y="110"/>
                    <a:pt x="65" y="112"/>
                  </a:cubicBezTo>
                  <a:cubicBezTo>
                    <a:pt x="60" y="115"/>
                    <a:pt x="57" y="110"/>
                    <a:pt x="55" y="105"/>
                  </a:cubicBezTo>
                  <a:cubicBezTo>
                    <a:pt x="53" y="100"/>
                    <a:pt x="55" y="99"/>
                    <a:pt x="56" y="94"/>
                  </a:cubicBezTo>
                  <a:cubicBezTo>
                    <a:pt x="57" y="90"/>
                    <a:pt x="53" y="90"/>
                    <a:pt x="52" y="85"/>
                  </a:cubicBezTo>
                  <a:cubicBezTo>
                    <a:pt x="52" y="81"/>
                    <a:pt x="44" y="82"/>
                    <a:pt x="40" y="80"/>
                  </a:cubicBezTo>
                  <a:cubicBezTo>
                    <a:pt x="36" y="79"/>
                    <a:pt x="38" y="76"/>
                    <a:pt x="39" y="73"/>
                  </a:cubicBezTo>
                  <a:cubicBezTo>
                    <a:pt x="40" y="70"/>
                    <a:pt x="45" y="73"/>
                    <a:pt x="49" y="74"/>
                  </a:cubicBezTo>
                  <a:cubicBezTo>
                    <a:pt x="54" y="76"/>
                    <a:pt x="56" y="73"/>
                    <a:pt x="57" y="69"/>
                  </a:cubicBezTo>
                  <a:cubicBezTo>
                    <a:pt x="58" y="64"/>
                    <a:pt x="60" y="67"/>
                    <a:pt x="65" y="65"/>
                  </a:cubicBezTo>
                  <a:cubicBezTo>
                    <a:pt x="71" y="64"/>
                    <a:pt x="72" y="67"/>
                    <a:pt x="79" y="66"/>
                  </a:cubicBezTo>
                  <a:cubicBezTo>
                    <a:pt x="86" y="66"/>
                    <a:pt x="82" y="65"/>
                    <a:pt x="84" y="62"/>
                  </a:cubicBezTo>
                  <a:cubicBezTo>
                    <a:pt x="86" y="58"/>
                    <a:pt x="84" y="58"/>
                    <a:pt x="82" y="57"/>
                  </a:cubicBezTo>
                  <a:cubicBezTo>
                    <a:pt x="81" y="56"/>
                    <a:pt x="73" y="59"/>
                    <a:pt x="67" y="60"/>
                  </a:cubicBezTo>
                  <a:cubicBezTo>
                    <a:pt x="61" y="61"/>
                    <a:pt x="62" y="62"/>
                    <a:pt x="53" y="59"/>
                  </a:cubicBezTo>
                  <a:cubicBezTo>
                    <a:pt x="43" y="56"/>
                    <a:pt x="50" y="59"/>
                    <a:pt x="42" y="58"/>
                  </a:cubicBezTo>
                  <a:cubicBezTo>
                    <a:pt x="35" y="57"/>
                    <a:pt x="38" y="56"/>
                    <a:pt x="36" y="49"/>
                  </a:cubicBezTo>
                  <a:cubicBezTo>
                    <a:pt x="35" y="43"/>
                    <a:pt x="37" y="42"/>
                    <a:pt x="37" y="41"/>
                  </a:cubicBezTo>
                  <a:cubicBezTo>
                    <a:pt x="37" y="39"/>
                    <a:pt x="30" y="41"/>
                    <a:pt x="26" y="37"/>
                  </a:cubicBezTo>
                  <a:cubicBezTo>
                    <a:pt x="22" y="33"/>
                    <a:pt x="23" y="36"/>
                    <a:pt x="17" y="36"/>
                  </a:cubicBezTo>
                  <a:cubicBezTo>
                    <a:pt x="11" y="36"/>
                    <a:pt x="11" y="34"/>
                    <a:pt x="8" y="30"/>
                  </a:cubicBezTo>
                  <a:cubicBezTo>
                    <a:pt x="4" y="26"/>
                    <a:pt x="4" y="27"/>
                    <a:pt x="2" y="21"/>
                  </a:cubicBezTo>
                  <a:cubicBezTo>
                    <a:pt x="0" y="14"/>
                    <a:pt x="7" y="20"/>
                    <a:pt x="10" y="20"/>
                  </a:cubicBezTo>
                  <a:cubicBezTo>
                    <a:pt x="14" y="20"/>
                    <a:pt x="13" y="21"/>
                    <a:pt x="17" y="25"/>
                  </a:cubicBezTo>
                  <a:cubicBezTo>
                    <a:pt x="21" y="29"/>
                    <a:pt x="20" y="23"/>
                    <a:pt x="23" y="18"/>
                  </a:cubicBezTo>
                  <a:cubicBezTo>
                    <a:pt x="26" y="13"/>
                    <a:pt x="28" y="15"/>
                    <a:pt x="31" y="13"/>
                  </a:cubicBezTo>
                  <a:cubicBezTo>
                    <a:pt x="34" y="10"/>
                    <a:pt x="37" y="12"/>
                    <a:pt x="46" y="6"/>
                  </a:cubicBezTo>
                  <a:cubicBezTo>
                    <a:pt x="56" y="0"/>
                    <a:pt x="54" y="6"/>
                    <a:pt x="59" y="6"/>
                  </a:cubicBezTo>
                  <a:cubicBezTo>
                    <a:pt x="65" y="6"/>
                    <a:pt x="65" y="12"/>
                    <a:pt x="68" y="14"/>
                  </a:cubicBezTo>
                  <a:cubicBezTo>
                    <a:pt x="70" y="15"/>
                    <a:pt x="74" y="16"/>
                    <a:pt x="77" y="16"/>
                  </a:cubicBezTo>
                  <a:cubicBezTo>
                    <a:pt x="80" y="16"/>
                    <a:pt x="83" y="18"/>
                    <a:pt x="88" y="19"/>
                  </a:cubicBezTo>
                  <a:cubicBezTo>
                    <a:pt x="93" y="19"/>
                    <a:pt x="92" y="22"/>
                    <a:pt x="92" y="24"/>
                  </a:cubicBezTo>
                  <a:cubicBezTo>
                    <a:pt x="92" y="26"/>
                    <a:pt x="93" y="28"/>
                    <a:pt x="93" y="33"/>
                  </a:cubicBezTo>
                  <a:cubicBezTo>
                    <a:pt x="94" y="39"/>
                    <a:pt x="92" y="40"/>
                    <a:pt x="92" y="47"/>
                  </a:cubicBezTo>
                  <a:cubicBezTo>
                    <a:pt x="92" y="55"/>
                    <a:pt x="92" y="52"/>
                    <a:pt x="92" y="57"/>
                  </a:cubicBezTo>
                  <a:cubicBezTo>
                    <a:pt x="92" y="63"/>
                    <a:pt x="92" y="64"/>
                    <a:pt x="94" y="70"/>
                  </a:cubicBezTo>
                  <a:cubicBezTo>
                    <a:pt x="95" y="76"/>
                    <a:pt x="99" y="68"/>
                    <a:pt x="101" y="66"/>
                  </a:cubicBezTo>
                  <a:cubicBezTo>
                    <a:pt x="102" y="64"/>
                    <a:pt x="104" y="71"/>
                    <a:pt x="104" y="75"/>
                  </a:cubicBezTo>
                  <a:cubicBezTo>
                    <a:pt x="104" y="79"/>
                    <a:pt x="105" y="81"/>
                    <a:pt x="110" y="88"/>
                  </a:cubicBezTo>
                  <a:cubicBezTo>
                    <a:pt x="114" y="94"/>
                    <a:pt x="113" y="89"/>
                    <a:pt x="119" y="90"/>
                  </a:cubicBezTo>
                  <a:cubicBezTo>
                    <a:pt x="125" y="92"/>
                    <a:pt x="121" y="90"/>
                    <a:pt x="123" y="89"/>
                  </a:cubicBezTo>
                  <a:cubicBezTo>
                    <a:pt x="126" y="87"/>
                    <a:pt x="129" y="82"/>
                    <a:pt x="133" y="77"/>
                  </a:cubicBezTo>
                  <a:cubicBezTo>
                    <a:pt x="137" y="72"/>
                    <a:pt x="136" y="74"/>
                    <a:pt x="139" y="69"/>
                  </a:cubicBezTo>
                  <a:cubicBezTo>
                    <a:pt x="142" y="65"/>
                    <a:pt x="143" y="65"/>
                    <a:pt x="144" y="60"/>
                  </a:cubicBezTo>
                  <a:cubicBezTo>
                    <a:pt x="145" y="56"/>
                    <a:pt x="147" y="58"/>
                    <a:pt x="152" y="56"/>
                  </a:cubicBezTo>
                  <a:cubicBezTo>
                    <a:pt x="156" y="55"/>
                    <a:pt x="159" y="55"/>
                    <a:pt x="164" y="53"/>
                  </a:cubicBezTo>
                  <a:cubicBezTo>
                    <a:pt x="169" y="52"/>
                    <a:pt x="167" y="51"/>
                    <a:pt x="167" y="45"/>
                  </a:cubicBezTo>
                  <a:cubicBezTo>
                    <a:pt x="167" y="39"/>
                    <a:pt x="171" y="42"/>
                    <a:pt x="172" y="40"/>
                  </a:cubicBezTo>
                  <a:cubicBezTo>
                    <a:pt x="174" y="38"/>
                    <a:pt x="182" y="38"/>
                    <a:pt x="186" y="38"/>
                  </a:cubicBezTo>
                  <a:cubicBezTo>
                    <a:pt x="190" y="38"/>
                    <a:pt x="194" y="41"/>
                    <a:pt x="204" y="45"/>
                  </a:cubicBezTo>
                  <a:cubicBezTo>
                    <a:pt x="213" y="49"/>
                    <a:pt x="208" y="48"/>
                    <a:pt x="215" y="52"/>
                  </a:cubicBezTo>
                  <a:cubicBezTo>
                    <a:pt x="222" y="55"/>
                    <a:pt x="220" y="54"/>
                    <a:pt x="225" y="58"/>
                  </a:cubicBezTo>
                  <a:cubicBezTo>
                    <a:pt x="229" y="63"/>
                    <a:pt x="238" y="60"/>
                    <a:pt x="243" y="60"/>
                  </a:cubicBezTo>
                  <a:cubicBezTo>
                    <a:pt x="248" y="60"/>
                    <a:pt x="247" y="62"/>
                    <a:pt x="254" y="65"/>
                  </a:cubicBezTo>
                  <a:cubicBezTo>
                    <a:pt x="258" y="67"/>
                    <a:pt x="260" y="67"/>
                    <a:pt x="262" y="68"/>
                  </a:cubicBezTo>
                  <a:cubicBezTo>
                    <a:pt x="262" y="72"/>
                    <a:pt x="263" y="82"/>
                    <a:pt x="262" y="84"/>
                  </a:cubicBezTo>
                  <a:cubicBezTo>
                    <a:pt x="261" y="87"/>
                    <a:pt x="263" y="103"/>
                    <a:pt x="262" y="11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134">
              <a:extLst>
                <a:ext uri="{FF2B5EF4-FFF2-40B4-BE49-F238E27FC236}">
                  <a16:creationId xmlns:a16="http://schemas.microsoft.com/office/drawing/2014/main" id="{34C79095-6AAF-4EA2-99FD-47D803E3F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1925"/>
              <a:ext cx="148" cy="106"/>
            </a:xfrm>
            <a:custGeom>
              <a:avLst/>
              <a:gdLst>
                <a:gd name="T0" fmla="*/ 237 w 246"/>
                <a:gd name="T1" fmla="*/ 59 h 176"/>
                <a:gd name="T2" fmla="*/ 213 w 246"/>
                <a:gd name="T3" fmla="*/ 63 h 176"/>
                <a:gd name="T4" fmla="*/ 224 w 246"/>
                <a:gd name="T5" fmla="*/ 79 h 176"/>
                <a:gd name="T6" fmla="*/ 201 w 246"/>
                <a:gd name="T7" fmla="*/ 82 h 176"/>
                <a:gd name="T8" fmla="*/ 189 w 246"/>
                <a:gd name="T9" fmla="*/ 79 h 176"/>
                <a:gd name="T10" fmla="*/ 154 w 246"/>
                <a:gd name="T11" fmla="*/ 82 h 176"/>
                <a:gd name="T12" fmla="*/ 139 w 246"/>
                <a:gd name="T13" fmla="*/ 117 h 176"/>
                <a:gd name="T14" fmla="*/ 138 w 246"/>
                <a:gd name="T15" fmla="*/ 135 h 176"/>
                <a:gd name="T16" fmla="*/ 128 w 246"/>
                <a:gd name="T17" fmla="*/ 155 h 176"/>
                <a:gd name="T18" fmla="*/ 106 w 246"/>
                <a:gd name="T19" fmla="*/ 164 h 176"/>
                <a:gd name="T20" fmla="*/ 77 w 246"/>
                <a:gd name="T21" fmla="*/ 157 h 176"/>
                <a:gd name="T22" fmla="*/ 47 w 246"/>
                <a:gd name="T23" fmla="*/ 173 h 176"/>
                <a:gd name="T24" fmla="*/ 11 w 246"/>
                <a:gd name="T25" fmla="*/ 164 h 176"/>
                <a:gd name="T26" fmla="*/ 3 w 246"/>
                <a:gd name="T27" fmla="*/ 148 h 176"/>
                <a:gd name="T28" fmla="*/ 21 w 246"/>
                <a:gd name="T29" fmla="*/ 153 h 176"/>
                <a:gd name="T30" fmla="*/ 41 w 246"/>
                <a:gd name="T31" fmla="*/ 152 h 176"/>
                <a:gd name="T32" fmla="*/ 47 w 246"/>
                <a:gd name="T33" fmla="*/ 122 h 176"/>
                <a:gd name="T34" fmla="*/ 86 w 246"/>
                <a:gd name="T35" fmla="*/ 111 h 176"/>
                <a:gd name="T36" fmla="*/ 98 w 246"/>
                <a:gd name="T37" fmla="*/ 91 h 176"/>
                <a:gd name="T38" fmla="*/ 110 w 246"/>
                <a:gd name="T39" fmla="*/ 71 h 176"/>
                <a:gd name="T40" fmla="*/ 117 w 246"/>
                <a:gd name="T41" fmla="*/ 80 h 176"/>
                <a:gd name="T42" fmla="*/ 129 w 246"/>
                <a:gd name="T43" fmla="*/ 68 h 176"/>
                <a:gd name="T44" fmla="*/ 139 w 246"/>
                <a:gd name="T45" fmla="*/ 78 h 176"/>
                <a:gd name="T46" fmla="*/ 140 w 246"/>
                <a:gd name="T47" fmla="*/ 64 h 176"/>
                <a:gd name="T48" fmla="*/ 146 w 246"/>
                <a:gd name="T49" fmla="*/ 60 h 176"/>
                <a:gd name="T50" fmla="*/ 144 w 246"/>
                <a:gd name="T51" fmla="*/ 50 h 176"/>
                <a:gd name="T52" fmla="*/ 155 w 246"/>
                <a:gd name="T53" fmla="*/ 39 h 176"/>
                <a:gd name="T54" fmla="*/ 170 w 246"/>
                <a:gd name="T55" fmla="*/ 16 h 176"/>
                <a:gd name="T56" fmla="*/ 179 w 246"/>
                <a:gd name="T57" fmla="*/ 15 h 176"/>
                <a:gd name="T58" fmla="*/ 190 w 246"/>
                <a:gd name="T59" fmla="*/ 14 h 176"/>
                <a:gd name="T60" fmla="*/ 203 w 246"/>
                <a:gd name="T61" fmla="*/ 22 h 176"/>
                <a:gd name="T62" fmla="*/ 206 w 246"/>
                <a:gd name="T63" fmla="*/ 31 h 176"/>
                <a:gd name="T64" fmla="*/ 221 w 246"/>
                <a:gd name="T65" fmla="*/ 40 h 176"/>
                <a:gd name="T66" fmla="*/ 245 w 246"/>
                <a:gd name="T67" fmla="*/ 5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6" h="176">
                  <a:moveTo>
                    <a:pt x="245" y="51"/>
                  </a:moveTo>
                  <a:cubicBezTo>
                    <a:pt x="244" y="56"/>
                    <a:pt x="239" y="54"/>
                    <a:pt x="237" y="59"/>
                  </a:cubicBezTo>
                  <a:cubicBezTo>
                    <a:pt x="234" y="63"/>
                    <a:pt x="228" y="63"/>
                    <a:pt x="224" y="63"/>
                  </a:cubicBezTo>
                  <a:cubicBezTo>
                    <a:pt x="220" y="63"/>
                    <a:pt x="214" y="60"/>
                    <a:pt x="213" y="63"/>
                  </a:cubicBezTo>
                  <a:cubicBezTo>
                    <a:pt x="213" y="67"/>
                    <a:pt x="218" y="64"/>
                    <a:pt x="222" y="70"/>
                  </a:cubicBezTo>
                  <a:cubicBezTo>
                    <a:pt x="227" y="75"/>
                    <a:pt x="226" y="77"/>
                    <a:pt x="224" y="79"/>
                  </a:cubicBezTo>
                  <a:cubicBezTo>
                    <a:pt x="221" y="81"/>
                    <a:pt x="219" y="81"/>
                    <a:pt x="213" y="82"/>
                  </a:cubicBezTo>
                  <a:cubicBezTo>
                    <a:pt x="207" y="83"/>
                    <a:pt x="204" y="79"/>
                    <a:pt x="201" y="82"/>
                  </a:cubicBezTo>
                  <a:cubicBezTo>
                    <a:pt x="200" y="83"/>
                    <a:pt x="199" y="83"/>
                    <a:pt x="198" y="84"/>
                  </a:cubicBezTo>
                  <a:cubicBezTo>
                    <a:pt x="196" y="82"/>
                    <a:pt x="192" y="79"/>
                    <a:pt x="189" y="79"/>
                  </a:cubicBezTo>
                  <a:cubicBezTo>
                    <a:pt x="185" y="79"/>
                    <a:pt x="174" y="79"/>
                    <a:pt x="169" y="78"/>
                  </a:cubicBezTo>
                  <a:cubicBezTo>
                    <a:pt x="164" y="77"/>
                    <a:pt x="158" y="79"/>
                    <a:pt x="154" y="82"/>
                  </a:cubicBezTo>
                  <a:cubicBezTo>
                    <a:pt x="150" y="86"/>
                    <a:pt x="154" y="95"/>
                    <a:pt x="150" y="104"/>
                  </a:cubicBezTo>
                  <a:cubicBezTo>
                    <a:pt x="146" y="114"/>
                    <a:pt x="144" y="116"/>
                    <a:pt x="139" y="117"/>
                  </a:cubicBezTo>
                  <a:cubicBezTo>
                    <a:pt x="135" y="118"/>
                    <a:pt x="139" y="122"/>
                    <a:pt x="141" y="125"/>
                  </a:cubicBezTo>
                  <a:cubicBezTo>
                    <a:pt x="142" y="128"/>
                    <a:pt x="142" y="131"/>
                    <a:pt x="138" y="135"/>
                  </a:cubicBezTo>
                  <a:cubicBezTo>
                    <a:pt x="134" y="138"/>
                    <a:pt x="132" y="137"/>
                    <a:pt x="132" y="143"/>
                  </a:cubicBezTo>
                  <a:cubicBezTo>
                    <a:pt x="132" y="149"/>
                    <a:pt x="131" y="150"/>
                    <a:pt x="128" y="155"/>
                  </a:cubicBezTo>
                  <a:cubicBezTo>
                    <a:pt x="125" y="161"/>
                    <a:pt x="126" y="159"/>
                    <a:pt x="118" y="160"/>
                  </a:cubicBezTo>
                  <a:cubicBezTo>
                    <a:pt x="109" y="162"/>
                    <a:pt x="112" y="161"/>
                    <a:pt x="106" y="164"/>
                  </a:cubicBezTo>
                  <a:cubicBezTo>
                    <a:pt x="100" y="168"/>
                    <a:pt x="96" y="163"/>
                    <a:pt x="90" y="160"/>
                  </a:cubicBezTo>
                  <a:cubicBezTo>
                    <a:pt x="84" y="157"/>
                    <a:pt x="83" y="155"/>
                    <a:pt x="77" y="157"/>
                  </a:cubicBezTo>
                  <a:cubicBezTo>
                    <a:pt x="71" y="159"/>
                    <a:pt x="66" y="161"/>
                    <a:pt x="64" y="168"/>
                  </a:cubicBezTo>
                  <a:cubicBezTo>
                    <a:pt x="61" y="174"/>
                    <a:pt x="56" y="172"/>
                    <a:pt x="47" y="173"/>
                  </a:cubicBezTo>
                  <a:cubicBezTo>
                    <a:pt x="39" y="174"/>
                    <a:pt x="36" y="176"/>
                    <a:pt x="29" y="176"/>
                  </a:cubicBezTo>
                  <a:cubicBezTo>
                    <a:pt x="21" y="176"/>
                    <a:pt x="16" y="169"/>
                    <a:pt x="11" y="164"/>
                  </a:cubicBezTo>
                  <a:cubicBezTo>
                    <a:pt x="6" y="159"/>
                    <a:pt x="6" y="157"/>
                    <a:pt x="3" y="154"/>
                  </a:cubicBezTo>
                  <a:cubicBezTo>
                    <a:pt x="0" y="151"/>
                    <a:pt x="2" y="150"/>
                    <a:pt x="3" y="148"/>
                  </a:cubicBezTo>
                  <a:cubicBezTo>
                    <a:pt x="4" y="149"/>
                    <a:pt x="5" y="149"/>
                    <a:pt x="9" y="151"/>
                  </a:cubicBezTo>
                  <a:cubicBezTo>
                    <a:pt x="18" y="153"/>
                    <a:pt x="15" y="149"/>
                    <a:pt x="21" y="153"/>
                  </a:cubicBezTo>
                  <a:cubicBezTo>
                    <a:pt x="27" y="156"/>
                    <a:pt x="25" y="157"/>
                    <a:pt x="32" y="157"/>
                  </a:cubicBezTo>
                  <a:cubicBezTo>
                    <a:pt x="38" y="157"/>
                    <a:pt x="41" y="160"/>
                    <a:pt x="41" y="152"/>
                  </a:cubicBezTo>
                  <a:cubicBezTo>
                    <a:pt x="41" y="144"/>
                    <a:pt x="42" y="142"/>
                    <a:pt x="44" y="136"/>
                  </a:cubicBezTo>
                  <a:cubicBezTo>
                    <a:pt x="46" y="130"/>
                    <a:pt x="43" y="124"/>
                    <a:pt x="47" y="122"/>
                  </a:cubicBezTo>
                  <a:cubicBezTo>
                    <a:pt x="52" y="121"/>
                    <a:pt x="62" y="117"/>
                    <a:pt x="71" y="117"/>
                  </a:cubicBezTo>
                  <a:cubicBezTo>
                    <a:pt x="81" y="116"/>
                    <a:pt x="82" y="117"/>
                    <a:pt x="86" y="111"/>
                  </a:cubicBezTo>
                  <a:cubicBezTo>
                    <a:pt x="90" y="105"/>
                    <a:pt x="90" y="104"/>
                    <a:pt x="93" y="99"/>
                  </a:cubicBezTo>
                  <a:cubicBezTo>
                    <a:pt x="95" y="94"/>
                    <a:pt x="94" y="96"/>
                    <a:pt x="98" y="91"/>
                  </a:cubicBezTo>
                  <a:cubicBezTo>
                    <a:pt x="102" y="86"/>
                    <a:pt x="103" y="85"/>
                    <a:pt x="106" y="80"/>
                  </a:cubicBezTo>
                  <a:cubicBezTo>
                    <a:pt x="109" y="76"/>
                    <a:pt x="104" y="72"/>
                    <a:pt x="110" y="71"/>
                  </a:cubicBezTo>
                  <a:cubicBezTo>
                    <a:pt x="110" y="71"/>
                    <a:pt x="111" y="71"/>
                    <a:pt x="112" y="71"/>
                  </a:cubicBezTo>
                  <a:cubicBezTo>
                    <a:pt x="114" y="74"/>
                    <a:pt x="114" y="75"/>
                    <a:pt x="117" y="80"/>
                  </a:cubicBezTo>
                  <a:cubicBezTo>
                    <a:pt x="121" y="85"/>
                    <a:pt x="129" y="94"/>
                    <a:pt x="130" y="86"/>
                  </a:cubicBezTo>
                  <a:cubicBezTo>
                    <a:pt x="132" y="79"/>
                    <a:pt x="128" y="70"/>
                    <a:pt x="129" y="68"/>
                  </a:cubicBezTo>
                  <a:cubicBezTo>
                    <a:pt x="131" y="66"/>
                    <a:pt x="135" y="62"/>
                    <a:pt x="135" y="66"/>
                  </a:cubicBezTo>
                  <a:cubicBezTo>
                    <a:pt x="134" y="71"/>
                    <a:pt x="137" y="78"/>
                    <a:pt x="139" y="78"/>
                  </a:cubicBezTo>
                  <a:cubicBezTo>
                    <a:pt x="142" y="79"/>
                    <a:pt x="146" y="81"/>
                    <a:pt x="144" y="74"/>
                  </a:cubicBezTo>
                  <a:cubicBezTo>
                    <a:pt x="142" y="66"/>
                    <a:pt x="141" y="67"/>
                    <a:pt x="140" y="64"/>
                  </a:cubicBezTo>
                  <a:cubicBezTo>
                    <a:pt x="140" y="63"/>
                    <a:pt x="140" y="63"/>
                    <a:pt x="140" y="62"/>
                  </a:cubicBezTo>
                  <a:cubicBezTo>
                    <a:pt x="144" y="62"/>
                    <a:pt x="146" y="63"/>
                    <a:pt x="146" y="60"/>
                  </a:cubicBezTo>
                  <a:cubicBezTo>
                    <a:pt x="146" y="55"/>
                    <a:pt x="148" y="55"/>
                    <a:pt x="146" y="54"/>
                  </a:cubicBezTo>
                  <a:cubicBezTo>
                    <a:pt x="145" y="53"/>
                    <a:pt x="141" y="54"/>
                    <a:pt x="144" y="50"/>
                  </a:cubicBezTo>
                  <a:cubicBezTo>
                    <a:pt x="146" y="45"/>
                    <a:pt x="145" y="46"/>
                    <a:pt x="149" y="44"/>
                  </a:cubicBezTo>
                  <a:cubicBezTo>
                    <a:pt x="153" y="43"/>
                    <a:pt x="155" y="43"/>
                    <a:pt x="155" y="39"/>
                  </a:cubicBezTo>
                  <a:cubicBezTo>
                    <a:pt x="155" y="35"/>
                    <a:pt x="158" y="33"/>
                    <a:pt x="163" y="28"/>
                  </a:cubicBezTo>
                  <a:cubicBezTo>
                    <a:pt x="167" y="23"/>
                    <a:pt x="168" y="20"/>
                    <a:pt x="170" y="16"/>
                  </a:cubicBezTo>
                  <a:cubicBezTo>
                    <a:pt x="172" y="12"/>
                    <a:pt x="173" y="2"/>
                    <a:pt x="175" y="5"/>
                  </a:cubicBezTo>
                  <a:cubicBezTo>
                    <a:pt x="177" y="8"/>
                    <a:pt x="179" y="19"/>
                    <a:pt x="179" y="15"/>
                  </a:cubicBezTo>
                  <a:cubicBezTo>
                    <a:pt x="179" y="11"/>
                    <a:pt x="184" y="0"/>
                    <a:pt x="185" y="7"/>
                  </a:cubicBezTo>
                  <a:cubicBezTo>
                    <a:pt x="186" y="12"/>
                    <a:pt x="186" y="10"/>
                    <a:pt x="190" y="14"/>
                  </a:cubicBezTo>
                  <a:cubicBezTo>
                    <a:pt x="193" y="17"/>
                    <a:pt x="196" y="14"/>
                    <a:pt x="198" y="17"/>
                  </a:cubicBezTo>
                  <a:cubicBezTo>
                    <a:pt x="200" y="21"/>
                    <a:pt x="206" y="17"/>
                    <a:pt x="203" y="22"/>
                  </a:cubicBezTo>
                  <a:cubicBezTo>
                    <a:pt x="200" y="27"/>
                    <a:pt x="195" y="31"/>
                    <a:pt x="198" y="33"/>
                  </a:cubicBezTo>
                  <a:cubicBezTo>
                    <a:pt x="201" y="35"/>
                    <a:pt x="206" y="29"/>
                    <a:pt x="206" y="31"/>
                  </a:cubicBezTo>
                  <a:cubicBezTo>
                    <a:pt x="207" y="34"/>
                    <a:pt x="204" y="37"/>
                    <a:pt x="210" y="39"/>
                  </a:cubicBezTo>
                  <a:cubicBezTo>
                    <a:pt x="216" y="40"/>
                    <a:pt x="216" y="35"/>
                    <a:pt x="221" y="40"/>
                  </a:cubicBezTo>
                  <a:cubicBezTo>
                    <a:pt x="226" y="46"/>
                    <a:pt x="219" y="42"/>
                    <a:pt x="230" y="47"/>
                  </a:cubicBezTo>
                  <a:cubicBezTo>
                    <a:pt x="240" y="51"/>
                    <a:pt x="246" y="47"/>
                    <a:pt x="245" y="5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135">
              <a:extLst>
                <a:ext uri="{FF2B5EF4-FFF2-40B4-BE49-F238E27FC236}">
                  <a16:creationId xmlns:a16="http://schemas.microsoft.com/office/drawing/2014/main" id="{4B89CCA9-CB7A-4D42-A50C-651C6CF9B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5" y="1931"/>
              <a:ext cx="67" cy="94"/>
            </a:xfrm>
            <a:custGeom>
              <a:avLst/>
              <a:gdLst>
                <a:gd name="T0" fmla="*/ 110 w 112"/>
                <a:gd name="T1" fmla="*/ 152 h 156"/>
                <a:gd name="T2" fmla="*/ 106 w 112"/>
                <a:gd name="T3" fmla="*/ 152 h 156"/>
                <a:gd name="T4" fmla="*/ 101 w 112"/>
                <a:gd name="T5" fmla="*/ 150 h 156"/>
                <a:gd name="T6" fmla="*/ 97 w 112"/>
                <a:gd name="T7" fmla="*/ 154 h 156"/>
                <a:gd name="T8" fmla="*/ 96 w 112"/>
                <a:gd name="T9" fmla="*/ 153 h 156"/>
                <a:gd name="T10" fmla="*/ 87 w 112"/>
                <a:gd name="T11" fmla="*/ 152 h 156"/>
                <a:gd name="T12" fmla="*/ 82 w 112"/>
                <a:gd name="T13" fmla="*/ 144 h 156"/>
                <a:gd name="T14" fmla="*/ 74 w 112"/>
                <a:gd name="T15" fmla="*/ 140 h 156"/>
                <a:gd name="T16" fmla="*/ 65 w 112"/>
                <a:gd name="T17" fmla="*/ 133 h 156"/>
                <a:gd name="T18" fmla="*/ 55 w 112"/>
                <a:gd name="T19" fmla="*/ 129 h 156"/>
                <a:gd name="T20" fmla="*/ 49 w 112"/>
                <a:gd name="T21" fmla="*/ 120 h 156"/>
                <a:gd name="T22" fmla="*/ 39 w 112"/>
                <a:gd name="T23" fmla="*/ 115 h 156"/>
                <a:gd name="T24" fmla="*/ 37 w 112"/>
                <a:gd name="T25" fmla="*/ 109 h 156"/>
                <a:gd name="T26" fmla="*/ 33 w 112"/>
                <a:gd name="T27" fmla="*/ 98 h 156"/>
                <a:gd name="T28" fmla="*/ 26 w 112"/>
                <a:gd name="T29" fmla="*/ 89 h 156"/>
                <a:gd name="T30" fmla="*/ 19 w 112"/>
                <a:gd name="T31" fmla="*/ 75 h 156"/>
                <a:gd name="T32" fmla="*/ 17 w 112"/>
                <a:gd name="T33" fmla="*/ 65 h 156"/>
                <a:gd name="T34" fmla="*/ 11 w 112"/>
                <a:gd name="T35" fmla="*/ 51 h 156"/>
                <a:gd name="T36" fmla="*/ 7 w 112"/>
                <a:gd name="T37" fmla="*/ 41 h 156"/>
                <a:gd name="T38" fmla="*/ 7 w 112"/>
                <a:gd name="T39" fmla="*/ 30 h 156"/>
                <a:gd name="T40" fmla="*/ 6 w 112"/>
                <a:gd name="T41" fmla="*/ 20 h 156"/>
                <a:gd name="T42" fmla="*/ 2 w 112"/>
                <a:gd name="T43" fmla="*/ 12 h 156"/>
                <a:gd name="T44" fmla="*/ 5 w 112"/>
                <a:gd name="T45" fmla="*/ 4 h 156"/>
                <a:gd name="T46" fmla="*/ 23 w 112"/>
                <a:gd name="T47" fmla="*/ 12 h 156"/>
                <a:gd name="T48" fmla="*/ 29 w 112"/>
                <a:gd name="T49" fmla="*/ 24 h 156"/>
                <a:gd name="T50" fmla="*/ 29 w 112"/>
                <a:gd name="T51" fmla="*/ 34 h 156"/>
                <a:gd name="T52" fmla="*/ 40 w 112"/>
                <a:gd name="T53" fmla="*/ 26 h 156"/>
                <a:gd name="T54" fmla="*/ 51 w 112"/>
                <a:gd name="T55" fmla="*/ 24 h 156"/>
                <a:gd name="T56" fmla="*/ 53 w 112"/>
                <a:gd name="T57" fmla="*/ 14 h 156"/>
                <a:gd name="T58" fmla="*/ 60 w 112"/>
                <a:gd name="T59" fmla="*/ 17 h 156"/>
                <a:gd name="T60" fmla="*/ 65 w 112"/>
                <a:gd name="T61" fmla="*/ 29 h 156"/>
                <a:gd name="T62" fmla="*/ 79 w 112"/>
                <a:gd name="T63" fmla="*/ 40 h 156"/>
                <a:gd name="T64" fmla="*/ 84 w 112"/>
                <a:gd name="T65" fmla="*/ 49 h 156"/>
                <a:gd name="T66" fmla="*/ 88 w 112"/>
                <a:gd name="T67" fmla="*/ 62 h 156"/>
                <a:gd name="T68" fmla="*/ 87 w 112"/>
                <a:gd name="T69" fmla="*/ 76 h 156"/>
                <a:gd name="T70" fmla="*/ 90 w 112"/>
                <a:gd name="T71" fmla="*/ 92 h 156"/>
                <a:gd name="T72" fmla="*/ 90 w 112"/>
                <a:gd name="T73" fmla="*/ 104 h 156"/>
                <a:gd name="T74" fmla="*/ 93 w 112"/>
                <a:gd name="T75" fmla="*/ 115 h 156"/>
                <a:gd name="T76" fmla="*/ 106 w 112"/>
                <a:gd name="T77" fmla="*/ 130 h 156"/>
                <a:gd name="T78" fmla="*/ 109 w 112"/>
                <a:gd name="T79" fmla="*/ 141 h 156"/>
                <a:gd name="T80" fmla="*/ 110 w 112"/>
                <a:gd name="T81" fmla="*/ 15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2" h="156">
                  <a:moveTo>
                    <a:pt x="110" y="152"/>
                  </a:moveTo>
                  <a:cubicBezTo>
                    <a:pt x="108" y="153"/>
                    <a:pt x="106" y="154"/>
                    <a:pt x="106" y="152"/>
                  </a:cubicBezTo>
                  <a:cubicBezTo>
                    <a:pt x="105" y="150"/>
                    <a:pt x="101" y="148"/>
                    <a:pt x="101" y="150"/>
                  </a:cubicBezTo>
                  <a:cubicBezTo>
                    <a:pt x="101" y="153"/>
                    <a:pt x="99" y="156"/>
                    <a:pt x="97" y="154"/>
                  </a:cubicBezTo>
                  <a:cubicBezTo>
                    <a:pt x="96" y="153"/>
                    <a:pt x="100" y="153"/>
                    <a:pt x="96" y="153"/>
                  </a:cubicBezTo>
                  <a:cubicBezTo>
                    <a:pt x="91" y="154"/>
                    <a:pt x="87" y="156"/>
                    <a:pt x="87" y="152"/>
                  </a:cubicBezTo>
                  <a:cubicBezTo>
                    <a:pt x="86" y="147"/>
                    <a:pt x="87" y="146"/>
                    <a:pt x="82" y="144"/>
                  </a:cubicBezTo>
                  <a:cubicBezTo>
                    <a:pt x="78" y="142"/>
                    <a:pt x="82" y="145"/>
                    <a:pt x="74" y="140"/>
                  </a:cubicBezTo>
                  <a:cubicBezTo>
                    <a:pt x="66" y="134"/>
                    <a:pt x="74" y="136"/>
                    <a:pt x="65" y="133"/>
                  </a:cubicBezTo>
                  <a:cubicBezTo>
                    <a:pt x="56" y="130"/>
                    <a:pt x="60" y="135"/>
                    <a:pt x="55" y="129"/>
                  </a:cubicBezTo>
                  <a:cubicBezTo>
                    <a:pt x="50" y="123"/>
                    <a:pt x="51" y="121"/>
                    <a:pt x="49" y="120"/>
                  </a:cubicBezTo>
                  <a:cubicBezTo>
                    <a:pt x="46" y="119"/>
                    <a:pt x="41" y="120"/>
                    <a:pt x="39" y="115"/>
                  </a:cubicBezTo>
                  <a:cubicBezTo>
                    <a:pt x="38" y="111"/>
                    <a:pt x="39" y="115"/>
                    <a:pt x="37" y="109"/>
                  </a:cubicBezTo>
                  <a:cubicBezTo>
                    <a:pt x="36" y="104"/>
                    <a:pt x="35" y="102"/>
                    <a:pt x="33" y="98"/>
                  </a:cubicBezTo>
                  <a:cubicBezTo>
                    <a:pt x="30" y="95"/>
                    <a:pt x="27" y="95"/>
                    <a:pt x="26" y="89"/>
                  </a:cubicBezTo>
                  <a:cubicBezTo>
                    <a:pt x="25" y="84"/>
                    <a:pt x="19" y="75"/>
                    <a:pt x="19" y="75"/>
                  </a:cubicBezTo>
                  <a:cubicBezTo>
                    <a:pt x="19" y="75"/>
                    <a:pt x="17" y="69"/>
                    <a:pt x="17" y="65"/>
                  </a:cubicBezTo>
                  <a:cubicBezTo>
                    <a:pt x="17" y="60"/>
                    <a:pt x="14" y="55"/>
                    <a:pt x="11" y="51"/>
                  </a:cubicBezTo>
                  <a:cubicBezTo>
                    <a:pt x="9" y="48"/>
                    <a:pt x="6" y="46"/>
                    <a:pt x="7" y="41"/>
                  </a:cubicBezTo>
                  <a:cubicBezTo>
                    <a:pt x="8" y="36"/>
                    <a:pt x="7" y="33"/>
                    <a:pt x="7" y="30"/>
                  </a:cubicBezTo>
                  <a:cubicBezTo>
                    <a:pt x="7" y="26"/>
                    <a:pt x="10" y="29"/>
                    <a:pt x="6" y="20"/>
                  </a:cubicBezTo>
                  <a:cubicBezTo>
                    <a:pt x="4" y="17"/>
                    <a:pt x="2" y="14"/>
                    <a:pt x="2" y="12"/>
                  </a:cubicBezTo>
                  <a:cubicBezTo>
                    <a:pt x="1" y="8"/>
                    <a:pt x="0" y="0"/>
                    <a:pt x="5" y="4"/>
                  </a:cubicBezTo>
                  <a:cubicBezTo>
                    <a:pt x="11" y="8"/>
                    <a:pt x="20" y="9"/>
                    <a:pt x="23" y="12"/>
                  </a:cubicBezTo>
                  <a:cubicBezTo>
                    <a:pt x="26" y="15"/>
                    <a:pt x="29" y="21"/>
                    <a:pt x="29" y="24"/>
                  </a:cubicBezTo>
                  <a:cubicBezTo>
                    <a:pt x="28" y="27"/>
                    <a:pt x="20" y="36"/>
                    <a:pt x="29" y="34"/>
                  </a:cubicBezTo>
                  <a:cubicBezTo>
                    <a:pt x="37" y="32"/>
                    <a:pt x="36" y="24"/>
                    <a:pt x="40" y="26"/>
                  </a:cubicBezTo>
                  <a:cubicBezTo>
                    <a:pt x="45" y="29"/>
                    <a:pt x="49" y="29"/>
                    <a:pt x="51" y="24"/>
                  </a:cubicBezTo>
                  <a:cubicBezTo>
                    <a:pt x="52" y="20"/>
                    <a:pt x="52" y="16"/>
                    <a:pt x="53" y="14"/>
                  </a:cubicBezTo>
                  <a:cubicBezTo>
                    <a:pt x="55" y="15"/>
                    <a:pt x="58" y="16"/>
                    <a:pt x="60" y="17"/>
                  </a:cubicBezTo>
                  <a:cubicBezTo>
                    <a:pt x="65" y="21"/>
                    <a:pt x="61" y="25"/>
                    <a:pt x="65" y="29"/>
                  </a:cubicBezTo>
                  <a:cubicBezTo>
                    <a:pt x="70" y="32"/>
                    <a:pt x="77" y="37"/>
                    <a:pt x="79" y="40"/>
                  </a:cubicBezTo>
                  <a:cubicBezTo>
                    <a:pt x="80" y="42"/>
                    <a:pt x="83" y="43"/>
                    <a:pt x="84" y="49"/>
                  </a:cubicBezTo>
                  <a:cubicBezTo>
                    <a:pt x="86" y="55"/>
                    <a:pt x="88" y="59"/>
                    <a:pt x="88" y="62"/>
                  </a:cubicBezTo>
                  <a:cubicBezTo>
                    <a:pt x="88" y="66"/>
                    <a:pt x="87" y="73"/>
                    <a:pt x="87" y="76"/>
                  </a:cubicBezTo>
                  <a:cubicBezTo>
                    <a:pt x="87" y="80"/>
                    <a:pt x="89" y="87"/>
                    <a:pt x="90" y="92"/>
                  </a:cubicBezTo>
                  <a:cubicBezTo>
                    <a:pt x="90" y="97"/>
                    <a:pt x="90" y="100"/>
                    <a:pt x="90" y="104"/>
                  </a:cubicBezTo>
                  <a:cubicBezTo>
                    <a:pt x="90" y="109"/>
                    <a:pt x="91" y="112"/>
                    <a:pt x="93" y="115"/>
                  </a:cubicBezTo>
                  <a:cubicBezTo>
                    <a:pt x="95" y="117"/>
                    <a:pt x="106" y="128"/>
                    <a:pt x="106" y="130"/>
                  </a:cubicBezTo>
                  <a:cubicBezTo>
                    <a:pt x="106" y="132"/>
                    <a:pt x="108" y="138"/>
                    <a:pt x="109" y="141"/>
                  </a:cubicBezTo>
                  <a:cubicBezTo>
                    <a:pt x="110" y="144"/>
                    <a:pt x="112" y="151"/>
                    <a:pt x="110" y="15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136">
              <a:extLst>
                <a:ext uri="{FF2B5EF4-FFF2-40B4-BE49-F238E27FC236}">
                  <a16:creationId xmlns:a16="http://schemas.microsoft.com/office/drawing/2014/main" id="{D813C2A8-6510-42B9-AAEC-E542734FE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2" y="2185"/>
              <a:ext cx="40" cy="19"/>
            </a:xfrm>
            <a:custGeom>
              <a:avLst/>
              <a:gdLst>
                <a:gd name="T0" fmla="*/ 65 w 67"/>
                <a:gd name="T1" fmla="*/ 7 h 31"/>
                <a:gd name="T2" fmla="*/ 56 w 67"/>
                <a:gd name="T3" fmla="*/ 11 h 31"/>
                <a:gd name="T4" fmla="*/ 41 w 67"/>
                <a:gd name="T5" fmla="*/ 20 h 31"/>
                <a:gd name="T6" fmla="*/ 24 w 67"/>
                <a:gd name="T7" fmla="*/ 26 h 31"/>
                <a:gd name="T8" fmla="*/ 10 w 67"/>
                <a:gd name="T9" fmla="*/ 30 h 31"/>
                <a:gd name="T10" fmla="*/ 10 w 67"/>
                <a:gd name="T11" fmla="*/ 31 h 31"/>
                <a:gd name="T12" fmla="*/ 7 w 67"/>
                <a:gd name="T13" fmla="*/ 29 h 31"/>
                <a:gd name="T14" fmla="*/ 7 w 67"/>
                <a:gd name="T15" fmla="*/ 23 h 31"/>
                <a:gd name="T16" fmla="*/ 3 w 67"/>
                <a:gd name="T17" fmla="*/ 23 h 31"/>
                <a:gd name="T18" fmla="*/ 1 w 67"/>
                <a:gd name="T19" fmla="*/ 22 h 31"/>
                <a:gd name="T20" fmla="*/ 3 w 67"/>
                <a:gd name="T21" fmla="*/ 19 h 31"/>
                <a:gd name="T22" fmla="*/ 8 w 67"/>
                <a:gd name="T23" fmla="*/ 11 h 31"/>
                <a:gd name="T24" fmla="*/ 19 w 67"/>
                <a:gd name="T25" fmla="*/ 7 h 31"/>
                <a:gd name="T26" fmla="*/ 32 w 67"/>
                <a:gd name="T27" fmla="*/ 5 h 31"/>
                <a:gd name="T28" fmla="*/ 49 w 67"/>
                <a:gd name="T29" fmla="*/ 4 h 31"/>
                <a:gd name="T30" fmla="*/ 60 w 67"/>
                <a:gd name="T31" fmla="*/ 1 h 31"/>
                <a:gd name="T32" fmla="*/ 65 w 67"/>
                <a:gd name="T33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31">
                  <a:moveTo>
                    <a:pt x="65" y="7"/>
                  </a:moveTo>
                  <a:cubicBezTo>
                    <a:pt x="63" y="8"/>
                    <a:pt x="62" y="7"/>
                    <a:pt x="56" y="11"/>
                  </a:cubicBezTo>
                  <a:cubicBezTo>
                    <a:pt x="49" y="16"/>
                    <a:pt x="50" y="16"/>
                    <a:pt x="41" y="20"/>
                  </a:cubicBezTo>
                  <a:cubicBezTo>
                    <a:pt x="33" y="23"/>
                    <a:pt x="30" y="24"/>
                    <a:pt x="24" y="26"/>
                  </a:cubicBezTo>
                  <a:cubicBezTo>
                    <a:pt x="19" y="28"/>
                    <a:pt x="12" y="27"/>
                    <a:pt x="10" y="30"/>
                  </a:cubicBezTo>
                  <a:cubicBezTo>
                    <a:pt x="10" y="30"/>
                    <a:pt x="10" y="30"/>
                    <a:pt x="10" y="31"/>
                  </a:cubicBezTo>
                  <a:cubicBezTo>
                    <a:pt x="9" y="30"/>
                    <a:pt x="7" y="29"/>
                    <a:pt x="7" y="29"/>
                  </a:cubicBezTo>
                  <a:cubicBezTo>
                    <a:pt x="6" y="27"/>
                    <a:pt x="6" y="25"/>
                    <a:pt x="7" y="23"/>
                  </a:cubicBezTo>
                  <a:cubicBezTo>
                    <a:pt x="7" y="22"/>
                    <a:pt x="5" y="22"/>
                    <a:pt x="3" y="23"/>
                  </a:cubicBezTo>
                  <a:cubicBezTo>
                    <a:pt x="2" y="24"/>
                    <a:pt x="1" y="23"/>
                    <a:pt x="1" y="22"/>
                  </a:cubicBezTo>
                  <a:cubicBezTo>
                    <a:pt x="1" y="21"/>
                    <a:pt x="2" y="20"/>
                    <a:pt x="3" y="19"/>
                  </a:cubicBezTo>
                  <a:cubicBezTo>
                    <a:pt x="7" y="12"/>
                    <a:pt x="0" y="14"/>
                    <a:pt x="8" y="11"/>
                  </a:cubicBezTo>
                  <a:cubicBezTo>
                    <a:pt x="16" y="8"/>
                    <a:pt x="8" y="9"/>
                    <a:pt x="19" y="7"/>
                  </a:cubicBezTo>
                  <a:cubicBezTo>
                    <a:pt x="31" y="5"/>
                    <a:pt x="20" y="7"/>
                    <a:pt x="32" y="5"/>
                  </a:cubicBezTo>
                  <a:cubicBezTo>
                    <a:pt x="45" y="4"/>
                    <a:pt x="42" y="7"/>
                    <a:pt x="49" y="4"/>
                  </a:cubicBezTo>
                  <a:cubicBezTo>
                    <a:pt x="56" y="2"/>
                    <a:pt x="57" y="1"/>
                    <a:pt x="60" y="1"/>
                  </a:cubicBezTo>
                  <a:cubicBezTo>
                    <a:pt x="64" y="0"/>
                    <a:pt x="67" y="6"/>
                    <a:pt x="65" y="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137">
              <a:extLst>
                <a:ext uri="{FF2B5EF4-FFF2-40B4-BE49-F238E27FC236}">
                  <a16:creationId xmlns:a16="http://schemas.microsoft.com/office/drawing/2014/main" id="{53504A12-EA1B-46AB-BB2C-0DF5D9AE6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6" y="2202"/>
              <a:ext cx="9" cy="7"/>
            </a:xfrm>
            <a:custGeom>
              <a:avLst/>
              <a:gdLst>
                <a:gd name="T0" fmla="*/ 14 w 15"/>
                <a:gd name="T1" fmla="*/ 3 h 12"/>
                <a:gd name="T2" fmla="*/ 14 w 15"/>
                <a:gd name="T3" fmla="*/ 4 h 12"/>
                <a:gd name="T4" fmla="*/ 9 w 15"/>
                <a:gd name="T5" fmla="*/ 9 h 12"/>
                <a:gd name="T6" fmla="*/ 2 w 15"/>
                <a:gd name="T7" fmla="*/ 12 h 12"/>
                <a:gd name="T8" fmla="*/ 0 w 15"/>
                <a:gd name="T9" fmla="*/ 10 h 12"/>
                <a:gd name="T10" fmla="*/ 3 w 15"/>
                <a:gd name="T11" fmla="*/ 7 h 12"/>
                <a:gd name="T12" fmla="*/ 9 w 15"/>
                <a:gd name="T13" fmla="*/ 0 h 12"/>
                <a:gd name="T14" fmla="*/ 14 w 15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2">
                  <a:moveTo>
                    <a:pt x="14" y="3"/>
                  </a:moveTo>
                  <a:cubicBezTo>
                    <a:pt x="14" y="3"/>
                    <a:pt x="14" y="4"/>
                    <a:pt x="14" y="4"/>
                  </a:cubicBezTo>
                  <a:cubicBezTo>
                    <a:pt x="14" y="5"/>
                    <a:pt x="12" y="8"/>
                    <a:pt x="9" y="9"/>
                  </a:cubicBezTo>
                  <a:cubicBezTo>
                    <a:pt x="6" y="11"/>
                    <a:pt x="5" y="12"/>
                    <a:pt x="2" y="12"/>
                  </a:cubicBezTo>
                  <a:cubicBezTo>
                    <a:pt x="1" y="11"/>
                    <a:pt x="0" y="10"/>
                    <a:pt x="0" y="10"/>
                  </a:cubicBezTo>
                  <a:cubicBezTo>
                    <a:pt x="0" y="9"/>
                    <a:pt x="1" y="8"/>
                    <a:pt x="3" y="7"/>
                  </a:cubicBezTo>
                  <a:cubicBezTo>
                    <a:pt x="7" y="1"/>
                    <a:pt x="2" y="0"/>
                    <a:pt x="9" y="0"/>
                  </a:cubicBezTo>
                  <a:cubicBezTo>
                    <a:pt x="15" y="0"/>
                    <a:pt x="11" y="2"/>
                    <a:pt x="14" y="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38">
              <a:extLst>
                <a:ext uri="{FF2B5EF4-FFF2-40B4-BE49-F238E27FC236}">
                  <a16:creationId xmlns:a16="http://schemas.microsoft.com/office/drawing/2014/main" id="{743AFFA1-D614-4FAD-9CFD-FD10EE4CA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3" y="2178"/>
              <a:ext cx="3" cy="7"/>
            </a:xfrm>
            <a:custGeom>
              <a:avLst/>
              <a:gdLst>
                <a:gd name="T0" fmla="*/ 2 w 5"/>
                <a:gd name="T1" fmla="*/ 5 h 12"/>
                <a:gd name="T2" fmla="*/ 0 w 5"/>
                <a:gd name="T3" fmla="*/ 10 h 12"/>
                <a:gd name="T4" fmla="*/ 2 w 5"/>
                <a:gd name="T5" fmla="*/ 12 h 12"/>
                <a:gd name="T6" fmla="*/ 5 w 5"/>
                <a:gd name="T7" fmla="*/ 9 h 12"/>
                <a:gd name="T8" fmla="*/ 2 w 5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2" y="5"/>
                  </a:moveTo>
                  <a:cubicBezTo>
                    <a:pt x="1" y="7"/>
                    <a:pt x="0" y="8"/>
                    <a:pt x="0" y="10"/>
                  </a:cubicBezTo>
                  <a:cubicBezTo>
                    <a:pt x="0" y="11"/>
                    <a:pt x="0" y="12"/>
                    <a:pt x="2" y="12"/>
                  </a:cubicBezTo>
                  <a:cubicBezTo>
                    <a:pt x="3" y="12"/>
                    <a:pt x="5" y="12"/>
                    <a:pt x="5" y="9"/>
                  </a:cubicBezTo>
                  <a:cubicBezTo>
                    <a:pt x="5" y="6"/>
                    <a:pt x="4" y="0"/>
                    <a:pt x="2" y="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139">
              <a:extLst>
                <a:ext uri="{FF2B5EF4-FFF2-40B4-BE49-F238E27FC236}">
                  <a16:creationId xmlns:a16="http://schemas.microsoft.com/office/drawing/2014/main" id="{9DDCF264-FD68-4757-8DB8-E1E482F66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0" y="1419"/>
              <a:ext cx="93" cy="85"/>
            </a:xfrm>
            <a:custGeom>
              <a:avLst/>
              <a:gdLst>
                <a:gd name="T0" fmla="*/ 154 w 154"/>
                <a:gd name="T1" fmla="*/ 3 h 142"/>
                <a:gd name="T2" fmla="*/ 152 w 154"/>
                <a:gd name="T3" fmla="*/ 7 h 142"/>
                <a:gd name="T4" fmla="*/ 140 w 154"/>
                <a:gd name="T5" fmla="*/ 17 h 142"/>
                <a:gd name="T6" fmla="*/ 129 w 154"/>
                <a:gd name="T7" fmla="*/ 27 h 142"/>
                <a:gd name="T8" fmla="*/ 134 w 154"/>
                <a:gd name="T9" fmla="*/ 49 h 142"/>
                <a:gd name="T10" fmla="*/ 130 w 154"/>
                <a:gd name="T11" fmla="*/ 76 h 142"/>
                <a:gd name="T12" fmla="*/ 111 w 154"/>
                <a:gd name="T13" fmla="*/ 89 h 142"/>
                <a:gd name="T14" fmla="*/ 97 w 154"/>
                <a:gd name="T15" fmla="*/ 99 h 142"/>
                <a:gd name="T16" fmla="*/ 80 w 154"/>
                <a:gd name="T17" fmla="*/ 109 h 142"/>
                <a:gd name="T18" fmla="*/ 76 w 154"/>
                <a:gd name="T19" fmla="*/ 111 h 142"/>
                <a:gd name="T20" fmla="*/ 63 w 154"/>
                <a:gd name="T21" fmla="*/ 120 h 142"/>
                <a:gd name="T22" fmla="*/ 45 w 154"/>
                <a:gd name="T23" fmla="*/ 134 h 142"/>
                <a:gd name="T24" fmla="*/ 29 w 154"/>
                <a:gd name="T25" fmla="*/ 139 h 142"/>
                <a:gd name="T26" fmla="*/ 18 w 154"/>
                <a:gd name="T27" fmla="*/ 133 h 142"/>
                <a:gd name="T28" fmla="*/ 7 w 154"/>
                <a:gd name="T29" fmla="*/ 129 h 142"/>
                <a:gd name="T30" fmla="*/ 5 w 154"/>
                <a:gd name="T31" fmla="*/ 125 h 142"/>
                <a:gd name="T32" fmla="*/ 5 w 154"/>
                <a:gd name="T33" fmla="*/ 125 h 142"/>
                <a:gd name="T34" fmla="*/ 4 w 154"/>
                <a:gd name="T35" fmla="*/ 120 h 142"/>
                <a:gd name="T36" fmla="*/ 1 w 154"/>
                <a:gd name="T37" fmla="*/ 117 h 142"/>
                <a:gd name="T38" fmla="*/ 3 w 154"/>
                <a:gd name="T39" fmla="*/ 112 h 142"/>
                <a:gd name="T40" fmla="*/ 12 w 154"/>
                <a:gd name="T41" fmla="*/ 100 h 142"/>
                <a:gd name="T42" fmla="*/ 20 w 154"/>
                <a:gd name="T43" fmla="*/ 93 h 142"/>
                <a:gd name="T44" fmla="*/ 24 w 154"/>
                <a:gd name="T45" fmla="*/ 83 h 142"/>
                <a:gd name="T46" fmla="*/ 16 w 154"/>
                <a:gd name="T47" fmla="*/ 73 h 142"/>
                <a:gd name="T48" fmla="*/ 8 w 154"/>
                <a:gd name="T49" fmla="*/ 74 h 142"/>
                <a:gd name="T50" fmla="*/ 7 w 154"/>
                <a:gd name="T51" fmla="*/ 69 h 142"/>
                <a:gd name="T52" fmla="*/ 4 w 154"/>
                <a:gd name="T53" fmla="*/ 51 h 142"/>
                <a:gd name="T54" fmla="*/ 4 w 154"/>
                <a:gd name="T55" fmla="*/ 40 h 142"/>
                <a:gd name="T56" fmla="*/ 4 w 154"/>
                <a:gd name="T57" fmla="*/ 39 h 142"/>
                <a:gd name="T58" fmla="*/ 11 w 154"/>
                <a:gd name="T59" fmla="*/ 40 h 142"/>
                <a:gd name="T60" fmla="*/ 16 w 154"/>
                <a:gd name="T61" fmla="*/ 30 h 142"/>
                <a:gd name="T62" fmla="*/ 21 w 154"/>
                <a:gd name="T63" fmla="*/ 26 h 142"/>
                <a:gd name="T64" fmla="*/ 19 w 154"/>
                <a:gd name="T65" fmla="*/ 19 h 142"/>
                <a:gd name="T66" fmla="*/ 25 w 154"/>
                <a:gd name="T67" fmla="*/ 12 h 142"/>
                <a:gd name="T68" fmla="*/ 36 w 154"/>
                <a:gd name="T69" fmla="*/ 19 h 142"/>
                <a:gd name="T70" fmla="*/ 45 w 154"/>
                <a:gd name="T71" fmla="*/ 14 h 142"/>
                <a:gd name="T72" fmla="*/ 63 w 154"/>
                <a:gd name="T73" fmla="*/ 13 h 142"/>
                <a:gd name="T74" fmla="*/ 82 w 154"/>
                <a:gd name="T75" fmla="*/ 16 h 142"/>
                <a:gd name="T76" fmla="*/ 97 w 154"/>
                <a:gd name="T77" fmla="*/ 11 h 142"/>
                <a:gd name="T78" fmla="*/ 109 w 154"/>
                <a:gd name="T79" fmla="*/ 8 h 142"/>
                <a:gd name="T80" fmla="*/ 127 w 154"/>
                <a:gd name="T81" fmla="*/ 6 h 142"/>
                <a:gd name="T82" fmla="*/ 141 w 154"/>
                <a:gd name="T83" fmla="*/ 4 h 142"/>
                <a:gd name="T84" fmla="*/ 154 w 154"/>
                <a:gd name="T85" fmla="*/ 2 h 142"/>
                <a:gd name="T86" fmla="*/ 154 w 154"/>
                <a:gd name="T87" fmla="*/ 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142">
                  <a:moveTo>
                    <a:pt x="154" y="3"/>
                  </a:moveTo>
                  <a:cubicBezTo>
                    <a:pt x="154" y="4"/>
                    <a:pt x="153" y="5"/>
                    <a:pt x="152" y="7"/>
                  </a:cubicBezTo>
                  <a:cubicBezTo>
                    <a:pt x="147" y="12"/>
                    <a:pt x="144" y="14"/>
                    <a:pt x="140" y="17"/>
                  </a:cubicBezTo>
                  <a:cubicBezTo>
                    <a:pt x="136" y="19"/>
                    <a:pt x="127" y="21"/>
                    <a:pt x="129" y="27"/>
                  </a:cubicBezTo>
                  <a:cubicBezTo>
                    <a:pt x="130" y="32"/>
                    <a:pt x="134" y="47"/>
                    <a:pt x="134" y="49"/>
                  </a:cubicBezTo>
                  <a:cubicBezTo>
                    <a:pt x="133" y="51"/>
                    <a:pt x="133" y="73"/>
                    <a:pt x="130" y="76"/>
                  </a:cubicBezTo>
                  <a:cubicBezTo>
                    <a:pt x="128" y="78"/>
                    <a:pt x="113" y="87"/>
                    <a:pt x="111" y="89"/>
                  </a:cubicBezTo>
                  <a:cubicBezTo>
                    <a:pt x="109" y="92"/>
                    <a:pt x="103" y="96"/>
                    <a:pt x="97" y="99"/>
                  </a:cubicBezTo>
                  <a:cubicBezTo>
                    <a:pt x="91" y="102"/>
                    <a:pt x="87" y="106"/>
                    <a:pt x="80" y="109"/>
                  </a:cubicBezTo>
                  <a:cubicBezTo>
                    <a:pt x="78" y="109"/>
                    <a:pt x="77" y="110"/>
                    <a:pt x="76" y="111"/>
                  </a:cubicBezTo>
                  <a:cubicBezTo>
                    <a:pt x="71" y="114"/>
                    <a:pt x="68" y="117"/>
                    <a:pt x="63" y="120"/>
                  </a:cubicBezTo>
                  <a:cubicBezTo>
                    <a:pt x="58" y="124"/>
                    <a:pt x="54" y="129"/>
                    <a:pt x="45" y="134"/>
                  </a:cubicBezTo>
                  <a:cubicBezTo>
                    <a:pt x="36" y="139"/>
                    <a:pt x="35" y="142"/>
                    <a:pt x="29" y="139"/>
                  </a:cubicBezTo>
                  <a:cubicBezTo>
                    <a:pt x="24" y="137"/>
                    <a:pt x="23" y="135"/>
                    <a:pt x="18" y="133"/>
                  </a:cubicBezTo>
                  <a:cubicBezTo>
                    <a:pt x="14" y="130"/>
                    <a:pt x="9" y="129"/>
                    <a:pt x="7" y="129"/>
                  </a:cubicBezTo>
                  <a:cubicBezTo>
                    <a:pt x="7" y="129"/>
                    <a:pt x="6" y="127"/>
                    <a:pt x="5" y="125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5" y="123"/>
                    <a:pt x="4" y="121"/>
                    <a:pt x="4" y="120"/>
                  </a:cubicBezTo>
                  <a:cubicBezTo>
                    <a:pt x="4" y="118"/>
                    <a:pt x="2" y="118"/>
                    <a:pt x="1" y="117"/>
                  </a:cubicBezTo>
                  <a:cubicBezTo>
                    <a:pt x="0" y="116"/>
                    <a:pt x="1" y="115"/>
                    <a:pt x="3" y="112"/>
                  </a:cubicBezTo>
                  <a:cubicBezTo>
                    <a:pt x="10" y="105"/>
                    <a:pt x="10" y="103"/>
                    <a:pt x="12" y="100"/>
                  </a:cubicBezTo>
                  <a:cubicBezTo>
                    <a:pt x="14" y="98"/>
                    <a:pt x="15" y="99"/>
                    <a:pt x="20" y="93"/>
                  </a:cubicBezTo>
                  <a:cubicBezTo>
                    <a:pt x="24" y="87"/>
                    <a:pt x="27" y="87"/>
                    <a:pt x="24" y="83"/>
                  </a:cubicBezTo>
                  <a:cubicBezTo>
                    <a:pt x="21" y="79"/>
                    <a:pt x="18" y="72"/>
                    <a:pt x="16" y="73"/>
                  </a:cubicBezTo>
                  <a:cubicBezTo>
                    <a:pt x="14" y="74"/>
                    <a:pt x="10" y="74"/>
                    <a:pt x="8" y="74"/>
                  </a:cubicBezTo>
                  <a:cubicBezTo>
                    <a:pt x="8" y="73"/>
                    <a:pt x="8" y="71"/>
                    <a:pt x="7" y="69"/>
                  </a:cubicBezTo>
                  <a:cubicBezTo>
                    <a:pt x="2" y="60"/>
                    <a:pt x="5" y="54"/>
                    <a:pt x="4" y="51"/>
                  </a:cubicBezTo>
                  <a:cubicBezTo>
                    <a:pt x="3" y="48"/>
                    <a:pt x="1" y="44"/>
                    <a:pt x="4" y="40"/>
                  </a:cubicBezTo>
                  <a:cubicBezTo>
                    <a:pt x="4" y="40"/>
                    <a:pt x="4" y="40"/>
                    <a:pt x="4" y="39"/>
                  </a:cubicBezTo>
                  <a:cubicBezTo>
                    <a:pt x="7" y="41"/>
                    <a:pt x="8" y="44"/>
                    <a:pt x="11" y="40"/>
                  </a:cubicBezTo>
                  <a:cubicBezTo>
                    <a:pt x="14" y="36"/>
                    <a:pt x="12" y="30"/>
                    <a:pt x="16" y="30"/>
                  </a:cubicBezTo>
                  <a:cubicBezTo>
                    <a:pt x="20" y="29"/>
                    <a:pt x="24" y="27"/>
                    <a:pt x="21" y="26"/>
                  </a:cubicBezTo>
                  <a:cubicBezTo>
                    <a:pt x="19" y="25"/>
                    <a:pt x="18" y="24"/>
                    <a:pt x="19" y="19"/>
                  </a:cubicBezTo>
                  <a:cubicBezTo>
                    <a:pt x="20" y="15"/>
                    <a:pt x="21" y="11"/>
                    <a:pt x="25" y="12"/>
                  </a:cubicBezTo>
                  <a:cubicBezTo>
                    <a:pt x="30" y="14"/>
                    <a:pt x="31" y="22"/>
                    <a:pt x="36" y="19"/>
                  </a:cubicBezTo>
                  <a:cubicBezTo>
                    <a:pt x="41" y="17"/>
                    <a:pt x="39" y="15"/>
                    <a:pt x="45" y="14"/>
                  </a:cubicBezTo>
                  <a:cubicBezTo>
                    <a:pt x="50" y="12"/>
                    <a:pt x="57" y="9"/>
                    <a:pt x="63" y="13"/>
                  </a:cubicBezTo>
                  <a:cubicBezTo>
                    <a:pt x="69" y="17"/>
                    <a:pt x="77" y="17"/>
                    <a:pt x="82" y="16"/>
                  </a:cubicBezTo>
                  <a:cubicBezTo>
                    <a:pt x="87" y="15"/>
                    <a:pt x="93" y="14"/>
                    <a:pt x="97" y="11"/>
                  </a:cubicBezTo>
                  <a:cubicBezTo>
                    <a:pt x="102" y="9"/>
                    <a:pt x="104" y="9"/>
                    <a:pt x="109" y="8"/>
                  </a:cubicBezTo>
                  <a:cubicBezTo>
                    <a:pt x="115" y="6"/>
                    <a:pt x="122" y="5"/>
                    <a:pt x="127" y="6"/>
                  </a:cubicBezTo>
                  <a:cubicBezTo>
                    <a:pt x="132" y="6"/>
                    <a:pt x="136" y="6"/>
                    <a:pt x="141" y="4"/>
                  </a:cubicBezTo>
                  <a:cubicBezTo>
                    <a:pt x="145" y="2"/>
                    <a:pt x="154" y="0"/>
                    <a:pt x="154" y="2"/>
                  </a:cubicBezTo>
                  <a:cubicBezTo>
                    <a:pt x="154" y="2"/>
                    <a:pt x="154" y="3"/>
                    <a:pt x="154" y="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140">
              <a:extLst>
                <a:ext uri="{FF2B5EF4-FFF2-40B4-BE49-F238E27FC236}">
                  <a16:creationId xmlns:a16="http://schemas.microsoft.com/office/drawing/2014/main" id="{308ED41C-6F10-41D6-8E0F-68A36860F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9" y="1152"/>
              <a:ext cx="774" cy="557"/>
            </a:xfrm>
            <a:custGeom>
              <a:avLst/>
              <a:gdLst>
                <a:gd name="T0" fmla="*/ 1261 w 1290"/>
                <a:gd name="T1" fmla="*/ 256 h 928"/>
                <a:gd name="T2" fmla="*/ 1243 w 1290"/>
                <a:gd name="T3" fmla="*/ 310 h 928"/>
                <a:gd name="T4" fmla="*/ 1187 w 1290"/>
                <a:gd name="T5" fmla="*/ 346 h 928"/>
                <a:gd name="T6" fmla="*/ 1127 w 1290"/>
                <a:gd name="T7" fmla="*/ 388 h 928"/>
                <a:gd name="T8" fmla="*/ 1100 w 1290"/>
                <a:gd name="T9" fmla="*/ 382 h 928"/>
                <a:gd name="T10" fmla="*/ 1061 w 1290"/>
                <a:gd name="T11" fmla="*/ 371 h 928"/>
                <a:gd name="T12" fmla="*/ 1040 w 1290"/>
                <a:gd name="T13" fmla="*/ 420 h 928"/>
                <a:gd name="T14" fmla="*/ 1119 w 1290"/>
                <a:gd name="T15" fmla="*/ 432 h 928"/>
                <a:gd name="T16" fmla="*/ 1146 w 1290"/>
                <a:gd name="T17" fmla="*/ 456 h 928"/>
                <a:gd name="T18" fmla="*/ 1106 w 1290"/>
                <a:gd name="T19" fmla="*/ 512 h 928"/>
                <a:gd name="T20" fmla="*/ 1171 w 1290"/>
                <a:gd name="T21" fmla="*/ 579 h 928"/>
                <a:gd name="T22" fmla="*/ 1202 w 1290"/>
                <a:gd name="T23" fmla="*/ 616 h 928"/>
                <a:gd name="T24" fmla="*/ 1211 w 1290"/>
                <a:gd name="T25" fmla="*/ 650 h 928"/>
                <a:gd name="T26" fmla="*/ 1222 w 1290"/>
                <a:gd name="T27" fmla="*/ 693 h 928"/>
                <a:gd name="T28" fmla="*/ 1200 w 1290"/>
                <a:gd name="T29" fmla="*/ 741 h 928"/>
                <a:gd name="T30" fmla="*/ 1177 w 1290"/>
                <a:gd name="T31" fmla="*/ 795 h 928"/>
                <a:gd name="T32" fmla="*/ 1135 w 1290"/>
                <a:gd name="T33" fmla="*/ 840 h 928"/>
                <a:gd name="T34" fmla="*/ 1090 w 1290"/>
                <a:gd name="T35" fmla="*/ 858 h 928"/>
                <a:gd name="T36" fmla="*/ 1061 w 1290"/>
                <a:gd name="T37" fmla="*/ 861 h 928"/>
                <a:gd name="T38" fmla="*/ 1006 w 1290"/>
                <a:gd name="T39" fmla="*/ 890 h 928"/>
                <a:gd name="T40" fmla="*/ 967 w 1290"/>
                <a:gd name="T41" fmla="*/ 886 h 928"/>
                <a:gd name="T42" fmla="*/ 894 w 1290"/>
                <a:gd name="T43" fmla="*/ 861 h 928"/>
                <a:gd name="T44" fmla="*/ 828 w 1290"/>
                <a:gd name="T45" fmla="*/ 858 h 928"/>
                <a:gd name="T46" fmla="*/ 776 w 1290"/>
                <a:gd name="T47" fmla="*/ 875 h 928"/>
                <a:gd name="T48" fmla="*/ 751 w 1290"/>
                <a:gd name="T49" fmla="*/ 888 h 928"/>
                <a:gd name="T50" fmla="*/ 696 w 1290"/>
                <a:gd name="T51" fmla="*/ 827 h 928"/>
                <a:gd name="T52" fmla="*/ 680 w 1290"/>
                <a:gd name="T53" fmla="*/ 747 h 928"/>
                <a:gd name="T54" fmla="*/ 638 w 1290"/>
                <a:gd name="T55" fmla="*/ 697 h 928"/>
                <a:gd name="T56" fmla="*/ 586 w 1290"/>
                <a:gd name="T57" fmla="*/ 675 h 928"/>
                <a:gd name="T58" fmla="*/ 512 w 1290"/>
                <a:gd name="T59" fmla="*/ 710 h 928"/>
                <a:gd name="T60" fmla="*/ 445 w 1290"/>
                <a:gd name="T61" fmla="*/ 712 h 928"/>
                <a:gd name="T62" fmla="*/ 416 w 1290"/>
                <a:gd name="T63" fmla="*/ 708 h 928"/>
                <a:gd name="T64" fmla="*/ 336 w 1290"/>
                <a:gd name="T65" fmla="*/ 688 h 928"/>
                <a:gd name="T66" fmla="*/ 235 w 1290"/>
                <a:gd name="T67" fmla="*/ 646 h 928"/>
                <a:gd name="T68" fmla="*/ 177 w 1290"/>
                <a:gd name="T69" fmla="*/ 580 h 928"/>
                <a:gd name="T70" fmla="*/ 179 w 1290"/>
                <a:gd name="T71" fmla="*/ 519 h 928"/>
                <a:gd name="T72" fmla="*/ 112 w 1290"/>
                <a:gd name="T73" fmla="*/ 496 h 928"/>
                <a:gd name="T74" fmla="*/ 37 w 1290"/>
                <a:gd name="T75" fmla="*/ 453 h 928"/>
                <a:gd name="T76" fmla="*/ 31 w 1290"/>
                <a:gd name="T77" fmla="*/ 410 h 928"/>
                <a:gd name="T78" fmla="*/ 11 w 1290"/>
                <a:gd name="T79" fmla="*/ 365 h 928"/>
                <a:gd name="T80" fmla="*/ 96 w 1290"/>
                <a:gd name="T81" fmla="*/ 330 h 928"/>
                <a:gd name="T82" fmla="*/ 129 w 1290"/>
                <a:gd name="T83" fmla="*/ 274 h 928"/>
                <a:gd name="T84" fmla="*/ 147 w 1290"/>
                <a:gd name="T85" fmla="*/ 217 h 928"/>
                <a:gd name="T86" fmla="*/ 208 w 1290"/>
                <a:gd name="T87" fmla="*/ 126 h 928"/>
                <a:gd name="T88" fmla="*/ 266 w 1290"/>
                <a:gd name="T89" fmla="*/ 148 h 928"/>
                <a:gd name="T90" fmla="*/ 345 w 1290"/>
                <a:gd name="T91" fmla="*/ 226 h 928"/>
                <a:gd name="T92" fmla="*/ 471 w 1290"/>
                <a:gd name="T93" fmla="*/ 272 h 928"/>
                <a:gd name="T94" fmla="*/ 593 w 1290"/>
                <a:gd name="T95" fmla="*/ 297 h 928"/>
                <a:gd name="T96" fmla="*/ 755 w 1290"/>
                <a:gd name="T97" fmla="*/ 303 h 928"/>
                <a:gd name="T98" fmla="*/ 819 w 1290"/>
                <a:gd name="T99" fmla="*/ 229 h 928"/>
                <a:gd name="T100" fmla="*/ 940 w 1290"/>
                <a:gd name="T101" fmla="*/ 184 h 928"/>
                <a:gd name="T102" fmla="*/ 880 w 1290"/>
                <a:gd name="T103" fmla="*/ 153 h 928"/>
                <a:gd name="T104" fmla="*/ 893 w 1290"/>
                <a:gd name="T105" fmla="*/ 96 h 928"/>
                <a:gd name="T106" fmla="*/ 885 w 1290"/>
                <a:gd name="T107" fmla="*/ 3 h 928"/>
                <a:gd name="T108" fmla="*/ 1082 w 1290"/>
                <a:gd name="T109" fmla="*/ 96 h 928"/>
                <a:gd name="T110" fmla="*/ 1215 w 1290"/>
                <a:gd name="T111" fmla="*/ 159 h 928"/>
                <a:gd name="T112" fmla="*/ 1287 w 1290"/>
                <a:gd name="T113" fmla="*/ 212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90" h="928">
                  <a:moveTo>
                    <a:pt x="1285" y="229"/>
                  </a:moveTo>
                  <a:cubicBezTo>
                    <a:pt x="1285" y="229"/>
                    <a:pt x="1285" y="229"/>
                    <a:pt x="1280" y="229"/>
                  </a:cubicBezTo>
                  <a:cubicBezTo>
                    <a:pt x="1275" y="229"/>
                    <a:pt x="1274" y="227"/>
                    <a:pt x="1270" y="227"/>
                  </a:cubicBezTo>
                  <a:cubicBezTo>
                    <a:pt x="1267" y="227"/>
                    <a:pt x="1255" y="219"/>
                    <a:pt x="1254" y="223"/>
                  </a:cubicBezTo>
                  <a:cubicBezTo>
                    <a:pt x="1253" y="228"/>
                    <a:pt x="1253" y="232"/>
                    <a:pt x="1250" y="233"/>
                  </a:cubicBezTo>
                  <a:cubicBezTo>
                    <a:pt x="1247" y="234"/>
                    <a:pt x="1239" y="233"/>
                    <a:pt x="1247" y="240"/>
                  </a:cubicBezTo>
                  <a:cubicBezTo>
                    <a:pt x="1255" y="246"/>
                    <a:pt x="1258" y="250"/>
                    <a:pt x="1261" y="256"/>
                  </a:cubicBezTo>
                  <a:cubicBezTo>
                    <a:pt x="1264" y="261"/>
                    <a:pt x="1267" y="263"/>
                    <a:pt x="1272" y="272"/>
                  </a:cubicBezTo>
                  <a:cubicBezTo>
                    <a:pt x="1276" y="281"/>
                    <a:pt x="1282" y="288"/>
                    <a:pt x="1277" y="289"/>
                  </a:cubicBezTo>
                  <a:cubicBezTo>
                    <a:pt x="1273" y="291"/>
                    <a:pt x="1266" y="292"/>
                    <a:pt x="1266" y="295"/>
                  </a:cubicBezTo>
                  <a:cubicBezTo>
                    <a:pt x="1263" y="294"/>
                    <a:pt x="1259" y="292"/>
                    <a:pt x="1258" y="291"/>
                  </a:cubicBezTo>
                  <a:cubicBezTo>
                    <a:pt x="1256" y="290"/>
                    <a:pt x="1250" y="283"/>
                    <a:pt x="1250" y="288"/>
                  </a:cubicBezTo>
                  <a:cubicBezTo>
                    <a:pt x="1251" y="293"/>
                    <a:pt x="1254" y="298"/>
                    <a:pt x="1250" y="301"/>
                  </a:cubicBezTo>
                  <a:cubicBezTo>
                    <a:pt x="1247" y="304"/>
                    <a:pt x="1246" y="306"/>
                    <a:pt x="1243" y="310"/>
                  </a:cubicBezTo>
                  <a:cubicBezTo>
                    <a:pt x="1239" y="314"/>
                    <a:pt x="1237" y="314"/>
                    <a:pt x="1234" y="314"/>
                  </a:cubicBezTo>
                  <a:cubicBezTo>
                    <a:pt x="1231" y="314"/>
                    <a:pt x="1221" y="314"/>
                    <a:pt x="1226" y="319"/>
                  </a:cubicBezTo>
                  <a:cubicBezTo>
                    <a:pt x="1231" y="324"/>
                    <a:pt x="1235" y="326"/>
                    <a:pt x="1234" y="328"/>
                  </a:cubicBezTo>
                  <a:cubicBezTo>
                    <a:pt x="1232" y="329"/>
                    <a:pt x="1231" y="332"/>
                    <a:pt x="1221" y="331"/>
                  </a:cubicBezTo>
                  <a:cubicBezTo>
                    <a:pt x="1212" y="330"/>
                    <a:pt x="1215" y="335"/>
                    <a:pt x="1208" y="328"/>
                  </a:cubicBezTo>
                  <a:cubicBezTo>
                    <a:pt x="1200" y="321"/>
                    <a:pt x="1200" y="317"/>
                    <a:pt x="1198" y="326"/>
                  </a:cubicBezTo>
                  <a:cubicBezTo>
                    <a:pt x="1196" y="336"/>
                    <a:pt x="1194" y="340"/>
                    <a:pt x="1187" y="346"/>
                  </a:cubicBezTo>
                  <a:cubicBezTo>
                    <a:pt x="1180" y="352"/>
                    <a:pt x="1173" y="354"/>
                    <a:pt x="1170" y="358"/>
                  </a:cubicBezTo>
                  <a:cubicBezTo>
                    <a:pt x="1167" y="362"/>
                    <a:pt x="1166" y="363"/>
                    <a:pt x="1166" y="367"/>
                  </a:cubicBezTo>
                  <a:cubicBezTo>
                    <a:pt x="1166" y="370"/>
                    <a:pt x="1165" y="372"/>
                    <a:pt x="1165" y="374"/>
                  </a:cubicBezTo>
                  <a:cubicBezTo>
                    <a:pt x="1164" y="374"/>
                    <a:pt x="1163" y="374"/>
                    <a:pt x="1162" y="374"/>
                  </a:cubicBezTo>
                  <a:cubicBezTo>
                    <a:pt x="1157" y="374"/>
                    <a:pt x="1155" y="370"/>
                    <a:pt x="1149" y="374"/>
                  </a:cubicBezTo>
                  <a:cubicBezTo>
                    <a:pt x="1144" y="378"/>
                    <a:pt x="1136" y="380"/>
                    <a:pt x="1133" y="382"/>
                  </a:cubicBezTo>
                  <a:cubicBezTo>
                    <a:pt x="1130" y="384"/>
                    <a:pt x="1128" y="383"/>
                    <a:pt x="1127" y="388"/>
                  </a:cubicBezTo>
                  <a:cubicBezTo>
                    <a:pt x="1125" y="393"/>
                    <a:pt x="1123" y="394"/>
                    <a:pt x="1122" y="397"/>
                  </a:cubicBezTo>
                  <a:cubicBezTo>
                    <a:pt x="1122" y="400"/>
                    <a:pt x="1118" y="400"/>
                    <a:pt x="1117" y="403"/>
                  </a:cubicBezTo>
                  <a:cubicBezTo>
                    <a:pt x="1116" y="406"/>
                    <a:pt x="1114" y="409"/>
                    <a:pt x="1109" y="407"/>
                  </a:cubicBezTo>
                  <a:cubicBezTo>
                    <a:pt x="1105" y="405"/>
                    <a:pt x="1101" y="404"/>
                    <a:pt x="1105" y="400"/>
                  </a:cubicBezTo>
                  <a:cubicBezTo>
                    <a:pt x="1108" y="395"/>
                    <a:pt x="1115" y="400"/>
                    <a:pt x="1115" y="394"/>
                  </a:cubicBezTo>
                  <a:cubicBezTo>
                    <a:pt x="1115" y="388"/>
                    <a:pt x="1119" y="387"/>
                    <a:pt x="1113" y="387"/>
                  </a:cubicBezTo>
                  <a:cubicBezTo>
                    <a:pt x="1107" y="387"/>
                    <a:pt x="1098" y="386"/>
                    <a:pt x="1100" y="382"/>
                  </a:cubicBezTo>
                  <a:cubicBezTo>
                    <a:pt x="1101" y="379"/>
                    <a:pt x="1102" y="380"/>
                    <a:pt x="1108" y="371"/>
                  </a:cubicBezTo>
                  <a:cubicBezTo>
                    <a:pt x="1114" y="363"/>
                    <a:pt x="1120" y="363"/>
                    <a:pt x="1112" y="359"/>
                  </a:cubicBezTo>
                  <a:cubicBezTo>
                    <a:pt x="1105" y="355"/>
                    <a:pt x="1114" y="347"/>
                    <a:pt x="1103" y="347"/>
                  </a:cubicBezTo>
                  <a:cubicBezTo>
                    <a:pt x="1092" y="348"/>
                    <a:pt x="1092" y="345"/>
                    <a:pt x="1087" y="347"/>
                  </a:cubicBezTo>
                  <a:cubicBezTo>
                    <a:pt x="1082" y="349"/>
                    <a:pt x="1077" y="343"/>
                    <a:pt x="1077" y="349"/>
                  </a:cubicBezTo>
                  <a:cubicBezTo>
                    <a:pt x="1076" y="356"/>
                    <a:pt x="1072" y="357"/>
                    <a:pt x="1071" y="362"/>
                  </a:cubicBezTo>
                  <a:cubicBezTo>
                    <a:pt x="1070" y="367"/>
                    <a:pt x="1063" y="369"/>
                    <a:pt x="1061" y="371"/>
                  </a:cubicBezTo>
                  <a:cubicBezTo>
                    <a:pt x="1059" y="374"/>
                    <a:pt x="1054" y="375"/>
                    <a:pt x="1054" y="377"/>
                  </a:cubicBezTo>
                  <a:cubicBezTo>
                    <a:pt x="1053" y="379"/>
                    <a:pt x="1055" y="385"/>
                    <a:pt x="1056" y="387"/>
                  </a:cubicBezTo>
                  <a:cubicBezTo>
                    <a:pt x="1056" y="390"/>
                    <a:pt x="1064" y="392"/>
                    <a:pt x="1054" y="393"/>
                  </a:cubicBezTo>
                  <a:cubicBezTo>
                    <a:pt x="1043" y="394"/>
                    <a:pt x="1040" y="397"/>
                    <a:pt x="1035" y="397"/>
                  </a:cubicBezTo>
                  <a:cubicBezTo>
                    <a:pt x="1030" y="397"/>
                    <a:pt x="1027" y="389"/>
                    <a:pt x="1026" y="395"/>
                  </a:cubicBezTo>
                  <a:cubicBezTo>
                    <a:pt x="1025" y="401"/>
                    <a:pt x="1027" y="413"/>
                    <a:pt x="1030" y="415"/>
                  </a:cubicBezTo>
                  <a:cubicBezTo>
                    <a:pt x="1034" y="416"/>
                    <a:pt x="1030" y="417"/>
                    <a:pt x="1040" y="420"/>
                  </a:cubicBezTo>
                  <a:cubicBezTo>
                    <a:pt x="1050" y="423"/>
                    <a:pt x="1053" y="427"/>
                    <a:pt x="1058" y="427"/>
                  </a:cubicBezTo>
                  <a:cubicBezTo>
                    <a:pt x="1064" y="427"/>
                    <a:pt x="1071" y="428"/>
                    <a:pt x="1072" y="429"/>
                  </a:cubicBezTo>
                  <a:cubicBezTo>
                    <a:pt x="1073" y="431"/>
                    <a:pt x="1068" y="434"/>
                    <a:pt x="1074" y="441"/>
                  </a:cubicBezTo>
                  <a:cubicBezTo>
                    <a:pt x="1080" y="447"/>
                    <a:pt x="1082" y="449"/>
                    <a:pt x="1088" y="449"/>
                  </a:cubicBezTo>
                  <a:cubicBezTo>
                    <a:pt x="1094" y="449"/>
                    <a:pt x="1092" y="446"/>
                    <a:pt x="1096" y="442"/>
                  </a:cubicBezTo>
                  <a:cubicBezTo>
                    <a:pt x="1101" y="438"/>
                    <a:pt x="1100" y="435"/>
                    <a:pt x="1105" y="434"/>
                  </a:cubicBezTo>
                  <a:cubicBezTo>
                    <a:pt x="1110" y="434"/>
                    <a:pt x="1115" y="425"/>
                    <a:pt x="1119" y="432"/>
                  </a:cubicBezTo>
                  <a:cubicBezTo>
                    <a:pt x="1123" y="439"/>
                    <a:pt x="1123" y="438"/>
                    <a:pt x="1131" y="440"/>
                  </a:cubicBezTo>
                  <a:cubicBezTo>
                    <a:pt x="1139" y="443"/>
                    <a:pt x="1137" y="442"/>
                    <a:pt x="1142" y="443"/>
                  </a:cubicBezTo>
                  <a:cubicBezTo>
                    <a:pt x="1146" y="445"/>
                    <a:pt x="1151" y="443"/>
                    <a:pt x="1153" y="443"/>
                  </a:cubicBezTo>
                  <a:cubicBezTo>
                    <a:pt x="1156" y="444"/>
                    <a:pt x="1158" y="439"/>
                    <a:pt x="1161" y="445"/>
                  </a:cubicBezTo>
                  <a:cubicBezTo>
                    <a:pt x="1163" y="452"/>
                    <a:pt x="1165" y="453"/>
                    <a:pt x="1163" y="456"/>
                  </a:cubicBezTo>
                  <a:cubicBezTo>
                    <a:pt x="1160" y="459"/>
                    <a:pt x="1163" y="460"/>
                    <a:pt x="1157" y="458"/>
                  </a:cubicBezTo>
                  <a:cubicBezTo>
                    <a:pt x="1151" y="455"/>
                    <a:pt x="1152" y="451"/>
                    <a:pt x="1146" y="456"/>
                  </a:cubicBezTo>
                  <a:cubicBezTo>
                    <a:pt x="1140" y="460"/>
                    <a:pt x="1136" y="459"/>
                    <a:pt x="1134" y="462"/>
                  </a:cubicBezTo>
                  <a:cubicBezTo>
                    <a:pt x="1132" y="466"/>
                    <a:pt x="1128" y="465"/>
                    <a:pt x="1128" y="468"/>
                  </a:cubicBezTo>
                  <a:cubicBezTo>
                    <a:pt x="1128" y="471"/>
                    <a:pt x="1124" y="473"/>
                    <a:pt x="1125" y="475"/>
                  </a:cubicBezTo>
                  <a:cubicBezTo>
                    <a:pt x="1125" y="477"/>
                    <a:pt x="1116" y="471"/>
                    <a:pt x="1115" y="475"/>
                  </a:cubicBezTo>
                  <a:cubicBezTo>
                    <a:pt x="1115" y="479"/>
                    <a:pt x="1116" y="485"/>
                    <a:pt x="1115" y="488"/>
                  </a:cubicBezTo>
                  <a:cubicBezTo>
                    <a:pt x="1115" y="491"/>
                    <a:pt x="1107" y="492"/>
                    <a:pt x="1108" y="499"/>
                  </a:cubicBezTo>
                  <a:cubicBezTo>
                    <a:pt x="1108" y="506"/>
                    <a:pt x="1101" y="508"/>
                    <a:pt x="1106" y="512"/>
                  </a:cubicBezTo>
                  <a:cubicBezTo>
                    <a:pt x="1110" y="515"/>
                    <a:pt x="1114" y="518"/>
                    <a:pt x="1117" y="519"/>
                  </a:cubicBezTo>
                  <a:cubicBezTo>
                    <a:pt x="1120" y="521"/>
                    <a:pt x="1128" y="523"/>
                    <a:pt x="1132" y="526"/>
                  </a:cubicBezTo>
                  <a:cubicBezTo>
                    <a:pt x="1136" y="529"/>
                    <a:pt x="1145" y="530"/>
                    <a:pt x="1145" y="533"/>
                  </a:cubicBezTo>
                  <a:cubicBezTo>
                    <a:pt x="1145" y="536"/>
                    <a:pt x="1147" y="540"/>
                    <a:pt x="1151" y="545"/>
                  </a:cubicBezTo>
                  <a:cubicBezTo>
                    <a:pt x="1155" y="550"/>
                    <a:pt x="1154" y="551"/>
                    <a:pt x="1158" y="556"/>
                  </a:cubicBezTo>
                  <a:cubicBezTo>
                    <a:pt x="1162" y="560"/>
                    <a:pt x="1163" y="562"/>
                    <a:pt x="1165" y="567"/>
                  </a:cubicBezTo>
                  <a:cubicBezTo>
                    <a:pt x="1168" y="572"/>
                    <a:pt x="1170" y="577"/>
                    <a:pt x="1171" y="579"/>
                  </a:cubicBezTo>
                  <a:cubicBezTo>
                    <a:pt x="1172" y="581"/>
                    <a:pt x="1174" y="580"/>
                    <a:pt x="1179" y="583"/>
                  </a:cubicBezTo>
                  <a:cubicBezTo>
                    <a:pt x="1183" y="586"/>
                    <a:pt x="1188" y="590"/>
                    <a:pt x="1192" y="592"/>
                  </a:cubicBezTo>
                  <a:cubicBezTo>
                    <a:pt x="1197" y="595"/>
                    <a:pt x="1201" y="597"/>
                    <a:pt x="1202" y="599"/>
                  </a:cubicBezTo>
                  <a:cubicBezTo>
                    <a:pt x="1202" y="601"/>
                    <a:pt x="1207" y="606"/>
                    <a:pt x="1203" y="606"/>
                  </a:cubicBezTo>
                  <a:cubicBezTo>
                    <a:pt x="1199" y="606"/>
                    <a:pt x="1202" y="611"/>
                    <a:pt x="1195" y="606"/>
                  </a:cubicBezTo>
                  <a:cubicBezTo>
                    <a:pt x="1188" y="602"/>
                    <a:pt x="1183" y="596"/>
                    <a:pt x="1184" y="600"/>
                  </a:cubicBezTo>
                  <a:cubicBezTo>
                    <a:pt x="1185" y="605"/>
                    <a:pt x="1200" y="614"/>
                    <a:pt x="1202" y="616"/>
                  </a:cubicBezTo>
                  <a:cubicBezTo>
                    <a:pt x="1204" y="619"/>
                    <a:pt x="1215" y="624"/>
                    <a:pt x="1208" y="625"/>
                  </a:cubicBezTo>
                  <a:cubicBezTo>
                    <a:pt x="1201" y="626"/>
                    <a:pt x="1201" y="624"/>
                    <a:pt x="1196" y="629"/>
                  </a:cubicBezTo>
                  <a:cubicBezTo>
                    <a:pt x="1191" y="633"/>
                    <a:pt x="1185" y="636"/>
                    <a:pt x="1185" y="636"/>
                  </a:cubicBezTo>
                  <a:cubicBezTo>
                    <a:pt x="1185" y="636"/>
                    <a:pt x="1182" y="642"/>
                    <a:pt x="1185" y="644"/>
                  </a:cubicBezTo>
                  <a:cubicBezTo>
                    <a:pt x="1187" y="646"/>
                    <a:pt x="1187" y="648"/>
                    <a:pt x="1192" y="646"/>
                  </a:cubicBezTo>
                  <a:cubicBezTo>
                    <a:pt x="1198" y="643"/>
                    <a:pt x="1199" y="642"/>
                    <a:pt x="1202" y="645"/>
                  </a:cubicBezTo>
                  <a:cubicBezTo>
                    <a:pt x="1206" y="648"/>
                    <a:pt x="1206" y="650"/>
                    <a:pt x="1211" y="650"/>
                  </a:cubicBezTo>
                  <a:cubicBezTo>
                    <a:pt x="1216" y="651"/>
                    <a:pt x="1226" y="653"/>
                    <a:pt x="1224" y="656"/>
                  </a:cubicBezTo>
                  <a:cubicBezTo>
                    <a:pt x="1221" y="659"/>
                    <a:pt x="1216" y="661"/>
                    <a:pt x="1214" y="662"/>
                  </a:cubicBezTo>
                  <a:cubicBezTo>
                    <a:pt x="1212" y="663"/>
                    <a:pt x="1211" y="665"/>
                    <a:pt x="1217" y="669"/>
                  </a:cubicBezTo>
                  <a:cubicBezTo>
                    <a:pt x="1222" y="673"/>
                    <a:pt x="1220" y="676"/>
                    <a:pt x="1219" y="676"/>
                  </a:cubicBezTo>
                  <a:cubicBezTo>
                    <a:pt x="1218" y="677"/>
                    <a:pt x="1220" y="683"/>
                    <a:pt x="1221" y="685"/>
                  </a:cubicBezTo>
                  <a:cubicBezTo>
                    <a:pt x="1222" y="686"/>
                    <a:pt x="1215" y="688"/>
                    <a:pt x="1214" y="688"/>
                  </a:cubicBezTo>
                  <a:cubicBezTo>
                    <a:pt x="1212" y="688"/>
                    <a:pt x="1222" y="688"/>
                    <a:pt x="1222" y="693"/>
                  </a:cubicBezTo>
                  <a:cubicBezTo>
                    <a:pt x="1222" y="698"/>
                    <a:pt x="1219" y="704"/>
                    <a:pt x="1215" y="701"/>
                  </a:cubicBezTo>
                  <a:cubicBezTo>
                    <a:pt x="1212" y="699"/>
                    <a:pt x="1208" y="696"/>
                    <a:pt x="1209" y="700"/>
                  </a:cubicBezTo>
                  <a:cubicBezTo>
                    <a:pt x="1211" y="705"/>
                    <a:pt x="1215" y="703"/>
                    <a:pt x="1209" y="705"/>
                  </a:cubicBezTo>
                  <a:cubicBezTo>
                    <a:pt x="1203" y="707"/>
                    <a:pt x="1202" y="712"/>
                    <a:pt x="1205" y="715"/>
                  </a:cubicBezTo>
                  <a:cubicBezTo>
                    <a:pt x="1208" y="717"/>
                    <a:pt x="1210" y="722"/>
                    <a:pt x="1206" y="726"/>
                  </a:cubicBezTo>
                  <a:cubicBezTo>
                    <a:pt x="1202" y="730"/>
                    <a:pt x="1199" y="729"/>
                    <a:pt x="1200" y="733"/>
                  </a:cubicBezTo>
                  <a:cubicBezTo>
                    <a:pt x="1202" y="736"/>
                    <a:pt x="1201" y="735"/>
                    <a:pt x="1200" y="741"/>
                  </a:cubicBezTo>
                  <a:cubicBezTo>
                    <a:pt x="1198" y="747"/>
                    <a:pt x="1183" y="739"/>
                    <a:pt x="1186" y="744"/>
                  </a:cubicBezTo>
                  <a:cubicBezTo>
                    <a:pt x="1188" y="750"/>
                    <a:pt x="1196" y="752"/>
                    <a:pt x="1193" y="756"/>
                  </a:cubicBezTo>
                  <a:cubicBezTo>
                    <a:pt x="1190" y="760"/>
                    <a:pt x="1181" y="757"/>
                    <a:pt x="1187" y="762"/>
                  </a:cubicBezTo>
                  <a:cubicBezTo>
                    <a:pt x="1193" y="768"/>
                    <a:pt x="1196" y="770"/>
                    <a:pt x="1193" y="774"/>
                  </a:cubicBezTo>
                  <a:cubicBezTo>
                    <a:pt x="1189" y="777"/>
                    <a:pt x="1183" y="773"/>
                    <a:pt x="1186" y="780"/>
                  </a:cubicBezTo>
                  <a:cubicBezTo>
                    <a:pt x="1189" y="786"/>
                    <a:pt x="1181" y="783"/>
                    <a:pt x="1182" y="787"/>
                  </a:cubicBezTo>
                  <a:cubicBezTo>
                    <a:pt x="1183" y="791"/>
                    <a:pt x="1177" y="790"/>
                    <a:pt x="1177" y="795"/>
                  </a:cubicBezTo>
                  <a:cubicBezTo>
                    <a:pt x="1176" y="800"/>
                    <a:pt x="1170" y="796"/>
                    <a:pt x="1170" y="802"/>
                  </a:cubicBezTo>
                  <a:cubicBezTo>
                    <a:pt x="1171" y="808"/>
                    <a:pt x="1159" y="802"/>
                    <a:pt x="1160" y="804"/>
                  </a:cubicBezTo>
                  <a:cubicBezTo>
                    <a:pt x="1161" y="807"/>
                    <a:pt x="1158" y="813"/>
                    <a:pt x="1158" y="817"/>
                  </a:cubicBezTo>
                  <a:cubicBezTo>
                    <a:pt x="1158" y="820"/>
                    <a:pt x="1155" y="819"/>
                    <a:pt x="1153" y="823"/>
                  </a:cubicBezTo>
                  <a:cubicBezTo>
                    <a:pt x="1152" y="826"/>
                    <a:pt x="1147" y="825"/>
                    <a:pt x="1146" y="828"/>
                  </a:cubicBezTo>
                  <a:cubicBezTo>
                    <a:pt x="1144" y="831"/>
                    <a:pt x="1141" y="828"/>
                    <a:pt x="1140" y="832"/>
                  </a:cubicBezTo>
                  <a:cubicBezTo>
                    <a:pt x="1138" y="837"/>
                    <a:pt x="1135" y="836"/>
                    <a:pt x="1135" y="840"/>
                  </a:cubicBezTo>
                  <a:cubicBezTo>
                    <a:pt x="1135" y="844"/>
                    <a:pt x="1130" y="846"/>
                    <a:pt x="1130" y="848"/>
                  </a:cubicBezTo>
                  <a:cubicBezTo>
                    <a:pt x="1129" y="851"/>
                    <a:pt x="1124" y="849"/>
                    <a:pt x="1121" y="852"/>
                  </a:cubicBezTo>
                  <a:cubicBezTo>
                    <a:pt x="1118" y="855"/>
                    <a:pt x="1116" y="853"/>
                    <a:pt x="1113" y="855"/>
                  </a:cubicBezTo>
                  <a:cubicBezTo>
                    <a:pt x="1110" y="856"/>
                    <a:pt x="1108" y="854"/>
                    <a:pt x="1106" y="855"/>
                  </a:cubicBezTo>
                  <a:cubicBezTo>
                    <a:pt x="1104" y="855"/>
                    <a:pt x="1097" y="853"/>
                    <a:pt x="1097" y="853"/>
                  </a:cubicBezTo>
                  <a:cubicBezTo>
                    <a:pt x="1097" y="853"/>
                    <a:pt x="1092" y="851"/>
                    <a:pt x="1093" y="855"/>
                  </a:cubicBezTo>
                  <a:cubicBezTo>
                    <a:pt x="1095" y="859"/>
                    <a:pt x="1090" y="854"/>
                    <a:pt x="1090" y="858"/>
                  </a:cubicBezTo>
                  <a:cubicBezTo>
                    <a:pt x="1089" y="863"/>
                    <a:pt x="1089" y="864"/>
                    <a:pt x="1085" y="867"/>
                  </a:cubicBezTo>
                  <a:cubicBezTo>
                    <a:pt x="1082" y="870"/>
                    <a:pt x="1078" y="872"/>
                    <a:pt x="1074" y="871"/>
                  </a:cubicBezTo>
                  <a:cubicBezTo>
                    <a:pt x="1070" y="870"/>
                    <a:pt x="1075" y="858"/>
                    <a:pt x="1073" y="861"/>
                  </a:cubicBezTo>
                  <a:cubicBezTo>
                    <a:pt x="1072" y="864"/>
                    <a:pt x="1068" y="856"/>
                    <a:pt x="1068" y="856"/>
                  </a:cubicBezTo>
                  <a:cubicBezTo>
                    <a:pt x="1067" y="856"/>
                    <a:pt x="1063" y="855"/>
                    <a:pt x="1063" y="854"/>
                  </a:cubicBezTo>
                  <a:cubicBezTo>
                    <a:pt x="1063" y="853"/>
                    <a:pt x="1059" y="845"/>
                    <a:pt x="1060" y="850"/>
                  </a:cubicBezTo>
                  <a:cubicBezTo>
                    <a:pt x="1060" y="854"/>
                    <a:pt x="1058" y="858"/>
                    <a:pt x="1061" y="861"/>
                  </a:cubicBezTo>
                  <a:cubicBezTo>
                    <a:pt x="1064" y="865"/>
                    <a:pt x="1064" y="866"/>
                    <a:pt x="1061" y="868"/>
                  </a:cubicBezTo>
                  <a:cubicBezTo>
                    <a:pt x="1058" y="871"/>
                    <a:pt x="1056" y="871"/>
                    <a:pt x="1054" y="873"/>
                  </a:cubicBezTo>
                  <a:cubicBezTo>
                    <a:pt x="1051" y="875"/>
                    <a:pt x="1050" y="873"/>
                    <a:pt x="1048" y="876"/>
                  </a:cubicBezTo>
                  <a:cubicBezTo>
                    <a:pt x="1046" y="880"/>
                    <a:pt x="1049" y="880"/>
                    <a:pt x="1040" y="881"/>
                  </a:cubicBezTo>
                  <a:cubicBezTo>
                    <a:pt x="1032" y="882"/>
                    <a:pt x="1027" y="880"/>
                    <a:pt x="1027" y="881"/>
                  </a:cubicBezTo>
                  <a:cubicBezTo>
                    <a:pt x="1027" y="883"/>
                    <a:pt x="1023" y="887"/>
                    <a:pt x="1022" y="888"/>
                  </a:cubicBezTo>
                  <a:cubicBezTo>
                    <a:pt x="1021" y="890"/>
                    <a:pt x="1019" y="884"/>
                    <a:pt x="1006" y="890"/>
                  </a:cubicBezTo>
                  <a:cubicBezTo>
                    <a:pt x="993" y="895"/>
                    <a:pt x="987" y="896"/>
                    <a:pt x="988" y="901"/>
                  </a:cubicBezTo>
                  <a:cubicBezTo>
                    <a:pt x="988" y="905"/>
                    <a:pt x="994" y="908"/>
                    <a:pt x="996" y="913"/>
                  </a:cubicBezTo>
                  <a:cubicBezTo>
                    <a:pt x="997" y="918"/>
                    <a:pt x="1007" y="921"/>
                    <a:pt x="995" y="922"/>
                  </a:cubicBezTo>
                  <a:cubicBezTo>
                    <a:pt x="982" y="922"/>
                    <a:pt x="981" y="928"/>
                    <a:pt x="981" y="922"/>
                  </a:cubicBezTo>
                  <a:cubicBezTo>
                    <a:pt x="981" y="915"/>
                    <a:pt x="975" y="915"/>
                    <a:pt x="975" y="910"/>
                  </a:cubicBezTo>
                  <a:cubicBezTo>
                    <a:pt x="975" y="904"/>
                    <a:pt x="973" y="906"/>
                    <a:pt x="975" y="899"/>
                  </a:cubicBezTo>
                  <a:cubicBezTo>
                    <a:pt x="977" y="891"/>
                    <a:pt x="974" y="883"/>
                    <a:pt x="967" y="886"/>
                  </a:cubicBezTo>
                  <a:cubicBezTo>
                    <a:pt x="960" y="889"/>
                    <a:pt x="961" y="896"/>
                    <a:pt x="956" y="890"/>
                  </a:cubicBezTo>
                  <a:cubicBezTo>
                    <a:pt x="951" y="883"/>
                    <a:pt x="951" y="880"/>
                    <a:pt x="945" y="881"/>
                  </a:cubicBezTo>
                  <a:cubicBezTo>
                    <a:pt x="940" y="882"/>
                    <a:pt x="934" y="879"/>
                    <a:pt x="933" y="883"/>
                  </a:cubicBezTo>
                  <a:cubicBezTo>
                    <a:pt x="932" y="884"/>
                    <a:pt x="931" y="885"/>
                    <a:pt x="930" y="885"/>
                  </a:cubicBezTo>
                  <a:cubicBezTo>
                    <a:pt x="929" y="884"/>
                    <a:pt x="929" y="883"/>
                    <a:pt x="928" y="883"/>
                  </a:cubicBezTo>
                  <a:cubicBezTo>
                    <a:pt x="926" y="883"/>
                    <a:pt x="910" y="878"/>
                    <a:pt x="906" y="877"/>
                  </a:cubicBezTo>
                  <a:cubicBezTo>
                    <a:pt x="902" y="877"/>
                    <a:pt x="896" y="869"/>
                    <a:pt x="894" y="861"/>
                  </a:cubicBezTo>
                  <a:cubicBezTo>
                    <a:pt x="892" y="854"/>
                    <a:pt x="895" y="854"/>
                    <a:pt x="894" y="850"/>
                  </a:cubicBezTo>
                  <a:cubicBezTo>
                    <a:pt x="893" y="846"/>
                    <a:pt x="889" y="847"/>
                    <a:pt x="880" y="848"/>
                  </a:cubicBezTo>
                  <a:cubicBezTo>
                    <a:pt x="870" y="848"/>
                    <a:pt x="868" y="845"/>
                    <a:pt x="864" y="841"/>
                  </a:cubicBezTo>
                  <a:cubicBezTo>
                    <a:pt x="860" y="837"/>
                    <a:pt x="856" y="838"/>
                    <a:pt x="851" y="839"/>
                  </a:cubicBezTo>
                  <a:cubicBezTo>
                    <a:pt x="846" y="841"/>
                    <a:pt x="849" y="843"/>
                    <a:pt x="849" y="846"/>
                  </a:cubicBezTo>
                  <a:cubicBezTo>
                    <a:pt x="849" y="849"/>
                    <a:pt x="846" y="855"/>
                    <a:pt x="839" y="853"/>
                  </a:cubicBezTo>
                  <a:cubicBezTo>
                    <a:pt x="833" y="852"/>
                    <a:pt x="828" y="854"/>
                    <a:pt x="828" y="858"/>
                  </a:cubicBezTo>
                  <a:cubicBezTo>
                    <a:pt x="828" y="861"/>
                    <a:pt x="822" y="857"/>
                    <a:pt x="821" y="856"/>
                  </a:cubicBezTo>
                  <a:cubicBezTo>
                    <a:pt x="820" y="856"/>
                    <a:pt x="813" y="854"/>
                    <a:pt x="808" y="858"/>
                  </a:cubicBezTo>
                  <a:cubicBezTo>
                    <a:pt x="804" y="862"/>
                    <a:pt x="802" y="858"/>
                    <a:pt x="798" y="856"/>
                  </a:cubicBezTo>
                  <a:cubicBezTo>
                    <a:pt x="794" y="853"/>
                    <a:pt x="789" y="851"/>
                    <a:pt x="786" y="857"/>
                  </a:cubicBezTo>
                  <a:cubicBezTo>
                    <a:pt x="784" y="862"/>
                    <a:pt x="784" y="860"/>
                    <a:pt x="784" y="862"/>
                  </a:cubicBezTo>
                  <a:cubicBezTo>
                    <a:pt x="780" y="861"/>
                    <a:pt x="775" y="861"/>
                    <a:pt x="772" y="863"/>
                  </a:cubicBezTo>
                  <a:cubicBezTo>
                    <a:pt x="769" y="865"/>
                    <a:pt x="773" y="870"/>
                    <a:pt x="776" y="875"/>
                  </a:cubicBezTo>
                  <a:cubicBezTo>
                    <a:pt x="779" y="881"/>
                    <a:pt x="777" y="877"/>
                    <a:pt x="777" y="884"/>
                  </a:cubicBezTo>
                  <a:cubicBezTo>
                    <a:pt x="776" y="890"/>
                    <a:pt x="780" y="892"/>
                    <a:pt x="781" y="895"/>
                  </a:cubicBezTo>
                  <a:cubicBezTo>
                    <a:pt x="782" y="899"/>
                    <a:pt x="781" y="899"/>
                    <a:pt x="772" y="896"/>
                  </a:cubicBezTo>
                  <a:cubicBezTo>
                    <a:pt x="763" y="894"/>
                    <a:pt x="768" y="898"/>
                    <a:pt x="765" y="894"/>
                  </a:cubicBezTo>
                  <a:cubicBezTo>
                    <a:pt x="764" y="891"/>
                    <a:pt x="763" y="890"/>
                    <a:pt x="762" y="889"/>
                  </a:cubicBezTo>
                  <a:cubicBezTo>
                    <a:pt x="763" y="886"/>
                    <a:pt x="762" y="884"/>
                    <a:pt x="762" y="882"/>
                  </a:cubicBezTo>
                  <a:cubicBezTo>
                    <a:pt x="760" y="878"/>
                    <a:pt x="757" y="884"/>
                    <a:pt x="751" y="888"/>
                  </a:cubicBezTo>
                  <a:cubicBezTo>
                    <a:pt x="746" y="892"/>
                    <a:pt x="747" y="893"/>
                    <a:pt x="743" y="892"/>
                  </a:cubicBezTo>
                  <a:cubicBezTo>
                    <a:pt x="740" y="891"/>
                    <a:pt x="735" y="882"/>
                    <a:pt x="735" y="876"/>
                  </a:cubicBezTo>
                  <a:cubicBezTo>
                    <a:pt x="735" y="870"/>
                    <a:pt x="727" y="872"/>
                    <a:pt x="716" y="872"/>
                  </a:cubicBezTo>
                  <a:cubicBezTo>
                    <a:pt x="705" y="873"/>
                    <a:pt x="715" y="865"/>
                    <a:pt x="715" y="863"/>
                  </a:cubicBezTo>
                  <a:cubicBezTo>
                    <a:pt x="715" y="862"/>
                    <a:pt x="719" y="853"/>
                    <a:pt x="718" y="848"/>
                  </a:cubicBezTo>
                  <a:cubicBezTo>
                    <a:pt x="718" y="843"/>
                    <a:pt x="707" y="846"/>
                    <a:pt x="704" y="839"/>
                  </a:cubicBezTo>
                  <a:cubicBezTo>
                    <a:pt x="702" y="832"/>
                    <a:pt x="699" y="832"/>
                    <a:pt x="696" y="827"/>
                  </a:cubicBezTo>
                  <a:cubicBezTo>
                    <a:pt x="692" y="822"/>
                    <a:pt x="695" y="818"/>
                    <a:pt x="692" y="816"/>
                  </a:cubicBezTo>
                  <a:cubicBezTo>
                    <a:pt x="690" y="814"/>
                    <a:pt x="681" y="814"/>
                    <a:pt x="677" y="816"/>
                  </a:cubicBezTo>
                  <a:cubicBezTo>
                    <a:pt x="674" y="818"/>
                    <a:pt x="669" y="822"/>
                    <a:pt x="666" y="818"/>
                  </a:cubicBezTo>
                  <a:cubicBezTo>
                    <a:pt x="663" y="814"/>
                    <a:pt x="665" y="809"/>
                    <a:pt x="663" y="802"/>
                  </a:cubicBezTo>
                  <a:cubicBezTo>
                    <a:pt x="661" y="794"/>
                    <a:pt x="665" y="791"/>
                    <a:pt x="667" y="784"/>
                  </a:cubicBezTo>
                  <a:cubicBezTo>
                    <a:pt x="669" y="777"/>
                    <a:pt x="677" y="772"/>
                    <a:pt x="683" y="767"/>
                  </a:cubicBezTo>
                  <a:cubicBezTo>
                    <a:pt x="688" y="762"/>
                    <a:pt x="684" y="756"/>
                    <a:pt x="680" y="747"/>
                  </a:cubicBezTo>
                  <a:cubicBezTo>
                    <a:pt x="675" y="738"/>
                    <a:pt x="679" y="730"/>
                    <a:pt x="677" y="723"/>
                  </a:cubicBezTo>
                  <a:cubicBezTo>
                    <a:pt x="676" y="716"/>
                    <a:pt x="671" y="718"/>
                    <a:pt x="666" y="720"/>
                  </a:cubicBezTo>
                  <a:cubicBezTo>
                    <a:pt x="661" y="722"/>
                    <a:pt x="664" y="714"/>
                    <a:pt x="664" y="710"/>
                  </a:cubicBezTo>
                  <a:cubicBezTo>
                    <a:pt x="664" y="706"/>
                    <a:pt x="654" y="698"/>
                    <a:pt x="652" y="695"/>
                  </a:cubicBezTo>
                  <a:cubicBezTo>
                    <a:pt x="650" y="692"/>
                    <a:pt x="643" y="690"/>
                    <a:pt x="642" y="692"/>
                  </a:cubicBezTo>
                  <a:cubicBezTo>
                    <a:pt x="641" y="694"/>
                    <a:pt x="640" y="695"/>
                    <a:pt x="639" y="697"/>
                  </a:cubicBezTo>
                  <a:cubicBezTo>
                    <a:pt x="638" y="697"/>
                    <a:pt x="638" y="697"/>
                    <a:pt x="638" y="697"/>
                  </a:cubicBezTo>
                  <a:cubicBezTo>
                    <a:pt x="630" y="694"/>
                    <a:pt x="629" y="692"/>
                    <a:pt x="623" y="692"/>
                  </a:cubicBezTo>
                  <a:cubicBezTo>
                    <a:pt x="618" y="693"/>
                    <a:pt x="611" y="697"/>
                    <a:pt x="612" y="691"/>
                  </a:cubicBezTo>
                  <a:cubicBezTo>
                    <a:pt x="613" y="685"/>
                    <a:pt x="615" y="677"/>
                    <a:pt x="613" y="678"/>
                  </a:cubicBezTo>
                  <a:cubicBezTo>
                    <a:pt x="610" y="678"/>
                    <a:pt x="604" y="682"/>
                    <a:pt x="606" y="676"/>
                  </a:cubicBezTo>
                  <a:cubicBezTo>
                    <a:pt x="607" y="670"/>
                    <a:pt x="612" y="669"/>
                    <a:pt x="606" y="667"/>
                  </a:cubicBezTo>
                  <a:cubicBezTo>
                    <a:pt x="600" y="666"/>
                    <a:pt x="596" y="662"/>
                    <a:pt x="593" y="667"/>
                  </a:cubicBezTo>
                  <a:cubicBezTo>
                    <a:pt x="590" y="673"/>
                    <a:pt x="593" y="678"/>
                    <a:pt x="586" y="675"/>
                  </a:cubicBezTo>
                  <a:cubicBezTo>
                    <a:pt x="579" y="672"/>
                    <a:pt x="581" y="672"/>
                    <a:pt x="574" y="670"/>
                  </a:cubicBezTo>
                  <a:cubicBezTo>
                    <a:pt x="567" y="668"/>
                    <a:pt x="561" y="669"/>
                    <a:pt x="559" y="672"/>
                  </a:cubicBezTo>
                  <a:cubicBezTo>
                    <a:pt x="558" y="675"/>
                    <a:pt x="556" y="679"/>
                    <a:pt x="553" y="682"/>
                  </a:cubicBezTo>
                  <a:cubicBezTo>
                    <a:pt x="549" y="685"/>
                    <a:pt x="547" y="681"/>
                    <a:pt x="542" y="686"/>
                  </a:cubicBezTo>
                  <a:cubicBezTo>
                    <a:pt x="536" y="692"/>
                    <a:pt x="533" y="695"/>
                    <a:pt x="531" y="698"/>
                  </a:cubicBezTo>
                  <a:cubicBezTo>
                    <a:pt x="528" y="702"/>
                    <a:pt x="529" y="704"/>
                    <a:pt x="525" y="708"/>
                  </a:cubicBezTo>
                  <a:cubicBezTo>
                    <a:pt x="522" y="711"/>
                    <a:pt x="519" y="709"/>
                    <a:pt x="512" y="710"/>
                  </a:cubicBezTo>
                  <a:cubicBezTo>
                    <a:pt x="510" y="710"/>
                    <a:pt x="508" y="711"/>
                    <a:pt x="507" y="711"/>
                  </a:cubicBezTo>
                  <a:cubicBezTo>
                    <a:pt x="505" y="710"/>
                    <a:pt x="502" y="706"/>
                    <a:pt x="501" y="705"/>
                  </a:cubicBezTo>
                  <a:cubicBezTo>
                    <a:pt x="499" y="704"/>
                    <a:pt x="490" y="706"/>
                    <a:pt x="483" y="705"/>
                  </a:cubicBezTo>
                  <a:cubicBezTo>
                    <a:pt x="476" y="704"/>
                    <a:pt x="476" y="704"/>
                    <a:pt x="471" y="702"/>
                  </a:cubicBezTo>
                  <a:cubicBezTo>
                    <a:pt x="467" y="700"/>
                    <a:pt x="465" y="698"/>
                    <a:pt x="463" y="696"/>
                  </a:cubicBezTo>
                  <a:cubicBezTo>
                    <a:pt x="460" y="694"/>
                    <a:pt x="456" y="700"/>
                    <a:pt x="451" y="703"/>
                  </a:cubicBezTo>
                  <a:cubicBezTo>
                    <a:pt x="446" y="707"/>
                    <a:pt x="448" y="707"/>
                    <a:pt x="445" y="712"/>
                  </a:cubicBezTo>
                  <a:cubicBezTo>
                    <a:pt x="441" y="716"/>
                    <a:pt x="442" y="714"/>
                    <a:pt x="439" y="721"/>
                  </a:cubicBezTo>
                  <a:cubicBezTo>
                    <a:pt x="437" y="726"/>
                    <a:pt x="437" y="725"/>
                    <a:pt x="437" y="726"/>
                  </a:cubicBezTo>
                  <a:cubicBezTo>
                    <a:pt x="437" y="725"/>
                    <a:pt x="437" y="724"/>
                    <a:pt x="436" y="724"/>
                  </a:cubicBezTo>
                  <a:cubicBezTo>
                    <a:pt x="433" y="717"/>
                    <a:pt x="436" y="716"/>
                    <a:pt x="435" y="710"/>
                  </a:cubicBezTo>
                  <a:cubicBezTo>
                    <a:pt x="434" y="704"/>
                    <a:pt x="431" y="702"/>
                    <a:pt x="427" y="704"/>
                  </a:cubicBezTo>
                  <a:cubicBezTo>
                    <a:pt x="424" y="705"/>
                    <a:pt x="421" y="707"/>
                    <a:pt x="419" y="708"/>
                  </a:cubicBezTo>
                  <a:cubicBezTo>
                    <a:pt x="418" y="708"/>
                    <a:pt x="417" y="708"/>
                    <a:pt x="416" y="708"/>
                  </a:cubicBezTo>
                  <a:cubicBezTo>
                    <a:pt x="406" y="710"/>
                    <a:pt x="393" y="711"/>
                    <a:pt x="390" y="708"/>
                  </a:cubicBezTo>
                  <a:cubicBezTo>
                    <a:pt x="388" y="704"/>
                    <a:pt x="386" y="699"/>
                    <a:pt x="381" y="703"/>
                  </a:cubicBezTo>
                  <a:cubicBezTo>
                    <a:pt x="376" y="706"/>
                    <a:pt x="376" y="711"/>
                    <a:pt x="372" y="707"/>
                  </a:cubicBezTo>
                  <a:cubicBezTo>
                    <a:pt x="368" y="703"/>
                    <a:pt x="370" y="704"/>
                    <a:pt x="366" y="705"/>
                  </a:cubicBezTo>
                  <a:cubicBezTo>
                    <a:pt x="362" y="706"/>
                    <a:pt x="360" y="705"/>
                    <a:pt x="357" y="701"/>
                  </a:cubicBezTo>
                  <a:cubicBezTo>
                    <a:pt x="354" y="696"/>
                    <a:pt x="340" y="701"/>
                    <a:pt x="340" y="695"/>
                  </a:cubicBezTo>
                  <a:cubicBezTo>
                    <a:pt x="340" y="690"/>
                    <a:pt x="345" y="689"/>
                    <a:pt x="336" y="688"/>
                  </a:cubicBezTo>
                  <a:cubicBezTo>
                    <a:pt x="328" y="687"/>
                    <a:pt x="328" y="692"/>
                    <a:pt x="324" y="683"/>
                  </a:cubicBezTo>
                  <a:cubicBezTo>
                    <a:pt x="319" y="674"/>
                    <a:pt x="317" y="670"/>
                    <a:pt x="310" y="670"/>
                  </a:cubicBezTo>
                  <a:cubicBezTo>
                    <a:pt x="303" y="670"/>
                    <a:pt x="301" y="675"/>
                    <a:pt x="295" y="666"/>
                  </a:cubicBezTo>
                  <a:cubicBezTo>
                    <a:pt x="290" y="656"/>
                    <a:pt x="280" y="657"/>
                    <a:pt x="273" y="651"/>
                  </a:cubicBezTo>
                  <a:cubicBezTo>
                    <a:pt x="265" y="645"/>
                    <a:pt x="256" y="637"/>
                    <a:pt x="251" y="638"/>
                  </a:cubicBezTo>
                  <a:cubicBezTo>
                    <a:pt x="246" y="639"/>
                    <a:pt x="243" y="644"/>
                    <a:pt x="240" y="646"/>
                  </a:cubicBezTo>
                  <a:cubicBezTo>
                    <a:pt x="239" y="647"/>
                    <a:pt x="237" y="647"/>
                    <a:pt x="235" y="646"/>
                  </a:cubicBezTo>
                  <a:cubicBezTo>
                    <a:pt x="237" y="644"/>
                    <a:pt x="228" y="639"/>
                    <a:pt x="226" y="638"/>
                  </a:cubicBezTo>
                  <a:cubicBezTo>
                    <a:pt x="223" y="637"/>
                    <a:pt x="216" y="635"/>
                    <a:pt x="208" y="628"/>
                  </a:cubicBezTo>
                  <a:cubicBezTo>
                    <a:pt x="201" y="620"/>
                    <a:pt x="197" y="628"/>
                    <a:pt x="192" y="621"/>
                  </a:cubicBezTo>
                  <a:cubicBezTo>
                    <a:pt x="187" y="615"/>
                    <a:pt x="184" y="609"/>
                    <a:pt x="179" y="613"/>
                  </a:cubicBezTo>
                  <a:cubicBezTo>
                    <a:pt x="173" y="617"/>
                    <a:pt x="173" y="615"/>
                    <a:pt x="170" y="601"/>
                  </a:cubicBezTo>
                  <a:cubicBezTo>
                    <a:pt x="167" y="586"/>
                    <a:pt x="161" y="591"/>
                    <a:pt x="159" y="581"/>
                  </a:cubicBezTo>
                  <a:cubicBezTo>
                    <a:pt x="158" y="571"/>
                    <a:pt x="172" y="582"/>
                    <a:pt x="177" y="580"/>
                  </a:cubicBezTo>
                  <a:cubicBezTo>
                    <a:pt x="182" y="579"/>
                    <a:pt x="182" y="574"/>
                    <a:pt x="181" y="571"/>
                  </a:cubicBezTo>
                  <a:cubicBezTo>
                    <a:pt x="180" y="568"/>
                    <a:pt x="178" y="562"/>
                    <a:pt x="170" y="557"/>
                  </a:cubicBezTo>
                  <a:cubicBezTo>
                    <a:pt x="162" y="552"/>
                    <a:pt x="167" y="551"/>
                    <a:pt x="159" y="541"/>
                  </a:cubicBezTo>
                  <a:cubicBezTo>
                    <a:pt x="159" y="540"/>
                    <a:pt x="158" y="540"/>
                    <a:pt x="158" y="539"/>
                  </a:cubicBezTo>
                  <a:cubicBezTo>
                    <a:pt x="160" y="537"/>
                    <a:pt x="163" y="536"/>
                    <a:pt x="168" y="537"/>
                  </a:cubicBezTo>
                  <a:cubicBezTo>
                    <a:pt x="175" y="540"/>
                    <a:pt x="173" y="536"/>
                    <a:pt x="173" y="532"/>
                  </a:cubicBezTo>
                  <a:cubicBezTo>
                    <a:pt x="173" y="528"/>
                    <a:pt x="178" y="522"/>
                    <a:pt x="179" y="519"/>
                  </a:cubicBezTo>
                  <a:cubicBezTo>
                    <a:pt x="181" y="517"/>
                    <a:pt x="185" y="513"/>
                    <a:pt x="186" y="505"/>
                  </a:cubicBezTo>
                  <a:cubicBezTo>
                    <a:pt x="187" y="497"/>
                    <a:pt x="185" y="498"/>
                    <a:pt x="181" y="496"/>
                  </a:cubicBezTo>
                  <a:cubicBezTo>
                    <a:pt x="176" y="494"/>
                    <a:pt x="168" y="488"/>
                    <a:pt x="163" y="485"/>
                  </a:cubicBezTo>
                  <a:cubicBezTo>
                    <a:pt x="158" y="482"/>
                    <a:pt x="146" y="484"/>
                    <a:pt x="138" y="488"/>
                  </a:cubicBezTo>
                  <a:cubicBezTo>
                    <a:pt x="133" y="491"/>
                    <a:pt x="132" y="494"/>
                    <a:pt x="131" y="496"/>
                  </a:cubicBezTo>
                  <a:cubicBezTo>
                    <a:pt x="130" y="496"/>
                    <a:pt x="129" y="496"/>
                    <a:pt x="128" y="496"/>
                  </a:cubicBezTo>
                  <a:cubicBezTo>
                    <a:pt x="125" y="495"/>
                    <a:pt x="116" y="496"/>
                    <a:pt x="112" y="496"/>
                  </a:cubicBezTo>
                  <a:cubicBezTo>
                    <a:pt x="107" y="496"/>
                    <a:pt x="103" y="491"/>
                    <a:pt x="95" y="486"/>
                  </a:cubicBezTo>
                  <a:cubicBezTo>
                    <a:pt x="86" y="481"/>
                    <a:pt x="91" y="486"/>
                    <a:pt x="85" y="485"/>
                  </a:cubicBezTo>
                  <a:cubicBezTo>
                    <a:pt x="78" y="485"/>
                    <a:pt x="82" y="483"/>
                    <a:pt x="80" y="481"/>
                  </a:cubicBezTo>
                  <a:cubicBezTo>
                    <a:pt x="78" y="478"/>
                    <a:pt x="78" y="474"/>
                    <a:pt x="78" y="471"/>
                  </a:cubicBezTo>
                  <a:cubicBezTo>
                    <a:pt x="77" y="468"/>
                    <a:pt x="73" y="465"/>
                    <a:pt x="69" y="463"/>
                  </a:cubicBezTo>
                  <a:cubicBezTo>
                    <a:pt x="65" y="461"/>
                    <a:pt x="57" y="456"/>
                    <a:pt x="54" y="453"/>
                  </a:cubicBezTo>
                  <a:cubicBezTo>
                    <a:pt x="51" y="449"/>
                    <a:pt x="42" y="451"/>
                    <a:pt x="37" y="453"/>
                  </a:cubicBezTo>
                  <a:cubicBezTo>
                    <a:pt x="37" y="453"/>
                    <a:pt x="36" y="453"/>
                    <a:pt x="36" y="453"/>
                  </a:cubicBezTo>
                  <a:cubicBezTo>
                    <a:pt x="37" y="451"/>
                    <a:pt x="37" y="447"/>
                    <a:pt x="38" y="445"/>
                  </a:cubicBezTo>
                  <a:cubicBezTo>
                    <a:pt x="38" y="444"/>
                    <a:pt x="40" y="444"/>
                    <a:pt x="42" y="445"/>
                  </a:cubicBezTo>
                  <a:cubicBezTo>
                    <a:pt x="44" y="445"/>
                    <a:pt x="46" y="446"/>
                    <a:pt x="49" y="446"/>
                  </a:cubicBezTo>
                  <a:cubicBezTo>
                    <a:pt x="53" y="446"/>
                    <a:pt x="50" y="441"/>
                    <a:pt x="46" y="434"/>
                  </a:cubicBezTo>
                  <a:cubicBezTo>
                    <a:pt x="43" y="427"/>
                    <a:pt x="38" y="427"/>
                    <a:pt x="36" y="420"/>
                  </a:cubicBezTo>
                  <a:cubicBezTo>
                    <a:pt x="34" y="414"/>
                    <a:pt x="34" y="414"/>
                    <a:pt x="31" y="410"/>
                  </a:cubicBezTo>
                  <a:cubicBezTo>
                    <a:pt x="28" y="407"/>
                    <a:pt x="24" y="407"/>
                    <a:pt x="19" y="409"/>
                  </a:cubicBezTo>
                  <a:cubicBezTo>
                    <a:pt x="14" y="410"/>
                    <a:pt x="13" y="409"/>
                    <a:pt x="9" y="406"/>
                  </a:cubicBezTo>
                  <a:cubicBezTo>
                    <a:pt x="4" y="404"/>
                    <a:pt x="4" y="397"/>
                    <a:pt x="2" y="392"/>
                  </a:cubicBezTo>
                  <a:cubicBezTo>
                    <a:pt x="0" y="388"/>
                    <a:pt x="2" y="387"/>
                    <a:pt x="5" y="385"/>
                  </a:cubicBezTo>
                  <a:cubicBezTo>
                    <a:pt x="5" y="385"/>
                    <a:pt x="5" y="385"/>
                    <a:pt x="5" y="384"/>
                  </a:cubicBezTo>
                  <a:cubicBezTo>
                    <a:pt x="7" y="382"/>
                    <a:pt x="5" y="380"/>
                    <a:pt x="4" y="376"/>
                  </a:cubicBezTo>
                  <a:cubicBezTo>
                    <a:pt x="4" y="372"/>
                    <a:pt x="6" y="368"/>
                    <a:pt x="11" y="365"/>
                  </a:cubicBezTo>
                  <a:cubicBezTo>
                    <a:pt x="16" y="362"/>
                    <a:pt x="20" y="360"/>
                    <a:pt x="22" y="358"/>
                  </a:cubicBezTo>
                  <a:cubicBezTo>
                    <a:pt x="24" y="356"/>
                    <a:pt x="30" y="357"/>
                    <a:pt x="34" y="354"/>
                  </a:cubicBezTo>
                  <a:cubicBezTo>
                    <a:pt x="37" y="352"/>
                    <a:pt x="39" y="352"/>
                    <a:pt x="41" y="360"/>
                  </a:cubicBezTo>
                  <a:cubicBezTo>
                    <a:pt x="43" y="369"/>
                    <a:pt x="48" y="362"/>
                    <a:pt x="57" y="360"/>
                  </a:cubicBezTo>
                  <a:cubicBezTo>
                    <a:pt x="65" y="359"/>
                    <a:pt x="62" y="352"/>
                    <a:pt x="63" y="343"/>
                  </a:cubicBezTo>
                  <a:cubicBezTo>
                    <a:pt x="64" y="334"/>
                    <a:pt x="79" y="342"/>
                    <a:pt x="89" y="339"/>
                  </a:cubicBezTo>
                  <a:cubicBezTo>
                    <a:pt x="100" y="337"/>
                    <a:pt x="95" y="336"/>
                    <a:pt x="96" y="330"/>
                  </a:cubicBezTo>
                  <a:cubicBezTo>
                    <a:pt x="97" y="323"/>
                    <a:pt x="104" y="324"/>
                    <a:pt x="112" y="321"/>
                  </a:cubicBezTo>
                  <a:cubicBezTo>
                    <a:pt x="119" y="318"/>
                    <a:pt x="122" y="317"/>
                    <a:pt x="126" y="314"/>
                  </a:cubicBezTo>
                  <a:cubicBezTo>
                    <a:pt x="130" y="312"/>
                    <a:pt x="133" y="310"/>
                    <a:pt x="129" y="306"/>
                  </a:cubicBezTo>
                  <a:cubicBezTo>
                    <a:pt x="128" y="305"/>
                    <a:pt x="128" y="304"/>
                    <a:pt x="127" y="303"/>
                  </a:cubicBezTo>
                  <a:cubicBezTo>
                    <a:pt x="120" y="297"/>
                    <a:pt x="127" y="291"/>
                    <a:pt x="127" y="291"/>
                  </a:cubicBezTo>
                  <a:cubicBezTo>
                    <a:pt x="127" y="291"/>
                    <a:pt x="126" y="286"/>
                    <a:pt x="129" y="285"/>
                  </a:cubicBezTo>
                  <a:cubicBezTo>
                    <a:pt x="133" y="283"/>
                    <a:pt x="132" y="279"/>
                    <a:pt x="129" y="274"/>
                  </a:cubicBezTo>
                  <a:cubicBezTo>
                    <a:pt x="126" y="268"/>
                    <a:pt x="134" y="272"/>
                    <a:pt x="122" y="260"/>
                  </a:cubicBezTo>
                  <a:cubicBezTo>
                    <a:pt x="110" y="248"/>
                    <a:pt x="113" y="248"/>
                    <a:pt x="112" y="241"/>
                  </a:cubicBezTo>
                  <a:cubicBezTo>
                    <a:pt x="112" y="234"/>
                    <a:pt x="103" y="238"/>
                    <a:pt x="99" y="232"/>
                  </a:cubicBezTo>
                  <a:cubicBezTo>
                    <a:pt x="95" y="226"/>
                    <a:pt x="116" y="228"/>
                    <a:pt x="120" y="226"/>
                  </a:cubicBezTo>
                  <a:cubicBezTo>
                    <a:pt x="125" y="224"/>
                    <a:pt x="130" y="222"/>
                    <a:pt x="132" y="222"/>
                  </a:cubicBezTo>
                  <a:cubicBezTo>
                    <a:pt x="135" y="223"/>
                    <a:pt x="145" y="228"/>
                    <a:pt x="155" y="228"/>
                  </a:cubicBezTo>
                  <a:cubicBezTo>
                    <a:pt x="164" y="228"/>
                    <a:pt x="147" y="217"/>
                    <a:pt x="147" y="217"/>
                  </a:cubicBezTo>
                  <a:cubicBezTo>
                    <a:pt x="147" y="217"/>
                    <a:pt x="144" y="186"/>
                    <a:pt x="144" y="179"/>
                  </a:cubicBezTo>
                  <a:cubicBezTo>
                    <a:pt x="144" y="172"/>
                    <a:pt x="152" y="172"/>
                    <a:pt x="160" y="174"/>
                  </a:cubicBezTo>
                  <a:cubicBezTo>
                    <a:pt x="168" y="177"/>
                    <a:pt x="168" y="176"/>
                    <a:pt x="178" y="177"/>
                  </a:cubicBezTo>
                  <a:cubicBezTo>
                    <a:pt x="188" y="178"/>
                    <a:pt x="192" y="179"/>
                    <a:pt x="200" y="173"/>
                  </a:cubicBezTo>
                  <a:cubicBezTo>
                    <a:pt x="209" y="167"/>
                    <a:pt x="195" y="160"/>
                    <a:pt x="191" y="149"/>
                  </a:cubicBezTo>
                  <a:cubicBezTo>
                    <a:pt x="187" y="137"/>
                    <a:pt x="200" y="138"/>
                    <a:pt x="208" y="137"/>
                  </a:cubicBezTo>
                  <a:cubicBezTo>
                    <a:pt x="215" y="136"/>
                    <a:pt x="210" y="131"/>
                    <a:pt x="208" y="126"/>
                  </a:cubicBezTo>
                  <a:cubicBezTo>
                    <a:pt x="206" y="122"/>
                    <a:pt x="212" y="120"/>
                    <a:pt x="217" y="118"/>
                  </a:cubicBezTo>
                  <a:cubicBezTo>
                    <a:pt x="219" y="119"/>
                    <a:pt x="220" y="121"/>
                    <a:pt x="224" y="119"/>
                  </a:cubicBezTo>
                  <a:cubicBezTo>
                    <a:pt x="225" y="119"/>
                    <a:pt x="226" y="118"/>
                    <a:pt x="227" y="117"/>
                  </a:cubicBezTo>
                  <a:cubicBezTo>
                    <a:pt x="229" y="118"/>
                    <a:pt x="232" y="118"/>
                    <a:pt x="232" y="121"/>
                  </a:cubicBezTo>
                  <a:cubicBezTo>
                    <a:pt x="232" y="124"/>
                    <a:pt x="237" y="129"/>
                    <a:pt x="241" y="131"/>
                  </a:cubicBezTo>
                  <a:cubicBezTo>
                    <a:pt x="245" y="133"/>
                    <a:pt x="243" y="136"/>
                    <a:pt x="251" y="139"/>
                  </a:cubicBezTo>
                  <a:cubicBezTo>
                    <a:pt x="258" y="142"/>
                    <a:pt x="259" y="146"/>
                    <a:pt x="266" y="148"/>
                  </a:cubicBezTo>
                  <a:cubicBezTo>
                    <a:pt x="273" y="150"/>
                    <a:pt x="275" y="151"/>
                    <a:pt x="284" y="153"/>
                  </a:cubicBezTo>
                  <a:cubicBezTo>
                    <a:pt x="294" y="155"/>
                    <a:pt x="295" y="152"/>
                    <a:pt x="300" y="157"/>
                  </a:cubicBezTo>
                  <a:cubicBezTo>
                    <a:pt x="305" y="163"/>
                    <a:pt x="309" y="168"/>
                    <a:pt x="314" y="171"/>
                  </a:cubicBezTo>
                  <a:cubicBezTo>
                    <a:pt x="318" y="174"/>
                    <a:pt x="327" y="182"/>
                    <a:pt x="328" y="188"/>
                  </a:cubicBezTo>
                  <a:cubicBezTo>
                    <a:pt x="330" y="195"/>
                    <a:pt x="336" y="198"/>
                    <a:pt x="334" y="202"/>
                  </a:cubicBezTo>
                  <a:cubicBezTo>
                    <a:pt x="332" y="206"/>
                    <a:pt x="327" y="207"/>
                    <a:pt x="333" y="214"/>
                  </a:cubicBezTo>
                  <a:cubicBezTo>
                    <a:pt x="338" y="221"/>
                    <a:pt x="338" y="224"/>
                    <a:pt x="345" y="226"/>
                  </a:cubicBezTo>
                  <a:cubicBezTo>
                    <a:pt x="352" y="228"/>
                    <a:pt x="359" y="229"/>
                    <a:pt x="363" y="230"/>
                  </a:cubicBezTo>
                  <a:cubicBezTo>
                    <a:pt x="367" y="230"/>
                    <a:pt x="373" y="228"/>
                    <a:pt x="388" y="231"/>
                  </a:cubicBezTo>
                  <a:cubicBezTo>
                    <a:pt x="403" y="234"/>
                    <a:pt x="398" y="231"/>
                    <a:pt x="408" y="236"/>
                  </a:cubicBezTo>
                  <a:cubicBezTo>
                    <a:pt x="419" y="240"/>
                    <a:pt x="417" y="241"/>
                    <a:pt x="425" y="244"/>
                  </a:cubicBezTo>
                  <a:cubicBezTo>
                    <a:pt x="433" y="247"/>
                    <a:pt x="431" y="247"/>
                    <a:pt x="441" y="250"/>
                  </a:cubicBezTo>
                  <a:cubicBezTo>
                    <a:pt x="450" y="253"/>
                    <a:pt x="454" y="253"/>
                    <a:pt x="455" y="256"/>
                  </a:cubicBezTo>
                  <a:cubicBezTo>
                    <a:pt x="456" y="258"/>
                    <a:pt x="464" y="264"/>
                    <a:pt x="471" y="272"/>
                  </a:cubicBezTo>
                  <a:cubicBezTo>
                    <a:pt x="478" y="279"/>
                    <a:pt x="475" y="279"/>
                    <a:pt x="482" y="285"/>
                  </a:cubicBezTo>
                  <a:cubicBezTo>
                    <a:pt x="488" y="291"/>
                    <a:pt x="485" y="290"/>
                    <a:pt x="492" y="293"/>
                  </a:cubicBezTo>
                  <a:cubicBezTo>
                    <a:pt x="499" y="296"/>
                    <a:pt x="498" y="294"/>
                    <a:pt x="505" y="293"/>
                  </a:cubicBezTo>
                  <a:cubicBezTo>
                    <a:pt x="512" y="293"/>
                    <a:pt x="518" y="293"/>
                    <a:pt x="526" y="294"/>
                  </a:cubicBezTo>
                  <a:cubicBezTo>
                    <a:pt x="534" y="296"/>
                    <a:pt x="544" y="298"/>
                    <a:pt x="546" y="298"/>
                  </a:cubicBezTo>
                  <a:cubicBezTo>
                    <a:pt x="548" y="298"/>
                    <a:pt x="560" y="300"/>
                    <a:pt x="570" y="298"/>
                  </a:cubicBezTo>
                  <a:cubicBezTo>
                    <a:pt x="579" y="296"/>
                    <a:pt x="583" y="295"/>
                    <a:pt x="593" y="297"/>
                  </a:cubicBezTo>
                  <a:cubicBezTo>
                    <a:pt x="603" y="299"/>
                    <a:pt x="609" y="298"/>
                    <a:pt x="616" y="301"/>
                  </a:cubicBezTo>
                  <a:cubicBezTo>
                    <a:pt x="623" y="305"/>
                    <a:pt x="632" y="311"/>
                    <a:pt x="637" y="312"/>
                  </a:cubicBezTo>
                  <a:cubicBezTo>
                    <a:pt x="642" y="312"/>
                    <a:pt x="657" y="314"/>
                    <a:pt x="668" y="317"/>
                  </a:cubicBezTo>
                  <a:cubicBezTo>
                    <a:pt x="679" y="320"/>
                    <a:pt x="681" y="316"/>
                    <a:pt x="690" y="320"/>
                  </a:cubicBezTo>
                  <a:cubicBezTo>
                    <a:pt x="698" y="324"/>
                    <a:pt x="703" y="325"/>
                    <a:pt x="704" y="324"/>
                  </a:cubicBezTo>
                  <a:cubicBezTo>
                    <a:pt x="706" y="322"/>
                    <a:pt x="717" y="311"/>
                    <a:pt x="723" y="310"/>
                  </a:cubicBezTo>
                  <a:cubicBezTo>
                    <a:pt x="729" y="309"/>
                    <a:pt x="744" y="305"/>
                    <a:pt x="755" y="303"/>
                  </a:cubicBezTo>
                  <a:cubicBezTo>
                    <a:pt x="765" y="301"/>
                    <a:pt x="774" y="302"/>
                    <a:pt x="783" y="301"/>
                  </a:cubicBezTo>
                  <a:cubicBezTo>
                    <a:pt x="792" y="299"/>
                    <a:pt x="792" y="303"/>
                    <a:pt x="801" y="298"/>
                  </a:cubicBezTo>
                  <a:cubicBezTo>
                    <a:pt x="809" y="293"/>
                    <a:pt x="814" y="292"/>
                    <a:pt x="815" y="285"/>
                  </a:cubicBezTo>
                  <a:cubicBezTo>
                    <a:pt x="816" y="279"/>
                    <a:pt x="819" y="277"/>
                    <a:pt x="821" y="275"/>
                  </a:cubicBezTo>
                  <a:cubicBezTo>
                    <a:pt x="823" y="273"/>
                    <a:pt x="839" y="268"/>
                    <a:pt x="832" y="262"/>
                  </a:cubicBezTo>
                  <a:cubicBezTo>
                    <a:pt x="824" y="256"/>
                    <a:pt x="811" y="245"/>
                    <a:pt x="813" y="238"/>
                  </a:cubicBezTo>
                  <a:cubicBezTo>
                    <a:pt x="814" y="231"/>
                    <a:pt x="812" y="229"/>
                    <a:pt x="819" y="229"/>
                  </a:cubicBezTo>
                  <a:cubicBezTo>
                    <a:pt x="826" y="228"/>
                    <a:pt x="826" y="228"/>
                    <a:pt x="838" y="232"/>
                  </a:cubicBezTo>
                  <a:cubicBezTo>
                    <a:pt x="850" y="237"/>
                    <a:pt x="863" y="235"/>
                    <a:pt x="865" y="230"/>
                  </a:cubicBezTo>
                  <a:cubicBezTo>
                    <a:pt x="867" y="225"/>
                    <a:pt x="877" y="219"/>
                    <a:pt x="885" y="220"/>
                  </a:cubicBezTo>
                  <a:cubicBezTo>
                    <a:pt x="893" y="220"/>
                    <a:pt x="905" y="215"/>
                    <a:pt x="902" y="208"/>
                  </a:cubicBezTo>
                  <a:cubicBezTo>
                    <a:pt x="900" y="202"/>
                    <a:pt x="900" y="197"/>
                    <a:pt x="904" y="195"/>
                  </a:cubicBezTo>
                  <a:cubicBezTo>
                    <a:pt x="909" y="192"/>
                    <a:pt x="916" y="190"/>
                    <a:pt x="920" y="189"/>
                  </a:cubicBezTo>
                  <a:cubicBezTo>
                    <a:pt x="923" y="187"/>
                    <a:pt x="931" y="184"/>
                    <a:pt x="940" y="184"/>
                  </a:cubicBezTo>
                  <a:cubicBezTo>
                    <a:pt x="949" y="184"/>
                    <a:pt x="964" y="185"/>
                    <a:pt x="966" y="185"/>
                  </a:cubicBezTo>
                  <a:cubicBezTo>
                    <a:pt x="968" y="185"/>
                    <a:pt x="969" y="182"/>
                    <a:pt x="961" y="177"/>
                  </a:cubicBezTo>
                  <a:cubicBezTo>
                    <a:pt x="954" y="171"/>
                    <a:pt x="946" y="165"/>
                    <a:pt x="940" y="161"/>
                  </a:cubicBezTo>
                  <a:cubicBezTo>
                    <a:pt x="934" y="158"/>
                    <a:pt x="935" y="157"/>
                    <a:pt x="924" y="153"/>
                  </a:cubicBezTo>
                  <a:cubicBezTo>
                    <a:pt x="913" y="149"/>
                    <a:pt x="908" y="146"/>
                    <a:pt x="904" y="149"/>
                  </a:cubicBezTo>
                  <a:cubicBezTo>
                    <a:pt x="901" y="152"/>
                    <a:pt x="903" y="156"/>
                    <a:pt x="895" y="155"/>
                  </a:cubicBezTo>
                  <a:cubicBezTo>
                    <a:pt x="887" y="154"/>
                    <a:pt x="886" y="153"/>
                    <a:pt x="880" y="153"/>
                  </a:cubicBezTo>
                  <a:cubicBezTo>
                    <a:pt x="875" y="153"/>
                    <a:pt x="871" y="152"/>
                    <a:pt x="866" y="154"/>
                  </a:cubicBezTo>
                  <a:cubicBezTo>
                    <a:pt x="862" y="155"/>
                    <a:pt x="862" y="159"/>
                    <a:pt x="858" y="153"/>
                  </a:cubicBezTo>
                  <a:cubicBezTo>
                    <a:pt x="853" y="147"/>
                    <a:pt x="848" y="148"/>
                    <a:pt x="851" y="143"/>
                  </a:cubicBezTo>
                  <a:cubicBezTo>
                    <a:pt x="853" y="137"/>
                    <a:pt x="852" y="136"/>
                    <a:pt x="850" y="131"/>
                  </a:cubicBezTo>
                  <a:cubicBezTo>
                    <a:pt x="849" y="128"/>
                    <a:pt x="850" y="107"/>
                    <a:pt x="850" y="100"/>
                  </a:cubicBezTo>
                  <a:cubicBezTo>
                    <a:pt x="865" y="102"/>
                    <a:pt x="865" y="108"/>
                    <a:pt x="875" y="106"/>
                  </a:cubicBezTo>
                  <a:cubicBezTo>
                    <a:pt x="884" y="104"/>
                    <a:pt x="885" y="96"/>
                    <a:pt x="893" y="96"/>
                  </a:cubicBezTo>
                  <a:cubicBezTo>
                    <a:pt x="900" y="96"/>
                    <a:pt x="906" y="88"/>
                    <a:pt x="900" y="87"/>
                  </a:cubicBezTo>
                  <a:cubicBezTo>
                    <a:pt x="894" y="86"/>
                    <a:pt x="891" y="88"/>
                    <a:pt x="892" y="77"/>
                  </a:cubicBezTo>
                  <a:cubicBezTo>
                    <a:pt x="894" y="65"/>
                    <a:pt x="889" y="59"/>
                    <a:pt x="892" y="51"/>
                  </a:cubicBezTo>
                  <a:cubicBezTo>
                    <a:pt x="895" y="44"/>
                    <a:pt x="902" y="38"/>
                    <a:pt x="896" y="35"/>
                  </a:cubicBezTo>
                  <a:cubicBezTo>
                    <a:pt x="891" y="31"/>
                    <a:pt x="879" y="28"/>
                    <a:pt x="876" y="24"/>
                  </a:cubicBezTo>
                  <a:cubicBezTo>
                    <a:pt x="872" y="21"/>
                    <a:pt x="867" y="25"/>
                    <a:pt x="873" y="16"/>
                  </a:cubicBezTo>
                  <a:cubicBezTo>
                    <a:pt x="879" y="7"/>
                    <a:pt x="871" y="3"/>
                    <a:pt x="885" y="3"/>
                  </a:cubicBezTo>
                  <a:cubicBezTo>
                    <a:pt x="899" y="4"/>
                    <a:pt x="902" y="1"/>
                    <a:pt x="916" y="1"/>
                  </a:cubicBezTo>
                  <a:cubicBezTo>
                    <a:pt x="931" y="1"/>
                    <a:pt x="936" y="0"/>
                    <a:pt x="948" y="6"/>
                  </a:cubicBezTo>
                  <a:cubicBezTo>
                    <a:pt x="959" y="12"/>
                    <a:pt x="975" y="7"/>
                    <a:pt x="981" y="12"/>
                  </a:cubicBezTo>
                  <a:cubicBezTo>
                    <a:pt x="987" y="17"/>
                    <a:pt x="1011" y="25"/>
                    <a:pt x="1016" y="31"/>
                  </a:cubicBezTo>
                  <a:cubicBezTo>
                    <a:pt x="1020" y="36"/>
                    <a:pt x="1017" y="39"/>
                    <a:pt x="1033" y="49"/>
                  </a:cubicBezTo>
                  <a:cubicBezTo>
                    <a:pt x="1048" y="60"/>
                    <a:pt x="1048" y="65"/>
                    <a:pt x="1058" y="75"/>
                  </a:cubicBezTo>
                  <a:cubicBezTo>
                    <a:pt x="1069" y="84"/>
                    <a:pt x="1070" y="91"/>
                    <a:pt x="1082" y="96"/>
                  </a:cubicBezTo>
                  <a:cubicBezTo>
                    <a:pt x="1094" y="102"/>
                    <a:pt x="1102" y="106"/>
                    <a:pt x="1110" y="107"/>
                  </a:cubicBezTo>
                  <a:cubicBezTo>
                    <a:pt x="1118" y="107"/>
                    <a:pt x="1120" y="112"/>
                    <a:pt x="1130" y="113"/>
                  </a:cubicBezTo>
                  <a:cubicBezTo>
                    <a:pt x="1139" y="114"/>
                    <a:pt x="1140" y="114"/>
                    <a:pt x="1149" y="118"/>
                  </a:cubicBezTo>
                  <a:cubicBezTo>
                    <a:pt x="1159" y="122"/>
                    <a:pt x="1162" y="119"/>
                    <a:pt x="1167" y="125"/>
                  </a:cubicBezTo>
                  <a:cubicBezTo>
                    <a:pt x="1173" y="131"/>
                    <a:pt x="1179" y="137"/>
                    <a:pt x="1183" y="141"/>
                  </a:cubicBezTo>
                  <a:cubicBezTo>
                    <a:pt x="1187" y="144"/>
                    <a:pt x="1188" y="158"/>
                    <a:pt x="1194" y="159"/>
                  </a:cubicBezTo>
                  <a:cubicBezTo>
                    <a:pt x="1199" y="161"/>
                    <a:pt x="1211" y="160"/>
                    <a:pt x="1215" y="159"/>
                  </a:cubicBezTo>
                  <a:cubicBezTo>
                    <a:pt x="1220" y="158"/>
                    <a:pt x="1227" y="161"/>
                    <a:pt x="1234" y="152"/>
                  </a:cubicBezTo>
                  <a:cubicBezTo>
                    <a:pt x="1241" y="144"/>
                    <a:pt x="1247" y="152"/>
                    <a:pt x="1252" y="143"/>
                  </a:cubicBezTo>
                  <a:cubicBezTo>
                    <a:pt x="1257" y="134"/>
                    <a:pt x="1269" y="142"/>
                    <a:pt x="1271" y="147"/>
                  </a:cubicBezTo>
                  <a:cubicBezTo>
                    <a:pt x="1274" y="151"/>
                    <a:pt x="1282" y="162"/>
                    <a:pt x="1281" y="164"/>
                  </a:cubicBezTo>
                  <a:cubicBezTo>
                    <a:pt x="1279" y="166"/>
                    <a:pt x="1270" y="169"/>
                    <a:pt x="1277" y="175"/>
                  </a:cubicBezTo>
                  <a:cubicBezTo>
                    <a:pt x="1284" y="182"/>
                    <a:pt x="1282" y="192"/>
                    <a:pt x="1284" y="197"/>
                  </a:cubicBezTo>
                  <a:cubicBezTo>
                    <a:pt x="1287" y="202"/>
                    <a:pt x="1285" y="206"/>
                    <a:pt x="1287" y="212"/>
                  </a:cubicBezTo>
                  <a:cubicBezTo>
                    <a:pt x="1290" y="217"/>
                    <a:pt x="1285" y="229"/>
                    <a:pt x="1285" y="22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141">
              <a:extLst>
                <a:ext uri="{FF2B5EF4-FFF2-40B4-BE49-F238E27FC236}">
                  <a16:creationId xmlns:a16="http://schemas.microsoft.com/office/drawing/2014/main" id="{78097488-F4E4-4F13-8AF0-E0A11B926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1708"/>
              <a:ext cx="35" cy="31"/>
            </a:xfrm>
            <a:custGeom>
              <a:avLst/>
              <a:gdLst>
                <a:gd name="T0" fmla="*/ 11 w 58"/>
                <a:gd name="T1" fmla="*/ 15 h 53"/>
                <a:gd name="T2" fmla="*/ 2 w 58"/>
                <a:gd name="T3" fmla="*/ 23 h 53"/>
                <a:gd name="T4" fmla="*/ 5 w 58"/>
                <a:gd name="T5" fmla="*/ 37 h 53"/>
                <a:gd name="T6" fmla="*/ 7 w 58"/>
                <a:gd name="T7" fmla="*/ 47 h 53"/>
                <a:gd name="T8" fmla="*/ 18 w 58"/>
                <a:gd name="T9" fmla="*/ 51 h 53"/>
                <a:gd name="T10" fmla="*/ 31 w 58"/>
                <a:gd name="T11" fmla="*/ 51 h 53"/>
                <a:gd name="T12" fmla="*/ 42 w 58"/>
                <a:gd name="T13" fmla="*/ 44 h 53"/>
                <a:gd name="T14" fmla="*/ 48 w 58"/>
                <a:gd name="T15" fmla="*/ 34 h 53"/>
                <a:gd name="T16" fmla="*/ 51 w 58"/>
                <a:gd name="T17" fmla="*/ 25 h 53"/>
                <a:gd name="T18" fmla="*/ 58 w 58"/>
                <a:gd name="T19" fmla="*/ 12 h 53"/>
                <a:gd name="T20" fmla="*/ 50 w 58"/>
                <a:gd name="T21" fmla="*/ 1 h 53"/>
                <a:gd name="T22" fmla="*/ 43 w 58"/>
                <a:gd name="T23" fmla="*/ 5 h 53"/>
                <a:gd name="T24" fmla="*/ 34 w 58"/>
                <a:gd name="T25" fmla="*/ 3 h 53"/>
                <a:gd name="T26" fmla="*/ 24 w 58"/>
                <a:gd name="T27" fmla="*/ 5 h 53"/>
                <a:gd name="T28" fmla="*/ 13 w 58"/>
                <a:gd name="T29" fmla="*/ 6 h 53"/>
                <a:gd name="T30" fmla="*/ 11 w 58"/>
                <a:gd name="T3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53">
                  <a:moveTo>
                    <a:pt x="11" y="15"/>
                  </a:moveTo>
                  <a:cubicBezTo>
                    <a:pt x="5" y="16"/>
                    <a:pt x="3" y="17"/>
                    <a:pt x="2" y="23"/>
                  </a:cubicBezTo>
                  <a:cubicBezTo>
                    <a:pt x="0" y="29"/>
                    <a:pt x="6" y="33"/>
                    <a:pt x="5" y="37"/>
                  </a:cubicBezTo>
                  <a:cubicBezTo>
                    <a:pt x="5" y="41"/>
                    <a:pt x="4" y="45"/>
                    <a:pt x="7" y="47"/>
                  </a:cubicBezTo>
                  <a:cubicBezTo>
                    <a:pt x="10" y="48"/>
                    <a:pt x="9" y="49"/>
                    <a:pt x="18" y="51"/>
                  </a:cubicBezTo>
                  <a:cubicBezTo>
                    <a:pt x="26" y="53"/>
                    <a:pt x="26" y="53"/>
                    <a:pt x="31" y="51"/>
                  </a:cubicBezTo>
                  <a:cubicBezTo>
                    <a:pt x="37" y="49"/>
                    <a:pt x="36" y="51"/>
                    <a:pt x="42" y="44"/>
                  </a:cubicBezTo>
                  <a:cubicBezTo>
                    <a:pt x="47" y="38"/>
                    <a:pt x="48" y="40"/>
                    <a:pt x="48" y="34"/>
                  </a:cubicBezTo>
                  <a:cubicBezTo>
                    <a:pt x="49" y="29"/>
                    <a:pt x="48" y="29"/>
                    <a:pt x="51" y="25"/>
                  </a:cubicBezTo>
                  <a:cubicBezTo>
                    <a:pt x="54" y="20"/>
                    <a:pt x="57" y="19"/>
                    <a:pt x="58" y="12"/>
                  </a:cubicBezTo>
                  <a:cubicBezTo>
                    <a:pt x="58" y="5"/>
                    <a:pt x="55" y="0"/>
                    <a:pt x="50" y="1"/>
                  </a:cubicBezTo>
                  <a:cubicBezTo>
                    <a:pt x="46" y="2"/>
                    <a:pt x="46" y="6"/>
                    <a:pt x="43" y="5"/>
                  </a:cubicBezTo>
                  <a:cubicBezTo>
                    <a:pt x="41" y="3"/>
                    <a:pt x="36" y="1"/>
                    <a:pt x="34" y="3"/>
                  </a:cubicBezTo>
                  <a:cubicBezTo>
                    <a:pt x="32" y="6"/>
                    <a:pt x="29" y="5"/>
                    <a:pt x="24" y="5"/>
                  </a:cubicBezTo>
                  <a:cubicBezTo>
                    <a:pt x="20" y="5"/>
                    <a:pt x="13" y="4"/>
                    <a:pt x="13" y="6"/>
                  </a:cubicBezTo>
                  <a:cubicBezTo>
                    <a:pt x="13" y="8"/>
                    <a:pt x="7" y="12"/>
                    <a:pt x="11" y="1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142">
              <a:extLst>
                <a:ext uri="{FF2B5EF4-FFF2-40B4-BE49-F238E27FC236}">
                  <a16:creationId xmlns:a16="http://schemas.microsoft.com/office/drawing/2014/main" id="{A8D24AF8-71AD-445C-AAEA-A019A9B75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3" y="951"/>
              <a:ext cx="128" cy="48"/>
            </a:xfrm>
            <a:custGeom>
              <a:avLst/>
              <a:gdLst>
                <a:gd name="T0" fmla="*/ 49 w 213"/>
                <a:gd name="T1" fmla="*/ 4 h 81"/>
                <a:gd name="T2" fmla="*/ 66 w 213"/>
                <a:gd name="T3" fmla="*/ 17 h 81"/>
                <a:gd name="T4" fmla="*/ 71 w 213"/>
                <a:gd name="T5" fmla="*/ 30 h 81"/>
                <a:gd name="T6" fmla="*/ 85 w 213"/>
                <a:gd name="T7" fmla="*/ 24 h 81"/>
                <a:gd name="T8" fmla="*/ 94 w 213"/>
                <a:gd name="T9" fmla="*/ 13 h 81"/>
                <a:gd name="T10" fmla="*/ 103 w 213"/>
                <a:gd name="T11" fmla="*/ 18 h 81"/>
                <a:gd name="T12" fmla="*/ 111 w 213"/>
                <a:gd name="T13" fmla="*/ 13 h 81"/>
                <a:gd name="T14" fmla="*/ 121 w 213"/>
                <a:gd name="T15" fmla="*/ 12 h 81"/>
                <a:gd name="T16" fmla="*/ 133 w 213"/>
                <a:gd name="T17" fmla="*/ 12 h 81"/>
                <a:gd name="T18" fmla="*/ 149 w 213"/>
                <a:gd name="T19" fmla="*/ 10 h 81"/>
                <a:gd name="T20" fmla="*/ 161 w 213"/>
                <a:gd name="T21" fmla="*/ 4 h 81"/>
                <a:gd name="T22" fmla="*/ 177 w 213"/>
                <a:gd name="T23" fmla="*/ 9 h 81"/>
                <a:gd name="T24" fmla="*/ 194 w 213"/>
                <a:gd name="T25" fmla="*/ 6 h 81"/>
                <a:gd name="T26" fmla="*/ 194 w 213"/>
                <a:gd name="T27" fmla="*/ 17 h 81"/>
                <a:gd name="T28" fmla="*/ 206 w 213"/>
                <a:gd name="T29" fmla="*/ 26 h 81"/>
                <a:gd name="T30" fmla="*/ 206 w 213"/>
                <a:gd name="T31" fmla="*/ 40 h 81"/>
                <a:gd name="T32" fmla="*/ 191 w 213"/>
                <a:gd name="T33" fmla="*/ 50 h 81"/>
                <a:gd name="T34" fmla="*/ 172 w 213"/>
                <a:gd name="T35" fmla="*/ 57 h 81"/>
                <a:gd name="T36" fmla="*/ 152 w 213"/>
                <a:gd name="T37" fmla="*/ 66 h 81"/>
                <a:gd name="T38" fmla="*/ 124 w 213"/>
                <a:gd name="T39" fmla="*/ 74 h 81"/>
                <a:gd name="T40" fmla="*/ 106 w 213"/>
                <a:gd name="T41" fmla="*/ 78 h 81"/>
                <a:gd name="T42" fmla="*/ 84 w 213"/>
                <a:gd name="T43" fmla="*/ 76 h 81"/>
                <a:gd name="T44" fmla="*/ 66 w 213"/>
                <a:gd name="T45" fmla="*/ 70 h 81"/>
                <a:gd name="T46" fmla="*/ 35 w 213"/>
                <a:gd name="T47" fmla="*/ 69 h 81"/>
                <a:gd name="T48" fmla="*/ 32 w 213"/>
                <a:gd name="T49" fmla="*/ 63 h 81"/>
                <a:gd name="T50" fmla="*/ 48 w 213"/>
                <a:gd name="T51" fmla="*/ 54 h 81"/>
                <a:gd name="T52" fmla="*/ 36 w 213"/>
                <a:gd name="T53" fmla="*/ 44 h 81"/>
                <a:gd name="T54" fmla="*/ 14 w 213"/>
                <a:gd name="T55" fmla="*/ 48 h 81"/>
                <a:gd name="T56" fmla="*/ 29 w 213"/>
                <a:gd name="T57" fmla="*/ 38 h 81"/>
                <a:gd name="T58" fmla="*/ 50 w 213"/>
                <a:gd name="T59" fmla="*/ 41 h 81"/>
                <a:gd name="T60" fmla="*/ 41 w 213"/>
                <a:gd name="T61" fmla="*/ 34 h 81"/>
                <a:gd name="T62" fmla="*/ 48 w 213"/>
                <a:gd name="T63" fmla="*/ 29 h 81"/>
                <a:gd name="T64" fmla="*/ 40 w 213"/>
                <a:gd name="T65" fmla="*/ 25 h 81"/>
                <a:gd name="T66" fmla="*/ 14 w 213"/>
                <a:gd name="T67" fmla="*/ 31 h 81"/>
                <a:gd name="T68" fmla="*/ 15 w 213"/>
                <a:gd name="T69" fmla="*/ 24 h 81"/>
                <a:gd name="T70" fmla="*/ 30 w 213"/>
                <a:gd name="T71" fmla="*/ 21 h 81"/>
                <a:gd name="T72" fmla="*/ 28 w 213"/>
                <a:gd name="T73" fmla="*/ 12 h 81"/>
                <a:gd name="T74" fmla="*/ 38 w 213"/>
                <a:gd name="T75" fmla="*/ 15 h 81"/>
                <a:gd name="T76" fmla="*/ 46 w 213"/>
                <a:gd name="T77" fmla="*/ 15 h 81"/>
                <a:gd name="T78" fmla="*/ 39 w 213"/>
                <a:gd name="T79" fmla="*/ 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3" h="81">
                  <a:moveTo>
                    <a:pt x="38" y="4"/>
                  </a:moveTo>
                  <a:cubicBezTo>
                    <a:pt x="45" y="4"/>
                    <a:pt x="47" y="4"/>
                    <a:pt x="49" y="4"/>
                  </a:cubicBezTo>
                  <a:cubicBezTo>
                    <a:pt x="51" y="5"/>
                    <a:pt x="59" y="7"/>
                    <a:pt x="63" y="10"/>
                  </a:cubicBezTo>
                  <a:cubicBezTo>
                    <a:pt x="66" y="14"/>
                    <a:pt x="68" y="12"/>
                    <a:pt x="66" y="17"/>
                  </a:cubicBezTo>
                  <a:cubicBezTo>
                    <a:pt x="64" y="22"/>
                    <a:pt x="61" y="20"/>
                    <a:pt x="64" y="27"/>
                  </a:cubicBezTo>
                  <a:cubicBezTo>
                    <a:pt x="67" y="33"/>
                    <a:pt x="68" y="33"/>
                    <a:pt x="71" y="30"/>
                  </a:cubicBezTo>
                  <a:cubicBezTo>
                    <a:pt x="74" y="27"/>
                    <a:pt x="73" y="19"/>
                    <a:pt x="78" y="23"/>
                  </a:cubicBezTo>
                  <a:cubicBezTo>
                    <a:pt x="83" y="26"/>
                    <a:pt x="82" y="28"/>
                    <a:pt x="85" y="24"/>
                  </a:cubicBezTo>
                  <a:cubicBezTo>
                    <a:pt x="88" y="19"/>
                    <a:pt x="84" y="13"/>
                    <a:pt x="87" y="12"/>
                  </a:cubicBezTo>
                  <a:cubicBezTo>
                    <a:pt x="89" y="12"/>
                    <a:pt x="92" y="9"/>
                    <a:pt x="94" y="13"/>
                  </a:cubicBezTo>
                  <a:cubicBezTo>
                    <a:pt x="96" y="17"/>
                    <a:pt x="97" y="20"/>
                    <a:pt x="100" y="21"/>
                  </a:cubicBezTo>
                  <a:cubicBezTo>
                    <a:pt x="103" y="23"/>
                    <a:pt x="103" y="20"/>
                    <a:pt x="103" y="18"/>
                  </a:cubicBezTo>
                  <a:cubicBezTo>
                    <a:pt x="103" y="18"/>
                    <a:pt x="105" y="10"/>
                    <a:pt x="107" y="11"/>
                  </a:cubicBezTo>
                  <a:cubicBezTo>
                    <a:pt x="108" y="13"/>
                    <a:pt x="110" y="14"/>
                    <a:pt x="111" y="13"/>
                  </a:cubicBezTo>
                  <a:cubicBezTo>
                    <a:pt x="112" y="11"/>
                    <a:pt x="113" y="9"/>
                    <a:pt x="115" y="9"/>
                  </a:cubicBezTo>
                  <a:cubicBezTo>
                    <a:pt x="118" y="9"/>
                    <a:pt x="118" y="6"/>
                    <a:pt x="121" y="12"/>
                  </a:cubicBezTo>
                  <a:cubicBezTo>
                    <a:pt x="125" y="17"/>
                    <a:pt x="127" y="19"/>
                    <a:pt x="127" y="14"/>
                  </a:cubicBezTo>
                  <a:cubicBezTo>
                    <a:pt x="127" y="9"/>
                    <a:pt x="131" y="10"/>
                    <a:pt x="133" y="12"/>
                  </a:cubicBezTo>
                  <a:cubicBezTo>
                    <a:pt x="135" y="14"/>
                    <a:pt x="137" y="17"/>
                    <a:pt x="141" y="14"/>
                  </a:cubicBezTo>
                  <a:cubicBezTo>
                    <a:pt x="145" y="12"/>
                    <a:pt x="145" y="10"/>
                    <a:pt x="149" y="10"/>
                  </a:cubicBezTo>
                  <a:cubicBezTo>
                    <a:pt x="153" y="10"/>
                    <a:pt x="154" y="13"/>
                    <a:pt x="157" y="12"/>
                  </a:cubicBezTo>
                  <a:cubicBezTo>
                    <a:pt x="161" y="10"/>
                    <a:pt x="157" y="8"/>
                    <a:pt x="161" y="4"/>
                  </a:cubicBezTo>
                  <a:cubicBezTo>
                    <a:pt x="164" y="0"/>
                    <a:pt x="161" y="3"/>
                    <a:pt x="169" y="4"/>
                  </a:cubicBezTo>
                  <a:cubicBezTo>
                    <a:pt x="178" y="4"/>
                    <a:pt x="174" y="8"/>
                    <a:pt x="177" y="9"/>
                  </a:cubicBezTo>
                  <a:cubicBezTo>
                    <a:pt x="180" y="9"/>
                    <a:pt x="181" y="8"/>
                    <a:pt x="182" y="8"/>
                  </a:cubicBezTo>
                  <a:cubicBezTo>
                    <a:pt x="183" y="8"/>
                    <a:pt x="196" y="4"/>
                    <a:pt x="194" y="6"/>
                  </a:cubicBezTo>
                  <a:cubicBezTo>
                    <a:pt x="191" y="8"/>
                    <a:pt x="187" y="13"/>
                    <a:pt x="189" y="14"/>
                  </a:cubicBezTo>
                  <a:cubicBezTo>
                    <a:pt x="191" y="14"/>
                    <a:pt x="194" y="15"/>
                    <a:pt x="194" y="17"/>
                  </a:cubicBezTo>
                  <a:cubicBezTo>
                    <a:pt x="194" y="20"/>
                    <a:pt x="200" y="22"/>
                    <a:pt x="200" y="22"/>
                  </a:cubicBezTo>
                  <a:cubicBezTo>
                    <a:pt x="200" y="22"/>
                    <a:pt x="204" y="23"/>
                    <a:pt x="206" y="26"/>
                  </a:cubicBezTo>
                  <a:cubicBezTo>
                    <a:pt x="208" y="29"/>
                    <a:pt x="210" y="26"/>
                    <a:pt x="210" y="31"/>
                  </a:cubicBezTo>
                  <a:cubicBezTo>
                    <a:pt x="210" y="36"/>
                    <a:pt x="213" y="36"/>
                    <a:pt x="206" y="40"/>
                  </a:cubicBezTo>
                  <a:cubicBezTo>
                    <a:pt x="199" y="43"/>
                    <a:pt x="197" y="40"/>
                    <a:pt x="197" y="44"/>
                  </a:cubicBezTo>
                  <a:cubicBezTo>
                    <a:pt x="197" y="47"/>
                    <a:pt x="191" y="47"/>
                    <a:pt x="191" y="50"/>
                  </a:cubicBezTo>
                  <a:cubicBezTo>
                    <a:pt x="190" y="53"/>
                    <a:pt x="189" y="57"/>
                    <a:pt x="183" y="57"/>
                  </a:cubicBezTo>
                  <a:cubicBezTo>
                    <a:pt x="177" y="57"/>
                    <a:pt x="175" y="56"/>
                    <a:pt x="172" y="57"/>
                  </a:cubicBezTo>
                  <a:cubicBezTo>
                    <a:pt x="168" y="59"/>
                    <a:pt x="159" y="57"/>
                    <a:pt x="158" y="60"/>
                  </a:cubicBezTo>
                  <a:cubicBezTo>
                    <a:pt x="158" y="64"/>
                    <a:pt x="155" y="63"/>
                    <a:pt x="152" y="66"/>
                  </a:cubicBezTo>
                  <a:cubicBezTo>
                    <a:pt x="149" y="69"/>
                    <a:pt x="144" y="68"/>
                    <a:pt x="138" y="70"/>
                  </a:cubicBezTo>
                  <a:cubicBezTo>
                    <a:pt x="132" y="72"/>
                    <a:pt x="127" y="72"/>
                    <a:pt x="124" y="74"/>
                  </a:cubicBezTo>
                  <a:cubicBezTo>
                    <a:pt x="121" y="76"/>
                    <a:pt x="116" y="74"/>
                    <a:pt x="115" y="77"/>
                  </a:cubicBezTo>
                  <a:cubicBezTo>
                    <a:pt x="114" y="80"/>
                    <a:pt x="115" y="78"/>
                    <a:pt x="106" y="78"/>
                  </a:cubicBezTo>
                  <a:cubicBezTo>
                    <a:pt x="97" y="79"/>
                    <a:pt x="97" y="81"/>
                    <a:pt x="92" y="79"/>
                  </a:cubicBezTo>
                  <a:cubicBezTo>
                    <a:pt x="86" y="77"/>
                    <a:pt x="92" y="75"/>
                    <a:pt x="84" y="76"/>
                  </a:cubicBezTo>
                  <a:cubicBezTo>
                    <a:pt x="76" y="77"/>
                    <a:pt x="76" y="77"/>
                    <a:pt x="72" y="74"/>
                  </a:cubicBezTo>
                  <a:cubicBezTo>
                    <a:pt x="68" y="70"/>
                    <a:pt x="71" y="70"/>
                    <a:pt x="66" y="70"/>
                  </a:cubicBezTo>
                  <a:cubicBezTo>
                    <a:pt x="60" y="70"/>
                    <a:pt x="61" y="68"/>
                    <a:pt x="52" y="68"/>
                  </a:cubicBezTo>
                  <a:cubicBezTo>
                    <a:pt x="43" y="69"/>
                    <a:pt x="41" y="69"/>
                    <a:pt x="35" y="69"/>
                  </a:cubicBezTo>
                  <a:cubicBezTo>
                    <a:pt x="29" y="68"/>
                    <a:pt x="23" y="67"/>
                    <a:pt x="26" y="65"/>
                  </a:cubicBezTo>
                  <a:cubicBezTo>
                    <a:pt x="29" y="64"/>
                    <a:pt x="27" y="63"/>
                    <a:pt x="32" y="63"/>
                  </a:cubicBezTo>
                  <a:cubicBezTo>
                    <a:pt x="38" y="63"/>
                    <a:pt x="35" y="61"/>
                    <a:pt x="41" y="59"/>
                  </a:cubicBezTo>
                  <a:cubicBezTo>
                    <a:pt x="47" y="56"/>
                    <a:pt x="50" y="57"/>
                    <a:pt x="48" y="54"/>
                  </a:cubicBezTo>
                  <a:cubicBezTo>
                    <a:pt x="46" y="51"/>
                    <a:pt x="50" y="53"/>
                    <a:pt x="45" y="51"/>
                  </a:cubicBezTo>
                  <a:cubicBezTo>
                    <a:pt x="39" y="49"/>
                    <a:pt x="44" y="44"/>
                    <a:pt x="36" y="44"/>
                  </a:cubicBezTo>
                  <a:cubicBezTo>
                    <a:pt x="28" y="44"/>
                    <a:pt x="32" y="44"/>
                    <a:pt x="23" y="45"/>
                  </a:cubicBezTo>
                  <a:cubicBezTo>
                    <a:pt x="15" y="47"/>
                    <a:pt x="17" y="49"/>
                    <a:pt x="14" y="48"/>
                  </a:cubicBezTo>
                  <a:cubicBezTo>
                    <a:pt x="10" y="47"/>
                    <a:pt x="4" y="41"/>
                    <a:pt x="11" y="41"/>
                  </a:cubicBezTo>
                  <a:cubicBezTo>
                    <a:pt x="18" y="41"/>
                    <a:pt x="26" y="38"/>
                    <a:pt x="29" y="38"/>
                  </a:cubicBezTo>
                  <a:cubicBezTo>
                    <a:pt x="32" y="38"/>
                    <a:pt x="37" y="37"/>
                    <a:pt x="39" y="38"/>
                  </a:cubicBezTo>
                  <a:cubicBezTo>
                    <a:pt x="41" y="40"/>
                    <a:pt x="48" y="42"/>
                    <a:pt x="50" y="41"/>
                  </a:cubicBezTo>
                  <a:cubicBezTo>
                    <a:pt x="52" y="40"/>
                    <a:pt x="61" y="39"/>
                    <a:pt x="52" y="37"/>
                  </a:cubicBezTo>
                  <a:cubicBezTo>
                    <a:pt x="42" y="34"/>
                    <a:pt x="41" y="34"/>
                    <a:pt x="41" y="34"/>
                  </a:cubicBezTo>
                  <a:cubicBezTo>
                    <a:pt x="41" y="34"/>
                    <a:pt x="38" y="32"/>
                    <a:pt x="41" y="31"/>
                  </a:cubicBezTo>
                  <a:cubicBezTo>
                    <a:pt x="44" y="31"/>
                    <a:pt x="44" y="30"/>
                    <a:pt x="48" y="29"/>
                  </a:cubicBezTo>
                  <a:cubicBezTo>
                    <a:pt x="51" y="28"/>
                    <a:pt x="56" y="27"/>
                    <a:pt x="52" y="26"/>
                  </a:cubicBezTo>
                  <a:cubicBezTo>
                    <a:pt x="47" y="25"/>
                    <a:pt x="46" y="24"/>
                    <a:pt x="40" y="25"/>
                  </a:cubicBezTo>
                  <a:cubicBezTo>
                    <a:pt x="33" y="26"/>
                    <a:pt x="31" y="26"/>
                    <a:pt x="25" y="28"/>
                  </a:cubicBezTo>
                  <a:cubicBezTo>
                    <a:pt x="19" y="30"/>
                    <a:pt x="20" y="31"/>
                    <a:pt x="14" y="31"/>
                  </a:cubicBezTo>
                  <a:cubicBezTo>
                    <a:pt x="8" y="31"/>
                    <a:pt x="0" y="26"/>
                    <a:pt x="7" y="26"/>
                  </a:cubicBezTo>
                  <a:cubicBezTo>
                    <a:pt x="13" y="25"/>
                    <a:pt x="15" y="27"/>
                    <a:pt x="15" y="24"/>
                  </a:cubicBezTo>
                  <a:cubicBezTo>
                    <a:pt x="15" y="20"/>
                    <a:pt x="23" y="22"/>
                    <a:pt x="25" y="23"/>
                  </a:cubicBezTo>
                  <a:cubicBezTo>
                    <a:pt x="27" y="23"/>
                    <a:pt x="35" y="23"/>
                    <a:pt x="30" y="21"/>
                  </a:cubicBezTo>
                  <a:cubicBezTo>
                    <a:pt x="26" y="19"/>
                    <a:pt x="22" y="18"/>
                    <a:pt x="23" y="16"/>
                  </a:cubicBezTo>
                  <a:cubicBezTo>
                    <a:pt x="25" y="14"/>
                    <a:pt x="26" y="12"/>
                    <a:pt x="28" y="12"/>
                  </a:cubicBezTo>
                  <a:cubicBezTo>
                    <a:pt x="31" y="11"/>
                    <a:pt x="33" y="9"/>
                    <a:pt x="34" y="10"/>
                  </a:cubicBezTo>
                  <a:cubicBezTo>
                    <a:pt x="35" y="11"/>
                    <a:pt x="36" y="12"/>
                    <a:pt x="38" y="15"/>
                  </a:cubicBezTo>
                  <a:cubicBezTo>
                    <a:pt x="40" y="17"/>
                    <a:pt x="43" y="17"/>
                    <a:pt x="45" y="17"/>
                  </a:cubicBezTo>
                  <a:cubicBezTo>
                    <a:pt x="46" y="17"/>
                    <a:pt x="48" y="17"/>
                    <a:pt x="46" y="15"/>
                  </a:cubicBezTo>
                  <a:cubicBezTo>
                    <a:pt x="43" y="13"/>
                    <a:pt x="42" y="12"/>
                    <a:pt x="42" y="10"/>
                  </a:cubicBezTo>
                  <a:cubicBezTo>
                    <a:pt x="41" y="9"/>
                    <a:pt x="41" y="9"/>
                    <a:pt x="39" y="7"/>
                  </a:cubicBezTo>
                  <a:cubicBezTo>
                    <a:pt x="36" y="6"/>
                    <a:pt x="37" y="5"/>
                    <a:pt x="38" y="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143">
              <a:extLst>
                <a:ext uri="{FF2B5EF4-FFF2-40B4-BE49-F238E27FC236}">
                  <a16:creationId xmlns:a16="http://schemas.microsoft.com/office/drawing/2014/main" id="{E5B1B9B4-39CC-4489-90D9-B0AE7903E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0" y="1375"/>
              <a:ext cx="19" cy="12"/>
            </a:xfrm>
            <a:custGeom>
              <a:avLst/>
              <a:gdLst>
                <a:gd name="T0" fmla="*/ 10 w 31"/>
                <a:gd name="T1" fmla="*/ 4 h 20"/>
                <a:gd name="T2" fmla="*/ 5 w 31"/>
                <a:gd name="T3" fmla="*/ 7 h 20"/>
                <a:gd name="T4" fmla="*/ 3 w 31"/>
                <a:gd name="T5" fmla="*/ 11 h 20"/>
                <a:gd name="T6" fmla="*/ 8 w 31"/>
                <a:gd name="T7" fmla="*/ 14 h 20"/>
                <a:gd name="T8" fmla="*/ 12 w 31"/>
                <a:gd name="T9" fmla="*/ 14 h 20"/>
                <a:gd name="T10" fmla="*/ 15 w 31"/>
                <a:gd name="T11" fmla="*/ 17 h 20"/>
                <a:gd name="T12" fmla="*/ 23 w 31"/>
                <a:gd name="T13" fmla="*/ 17 h 20"/>
                <a:gd name="T14" fmla="*/ 26 w 31"/>
                <a:gd name="T15" fmla="*/ 12 h 20"/>
                <a:gd name="T16" fmla="*/ 29 w 31"/>
                <a:gd name="T17" fmla="*/ 8 h 20"/>
                <a:gd name="T18" fmla="*/ 23 w 31"/>
                <a:gd name="T19" fmla="*/ 5 h 20"/>
                <a:gd name="T20" fmla="*/ 21 w 31"/>
                <a:gd name="T21" fmla="*/ 2 h 20"/>
                <a:gd name="T22" fmla="*/ 16 w 31"/>
                <a:gd name="T23" fmla="*/ 1 h 20"/>
                <a:gd name="T24" fmla="*/ 12 w 31"/>
                <a:gd name="T25" fmla="*/ 3 h 20"/>
                <a:gd name="T26" fmla="*/ 10 w 31"/>
                <a:gd name="T27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20">
                  <a:moveTo>
                    <a:pt x="10" y="4"/>
                  </a:moveTo>
                  <a:cubicBezTo>
                    <a:pt x="7" y="5"/>
                    <a:pt x="7" y="5"/>
                    <a:pt x="5" y="7"/>
                  </a:cubicBezTo>
                  <a:cubicBezTo>
                    <a:pt x="3" y="8"/>
                    <a:pt x="0" y="9"/>
                    <a:pt x="3" y="11"/>
                  </a:cubicBezTo>
                  <a:cubicBezTo>
                    <a:pt x="5" y="14"/>
                    <a:pt x="6" y="14"/>
                    <a:pt x="8" y="14"/>
                  </a:cubicBezTo>
                  <a:cubicBezTo>
                    <a:pt x="11" y="13"/>
                    <a:pt x="12" y="13"/>
                    <a:pt x="12" y="14"/>
                  </a:cubicBezTo>
                  <a:cubicBezTo>
                    <a:pt x="12" y="15"/>
                    <a:pt x="9" y="17"/>
                    <a:pt x="15" y="17"/>
                  </a:cubicBezTo>
                  <a:cubicBezTo>
                    <a:pt x="21" y="17"/>
                    <a:pt x="21" y="20"/>
                    <a:pt x="23" y="17"/>
                  </a:cubicBezTo>
                  <a:cubicBezTo>
                    <a:pt x="26" y="14"/>
                    <a:pt x="23" y="14"/>
                    <a:pt x="26" y="12"/>
                  </a:cubicBezTo>
                  <a:cubicBezTo>
                    <a:pt x="29" y="10"/>
                    <a:pt x="31" y="9"/>
                    <a:pt x="29" y="8"/>
                  </a:cubicBezTo>
                  <a:cubicBezTo>
                    <a:pt x="26" y="6"/>
                    <a:pt x="25" y="6"/>
                    <a:pt x="23" y="5"/>
                  </a:cubicBezTo>
                  <a:cubicBezTo>
                    <a:pt x="22" y="4"/>
                    <a:pt x="22" y="4"/>
                    <a:pt x="21" y="2"/>
                  </a:cubicBezTo>
                  <a:cubicBezTo>
                    <a:pt x="20" y="0"/>
                    <a:pt x="17" y="0"/>
                    <a:pt x="16" y="1"/>
                  </a:cubicBezTo>
                  <a:cubicBezTo>
                    <a:pt x="14" y="1"/>
                    <a:pt x="12" y="2"/>
                    <a:pt x="12" y="3"/>
                  </a:cubicBezTo>
                  <a:cubicBezTo>
                    <a:pt x="11" y="3"/>
                    <a:pt x="9" y="2"/>
                    <a:pt x="10" y="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144">
              <a:extLst>
                <a:ext uri="{FF2B5EF4-FFF2-40B4-BE49-F238E27FC236}">
                  <a16:creationId xmlns:a16="http://schemas.microsoft.com/office/drawing/2014/main" id="{C7CE1D13-0A7D-4FBE-983E-61C40CF47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4" y="1387"/>
              <a:ext cx="9" cy="10"/>
            </a:xfrm>
            <a:custGeom>
              <a:avLst/>
              <a:gdLst>
                <a:gd name="T0" fmla="*/ 1 w 15"/>
                <a:gd name="T1" fmla="*/ 6 h 17"/>
                <a:gd name="T2" fmla="*/ 4 w 15"/>
                <a:gd name="T3" fmla="*/ 13 h 17"/>
                <a:gd name="T4" fmla="*/ 9 w 15"/>
                <a:gd name="T5" fmla="*/ 14 h 17"/>
                <a:gd name="T6" fmla="*/ 10 w 15"/>
                <a:gd name="T7" fmla="*/ 8 h 17"/>
                <a:gd name="T8" fmla="*/ 11 w 15"/>
                <a:gd name="T9" fmla="*/ 4 h 17"/>
                <a:gd name="T10" fmla="*/ 3 w 15"/>
                <a:gd name="T11" fmla="*/ 1 h 17"/>
                <a:gd name="T12" fmla="*/ 1 w 15"/>
                <a:gd name="T13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7">
                  <a:moveTo>
                    <a:pt x="1" y="6"/>
                  </a:moveTo>
                  <a:cubicBezTo>
                    <a:pt x="1" y="9"/>
                    <a:pt x="4" y="8"/>
                    <a:pt x="4" y="13"/>
                  </a:cubicBezTo>
                  <a:cubicBezTo>
                    <a:pt x="4" y="17"/>
                    <a:pt x="8" y="17"/>
                    <a:pt x="9" y="14"/>
                  </a:cubicBezTo>
                  <a:cubicBezTo>
                    <a:pt x="9" y="11"/>
                    <a:pt x="9" y="10"/>
                    <a:pt x="10" y="8"/>
                  </a:cubicBezTo>
                  <a:cubicBezTo>
                    <a:pt x="11" y="5"/>
                    <a:pt x="15" y="5"/>
                    <a:pt x="11" y="4"/>
                  </a:cubicBezTo>
                  <a:cubicBezTo>
                    <a:pt x="7" y="2"/>
                    <a:pt x="5" y="0"/>
                    <a:pt x="3" y="1"/>
                  </a:cubicBezTo>
                  <a:cubicBezTo>
                    <a:pt x="2" y="3"/>
                    <a:pt x="0" y="5"/>
                    <a:pt x="1" y="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145">
              <a:extLst>
                <a:ext uri="{FF2B5EF4-FFF2-40B4-BE49-F238E27FC236}">
                  <a16:creationId xmlns:a16="http://schemas.microsoft.com/office/drawing/2014/main" id="{DBF34179-514D-4CE0-A013-C4DB55ECE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0" y="1372"/>
              <a:ext cx="11" cy="6"/>
            </a:xfrm>
            <a:custGeom>
              <a:avLst/>
              <a:gdLst>
                <a:gd name="T0" fmla="*/ 4 w 18"/>
                <a:gd name="T1" fmla="*/ 1 h 9"/>
                <a:gd name="T2" fmla="*/ 12 w 18"/>
                <a:gd name="T3" fmla="*/ 2 h 9"/>
                <a:gd name="T4" fmla="*/ 17 w 18"/>
                <a:gd name="T5" fmla="*/ 4 h 9"/>
                <a:gd name="T6" fmla="*/ 15 w 18"/>
                <a:gd name="T7" fmla="*/ 8 h 9"/>
                <a:gd name="T8" fmla="*/ 10 w 18"/>
                <a:gd name="T9" fmla="*/ 8 h 9"/>
                <a:gd name="T10" fmla="*/ 0 w 18"/>
                <a:gd name="T11" fmla="*/ 5 h 9"/>
                <a:gd name="T12" fmla="*/ 4 w 18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9">
                  <a:moveTo>
                    <a:pt x="4" y="1"/>
                  </a:moveTo>
                  <a:cubicBezTo>
                    <a:pt x="7" y="1"/>
                    <a:pt x="10" y="2"/>
                    <a:pt x="12" y="2"/>
                  </a:cubicBezTo>
                  <a:cubicBezTo>
                    <a:pt x="15" y="3"/>
                    <a:pt x="17" y="2"/>
                    <a:pt x="17" y="4"/>
                  </a:cubicBezTo>
                  <a:cubicBezTo>
                    <a:pt x="16" y="7"/>
                    <a:pt x="18" y="8"/>
                    <a:pt x="15" y="8"/>
                  </a:cubicBezTo>
                  <a:cubicBezTo>
                    <a:pt x="12" y="8"/>
                    <a:pt x="15" y="9"/>
                    <a:pt x="10" y="8"/>
                  </a:cubicBezTo>
                  <a:cubicBezTo>
                    <a:pt x="4" y="7"/>
                    <a:pt x="0" y="6"/>
                    <a:pt x="0" y="5"/>
                  </a:cubicBezTo>
                  <a:cubicBezTo>
                    <a:pt x="1" y="3"/>
                    <a:pt x="2" y="0"/>
                    <a:pt x="4" y="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146">
              <a:extLst>
                <a:ext uri="{FF2B5EF4-FFF2-40B4-BE49-F238E27FC236}">
                  <a16:creationId xmlns:a16="http://schemas.microsoft.com/office/drawing/2014/main" id="{B737046B-73E5-4214-B52E-1CC7061CE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4" y="1311"/>
              <a:ext cx="173" cy="130"/>
            </a:xfrm>
            <a:custGeom>
              <a:avLst/>
              <a:gdLst>
                <a:gd name="T0" fmla="*/ 280 w 289"/>
                <a:gd name="T1" fmla="*/ 57 h 216"/>
                <a:gd name="T2" fmla="*/ 260 w 289"/>
                <a:gd name="T3" fmla="*/ 68 h 216"/>
                <a:gd name="T4" fmla="*/ 235 w 289"/>
                <a:gd name="T5" fmla="*/ 76 h 216"/>
                <a:gd name="T6" fmla="*/ 227 w 289"/>
                <a:gd name="T7" fmla="*/ 88 h 216"/>
                <a:gd name="T8" fmla="*/ 213 w 289"/>
                <a:gd name="T9" fmla="*/ 101 h 216"/>
                <a:gd name="T10" fmla="*/ 200 w 289"/>
                <a:gd name="T11" fmla="*/ 118 h 216"/>
                <a:gd name="T12" fmla="*/ 210 w 289"/>
                <a:gd name="T13" fmla="*/ 141 h 216"/>
                <a:gd name="T14" fmla="*/ 193 w 289"/>
                <a:gd name="T15" fmla="*/ 151 h 216"/>
                <a:gd name="T16" fmla="*/ 188 w 289"/>
                <a:gd name="T17" fmla="*/ 173 h 216"/>
                <a:gd name="T18" fmla="*/ 168 w 289"/>
                <a:gd name="T19" fmla="*/ 179 h 216"/>
                <a:gd name="T20" fmla="*/ 157 w 289"/>
                <a:gd name="T21" fmla="*/ 196 h 216"/>
                <a:gd name="T22" fmla="*/ 136 w 289"/>
                <a:gd name="T23" fmla="*/ 197 h 216"/>
                <a:gd name="T24" fmla="*/ 110 w 289"/>
                <a:gd name="T25" fmla="*/ 198 h 216"/>
                <a:gd name="T26" fmla="*/ 86 w 289"/>
                <a:gd name="T27" fmla="*/ 204 h 216"/>
                <a:gd name="T28" fmla="*/ 72 w 289"/>
                <a:gd name="T29" fmla="*/ 215 h 216"/>
                <a:gd name="T30" fmla="*/ 56 w 289"/>
                <a:gd name="T31" fmla="*/ 202 h 216"/>
                <a:gd name="T32" fmla="*/ 54 w 289"/>
                <a:gd name="T33" fmla="*/ 191 h 216"/>
                <a:gd name="T34" fmla="*/ 34 w 289"/>
                <a:gd name="T35" fmla="*/ 183 h 216"/>
                <a:gd name="T36" fmla="*/ 30 w 289"/>
                <a:gd name="T37" fmla="*/ 177 h 216"/>
                <a:gd name="T38" fmla="*/ 40 w 289"/>
                <a:gd name="T39" fmla="*/ 160 h 216"/>
                <a:gd name="T40" fmla="*/ 36 w 289"/>
                <a:gd name="T41" fmla="*/ 146 h 216"/>
                <a:gd name="T42" fmla="*/ 44 w 289"/>
                <a:gd name="T43" fmla="*/ 131 h 216"/>
                <a:gd name="T44" fmla="*/ 37 w 289"/>
                <a:gd name="T45" fmla="*/ 112 h 216"/>
                <a:gd name="T46" fmla="*/ 51 w 289"/>
                <a:gd name="T47" fmla="*/ 95 h 216"/>
                <a:gd name="T48" fmla="*/ 56 w 289"/>
                <a:gd name="T49" fmla="*/ 73 h 216"/>
                <a:gd name="T50" fmla="*/ 67 w 289"/>
                <a:gd name="T51" fmla="*/ 58 h 216"/>
                <a:gd name="T52" fmla="*/ 56 w 289"/>
                <a:gd name="T53" fmla="*/ 49 h 216"/>
                <a:gd name="T54" fmla="*/ 39 w 289"/>
                <a:gd name="T55" fmla="*/ 53 h 216"/>
                <a:gd name="T56" fmla="*/ 25 w 289"/>
                <a:gd name="T57" fmla="*/ 46 h 216"/>
                <a:gd name="T58" fmla="*/ 13 w 289"/>
                <a:gd name="T59" fmla="*/ 50 h 216"/>
                <a:gd name="T60" fmla="*/ 10 w 289"/>
                <a:gd name="T61" fmla="*/ 43 h 216"/>
                <a:gd name="T62" fmla="*/ 8 w 289"/>
                <a:gd name="T63" fmla="*/ 34 h 216"/>
                <a:gd name="T64" fmla="*/ 3 w 289"/>
                <a:gd name="T65" fmla="*/ 18 h 216"/>
                <a:gd name="T66" fmla="*/ 25 w 289"/>
                <a:gd name="T67" fmla="*/ 11 h 216"/>
                <a:gd name="T68" fmla="*/ 48 w 289"/>
                <a:gd name="T69" fmla="*/ 3 h 216"/>
                <a:gd name="T70" fmla="*/ 72 w 289"/>
                <a:gd name="T71" fmla="*/ 5 h 216"/>
                <a:gd name="T72" fmla="*/ 106 w 289"/>
                <a:gd name="T73" fmla="*/ 8 h 216"/>
                <a:gd name="T74" fmla="*/ 142 w 289"/>
                <a:gd name="T75" fmla="*/ 12 h 216"/>
                <a:gd name="T76" fmla="*/ 166 w 289"/>
                <a:gd name="T77" fmla="*/ 11 h 216"/>
                <a:gd name="T78" fmla="*/ 182 w 289"/>
                <a:gd name="T79" fmla="*/ 16 h 216"/>
                <a:gd name="T80" fmla="*/ 193 w 289"/>
                <a:gd name="T81" fmla="*/ 21 h 216"/>
                <a:gd name="T82" fmla="*/ 213 w 289"/>
                <a:gd name="T83" fmla="*/ 29 h 216"/>
                <a:gd name="T84" fmla="*/ 233 w 289"/>
                <a:gd name="T85" fmla="*/ 26 h 216"/>
                <a:gd name="T86" fmla="*/ 242 w 289"/>
                <a:gd name="T87" fmla="*/ 33 h 216"/>
                <a:gd name="T88" fmla="*/ 252 w 289"/>
                <a:gd name="T89" fmla="*/ 39 h 216"/>
                <a:gd name="T90" fmla="*/ 271 w 289"/>
                <a:gd name="T91" fmla="*/ 39 h 216"/>
                <a:gd name="T92" fmla="*/ 285 w 289"/>
                <a:gd name="T93" fmla="*/ 35 h 216"/>
                <a:gd name="T94" fmla="*/ 283 w 289"/>
                <a:gd name="T95" fmla="*/ 47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89" h="216">
                  <a:moveTo>
                    <a:pt x="283" y="47"/>
                  </a:moveTo>
                  <a:cubicBezTo>
                    <a:pt x="283" y="53"/>
                    <a:pt x="289" y="55"/>
                    <a:pt x="280" y="57"/>
                  </a:cubicBezTo>
                  <a:cubicBezTo>
                    <a:pt x="272" y="59"/>
                    <a:pt x="276" y="59"/>
                    <a:pt x="271" y="61"/>
                  </a:cubicBezTo>
                  <a:cubicBezTo>
                    <a:pt x="265" y="64"/>
                    <a:pt x="261" y="65"/>
                    <a:pt x="260" y="68"/>
                  </a:cubicBezTo>
                  <a:cubicBezTo>
                    <a:pt x="259" y="71"/>
                    <a:pt x="256" y="72"/>
                    <a:pt x="249" y="72"/>
                  </a:cubicBezTo>
                  <a:cubicBezTo>
                    <a:pt x="242" y="72"/>
                    <a:pt x="239" y="73"/>
                    <a:pt x="235" y="76"/>
                  </a:cubicBezTo>
                  <a:cubicBezTo>
                    <a:pt x="232" y="78"/>
                    <a:pt x="228" y="77"/>
                    <a:pt x="228" y="81"/>
                  </a:cubicBezTo>
                  <a:cubicBezTo>
                    <a:pt x="228" y="84"/>
                    <a:pt x="232" y="85"/>
                    <a:pt x="227" y="88"/>
                  </a:cubicBezTo>
                  <a:cubicBezTo>
                    <a:pt x="222" y="91"/>
                    <a:pt x="220" y="91"/>
                    <a:pt x="218" y="94"/>
                  </a:cubicBezTo>
                  <a:cubicBezTo>
                    <a:pt x="216" y="98"/>
                    <a:pt x="213" y="98"/>
                    <a:pt x="213" y="101"/>
                  </a:cubicBezTo>
                  <a:cubicBezTo>
                    <a:pt x="213" y="104"/>
                    <a:pt x="209" y="103"/>
                    <a:pt x="206" y="107"/>
                  </a:cubicBezTo>
                  <a:cubicBezTo>
                    <a:pt x="204" y="111"/>
                    <a:pt x="200" y="114"/>
                    <a:pt x="200" y="118"/>
                  </a:cubicBezTo>
                  <a:cubicBezTo>
                    <a:pt x="200" y="123"/>
                    <a:pt x="201" y="123"/>
                    <a:pt x="205" y="129"/>
                  </a:cubicBezTo>
                  <a:cubicBezTo>
                    <a:pt x="208" y="135"/>
                    <a:pt x="210" y="137"/>
                    <a:pt x="210" y="141"/>
                  </a:cubicBezTo>
                  <a:cubicBezTo>
                    <a:pt x="210" y="144"/>
                    <a:pt x="211" y="143"/>
                    <a:pt x="206" y="146"/>
                  </a:cubicBezTo>
                  <a:cubicBezTo>
                    <a:pt x="200" y="149"/>
                    <a:pt x="197" y="146"/>
                    <a:pt x="193" y="151"/>
                  </a:cubicBezTo>
                  <a:cubicBezTo>
                    <a:pt x="189" y="157"/>
                    <a:pt x="186" y="160"/>
                    <a:pt x="187" y="164"/>
                  </a:cubicBezTo>
                  <a:cubicBezTo>
                    <a:pt x="189" y="169"/>
                    <a:pt x="196" y="172"/>
                    <a:pt x="188" y="173"/>
                  </a:cubicBezTo>
                  <a:cubicBezTo>
                    <a:pt x="181" y="173"/>
                    <a:pt x="177" y="174"/>
                    <a:pt x="175" y="175"/>
                  </a:cubicBezTo>
                  <a:cubicBezTo>
                    <a:pt x="173" y="176"/>
                    <a:pt x="171" y="175"/>
                    <a:pt x="168" y="179"/>
                  </a:cubicBezTo>
                  <a:cubicBezTo>
                    <a:pt x="164" y="184"/>
                    <a:pt x="161" y="183"/>
                    <a:pt x="160" y="188"/>
                  </a:cubicBezTo>
                  <a:cubicBezTo>
                    <a:pt x="160" y="193"/>
                    <a:pt x="162" y="196"/>
                    <a:pt x="157" y="196"/>
                  </a:cubicBezTo>
                  <a:cubicBezTo>
                    <a:pt x="151" y="196"/>
                    <a:pt x="152" y="190"/>
                    <a:pt x="148" y="195"/>
                  </a:cubicBezTo>
                  <a:cubicBezTo>
                    <a:pt x="143" y="199"/>
                    <a:pt x="140" y="199"/>
                    <a:pt x="136" y="197"/>
                  </a:cubicBezTo>
                  <a:cubicBezTo>
                    <a:pt x="133" y="196"/>
                    <a:pt x="136" y="196"/>
                    <a:pt x="127" y="197"/>
                  </a:cubicBezTo>
                  <a:cubicBezTo>
                    <a:pt x="119" y="197"/>
                    <a:pt x="114" y="197"/>
                    <a:pt x="110" y="198"/>
                  </a:cubicBezTo>
                  <a:cubicBezTo>
                    <a:pt x="106" y="199"/>
                    <a:pt x="100" y="197"/>
                    <a:pt x="97" y="200"/>
                  </a:cubicBezTo>
                  <a:cubicBezTo>
                    <a:pt x="94" y="203"/>
                    <a:pt x="86" y="204"/>
                    <a:pt x="86" y="204"/>
                  </a:cubicBezTo>
                  <a:cubicBezTo>
                    <a:pt x="86" y="204"/>
                    <a:pt x="82" y="206"/>
                    <a:pt x="80" y="208"/>
                  </a:cubicBezTo>
                  <a:cubicBezTo>
                    <a:pt x="78" y="211"/>
                    <a:pt x="78" y="214"/>
                    <a:pt x="72" y="215"/>
                  </a:cubicBezTo>
                  <a:cubicBezTo>
                    <a:pt x="67" y="215"/>
                    <a:pt x="64" y="216"/>
                    <a:pt x="61" y="211"/>
                  </a:cubicBezTo>
                  <a:cubicBezTo>
                    <a:pt x="58" y="206"/>
                    <a:pt x="58" y="205"/>
                    <a:pt x="56" y="202"/>
                  </a:cubicBezTo>
                  <a:cubicBezTo>
                    <a:pt x="54" y="199"/>
                    <a:pt x="54" y="198"/>
                    <a:pt x="54" y="196"/>
                  </a:cubicBezTo>
                  <a:cubicBezTo>
                    <a:pt x="55" y="194"/>
                    <a:pt x="59" y="194"/>
                    <a:pt x="54" y="191"/>
                  </a:cubicBezTo>
                  <a:cubicBezTo>
                    <a:pt x="50" y="188"/>
                    <a:pt x="46" y="185"/>
                    <a:pt x="44" y="184"/>
                  </a:cubicBezTo>
                  <a:cubicBezTo>
                    <a:pt x="43" y="183"/>
                    <a:pt x="39" y="180"/>
                    <a:pt x="34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2" y="182"/>
                    <a:pt x="30" y="181"/>
                    <a:pt x="30" y="177"/>
                  </a:cubicBezTo>
                  <a:cubicBezTo>
                    <a:pt x="30" y="171"/>
                    <a:pt x="25" y="171"/>
                    <a:pt x="30" y="168"/>
                  </a:cubicBezTo>
                  <a:cubicBezTo>
                    <a:pt x="36" y="165"/>
                    <a:pt x="38" y="164"/>
                    <a:pt x="40" y="160"/>
                  </a:cubicBezTo>
                  <a:cubicBezTo>
                    <a:pt x="41" y="157"/>
                    <a:pt x="47" y="156"/>
                    <a:pt x="42" y="154"/>
                  </a:cubicBezTo>
                  <a:cubicBezTo>
                    <a:pt x="38" y="151"/>
                    <a:pt x="35" y="151"/>
                    <a:pt x="36" y="146"/>
                  </a:cubicBezTo>
                  <a:cubicBezTo>
                    <a:pt x="36" y="141"/>
                    <a:pt x="33" y="144"/>
                    <a:pt x="37" y="139"/>
                  </a:cubicBezTo>
                  <a:cubicBezTo>
                    <a:pt x="41" y="134"/>
                    <a:pt x="44" y="135"/>
                    <a:pt x="44" y="131"/>
                  </a:cubicBezTo>
                  <a:cubicBezTo>
                    <a:pt x="43" y="126"/>
                    <a:pt x="44" y="123"/>
                    <a:pt x="41" y="120"/>
                  </a:cubicBezTo>
                  <a:cubicBezTo>
                    <a:pt x="39" y="118"/>
                    <a:pt x="28" y="112"/>
                    <a:pt x="37" y="112"/>
                  </a:cubicBezTo>
                  <a:cubicBezTo>
                    <a:pt x="47" y="112"/>
                    <a:pt x="51" y="109"/>
                    <a:pt x="51" y="104"/>
                  </a:cubicBezTo>
                  <a:cubicBezTo>
                    <a:pt x="51" y="99"/>
                    <a:pt x="48" y="99"/>
                    <a:pt x="51" y="95"/>
                  </a:cubicBezTo>
                  <a:cubicBezTo>
                    <a:pt x="53" y="91"/>
                    <a:pt x="51" y="87"/>
                    <a:pt x="51" y="83"/>
                  </a:cubicBezTo>
                  <a:cubicBezTo>
                    <a:pt x="51" y="80"/>
                    <a:pt x="53" y="75"/>
                    <a:pt x="56" y="73"/>
                  </a:cubicBezTo>
                  <a:cubicBezTo>
                    <a:pt x="60" y="71"/>
                    <a:pt x="59" y="68"/>
                    <a:pt x="64" y="66"/>
                  </a:cubicBezTo>
                  <a:cubicBezTo>
                    <a:pt x="68" y="63"/>
                    <a:pt x="70" y="59"/>
                    <a:pt x="67" y="58"/>
                  </a:cubicBezTo>
                  <a:cubicBezTo>
                    <a:pt x="64" y="58"/>
                    <a:pt x="61" y="55"/>
                    <a:pt x="61" y="55"/>
                  </a:cubicBezTo>
                  <a:cubicBezTo>
                    <a:pt x="61" y="55"/>
                    <a:pt x="59" y="50"/>
                    <a:pt x="56" y="49"/>
                  </a:cubicBezTo>
                  <a:cubicBezTo>
                    <a:pt x="53" y="49"/>
                    <a:pt x="47" y="47"/>
                    <a:pt x="47" y="49"/>
                  </a:cubicBezTo>
                  <a:cubicBezTo>
                    <a:pt x="46" y="52"/>
                    <a:pt x="46" y="53"/>
                    <a:pt x="39" y="53"/>
                  </a:cubicBezTo>
                  <a:cubicBezTo>
                    <a:pt x="31" y="53"/>
                    <a:pt x="21" y="55"/>
                    <a:pt x="24" y="53"/>
                  </a:cubicBezTo>
                  <a:cubicBezTo>
                    <a:pt x="26" y="50"/>
                    <a:pt x="27" y="46"/>
                    <a:pt x="25" y="46"/>
                  </a:cubicBezTo>
                  <a:cubicBezTo>
                    <a:pt x="22" y="46"/>
                    <a:pt x="21" y="46"/>
                    <a:pt x="19" y="47"/>
                  </a:cubicBezTo>
                  <a:cubicBezTo>
                    <a:pt x="17" y="48"/>
                    <a:pt x="14" y="48"/>
                    <a:pt x="13" y="50"/>
                  </a:cubicBezTo>
                  <a:cubicBezTo>
                    <a:pt x="12" y="50"/>
                    <a:pt x="10" y="51"/>
                    <a:pt x="8" y="51"/>
                  </a:cubicBezTo>
                  <a:cubicBezTo>
                    <a:pt x="8" y="46"/>
                    <a:pt x="7" y="44"/>
                    <a:pt x="10" y="43"/>
                  </a:cubicBezTo>
                  <a:cubicBezTo>
                    <a:pt x="13" y="41"/>
                    <a:pt x="18" y="41"/>
                    <a:pt x="15" y="39"/>
                  </a:cubicBezTo>
                  <a:cubicBezTo>
                    <a:pt x="12" y="37"/>
                    <a:pt x="10" y="37"/>
                    <a:pt x="8" y="34"/>
                  </a:cubicBezTo>
                  <a:cubicBezTo>
                    <a:pt x="6" y="32"/>
                    <a:pt x="8" y="35"/>
                    <a:pt x="5" y="29"/>
                  </a:cubicBezTo>
                  <a:cubicBezTo>
                    <a:pt x="2" y="23"/>
                    <a:pt x="0" y="21"/>
                    <a:pt x="3" y="18"/>
                  </a:cubicBezTo>
                  <a:cubicBezTo>
                    <a:pt x="7" y="16"/>
                    <a:pt x="6" y="11"/>
                    <a:pt x="12" y="11"/>
                  </a:cubicBezTo>
                  <a:cubicBezTo>
                    <a:pt x="18" y="11"/>
                    <a:pt x="24" y="19"/>
                    <a:pt x="25" y="11"/>
                  </a:cubicBezTo>
                  <a:cubicBezTo>
                    <a:pt x="27" y="3"/>
                    <a:pt x="25" y="1"/>
                    <a:pt x="33" y="1"/>
                  </a:cubicBezTo>
                  <a:cubicBezTo>
                    <a:pt x="40" y="0"/>
                    <a:pt x="43" y="2"/>
                    <a:pt x="48" y="3"/>
                  </a:cubicBezTo>
                  <a:cubicBezTo>
                    <a:pt x="53" y="5"/>
                    <a:pt x="51" y="6"/>
                    <a:pt x="59" y="6"/>
                  </a:cubicBezTo>
                  <a:cubicBezTo>
                    <a:pt x="66" y="5"/>
                    <a:pt x="64" y="5"/>
                    <a:pt x="72" y="5"/>
                  </a:cubicBezTo>
                  <a:cubicBezTo>
                    <a:pt x="79" y="6"/>
                    <a:pt x="71" y="3"/>
                    <a:pt x="84" y="5"/>
                  </a:cubicBezTo>
                  <a:cubicBezTo>
                    <a:pt x="97" y="7"/>
                    <a:pt x="94" y="5"/>
                    <a:pt x="106" y="8"/>
                  </a:cubicBezTo>
                  <a:cubicBezTo>
                    <a:pt x="118" y="11"/>
                    <a:pt x="115" y="10"/>
                    <a:pt x="126" y="9"/>
                  </a:cubicBezTo>
                  <a:cubicBezTo>
                    <a:pt x="137" y="8"/>
                    <a:pt x="136" y="12"/>
                    <a:pt x="142" y="12"/>
                  </a:cubicBezTo>
                  <a:cubicBezTo>
                    <a:pt x="148" y="12"/>
                    <a:pt x="147" y="8"/>
                    <a:pt x="154" y="9"/>
                  </a:cubicBezTo>
                  <a:cubicBezTo>
                    <a:pt x="161" y="11"/>
                    <a:pt x="158" y="13"/>
                    <a:pt x="166" y="11"/>
                  </a:cubicBezTo>
                  <a:cubicBezTo>
                    <a:pt x="167" y="12"/>
                    <a:pt x="168" y="13"/>
                    <a:pt x="173" y="13"/>
                  </a:cubicBezTo>
                  <a:cubicBezTo>
                    <a:pt x="181" y="15"/>
                    <a:pt x="182" y="13"/>
                    <a:pt x="182" y="16"/>
                  </a:cubicBezTo>
                  <a:cubicBezTo>
                    <a:pt x="182" y="19"/>
                    <a:pt x="182" y="18"/>
                    <a:pt x="186" y="19"/>
                  </a:cubicBezTo>
                  <a:cubicBezTo>
                    <a:pt x="190" y="21"/>
                    <a:pt x="184" y="16"/>
                    <a:pt x="193" y="21"/>
                  </a:cubicBezTo>
                  <a:cubicBezTo>
                    <a:pt x="201" y="26"/>
                    <a:pt x="200" y="24"/>
                    <a:pt x="204" y="26"/>
                  </a:cubicBezTo>
                  <a:cubicBezTo>
                    <a:pt x="207" y="29"/>
                    <a:pt x="210" y="29"/>
                    <a:pt x="213" y="29"/>
                  </a:cubicBezTo>
                  <a:cubicBezTo>
                    <a:pt x="216" y="29"/>
                    <a:pt x="225" y="29"/>
                    <a:pt x="226" y="29"/>
                  </a:cubicBezTo>
                  <a:cubicBezTo>
                    <a:pt x="228" y="30"/>
                    <a:pt x="231" y="24"/>
                    <a:pt x="233" y="26"/>
                  </a:cubicBezTo>
                  <a:cubicBezTo>
                    <a:pt x="234" y="27"/>
                    <a:pt x="239" y="29"/>
                    <a:pt x="243" y="32"/>
                  </a:cubicBezTo>
                  <a:cubicBezTo>
                    <a:pt x="242" y="32"/>
                    <a:pt x="242" y="32"/>
                    <a:pt x="242" y="33"/>
                  </a:cubicBezTo>
                  <a:cubicBezTo>
                    <a:pt x="241" y="34"/>
                    <a:pt x="242" y="35"/>
                    <a:pt x="243" y="37"/>
                  </a:cubicBezTo>
                  <a:cubicBezTo>
                    <a:pt x="244" y="39"/>
                    <a:pt x="250" y="39"/>
                    <a:pt x="252" y="39"/>
                  </a:cubicBezTo>
                  <a:cubicBezTo>
                    <a:pt x="254" y="39"/>
                    <a:pt x="254" y="37"/>
                    <a:pt x="254" y="36"/>
                  </a:cubicBezTo>
                  <a:cubicBezTo>
                    <a:pt x="264" y="39"/>
                    <a:pt x="267" y="39"/>
                    <a:pt x="271" y="39"/>
                  </a:cubicBezTo>
                  <a:cubicBezTo>
                    <a:pt x="276" y="38"/>
                    <a:pt x="279" y="37"/>
                    <a:pt x="281" y="37"/>
                  </a:cubicBezTo>
                  <a:cubicBezTo>
                    <a:pt x="282" y="37"/>
                    <a:pt x="283" y="36"/>
                    <a:pt x="285" y="35"/>
                  </a:cubicBezTo>
                  <a:cubicBezTo>
                    <a:pt x="286" y="37"/>
                    <a:pt x="286" y="39"/>
                    <a:pt x="286" y="40"/>
                  </a:cubicBezTo>
                  <a:cubicBezTo>
                    <a:pt x="286" y="43"/>
                    <a:pt x="283" y="42"/>
                    <a:pt x="283" y="4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147">
              <a:extLst>
                <a:ext uri="{FF2B5EF4-FFF2-40B4-BE49-F238E27FC236}">
                  <a16:creationId xmlns:a16="http://schemas.microsoft.com/office/drawing/2014/main" id="{32C59214-A1B2-4189-8180-C47D7B082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4" y="1339"/>
              <a:ext cx="52" cy="87"/>
            </a:xfrm>
            <a:custGeom>
              <a:avLst/>
              <a:gdLst>
                <a:gd name="T0" fmla="*/ 80 w 86"/>
                <a:gd name="T1" fmla="*/ 20 h 146"/>
                <a:gd name="T2" fmla="*/ 72 w 86"/>
                <a:gd name="T3" fmla="*/ 27 h 146"/>
                <a:gd name="T4" fmla="*/ 67 w 86"/>
                <a:gd name="T5" fmla="*/ 37 h 146"/>
                <a:gd name="T6" fmla="*/ 67 w 86"/>
                <a:gd name="T7" fmla="*/ 49 h 146"/>
                <a:gd name="T8" fmla="*/ 67 w 86"/>
                <a:gd name="T9" fmla="*/ 58 h 146"/>
                <a:gd name="T10" fmla="*/ 53 w 86"/>
                <a:gd name="T11" fmla="*/ 66 h 146"/>
                <a:gd name="T12" fmla="*/ 57 w 86"/>
                <a:gd name="T13" fmla="*/ 74 h 146"/>
                <a:gd name="T14" fmla="*/ 60 w 86"/>
                <a:gd name="T15" fmla="*/ 85 h 146"/>
                <a:gd name="T16" fmla="*/ 53 w 86"/>
                <a:gd name="T17" fmla="*/ 93 h 146"/>
                <a:gd name="T18" fmla="*/ 52 w 86"/>
                <a:gd name="T19" fmla="*/ 100 h 146"/>
                <a:gd name="T20" fmla="*/ 58 w 86"/>
                <a:gd name="T21" fmla="*/ 108 h 146"/>
                <a:gd name="T22" fmla="*/ 56 w 86"/>
                <a:gd name="T23" fmla="*/ 114 h 146"/>
                <a:gd name="T24" fmla="*/ 46 w 86"/>
                <a:gd name="T25" fmla="*/ 122 h 146"/>
                <a:gd name="T26" fmla="*/ 46 w 86"/>
                <a:gd name="T27" fmla="*/ 131 h 146"/>
                <a:gd name="T28" fmla="*/ 49 w 86"/>
                <a:gd name="T29" fmla="*/ 137 h 146"/>
                <a:gd name="T30" fmla="*/ 41 w 86"/>
                <a:gd name="T31" fmla="*/ 141 h 146"/>
                <a:gd name="T32" fmla="*/ 34 w 86"/>
                <a:gd name="T33" fmla="*/ 143 h 146"/>
                <a:gd name="T34" fmla="*/ 22 w 86"/>
                <a:gd name="T35" fmla="*/ 138 h 146"/>
                <a:gd name="T36" fmla="*/ 11 w 86"/>
                <a:gd name="T37" fmla="*/ 142 h 146"/>
                <a:gd name="T38" fmla="*/ 11 w 86"/>
                <a:gd name="T39" fmla="*/ 133 h 146"/>
                <a:gd name="T40" fmla="*/ 19 w 86"/>
                <a:gd name="T41" fmla="*/ 117 h 146"/>
                <a:gd name="T42" fmla="*/ 19 w 86"/>
                <a:gd name="T43" fmla="*/ 106 h 146"/>
                <a:gd name="T44" fmla="*/ 16 w 86"/>
                <a:gd name="T45" fmla="*/ 101 h 146"/>
                <a:gd name="T46" fmla="*/ 7 w 86"/>
                <a:gd name="T47" fmla="*/ 102 h 146"/>
                <a:gd name="T48" fmla="*/ 12 w 86"/>
                <a:gd name="T49" fmla="*/ 95 h 146"/>
                <a:gd name="T50" fmla="*/ 11 w 86"/>
                <a:gd name="T51" fmla="*/ 90 h 146"/>
                <a:gd name="T52" fmla="*/ 3 w 86"/>
                <a:gd name="T53" fmla="*/ 94 h 146"/>
                <a:gd name="T54" fmla="*/ 4 w 86"/>
                <a:gd name="T55" fmla="*/ 83 h 146"/>
                <a:gd name="T56" fmla="*/ 14 w 86"/>
                <a:gd name="T57" fmla="*/ 70 h 146"/>
                <a:gd name="T58" fmla="*/ 20 w 86"/>
                <a:gd name="T59" fmla="*/ 57 h 146"/>
                <a:gd name="T60" fmla="*/ 24 w 86"/>
                <a:gd name="T61" fmla="*/ 39 h 146"/>
                <a:gd name="T62" fmla="*/ 25 w 86"/>
                <a:gd name="T63" fmla="*/ 23 h 146"/>
                <a:gd name="T64" fmla="*/ 22 w 86"/>
                <a:gd name="T65" fmla="*/ 12 h 146"/>
                <a:gd name="T66" fmla="*/ 24 w 86"/>
                <a:gd name="T67" fmla="*/ 6 h 146"/>
                <a:gd name="T68" fmla="*/ 24 w 86"/>
                <a:gd name="T69" fmla="*/ 5 h 146"/>
                <a:gd name="T70" fmla="*/ 29 w 86"/>
                <a:gd name="T71" fmla="*/ 4 h 146"/>
                <a:gd name="T72" fmla="*/ 35 w 86"/>
                <a:gd name="T73" fmla="*/ 1 h 146"/>
                <a:gd name="T74" fmla="*/ 41 w 86"/>
                <a:gd name="T75" fmla="*/ 0 h 146"/>
                <a:gd name="T76" fmla="*/ 40 w 86"/>
                <a:gd name="T77" fmla="*/ 7 h 146"/>
                <a:gd name="T78" fmla="*/ 55 w 86"/>
                <a:gd name="T79" fmla="*/ 7 h 146"/>
                <a:gd name="T80" fmla="*/ 63 w 86"/>
                <a:gd name="T81" fmla="*/ 3 h 146"/>
                <a:gd name="T82" fmla="*/ 72 w 86"/>
                <a:gd name="T83" fmla="*/ 3 h 146"/>
                <a:gd name="T84" fmla="*/ 77 w 86"/>
                <a:gd name="T85" fmla="*/ 9 h 146"/>
                <a:gd name="T86" fmla="*/ 83 w 86"/>
                <a:gd name="T87" fmla="*/ 12 h 146"/>
                <a:gd name="T88" fmla="*/ 80 w 86"/>
                <a:gd name="T89" fmla="*/ 2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6" h="146">
                  <a:moveTo>
                    <a:pt x="80" y="20"/>
                  </a:moveTo>
                  <a:cubicBezTo>
                    <a:pt x="75" y="22"/>
                    <a:pt x="76" y="25"/>
                    <a:pt x="72" y="27"/>
                  </a:cubicBezTo>
                  <a:cubicBezTo>
                    <a:pt x="69" y="29"/>
                    <a:pt x="67" y="34"/>
                    <a:pt x="67" y="37"/>
                  </a:cubicBezTo>
                  <a:cubicBezTo>
                    <a:pt x="67" y="41"/>
                    <a:pt x="69" y="45"/>
                    <a:pt x="67" y="49"/>
                  </a:cubicBezTo>
                  <a:cubicBezTo>
                    <a:pt x="64" y="53"/>
                    <a:pt x="67" y="53"/>
                    <a:pt x="67" y="58"/>
                  </a:cubicBezTo>
                  <a:cubicBezTo>
                    <a:pt x="67" y="63"/>
                    <a:pt x="63" y="66"/>
                    <a:pt x="53" y="66"/>
                  </a:cubicBezTo>
                  <a:cubicBezTo>
                    <a:pt x="44" y="66"/>
                    <a:pt x="55" y="72"/>
                    <a:pt x="57" y="74"/>
                  </a:cubicBezTo>
                  <a:cubicBezTo>
                    <a:pt x="60" y="77"/>
                    <a:pt x="59" y="80"/>
                    <a:pt x="60" y="85"/>
                  </a:cubicBezTo>
                  <a:cubicBezTo>
                    <a:pt x="60" y="89"/>
                    <a:pt x="57" y="88"/>
                    <a:pt x="53" y="93"/>
                  </a:cubicBezTo>
                  <a:cubicBezTo>
                    <a:pt x="49" y="98"/>
                    <a:pt x="52" y="95"/>
                    <a:pt x="52" y="100"/>
                  </a:cubicBezTo>
                  <a:cubicBezTo>
                    <a:pt x="51" y="105"/>
                    <a:pt x="54" y="105"/>
                    <a:pt x="58" y="108"/>
                  </a:cubicBezTo>
                  <a:cubicBezTo>
                    <a:pt x="63" y="110"/>
                    <a:pt x="57" y="111"/>
                    <a:pt x="56" y="114"/>
                  </a:cubicBezTo>
                  <a:cubicBezTo>
                    <a:pt x="54" y="118"/>
                    <a:pt x="52" y="119"/>
                    <a:pt x="46" y="122"/>
                  </a:cubicBezTo>
                  <a:cubicBezTo>
                    <a:pt x="41" y="125"/>
                    <a:pt x="46" y="125"/>
                    <a:pt x="46" y="131"/>
                  </a:cubicBezTo>
                  <a:cubicBezTo>
                    <a:pt x="46" y="135"/>
                    <a:pt x="48" y="136"/>
                    <a:pt x="49" y="137"/>
                  </a:cubicBezTo>
                  <a:cubicBezTo>
                    <a:pt x="45" y="140"/>
                    <a:pt x="54" y="144"/>
                    <a:pt x="41" y="141"/>
                  </a:cubicBezTo>
                  <a:cubicBezTo>
                    <a:pt x="28" y="139"/>
                    <a:pt x="39" y="143"/>
                    <a:pt x="34" y="143"/>
                  </a:cubicBezTo>
                  <a:cubicBezTo>
                    <a:pt x="28" y="142"/>
                    <a:pt x="27" y="138"/>
                    <a:pt x="22" y="138"/>
                  </a:cubicBezTo>
                  <a:cubicBezTo>
                    <a:pt x="16" y="138"/>
                    <a:pt x="12" y="146"/>
                    <a:pt x="11" y="142"/>
                  </a:cubicBezTo>
                  <a:cubicBezTo>
                    <a:pt x="10" y="139"/>
                    <a:pt x="8" y="140"/>
                    <a:pt x="11" y="133"/>
                  </a:cubicBezTo>
                  <a:cubicBezTo>
                    <a:pt x="14" y="126"/>
                    <a:pt x="21" y="124"/>
                    <a:pt x="19" y="117"/>
                  </a:cubicBezTo>
                  <a:cubicBezTo>
                    <a:pt x="17" y="111"/>
                    <a:pt x="17" y="109"/>
                    <a:pt x="19" y="106"/>
                  </a:cubicBezTo>
                  <a:cubicBezTo>
                    <a:pt x="20" y="103"/>
                    <a:pt x="20" y="98"/>
                    <a:pt x="16" y="101"/>
                  </a:cubicBezTo>
                  <a:cubicBezTo>
                    <a:pt x="12" y="104"/>
                    <a:pt x="7" y="105"/>
                    <a:pt x="7" y="102"/>
                  </a:cubicBezTo>
                  <a:cubicBezTo>
                    <a:pt x="7" y="100"/>
                    <a:pt x="8" y="97"/>
                    <a:pt x="12" y="95"/>
                  </a:cubicBezTo>
                  <a:cubicBezTo>
                    <a:pt x="16" y="93"/>
                    <a:pt x="15" y="88"/>
                    <a:pt x="11" y="90"/>
                  </a:cubicBezTo>
                  <a:cubicBezTo>
                    <a:pt x="8" y="93"/>
                    <a:pt x="5" y="100"/>
                    <a:pt x="3" y="94"/>
                  </a:cubicBezTo>
                  <a:cubicBezTo>
                    <a:pt x="1" y="89"/>
                    <a:pt x="0" y="88"/>
                    <a:pt x="4" y="83"/>
                  </a:cubicBezTo>
                  <a:cubicBezTo>
                    <a:pt x="8" y="78"/>
                    <a:pt x="11" y="75"/>
                    <a:pt x="14" y="70"/>
                  </a:cubicBezTo>
                  <a:cubicBezTo>
                    <a:pt x="16" y="65"/>
                    <a:pt x="14" y="66"/>
                    <a:pt x="20" y="57"/>
                  </a:cubicBezTo>
                  <a:cubicBezTo>
                    <a:pt x="26" y="47"/>
                    <a:pt x="22" y="44"/>
                    <a:pt x="24" y="39"/>
                  </a:cubicBezTo>
                  <a:cubicBezTo>
                    <a:pt x="26" y="33"/>
                    <a:pt x="26" y="29"/>
                    <a:pt x="25" y="23"/>
                  </a:cubicBezTo>
                  <a:cubicBezTo>
                    <a:pt x="24" y="17"/>
                    <a:pt x="22" y="16"/>
                    <a:pt x="22" y="12"/>
                  </a:cubicBezTo>
                  <a:cubicBezTo>
                    <a:pt x="22" y="12"/>
                    <a:pt x="23" y="6"/>
                    <a:pt x="24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6" y="5"/>
                    <a:pt x="28" y="4"/>
                    <a:pt x="29" y="4"/>
                  </a:cubicBezTo>
                  <a:cubicBezTo>
                    <a:pt x="30" y="2"/>
                    <a:pt x="33" y="2"/>
                    <a:pt x="35" y="1"/>
                  </a:cubicBezTo>
                  <a:cubicBezTo>
                    <a:pt x="37" y="0"/>
                    <a:pt x="38" y="0"/>
                    <a:pt x="41" y="0"/>
                  </a:cubicBezTo>
                  <a:cubicBezTo>
                    <a:pt x="43" y="0"/>
                    <a:pt x="42" y="4"/>
                    <a:pt x="40" y="7"/>
                  </a:cubicBezTo>
                  <a:cubicBezTo>
                    <a:pt x="37" y="9"/>
                    <a:pt x="47" y="7"/>
                    <a:pt x="55" y="7"/>
                  </a:cubicBezTo>
                  <a:cubicBezTo>
                    <a:pt x="62" y="7"/>
                    <a:pt x="62" y="6"/>
                    <a:pt x="63" y="3"/>
                  </a:cubicBezTo>
                  <a:cubicBezTo>
                    <a:pt x="63" y="1"/>
                    <a:pt x="69" y="3"/>
                    <a:pt x="72" y="3"/>
                  </a:cubicBezTo>
                  <a:cubicBezTo>
                    <a:pt x="75" y="4"/>
                    <a:pt x="77" y="9"/>
                    <a:pt x="77" y="9"/>
                  </a:cubicBezTo>
                  <a:cubicBezTo>
                    <a:pt x="77" y="9"/>
                    <a:pt x="80" y="12"/>
                    <a:pt x="83" y="12"/>
                  </a:cubicBezTo>
                  <a:cubicBezTo>
                    <a:pt x="86" y="13"/>
                    <a:pt x="84" y="17"/>
                    <a:pt x="80" y="2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148">
              <a:extLst>
                <a:ext uri="{FF2B5EF4-FFF2-40B4-BE49-F238E27FC236}">
                  <a16:creationId xmlns:a16="http://schemas.microsoft.com/office/drawing/2014/main" id="{89BE4BF2-29EF-4EBC-90F3-838A39685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3" y="1130"/>
              <a:ext cx="119" cy="123"/>
            </a:xfrm>
            <a:custGeom>
              <a:avLst/>
              <a:gdLst>
                <a:gd name="T0" fmla="*/ 196 w 198"/>
                <a:gd name="T1" fmla="*/ 107 h 206"/>
                <a:gd name="T2" fmla="*/ 182 w 198"/>
                <a:gd name="T3" fmla="*/ 105 h 206"/>
                <a:gd name="T4" fmla="*/ 171 w 198"/>
                <a:gd name="T5" fmla="*/ 110 h 206"/>
                <a:gd name="T6" fmla="*/ 148 w 198"/>
                <a:gd name="T7" fmla="*/ 121 h 206"/>
                <a:gd name="T8" fmla="*/ 142 w 198"/>
                <a:gd name="T9" fmla="*/ 131 h 206"/>
                <a:gd name="T10" fmla="*/ 147 w 198"/>
                <a:gd name="T11" fmla="*/ 142 h 206"/>
                <a:gd name="T12" fmla="*/ 160 w 198"/>
                <a:gd name="T13" fmla="*/ 155 h 206"/>
                <a:gd name="T14" fmla="*/ 173 w 198"/>
                <a:gd name="T15" fmla="*/ 166 h 206"/>
                <a:gd name="T16" fmla="*/ 161 w 198"/>
                <a:gd name="T17" fmla="*/ 176 h 206"/>
                <a:gd name="T18" fmla="*/ 154 w 198"/>
                <a:gd name="T19" fmla="*/ 188 h 206"/>
                <a:gd name="T20" fmla="*/ 154 w 198"/>
                <a:gd name="T21" fmla="*/ 199 h 206"/>
                <a:gd name="T22" fmla="*/ 140 w 198"/>
                <a:gd name="T23" fmla="*/ 197 h 206"/>
                <a:gd name="T24" fmla="*/ 118 w 198"/>
                <a:gd name="T25" fmla="*/ 203 h 206"/>
                <a:gd name="T26" fmla="*/ 104 w 198"/>
                <a:gd name="T27" fmla="*/ 198 h 206"/>
                <a:gd name="T28" fmla="*/ 93 w 198"/>
                <a:gd name="T29" fmla="*/ 202 h 206"/>
                <a:gd name="T30" fmla="*/ 82 w 198"/>
                <a:gd name="T31" fmla="*/ 198 h 206"/>
                <a:gd name="T32" fmla="*/ 63 w 198"/>
                <a:gd name="T33" fmla="*/ 193 h 206"/>
                <a:gd name="T34" fmla="*/ 50 w 198"/>
                <a:gd name="T35" fmla="*/ 198 h 206"/>
                <a:gd name="T36" fmla="*/ 37 w 198"/>
                <a:gd name="T37" fmla="*/ 195 h 206"/>
                <a:gd name="T38" fmla="*/ 45 w 198"/>
                <a:gd name="T39" fmla="*/ 167 h 206"/>
                <a:gd name="T40" fmla="*/ 37 w 198"/>
                <a:gd name="T41" fmla="*/ 156 h 206"/>
                <a:gd name="T42" fmla="*/ 13 w 198"/>
                <a:gd name="T43" fmla="*/ 148 h 206"/>
                <a:gd name="T44" fmla="*/ 13 w 198"/>
                <a:gd name="T45" fmla="*/ 143 h 206"/>
                <a:gd name="T46" fmla="*/ 9 w 198"/>
                <a:gd name="T47" fmla="*/ 136 h 206"/>
                <a:gd name="T48" fmla="*/ 6 w 198"/>
                <a:gd name="T49" fmla="*/ 126 h 206"/>
                <a:gd name="T50" fmla="*/ 10 w 198"/>
                <a:gd name="T51" fmla="*/ 118 h 206"/>
                <a:gd name="T52" fmla="*/ 2 w 198"/>
                <a:gd name="T53" fmla="*/ 102 h 206"/>
                <a:gd name="T54" fmla="*/ 6 w 198"/>
                <a:gd name="T55" fmla="*/ 95 h 206"/>
                <a:gd name="T56" fmla="*/ 4 w 198"/>
                <a:gd name="T57" fmla="*/ 82 h 206"/>
                <a:gd name="T58" fmla="*/ 24 w 198"/>
                <a:gd name="T59" fmla="*/ 73 h 206"/>
                <a:gd name="T60" fmla="*/ 21 w 198"/>
                <a:gd name="T61" fmla="*/ 63 h 206"/>
                <a:gd name="T62" fmla="*/ 28 w 198"/>
                <a:gd name="T63" fmla="*/ 56 h 206"/>
                <a:gd name="T64" fmla="*/ 31 w 198"/>
                <a:gd name="T65" fmla="*/ 47 h 206"/>
                <a:gd name="T66" fmla="*/ 28 w 198"/>
                <a:gd name="T67" fmla="*/ 40 h 206"/>
                <a:gd name="T68" fmla="*/ 36 w 198"/>
                <a:gd name="T69" fmla="*/ 32 h 206"/>
                <a:gd name="T70" fmla="*/ 60 w 198"/>
                <a:gd name="T71" fmla="*/ 32 h 206"/>
                <a:gd name="T72" fmla="*/ 64 w 198"/>
                <a:gd name="T73" fmla="*/ 17 h 206"/>
                <a:gd name="T74" fmla="*/ 65 w 198"/>
                <a:gd name="T75" fmla="*/ 7 h 206"/>
                <a:gd name="T76" fmla="*/ 61 w 198"/>
                <a:gd name="T77" fmla="*/ 0 h 206"/>
                <a:gd name="T78" fmla="*/ 73 w 198"/>
                <a:gd name="T79" fmla="*/ 2 h 206"/>
                <a:gd name="T80" fmla="*/ 84 w 198"/>
                <a:gd name="T81" fmla="*/ 1 h 206"/>
                <a:gd name="T82" fmla="*/ 92 w 198"/>
                <a:gd name="T83" fmla="*/ 1 h 206"/>
                <a:gd name="T84" fmla="*/ 97 w 198"/>
                <a:gd name="T85" fmla="*/ 13 h 206"/>
                <a:gd name="T86" fmla="*/ 115 w 198"/>
                <a:gd name="T87" fmla="*/ 25 h 206"/>
                <a:gd name="T88" fmla="*/ 144 w 198"/>
                <a:gd name="T89" fmla="*/ 14 h 206"/>
                <a:gd name="T90" fmla="*/ 168 w 198"/>
                <a:gd name="T91" fmla="*/ 12 h 206"/>
                <a:gd name="T92" fmla="*/ 179 w 198"/>
                <a:gd name="T93" fmla="*/ 26 h 206"/>
                <a:gd name="T94" fmla="*/ 182 w 198"/>
                <a:gd name="T95" fmla="*/ 36 h 206"/>
                <a:gd name="T96" fmla="*/ 178 w 198"/>
                <a:gd name="T97" fmla="*/ 53 h 206"/>
                <a:gd name="T98" fmla="*/ 189 w 198"/>
                <a:gd name="T99" fmla="*/ 66 h 206"/>
                <a:gd name="T100" fmla="*/ 190 w 198"/>
                <a:gd name="T101" fmla="*/ 82 h 206"/>
                <a:gd name="T102" fmla="*/ 197 w 198"/>
                <a:gd name="T103" fmla="*/ 95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8" h="206">
                  <a:moveTo>
                    <a:pt x="197" y="103"/>
                  </a:moveTo>
                  <a:cubicBezTo>
                    <a:pt x="196" y="104"/>
                    <a:pt x="196" y="106"/>
                    <a:pt x="196" y="107"/>
                  </a:cubicBezTo>
                  <a:cubicBezTo>
                    <a:pt x="196" y="110"/>
                    <a:pt x="190" y="107"/>
                    <a:pt x="189" y="106"/>
                  </a:cubicBezTo>
                  <a:cubicBezTo>
                    <a:pt x="188" y="104"/>
                    <a:pt x="185" y="103"/>
                    <a:pt x="182" y="105"/>
                  </a:cubicBezTo>
                  <a:cubicBezTo>
                    <a:pt x="179" y="107"/>
                    <a:pt x="182" y="111"/>
                    <a:pt x="177" y="111"/>
                  </a:cubicBezTo>
                  <a:cubicBezTo>
                    <a:pt x="172" y="111"/>
                    <a:pt x="171" y="110"/>
                    <a:pt x="171" y="110"/>
                  </a:cubicBezTo>
                  <a:cubicBezTo>
                    <a:pt x="170" y="110"/>
                    <a:pt x="162" y="116"/>
                    <a:pt x="159" y="118"/>
                  </a:cubicBezTo>
                  <a:cubicBezTo>
                    <a:pt x="156" y="120"/>
                    <a:pt x="154" y="121"/>
                    <a:pt x="148" y="121"/>
                  </a:cubicBezTo>
                  <a:cubicBezTo>
                    <a:pt x="141" y="121"/>
                    <a:pt x="142" y="124"/>
                    <a:pt x="139" y="126"/>
                  </a:cubicBezTo>
                  <a:cubicBezTo>
                    <a:pt x="135" y="127"/>
                    <a:pt x="139" y="129"/>
                    <a:pt x="142" y="131"/>
                  </a:cubicBezTo>
                  <a:cubicBezTo>
                    <a:pt x="145" y="133"/>
                    <a:pt x="142" y="131"/>
                    <a:pt x="143" y="135"/>
                  </a:cubicBezTo>
                  <a:cubicBezTo>
                    <a:pt x="145" y="138"/>
                    <a:pt x="145" y="138"/>
                    <a:pt x="147" y="142"/>
                  </a:cubicBezTo>
                  <a:cubicBezTo>
                    <a:pt x="149" y="146"/>
                    <a:pt x="149" y="146"/>
                    <a:pt x="151" y="148"/>
                  </a:cubicBezTo>
                  <a:cubicBezTo>
                    <a:pt x="153" y="150"/>
                    <a:pt x="155" y="151"/>
                    <a:pt x="160" y="155"/>
                  </a:cubicBezTo>
                  <a:cubicBezTo>
                    <a:pt x="164" y="158"/>
                    <a:pt x="164" y="158"/>
                    <a:pt x="168" y="161"/>
                  </a:cubicBezTo>
                  <a:cubicBezTo>
                    <a:pt x="171" y="163"/>
                    <a:pt x="173" y="161"/>
                    <a:pt x="173" y="166"/>
                  </a:cubicBezTo>
                  <a:cubicBezTo>
                    <a:pt x="173" y="170"/>
                    <a:pt x="170" y="171"/>
                    <a:pt x="167" y="171"/>
                  </a:cubicBezTo>
                  <a:cubicBezTo>
                    <a:pt x="165" y="171"/>
                    <a:pt x="166" y="174"/>
                    <a:pt x="161" y="176"/>
                  </a:cubicBezTo>
                  <a:cubicBezTo>
                    <a:pt x="156" y="178"/>
                    <a:pt x="158" y="178"/>
                    <a:pt x="153" y="180"/>
                  </a:cubicBezTo>
                  <a:cubicBezTo>
                    <a:pt x="149" y="182"/>
                    <a:pt x="154" y="182"/>
                    <a:pt x="154" y="188"/>
                  </a:cubicBezTo>
                  <a:cubicBezTo>
                    <a:pt x="154" y="193"/>
                    <a:pt x="156" y="192"/>
                    <a:pt x="157" y="193"/>
                  </a:cubicBezTo>
                  <a:cubicBezTo>
                    <a:pt x="159" y="195"/>
                    <a:pt x="158" y="200"/>
                    <a:pt x="154" y="199"/>
                  </a:cubicBezTo>
                  <a:cubicBezTo>
                    <a:pt x="150" y="198"/>
                    <a:pt x="148" y="195"/>
                    <a:pt x="147" y="194"/>
                  </a:cubicBezTo>
                  <a:cubicBezTo>
                    <a:pt x="145" y="193"/>
                    <a:pt x="141" y="196"/>
                    <a:pt x="140" y="197"/>
                  </a:cubicBezTo>
                  <a:cubicBezTo>
                    <a:pt x="138" y="197"/>
                    <a:pt x="132" y="196"/>
                    <a:pt x="128" y="197"/>
                  </a:cubicBezTo>
                  <a:cubicBezTo>
                    <a:pt x="124" y="197"/>
                    <a:pt x="122" y="201"/>
                    <a:pt x="118" y="203"/>
                  </a:cubicBezTo>
                  <a:cubicBezTo>
                    <a:pt x="114" y="205"/>
                    <a:pt x="113" y="203"/>
                    <a:pt x="111" y="201"/>
                  </a:cubicBezTo>
                  <a:cubicBezTo>
                    <a:pt x="109" y="199"/>
                    <a:pt x="107" y="198"/>
                    <a:pt x="104" y="198"/>
                  </a:cubicBezTo>
                  <a:cubicBezTo>
                    <a:pt x="101" y="198"/>
                    <a:pt x="100" y="200"/>
                    <a:pt x="100" y="203"/>
                  </a:cubicBezTo>
                  <a:cubicBezTo>
                    <a:pt x="99" y="206"/>
                    <a:pt x="97" y="204"/>
                    <a:pt x="93" y="202"/>
                  </a:cubicBezTo>
                  <a:cubicBezTo>
                    <a:pt x="90" y="200"/>
                    <a:pt x="90" y="199"/>
                    <a:pt x="87" y="197"/>
                  </a:cubicBezTo>
                  <a:cubicBezTo>
                    <a:pt x="85" y="196"/>
                    <a:pt x="83" y="197"/>
                    <a:pt x="82" y="198"/>
                  </a:cubicBezTo>
                  <a:cubicBezTo>
                    <a:pt x="81" y="195"/>
                    <a:pt x="78" y="196"/>
                    <a:pt x="76" y="196"/>
                  </a:cubicBezTo>
                  <a:cubicBezTo>
                    <a:pt x="75" y="196"/>
                    <a:pt x="66" y="195"/>
                    <a:pt x="63" y="193"/>
                  </a:cubicBezTo>
                  <a:cubicBezTo>
                    <a:pt x="60" y="191"/>
                    <a:pt x="60" y="193"/>
                    <a:pt x="57" y="195"/>
                  </a:cubicBezTo>
                  <a:cubicBezTo>
                    <a:pt x="54" y="198"/>
                    <a:pt x="52" y="197"/>
                    <a:pt x="50" y="198"/>
                  </a:cubicBezTo>
                  <a:cubicBezTo>
                    <a:pt x="47" y="198"/>
                    <a:pt x="40" y="198"/>
                    <a:pt x="36" y="197"/>
                  </a:cubicBezTo>
                  <a:cubicBezTo>
                    <a:pt x="36" y="196"/>
                    <a:pt x="36" y="196"/>
                    <a:pt x="37" y="195"/>
                  </a:cubicBezTo>
                  <a:cubicBezTo>
                    <a:pt x="37" y="191"/>
                    <a:pt x="37" y="184"/>
                    <a:pt x="38" y="180"/>
                  </a:cubicBezTo>
                  <a:cubicBezTo>
                    <a:pt x="40" y="176"/>
                    <a:pt x="43" y="169"/>
                    <a:pt x="45" y="167"/>
                  </a:cubicBezTo>
                  <a:cubicBezTo>
                    <a:pt x="47" y="164"/>
                    <a:pt x="55" y="159"/>
                    <a:pt x="50" y="159"/>
                  </a:cubicBezTo>
                  <a:cubicBezTo>
                    <a:pt x="45" y="159"/>
                    <a:pt x="42" y="156"/>
                    <a:pt x="37" y="156"/>
                  </a:cubicBezTo>
                  <a:cubicBezTo>
                    <a:pt x="33" y="155"/>
                    <a:pt x="23" y="154"/>
                    <a:pt x="20" y="154"/>
                  </a:cubicBezTo>
                  <a:cubicBezTo>
                    <a:pt x="18" y="154"/>
                    <a:pt x="17" y="150"/>
                    <a:pt x="13" y="148"/>
                  </a:cubicBezTo>
                  <a:cubicBezTo>
                    <a:pt x="12" y="148"/>
                    <a:pt x="11" y="147"/>
                    <a:pt x="10" y="147"/>
                  </a:cubicBezTo>
                  <a:cubicBezTo>
                    <a:pt x="11" y="145"/>
                    <a:pt x="12" y="144"/>
                    <a:pt x="13" y="143"/>
                  </a:cubicBezTo>
                  <a:cubicBezTo>
                    <a:pt x="14" y="140"/>
                    <a:pt x="14" y="141"/>
                    <a:pt x="14" y="139"/>
                  </a:cubicBezTo>
                  <a:cubicBezTo>
                    <a:pt x="14" y="136"/>
                    <a:pt x="12" y="136"/>
                    <a:pt x="9" y="136"/>
                  </a:cubicBezTo>
                  <a:cubicBezTo>
                    <a:pt x="7" y="136"/>
                    <a:pt x="7" y="132"/>
                    <a:pt x="7" y="129"/>
                  </a:cubicBezTo>
                  <a:cubicBezTo>
                    <a:pt x="7" y="127"/>
                    <a:pt x="6" y="127"/>
                    <a:pt x="6" y="126"/>
                  </a:cubicBezTo>
                  <a:cubicBezTo>
                    <a:pt x="7" y="125"/>
                    <a:pt x="8" y="124"/>
                    <a:pt x="9" y="123"/>
                  </a:cubicBezTo>
                  <a:cubicBezTo>
                    <a:pt x="11" y="122"/>
                    <a:pt x="14" y="120"/>
                    <a:pt x="10" y="118"/>
                  </a:cubicBezTo>
                  <a:cubicBezTo>
                    <a:pt x="7" y="115"/>
                    <a:pt x="6" y="113"/>
                    <a:pt x="5" y="108"/>
                  </a:cubicBezTo>
                  <a:cubicBezTo>
                    <a:pt x="4" y="104"/>
                    <a:pt x="6" y="105"/>
                    <a:pt x="2" y="102"/>
                  </a:cubicBezTo>
                  <a:cubicBezTo>
                    <a:pt x="2" y="102"/>
                    <a:pt x="1" y="102"/>
                    <a:pt x="1" y="101"/>
                  </a:cubicBezTo>
                  <a:cubicBezTo>
                    <a:pt x="4" y="99"/>
                    <a:pt x="6" y="95"/>
                    <a:pt x="6" y="95"/>
                  </a:cubicBezTo>
                  <a:cubicBezTo>
                    <a:pt x="6" y="95"/>
                    <a:pt x="12" y="93"/>
                    <a:pt x="10" y="91"/>
                  </a:cubicBezTo>
                  <a:cubicBezTo>
                    <a:pt x="7" y="88"/>
                    <a:pt x="0" y="82"/>
                    <a:pt x="4" y="82"/>
                  </a:cubicBezTo>
                  <a:cubicBezTo>
                    <a:pt x="9" y="82"/>
                    <a:pt x="17" y="81"/>
                    <a:pt x="19" y="79"/>
                  </a:cubicBezTo>
                  <a:cubicBezTo>
                    <a:pt x="20" y="78"/>
                    <a:pt x="21" y="76"/>
                    <a:pt x="24" y="73"/>
                  </a:cubicBezTo>
                  <a:cubicBezTo>
                    <a:pt x="26" y="70"/>
                    <a:pt x="30" y="69"/>
                    <a:pt x="27" y="66"/>
                  </a:cubicBezTo>
                  <a:cubicBezTo>
                    <a:pt x="24" y="64"/>
                    <a:pt x="21" y="66"/>
                    <a:pt x="21" y="63"/>
                  </a:cubicBezTo>
                  <a:cubicBezTo>
                    <a:pt x="21" y="59"/>
                    <a:pt x="16" y="60"/>
                    <a:pt x="21" y="59"/>
                  </a:cubicBezTo>
                  <a:cubicBezTo>
                    <a:pt x="26" y="59"/>
                    <a:pt x="28" y="57"/>
                    <a:pt x="28" y="56"/>
                  </a:cubicBezTo>
                  <a:cubicBezTo>
                    <a:pt x="28" y="55"/>
                    <a:pt x="28" y="53"/>
                    <a:pt x="29" y="52"/>
                  </a:cubicBezTo>
                  <a:cubicBezTo>
                    <a:pt x="30" y="51"/>
                    <a:pt x="31" y="49"/>
                    <a:pt x="31" y="47"/>
                  </a:cubicBezTo>
                  <a:cubicBezTo>
                    <a:pt x="31" y="45"/>
                    <a:pt x="34" y="43"/>
                    <a:pt x="33" y="42"/>
                  </a:cubicBezTo>
                  <a:cubicBezTo>
                    <a:pt x="32" y="41"/>
                    <a:pt x="30" y="40"/>
                    <a:pt x="28" y="40"/>
                  </a:cubicBezTo>
                  <a:cubicBezTo>
                    <a:pt x="28" y="40"/>
                    <a:pt x="28" y="39"/>
                    <a:pt x="29" y="39"/>
                  </a:cubicBezTo>
                  <a:cubicBezTo>
                    <a:pt x="30" y="32"/>
                    <a:pt x="32" y="32"/>
                    <a:pt x="36" y="32"/>
                  </a:cubicBezTo>
                  <a:cubicBezTo>
                    <a:pt x="41" y="32"/>
                    <a:pt x="45" y="34"/>
                    <a:pt x="50" y="35"/>
                  </a:cubicBezTo>
                  <a:cubicBezTo>
                    <a:pt x="56" y="35"/>
                    <a:pt x="60" y="38"/>
                    <a:pt x="60" y="32"/>
                  </a:cubicBezTo>
                  <a:cubicBezTo>
                    <a:pt x="60" y="25"/>
                    <a:pt x="70" y="23"/>
                    <a:pt x="69" y="22"/>
                  </a:cubicBezTo>
                  <a:cubicBezTo>
                    <a:pt x="68" y="20"/>
                    <a:pt x="66" y="18"/>
                    <a:pt x="64" y="17"/>
                  </a:cubicBezTo>
                  <a:cubicBezTo>
                    <a:pt x="62" y="16"/>
                    <a:pt x="61" y="15"/>
                    <a:pt x="65" y="13"/>
                  </a:cubicBezTo>
                  <a:cubicBezTo>
                    <a:pt x="69" y="11"/>
                    <a:pt x="68" y="9"/>
                    <a:pt x="65" y="7"/>
                  </a:cubicBezTo>
                  <a:cubicBezTo>
                    <a:pt x="62" y="5"/>
                    <a:pt x="59" y="6"/>
                    <a:pt x="58" y="3"/>
                  </a:cubicBezTo>
                  <a:cubicBezTo>
                    <a:pt x="58" y="1"/>
                    <a:pt x="59" y="1"/>
                    <a:pt x="61" y="0"/>
                  </a:cubicBezTo>
                  <a:cubicBezTo>
                    <a:pt x="62" y="1"/>
                    <a:pt x="64" y="0"/>
                    <a:pt x="66" y="0"/>
                  </a:cubicBezTo>
                  <a:cubicBezTo>
                    <a:pt x="68" y="0"/>
                    <a:pt x="72" y="0"/>
                    <a:pt x="73" y="2"/>
                  </a:cubicBezTo>
                  <a:cubicBezTo>
                    <a:pt x="75" y="4"/>
                    <a:pt x="76" y="3"/>
                    <a:pt x="78" y="3"/>
                  </a:cubicBezTo>
                  <a:cubicBezTo>
                    <a:pt x="80" y="3"/>
                    <a:pt x="82" y="0"/>
                    <a:pt x="84" y="1"/>
                  </a:cubicBezTo>
                  <a:cubicBezTo>
                    <a:pt x="86" y="3"/>
                    <a:pt x="86" y="4"/>
                    <a:pt x="89" y="3"/>
                  </a:cubicBezTo>
                  <a:cubicBezTo>
                    <a:pt x="91" y="2"/>
                    <a:pt x="92" y="1"/>
                    <a:pt x="92" y="1"/>
                  </a:cubicBezTo>
                  <a:cubicBezTo>
                    <a:pt x="92" y="1"/>
                    <a:pt x="92" y="1"/>
                    <a:pt x="92" y="2"/>
                  </a:cubicBezTo>
                  <a:cubicBezTo>
                    <a:pt x="92" y="9"/>
                    <a:pt x="84" y="10"/>
                    <a:pt x="97" y="13"/>
                  </a:cubicBezTo>
                  <a:cubicBezTo>
                    <a:pt x="109" y="16"/>
                    <a:pt x="114" y="13"/>
                    <a:pt x="116" y="15"/>
                  </a:cubicBezTo>
                  <a:cubicBezTo>
                    <a:pt x="118" y="18"/>
                    <a:pt x="107" y="25"/>
                    <a:pt x="115" y="25"/>
                  </a:cubicBezTo>
                  <a:cubicBezTo>
                    <a:pt x="123" y="25"/>
                    <a:pt x="127" y="23"/>
                    <a:pt x="131" y="19"/>
                  </a:cubicBezTo>
                  <a:cubicBezTo>
                    <a:pt x="134" y="16"/>
                    <a:pt x="137" y="16"/>
                    <a:pt x="144" y="14"/>
                  </a:cubicBezTo>
                  <a:cubicBezTo>
                    <a:pt x="150" y="12"/>
                    <a:pt x="153" y="19"/>
                    <a:pt x="158" y="13"/>
                  </a:cubicBezTo>
                  <a:cubicBezTo>
                    <a:pt x="163" y="8"/>
                    <a:pt x="167" y="8"/>
                    <a:pt x="168" y="12"/>
                  </a:cubicBezTo>
                  <a:cubicBezTo>
                    <a:pt x="170" y="16"/>
                    <a:pt x="154" y="15"/>
                    <a:pt x="165" y="20"/>
                  </a:cubicBezTo>
                  <a:cubicBezTo>
                    <a:pt x="175" y="25"/>
                    <a:pt x="175" y="24"/>
                    <a:pt x="179" y="26"/>
                  </a:cubicBezTo>
                  <a:cubicBezTo>
                    <a:pt x="182" y="27"/>
                    <a:pt x="182" y="31"/>
                    <a:pt x="183" y="32"/>
                  </a:cubicBezTo>
                  <a:cubicBezTo>
                    <a:pt x="182" y="34"/>
                    <a:pt x="182" y="36"/>
                    <a:pt x="182" y="36"/>
                  </a:cubicBezTo>
                  <a:cubicBezTo>
                    <a:pt x="183" y="38"/>
                    <a:pt x="182" y="41"/>
                    <a:pt x="182" y="45"/>
                  </a:cubicBezTo>
                  <a:cubicBezTo>
                    <a:pt x="182" y="50"/>
                    <a:pt x="180" y="52"/>
                    <a:pt x="178" y="53"/>
                  </a:cubicBezTo>
                  <a:cubicBezTo>
                    <a:pt x="175" y="53"/>
                    <a:pt x="186" y="60"/>
                    <a:pt x="188" y="61"/>
                  </a:cubicBezTo>
                  <a:cubicBezTo>
                    <a:pt x="190" y="62"/>
                    <a:pt x="192" y="63"/>
                    <a:pt x="189" y="66"/>
                  </a:cubicBezTo>
                  <a:cubicBezTo>
                    <a:pt x="186" y="68"/>
                    <a:pt x="191" y="73"/>
                    <a:pt x="192" y="74"/>
                  </a:cubicBezTo>
                  <a:cubicBezTo>
                    <a:pt x="192" y="74"/>
                    <a:pt x="191" y="81"/>
                    <a:pt x="190" y="82"/>
                  </a:cubicBezTo>
                  <a:cubicBezTo>
                    <a:pt x="190" y="84"/>
                    <a:pt x="191" y="90"/>
                    <a:pt x="194" y="92"/>
                  </a:cubicBezTo>
                  <a:cubicBezTo>
                    <a:pt x="198" y="93"/>
                    <a:pt x="196" y="94"/>
                    <a:pt x="197" y="95"/>
                  </a:cubicBezTo>
                  <a:cubicBezTo>
                    <a:pt x="198" y="96"/>
                    <a:pt x="197" y="100"/>
                    <a:pt x="197" y="10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149">
              <a:extLst>
                <a:ext uri="{FF2B5EF4-FFF2-40B4-BE49-F238E27FC236}">
                  <a16:creationId xmlns:a16="http://schemas.microsoft.com/office/drawing/2014/main" id="{31E6A9EB-AC3C-4B1C-AF0A-046C3C45A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" y="1071"/>
              <a:ext cx="23" cy="26"/>
            </a:xfrm>
            <a:custGeom>
              <a:avLst/>
              <a:gdLst>
                <a:gd name="T0" fmla="*/ 7 w 38"/>
                <a:gd name="T1" fmla="*/ 40 h 42"/>
                <a:gd name="T2" fmla="*/ 7 w 38"/>
                <a:gd name="T3" fmla="*/ 32 h 42"/>
                <a:gd name="T4" fmla="*/ 9 w 38"/>
                <a:gd name="T5" fmla="*/ 26 h 42"/>
                <a:gd name="T6" fmla="*/ 17 w 38"/>
                <a:gd name="T7" fmla="*/ 23 h 42"/>
                <a:gd name="T8" fmla="*/ 26 w 38"/>
                <a:gd name="T9" fmla="*/ 17 h 42"/>
                <a:gd name="T10" fmla="*/ 31 w 38"/>
                <a:gd name="T11" fmla="*/ 9 h 42"/>
                <a:gd name="T12" fmla="*/ 32 w 38"/>
                <a:gd name="T13" fmla="*/ 3 h 42"/>
                <a:gd name="T14" fmla="*/ 16 w 38"/>
                <a:gd name="T15" fmla="*/ 9 h 42"/>
                <a:gd name="T16" fmla="*/ 12 w 38"/>
                <a:gd name="T17" fmla="*/ 15 h 42"/>
                <a:gd name="T18" fmla="*/ 11 w 38"/>
                <a:gd name="T19" fmla="*/ 19 h 42"/>
                <a:gd name="T20" fmla="*/ 1 w 38"/>
                <a:gd name="T21" fmla="*/ 27 h 42"/>
                <a:gd name="T22" fmla="*/ 4 w 38"/>
                <a:gd name="T23" fmla="*/ 40 h 42"/>
                <a:gd name="T24" fmla="*/ 7 w 38"/>
                <a:gd name="T25" fmla="*/ 4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42">
                  <a:moveTo>
                    <a:pt x="7" y="40"/>
                  </a:moveTo>
                  <a:cubicBezTo>
                    <a:pt x="9" y="35"/>
                    <a:pt x="7" y="36"/>
                    <a:pt x="7" y="32"/>
                  </a:cubicBezTo>
                  <a:cubicBezTo>
                    <a:pt x="8" y="28"/>
                    <a:pt x="6" y="26"/>
                    <a:pt x="9" y="26"/>
                  </a:cubicBezTo>
                  <a:cubicBezTo>
                    <a:pt x="13" y="25"/>
                    <a:pt x="14" y="24"/>
                    <a:pt x="17" y="23"/>
                  </a:cubicBezTo>
                  <a:cubicBezTo>
                    <a:pt x="21" y="22"/>
                    <a:pt x="23" y="21"/>
                    <a:pt x="26" y="17"/>
                  </a:cubicBezTo>
                  <a:cubicBezTo>
                    <a:pt x="29" y="12"/>
                    <a:pt x="30" y="13"/>
                    <a:pt x="31" y="9"/>
                  </a:cubicBezTo>
                  <a:cubicBezTo>
                    <a:pt x="33" y="5"/>
                    <a:pt x="38" y="0"/>
                    <a:pt x="32" y="3"/>
                  </a:cubicBezTo>
                  <a:cubicBezTo>
                    <a:pt x="26" y="6"/>
                    <a:pt x="19" y="7"/>
                    <a:pt x="16" y="9"/>
                  </a:cubicBezTo>
                  <a:cubicBezTo>
                    <a:pt x="14" y="12"/>
                    <a:pt x="10" y="13"/>
                    <a:pt x="12" y="15"/>
                  </a:cubicBezTo>
                  <a:cubicBezTo>
                    <a:pt x="14" y="18"/>
                    <a:pt x="15" y="17"/>
                    <a:pt x="11" y="19"/>
                  </a:cubicBezTo>
                  <a:cubicBezTo>
                    <a:pt x="6" y="22"/>
                    <a:pt x="2" y="24"/>
                    <a:pt x="1" y="27"/>
                  </a:cubicBezTo>
                  <a:cubicBezTo>
                    <a:pt x="0" y="30"/>
                    <a:pt x="3" y="39"/>
                    <a:pt x="4" y="40"/>
                  </a:cubicBezTo>
                  <a:cubicBezTo>
                    <a:pt x="4" y="41"/>
                    <a:pt x="2" y="42"/>
                    <a:pt x="7" y="4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150">
              <a:extLst>
                <a:ext uri="{FF2B5EF4-FFF2-40B4-BE49-F238E27FC236}">
                  <a16:creationId xmlns:a16="http://schemas.microsoft.com/office/drawing/2014/main" id="{38B97EBA-4A70-44F3-9C91-135A0F2EF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7" y="1038"/>
              <a:ext cx="13" cy="12"/>
            </a:xfrm>
            <a:custGeom>
              <a:avLst/>
              <a:gdLst>
                <a:gd name="T0" fmla="*/ 10 w 21"/>
                <a:gd name="T1" fmla="*/ 19 h 21"/>
                <a:gd name="T2" fmla="*/ 14 w 21"/>
                <a:gd name="T3" fmla="*/ 15 h 21"/>
                <a:gd name="T4" fmla="*/ 14 w 21"/>
                <a:gd name="T5" fmla="*/ 9 h 21"/>
                <a:gd name="T6" fmla="*/ 17 w 21"/>
                <a:gd name="T7" fmla="*/ 5 h 21"/>
                <a:gd name="T8" fmla="*/ 20 w 21"/>
                <a:gd name="T9" fmla="*/ 1 h 21"/>
                <a:gd name="T10" fmla="*/ 13 w 21"/>
                <a:gd name="T11" fmla="*/ 2 h 21"/>
                <a:gd name="T12" fmla="*/ 6 w 21"/>
                <a:gd name="T13" fmla="*/ 6 h 21"/>
                <a:gd name="T14" fmla="*/ 1 w 21"/>
                <a:gd name="T15" fmla="*/ 10 h 21"/>
                <a:gd name="T16" fmla="*/ 6 w 21"/>
                <a:gd name="T17" fmla="*/ 14 h 21"/>
                <a:gd name="T18" fmla="*/ 6 w 21"/>
                <a:gd name="T19" fmla="*/ 20 h 21"/>
                <a:gd name="T20" fmla="*/ 10 w 21"/>
                <a:gd name="T21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21">
                  <a:moveTo>
                    <a:pt x="10" y="19"/>
                  </a:moveTo>
                  <a:cubicBezTo>
                    <a:pt x="12" y="17"/>
                    <a:pt x="13" y="18"/>
                    <a:pt x="14" y="15"/>
                  </a:cubicBezTo>
                  <a:cubicBezTo>
                    <a:pt x="14" y="12"/>
                    <a:pt x="10" y="11"/>
                    <a:pt x="14" y="9"/>
                  </a:cubicBezTo>
                  <a:cubicBezTo>
                    <a:pt x="17" y="7"/>
                    <a:pt x="15" y="3"/>
                    <a:pt x="17" y="5"/>
                  </a:cubicBezTo>
                  <a:cubicBezTo>
                    <a:pt x="19" y="6"/>
                    <a:pt x="21" y="2"/>
                    <a:pt x="20" y="1"/>
                  </a:cubicBezTo>
                  <a:cubicBezTo>
                    <a:pt x="19" y="0"/>
                    <a:pt x="14" y="1"/>
                    <a:pt x="13" y="2"/>
                  </a:cubicBezTo>
                  <a:cubicBezTo>
                    <a:pt x="11" y="3"/>
                    <a:pt x="7" y="3"/>
                    <a:pt x="6" y="6"/>
                  </a:cubicBezTo>
                  <a:cubicBezTo>
                    <a:pt x="6" y="8"/>
                    <a:pt x="0" y="7"/>
                    <a:pt x="1" y="10"/>
                  </a:cubicBezTo>
                  <a:cubicBezTo>
                    <a:pt x="3" y="13"/>
                    <a:pt x="7" y="11"/>
                    <a:pt x="6" y="14"/>
                  </a:cubicBezTo>
                  <a:cubicBezTo>
                    <a:pt x="5" y="17"/>
                    <a:pt x="4" y="19"/>
                    <a:pt x="6" y="20"/>
                  </a:cubicBezTo>
                  <a:cubicBezTo>
                    <a:pt x="8" y="21"/>
                    <a:pt x="9" y="19"/>
                    <a:pt x="10" y="1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151">
              <a:extLst>
                <a:ext uri="{FF2B5EF4-FFF2-40B4-BE49-F238E27FC236}">
                  <a16:creationId xmlns:a16="http://schemas.microsoft.com/office/drawing/2014/main" id="{36F60DC2-4678-4200-936B-7DD1B2FFA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9" y="1137"/>
              <a:ext cx="10" cy="6"/>
            </a:xfrm>
            <a:custGeom>
              <a:avLst/>
              <a:gdLst>
                <a:gd name="T0" fmla="*/ 8 w 17"/>
                <a:gd name="T1" fmla="*/ 11 h 11"/>
                <a:gd name="T2" fmla="*/ 13 w 17"/>
                <a:gd name="T3" fmla="*/ 7 h 11"/>
                <a:gd name="T4" fmla="*/ 13 w 17"/>
                <a:gd name="T5" fmla="*/ 2 h 11"/>
                <a:gd name="T6" fmla="*/ 8 w 17"/>
                <a:gd name="T7" fmla="*/ 1 h 11"/>
                <a:gd name="T8" fmla="*/ 1 w 17"/>
                <a:gd name="T9" fmla="*/ 4 h 11"/>
                <a:gd name="T10" fmla="*/ 2 w 17"/>
                <a:gd name="T11" fmla="*/ 10 h 11"/>
                <a:gd name="T12" fmla="*/ 8 w 17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1">
                  <a:moveTo>
                    <a:pt x="8" y="11"/>
                  </a:moveTo>
                  <a:cubicBezTo>
                    <a:pt x="11" y="9"/>
                    <a:pt x="12" y="11"/>
                    <a:pt x="13" y="7"/>
                  </a:cubicBezTo>
                  <a:cubicBezTo>
                    <a:pt x="14" y="3"/>
                    <a:pt x="17" y="3"/>
                    <a:pt x="13" y="2"/>
                  </a:cubicBezTo>
                  <a:cubicBezTo>
                    <a:pt x="9" y="1"/>
                    <a:pt x="12" y="0"/>
                    <a:pt x="8" y="1"/>
                  </a:cubicBezTo>
                  <a:cubicBezTo>
                    <a:pt x="3" y="2"/>
                    <a:pt x="2" y="1"/>
                    <a:pt x="1" y="4"/>
                  </a:cubicBezTo>
                  <a:cubicBezTo>
                    <a:pt x="0" y="7"/>
                    <a:pt x="0" y="8"/>
                    <a:pt x="2" y="10"/>
                  </a:cubicBezTo>
                  <a:cubicBezTo>
                    <a:pt x="4" y="11"/>
                    <a:pt x="6" y="10"/>
                    <a:pt x="8" y="1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152">
              <a:extLst>
                <a:ext uri="{FF2B5EF4-FFF2-40B4-BE49-F238E27FC236}">
                  <a16:creationId xmlns:a16="http://schemas.microsoft.com/office/drawing/2014/main" id="{C047D771-D276-44BD-98BC-2D0F1659D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1062"/>
              <a:ext cx="105" cy="150"/>
            </a:xfrm>
            <a:custGeom>
              <a:avLst/>
              <a:gdLst>
                <a:gd name="T0" fmla="*/ 165 w 174"/>
                <a:gd name="T1" fmla="*/ 189 h 250"/>
                <a:gd name="T2" fmla="*/ 142 w 174"/>
                <a:gd name="T3" fmla="*/ 205 h 250"/>
                <a:gd name="T4" fmla="*/ 153 w 174"/>
                <a:gd name="T5" fmla="*/ 218 h 250"/>
                <a:gd name="T6" fmla="*/ 114 w 174"/>
                <a:gd name="T7" fmla="*/ 224 h 250"/>
                <a:gd name="T8" fmla="*/ 107 w 174"/>
                <a:gd name="T9" fmla="*/ 229 h 250"/>
                <a:gd name="T10" fmla="*/ 84 w 174"/>
                <a:gd name="T11" fmla="*/ 229 h 250"/>
                <a:gd name="T12" fmla="*/ 64 w 174"/>
                <a:gd name="T13" fmla="*/ 226 h 250"/>
                <a:gd name="T14" fmla="*/ 43 w 174"/>
                <a:gd name="T15" fmla="*/ 237 h 250"/>
                <a:gd name="T16" fmla="*/ 19 w 174"/>
                <a:gd name="T17" fmla="*/ 245 h 250"/>
                <a:gd name="T18" fmla="*/ 9 w 174"/>
                <a:gd name="T19" fmla="*/ 238 h 250"/>
                <a:gd name="T20" fmla="*/ 22 w 174"/>
                <a:gd name="T21" fmla="*/ 229 h 250"/>
                <a:gd name="T22" fmla="*/ 36 w 174"/>
                <a:gd name="T23" fmla="*/ 218 h 250"/>
                <a:gd name="T24" fmla="*/ 62 w 174"/>
                <a:gd name="T25" fmla="*/ 213 h 250"/>
                <a:gd name="T26" fmla="*/ 67 w 174"/>
                <a:gd name="T27" fmla="*/ 205 h 250"/>
                <a:gd name="T28" fmla="*/ 45 w 174"/>
                <a:gd name="T29" fmla="*/ 205 h 250"/>
                <a:gd name="T30" fmla="*/ 29 w 174"/>
                <a:gd name="T31" fmla="*/ 201 h 250"/>
                <a:gd name="T32" fmla="*/ 27 w 174"/>
                <a:gd name="T33" fmla="*/ 188 h 250"/>
                <a:gd name="T34" fmla="*/ 46 w 174"/>
                <a:gd name="T35" fmla="*/ 177 h 250"/>
                <a:gd name="T36" fmla="*/ 38 w 174"/>
                <a:gd name="T37" fmla="*/ 162 h 250"/>
                <a:gd name="T38" fmla="*/ 46 w 174"/>
                <a:gd name="T39" fmla="*/ 157 h 250"/>
                <a:gd name="T40" fmla="*/ 62 w 174"/>
                <a:gd name="T41" fmla="*/ 155 h 250"/>
                <a:gd name="T42" fmla="*/ 73 w 174"/>
                <a:gd name="T43" fmla="*/ 138 h 250"/>
                <a:gd name="T44" fmla="*/ 59 w 174"/>
                <a:gd name="T45" fmla="*/ 122 h 250"/>
                <a:gd name="T46" fmla="*/ 63 w 174"/>
                <a:gd name="T47" fmla="*/ 111 h 250"/>
                <a:gd name="T48" fmla="*/ 39 w 174"/>
                <a:gd name="T49" fmla="*/ 116 h 250"/>
                <a:gd name="T50" fmla="*/ 29 w 174"/>
                <a:gd name="T51" fmla="*/ 111 h 250"/>
                <a:gd name="T52" fmla="*/ 38 w 174"/>
                <a:gd name="T53" fmla="*/ 91 h 250"/>
                <a:gd name="T54" fmla="*/ 26 w 174"/>
                <a:gd name="T55" fmla="*/ 93 h 250"/>
                <a:gd name="T56" fmla="*/ 20 w 174"/>
                <a:gd name="T57" fmla="*/ 95 h 250"/>
                <a:gd name="T58" fmla="*/ 14 w 174"/>
                <a:gd name="T59" fmla="*/ 95 h 250"/>
                <a:gd name="T60" fmla="*/ 2 w 174"/>
                <a:gd name="T61" fmla="*/ 92 h 250"/>
                <a:gd name="T62" fmla="*/ 14 w 174"/>
                <a:gd name="T63" fmla="*/ 82 h 250"/>
                <a:gd name="T64" fmla="*/ 29 w 174"/>
                <a:gd name="T65" fmla="*/ 73 h 250"/>
                <a:gd name="T66" fmla="*/ 19 w 174"/>
                <a:gd name="T67" fmla="*/ 75 h 250"/>
                <a:gd name="T68" fmla="*/ 10 w 174"/>
                <a:gd name="T69" fmla="*/ 66 h 250"/>
                <a:gd name="T70" fmla="*/ 20 w 174"/>
                <a:gd name="T71" fmla="*/ 58 h 250"/>
                <a:gd name="T72" fmla="*/ 5 w 174"/>
                <a:gd name="T73" fmla="*/ 46 h 250"/>
                <a:gd name="T74" fmla="*/ 16 w 174"/>
                <a:gd name="T75" fmla="*/ 51 h 250"/>
                <a:gd name="T76" fmla="*/ 24 w 174"/>
                <a:gd name="T77" fmla="*/ 41 h 250"/>
                <a:gd name="T78" fmla="*/ 34 w 174"/>
                <a:gd name="T79" fmla="*/ 28 h 250"/>
                <a:gd name="T80" fmla="*/ 46 w 174"/>
                <a:gd name="T81" fmla="*/ 16 h 250"/>
                <a:gd name="T82" fmla="*/ 67 w 174"/>
                <a:gd name="T83" fmla="*/ 16 h 250"/>
                <a:gd name="T84" fmla="*/ 75 w 174"/>
                <a:gd name="T85" fmla="*/ 13 h 250"/>
                <a:gd name="T86" fmla="*/ 82 w 174"/>
                <a:gd name="T87" fmla="*/ 2 h 250"/>
                <a:gd name="T88" fmla="*/ 88 w 174"/>
                <a:gd name="T89" fmla="*/ 9 h 250"/>
                <a:gd name="T90" fmla="*/ 83 w 174"/>
                <a:gd name="T91" fmla="*/ 16 h 250"/>
                <a:gd name="T92" fmla="*/ 73 w 174"/>
                <a:gd name="T93" fmla="*/ 27 h 250"/>
                <a:gd name="T94" fmla="*/ 62 w 174"/>
                <a:gd name="T95" fmla="*/ 38 h 250"/>
                <a:gd name="T96" fmla="*/ 63 w 174"/>
                <a:gd name="T97" fmla="*/ 43 h 250"/>
                <a:gd name="T98" fmla="*/ 100 w 174"/>
                <a:gd name="T99" fmla="*/ 40 h 250"/>
                <a:gd name="T100" fmla="*/ 98 w 174"/>
                <a:gd name="T101" fmla="*/ 55 h 250"/>
                <a:gd name="T102" fmla="*/ 80 w 174"/>
                <a:gd name="T103" fmla="*/ 72 h 250"/>
                <a:gd name="T104" fmla="*/ 69 w 174"/>
                <a:gd name="T105" fmla="*/ 82 h 250"/>
                <a:gd name="T106" fmla="*/ 85 w 174"/>
                <a:gd name="T107" fmla="*/ 84 h 250"/>
                <a:gd name="T108" fmla="*/ 108 w 174"/>
                <a:gd name="T109" fmla="*/ 116 h 250"/>
                <a:gd name="T110" fmla="*/ 126 w 174"/>
                <a:gd name="T111" fmla="*/ 130 h 250"/>
                <a:gd name="T112" fmla="*/ 138 w 174"/>
                <a:gd name="T113" fmla="*/ 151 h 250"/>
                <a:gd name="T114" fmla="*/ 138 w 174"/>
                <a:gd name="T115" fmla="*/ 170 h 250"/>
                <a:gd name="T116" fmla="*/ 155 w 174"/>
                <a:gd name="T117" fmla="*/ 163 h 250"/>
                <a:gd name="T118" fmla="*/ 168 w 174"/>
                <a:gd name="T119" fmla="*/ 17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4" h="250">
                  <a:moveTo>
                    <a:pt x="168" y="175"/>
                  </a:moveTo>
                  <a:cubicBezTo>
                    <a:pt x="167" y="181"/>
                    <a:pt x="170" y="184"/>
                    <a:pt x="165" y="189"/>
                  </a:cubicBezTo>
                  <a:cubicBezTo>
                    <a:pt x="159" y="193"/>
                    <a:pt x="163" y="194"/>
                    <a:pt x="154" y="197"/>
                  </a:cubicBezTo>
                  <a:cubicBezTo>
                    <a:pt x="145" y="200"/>
                    <a:pt x="146" y="203"/>
                    <a:pt x="142" y="205"/>
                  </a:cubicBezTo>
                  <a:cubicBezTo>
                    <a:pt x="138" y="206"/>
                    <a:pt x="156" y="208"/>
                    <a:pt x="161" y="211"/>
                  </a:cubicBezTo>
                  <a:cubicBezTo>
                    <a:pt x="166" y="213"/>
                    <a:pt x="161" y="216"/>
                    <a:pt x="153" y="218"/>
                  </a:cubicBezTo>
                  <a:cubicBezTo>
                    <a:pt x="146" y="220"/>
                    <a:pt x="146" y="222"/>
                    <a:pt x="138" y="222"/>
                  </a:cubicBezTo>
                  <a:cubicBezTo>
                    <a:pt x="130" y="222"/>
                    <a:pt x="123" y="225"/>
                    <a:pt x="114" y="224"/>
                  </a:cubicBezTo>
                  <a:cubicBezTo>
                    <a:pt x="106" y="223"/>
                    <a:pt x="104" y="221"/>
                    <a:pt x="102" y="220"/>
                  </a:cubicBezTo>
                  <a:cubicBezTo>
                    <a:pt x="99" y="219"/>
                    <a:pt x="104" y="225"/>
                    <a:pt x="107" y="229"/>
                  </a:cubicBezTo>
                  <a:cubicBezTo>
                    <a:pt x="110" y="233"/>
                    <a:pt x="98" y="227"/>
                    <a:pt x="96" y="225"/>
                  </a:cubicBezTo>
                  <a:cubicBezTo>
                    <a:pt x="94" y="224"/>
                    <a:pt x="87" y="227"/>
                    <a:pt x="84" y="229"/>
                  </a:cubicBezTo>
                  <a:cubicBezTo>
                    <a:pt x="82" y="232"/>
                    <a:pt x="78" y="229"/>
                    <a:pt x="77" y="227"/>
                  </a:cubicBezTo>
                  <a:cubicBezTo>
                    <a:pt x="76" y="225"/>
                    <a:pt x="69" y="226"/>
                    <a:pt x="64" y="226"/>
                  </a:cubicBezTo>
                  <a:cubicBezTo>
                    <a:pt x="58" y="226"/>
                    <a:pt x="54" y="229"/>
                    <a:pt x="54" y="233"/>
                  </a:cubicBezTo>
                  <a:cubicBezTo>
                    <a:pt x="53" y="237"/>
                    <a:pt x="46" y="238"/>
                    <a:pt x="43" y="237"/>
                  </a:cubicBezTo>
                  <a:cubicBezTo>
                    <a:pt x="40" y="236"/>
                    <a:pt x="38" y="237"/>
                    <a:pt x="32" y="237"/>
                  </a:cubicBezTo>
                  <a:cubicBezTo>
                    <a:pt x="27" y="237"/>
                    <a:pt x="23" y="240"/>
                    <a:pt x="19" y="245"/>
                  </a:cubicBezTo>
                  <a:cubicBezTo>
                    <a:pt x="15" y="250"/>
                    <a:pt x="11" y="245"/>
                    <a:pt x="7" y="245"/>
                  </a:cubicBezTo>
                  <a:cubicBezTo>
                    <a:pt x="3" y="244"/>
                    <a:pt x="5" y="240"/>
                    <a:pt x="9" y="238"/>
                  </a:cubicBezTo>
                  <a:cubicBezTo>
                    <a:pt x="13" y="236"/>
                    <a:pt x="12" y="236"/>
                    <a:pt x="17" y="234"/>
                  </a:cubicBezTo>
                  <a:cubicBezTo>
                    <a:pt x="22" y="231"/>
                    <a:pt x="17" y="231"/>
                    <a:pt x="22" y="229"/>
                  </a:cubicBezTo>
                  <a:cubicBezTo>
                    <a:pt x="26" y="228"/>
                    <a:pt x="26" y="230"/>
                    <a:pt x="27" y="227"/>
                  </a:cubicBezTo>
                  <a:cubicBezTo>
                    <a:pt x="28" y="224"/>
                    <a:pt x="27" y="220"/>
                    <a:pt x="36" y="218"/>
                  </a:cubicBezTo>
                  <a:cubicBezTo>
                    <a:pt x="46" y="215"/>
                    <a:pt x="37" y="211"/>
                    <a:pt x="47" y="211"/>
                  </a:cubicBezTo>
                  <a:cubicBezTo>
                    <a:pt x="56" y="211"/>
                    <a:pt x="54" y="213"/>
                    <a:pt x="62" y="213"/>
                  </a:cubicBezTo>
                  <a:cubicBezTo>
                    <a:pt x="70" y="213"/>
                    <a:pt x="72" y="205"/>
                    <a:pt x="76" y="200"/>
                  </a:cubicBezTo>
                  <a:cubicBezTo>
                    <a:pt x="80" y="196"/>
                    <a:pt x="72" y="202"/>
                    <a:pt x="67" y="205"/>
                  </a:cubicBezTo>
                  <a:cubicBezTo>
                    <a:pt x="62" y="207"/>
                    <a:pt x="57" y="208"/>
                    <a:pt x="52" y="207"/>
                  </a:cubicBezTo>
                  <a:cubicBezTo>
                    <a:pt x="48" y="206"/>
                    <a:pt x="47" y="202"/>
                    <a:pt x="45" y="205"/>
                  </a:cubicBezTo>
                  <a:cubicBezTo>
                    <a:pt x="42" y="207"/>
                    <a:pt x="41" y="202"/>
                    <a:pt x="40" y="200"/>
                  </a:cubicBezTo>
                  <a:cubicBezTo>
                    <a:pt x="40" y="199"/>
                    <a:pt x="35" y="199"/>
                    <a:pt x="29" y="201"/>
                  </a:cubicBezTo>
                  <a:cubicBezTo>
                    <a:pt x="23" y="204"/>
                    <a:pt x="21" y="198"/>
                    <a:pt x="18" y="195"/>
                  </a:cubicBezTo>
                  <a:cubicBezTo>
                    <a:pt x="16" y="193"/>
                    <a:pt x="22" y="190"/>
                    <a:pt x="27" y="188"/>
                  </a:cubicBezTo>
                  <a:cubicBezTo>
                    <a:pt x="32" y="186"/>
                    <a:pt x="33" y="187"/>
                    <a:pt x="38" y="184"/>
                  </a:cubicBezTo>
                  <a:cubicBezTo>
                    <a:pt x="44" y="181"/>
                    <a:pt x="44" y="180"/>
                    <a:pt x="46" y="177"/>
                  </a:cubicBezTo>
                  <a:cubicBezTo>
                    <a:pt x="49" y="175"/>
                    <a:pt x="41" y="171"/>
                    <a:pt x="35" y="171"/>
                  </a:cubicBezTo>
                  <a:cubicBezTo>
                    <a:pt x="29" y="170"/>
                    <a:pt x="39" y="163"/>
                    <a:pt x="38" y="162"/>
                  </a:cubicBezTo>
                  <a:cubicBezTo>
                    <a:pt x="37" y="161"/>
                    <a:pt x="34" y="157"/>
                    <a:pt x="37" y="153"/>
                  </a:cubicBezTo>
                  <a:cubicBezTo>
                    <a:pt x="40" y="149"/>
                    <a:pt x="45" y="153"/>
                    <a:pt x="46" y="157"/>
                  </a:cubicBezTo>
                  <a:cubicBezTo>
                    <a:pt x="48" y="162"/>
                    <a:pt x="48" y="157"/>
                    <a:pt x="52" y="155"/>
                  </a:cubicBezTo>
                  <a:cubicBezTo>
                    <a:pt x="57" y="154"/>
                    <a:pt x="58" y="155"/>
                    <a:pt x="62" y="155"/>
                  </a:cubicBezTo>
                  <a:cubicBezTo>
                    <a:pt x="65" y="155"/>
                    <a:pt x="70" y="152"/>
                    <a:pt x="69" y="146"/>
                  </a:cubicBezTo>
                  <a:cubicBezTo>
                    <a:pt x="68" y="141"/>
                    <a:pt x="70" y="141"/>
                    <a:pt x="73" y="138"/>
                  </a:cubicBezTo>
                  <a:cubicBezTo>
                    <a:pt x="76" y="135"/>
                    <a:pt x="68" y="132"/>
                    <a:pt x="64" y="131"/>
                  </a:cubicBezTo>
                  <a:cubicBezTo>
                    <a:pt x="61" y="130"/>
                    <a:pt x="61" y="126"/>
                    <a:pt x="59" y="122"/>
                  </a:cubicBezTo>
                  <a:cubicBezTo>
                    <a:pt x="57" y="117"/>
                    <a:pt x="63" y="117"/>
                    <a:pt x="69" y="115"/>
                  </a:cubicBezTo>
                  <a:cubicBezTo>
                    <a:pt x="75" y="113"/>
                    <a:pt x="68" y="111"/>
                    <a:pt x="63" y="111"/>
                  </a:cubicBezTo>
                  <a:cubicBezTo>
                    <a:pt x="58" y="111"/>
                    <a:pt x="54" y="114"/>
                    <a:pt x="50" y="114"/>
                  </a:cubicBezTo>
                  <a:cubicBezTo>
                    <a:pt x="46" y="115"/>
                    <a:pt x="42" y="117"/>
                    <a:pt x="39" y="116"/>
                  </a:cubicBezTo>
                  <a:cubicBezTo>
                    <a:pt x="36" y="114"/>
                    <a:pt x="36" y="122"/>
                    <a:pt x="34" y="122"/>
                  </a:cubicBezTo>
                  <a:cubicBezTo>
                    <a:pt x="32" y="121"/>
                    <a:pt x="29" y="113"/>
                    <a:pt x="29" y="111"/>
                  </a:cubicBezTo>
                  <a:cubicBezTo>
                    <a:pt x="29" y="110"/>
                    <a:pt x="32" y="102"/>
                    <a:pt x="34" y="101"/>
                  </a:cubicBezTo>
                  <a:cubicBezTo>
                    <a:pt x="37" y="100"/>
                    <a:pt x="39" y="94"/>
                    <a:pt x="38" y="91"/>
                  </a:cubicBezTo>
                  <a:cubicBezTo>
                    <a:pt x="37" y="89"/>
                    <a:pt x="32" y="92"/>
                    <a:pt x="31" y="89"/>
                  </a:cubicBezTo>
                  <a:cubicBezTo>
                    <a:pt x="30" y="86"/>
                    <a:pt x="26" y="89"/>
                    <a:pt x="26" y="93"/>
                  </a:cubicBezTo>
                  <a:cubicBezTo>
                    <a:pt x="27" y="96"/>
                    <a:pt x="21" y="103"/>
                    <a:pt x="18" y="103"/>
                  </a:cubicBezTo>
                  <a:cubicBezTo>
                    <a:pt x="15" y="103"/>
                    <a:pt x="18" y="98"/>
                    <a:pt x="20" y="95"/>
                  </a:cubicBezTo>
                  <a:cubicBezTo>
                    <a:pt x="21" y="91"/>
                    <a:pt x="21" y="91"/>
                    <a:pt x="19" y="88"/>
                  </a:cubicBezTo>
                  <a:cubicBezTo>
                    <a:pt x="16" y="86"/>
                    <a:pt x="16" y="91"/>
                    <a:pt x="14" y="95"/>
                  </a:cubicBezTo>
                  <a:cubicBezTo>
                    <a:pt x="12" y="99"/>
                    <a:pt x="8" y="95"/>
                    <a:pt x="7" y="94"/>
                  </a:cubicBezTo>
                  <a:cubicBezTo>
                    <a:pt x="7" y="93"/>
                    <a:pt x="3" y="93"/>
                    <a:pt x="2" y="92"/>
                  </a:cubicBezTo>
                  <a:cubicBezTo>
                    <a:pt x="0" y="91"/>
                    <a:pt x="3" y="89"/>
                    <a:pt x="5" y="86"/>
                  </a:cubicBezTo>
                  <a:cubicBezTo>
                    <a:pt x="7" y="84"/>
                    <a:pt x="11" y="85"/>
                    <a:pt x="14" y="82"/>
                  </a:cubicBezTo>
                  <a:cubicBezTo>
                    <a:pt x="17" y="80"/>
                    <a:pt x="18" y="81"/>
                    <a:pt x="22" y="79"/>
                  </a:cubicBezTo>
                  <a:cubicBezTo>
                    <a:pt x="25" y="76"/>
                    <a:pt x="24" y="77"/>
                    <a:pt x="29" y="73"/>
                  </a:cubicBezTo>
                  <a:cubicBezTo>
                    <a:pt x="34" y="70"/>
                    <a:pt x="29" y="69"/>
                    <a:pt x="27" y="69"/>
                  </a:cubicBezTo>
                  <a:cubicBezTo>
                    <a:pt x="26" y="69"/>
                    <a:pt x="25" y="72"/>
                    <a:pt x="19" y="75"/>
                  </a:cubicBezTo>
                  <a:cubicBezTo>
                    <a:pt x="13" y="79"/>
                    <a:pt x="13" y="78"/>
                    <a:pt x="11" y="76"/>
                  </a:cubicBezTo>
                  <a:cubicBezTo>
                    <a:pt x="8" y="75"/>
                    <a:pt x="9" y="73"/>
                    <a:pt x="10" y="66"/>
                  </a:cubicBezTo>
                  <a:cubicBezTo>
                    <a:pt x="11" y="60"/>
                    <a:pt x="14" y="65"/>
                    <a:pt x="19" y="63"/>
                  </a:cubicBezTo>
                  <a:cubicBezTo>
                    <a:pt x="25" y="62"/>
                    <a:pt x="21" y="61"/>
                    <a:pt x="20" y="58"/>
                  </a:cubicBezTo>
                  <a:cubicBezTo>
                    <a:pt x="20" y="56"/>
                    <a:pt x="11" y="56"/>
                    <a:pt x="9" y="55"/>
                  </a:cubicBezTo>
                  <a:cubicBezTo>
                    <a:pt x="6" y="53"/>
                    <a:pt x="5" y="48"/>
                    <a:pt x="5" y="46"/>
                  </a:cubicBezTo>
                  <a:cubicBezTo>
                    <a:pt x="5" y="43"/>
                    <a:pt x="9" y="42"/>
                    <a:pt x="14" y="42"/>
                  </a:cubicBezTo>
                  <a:cubicBezTo>
                    <a:pt x="19" y="42"/>
                    <a:pt x="16" y="46"/>
                    <a:pt x="16" y="51"/>
                  </a:cubicBezTo>
                  <a:cubicBezTo>
                    <a:pt x="16" y="56"/>
                    <a:pt x="17" y="52"/>
                    <a:pt x="22" y="50"/>
                  </a:cubicBezTo>
                  <a:cubicBezTo>
                    <a:pt x="27" y="47"/>
                    <a:pt x="24" y="44"/>
                    <a:pt x="24" y="41"/>
                  </a:cubicBezTo>
                  <a:cubicBezTo>
                    <a:pt x="25" y="38"/>
                    <a:pt x="25" y="34"/>
                    <a:pt x="30" y="34"/>
                  </a:cubicBezTo>
                  <a:cubicBezTo>
                    <a:pt x="36" y="34"/>
                    <a:pt x="34" y="31"/>
                    <a:pt x="34" y="28"/>
                  </a:cubicBezTo>
                  <a:cubicBezTo>
                    <a:pt x="34" y="24"/>
                    <a:pt x="38" y="21"/>
                    <a:pt x="38" y="17"/>
                  </a:cubicBezTo>
                  <a:cubicBezTo>
                    <a:pt x="38" y="13"/>
                    <a:pt x="44" y="15"/>
                    <a:pt x="46" y="16"/>
                  </a:cubicBezTo>
                  <a:cubicBezTo>
                    <a:pt x="47" y="17"/>
                    <a:pt x="48" y="18"/>
                    <a:pt x="54" y="18"/>
                  </a:cubicBezTo>
                  <a:cubicBezTo>
                    <a:pt x="61" y="18"/>
                    <a:pt x="61" y="19"/>
                    <a:pt x="67" y="16"/>
                  </a:cubicBezTo>
                  <a:cubicBezTo>
                    <a:pt x="73" y="12"/>
                    <a:pt x="71" y="15"/>
                    <a:pt x="75" y="14"/>
                  </a:cubicBezTo>
                  <a:cubicBezTo>
                    <a:pt x="75" y="14"/>
                    <a:pt x="75" y="14"/>
                    <a:pt x="75" y="13"/>
                  </a:cubicBezTo>
                  <a:cubicBezTo>
                    <a:pt x="76" y="11"/>
                    <a:pt x="74" y="8"/>
                    <a:pt x="73" y="4"/>
                  </a:cubicBezTo>
                  <a:cubicBezTo>
                    <a:pt x="73" y="0"/>
                    <a:pt x="78" y="0"/>
                    <a:pt x="82" y="2"/>
                  </a:cubicBezTo>
                  <a:cubicBezTo>
                    <a:pt x="85" y="5"/>
                    <a:pt x="84" y="4"/>
                    <a:pt x="89" y="5"/>
                  </a:cubicBezTo>
                  <a:cubicBezTo>
                    <a:pt x="94" y="7"/>
                    <a:pt x="89" y="7"/>
                    <a:pt x="88" y="9"/>
                  </a:cubicBezTo>
                  <a:cubicBezTo>
                    <a:pt x="87" y="10"/>
                    <a:pt x="85" y="12"/>
                    <a:pt x="81" y="12"/>
                  </a:cubicBezTo>
                  <a:cubicBezTo>
                    <a:pt x="77" y="12"/>
                    <a:pt x="81" y="14"/>
                    <a:pt x="83" y="16"/>
                  </a:cubicBezTo>
                  <a:cubicBezTo>
                    <a:pt x="84" y="17"/>
                    <a:pt x="83" y="17"/>
                    <a:pt x="80" y="20"/>
                  </a:cubicBezTo>
                  <a:cubicBezTo>
                    <a:pt x="78" y="23"/>
                    <a:pt x="77" y="26"/>
                    <a:pt x="73" y="27"/>
                  </a:cubicBezTo>
                  <a:cubicBezTo>
                    <a:pt x="70" y="29"/>
                    <a:pt x="66" y="31"/>
                    <a:pt x="62" y="32"/>
                  </a:cubicBezTo>
                  <a:cubicBezTo>
                    <a:pt x="57" y="33"/>
                    <a:pt x="60" y="38"/>
                    <a:pt x="62" y="38"/>
                  </a:cubicBezTo>
                  <a:cubicBezTo>
                    <a:pt x="64" y="39"/>
                    <a:pt x="55" y="41"/>
                    <a:pt x="54" y="44"/>
                  </a:cubicBezTo>
                  <a:cubicBezTo>
                    <a:pt x="54" y="47"/>
                    <a:pt x="61" y="44"/>
                    <a:pt x="63" y="43"/>
                  </a:cubicBezTo>
                  <a:cubicBezTo>
                    <a:pt x="65" y="42"/>
                    <a:pt x="68" y="40"/>
                    <a:pt x="68" y="40"/>
                  </a:cubicBezTo>
                  <a:cubicBezTo>
                    <a:pt x="68" y="40"/>
                    <a:pt x="97" y="40"/>
                    <a:pt x="100" y="40"/>
                  </a:cubicBezTo>
                  <a:cubicBezTo>
                    <a:pt x="103" y="40"/>
                    <a:pt x="103" y="41"/>
                    <a:pt x="103" y="44"/>
                  </a:cubicBezTo>
                  <a:cubicBezTo>
                    <a:pt x="104" y="47"/>
                    <a:pt x="101" y="51"/>
                    <a:pt x="98" y="55"/>
                  </a:cubicBezTo>
                  <a:cubicBezTo>
                    <a:pt x="96" y="59"/>
                    <a:pt x="93" y="63"/>
                    <a:pt x="90" y="65"/>
                  </a:cubicBezTo>
                  <a:cubicBezTo>
                    <a:pt x="88" y="67"/>
                    <a:pt x="80" y="70"/>
                    <a:pt x="80" y="72"/>
                  </a:cubicBezTo>
                  <a:cubicBezTo>
                    <a:pt x="81" y="74"/>
                    <a:pt x="84" y="76"/>
                    <a:pt x="84" y="78"/>
                  </a:cubicBezTo>
                  <a:cubicBezTo>
                    <a:pt x="83" y="79"/>
                    <a:pt x="71" y="81"/>
                    <a:pt x="69" y="82"/>
                  </a:cubicBezTo>
                  <a:cubicBezTo>
                    <a:pt x="67" y="83"/>
                    <a:pt x="67" y="85"/>
                    <a:pt x="73" y="84"/>
                  </a:cubicBezTo>
                  <a:cubicBezTo>
                    <a:pt x="79" y="84"/>
                    <a:pt x="79" y="84"/>
                    <a:pt x="85" y="84"/>
                  </a:cubicBezTo>
                  <a:cubicBezTo>
                    <a:pt x="90" y="84"/>
                    <a:pt x="96" y="87"/>
                    <a:pt x="103" y="97"/>
                  </a:cubicBezTo>
                  <a:cubicBezTo>
                    <a:pt x="109" y="107"/>
                    <a:pt x="107" y="105"/>
                    <a:pt x="108" y="116"/>
                  </a:cubicBezTo>
                  <a:cubicBezTo>
                    <a:pt x="110" y="126"/>
                    <a:pt x="112" y="119"/>
                    <a:pt x="123" y="122"/>
                  </a:cubicBezTo>
                  <a:cubicBezTo>
                    <a:pt x="134" y="125"/>
                    <a:pt x="123" y="128"/>
                    <a:pt x="126" y="130"/>
                  </a:cubicBezTo>
                  <a:cubicBezTo>
                    <a:pt x="128" y="133"/>
                    <a:pt x="131" y="139"/>
                    <a:pt x="132" y="144"/>
                  </a:cubicBezTo>
                  <a:cubicBezTo>
                    <a:pt x="132" y="149"/>
                    <a:pt x="132" y="144"/>
                    <a:pt x="138" y="151"/>
                  </a:cubicBezTo>
                  <a:cubicBezTo>
                    <a:pt x="145" y="157"/>
                    <a:pt x="139" y="157"/>
                    <a:pt x="138" y="160"/>
                  </a:cubicBezTo>
                  <a:cubicBezTo>
                    <a:pt x="138" y="162"/>
                    <a:pt x="134" y="166"/>
                    <a:pt x="138" y="170"/>
                  </a:cubicBezTo>
                  <a:cubicBezTo>
                    <a:pt x="143" y="173"/>
                    <a:pt x="143" y="169"/>
                    <a:pt x="144" y="166"/>
                  </a:cubicBezTo>
                  <a:cubicBezTo>
                    <a:pt x="146" y="164"/>
                    <a:pt x="150" y="163"/>
                    <a:pt x="155" y="163"/>
                  </a:cubicBezTo>
                  <a:cubicBezTo>
                    <a:pt x="159" y="163"/>
                    <a:pt x="160" y="165"/>
                    <a:pt x="167" y="167"/>
                  </a:cubicBezTo>
                  <a:cubicBezTo>
                    <a:pt x="174" y="168"/>
                    <a:pt x="169" y="168"/>
                    <a:pt x="168" y="17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153">
              <a:extLst>
                <a:ext uri="{FF2B5EF4-FFF2-40B4-BE49-F238E27FC236}">
                  <a16:creationId xmlns:a16="http://schemas.microsoft.com/office/drawing/2014/main" id="{2A729F41-DD1A-4D9E-93F6-3B6FF5B3D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1122"/>
              <a:ext cx="35" cy="21"/>
            </a:xfrm>
            <a:custGeom>
              <a:avLst/>
              <a:gdLst>
                <a:gd name="T0" fmla="*/ 56 w 59"/>
                <a:gd name="T1" fmla="*/ 26 h 36"/>
                <a:gd name="T2" fmla="*/ 48 w 59"/>
                <a:gd name="T3" fmla="*/ 32 h 36"/>
                <a:gd name="T4" fmla="*/ 36 w 59"/>
                <a:gd name="T5" fmla="*/ 36 h 36"/>
                <a:gd name="T6" fmla="*/ 35 w 59"/>
                <a:gd name="T7" fmla="*/ 36 h 36"/>
                <a:gd name="T8" fmla="*/ 35 w 59"/>
                <a:gd name="T9" fmla="*/ 36 h 36"/>
                <a:gd name="T10" fmla="*/ 30 w 59"/>
                <a:gd name="T11" fmla="*/ 32 h 36"/>
                <a:gd name="T12" fmla="*/ 23 w 59"/>
                <a:gd name="T13" fmla="*/ 26 h 36"/>
                <a:gd name="T14" fmla="*/ 20 w 59"/>
                <a:gd name="T15" fmla="*/ 31 h 36"/>
                <a:gd name="T16" fmla="*/ 15 w 59"/>
                <a:gd name="T17" fmla="*/ 34 h 36"/>
                <a:gd name="T18" fmla="*/ 5 w 59"/>
                <a:gd name="T19" fmla="*/ 30 h 36"/>
                <a:gd name="T20" fmla="*/ 2 w 59"/>
                <a:gd name="T21" fmla="*/ 27 h 36"/>
                <a:gd name="T22" fmla="*/ 6 w 59"/>
                <a:gd name="T23" fmla="*/ 22 h 36"/>
                <a:gd name="T24" fmla="*/ 12 w 59"/>
                <a:gd name="T25" fmla="*/ 17 h 36"/>
                <a:gd name="T26" fmla="*/ 18 w 59"/>
                <a:gd name="T27" fmla="*/ 12 h 36"/>
                <a:gd name="T28" fmla="*/ 15 w 59"/>
                <a:gd name="T29" fmla="*/ 6 h 36"/>
                <a:gd name="T30" fmla="*/ 14 w 59"/>
                <a:gd name="T31" fmla="*/ 3 h 36"/>
                <a:gd name="T32" fmla="*/ 14 w 59"/>
                <a:gd name="T33" fmla="*/ 3 h 36"/>
                <a:gd name="T34" fmla="*/ 15 w 59"/>
                <a:gd name="T35" fmla="*/ 2 h 36"/>
                <a:gd name="T36" fmla="*/ 21 w 59"/>
                <a:gd name="T37" fmla="*/ 2 h 36"/>
                <a:gd name="T38" fmla="*/ 25 w 59"/>
                <a:gd name="T39" fmla="*/ 7 h 36"/>
                <a:gd name="T40" fmla="*/ 32 w 59"/>
                <a:gd name="T41" fmla="*/ 6 h 36"/>
                <a:gd name="T42" fmla="*/ 41 w 59"/>
                <a:gd name="T43" fmla="*/ 3 h 36"/>
                <a:gd name="T44" fmla="*/ 49 w 59"/>
                <a:gd name="T45" fmla="*/ 9 h 36"/>
                <a:gd name="T46" fmla="*/ 55 w 59"/>
                <a:gd name="T47" fmla="*/ 17 h 36"/>
                <a:gd name="T48" fmla="*/ 56 w 59"/>
                <a:gd name="T49" fmla="*/ 2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9" h="36">
                  <a:moveTo>
                    <a:pt x="56" y="26"/>
                  </a:moveTo>
                  <a:cubicBezTo>
                    <a:pt x="55" y="30"/>
                    <a:pt x="55" y="30"/>
                    <a:pt x="48" y="32"/>
                  </a:cubicBezTo>
                  <a:cubicBezTo>
                    <a:pt x="42" y="35"/>
                    <a:pt x="43" y="36"/>
                    <a:pt x="36" y="36"/>
                  </a:cubicBezTo>
                  <a:cubicBezTo>
                    <a:pt x="36" y="36"/>
                    <a:pt x="35" y="36"/>
                    <a:pt x="35" y="36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3" y="35"/>
                    <a:pt x="31" y="33"/>
                    <a:pt x="30" y="32"/>
                  </a:cubicBezTo>
                  <a:cubicBezTo>
                    <a:pt x="27" y="29"/>
                    <a:pt x="27" y="30"/>
                    <a:pt x="23" y="26"/>
                  </a:cubicBezTo>
                  <a:cubicBezTo>
                    <a:pt x="20" y="22"/>
                    <a:pt x="20" y="28"/>
                    <a:pt x="20" y="31"/>
                  </a:cubicBezTo>
                  <a:cubicBezTo>
                    <a:pt x="20" y="34"/>
                    <a:pt x="17" y="33"/>
                    <a:pt x="15" y="34"/>
                  </a:cubicBezTo>
                  <a:cubicBezTo>
                    <a:pt x="13" y="35"/>
                    <a:pt x="10" y="33"/>
                    <a:pt x="5" y="30"/>
                  </a:cubicBezTo>
                  <a:cubicBezTo>
                    <a:pt x="0" y="26"/>
                    <a:pt x="2" y="28"/>
                    <a:pt x="2" y="27"/>
                  </a:cubicBezTo>
                  <a:cubicBezTo>
                    <a:pt x="1" y="25"/>
                    <a:pt x="4" y="23"/>
                    <a:pt x="6" y="22"/>
                  </a:cubicBezTo>
                  <a:cubicBezTo>
                    <a:pt x="9" y="20"/>
                    <a:pt x="8" y="20"/>
                    <a:pt x="12" y="17"/>
                  </a:cubicBezTo>
                  <a:cubicBezTo>
                    <a:pt x="16" y="14"/>
                    <a:pt x="15" y="15"/>
                    <a:pt x="18" y="12"/>
                  </a:cubicBezTo>
                  <a:cubicBezTo>
                    <a:pt x="20" y="9"/>
                    <a:pt x="17" y="9"/>
                    <a:pt x="15" y="6"/>
                  </a:cubicBezTo>
                  <a:cubicBezTo>
                    <a:pt x="14" y="5"/>
                    <a:pt x="14" y="4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2"/>
                    <a:pt x="15" y="2"/>
                  </a:cubicBezTo>
                  <a:cubicBezTo>
                    <a:pt x="18" y="0"/>
                    <a:pt x="19" y="2"/>
                    <a:pt x="21" y="2"/>
                  </a:cubicBezTo>
                  <a:cubicBezTo>
                    <a:pt x="24" y="2"/>
                    <a:pt x="25" y="4"/>
                    <a:pt x="25" y="7"/>
                  </a:cubicBezTo>
                  <a:cubicBezTo>
                    <a:pt x="25" y="10"/>
                    <a:pt x="27" y="7"/>
                    <a:pt x="32" y="6"/>
                  </a:cubicBezTo>
                  <a:cubicBezTo>
                    <a:pt x="37" y="4"/>
                    <a:pt x="38" y="4"/>
                    <a:pt x="41" y="3"/>
                  </a:cubicBezTo>
                  <a:cubicBezTo>
                    <a:pt x="45" y="1"/>
                    <a:pt x="46" y="4"/>
                    <a:pt x="49" y="9"/>
                  </a:cubicBezTo>
                  <a:cubicBezTo>
                    <a:pt x="52" y="13"/>
                    <a:pt x="50" y="12"/>
                    <a:pt x="55" y="17"/>
                  </a:cubicBezTo>
                  <a:cubicBezTo>
                    <a:pt x="59" y="22"/>
                    <a:pt x="58" y="21"/>
                    <a:pt x="56" y="2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154">
              <a:extLst>
                <a:ext uri="{FF2B5EF4-FFF2-40B4-BE49-F238E27FC236}">
                  <a16:creationId xmlns:a16="http://schemas.microsoft.com/office/drawing/2014/main" id="{6707F5C1-6653-4BA6-8905-C740596E8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2" y="1124"/>
              <a:ext cx="63" cy="61"/>
            </a:xfrm>
            <a:custGeom>
              <a:avLst/>
              <a:gdLst>
                <a:gd name="T0" fmla="*/ 101 w 105"/>
                <a:gd name="T1" fmla="*/ 58 h 102"/>
                <a:gd name="T2" fmla="*/ 98 w 105"/>
                <a:gd name="T3" fmla="*/ 75 h 102"/>
                <a:gd name="T4" fmla="*/ 88 w 105"/>
                <a:gd name="T5" fmla="*/ 82 h 102"/>
                <a:gd name="T6" fmla="*/ 75 w 105"/>
                <a:gd name="T7" fmla="*/ 84 h 102"/>
                <a:gd name="T8" fmla="*/ 63 w 105"/>
                <a:gd name="T9" fmla="*/ 91 h 102"/>
                <a:gd name="T10" fmla="*/ 51 w 105"/>
                <a:gd name="T11" fmla="*/ 91 h 102"/>
                <a:gd name="T12" fmla="*/ 38 w 105"/>
                <a:gd name="T13" fmla="*/ 96 h 102"/>
                <a:gd name="T14" fmla="*/ 29 w 105"/>
                <a:gd name="T15" fmla="*/ 101 h 102"/>
                <a:gd name="T16" fmla="*/ 17 w 105"/>
                <a:gd name="T17" fmla="*/ 97 h 102"/>
                <a:gd name="T18" fmla="*/ 8 w 105"/>
                <a:gd name="T19" fmla="*/ 96 h 102"/>
                <a:gd name="T20" fmla="*/ 11 w 105"/>
                <a:gd name="T21" fmla="*/ 90 h 102"/>
                <a:gd name="T22" fmla="*/ 6 w 105"/>
                <a:gd name="T23" fmla="*/ 84 h 102"/>
                <a:gd name="T24" fmla="*/ 19 w 105"/>
                <a:gd name="T25" fmla="*/ 80 h 102"/>
                <a:gd name="T26" fmla="*/ 21 w 105"/>
                <a:gd name="T27" fmla="*/ 73 h 102"/>
                <a:gd name="T28" fmla="*/ 27 w 105"/>
                <a:gd name="T29" fmla="*/ 68 h 102"/>
                <a:gd name="T30" fmla="*/ 33 w 105"/>
                <a:gd name="T31" fmla="*/ 61 h 102"/>
                <a:gd name="T32" fmla="*/ 33 w 105"/>
                <a:gd name="T33" fmla="*/ 55 h 102"/>
                <a:gd name="T34" fmla="*/ 17 w 105"/>
                <a:gd name="T35" fmla="*/ 50 h 102"/>
                <a:gd name="T36" fmla="*/ 24 w 105"/>
                <a:gd name="T37" fmla="*/ 43 h 102"/>
                <a:gd name="T38" fmla="*/ 23 w 105"/>
                <a:gd name="T39" fmla="*/ 37 h 102"/>
                <a:gd name="T40" fmla="*/ 22 w 105"/>
                <a:gd name="T41" fmla="*/ 28 h 102"/>
                <a:gd name="T42" fmla="*/ 29 w 105"/>
                <a:gd name="T43" fmla="*/ 27 h 102"/>
                <a:gd name="T44" fmla="*/ 44 w 105"/>
                <a:gd name="T45" fmla="*/ 28 h 102"/>
                <a:gd name="T46" fmla="*/ 54 w 105"/>
                <a:gd name="T47" fmla="*/ 23 h 102"/>
                <a:gd name="T48" fmla="*/ 61 w 105"/>
                <a:gd name="T49" fmla="*/ 18 h 102"/>
                <a:gd name="T50" fmla="*/ 52 w 105"/>
                <a:gd name="T51" fmla="*/ 18 h 102"/>
                <a:gd name="T52" fmla="*/ 55 w 105"/>
                <a:gd name="T53" fmla="*/ 13 h 102"/>
                <a:gd name="T54" fmla="*/ 57 w 105"/>
                <a:gd name="T55" fmla="*/ 9 h 102"/>
                <a:gd name="T56" fmla="*/ 62 w 105"/>
                <a:gd name="T57" fmla="*/ 3 h 102"/>
                <a:gd name="T58" fmla="*/ 71 w 105"/>
                <a:gd name="T59" fmla="*/ 1 h 102"/>
                <a:gd name="T60" fmla="*/ 76 w 105"/>
                <a:gd name="T61" fmla="*/ 0 h 102"/>
                <a:gd name="T62" fmla="*/ 77 w 105"/>
                <a:gd name="T63" fmla="*/ 3 h 102"/>
                <a:gd name="T64" fmla="*/ 80 w 105"/>
                <a:gd name="T65" fmla="*/ 9 h 102"/>
                <a:gd name="T66" fmla="*/ 74 w 105"/>
                <a:gd name="T67" fmla="*/ 14 h 102"/>
                <a:gd name="T68" fmla="*/ 68 w 105"/>
                <a:gd name="T69" fmla="*/ 19 h 102"/>
                <a:gd name="T70" fmla="*/ 64 w 105"/>
                <a:gd name="T71" fmla="*/ 24 h 102"/>
                <a:gd name="T72" fmla="*/ 67 w 105"/>
                <a:gd name="T73" fmla="*/ 27 h 102"/>
                <a:gd name="T74" fmla="*/ 77 w 105"/>
                <a:gd name="T75" fmla="*/ 31 h 102"/>
                <a:gd name="T76" fmla="*/ 82 w 105"/>
                <a:gd name="T77" fmla="*/ 28 h 102"/>
                <a:gd name="T78" fmla="*/ 85 w 105"/>
                <a:gd name="T79" fmla="*/ 23 h 102"/>
                <a:gd name="T80" fmla="*/ 92 w 105"/>
                <a:gd name="T81" fmla="*/ 29 h 102"/>
                <a:gd name="T82" fmla="*/ 97 w 105"/>
                <a:gd name="T83" fmla="*/ 33 h 102"/>
                <a:gd name="T84" fmla="*/ 101 w 105"/>
                <a:gd name="T85" fmla="*/ 41 h 102"/>
                <a:gd name="T86" fmla="*/ 101 w 105"/>
                <a:gd name="T87" fmla="*/ 5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5" h="102">
                  <a:moveTo>
                    <a:pt x="101" y="58"/>
                  </a:moveTo>
                  <a:cubicBezTo>
                    <a:pt x="101" y="67"/>
                    <a:pt x="102" y="66"/>
                    <a:pt x="98" y="75"/>
                  </a:cubicBezTo>
                  <a:cubicBezTo>
                    <a:pt x="93" y="84"/>
                    <a:pt x="96" y="82"/>
                    <a:pt x="88" y="82"/>
                  </a:cubicBezTo>
                  <a:cubicBezTo>
                    <a:pt x="80" y="81"/>
                    <a:pt x="81" y="84"/>
                    <a:pt x="75" y="84"/>
                  </a:cubicBezTo>
                  <a:cubicBezTo>
                    <a:pt x="68" y="85"/>
                    <a:pt x="70" y="89"/>
                    <a:pt x="63" y="91"/>
                  </a:cubicBezTo>
                  <a:cubicBezTo>
                    <a:pt x="57" y="94"/>
                    <a:pt x="55" y="93"/>
                    <a:pt x="51" y="91"/>
                  </a:cubicBezTo>
                  <a:cubicBezTo>
                    <a:pt x="47" y="89"/>
                    <a:pt x="46" y="95"/>
                    <a:pt x="38" y="96"/>
                  </a:cubicBezTo>
                  <a:cubicBezTo>
                    <a:pt x="31" y="96"/>
                    <a:pt x="34" y="101"/>
                    <a:pt x="29" y="101"/>
                  </a:cubicBezTo>
                  <a:cubicBezTo>
                    <a:pt x="24" y="102"/>
                    <a:pt x="22" y="101"/>
                    <a:pt x="17" y="97"/>
                  </a:cubicBezTo>
                  <a:cubicBezTo>
                    <a:pt x="13" y="92"/>
                    <a:pt x="11" y="98"/>
                    <a:pt x="8" y="96"/>
                  </a:cubicBezTo>
                  <a:cubicBezTo>
                    <a:pt x="5" y="94"/>
                    <a:pt x="9" y="91"/>
                    <a:pt x="11" y="90"/>
                  </a:cubicBezTo>
                  <a:cubicBezTo>
                    <a:pt x="13" y="89"/>
                    <a:pt x="12" y="84"/>
                    <a:pt x="6" y="84"/>
                  </a:cubicBezTo>
                  <a:cubicBezTo>
                    <a:pt x="0" y="83"/>
                    <a:pt x="11" y="81"/>
                    <a:pt x="19" y="80"/>
                  </a:cubicBezTo>
                  <a:cubicBezTo>
                    <a:pt x="28" y="79"/>
                    <a:pt x="21" y="78"/>
                    <a:pt x="21" y="73"/>
                  </a:cubicBezTo>
                  <a:cubicBezTo>
                    <a:pt x="21" y="68"/>
                    <a:pt x="23" y="72"/>
                    <a:pt x="27" y="68"/>
                  </a:cubicBezTo>
                  <a:cubicBezTo>
                    <a:pt x="31" y="63"/>
                    <a:pt x="31" y="63"/>
                    <a:pt x="33" y="61"/>
                  </a:cubicBezTo>
                  <a:cubicBezTo>
                    <a:pt x="36" y="59"/>
                    <a:pt x="35" y="56"/>
                    <a:pt x="33" y="55"/>
                  </a:cubicBezTo>
                  <a:cubicBezTo>
                    <a:pt x="31" y="54"/>
                    <a:pt x="21" y="52"/>
                    <a:pt x="17" y="50"/>
                  </a:cubicBezTo>
                  <a:cubicBezTo>
                    <a:pt x="14" y="48"/>
                    <a:pt x="20" y="44"/>
                    <a:pt x="24" y="43"/>
                  </a:cubicBezTo>
                  <a:cubicBezTo>
                    <a:pt x="27" y="42"/>
                    <a:pt x="28" y="40"/>
                    <a:pt x="23" y="37"/>
                  </a:cubicBezTo>
                  <a:cubicBezTo>
                    <a:pt x="18" y="35"/>
                    <a:pt x="24" y="33"/>
                    <a:pt x="22" y="28"/>
                  </a:cubicBezTo>
                  <a:cubicBezTo>
                    <a:pt x="20" y="23"/>
                    <a:pt x="24" y="28"/>
                    <a:pt x="29" y="27"/>
                  </a:cubicBezTo>
                  <a:cubicBezTo>
                    <a:pt x="35" y="26"/>
                    <a:pt x="31" y="27"/>
                    <a:pt x="44" y="28"/>
                  </a:cubicBezTo>
                  <a:cubicBezTo>
                    <a:pt x="56" y="29"/>
                    <a:pt x="52" y="27"/>
                    <a:pt x="54" y="23"/>
                  </a:cubicBezTo>
                  <a:cubicBezTo>
                    <a:pt x="55" y="19"/>
                    <a:pt x="58" y="22"/>
                    <a:pt x="61" y="18"/>
                  </a:cubicBezTo>
                  <a:cubicBezTo>
                    <a:pt x="63" y="14"/>
                    <a:pt x="54" y="19"/>
                    <a:pt x="52" y="18"/>
                  </a:cubicBezTo>
                  <a:cubicBezTo>
                    <a:pt x="51" y="17"/>
                    <a:pt x="50" y="15"/>
                    <a:pt x="55" y="13"/>
                  </a:cubicBezTo>
                  <a:cubicBezTo>
                    <a:pt x="60" y="10"/>
                    <a:pt x="58" y="11"/>
                    <a:pt x="57" y="9"/>
                  </a:cubicBezTo>
                  <a:cubicBezTo>
                    <a:pt x="56" y="6"/>
                    <a:pt x="60" y="6"/>
                    <a:pt x="62" y="3"/>
                  </a:cubicBezTo>
                  <a:cubicBezTo>
                    <a:pt x="62" y="0"/>
                    <a:pt x="67" y="3"/>
                    <a:pt x="71" y="1"/>
                  </a:cubicBezTo>
                  <a:cubicBezTo>
                    <a:pt x="75" y="0"/>
                    <a:pt x="74" y="1"/>
                    <a:pt x="76" y="0"/>
                  </a:cubicBezTo>
                  <a:cubicBezTo>
                    <a:pt x="76" y="1"/>
                    <a:pt x="76" y="2"/>
                    <a:pt x="77" y="3"/>
                  </a:cubicBezTo>
                  <a:cubicBezTo>
                    <a:pt x="79" y="6"/>
                    <a:pt x="82" y="6"/>
                    <a:pt x="80" y="9"/>
                  </a:cubicBezTo>
                  <a:cubicBezTo>
                    <a:pt x="77" y="12"/>
                    <a:pt x="78" y="11"/>
                    <a:pt x="74" y="14"/>
                  </a:cubicBezTo>
                  <a:cubicBezTo>
                    <a:pt x="70" y="17"/>
                    <a:pt x="71" y="17"/>
                    <a:pt x="68" y="19"/>
                  </a:cubicBezTo>
                  <a:cubicBezTo>
                    <a:pt x="66" y="20"/>
                    <a:pt x="63" y="22"/>
                    <a:pt x="64" y="24"/>
                  </a:cubicBezTo>
                  <a:cubicBezTo>
                    <a:pt x="64" y="25"/>
                    <a:pt x="62" y="23"/>
                    <a:pt x="67" y="27"/>
                  </a:cubicBezTo>
                  <a:cubicBezTo>
                    <a:pt x="72" y="30"/>
                    <a:pt x="75" y="32"/>
                    <a:pt x="77" y="31"/>
                  </a:cubicBezTo>
                  <a:cubicBezTo>
                    <a:pt x="79" y="30"/>
                    <a:pt x="82" y="31"/>
                    <a:pt x="82" y="28"/>
                  </a:cubicBezTo>
                  <a:cubicBezTo>
                    <a:pt x="82" y="25"/>
                    <a:pt x="82" y="19"/>
                    <a:pt x="85" y="23"/>
                  </a:cubicBezTo>
                  <a:cubicBezTo>
                    <a:pt x="89" y="27"/>
                    <a:pt x="89" y="26"/>
                    <a:pt x="92" y="29"/>
                  </a:cubicBezTo>
                  <a:cubicBezTo>
                    <a:pt x="93" y="30"/>
                    <a:pt x="95" y="32"/>
                    <a:pt x="97" y="33"/>
                  </a:cubicBezTo>
                  <a:cubicBezTo>
                    <a:pt x="93" y="33"/>
                    <a:pt x="98" y="36"/>
                    <a:pt x="101" y="41"/>
                  </a:cubicBezTo>
                  <a:cubicBezTo>
                    <a:pt x="105" y="47"/>
                    <a:pt x="101" y="49"/>
                    <a:pt x="101" y="5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155">
              <a:extLst>
                <a:ext uri="{FF2B5EF4-FFF2-40B4-BE49-F238E27FC236}">
                  <a16:creationId xmlns:a16="http://schemas.microsoft.com/office/drawing/2014/main" id="{F989D3D2-C92C-4EFB-B870-E842EE100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" y="1182"/>
              <a:ext cx="51" cy="35"/>
            </a:xfrm>
            <a:custGeom>
              <a:avLst/>
              <a:gdLst>
                <a:gd name="T0" fmla="*/ 79 w 84"/>
                <a:gd name="T1" fmla="*/ 35 h 58"/>
                <a:gd name="T2" fmla="*/ 76 w 84"/>
                <a:gd name="T3" fmla="*/ 38 h 58"/>
                <a:gd name="T4" fmla="*/ 74 w 84"/>
                <a:gd name="T5" fmla="*/ 39 h 58"/>
                <a:gd name="T6" fmla="*/ 69 w 84"/>
                <a:gd name="T7" fmla="*/ 44 h 58"/>
                <a:gd name="T8" fmla="*/ 69 w 84"/>
                <a:gd name="T9" fmla="*/ 52 h 58"/>
                <a:gd name="T10" fmla="*/ 71 w 84"/>
                <a:gd name="T11" fmla="*/ 56 h 58"/>
                <a:gd name="T12" fmla="*/ 62 w 84"/>
                <a:gd name="T13" fmla="*/ 56 h 58"/>
                <a:gd name="T14" fmla="*/ 48 w 84"/>
                <a:gd name="T15" fmla="*/ 48 h 58"/>
                <a:gd name="T16" fmla="*/ 46 w 84"/>
                <a:gd name="T17" fmla="*/ 39 h 58"/>
                <a:gd name="T18" fmla="*/ 35 w 84"/>
                <a:gd name="T19" fmla="*/ 45 h 58"/>
                <a:gd name="T20" fmla="*/ 32 w 84"/>
                <a:gd name="T21" fmla="*/ 34 h 58"/>
                <a:gd name="T22" fmla="*/ 24 w 84"/>
                <a:gd name="T23" fmla="*/ 34 h 58"/>
                <a:gd name="T24" fmla="*/ 22 w 84"/>
                <a:gd name="T25" fmla="*/ 32 h 58"/>
                <a:gd name="T26" fmla="*/ 17 w 84"/>
                <a:gd name="T27" fmla="*/ 29 h 58"/>
                <a:gd name="T28" fmla="*/ 13 w 84"/>
                <a:gd name="T29" fmla="*/ 24 h 58"/>
                <a:gd name="T30" fmla="*/ 7 w 84"/>
                <a:gd name="T31" fmla="*/ 23 h 58"/>
                <a:gd name="T32" fmla="*/ 2 w 84"/>
                <a:gd name="T33" fmla="*/ 22 h 58"/>
                <a:gd name="T34" fmla="*/ 0 w 84"/>
                <a:gd name="T35" fmla="*/ 13 h 58"/>
                <a:gd name="T36" fmla="*/ 13 w 84"/>
                <a:gd name="T37" fmla="*/ 8 h 58"/>
                <a:gd name="T38" fmla="*/ 23 w 84"/>
                <a:gd name="T39" fmla="*/ 0 h 58"/>
                <a:gd name="T40" fmla="*/ 24 w 84"/>
                <a:gd name="T41" fmla="*/ 0 h 58"/>
                <a:gd name="T42" fmla="*/ 26 w 84"/>
                <a:gd name="T43" fmla="*/ 4 h 58"/>
                <a:gd name="T44" fmla="*/ 35 w 84"/>
                <a:gd name="T45" fmla="*/ 6 h 58"/>
                <a:gd name="T46" fmla="*/ 41 w 84"/>
                <a:gd name="T47" fmla="*/ 6 h 58"/>
                <a:gd name="T48" fmla="*/ 50 w 84"/>
                <a:gd name="T49" fmla="*/ 4 h 58"/>
                <a:gd name="T50" fmla="*/ 65 w 84"/>
                <a:gd name="T51" fmla="*/ 11 h 58"/>
                <a:gd name="T52" fmla="*/ 71 w 84"/>
                <a:gd name="T53" fmla="*/ 13 h 58"/>
                <a:gd name="T54" fmla="*/ 72 w 84"/>
                <a:gd name="T55" fmla="*/ 14 h 58"/>
                <a:gd name="T56" fmla="*/ 75 w 84"/>
                <a:gd name="T57" fmla="*/ 20 h 58"/>
                <a:gd name="T58" fmla="*/ 80 w 84"/>
                <a:gd name="T59" fmla="*/ 30 h 58"/>
                <a:gd name="T60" fmla="*/ 79 w 84"/>
                <a:gd name="T61" fmla="*/ 3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4" h="58">
                  <a:moveTo>
                    <a:pt x="79" y="35"/>
                  </a:moveTo>
                  <a:cubicBezTo>
                    <a:pt x="78" y="36"/>
                    <a:pt x="77" y="37"/>
                    <a:pt x="76" y="38"/>
                  </a:cubicBezTo>
                  <a:cubicBezTo>
                    <a:pt x="75" y="38"/>
                    <a:pt x="75" y="38"/>
                    <a:pt x="74" y="39"/>
                  </a:cubicBezTo>
                  <a:cubicBezTo>
                    <a:pt x="72" y="39"/>
                    <a:pt x="70" y="41"/>
                    <a:pt x="69" y="44"/>
                  </a:cubicBezTo>
                  <a:cubicBezTo>
                    <a:pt x="68" y="47"/>
                    <a:pt x="69" y="48"/>
                    <a:pt x="69" y="52"/>
                  </a:cubicBezTo>
                  <a:cubicBezTo>
                    <a:pt x="69" y="55"/>
                    <a:pt x="70" y="55"/>
                    <a:pt x="71" y="56"/>
                  </a:cubicBezTo>
                  <a:cubicBezTo>
                    <a:pt x="67" y="57"/>
                    <a:pt x="64" y="58"/>
                    <a:pt x="62" y="56"/>
                  </a:cubicBezTo>
                  <a:cubicBezTo>
                    <a:pt x="59" y="54"/>
                    <a:pt x="48" y="53"/>
                    <a:pt x="48" y="48"/>
                  </a:cubicBezTo>
                  <a:cubicBezTo>
                    <a:pt x="48" y="43"/>
                    <a:pt x="48" y="37"/>
                    <a:pt x="46" y="39"/>
                  </a:cubicBezTo>
                  <a:cubicBezTo>
                    <a:pt x="44" y="41"/>
                    <a:pt x="37" y="49"/>
                    <a:pt x="35" y="45"/>
                  </a:cubicBezTo>
                  <a:cubicBezTo>
                    <a:pt x="34" y="40"/>
                    <a:pt x="34" y="35"/>
                    <a:pt x="32" y="34"/>
                  </a:cubicBezTo>
                  <a:cubicBezTo>
                    <a:pt x="29" y="34"/>
                    <a:pt x="24" y="34"/>
                    <a:pt x="24" y="34"/>
                  </a:cubicBezTo>
                  <a:cubicBezTo>
                    <a:pt x="23" y="35"/>
                    <a:pt x="22" y="34"/>
                    <a:pt x="22" y="32"/>
                  </a:cubicBezTo>
                  <a:cubicBezTo>
                    <a:pt x="21" y="30"/>
                    <a:pt x="18" y="30"/>
                    <a:pt x="17" y="29"/>
                  </a:cubicBezTo>
                  <a:cubicBezTo>
                    <a:pt x="15" y="27"/>
                    <a:pt x="15" y="27"/>
                    <a:pt x="13" y="24"/>
                  </a:cubicBezTo>
                  <a:cubicBezTo>
                    <a:pt x="11" y="21"/>
                    <a:pt x="9" y="21"/>
                    <a:pt x="7" y="23"/>
                  </a:cubicBezTo>
                  <a:cubicBezTo>
                    <a:pt x="5" y="25"/>
                    <a:pt x="3" y="25"/>
                    <a:pt x="2" y="22"/>
                  </a:cubicBezTo>
                  <a:cubicBezTo>
                    <a:pt x="1" y="20"/>
                    <a:pt x="0" y="15"/>
                    <a:pt x="0" y="13"/>
                  </a:cubicBezTo>
                  <a:cubicBezTo>
                    <a:pt x="4" y="11"/>
                    <a:pt x="7" y="12"/>
                    <a:pt x="13" y="8"/>
                  </a:cubicBezTo>
                  <a:cubicBezTo>
                    <a:pt x="20" y="5"/>
                    <a:pt x="17" y="5"/>
                    <a:pt x="23" y="0"/>
                  </a:cubicBezTo>
                  <a:cubicBezTo>
                    <a:pt x="23" y="0"/>
                    <a:pt x="24" y="0"/>
                    <a:pt x="24" y="0"/>
                  </a:cubicBezTo>
                  <a:cubicBezTo>
                    <a:pt x="25" y="1"/>
                    <a:pt x="25" y="2"/>
                    <a:pt x="26" y="4"/>
                  </a:cubicBezTo>
                  <a:cubicBezTo>
                    <a:pt x="29" y="10"/>
                    <a:pt x="27" y="4"/>
                    <a:pt x="35" y="6"/>
                  </a:cubicBezTo>
                  <a:cubicBezTo>
                    <a:pt x="43" y="8"/>
                    <a:pt x="39" y="6"/>
                    <a:pt x="41" y="6"/>
                  </a:cubicBezTo>
                  <a:cubicBezTo>
                    <a:pt x="42" y="5"/>
                    <a:pt x="46" y="3"/>
                    <a:pt x="50" y="4"/>
                  </a:cubicBezTo>
                  <a:cubicBezTo>
                    <a:pt x="55" y="4"/>
                    <a:pt x="59" y="8"/>
                    <a:pt x="65" y="11"/>
                  </a:cubicBezTo>
                  <a:cubicBezTo>
                    <a:pt x="71" y="14"/>
                    <a:pt x="69" y="12"/>
                    <a:pt x="71" y="13"/>
                  </a:cubicBezTo>
                  <a:cubicBezTo>
                    <a:pt x="71" y="14"/>
                    <a:pt x="72" y="14"/>
                    <a:pt x="72" y="14"/>
                  </a:cubicBezTo>
                  <a:cubicBezTo>
                    <a:pt x="76" y="17"/>
                    <a:pt x="74" y="16"/>
                    <a:pt x="75" y="20"/>
                  </a:cubicBezTo>
                  <a:cubicBezTo>
                    <a:pt x="76" y="25"/>
                    <a:pt x="77" y="27"/>
                    <a:pt x="80" y="30"/>
                  </a:cubicBezTo>
                  <a:cubicBezTo>
                    <a:pt x="84" y="32"/>
                    <a:pt x="81" y="34"/>
                    <a:pt x="79" y="3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156">
              <a:extLst>
                <a:ext uri="{FF2B5EF4-FFF2-40B4-BE49-F238E27FC236}">
                  <a16:creationId xmlns:a16="http://schemas.microsoft.com/office/drawing/2014/main" id="{6BCAE119-51AF-47D0-A748-886B8FE44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1152"/>
              <a:ext cx="48" cy="39"/>
            </a:xfrm>
            <a:custGeom>
              <a:avLst/>
              <a:gdLst>
                <a:gd name="T0" fmla="*/ 77 w 80"/>
                <a:gd name="T1" fmla="*/ 9 h 64"/>
                <a:gd name="T2" fmla="*/ 75 w 80"/>
                <a:gd name="T3" fmla="*/ 14 h 64"/>
                <a:gd name="T4" fmla="*/ 74 w 80"/>
                <a:gd name="T5" fmla="*/ 18 h 64"/>
                <a:gd name="T6" fmla="*/ 67 w 80"/>
                <a:gd name="T7" fmla="*/ 21 h 64"/>
                <a:gd name="T8" fmla="*/ 67 w 80"/>
                <a:gd name="T9" fmla="*/ 25 h 64"/>
                <a:gd name="T10" fmla="*/ 73 w 80"/>
                <a:gd name="T11" fmla="*/ 28 h 64"/>
                <a:gd name="T12" fmla="*/ 70 w 80"/>
                <a:gd name="T13" fmla="*/ 35 h 64"/>
                <a:gd name="T14" fmla="*/ 65 w 80"/>
                <a:gd name="T15" fmla="*/ 41 h 64"/>
                <a:gd name="T16" fmla="*/ 50 w 80"/>
                <a:gd name="T17" fmla="*/ 44 h 64"/>
                <a:gd name="T18" fmla="*/ 56 w 80"/>
                <a:gd name="T19" fmla="*/ 53 h 64"/>
                <a:gd name="T20" fmla="*/ 52 w 80"/>
                <a:gd name="T21" fmla="*/ 57 h 64"/>
                <a:gd name="T22" fmla="*/ 47 w 80"/>
                <a:gd name="T23" fmla="*/ 63 h 64"/>
                <a:gd name="T24" fmla="*/ 41 w 80"/>
                <a:gd name="T25" fmla="*/ 61 h 64"/>
                <a:gd name="T26" fmla="*/ 26 w 80"/>
                <a:gd name="T27" fmla="*/ 54 h 64"/>
                <a:gd name="T28" fmla="*/ 17 w 80"/>
                <a:gd name="T29" fmla="*/ 56 h 64"/>
                <a:gd name="T30" fmla="*/ 11 w 80"/>
                <a:gd name="T31" fmla="*/ 56 h 64"/>
                <a:gd name="T32" fmla="*/ 2 w 80"/>
                <a:gd name="T33" fmla="*/ 54 h 64"/>
                <a:gd name="T34" fmla="*/ 0 w 80"/>
                <a:gd name="T35" fmla="*/ 50 h 64"/>
                <a:gd name="T36" fmla="*/ 10 w 80"/>
                <a:gd name="T37" fmla="*/ 41 h 64"/>
                <a:gd name="T38" fmla="*/ 20 w 80"/>
                <a:gd name="T39" fmla="*/ 21 h 64"/>
                <a:gd name="T40" fmla="*/ 28 w 80"/>
                <a:gd name="T41" fmla="*/ 12 h 64"/>
                <a:gd name="T42" fmla="*/ 41 w 80"/>
                <a:gd name="T43" fmla="*/ 9 h 64"/>
                <a:gd name="T44" fmla="*/ 48 w 80"/>
                <a:gd name="T45" fmla="*/ 1 h 64"/>
                <a:gd name="T46" fmla="*/ 60 w 80"/>
                <a:gd name="T47" fmla="*/ 1 h 64"/>
                <a:gd name="T48" fmla="*/ 74 w 80"/>
                <a:gd name="T49" fmla="*/ 2 h 64"/>
                <a:gd name="T50" fmla="*/ 79 w 80"/>
                <a:gd name="T51" fmla="*/ 4 h 64"/>
                <a:gd name="T52" fmla="*/ 77 w 80"/>
                <a:gd name="T53" fmla="*/ 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0" h="64">
                  <a:moveTo>
                    <a:pt x="77" y="9"/>
                  </a:moveTo>
                  <a:cubicBezTo>
                    <a:pt x="77" y="11"/>
                    <a:pt x="76" y="13"/>
                    <a:pt x="75" y="14"/>
                  </a:cubicBezTo>
                  <a:cubicBezTo>
                    <a:pt x="74" y="15"/>
                    <a:pt x="74" y="17"/>
                    <a:pt x="74" y="18"/>
                  </a:cubicBezTo>
                  <a:cubicBezTo>
                    <a:pt x="74" y="19"/>
                    <a:pt x="72" y="21"/>
                    <a:pt x="67" y="21"/>
                  </a:cubicBezTo>
                  <a:cubicBezTo>
                    <a:pt x="62" y="22"/>
                    <a:pt x="67" y="21"/>
                    <a:pt x="67" y="25"/>
                  </a:cubicBezTo>
                  <a:cubicBezTo>
                    <a:pt x="67" y="28"/>
                    <a:pt x="70" y="26"/>
                    <a:pt x="73" y="28"/>
                  </a:cubicBezTo>
                  <a:cubicBezTo>
                    <a:pt x="76" y="31"/>
                    <a:pt x="72" y="32"/>
                    <a:pt x="70" y="35"/>
                  </a:cubicBezTo>
                  <a:cubicBezTo>
                    <a:pt x="67" y="38"/>
                    <a:pt x="66" y="40"/>
                    <a:pt x="65" y="41"/>
                  </a:cubicBezTo>
                  <a:cubicBezTo>
                    <a:pt x="63" y="43"/>
                    <a:pt x="55" y="44"/>
                    <a:pt x="50" y="44"/>
                  </a:cubicBezTo>
                  <a:cubicBezTo>
                    <a:pt x="46" y="44"/>
                    <a:pt x="53" y="50"/>
                    <a:pt x="56" y="53"/>
                  </a:cubicBezTo>
                  <a:cubicBezTo>
                    <a:pt x="58" y="55"/>
                    <a:pt x="52" y="57"/>
                    <a:pt x="52" y="57"/>
                  </a:cubicBezTo>
                  <a:cubicBezTo>
                    <a:pt x="52" y="57"/>
                    <a:pt x="50" y="61"/>
                    <a:pt x="47" y="63"/>
                  </a:cubicBezTo>
                  <a:cubicBezTo>
                    <a:pt x="45" y="62"/>
                    <a:pt x="47" y="64"/>
                    <a:pt x="41" y="61"/>
                  </a:cubicBezTo>
                  <a:cubicBezTo>
                    <a:pt x="35" y="58"/>
                    <a:pt x="31" y="54"/>
                    <a:pt x="26" y="54"/>
                  </a:cubicBezTo>
                  <a:cubicBezTo>
                    <a:pt x="22" y="53"/>
                    <a:pt x="18" y="55"/>
                    <a:pt x="17" y="56"/>
                  </a:cubicBezTo>
                  <a:cubicBezTo>
                    <a:pt x="15" y="56"/>
                    <a:pt x="19" y="58"/>
                    <a:pt x="11" y="56"/>
                  </a:cubicBezTo>
                  <a:cubicBezTo>
                    <a:pt x="3" y="54"/>
                    <a:pt x="5" y="60"/>
                    <a:pt x="2" y="54"/>
                  </a:cubicBezTo>
                  <a:cubicBezTo>
                    <a:pt x="1" y="52"/>
                    <a:pt x="1" y="51"/>
                    <a:pt x="0" y="50"/>
                  </a:cubicBezTo>
                  <a:cubicBezTo>
                    <a:pt x="4" y="47"/>
                    <a:pt x="3" y="49"/>
                    <a:pt x="10" y="41"/>
                  </a:cubicBezTo>
                  <a:cubicBezTo>
                    <a:pt x="17" y="32"/>
                    <a:pt x="18" y="24"/>
                    <a:pt x="20" y="21"/>
                  </a:cubicBezTo>
                  <a:cubicBezTo>
                    <a:pt x="21" y="18"/>
                    <a:pt x="25" y="11"/>
                    <a:pt x="28" y="12"/>
                  </a:cubicBezTo>
                  <a:cubicBezTo>
                    <a:pt x="31" y="12"/>
                    <a:pt x="37" y="14"/>
                    <a:pt x="41" y="9"/>
                  </a:cubicBezTo>
                  <a:cubicBezTo>
                    <a:pt x="45" y="5"/>
                    <a:pt x="42" y="0"/>
                    <a:pt x="48" y="1"/>
                  </a:cubicBezTo>
                  <a:cubicBezTo>
                    <a:pt x="54" y="1"/>
                    <a:pt x="50" y="1"/>
                    <a:pt x="60" y="1"/>
                  </a:cubicBezTo>
                  <a:cubicBezTo>
                    <a:pt x="70" y="0"/>
                    <a:pt x="73" y="6"/>
                    <a:pt x="74" y="2"/>
                  </a:cubicBezTo>
                  <a:cubicBezTo>
                    <a:pt x="76" y="2"/>
                    <a:pt x="78" y="3"/>
                    <a:pt x="79" y="4"/>
                  </a:cubicBezTo>
                  <a:cubicBezTo>
                    <a:pt x="80" y="5"/>
                    <a:pt x="77" y="7"/>
                    <a:pt x="77" y="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157">
              <a:extLst>
                <a:ext uri="{FF2B5EF4-FFF2-40B4-BE49-F238E27FC236}">
                  <a16:creationId xmlns:a16="http://schemas.microsoft.com/office/drawing/2014/main" id="{67CE3300-B2D2-4B3A-8BB1-537603506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2" y="1354"/>
              <a:ext cx="25" cy="40"/>
            </a:xfrm>
            <a:custGeom>
              <a:avLst/>
              <a:gdLst>
                <a:gd name="T0" fmla="*/ 19 w 42"/>
                <a:gd name="T1" fmla="*/ 3 h 68"/>
                <a:gd name="T2" fmla="*/ 16 w 42"/>
                <a:gd name="T3" fmla="*/ 7 h 68"/>
                <a:gd name="T4" fmla="*/ 10 w 42"/>
                <a:gd name="T5" fmla="*/ 10 h 68"/>
                <a:gd name="T6" fmla="*/ 4 w 42"/>
                <a:gd name="T7" fmla="*/ 9 h 68"/>
                <a:gd name="T8" fmla="*/ 2 w 42"/>
                <a:gd name="T9" fmla="*/ 15 h 68"/>
                <a:gd name="T10" fmla="*/ 6 w 42"/>
                <a:gd name="T11" fmla="*/ 25 h 68"/>
                <a:gd name="T12" fmla="*/ 8 w 42"/>
                <a:gd name="T13" fmla="*/ 36 h 68"/>
                <a:gd name="T14" fmla="*/ 9 w 42"/>
                <a:gd name="T15" fmla="*/ 45 h 68"/>
                <a:gd name="T16" fmla="*/ 6 w 42"/>
                <a:gd name="T17" fmla="*/ 54 h 68"/>
                <a:gd name="T18" fmla="*/ 6 w 42"/>
                <a:gd name="T19" fmla="*/ 60 h 68"/>
                <a:gd name="T20" fmla="*/ 10 w 42"/>
                <a:gd name="T21" fmla="*/ 65 h 68"/>
                <a:gd name="T22" fmla="*/ 17 w 42"/>
                <a:gd name="T23" fmla="*/ 67 h 68"/>
                <a:gd name="T24" fmla="*/ 22 w 42"/>
                <a:gd name="T25" fmla="*/ 60 h 68"/>
                <a:gd name="T26" fmla="*/ 26 w 42"/>
                <a:gd name="T27" fmla="*/ 56 h 68"/>
                <a:gd name="T28" fmla="*/ 33 w 42"/>
                <a:gd name="T29" fmla="*/ 58 h 68"/>
                <a:gd name="T30" fmla="*/ 34 w 42"/>
                <a:gd name="T31" fmla="*/ 46 h 68"/>
                <a:gd name="T32" fmla="*/ 38 w 42"/>
                <a:gd name="T33" fmla="*/ 30 h 68"/>
                <a:gd name="T34" fmla="*/ 38 w 42"/>
                <a:gd name="T35" fmla="*/ 23 h 68"/>
                <a:gd name="T36" fmla="*/ 38 w 42"/>
                <a:gd name="T37" fmla="*/ 12 h 68"/>
                <a:gd name="T38" fmla="*/ 29 w 42"/>
                <a:gd name="T39" fmla="*/ 2 h 68"/>
                <a:gd name="T40" fmla="*/ 21 w 42"/>
                <a:gd name="T41" fmla="*/ 0 h 68"/>
                <a:gd name="T42" fmla="*/ 19 w 42"/>
                <a:gd name="T43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68">
                  <a:moveTo>
                    <a:pt x="19" y="3"/>
                  </a:moveTo>
                  <a:cubicBezTo>
                    <a:pt x="17" y="5"/>
                    <a:pt x="18" y="6"/>
                    <a:pt x="16" y="7"/>
                  </a:cubicBezTo>
                  <a:cubicBezTo>
                    <a:pt x="14" y="9"/>
                    <a:pt x="14" y="10"/>
                    <a:pt x="10" y="10"/>
                  </a:cubicBezTo>
                  <a:cubicBezTo>
                    <a:pt x="6" y="10"/>
                    <a:pt x="6" y="8"/>
                    <a:pt x="4" y="9"/>
                  </a:cubicBezTo>
                  <a:cubicBezTo>
                    <a:pt x="1" y="11"/>
                    <a:pt x="0" y="11"/>
                    <a:pt x="2" y="15"/>
                  </a:cubicBezTo>
                  <a:cubicBezTo>
                    <a:pt x="4" y="19"/>
                    <a:pt x="6" y="19"/>
                    <a:pt x="6" y="25"/>
                  </a:cubicBezTo>
                  <a:cubicBezTo>
                    <a:pt x="7" y="31"/>
                    <a:pt x="7" y="32"/>
                    <a:pt x="8" y="36"/>
                  </a:cubicBezTo>
                  <a:cubicBezTo>
                    <a:pt x="8" y="40"/>
                    <a:pt x="11" y="41"/>
                    <a:pt x="9" y="45"/>
                  </a:cubicBezTo>
                  <a:cubicBezTo>
                    <a:pt x="7" y="48"/>
                    <a:pt x="4" y="52"/>
                    <a:pt x="6" y="54"/>
                  </a:cubicBezTo>
                  <a:cubicBezTo>
                    <a:pt x="8" y="56"/>
                    <a:pt x="6" y="56"/>
                    <a:pt x="6" y="60"/>
                  </a:cubicBezTo>
                  <a:cubicBezTo>
                    <a:pt x="5" y="65"/>
                    <a:pt x="6" y="67"/>
                    <a:pt x="10" y="65"/>
                  </a:cubicBezTo>
                  <a:cubicBezTo>
                    <a:pt x="13" y="64"/>
                    <a:pt x="16" y="66"/>
                    <a:pt x="17" y="67"/>
                  </a:cubicBezTo>
                  <a:cubicBezTo>
                    <a:pt x="18" y="68"/>
                    <a:pt x="20" y="62"/>
                    <a:pt x="22" y="60"/>
                  </a:cubicBezTo>
                  <a:cubicBezTo>
                    <a:pt x="23" y="57"/>
                    <a:pt x="25" y="54"/>
                    <a:pt x="26" y="56"/>
                  </a:cubicBezTo>
                  <a:cubicBezTo>
                    <a:pt x="28" y="59"/>
                    <a:pt x="32" y="62"/>
                    <a:pt x="33" y="58"/>
                  </a:cubicBezTo>
                  <a:cubicBezTo>
                    <a:pt x="35" y="54"/>
                    <a:pt x="32" y="51"/>
                    <a:pt x="34" y="46"/>
                  </a:cubicBezTo>
                  <a:cubicBezTo>
                    <a:pt x="36" y="40"/>
                    <a:pt x="39" y="32"/>
                    <a:pt x="38" y="30"/>
                  </a:cubicBezTo>
                  <a:cubicBezTo>
                    <a:pt x="36" y="28"/>
                    <a:pt x="36" y="26"/>
                    <a:pt x="38" y="23"/>
                  </a:cubicBezTo>
                  <a:cubicBezTo>
                    <a:pt x="40" y="20"/>
                    <a:pt x="42" y="16"/>
                    <a:pt x="38" y="12"/>
                  </a:cubicBezTo>
                  <a:cubicBezTo>
                    <a:pt x="34" y="8"/>
                    <a:pt x="32" y="2"/>
                    <a:pt x="29" y="2"/>
                  </a:cubicBezTo>
                  <a:cubicBezTo>
                    <a:pt x="26" y="1"/>
                    <a:pt x="22" y="0"/>
                    <a:pt x="21" y="0"/>
                  </a:cubicBezTo>
                  <a:cubicBezTo>
                    <a:pt x="20" y="1"/>
                    <a:pt x="16" y="1"/>
                    <a:pt x="19" y="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158">
              <a:extLst>
                <a:ext uri="{FF2B5EF4-FFF2-40B4-BE49-F238E27FC236}">
                  <a16:creationId xmlns:a16="http://schemas.microsoft.com/office/drawing/2014/main" id="{E8DA4AE1-E84D-4983-9A91-0A2E4EA80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9" y="1401"/>
              <a:ext cx="49" cy="31"/>
            </a:xfrm>
            <a:custGeom>
              <a:avLst/>
              <a:gdLst>
                <a:gd name="T0" fmla="*/ 12 w 82"/>
                <a:gd name="T1" fmla="*/ 7 h 52"/>
                <a:gd name="T2" fmla="*/ 6 w 82"/>
                <a:gd name="T3" fmla="*/ 10 h 52"/>
                <a:gd name="T4" fmla="*/ 4 w 82"/>
                <a:gd name="T5" fmla="*/ 17 h 52"/>
                <a:gd name="T6" fmla="*/ 11 w 82"/>
                <a:gd name="T7" fmla="*/ 22 h 52"/>
                <a:gd name="T8" fmla="*/ 24 w 82"/>
                <a:gd name="T9" fmla="*/ 27 h 52"/>
                <a:gd name="T10" fmla="*/ 37 w 82"/>
                <a:gd name="T11" fmla="*/ 33 h 52"/>
                <a:gd name="T12" fmla="*/ 45 w 82"/>
                <a:gd name="T13" fmla="*/ 39 h 52"/>
                <a:gd name="T14" fmla="*/ 52 w 82"/>
                <a:gd name="T15" fmla="*/ 44 h 52"/>
                <a:gd name="T16" fmla="*/ 64 w 82"/>
                <a:gd name="T17" fmla="*/ 48 h 52"/>
                <a:gd name="T18" fmla="*/ 70 w 82"/>
                <a:gd name="T19" fmla="*/ 43 h 52"/>
                <a:gd name="T20" fmla="*/ 69 w 82"/>
                <a:gd name="T21" fmla="*/ 31 h 52"/>
                <a:gd name="T22" fmla="*/ 66 w 82"/>
                <a:gd name="T23" fmla="*/ 21 h 52"/>
                <a:gd name="T24" fmla="*/ 71 w 82"/>
                <a:gd name="T25" fmla="*/ 4 h 52"/>
                <a:gd name="T26" fmla="*/ 52 w 82"/>
                <a:gd name="T27" fmla="*/ 9 h 52"/>
                <a:gd name="T28" fmla="*/ 41 w 82"/>
                <a:gd name="T29" fmla="*/ 10 h 52"/>
                <a:gd name="T30" fmla="*/ 30 w 82"/>
                <a:gd name="T31" fmla="*/ 7 h 52"/>
                <a:gd name="T32" fmla="*/ 19 w 82"/>
                <a:gd name="T33" fmla="*/ 4 h 52"/>
                <a:gd name="T34" fmla="*/ 15 w 82"/>
                <a:gd name="T35" fmla="*/ 9 h 52"/>
                <a:gd name="T36" fmla="*/ 12 w 82"/>
                <a:gd name="T37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2" h="52">
                  <a:moveTo>
                    <a:pt x="12" y="7"/>
                  </a:moveTo>
                  <a:cubicBezTo>
                    <a:pt x="9" y="5"/>
                    <a:pt x="7" y="7"/>
                    <a:pt x="6" y="10"/>
                  </a:cubicBezTo>
                  <a:cubicBezTo>
                    <a:pt x="5" y="13"/>
                    <a:pt x="0" y="12"/>
                    <a:pt x="4" y="17"/>
                  </a:cubicBezTo>
                  <a:cubicBezTo>
                    <a:pt x="8" y="21"/>
                    <a:pt x="3" y="20"/>
                    <a:pt x="11" y="22"/>
                  </a:cubicBezTo>
                  <a:cubicBezTo>
                    <a:pt x="19" y="24"/>
                    <a:pt x="21" y="24"/>
                    <a:pt x="24" y="27"/>
                  </a:cubicBezTo>
                  <a:cubicBezTo>
                    <a:pt x="27" y="31"/>
                    <a:pt x="32" y="29"/>
                    <a:pt x="37" y="33"/>
                  </a:cubicBezTo>
                  <a:cubicBezTo>
                    <a:pt x="41" y="36"/>
                    <a:pt x="41" y="34"/>
                    <a:pt x="45" y="39"/>
                  </a:cubicBezTo>
                  <a:cubicBezTo>
                    <a:pt x="49" y="43"/>
                    <a:pt x="47" y="40"/>
                    <a:pt x="52" y="44"/>
                  </a:cubicBezTo>
                  <a:cubicBezTo>
                    <a:pt x="57" y="49"/>
                    <a:pt x="59" y="49"/>
                    <a:pt x="64" y="48"/>
                  </a:cubicBezTo>
                  <a:cubicBezTo>
                    <a:pt x="68" y="47"/>
                    <a:pt x="71" y="52"/>
                    <a:pt x="70" y="43"/>
                  </a:cubicBezTo>
                  <a:cubicBezTo>
                    <a:pt x="70" y="33"/>
                    <a:pt x="73" y="37"/>
                    <a:pt x="69" y="31"/>
                  </a:cubicBezTo>
                  <a:cubicBezTo>
                    <a:pt x="66" y="24"/>
                    <a:pt x="63" y="30"/>
                    <a:pt x="66" y="21"/>
                  </a:cubicBezTo>
                  <a:cubicBezTo>
                    <a:pt x="69" y="13"/>
                    <a:pt x="82" y="2"/>
                    <a:pt x="71" y="4"/>
                  </a:cubicBezTo>
                  <a:cubicBezTo>
                    <a:pt x="60" y="5"/>
                    <a:pt x="56" y="8"/>
                    <a:pt x="52" y="9"/>
                  </a:cubicBezTo>
                  <a:cubicBezTo>
                    <a:pt x="48" y="10"/>
                    <a:pt x="48" y="9"/>
                    <a:pt x="41" y="10"/>
                  </a:cubicBezTo>
                  <a:cubicBezTo>
                    <a:pt x="34" y="11"/>
                    <a:pt x="32" y="10"/>
                    <a:pt x="30" y="7"/>
                  </a:cubicBezTo>
                  <a:cubicBezTo>
                    <a:pt x="28" y="5"/>
                    <a:pt x="20" y="0"/>
                    <a:pt x="19" y="4"/>
                  </a:cubicBezTo>
                  <a:cubicBezTo>
                    <a:pt x="18" y="9"/>
                    <a:pt x="16" y="11"/>
                    <a:pt x="15" y="9"/>
                  </a:cubicBezTo>
                  <a:cubicBezTo>
                    <a:pt x="15" y="8"/>
                    <a:pt x="12" y="12"/>
                    <a:pt x="12" y="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59">
              <a:extLst>
                <a:ext uri="{FF2B5EF4-FFF2-40B4-BE49-F238E27FC236}">
                  <a16:creationId xmlns:a16="http://schemas.microsoft.com/office/drawing/2014/main" id="{383AED6C-5504-4DBD-9951-9EE5470FC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1" y="1255"/>
              <a:ext cx="165" cy="154"/>
            </a:xfrm>
            <a:custGeom>
              <a:avLst/>
              <a:gdLst>
                <a:gd name="T0" fmla="*/ 264 w 274"/>
                <a:gd name="T1" fmla="*/ 202 h 256"/>
                <a:gd name="T2" fmla="*/ 252 w 274"/>
                <a:gd name="T3" fmla="*/ 191 h 256"/>
                <a:gd name="T4" fmla="*/ 241 w 274"/>
                <a:gd name="T5" fmla="*/ 185 h 256"/>
                <a:gd name="T6" fmla="*/ 229 w 274"/>
                <a:gd name="T7" fmla="*/ 197 h 256"/>
                <a:gd name="T8" fmla="*/ 241 w 274"/>
                <a:gd name="T9" fmla="*/ 214 h 256"/>
                <a:gd name="T10" fmla="*/ 237 w 274"/>
                <a:gd name="T11" fmla="*/ 230 h 256"/>
                <a:gd name="T12" fmla="*/ 228 w 274"/>
                <a:gd name="T13" fmla="*/ 247 h 256"/>
                <a:gd name="T14" fmla="*/ 215 w 274"/>
                <a:gd name="T15" fmla="*/ 256 h 256"/>
                <a:gd name="T16" fmla="*/ 211 w 274"/>
                <a:gd name="T17" fmla="*/ 246 h 256"/>
                <a:gd name="T18" fmla="*/ 217 w 274"/>
                <a:gd name="T19" fmla="*/ 232 h 256"/>
                <a:gd name="T20" fmla="*/ 215 w 274"/>
                <a:gd name="T21" fmla="*/ 214 h 256"/>
                <a:gd name="T22" fmla="*/ 204 w 274"/>
                <a:gd name="T23" fmla="*/ 196 h 256"/>
                <a:gd name="T24" fmla="*/ 191 w 274"/>
                <a:gd name="T25" fmla="*/ 190 h 256"/>
                <a:gd name="T26" fmla="*/ 177 w 274"/>
                <a:gd name="T27" fmla="*/ 183 h 256"/>
                <a:gd name="T28" fmla="*/ 164 w 274"/>
                <a:gd name="T29" fmla="*/ 165 h 256"/>
                <a:gd name="T30" fmla="*/ 147 w 274"/>
                <a:gd name="T31" fmla="*/ 162 h 256"/>
                <a:gd name="T32" fmla="*/ 131 w 274"/>
                <a:gd name="T33" fmla="*/ 151 h 256"/>
                <a:gd name="T34" fmla="*/ 116 w 274"/>
                <a:gd name="T35" fmla="*/ 140 h 256"/>
                <a:gd name="T36" fmla="*/ 103 w 274"/>
                <a:gd name="T37" fmla="*/ 129 h 256"/>
                <a:gd name="T38" fmla="*/ 91 w 274"/>
                <a:gd name="T39" fmla="*/ 114 h 256"/>
                <a:gd name="T40" fmla="*/ 85 w 274"/>
                <a:gd name="T41" fmla="*/ 93 h 256"/>
                <a:gd name="T42" fmla="*/ 69 w 274"/>
                <a:gd name="T43" fmla="*/ 84 h 256"/>
                <a:gd name="T44" fmla="*/ 43 w 274"/>
                <a:gd name="T45" fmla="*/ 82 h 256"/>
                <a:gd name="T46" fmla="*/ 22 w 274"/>
                <a:gd name="T47" fmla="*/ 91 h 256"/>
                <a:gd name="T48" fmla="*/ 11 w 274"/>
                <a:gd name="T49" fmla="*/ 99 h 256"/>
                <a:gd name="T50" fmla="*/ 18 w 274"/>
                <a:gd name="T51" fmla="*/ 90 h 256"/>
                <a:gd name="T52" fmla="*/ 7 w 274"/>
                <a:gd name="T53" fmla="*/ 75 h 256"/>
                <a:gd name="T54" fmla="*/ 4 w 274"/>
                <a:gd name="T55" fmla="*/ 54 h 256"/>
                <a:gd name="T56" fmla="*/ 8 w 274"/>
                <a:gd name="T57" fmla="*/ 35 h 256"/>
                <a:gd name="T58" fmla="*/ 22 w 274"/>
                <a:gd name="T59" fmla="*/ 33 h 256"/>
                <a:gd name="T60" fmla="*/ 43 w 274"/>
                <a:gd name="T61" fmla="*/ 21 h 256"/>
                <a:gd name="T62" fmla="*/ 56 w 274"/>
                <a:gd name="T63" fmla="*/ 36 h 256"/>
                <a:gd name="T64" fmla="*/ 64 w 274"/>
                <a:gd name="T65" fmla="*/ 18 h 256"/>
                <a:gd name="T66" fmla="*/ 80 w 274"/>
                <a:gd name="T67" fmla="*/ 26 h 256"/>
                <a:gd name="T68" fmla="*/ 87 w 274"/>
                <a:gd name="T69" fmla="*/ 15 h 256"/>
                <a:gd name="T70" fmla="*/ 93 w 274"/>
                <a:gd name="T71" fmla="*/ 8 h 256"/>
                <a:gd name="T72" fmla="*/ 112 w 274"/>
                <a:gd name="T73" fmla="*/ 5 h 256"/>
                <a:gd name="T74" fmla="*/ 138 w 274"/>
                <a:gd name="T75" fmla="*/ 15 h 256"/>
                <a:gd name="T76" fmla="*/ 158 w 274"/>
                <a:gd name="T77" fmla="*/ 17 h 256"/>
                <a:gd name="T78" fmla="*/ 154 w 274"/>
                <a:gd name="T79" fmla="*/ 24 h 256"/>
                <a:gd name="T80" fmla="*/ 157 w 274"/>
                <a:gd name="T81" fmla="*/ 34 h 256"/>
                <a:gd name="T82" fmla="*/ 148 w 274"/>
                <a:gd name="T83" fmla="*/ 39 h 256"/>
                <a:gd name="T84" fmla="*/ 128 w 274"/>
                <a:gd name="T85" fmla="*/ 46 h 256"/>
                <a:gd name="T86" fmla="*/ 133 w 274"/>
                <a:gd name="T87" fmla="*/ 63 h 256"/>
                <a:gd name="T88" fmla="*/ 127 w 274"/>
                <a:gd name="T89" fmla="*/ 74 h 256"/>
                <a:gd name="T90" fmla="*/ 150 w 274"/>
                <a:gd name="T91" fmla="*/ 94 h 256"/>
                <a:gd name="T92" fmla="*/ 169 w 274"/>
                <a:gd name="T93" fmla="*/ 121 h 256"/>
                <a:gd name="T94" fmla="*/ 193 w 274"/>
                <a:gd name="T95" fmla="*/ 143 h 256"/>
                <a:gd name="T96" fmla="*/ 218 w 274"/>
                <a:gd name="T97" fmla="*/ 151 h 256"/>
                <a:gd name="T98" fmla="*/ 221 w 274"/>
                <a:gd name="T99" fmla="*/ 160 h 256"/>
                <a:gd name="T100" fmla="*/ 248 w 274"/>
                <a:gd name="T101" fmla="*/ 172 h 256"/>
                <a:gd name="T102" fmla="*/ 271 w 274"/>
                <a:gd name="T103" fmla="*/ 189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4" h="256">
                  <a:moveTo>
                    <a:pt x="272" y="200"/>
                  </a:moveTo>
                  <a:cubicBezTo>
                    <a:pt x="270" y="202"/>
                    <a:pt x="266" y="208"/>
                    <a:pt x="264" y="202"/>
                  </a:cubicBezTo>
                  <a:cubicBezTo>
                    <a:pt x="261" y="197"/>
                    <a:pt x="263" y="198"/>
                    <a:pt x="260" y="195"/>
                  </a:cubicBezTo>
                  <a:cubicBezTo>
                    <a:pt x="257" y="193"/>
                    <a:pt x="257" y="191"/>
                    <a:pt x="252" y="191"/>
                  </a:cubicBezTo>
                  <a:cubicBezTo>
                    <a:pt x="248" y="191"/>
                    <a:pt x="246" y="190"/>
                    <a:pt x="246" y="187"/>
                  </a:cubicBezTo>
                  <a:cubicBezTo>
                    <a:pt x="246" y="185"/>
                    <a:pt x="246" y="183"/>
                    <a:pt x="241" y="185"/>
                  </a:cubicBezTo>
                  <a:cubicBezTo>
                    <a:pt x="237" y="187"/>
                    <a:pt x="236" y="186"/>
                    <a:pt x="234" y="188"/>
                  </a:cubicBezTo>
                  <a:cubicBezTo>
                    <a:pt x="233" y="191"/>
                    <a:pt x="230" y="190"/>
                    <a:pt x="229" y="197"/>
                  </a:cubicBezTo>
                  <a:cubicBezTo>
                    <a:pt x="229" y="203"/>
                    <a:pt x="225" y="201"/>
                    <a:pt x="229" y="205"/>
                  </a:cubicBezTo>
                  <a:cubicBezTo>
                    <a:pt x="234" y="209"/>
                    <a:pt x="239" y="213"/>
                    <a:pt x="241" y="214"/>
                  </a:cubicBezTo>
                  <a:cubicBezTo>
                    <a:pt x="243" y="215"/>
                    <a:pt x="246" y="221"/>
                    <a:pt x="244" y="224"/>
                  </a:cubicBezTo>
                  <a:cubicBezTo>
                    <a:pt x="242" y="226"/>
                    <a:pt x="240" y="230"/>
                    <a:pt x="237" y="230"/>
                  </a:cubicBezTo>
                  <a:cubicBezTo>
                    <a:pt x="235" y="229"/>
                    <a:pt x="228" y="232"/>
                    <a:pt x="228" y="236"/>
                  </a:cubicBezTo>
                  <a:cubicBezTo>
                    <a:pt x="228" y="240"/>
                    <a:pt x="232" y="244"/>
                    <a:pt x="228" y="247"/>
                  </a:cubicBezTo>
                  <a:cubicBezTo>
                    <a:pt x="224" y="249"/>
                    <a:pt x="223" y="251"/>
                    <a:pt x="220" y="253"/>
                  </a:cubicBezTo>
                  <a:cubicBezTo>
                    <a:pt x="218" y="255"/>
                    <a:pt x="223" y="256"/>
                    <a:pt x="215" y="256"/>
                  </a:cubicBezTo>
                  <a:cubicBezTo>
                    <a:pt x="207" y="256"/>
                    <a:pt x="206" y="253"/>
                    <a:pt x="207" y="252"/>
                  </a:cubicBezTo>
                  <a:cubicBezTo>
                    <a:pt x="208" y="251"/>
                    <a:pt x="208" y="248"/>
                    <a:pt x="211" y="246"/>
                  </a:cubicBezTo>
                  <a:cubicBezTo>
                    <a:pt x="214" y="243"/>
                    <a:pt x="215" y="242"/>
                    <a:pt x="215" y="239"/>
                  </a:cubicBezTo>
                  <a:cubicBezTo>
                    <a:pt x="215" y="236"/>
                    <a:pt x="216" y="234"/>
                    <a:pt x="217" y="232"/>
                  </a:cubicBezTo>
                  <a:cubicBezTo>
                    <a:pt x="219" y="231"/>
                    <a:pt x="221" y="231"/>
                    <a:pt x="219" y="225"/>
                  </a:cubicBezTo>
                  <a:cubicBezTo>
                    <a:pt x="216" y="219"/>
                    <a:pt x="217" y="221"/>
                    <a:pt x="215" y="214"/>
                  </a:cubicBezTo>
                  <a:cubicBezTo>
                    <a:pt x="213" y="207"/>
                    <a:pt x="211" y="207"/>
                    <a:pt x="210" y="202"/>
                  </a:cubicBezTo>
                  <a:cubicBezTo>
                    <a:pt x="208" y="197"/>
                    <a:pt x="208" y="193"/>
                    <a:pt x="204" y="196"/>
                  </a:cubicBezTo>
                  <a:cubicBezTo>
                    <a:pt x="200" y="199"/>
                    <a:pt x="193" y="194"/>
                    <a:pt x="193" y="194"/>
                  </a:cubicBezTo>
                  <a:cubicBezTo>
                    <a:pt x="193" y="194"/>
                    <a:pt x="193" y="195"/>
                    <a:pt x="191" y="190"/>
                  </a:cubicBezTo>
                  <a:cubicBezTo>
                    <a:pt x="188" y="184"/>
                    <a:pt x="185" y="179"/>
                    <a:pt x="183" y="180"/>
                  </a:cubicBezTo>
                  <a:cubicBezTo>
                    <a:pt x="180" y="180"/>
                    <a:pt x="178" y="183"/>
                    <a:pt x="177" y="183"/>
                  </a:cubicBezTo>
                  <a:cubicBezTo>
                    <a:pt x="176" y="183"/>
                    <a:pt x="177" y="173"/>
                    <a:pt x="172" y="173"/>
                  </a:cubicBezTo>
                  <a:cubicBezTo>
                    <a:pt x="168" y="173"/>
                    <a:pt x="167" y="166"/>
                    <a:pt x="164" y="165"/>
                  </a:cubicBezTo>
                  <a:cubicBezTo>
                    <a:pt x="161" y="163"/>
                    <a:pt x="160" y="162"/>
                    <a:pt x="158" y="162"/>
                  </a:cubicBezTo>
                  <a:cubicBezTo>
                    <a:pt x="155" y="162"/>
                    <a:pt x="151" y="165"/>
                    <a:pt x="147" y="162"/>
                  </a:cubicBezTo>
                  <a:cubicBezTo>
                    <a:pt x="143" y="159"/>
                    <a:pt x="144" y="162"/>
                    <a:pt x="139" y="158"/>
                  </a:cubicBezTo>
                  <a:cubicBezTo>
                    <a:pt x="134" y="154"/>
                    <a:pt x="133" y="154"/>
                    <a:pt x="131" y="151"/>
                  </a:cubicBezTo>
                  <a:cubicBezTo>
                    <a:pt x="128" y="148"/>
                    <a:pt x="125" y="144"/>
                    <a:pt x="122" y="143"/>
                  </a:cubicBezTo>
                  <a:cubicBezTo>
                    <a:pt x="120" y="142"/>
                    <a:pt x="117" y="142"/>
                    <a:pt x="116" y="140"/>
                  </a:cubicBezTo>
                  <a:cubicBezTo>
                    <a:pt x="115" y="137"/>
                    <a:pt x="115" y="132"/>
                    <a:pt x="110" y="132"/>
                  </a:cubicBezTo>
                  <a:cubicBezTo>
                    <a:pt x="105" y="132"/>
                    <a:pt x="103" y="131"/>
                    <a:pt x="103" y="129"/>
                  </a:cubicBezTo>
                  <a:cubicBezTo>
                    <a:pt x="103" y="127"/>
                    <a:pt x="100" y="125"/>
                    <a:pt x="98" y="122"/>
                  </a:cubicBezTo>
                  <a:cubicBezTo>
                    <a:pt x="95" y="119"/>
                    <a:pt x="94" y="117"/>
                    <a:pt x="91" y="114"/>
                  </a:cubicBezTo>
                  <a:cubicBezTo>
                    <a:pt x="88" y="112"/>
                    <a:pt x="87" y="112"/>
                    <a:pt x="87" y="107"/>
                  </a:cubicBezTo>
                  <a:cubicBezTo>
                    <a:pt x="86" y="103"/>
                    <a:pt x="87" y="97"/>
                    <a:pt x="85" y="93"/>
                  </a:cubicBezTo>
                  <a:cubicBezTo>
                    <a:pt x="82" y="88"/>
                    <a:pt x="77" y="89"/>
                    <a:pt x="77" y="88"/>
                  </a:cubicBezTo>
                  <a:cubicBezTo>
                    <a:pt x="76" y="87"/>
                    <a:pt x="75" y="85"/>
                    <a:pt x="69" y="84"/>
                  </a:cubicBezTo>
                  <a:cubicBezTo>
                    <a:pt x="64" y="83"/>
                    <a:pt x="65" y="80"/>
                    <a:pt x="58" y="79"/>
                  </a:cubicBezTo>
                  <a:cubicBezTo>
                    <a:pt x="52" y="77"/>
                    <a:pt x="45" y="77"/>
                    <a:pt x="43" y="82"/>
                  </a:cubicBezTo>
                  <a:cubicBezTo>
                    <a:pt x="40" y="86"/>
                    <a:pt x="40" y="89"/>
                    <a:pt x="34" y="90"/>
                  </a:cubicBezTo>
                  <a:cubicBezTo>
                    <a:pt x="27" y="91"/>
                    <a:pt x="27" y="90"/>
                    <a:pt x="22" y="91"/>
                  </a:cubicBezTo>
                  <a:cubicBezTo>
                    <a:pt x="18" y="93"/>
                    <a:pt x="18" y="95"/>
                    <a:pt x="17" y="96"/>
                  </a:cubicBezTo>
                  <a:cubicBezTo>
                    <a:pt x="16" y="98"/>
                    <a:pt x="15" y="96"/>
                    <a:pt x="11" y="99"/>
                  </a:cubicBezTo>
                  <a:cubicBezTo>
                    <a:pt x="11" y="97"/>
                    <a:pt x="9" y="93"/>
                    <a:pt x="11" y="93"/>
                  </a:cubicBezTo>
                  <a:cubicBezTo>
                    <a:pt x="14" y="93"/>
                    <a:pt x="17" y="91"/>
                    <a:pt x="18" y="90"/>
                  </a:cubicBezTo>
                  <a:cubicBezTo>
                    <a:pt x="20" y="89"/>
                    <a:pt x="28" y="84"/>
                    <a:pt x="23" y="83"/>
                  </a:cubicBezTo>
                  <a:cubicBezTo>
                    <a:pt x="18" y="81"/>
                    <a:pt x="7" y="80"/>
                    <a:pt x="7" y="75"/>
                  </a:cubicBezTo>
                  <a:cubicBezTo>
                    <a:pt x="7" y="71"/>
                    <a:pt x="11" y="66"/>
                    <a:pt x="7" y="63"/>
                  </a:cubicBezTo>
                  <a:cubicBezTo>
                    <a:pt x="3" y="59"/>
                    <a:pt x="0" y="56"/>
                    <a:pt x="4" y="54"/>
                  </a:cubicBezTo>
                  <a:cubicBezTo>
                    <a:pt x="8" y="52"/>
                    <a:pt x="17" y="51"/>
                    <a:pt x="14" y="48"/>
                  </a:cubicBezTo>
                  <a:cubicBezTo>
                    <a:pt x="12" y="45"/>
                    <a:pt x="4" y="36"/>
                    <a:pt x="8" y="35"/>
                  </a:cubicBezTo>
                  <a:cubicBezTo>
                    <a:pt x="9" y="35"/>
                    <a:pt x="10" y="35"/>
                    <a:pt x="10" y="35"/>
                  </a:cubicBezTo>
                  <a:cubicBezTo>
                    <a:pt x="15" y="35"/>
                    <a:pt x="19" y="33"/>
                    <a:pt x="22" y="33"/>
                  </a:cubicBezTo>
                  <a:cubicBezTo>
                    <a:pt x="26" y="33"/>
                    <a:pt x="34" y="32"/>
                    <a:pt x="36" y="29"/>
                  </a:cubicBezTo>
                  <a:cubicBezTo>
                    <a:pt x="37" y="26"/>
                    <a:pt x="42" y="17"/>
                    <a:pt x="43" y="21"/>
                  </a:cubicBezTo>
                  <a:cubicBezTo>
                    <a:pt x="44" y="25"/>
                    <a:pt x="48" y="28"/>
                    <a:pt x="49" y="29"/>
                  </a:cubicBezTo>
                  <a:cubicBezTo>
                    <a:pt x="50" y="30"/>
                    <a:pt x="52" y="38"/>
                    <a:pt x="56" y="36"/>
                  </a:cubicBezTo>
                  <a:cubicBezTo>
                    <a:pt x="59" y="33"/>
                    <a:pt x="54" y="31"/>
                    <a:pt x="59" y="27"/>
                  </a:cubicBezTo>
                  <a:cubicBezTo>
                    <a:pt x="63" y="24"/>
                    <a:pt x="63" y="14"/>
                    <a:pt x="64" y="18"/>
                  </a:cubicBezTo>
                  <a:cubicBezTo>
                    <a:pt x="66" y="22"/>
                    <a:pt x="73" y="23"/>
                    <a:pt x="75" y="23"/>
                  </a:cubicBezTo>
                  <a:cubicBezTo>
                    <a:pt x="76" y="23"/>
                    <a:pt x="78" y="28"/>
                    <a:pt x="80" y="26"/>
                  </a:cubicBezTo>
                  <a:cubicBezTo>
                    <a:pt x="81" y="23"/>
                    <a:pt x="78" y="17"/>
                    <a:pt x="80" y="16"/>
                  </a:cubicBezTo>
                  <a:cubicBezTo>
                    <a:pt x="82" y="16"/>
                    <a:pt x="87" y="18"/>
                    <a:pt x="87" y="15"/>
                  </a:cubicBezTo>
                  <a:cubicBezTo>
                    <a:pt x="88" y="13"/>
                    <a:pt x="88" y="10"/>
                    <a:pt x="90" y="9"/>
                  </a:cubicBezTo>
                  <a:cubicBezTo>
                    <a:pt x="90" y="8"/>
                    <a:pt x="91" y="8"/>
                    <a:pt x="93" y="8"/>
                  </a:cubicBezTo>
                  <a:cubicBezTo>
                    <a:pt x="97" y="9"/>
                    <a:pt x="101" y="12"/>
                    <a:pt x="102" y="11"/>
                  </a:cubicBezTo>
                  <a:cubicBezTo>
                    <a:pt x="102" y="10"/>
                    <a:pt x="107" y="4"/>
                    <a:pt x="112" y="5"/>
                  </a:cubicBezTo>
                  <a:cubicBezTo>
                    <a:pt x="117" y="5"/>
                    <a:pt x="123" y="0"/>
                    <a:pt x="126" y="5"/>
                  </a:cubicBezTo>
                  <a:cubicBezTo>
                    <a:pt x="129" y="11"/>
                    <a:pt x="132" y="15"/>
                    <a:pt x="138" y="15"/>
                  </a:cubicBezTo>
                  <a:cubicBezTo>
                    <a:pt x="145" y="15"/>
                    <a:pt x="138" y="12"/>
                    <a:pt x="148" y="15"/>
                  </a:cubicBezTo>
                  <a:cubicBezTo>
                    <a:pt x="158" y="17"/>
                    <a:pt x="159" y="15"/>
                    <a:pt x="158" y="17"/>
                  </a:cubicBezTo>
                  <a:cubicBezTo>
                    <a:pt x="158" y="18"/>
                    <a:pt x="158" y="18"/>
                    <a:pt x="158" y="18"/>
                  </a:cubicBezTo>
                  <a:cubicBezTo>
                    <a:pt x="157" y="20"/>
                    <a:pt x="151" y="23"/>
                    <a:pt x="154" y="24"/>
                  </a:cubicBezTo>
                  <a:cubicBezTo>
                    <a:pt x="157" y="25"/>
                    <a:pt x="159" y="26"/>
                    <a:pt x="158" y="28"/>
                  </a:cubicBezTo>
                  <a:cubicBezTo>
                    <a:pt x="157" y="30"/>
                    <a:pt x="155" y="33"/>
                    <a:pt x="157" y="34"/>
                  </a:cubicBezTo>
                  <a:cubicBezTo>
                    <a:pt x="158" y="35"/>
                    <a:pt x="158" y="37"/>
                    <a:pt x="157" y="38"/>
                  </a:cubicBezTo>
                  <a:cubicBezTo>
                    <a:pt x="154" y="38"/>
                    <a:pt x="149" y="38"/>
                    <a:pt x="148" y="39"/>
                  </a:cubicBezTo>
                  <a:cubicBezTo>
                    <a:pt x="147" y="41"/>
                    <a:pt x="146" y="42"/>
                    <a:pt x="141" y="44"/>
                  </a:cubicBezTo>
                  <a:cubicBezTo>
                    <a:pt x="136" y="46"/>
                    <a:pt x="131" y="46"/>
                    <a:pt x="128" y="46"/>
                  </a:cubicBezTo>
                  <a:cubicBezTo>
                    <a:pt x="125" y="47"/>
                    <a:pt x="124" y="50"/>
                    <a:pt x="128" y="54"/>
                  </a:cubicBezTo>
                  <a:cubicBezTo>
                    <a:pt x="132" y="57"/>
                    <a:pt x="134" y="61"/>
                    <a:pt x="133" y="63"/>
                  </a:cubicBezTo>
                  <a:cubicBezTo>
                    <a:pt x="132" y="66"/>
                    <a:pt x="130" y="62"/>
                    <a:pt x="129" y="65"/>
                  </a:cubicBezTo>
                  <a:cubicBezTo>
                    <a:pt x="127" y="68"/>
                    <a:pt x="124" y="70"/>
                    <a:pt x="127" y="74"/>
                  </a:cubicBezTo>
                  <a:cubicBezTo>
                    <a:pt x="130" y="79"/>
                    <a:pt x="138" y="85"/>
                    <a:pt x="141" y="87"/>
                  </a:cubicBezTo>
                  <a:cubicBezTo>
                    <a:pt x="143" y="89"/>
                    <a:pt x="147" y="94"/>
                    <a:pt x="150" y="94"/>
                  </a:cubicBezTo>
                  <a:cubicBezTo>
                    <a:pt x="153" y="95"/>
                    <a:pt x="157" y="93"/>
                    <a:pt x="161" y="104"/>
                  </a:cubicBezTo>
                  <a:cubicBezTo>
                    <a:pt x="164" y="115"/>
                    <a:pt x="164" y="115"/>
                    <a:pt x="169" y="121"/>
                  </a:cubicBezTo>
                  <a:cubicBezTo>
                    <a:pt x="174" y="128"/>
                    <a:pt x="165" y="128"/>
                    <a:pt x="177" y="133"/>
                  </a:cubicBezTo>
                  <a:cubicBezTo>
                    <a:pt x="188" y="139"/>
                    <a:pt x="186" y="142"/>
                    <a:pt x="193" y="143"/>
                  </a:cubicBezTo>
                  <a:cubicBezTo>
                    <a:pt x="200" y="144"/>
                    <a:pt x="219" y="145"/>
                    <a:pt x="219" y="145"/>
                  </a:cubicBezTo>
                  <a:cubicBezTo>
                    <a:pt x="219" y="145"/>
                    <a:pt x="221" y="149"/>
                    <a:pt x="218" y="151"/>
                  </a:cubicBezTo>
                  <a:cubicBezTo>
                    <a:pt x="216" y="152"/>
                    <a:pt x="212" y="152"/>
                    <a:pt x="213" y="155"/>
                  </a:cubicBezTo>
                  <a:cubicBezTo>
                    <a:pt x="215" y="158"/>
                    <a:pt x="215" y="158"/>
                    <a:pt x="221" y="160"/>
                  </a:cubicBezTo>
                  <a:cubicBezTo>
                    <a:pt x="228" y="162"/>
                    <a:pt x="224" y="160"/>
                    <a:pt x="234" y="165"/>
                  </a:cubicBezTo>
                  <a:cubicBezTo>
                    <a:pt x="244" y="170"/>
                    <a:pt x="242" y="168"/>
                    <a:pt x="248" y="172"/>
                  </a:cubicBezTo>
                  <a:cubicBezTo>
                    <a:pt x="255" y="176"/>
                    <a:pt x="253" y="175"/>
                    <a:pt x="260" y="180"/>
                  </a:cubicBezTo>
                  <a:cubicBezTo>
                    <a:pt x="267" y="185"/>
                    <a:pt x="268" y="183"/>
                    <a:pt x="271" y="189"/>
                  </a:cubicBezTo>
                  <a:cubicBezTo>
                    <a:pt x="273" y="196"/>
                    <a:pt x="274" y="198"/>
                    <a:pt x="272" y="20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160">
              <a:extLst>
                <a:ext uri="{FF2B5EF4-FFF2-40B4-BE49-F238E27FC236}">
                  <a16:creationId xmlns:a16="http://schemas.microsoft.com/office/drawing/2014/main" id="{7348F230-B7D0-4282-81D6-8A405F8CA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" y="1127"/>
              <a:ext cx="135" cy="97"/>
            </a:xfrm>
            <a:custGeom>
              <a:avLst/>
              <a:gdLst>
                <a:gd name="T0" fmla="*/ 221 w 225"/>
                <a:gd name="T1" fmla="*/ 123 h 163"/>
                <a:gd name="T2" fmla="*/ 210 w 225"/>
                <a:gd name="T3" fmla="*/ 126 h 163"/>
                <a:gd name="T4" fmla="*/ 192 w 225"/>
                <a:gd name="T5" fmla="*/ 145 h 163"/>
                <a:gd name="T6" fmla="*/ 194 w 225"/>
                <a:gd name="T7" fmla="*/ 156 h 163"/>
                <a:gd name="T8" fmla="*/ 193 w 225"/>
                <a:gd name="T9" fmla="*/ 162 h 163"/>
                <a:gd name="T10" fmla="*/ 191 w 225"/>
                <a:gd name="T11" fmla="*/ 163 h 163"/>
                <a:gd name="T12" fmla="*/ 188 w 225"/>
                <a:gd name="T13" fmla="*/ 161 h 163"/>
                <a:gd name="T14" fmla="*/ 166 w 225"/>
                <a:gd name="T15" fmla="*/ 152 h 163"/>
                <a:gd name="T16" fmla="*/ 157 w 225"/>
                <a:gd name="T17" fmla="*/ 155 h 163"/>
                <a:gd name="T18" fmla="*/ 145 w 225"/>
                <a:gd name="T19" fmla="*/ 153 h 163"/>
                <a:gd name="T20" fmla="*/ 132 w 225"/>
                <a:gd name="T21" fmla="*/ 158 h 163"/>
                <a:gd name="T22" fmla="*/ 123 w 225"/>
                <a:gd name="T23" fmla="*/ 149 h 163"/>
                <a:gd name="T24" fmla="*/ 108 w 225"/>
                <a:gd name="T25" fmla="*/ 151 h 163"/>
                <a:gd name="T26" fmla="*/ 104 w 225"/>
                <a:gd name="T27" fmla="*/ 150 h 163"/>
                <a:gd name="T28" fmla="*/ 105 w 225"/>
                <a:gd name="T29" fmla="*/ 145 h 163"/>
                <a:gd name="T30" fmla="*/ 90 w 225"/>
                <a:gd name="T31" fmla="*/ 136 h 163"/>
                <a:gd name="T32" fmla="*/ 83 w 225"/>
                <a:gd name="T33" fmla="*/ 132 h 163"/>
                <a:gd name="T34" fmla="*/ 71 w 225"/>
                <a:gd name="T35" fmla="*/ 124 h 163"/>
                <a:gd name="T36" fmla="*/ 65 w 225"/>
                <a:gd name="T37" fmla="*/ 130 h 163"/>
                <a:gd name="T38" fmla="*/ 53 w 225"/>
                <a:gd name="T39" fmla="*/ 133 h 163"/>
                <a:gd name="T40" fmla="*/ 53 w 225"/>
                <a:gd name="T41" fmla="*/ 119 h 163"/>
                <a:gd name="T42" fmla="*/ 37 w 225"/>
                <a:gd name="T43" fmla="*/ 119 h 163"/>
                <a:gd name="T44" fmla="*/ 29 w 225"/>
                <a:gd name="T45" fmla="*/ 110 h 163"/>
                <a:gd name="T46" fmla="*/ 22 w 225"/>
                <a:gd name="T47" fmla="*/ 108 h 163"/>
                <a:gd name="T48" fmla="*/ 22 w 225"/>
                <a:gd name="T49" fmla="*/ 100 h 163"/>
                <a:gd name="T50" fmla="*/ 19 w 225"/>
                <a:gd name="T51" fmla="*/ 97 h 163"/>
                <a:gd name="T52" fmla="*/ 15 w 225"/>
                <a:gd name="T53" fmla="*/ 87 h 163"/>
                <a:gd name="T54" fmla="*/ 17 w 225"/>
                <a:gd name="T55" fmla="*/ 79 h 163"/>
                <a:gd name="T56" fmla="*/ 14 w 225"/>
                <a:gd name="T57" fmla="*/ 71 h 163"/>
                <a:gd name="T58" fmla="*/ 13 w 225"/>
                <a:gd name="T59" fmla="*/ 66 h 163"/>
                <a:gd name="T60" fmla="*/ 3 w 225"/>
                <a:gd name="T61" fmla="*/ 58 h 163"/>
                <a:gd name="T62" fmla="*/ 7 w 225"/>
                <a:gd name="T63" fmla="*/ 50 h 163"/>
                <a:gd name="T64" fmla="*/ 7 w 225"/>
                <a:gd name="T65" fmla="*/ 41 h 163"/>
                <a:gd name="T66" fmla="*/ 8 w 225"/>
                <a:gd name="T67" fmla="*/ 37 h 163"/>
                <a:gd name="T68" fmla="*/ 12 w 225"/>
                <a:gd name="T69" fmla="*/ 37 h 163"/>
                <a:gd name="T70" fmla="*/ 23 w 225"/>
                <a:gd name="T71" fmla="*/ 28 h 163"/>
                <a:gd name="T72" fmla="*/ 38 w 225"/>
                <a:gd name="T73" fmla="*/ 23 h 163"/>
                <a:gd name="T74" fmla="*/ 62 w 225"/>
                <a:gd name="T75" fmla="*/ 12 h 163"/>
                <a:gd name="T76" fmla="*/ 74 w 225"/>
                <a:gd name="T77" fmla="*/ 7 h 163"/>
                <a:gd name="T78" fmla="*/ 93 w 225"/>
                <a:gd name="T79" fmla="*/ 8 h 163"/>
                <a:gd name="T80" fmla="*/ 103 w 225"/>
                <a:gd name="T81" fmla="*/ 20 h 163"/>
                <a:gd name="T82" fmla="*/ 120 w 225"/>
                <a:gd name="T83" fmla="*/ 18 h 163"/>
                <a:gd name="T84" fmla="*/ 125 w 225"/>
                <a:gd name="T85" fmla="*/ 18 h 163"/>
                <a:gd name="T86" fmla="*/ 181 w 225"/>
                <a:gd name="T87" fmla="*/ 18 h 163"/>
                <a:gd name="T88" fmla="*/ 183 w 225"/>
                <a:gd name="T89" fmla="*/ 18 h 163"/>
                <a:gd name="T90" fmla="*/ 196 w 225"/>
                <a:gd name="T91" fmla="*/ 28 h 163"/>
                <a:gd name="T92" fmla="*/ 198 w 225"/>
                <a:gd name="T93" fmla="*/ 30 h 163"/>
                <a:gd name="T94" fmla="*/ 199 w 225"/>
                <a:gd name="T95" fmla="*/ 37 h 163"/>
                <a:gd name="T96" fmla="*/ 208 w 225"/>
                <a:gd name="T97" fmla="*/ 47 h 163"/>
                <a:gd name="T98" fmla="*/ 212 w 225"/>
                <a:gd name="T99" fmla="*/ 62 h 163"/>
                <a:gd name="T100" fmla="*/ 197 w 225"/>
                <a:gd name="T101" fmla="*/ 71 h 163"/>
                <a:gd name="T102" fmla="*/ 205 w 225"/>
                <a:gd name="T103" fmla="*/ 81 h 163"/>
                <a:gd name="T104" fmla="*/ 207 w 225"/>
                <a:gd name="T105" fmla="*/ 92 h 163"/>
                <a:gd name="T106" fmla="*/ 207 w 225"/>
                <a:gd name="T107" fmla="*/ 99 h 163"/>
                <a:gd name="T108" fmla="*/ 218 w 225"/>
                <a:gd name="T109" fmla="*/ 113 h 163"/>
                <a:gd name="T110" fmla="*/ 221 w 225"/>
                <a:gd name="T111" fmla="*/ 12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5" h="163">
                  <a:moveTo>
                    <a:pt x="221" y="123"/>
                  </a:moveTo>
                  <a:cubicBezTo>
                    <a:pt x="216" y="126"/>
                    <a:pt x="217" y="122"/>
                    <a:pt x="210" y="126"/>
                  </a:cubicBezTo>
                  <a:cubicBezTo>
                    <a:pt x="203" y="130"/>
                    <a:pt x="192" y="140"/>
                    <a:pt x="192" y="145"/>
                  </a:cubicBezTo>
                  <a:cubicBezTo>
                    <a:pt x="192" y="150"/>
                    <a:pt x="192" y="152"/>
                    <a:pt x="194" y="156"/>
                  </a:cubicBezTo>
                  <a:cubicBezTo>
                    <a:pt x="195" y="160"/>
                    <a:pt x="196" y="162"/>
                    <a:pt x="193" y="162"/>
                  </a:cubicBezTo>
                  <a:cubicBezTo>
                    <a:pt x="192" y="163"/>
                    <a:pt x="192" y="163"/>
                    <a:pt x="191" y="163"/>
                  </a:cubicBezTo>
                  <a:cubicBezTo>
                    <a:pt x="190" y="162"/>
                    <a:pt x="189" y="162"/>
                    <a:pt x="188" y="161"/>
                  </a:cubicBezTo>
                  <a:cubicBezTo>
                    <a:pt x="186" y="160"/>
                    <a:pt x="172" y="155"/>
                    <a:pt x="166" y="152"/>
                  </a:cubicBezTo>
                  <a:cubicBezTo>
                    <a:pt x="159" y="149"/>
                    <a:pt x="162" y="153"/>
                    <a:pt x="157" y="155"/>
                  </a:cubicBezTo>
                  <a:cubicBezTo>
                    <a:pt x="152" y="157"/>
                    <a:pt x="151" y="153"/>
                    <a:pt x="145" y="153"/>
                  </a:cubicBezTo>
                  <a:cubicBezTo>
                    <a:pt x="139" y="152"/>
                    <a:pt x="139" y="157"/>
                    <a:pt x="132" y="158"/>
                  </a:cubicBezTo>
                  <a:cubicBezTo>
                    <a:pt x="125" y="158"/>
                    <a:pt x="126" y="152"/>
                    <a:pt x="123" y="149"/>
                  </a:cubicBezTo>
                  <a:cubicBezTo>
                    <a:pt x="120" y="146"/>
                    <a:pt x="116" y="151"/>
                    <a:pt x="108" y="151"/>
                  </a:cubicBezTo>
                  <a:cubicBezTo>
                    <a:pt x="105" y="151"/>
                    <a:pt x="104" y="151"/>
                    <a:pt x="104" y="150"/>
                  </a:cubicBezTo>
                  <a:cubicBezTo>
                    <a:pt x="104" y="149"/>
                    <a:pt x="107" y="147"/>
                    <a:pt x="105" y="145"/>
                  </a:cubicBezTo>
                  <a:cubicBezTo>
                    <a:pt x="103" y="142"/>
                    <a:pt x="99" y="139"/>
                    <a:pt x="90" y="136"/>
                  </a:cubicBezTo>
                  <a:cubicBezTo>
                    <a:pt x="81" y="134"/>
                    <a:pt x="83" y="135"/>
                    <a:pt x="83" y="132"/>
                  </a:cubicBezTo>
                  <a:cubicBezTo>
                    <a:pt x="83" y="130"/>
                    <a:pt x="76" y="129"/>
                    <a:pt x="71" y="124"/>
                  </a:cubicBezTo>
                  <a:cubicBezTo>
                    <a:pt x="66" y="120"/>
                    <a:pt x="65" y="126"/>
                    <a:pt x="65" y="130"/>
                  </a:cubicBezTo>
                  <a:cubicBezTo>
                    <a:pt x="65" y="134"/>
                    <a:pt x="57" y="135"/>
                    <a:pt x="53" y="133"/>
                  </a:cubicBezTo>
                  <a:cubicBezTo>
                    <a:pt x="49" y="132"/>
                    <a:pt x="52" y="126"/>
                    <a:pt x="53" y="119"/>
                  </a:cubicBezTo>
                  <a:cubicBezTo>
                    <a:pt x="54" y="111"/>
                    <a:pt x="45" y="119"/>
                    <a:pt x="37" y="119"/>
                  </a:cubicBezTo>
                  <a:cubicBezTo>
                    <a:pt x="28" y="119"/>
                    <a:pt x="33" y="115"/>
                    <a:pt x="29" y="110"/>
                  </a:cubicBezTo>
                  <a:cubicBezTo>
                    <a:pt x="25" y="106"/>
                    <a:pt x="23" y="108"/>
                    <a:pt x="22" y="108"/>
                  </a:cubicBezTo>
                  <a:cubicBezTo>
                    <a:pt x="22" y="105"/>
                    <a:pt x="23" y="101"/>
                    <a:pt x="22" y="100"/>
                  </a:cubicBezTo>
                  <a:cubicBezTo>
                    <a:pt x="21" y="99"/>
                    <a:pt x="23" y="98"/>
                    <a:pt x="19" y="97"/>
                  </a:cubicBezTo>
                  <a:cubicBezTo>
                    <a:pt x="16" y="95"/>
                    <a:pt x="15" y="89"/>
                    <a:pt x="15" y="87"/>
                  </a:cubicBezTo>
                  <a:cubicBezTo>
                    <a:pt x="16" y="86"/>
                    <a:pt x="17" y="79"/>
                    <a:pt x="17" y="79"/>
                  </a:cubicBezTo>
                  <a:cubicBezTo>
                    <a:pt x="16" y="78"/>
                    <a:pt x="11" y="73"/>
                    <a:pt x="14" y="71"/>
                  </a:cubicBezTo>
                  <a:cubicBezTo>
                    <a:pt x="17" y="68"/>
                    <a:pt x="15" y="67"/>
                    <a:pt x="13" y="66"/>
                  </a:cubicBezTo>
                  <a:cubicBezTo>
                    <a:pt x="11" y="65"/>
                    <a:pt x="0" y="58"/>
                    <a:pt x="3" y="58"/>
                  </a:cubicBezTo>
                  <a:cubicBezTo>
                    <a:pt x="5" y="57"/>
                    <a:pt x="7" y="55"/>
                    <a:pt x="7" y="50"/>
                  </a:cubicBezTo>
                  <a:cubicBezTo>
                    <a:pt x="7" y="46"/>
                    <a:pt x="8" y="43"/>
                    <a:pt x="7" y="41"/>
                  </a:cubicBezTo>
                  <a:cubicBezTo>
                    <a:pt x="7" y="41"/>
                    <a:pt x="7" y="39"/>
                    <a:pt x="8" y="37"/>
                  </a:cubicBezTo>
                  <a:cubicBezTo>
                    <a:pt x="9" y="38"/>
                    <a:pt x="10" y="39"/>
                    <a:pt x="12" y="37"/>
                  </a:cubicBezTo>
                  <a:cubicBezTo>
                    <a:pt x="17" y="34"/>
                    <a:pt x="18" y="30"/>
                    <a:pt x="23" y="28"/>
                  </a:cubicBezTo>
                  <a:cubicBezTo>
                    <a:pt x="28" y="26"/>
                    <a:pt x="25" y="26"/>
                    <a:pt x="38" y="23"/>
                  </a:cubicBezTo>
                  <a:cubicBezTo>
                    <a:pt x="51" y="20"/>
                    <a:pt x="53" y="14"/>
                    <a:pt x="62" y="12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1" y="8"/>
                    <a:pt x="91" y="0"/>
                    <a:pt x="93" y="8"/>
                  </a:cubicBezTo>
                  <a:cubicBezTo>
                    <a:pt x="95" y="17"/>
                    <a:pt x="92" y="18"/>
                    <a:pt x="103" y="20"/>
                  </a:cubicBezTo>
                  <a:cubicBezTo>
                    <a:pt x="112" y="22"/>
                    <a:pt x="117" y="21"/>
                    <a:pt x="120" y="18"/>
                  </a:cubicBezTo>
                  <a:cubicBezTo>
                    <a:pt x="121" y="18"/>
                    <a:pt x="123" y="18"/>
                    <a:pt x="125" y="18"/>
                  </a:cubicBezTo>
                  <a:cubicBezTo>
                    <a:pt x="129" y="18"/>
                    <a:pt x="168" y="18"/>
                    <a:pt x="181" y="18"/>
                  </a:cubicBezTo>
                  <a:cubicBezTo>
                    <a:pt x="183" y="18"/>
                    <a:pt x="183" y="18"/>
                    <a:pt x="183" y="18"/>
                  </a:cubicBezTo>
                  <a:cubicBezTo>
                    <a:pt x="193" y="18"/>
                    <a:pt x="191" y="21"/>
                    <a:pt x="196" y="28"/>
                  </a:cubicBezTo>
                  <a:cubicBezTo>
                    <a:pt x="197" y="29"/>
                    <a:pt x="198" y="30"/>
                    <a:pt x="198" y="30"/>
                  </a:cubicBezTo>
                  <a:cubicBezTo>
                    <a:pt x="197" y="32"/>
                    <a:pt x="196" y="36"/>
                    <a:pt x="199" y="37"/>
                  </a:cubicBezTo>
                  <a:cubicBezTo>
                    <a:pt x="204" y="40"/>
                    <a:pt x="205" y="40"/>
                    <a:pt x="208" y="47"/>
                  </a:cubicBezTo>
                  <a:cubicBezTo>
                    <a:pt x="211" y="54"/>
                    <a:pt x="217" y="58"/>
                    <a:pt x="212" y="62"/>
                  </a:cubicBezTo>
                  <a:cubicBezTo>
                    <a:pt x="207" y="66"/>
                    <a:pt x="195" y="65"/>
                    <a:pt x="197" y="71"/>
                  </a:cubicBezTo>
                  <a:cubicBezTo>
                    <a:pt x="199" y="76"/>
                    <a:pt x="205" y="76"/>
                    <a:pt x="205" y="81"/>
                  </a:cubicBezTo>
                  <a:cubicBezTo>
                    <a:pt x="206" y="85"/>
                    <a:pt x="200" y="90"/>
                    <a:pt x="207" y="92"/>
                  </a:cubicBezTo>
                  <a:cubicBezTo>
                    <a:pt x="205" y="94"/>
                    <a:pt x="204" y="96"/>
                    <a:pt x="207" y="99"/>
                  </a:cubicBezTo>
                  <a:cubicBezTo>
                    <a:pt x="212" y="103"/>
                    <a:pt x="216" y="111"/>
                    <a:pt x="218" y="113"/>
                  </a:cubicBezTo>
                  <a:cubicBezTo>
                    <a:pt x="221" y="115"/>
                    <a:pt x="225" y="120"/>
                    <a:pt x="221" y="12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161">
              <a:extLst>
                <a:ext uri="{FF2B5EF4-FFF2-40B4-BE49-F238E27FC236}">
                  <a16:creationId xmlns:a16="http://schemas.microsoft.com/office/drawing/2014/main" id="{11749106-D2F8-4373-A2DB-687A4CB70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" y="1170"/>
              <a:ext cx="242" cy="132"/>
            </a:xfrm>
            <a:custGeom>
              <a:avLst/>
              <a:gdLst>
                <a:gd name="T0" fmla="*/ 368 w 403"/>
                <a:gd name="T1" fmla="*/ 122 h 220"/>
                <a:gd name="T2" fmla="*/ 362 w 403"/>
                <a:gd name="T3" fmla="*/ 143 h 220"/>
                <a:gd name="T4" fmla="*/ 348 w 403"/>
                <a:gd name="T5" fmla="*/ 146 h 220"/>
                <a:gd name="T6" fmla="*/ 327 w 403"/>
                <a:gd name="T7" fmla="*/ 156 h 220"/>
                <a:gd name="T8" fmla="*/ 307 w 403"/>
                <a:gd name="T9" fmla="*/ 156 h 220"/>
                <a:gd name="T10" fmla="*/ 295 w 403"/>
                <a:gd name="T11" fmla="*/ 171 h 220"/>
                <a:gd name="T12" fmla="*/ 296 w 403"/>
                <a:gd name="T13" fmla="*/ 180 h 220"/>
                <a:gd name="T14" fmla="*/ 309 w 403"/>
                <a:gd name="T15" fmla="*/ 192 h 220"/>
                <a:gd name="T16" fmla="*/ 329 w 403"/>
                <a:gd name="T17" fmla="*/ 195 h 220"/>
                <a:gd name="T18" fmla="*/ 316 w 403"/>
                <a:gd name="T19" fmla="*/ 200 h 220"/>
                <a:gd name="T20" fmla="*/ 296 w 403"/>
                <a:gd name="T21" fmla="*/ 209 h 220"/>
                <a:gd name="T22" fmla="*/ 274 w 403"/>
                <a:gd name="T23" fmla="*/ 218 h 220"/>
                <a:gd name="T24" fmla="*/ 262 w 403"/>
                <a:gd name="T25" fmla="*/ 207 h 220"/>
                <a:gd name="T26" fmla="*/ 256 w 403"/>
                <a:gd name="T27" fmla="*/ 193 h 220"/>
                <a:gd name="T28" fmla="*/ 242 w 403"/>
                <a:gd name="T29" fmla="*/ 185 h 220"/>
                <a:gd name="T30" fmla="*/ 263 w 403"/>
                <a:gd name="T31" fmla="*/ 176 h 220"/>
                <a:gd name="T32" fmla="*/ 244 w 403"/>
                <a:gd name="T33" fmla="*/ 173 h 220"/>
                <a:gd name="T34" fmla="*/ 223 w 403"/>
                <a:gd name="T35" fmla="*/ 159 h 220"/>
                <a:gd name="T36" fmla="*/ 208 w 403"/>
                <a:gd name="T37" fmla="*/ 157 h 220"/>
                <a:gd name="T38" fmla="*/ 193 w 403"/>
                <a:gd name="T39" fmla="*/ 173 h 220"/>
                <a:gd name="T40" fmla="*/ 176 w 403"/>
                <a:gd name="T41" fmla="*/ 187 h 220"/>
                <a:gd name="T42" fmla="*/ 170 w 403"/>
                <a:gd name="T43" fmla="*/ 189 h 220"/>
                <a:gd name="T44" fmla="*/ 147 w 403"/>
                <a:gd name="T45" fmla="*/ 193 h 220"/>
                <a:gd name="T46" fmla="*/ 149 w 403"/>
                <a:gd name="T47" fmla="*/ 187 h 220"/>
                <a:gd name="T48" fmla="*/ 156 w 403"/>
                <a:gd name="T49" fmla="*/ 174 h 220"/>
                <a:gd name="T50" fmla="*/ 163 w 403"/>
                <a:gd name="T51" fmla="*/ 159 h 220"/>
                <a:gd name="T52" fmla="*/ 176 w 403"/>
                <a:gd name="T53" fmla="*/ 163 h 220"/>
                <a:gd name="T54" fmla="*/ 185 w 403"/>
                <a:gd name="T55" fmla="*/ 163 h 220"/>
                <a:gd name="T56" fmla="*/ 174 w 403"/>
                <a:gd name="T57" fmla="*/ 149 h 220"/>
                <a:gd name="T58" fmla="*/ 161 w 403"/>
                <a:gd name="T59" fmla="*/ 135 h 220"/>
                <a:gd name="T60" fmla="*/ 151 w 403"/>
                <a:gd name="T61" fmla="*/ 115 h 220"/>
                <a:gd name="T62" fmla="*/ 127 w 403"/>
                <a:gd name="T63" fmla="*/ 106 h 220"/>
                <a:gd name="T64" fmla="*/ 104 w 403"/>
                <a:gd name="T65" fmla="*/ 110 h 220"/>
                <a:gd name="T66" fmla="*/ 92 w 403"/>
                <a:gd name="T67" fmla="*/ 119 h 220"/>
                <a:gd name="T68" fmla="*/ 70 w 403"/>
                <a:gd name="T69" fmla="*/ 124 h 220"/>
                <a:gd name="T70" fmla="*/ 45 w 403"/>
                <a:gd name="T71" fmla="*/ 121 h 220"/>
                <a:gd name="T72" fmla="*/ 19 w 403"/>
                <a:gd name="T73" fmla="*/ 118 h 220"/>
                <a:gd name="T74" fmla="*/ 5 w 403"/>
                <a:gd name="T75" fmla="*/ 109 h 220"/>
                <a:gd name="T76" fmla="*/ 9 w 403"/>
                <a:gd name="T77" fmla="*/ 96 h 220"/>
                <a:gd name="T78" fmla="*/ 15 w 403"/>
                <a:gd name="T79" fmla="*/ 90 h 220"/>
                <a:gd name="T80" fmla="*/ 14 w 403"/>
                <a:gd name="T81" fmla="*/ 73 h 220"/>
                <a:gd name="T82" fmla="*/ 43 w 403"/>
                <a:gd name="T83" fmla="*/ 51 h 220"/>
                <a:gd name="T84" fmla="*/ 29 w 403"/>
                <a:gd name="T85" fmla="*/ 27 h 220"/>
                <a:gd name="T86" fmla="*/ 29 w 403"/>
                <a:gd name="T87" fmla="*/ 20 h 220"/>
                <a:gd name="T88" fmla="*/ 56 w 403"/>
                <a:gd name="T89" fmla="*/ 14 h 220"/>
                <a:gd name="T90" fmla="*/ 103 w 403"/>
                <a:gd name="T91" fmla="*/ 18 h 220"/>
                <a:gd name="T92" fmla="*/ 137 w 403"/>
                <a:gd name="T93" fmla="*/ 25 h 220"/>
                <a:gd name="T94" fmla="*/ 151 w 403"/>
                <a:gd name="T95" fmla="*/ 23 h 220"/>
                <a:gd name="T96" fmla="*/ 173 w 403"/>
                <a:gd name="T97" fmla="*/ 26 h 220"/>
                <a:gd name="T98" fmla="*/ 180 w 403"/>
                <a:gd name="T99" fmla="*/ 18 h 220"/>
                <a:gd name="T100" fmla="*/ 196 w 403"/>
                <a:gd name="T101" fmla="*/ 8 h 220"/>
                <a:gd name="T102" fmla="*/ 202 w 403"/>
                <a:gd name="T103" fmla="*/ 7 h 220"/>
                <a:gd name="T104" fmla="*/ 218 w 403"/>
                <a:gd name="T105" fmla="*/ 1 h 220"/>
                <a:gd name="T106" fmla="*/ 245 w 403"/>
                <a:gd name="T107" fmla="*/ 3 h 220"/>
                <a:gd name="T108" fmla="*/ 258 w 403"/>
                <a:gd name="T109" fmla="*/ 19 h 220"/>
                <a:gd name="T110" fmla="*/ 272 w 403"/>
                <a:gd name="T111" fmla="*/ 33 h 220"/>
                <a:gd name="T112" fmla="*/ 287 w 403"/>
                <a:gd name="T113" fmla="*/ 44 h 220"/>
                <a:gd name="T114" fmla="*/ 311 w 403"/>
                <a:gd name="T115" fmla="*/ 56 h 220"/>
                <a:gd name="T116" fmla="*/ 345 w 403"/>
                <a:gd name="T117" fmla="*/ 68 h 220"/>
                <a:gd name="T118" fmla="*/ 385 w 403"/>
                <a:gd name="T119" fmla="*/ 74 h 220"/>
                <a:gd name="T120" fmla="*/ 389 w 403"/>
                <a:gd name="T121" fmla="*/ 96 h 220"/>
                <a:gd name="T122" fmla="*/ 393 w 403"/>
                <a:gd name="T123" fmla="*/ 11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3" h="220">
                  <a:moveTo>
                    <a:pt x="393" y="119"/>
                  </a:moveTo>
                  <a:cubicBezTo>
                    <a:pt x="384" y="125"/>
                    <a:pt x="374" y="115"/>
                    <a:pt x="368" y="122"/>
                  </a:cubicBezTo>
                  <a:cubicBezTo>
                    <a:pt x="362" y="129"/>
                    <a:pt x="363" y="129"/>
                    <a:pt x="362" y="136"/>
                  </a:cubicBezTo>
                  <a:cubicBezTo>
                    <a:pt x="362" y="139"/>
                    <a:pt x="362" y="141"/>
                    <a:pt x="362" y="143"/>
                  </a:cubicBezTo>
                  <a:cubicBezTo>
                    <a:pt x="361" y="142"/>
                    <a:pt x="359" y="142"/>
                    <a:pt x="358" y="143"/>
                  </a:cubicBezTo>
                  <a:cubicBezTo>
                    <a:pt x="354" y="144"/>
                    <a:pt x="352" y="143"/>
                    <a:pt x="348" y="146"/>
                  </a:cubicBezTo>
                  <a:cubicBezTo>
                    <a:pt x="343" y="148"/>
                    <a:pt x="340" y="149"/>
                    <a:pt x="337" y="152"/>
                  </a:cubicBezTo>
                  <a:cubicBezTo>
                    <a:pt x="333" y="155"/>
                    <a:pt x="331" y="155"/>
                    <a:pt x="327" y="156"/>
                  </a:cubicBezTo>
                  <a:cubicBezTo>
                    <a:pt x="322" y="156"/>
                    <a:pt x="321" y="154"/>
                    <a:pt x="317" y="155"/>
                  </a:cubicBezTo>
                  <a:cubicBezTo>
                    <a:pt x="313" y="155"/>
                    <a:pt x="309" y="154"/>
                    <a:pt x="307" y="156"/>
                  </a:cubicBezTo>
                  <a:cubicBezTo>
                    <a:pt x="305" y="158"/>
                    <a:pt x="300" y="164"/>
                    <a:pt x="300" y="166"/>
                  </a:cubicBezTo>
                  <a:cubicBezTo>
                    <a:pt x="299" y="169"/>
                    <a:pt x="298" y="171"/>
                    <a:pt x="295" y="171"/>
                  </a:cubicBezTo>
                  <a:cubicBezTo>
                    <a:pt x="293" y="172"/>
                    <a:pt x="289" y="168"/>
                    <a:pt x="289" y="172"/>
                  </a:cubicBezTo>
                  <a:cubicBezTo>
                    <a:pt x="289" y="175"/>
                    <a:pt x="294" y="178"/>
                    <a:pt x="296" y="180"/>
                  </a:cubicBezTo>
                  <a:cubicBezTo>
                    <a:pt x="298" y="182"/>
                    <a:pt x="295" y="182"/>
                    <a:pt x="299" y="187"/>
                  </a:cubicBezTo>
                  <a:cubicBezTo>
                    <a:pt x="303" y="191"/>
                    <a:pt x="302" y="192"/>
                    <a:pt x="309" y="192"/>
                  </a:cubicBezTo>
                  <a:cubicBezTo>
                    <a:pt x="316" y="192"/>
                    <a:pt x="324" y="190"/>
                    <a:pt x="325" y="190"/>
                  </a:cubicBezTo>
                  <a:cubicBezTo>
                    <a:pt x="327" y="190"/>
                    <a:pt x="329" y="192"/>
                    <a:pt x="329" y="195"/>
                  </a:cubicBezTo>
                  <a:cubicBezTo>
                    <a:pt x="329" y="197"/>
                    <a:pt x="329" y="201"/>
                    <a:pt x="324" y="202"/>
                  </a:cubicBezTo>
                  <a:cubicBezTo>
                    <a:pt x="319" y="202"/>
                    <a:pt x="321" y="204"/>
                    <a:pt x="316" y="200"/>
                  </a:cubicBezTo>
                  <a:cubicBezTo>
                    <a:pt x="310" y="197"/>
                    <a:pt x="313" y="193"/>
                    <a:pt x="308" y="198"/>
                  </a:cubicBezTo>
                  <a:cubicBezTo>
                    <a:pt x="302" y="203"/>
                    <a:pt x="298" y="208"/>
                    <a:pt x="296" y="209"/>
                  </a:cubicBezTo>
                  <a:cubicBezTo>
                    <a:pt x="293" y="209"/>
                    <a:pt x="286" y="210"/>
                    <a:pt x="285" y="211"/>
                  </a:cubicBezTo>
                  <a:cubicBezTo>
                    <a:pt x="284" y="211"/>
                    <a:pt x="276" y="216"/>
                    <a:pt x="274" y="218"/>
                  </a:cubicBezTo>
                  <a:cubicBezTo>
                    <a:pt x="272" y="220"/>
                    <a:pt x="265" y="217"/>
                    <a:pt x="264" y="215"/>
                  </a:cubicBezTo>
                  <a:cubicBezTo>
                    <a:pt x="263" y="213"/>
                    <a:pt x="260" y="209"/>
                    <a:pt x="262" y="207"/>
                  </a:cubicBezTo>
                  <a:cubicBezTo>
                    <a:pt x="264" y="204"/>
                    <a:pt x="266" y="201"/>
                    <a:pt x="264" y="199"/>
                  </a:cubicBezTo>
                  <a:cubicBezTo>
                    <a:pt x="262" y="198"/>
                    <a:pt x="259" y="194"/>
                    <a:pt x="256" y="193"/>
                  </a:cubicBezTo>
                  <a:cubicBezTo>
                    <a:pt x="253" y="193"/>
                    <a:pt x="249" y="191"/>
                    <a:pt x="246" y="191"/>
                  </a:cubicBezTo>
                  <a:cubicBezTo>
                    <a:pt x="242" y="190"/>
                    <a:pt x="237" y="187"/>
                    <a:pt x="242" y="185"/>
                  </a:cubicBezTo>
                  <a:cubicBezTo>
                    <a:pt x="246" y="184"/>
                    <a:pt x="247" y="187"/>
                    <a:pt x="254" y="182"/>
                  </a:cubicBezTo>
                  <a:cubicBezTo>
                    <a:pt x="262" y="177"/>
                    <a:pt x="263" y="180"/>
                    <a:pt x="263" y="176"/>
                  </a:cubicBezTo>
                  <a:cubicBezTo>
                    <a:pt x="262" y="171"/>
                    <a:pt x="258" y="171"/>
                    <a:pt x="253" y="172"/>
                  </a:cubicBezTo>
                  <a:cubicBezTo>
                    <a:pt x="249" y="173"/>
                    <a:pt x="250" y="173"/>
                    <a:pt x="244" y="173"/>
                  </a:cubicBezTo>
                  <a:cubicBezTo>
                    <a:pt x="237" y="172"/>
                    <a:pt x="225" y="172"/>
                    <a:pt x="224" y="166"/>
                  </a:cubicBezTo>
                  <a:cubicBezTo>
                    <a:pt x="223" y="161"/>
                    <a:pt x="220" y="159"/>
                    <a:pt x="223" y="159"/>
                  </a:cubicBezTo>
                  <a:cubicBezTo>
                    <a:pt x="227" y="159"/>
                    <a:pt x="234" y="154"/>
                    <a:pt x="226" y="154"/>
                  </a:cubicBezTo>
                  <a:cubicBezTo>
                    <a:pt x="218" y="155"/>
                    <a:pt x="212" y="157"/>
                    <a:pt x="208" y="157"/>
                  </a:cubicBezTo>
                  <a:cubicBezTo>
                    <a:pt x="205" y="157"/>
                    <a:pt x="201" y="152"/>
                    <a:pt x="199" y="157"/>
                  </a:cubicBezTo>
                  <a:cubicBezTo>
                    <a:pt x="198" y="163"/>
                    <a:pt x="196" y="169"/>
                    <a:pt x="193" y="173"/>
                  </a:cubicBezTo>
                  <a:cubicBezTo>
                    <a:pt x="191" y="176"/>
                    <a:pt x="191" y="176"/>
                    <a:pt x="184" y="179"/>
                  </a:cubicBezTo>
                  <a:cubicBezTo>
                    <a:pt x="176" y="182"/>
                    <a:pt x="174" y="181"/>
                    <a:pt x="176" y="187"/>
                  </a:cubicBezTo>
                  <a:cubicBezTo>
                    <a:pt x="176" y="188"/>
                    <a:pt x="176" y="189"/>
                    <a:pt x="177" y="190"/>
                  </a:cubicBezTo>
                  <a:cubicBezTo>
                    <a:pt x="176" y="190"/>
                    <a:pt x="174" y="189"/>
                    <a:pt x="170" y="189"/>
                  </a:cubicBezTo>
                  <a:cubicBezTo>
                    <a:pt x="165" y="190"/>
                    <a:pt x="164" y="192"/>
                    <a:pt x="158" y="194"/>
                  </a:cubicBezTo>
                  <a:cubicBezTo>
                    <a:pt x="152" y="196"/>
                    <a:pt x="152" y="194"/>
                    <a:pt x="147" y="193"/>
                  </a:cubicBezTo>
                  <a:cubicBezTo>
                    <a:pt x="142" y="192"/>
                    <a:pt x="144" y="190"/>
                    <a:pt x="143" y="188"/>
                  </a:cubicBezTo>
                  <a:cubicBezTo>
                    <a:pt x="146" y="188"/>
                    <a:pt x="148" y="188"/>
                    <a:pt x="149" y="187"/>
                  </a:cubicBezTo>
                  <a:cubicBezTo>
                    <a:pt x="150" y="185"/>
                    <a:pt x="149" y="186"/>
                    <a:pt x="152" y="181"/>
                  </a:cubicBezTo>
                  <a:cubicBezTo>
                    <a:pt x="156" y="177"/>
                    <a:pt x="153" y="178"/>
                    <a:pt x="156" y="174"/>
                  </a:cubicBezTo>
                  <a:cubicBezTo>
                    <a:pt x="160" y="171"/>
                    <a:pt x="161" y="169"/>
                    <a:pt x="160" y="164"/>
                  </a:cubicBezTo>
                  <a:cubicBezTo>
                    <a:pt x="159" y="158"/>
                    <a:pt x="161" y="157"/>
                    <a:pt x="163" y="159"/>
                  </a:cubicBezTo>
                  <a:cubicBezTo>
                    <a:pt x="166" y="161"/>
                    <a:pt x="163" y="165"/>
                    <a:pt x="168" y="163"/>
                  </a:cubicBezTo>
                  <a:cubicBezTo>
                    <a:pt x="173" y="161"/>
                    <a:pt x="174" y="162"/>
                    <a:pt x="176" y="163"/>
                  </a:cubicBezTo>
                  <a:cubicBezTo>
                    <a:pt x="178" y="164"/>
                    <a:pt x="181" y="165"/>
                    <a:pt x="183" y="164"/>
                  </a:cubicBezTo>
                  <a:cubicBezTo>
                    <a:pt x="184" y="164"/>
                    <a:pt x="184" y="163"/>
                    <a:pt x="185" y="163"/>
                  </a:cubicBezTo>
                  <a:cubicBezTo>
                    <a:pt x="182" y="161"/>
                    <a:pt x="181" y="158"/>
                    <a:pt x="181" y="155"/>
                  </a:cubicBezTo>
                  <a:cubicBezTo>
                    <a:pt x="180" y="152"/>
                    <a:pt x="176" y="150"/>
                    <a:pt x="174" y="149"/>
                  </a:cubicBezTo>
                  <a:cubicBezTo>
                    <a:pt x="173" y="149"/>
                    <a:pt x="170" y="144"/>
                    <a:pt x="170" y="139"/>
                  </a:cubicBezTo>
                  <a:cubicBezTo>
                    <a:pt x="170" y="134"/>
                    <a:pt x="164" y="135"/>
                    <a:pt x="161" y="135"/>
                  </a:cubicBezTo>
                  <a:cubicBezTo>
                    <a:pt x="159" y="134"/>
                    <a:pt x="160" y="131"/>
                    <a:pt x="161" y="126"/>
                  </a:cubicBezTo>
                  <a:cubicBezTo>
                    <a:pt x="162" y="120"/>
                    <a:pt x="157" y="119"/>
                    <a:pt x="151" y="115"/>
                  </a:cubicBezTo>
                  <a:cubicBezTo>
                    <a:pt x="145" y="112"/>
                    <a:pt x="142" y="116"/>
                    <a:pt x="138" y="113"/>
                  </a:cubicBezTo>
                  <a:cubicBezTo>
                    <a:pt x="134" y="111"/>
                    <a:pt x="132" y="110"/>
                    <a:pt x="127" y="106"/>
                  </a:cubicBezTo>
                  <a:cubicBezTo>
                    <a:pt x="122" y="103"/>
                    <a:pt x="121" y="106"/>
                    <a:pt x="117" y="106"/>
                  </a:cubicBezTo>
                  <a:cubicBezTo>
                    <a:pt x="114" y="107"/>
                    <a:pt x="108" y="109"/>
                    <a:pt x="104" y="110"/>
                  </a:cubicBezTo>
                  <a:cubicBezTo>
                    <a:pt x="104" y="110"/>
                    <a:pt x="103" y="111"/>
                    <a:pt x="103" y="111"/>
                  </a:cubicBezTo>
                  <a:cubicBezTo>
                    <a:pt x="101" y="111"/>
                    <a:pt x="96" y="114"/>
                    <a:pt x="92" y="119"/>
                  </a:cubicBezTo>
                  <a:cubicBezTo>
                    <a:pt x="88" y="123"/>
                    <a:pt x="87" y="120"/>
                    <a:pt x="78" y="119"/>
                  </a:cubicBezTo>
                  <a:cubicBezTo>
                    <a:pt x="68" y="119"/>
                    <a:pt x="73" y="121"/>
                    <a:pt x="70" y="124"/>
                  </a:cubicBezTo>
                  <a:cubicBezTo>
                    <a:pt x="68" y="128"/>
                    <a:pt x="64" y="125"/>
                    <a:pt x="60" y="121"/>
                  </a:cubicBezTo>
                  <a:cubicBezTo>
                    <a:pt x="56" y="118"/>
                    <a:pt x="54" y="122"/>
                    <a:pt x="45" y="121"/>
                  </a:cubicBezTo>
                  <a:cubicBezTo>
                    <a:pt x="36" y="121"/>
                    <a:pt x="34" y="119"/>
                    <a:pt x="30" y="116"/>
                  </a:cubicBezTo>
                  <a:cubicBezTo>
                    <a:pt x="26" y="114"/>
                    <a:pt x="25" y="118"/>
                    <a:pt x="19" y="118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18" y="114"/>
                    <a:pt x="11" y="111"/>
                    <a:pt x="5" y="109"/>
                  </a:cubicBezTo>
                  <a:cubicBezTo>
                    <a:pt x="5" y="109"/>
                    <a:pt x="4" y="109"/>
                    <a:pt x="4" y="109"/>
                  </a:cubicBezTo>
                  <a:cubicBezTo>
                    <a:pt x="0" y="107"/>
                    <a:pt x="7" y="102"/>
                    <a:pt x="9" y="96"/>
                  </a:cubicBezTo>
                  <a:cubicBezTo>
                    <a:pt x="10" y="92"/>
                    <a:pt x="11" y="91"/>
                    <a:pt x="13" y="91"/>
                  </a:cubicBezTo>
                  <a:cubicBezTo>
                    <a:pt x="14" y="91"/>
                    <a:pt x="14" y="91"/>
                    <a:pt x="15" y="90"/>
                  </a:cubicBezTo>
                  <a:cubicBezTo>
                    <a:pt x="18" y="90"/>
                    <a:pt x="17" y="88"/>
                    <a:pt x="16" y="84"/>
                  </a:cubicBezTo>
                  <a:cubicBezTo>
                    <a:pt x="14" y="80"/>
                    <a:pt x="14" y="78"/>
                    <a:pt x="14" y="73"/>
                  </a:cubicBezTo>
                  <a:cubicBezTo>
                    <a:pt x="14" y="68"/>
                    <a:pt x="25" y="58"/>
                    <a:pt x="32" y="54"/>
                  </a:cubicBezTo>
                  <a:cubicBezTo>
                    <a:pt x="39" y="50"/>
                    <a:pt x="38" y="54"/>
                    <a:pt x="43" y="51"/>
                  </a:cubicBezTo>
                  <a:cubicBezTo>
                    <a:pt x="47" y="48"/>
                    <a:pt x="43" y="43"/>
                    <a:pt x="40" y="41"/>
                  </a:cubicBezTo>
                  <a:cubicBezTo>
                    <a:pt x="38" y="39"/>
                    <a:pt x="34" y="31"/>
                    <a:pt x="29" y="27"/>
                  </a:cubicBezTo>
                  <a:cubicBezTo>
                    <a:pt x="26" y="24"/>
                    <a:pt x="27" y="22"/>
                    <a:pt x="29" y="20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36" y="22"/>
                    <a:pt x="40" y="21"/>
                    <a:pt x="43" y="18"/>
                  </a:cubicBezTo>
                  <a:cubicBezTo>
                    <a:pt x="46" y="16"/>
                    <a:pt x="50" y="14"/>
                    <a:pt x="56" y="14"/>
                  </a:cubicBezTo>
                  <a:cubicBezTo>
                    <a:pt x="62" y="14"/>
                    <a:pt x="79" y="16"/>
                    <a:pt x="86" y="16"/>
                  </a:cubicBezTo>
                  <a:cubicBezTo>
                    <a:pt x="92" y="17"/>
                    <a:pt x="96" y="15"/>
                    <a:pt x="103" y="18"/>
                  </a:cubicBezTo>
                  <a:cubicBezTo>
                    <a:pt x="109" y="21"/>
                    <a:pt x="107" y="26"/>
                    <a:pt x="118" y="24"/>
                  </a:cubicBezTo>
                  <a:cubicBezTo>
                    <a:pt x="130" y="21"/>
                    <a:pt x="135" y="24"/>
                    <a:pt x="137" y="25"/>
                  </a:cubicBezTo>
                  <a:cubicBezTo>
                    <a:pt x="140" y="25"/>
                    <a:pt x="142" y="26"/>
                    <a:pt x="145" y="25"/>
                  </a:cubicBezTo>
                  <a:cubicBezTo>
                    <a:pt x="147" y="23"/>
                    <a:pt x="148" y="19"/>
                    <a:pt x="151" y="23"/>
                  </a:cubicBezTo>
                  <a:cubicBezTo>
                    <a:pt x="154" y="26"/>
                    <a:pt x="157" y="28"/>
                    <a:pt x="160" y="27"/>
                  </a:cubicBezTo>
                  <a:cubicBezTo>
                    <a:pt x="163" y="26"/>
                    <a:pt x="168" y="23"/>
                    <a:pt x="173" y="26"/>
                  </a:cubicBezTo>
                  <a:cubicBezTo>
                    <a:pt x="177" y="29"/>
                    <a:pt x="180" y="34"/>
                    <a:pt x="181" y="29"/>
                  </a:cubicBezTo>
                  <a:cubicBezTo>
                    <a:pt x="182" y="25"/>
                    <a:pt x="178" y="24"/>
                    <a:pt x="180" y="18"/>
                  </a:cubicBezTo>
                  <a:cubicBezTo>
                    <a:pt x="182" y="11"/>
                    <a:pt x="178" y="11"/>
                    <a:pt x="186" y="10"/>
                  </a:cubicBezTo>
                  <a:cubicBezTo>
                    <a:pt x="193" y="9"/>
                    <a:pt x="194" y="8"/>
                    <a:pt x="196" y="8"/>
                  </a:cubicBezTo>
                  <a:cubicBezTo>
                    <a:pt x="197" y="8"/>
                    <a:pt x="198" y="7"/>
                    <a:pt x="200" y="6"/>
                  </a:cubicBezTo>
                  <a:cubicBezTo>
                    <a:pt x="200" y="7"/>
                    <a:pt x="201" y="7"/>
                    <a:pt x="202" y="7"/>
                  </a:cubicBezTo>
                  <a:cubicBezTo>
                    <a:pt x="207" y="8"/>
                    <a:pt x="212" y="15"/>
                    <a:pt x="212" y="7"/>
                  </a:cubicBezTo>
                  <a:cubicBezTo>
                    <a:pt x="212" y="0"/>
                    <a:pt x="212" y="0"/>
                    <a:pt x="218" y="1"/>
                  </a:cubicBezTo>
                  <a:cubicBezTo>
                    <a:pt x="225" y="3"/>
                    <a:pt x="224" y="3"/>
                    <a:pt x="231" y="3"/>
                  </a:cubicBezTo>
                  <a:cubicBezTo>
                    <a:pt x="238" y="2"/>
                    <a:pt x="237" y="0"/>
                    <a:pt x="245" y="3"/>
                  </a:cubicBezTo>
                  <a:cubicBezTo>
                    <a:pt x="253" y="6"/>
                    <a:pt x="257" y="10"/>
                    <a:pt x="258" y="14"/>
                  </a:cubicBezTo>
                  <a:cubicBezTo>
                    <a:pt x="259" y="17"/>
                    <a:pt x="261" y="14"/>
                    <a:pt x="258" y="19"/>
                  </a:cubicBezTo>
                  <a:cubicBezTo>
                    <a:pt x="256" y="24"/>
                    <a:pt x="254" y="25"/>
                    <a:pt x="260" y="29"/>
                  </a:cubicBezTo>
                  <a:cubicBezTo>
                    <a:pt x="265" y="33"/>
                    <a:pt x="266" y="33"/>
                    <a:pt x="272" y="33"/>
                  </a:cubicBezTo>
                  <a:cubicBezTo>
                    <a:pt x="277" y="33"/>
                    <a:pt x="272" y="29"/>
                    <a:pt x="277" y="33"/>
                  </a:cubicBezTo>
                  <a:cubicBezTo>
                    <a:pt x="283" y="38"/>
                    <a:pt x="285" y="38"/>
                    <a:pt x="287" y="44"/>
                  </a:cubicBezTo>
                  <a:cubicBezTo>
                    <a:pt x="289" y="50"/>
                    <a:pt x="278" y="52"/>
                    <a:pt x="291" y="54"/>
                  </a:cubicBezTo>
                  <a:cubicBezTo>
                    <a:pt x="304" y="56"/>
                    <a:pt x="302" y="53"/>
                    <a:pt x="311" y="56"/>
                  </a:cubicBezTo>
                  <a:cubicBezTo>
                    <a:pt x="320" y="59"/>
                    <a:pt x="319" y="48"/>
                    <a:pt x="327" y="52"/>
                  </a:cubicBezTo>
                  <a:cubicBezTo>
                    <a:pt x="335" y="56"/>
                    <a:pt x="338" y="68"/>
                    <a:pt x="345" y="68"/>
                  </a:cubicBezTo>
                  <a:cubicBezTo>
                    <a:pt x="351" y="68"/>
                    <a:pt x="349" y="63"/>
                    <a:pt x="362" y="68"/>
                  </a:cubicBezTo>
                  <a:cubicBezTo>
                    <a:pt x="375" y="73"/>
                    <a:pt x="376" y="70"/>
                    <a:pt x="385" y="74"/>
                  </a:cubicBezTo>
                  <a:cubicBezTo>
                    <a:pt x="394" y="78"/>
                    <a:pt x="396" y="81"/>
                    <a:pt x="395" y="85"/>
                  </a:cubicBezTo>
                  <a:cubicBezTo>
                    <a:pt x="394" y="89"/>
                    <a:pt x="386" y="93"/>
                    <a:pt x="389" y="96"/>
                  </a:cubicBezTo>
                  <a:cubicBezTo>
                    <a:pt x="392" y="100"/>
                    <a:pt x="388" y="101"/>
                    <a:pt x="391" y="108"/>
                  </a:cubicBezTo>
                  <a:cubicBezTo>
                    <a:pt x="393" y="115"/>
                    <a:pt x="403" y="113"/>
                    <a:pt x="393" y="11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162">
              <a:extLst>
                <a:ext uri="{FF2B5EF4-FFF2-40B4-BE49-F238E27FC236}">
                  <a16:creationId xmlns:a16="http://schemas.microsoft.com/office/drawing/2014/main" id="{85D6CF1E-8B2B-4A8F-ACCA-5595A22A9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3" y="1236"/>
              <a:ext cx="131" cy="77"/>
            </a:xfrm>
            <a:custGeom>
              <a:avLst/>
              <a:gdLst>
                <a:gd name="T0" fmla="*/ 214 w 218"/>
                <a:gd name="T1" fmla="*/ 92 h 129"/>
                <a:gd name="T2" fmla="*/ 206 w 218"/>
                <a:gd name="T3" fmla="*/ 98 h 129"/>
                <a:gd name="T4" fmla="*/ 197 w 218"/>
                <a:gd name="T5" fmla="*/ 95 h 129"/>
                <a:gd name="T6" fmla="*/ 194 w 218"/>
                <a:gd name="T7" fmla="*/ 109 h 129"/>
                <a:gd name="T8" fmla="*/ 195 w 218"/>
                <a:gd name="T9" fmla="*/ 121 h 129"/>
                <a:gd name="T10" fmla="*/ 194 w 218"/>
                <a:gd name="T11" fmla="*/ 127 h 129"/>
                <a:gd name="T12" fmla="*/ 180 w 218"/>
                <a:gd name="T13" fmla="*/ 121 h 129"/>
                <a:gd name="T14" fmla="*/ 165 w 218"/>
                <a:gd name="T15" fmla="*/ 115 h 129"/>
                <a:gd name="T16" fmla="*/ 149 w 218"/>
                <a:gd name="T17" fmla="*/ 116 h 129"/>
                <a:gd name="T18" fmla="*/ 136 w 218"/>
                <a:gd name="T19" fmla="*/ 122 h 129"/>
                <a:gd name="T20" fmla="*/ 124 w 218"/>
                <a:gd name="T21" fmla="*/ 128 h 129"/>
                <a:gd name="T22" fmla="*/ 111 w 218"/>
                <a:gd name="T23" fmla="*/ 126 h 129"/>
                <a:gd name="T24" fmla="*/ 100 w 218"/>
                <a:gd name="T25" fmla="*/ 128 h 129"/>
                <a:gd name="T26" fmla="*/ 86 w 218"/>
                <a:gd name="T27" fmla="*/ 125 h 129"/>
                <a:gd name="T28" fmla="*/ 66 w 218"/>
                <a:gd name="T29" fmla="*/ 124 h 129"/>
                <a:gd name="T30" fmla="*/ 66 w 218"/>
                <a:gd name="T31" fmla="*/ 115 h 129"/>
                <a:gd name="T32" fmla="*/ 60 w 218"/>
                <a:gd name="T33" fmla="*/ 112 h 129"/>
                <a:gd name="T34" fmla="*/ 60 w 218"/>
                <a:gd name="T35" fmla="*/ 112 h 129"/>
                <a:gd name="T36" fmla="*/ 56 w 218"/>
                <a:gd name="T37" fmla="*/ 108 h 129"/>
                <a:gd name="T38" fmla="*/ 61 w 218"/>
                <a:gd name="T39" fmla="*/ 102 h 129"/>
                <a:gd name="T40" fmla="*/ 52 w 218"/>
                <a:gd name="T41" fmla="*/ 100 h 129"/>
                <a:gd name="T42" fmla="*/ 45 w 218"/>
                <a:gd name="T43" fmla="*/ 104 h 129"/>
                <a:gd name="T44" fmla="*/ 33 w 218"/>
                <a:gd name="T45" fmla="*/ 99 h 129"/>
                <a:gd name="T46" fmla="*/ 31 w 218"/>
                <a:gd name="T47" fmla="*/ 93 h 129"/>
                <a:gd name="T48" fmla="*/ 26 w 218"/>
                <a:gd name="T49" fmla="*/ 84 h 129"/>
                <a:gd name="T50" fmla="*/ 17 w 218"/>
                <a:gd name="T51" fmla="*/ 77 h 129"/>
                <a:gd name="T52" fmla="*/ 11 w 218"/>
                <a:gd name="T53" fmla="*/ 69 h 129"/>
                <a:gd name="T54" fmla="*/ 2 w 218"/>
                <a:gd name="T55" fmla="*/ 62 h 129"/>
                <a:gd name="T56" fmla="*/ 2 w 218"/>
                <a:gd name="T57" fmla="*/ 58 h 129"/>
                <a:gd name="T58" fmla="*/ 9 w 218"/>
                <a:gd name="T59" fmla="*/ 58 h 129"/>
                <a:gd name="T60" fmla="*/ 24 w 218"/>
                <a:gd name="T61" fmla="*/ 54 h 129"/>
                <a:gd name="T62" fmla="*/ 33 w 218"/>
                <a:gd name="T63" fmla="*/ 33 h 129"/>
                <a:gd name="T64" fmla="*/ 47 w 218"/>
                <a:gd name="T65" fmla="*/ 17 h 129"/>
                <a:gd name="T66" fmla="*/ 56 w 218"/>
                <a:gd name="T67" fmla="*/ 9 h 129"/>
                <a:gd name="T68" fmla="*/ 56 w 218"/>
                <a:gd name="T69" fmla="*/ 8 h 129"/>
                <a:gd name="T70" fmla="*/ 67 w 218"/>
                <a:gd name="T71" fmla="*/ 6 h 129"/>
                <a:gd name="T72" fmla="*/ 82 w 218"/>
                <a:gd name="T73" fmla="*/ 11 h 129"/>
                <a:gd name="T74" fmla="*/ 97 w 218"/>
                <a:gd name="T75" fmla="*/ 11 h 129"/>
                <a:gd name="T76" fmla="*/ 107 w 218"/>
                <a:gd name="T77" fmla="*/ 14 h 129"/>
                <a:gd name="T78" fmla="*/ 115 w 218"/>
                <a:gd name="T79" fmla="*/ 9 h 129"/>
                <a:gd name="T80" fmla="*/ 129 w 218"/>
                <a:gd name="T81" fmla="*/ 9 h 129"/>
                <a:gd name="T82" fmla="*/ 140 w 218"/>
                <a:gd name="T83" fmla="*/ 1 h 129"/>
                <a:gd name="T84" fmla="*/ 141 w 218"/>
                <a:gd name="T85" fmla="*/ 0 h 129"/>
                <a:gd name="T86" fmla="*/ 148 w 218"/>
                <a:gd name="T87" fmla="*/ 8 h 129"/>
                <a:gd name="T88" fmla="*/ 155 w 218"/>
                <a:gd name="T89" fmla="*/ 18 h 129"/>
                <a:gd name="T90" fmla="*/ 164 w 218"/>
                <a:gd name="T91" fmla="*/ 28 h 129"/>
                <a:gd name="T92" fmla="*/ 176 w 218"/>
                <a:gd name="T93" fmla="*/ 42 h 129"/>
                <a:gd name="T94" fmla="*/ 179 w 218"/>
                <a:gd name="T95" fmla="*/ 52 h 129"/>
                <a:gd name="T96" fmla="*/ 179 w 218"/>
                <a:gd name="T97" fmla="*/ 68 h 129"/>
                <a:gd name="T98" fmla="*/ 180 w 218"/>
                <a:gd name="T99" fmla="*/ 77 h 129"/>
                <a:gd name="T100" fmla="*/ 180 w 218"/>
                <a:gd name="T101" fmla="*/ 78 h 129"/>
                <a:gd name="T102" fmla="*/ 184 w 218"/>
                <a:gd name="T103" fmla="*/ 83 h 129"/>
                <a:gd name="T104" fmla="*/ 195 w 218"/>
                <a:gd name="T105" fmla="*/ 84 h 129"/>
                <a:gd name="T106" fmla="*/ 207 w 218"/>
                <a:gd name="T107" fmla="*/ 79 h 129"/>
                <a:gd name="T108" fmla="*/ 214 w 218"/>
                <a:gd name="T109" fmla="*/ 80 h 129"/>
                <a:gd name="T110" fmla="*/ 214 w 218"/>
                <a:gd name="T111" fmla="*/ 9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8" h="129">
                  <a:moveTo>
                    <a:pt x="214" y="92"/>
                  </a:moveTo>
                  <a:cubicBezTo>
                    <a:pt x="210" y="97"/>
                    <a:pt x="209" y="98"/>
                    <a:pt x="206" y="98"/>
                  </a:cubicBezTo>
                  <a:cubicBezTo>
                    <a:pt x="203" y="98"/>
                    <a:pt x="198" y="91"/>
                    <a:pt x="197" y="95"/>
                  </a:cubicBezTo>
                  <a:cubicBezTo>
                    <a:pt x="197" y="99"/>
                    <a:pt x="195" y="105"/>
                    <a:pt x="194" y="109"/>
                  </a:cubicBezTo>
                  <a:cubicBezTo>
                    <a:pt x="194" y="112"/>
                    <a:pt x="195" y="118"/>
                    <a:pt x="195" y="121"/>
                  </a:cubicBezTo>
                  <a:cubicBezTo>
                    <a:pt x="195" y="122"/>
                    <a:pt x="195" y="125"/>
                    <a:pt x="194" y="127"/>
                  </a:cubicBezTo>
                  <a:cubicBezTo>
                    <a:pt x="191" y="128"/>
                    <a:pt x="185" y="124"/>
                    <a:pt x="180" y="121"/>
                  </a:cubicBezTo>
                  <a:cubicBezTo>
                    <a:pt x="175" y="118"/>
                    <a:pt x="171" y="118"/>
                    <a:pt x="165" y="115"/>
                  </a:cubicBezTo>
                  <a:cubicBezTo>
                    <a:pt x="159" y="112"/>
                    <a:pt x="158" y="116"/>
                    <a:pt x="149" y="116"/>
                  </a:cubicBezTo>
                  <a:cubicBezTo>
                    <a:pt x="141" y="116"/>
                    <a:pt x="142" y="118"/>
                    <a:pt x="136" y="122"/>
                  </a:cubicBezTo>
                  <a:cubicBezTo>
                    <a:pt x="131" y="126"/>
                    <a:pt x="129" y="127"/>
                    <a:pt x="124" y="128"/>
                  </a:cubicBezTo>
                  <a:cubicBezTo>
                    <a:pt x="118" y="129"/>
                    <a:pt x="114" y="127"/>
                    <a:pt x="111" y="126"/>
                  </a:cubicBezTo>
                  <a:cubicBezTo>
                    <a:pt x="108" y="124"/>
                    <a:pt x="103" y="126"/>
                    <a:pt x="100" y="128"/>
                  </a:cubicBezTo>
                  <a:cubicBezTo>
                    <a:pt x="97" y="129"/>
                    <a:pt x="91" y="127"/>
                    <a:pt x="86" y="125"/>
                  </a:cubicBezTo>
                  <a:cubicBezTo>
                    <a:pt x="81" y="123"/>
                    <a:pt x="76" y="125"/>
                    <a:pt x="66" y="124"/>
                  </a:cubicBezTo>
                  <a:cubicBezTo>
                    <a:pt x="56" y="123"/>
                    <a:pt x="64" y="120"/>
                    <a:pt x="66" y="115"/>
                  </a:cubicBezTo>
                  <a:cubicBezTo>
                    <a:pt x="67" y="111"/>
                    <a:pt x="63" y="112"/>
                    <a:pt x="60" y="112"/>
                  </a:cubicBezTo>
                  <a:cubicBezTo>
                    <a:pt x="60" y="112"/>
                    <a:pt x="60" y="112"/>
                    <a:pt x="60" y="112"/>
                  </a:cubicBezTo>
                  <a:cubicBezTo>
                    <a:pt x="60" y="110"/>
                    <a:pt x="56" y="110"/>
                    <a:pt x="56" y="108"/>
                  </a:cubicBezTo>
                  <a:cubicBezTo>
                    <a:pt x="55" y="104"/>
                    <a:pt x="61" y="103"/>
                    <a:pt x="61" y="102"/>
                  </a:cubicBezTo>
                  <a:cubicBezTo>
                    <a:pt x="62" y="101"/>
                    <a:pt x="57" y="101"/>
                    <a:pt x="52" y="100"/>
                  </a:cubicBezTo>
                  <a:cubicBezTo>
                    <a:pt x="47" y="99"/>
                    <a:pt x="51" y="104"/>
                    <a:pt x="45" y="104"/>
                  </a:cubicBezTo>
                  <a:cubicBezTo>
                    <a:pt x="40" y="104"/>
                    <a:pt x="39" y="101"/>
                    <a:pt x="33" y="99"/>
                  </a:cubicBezTo>
                  <a:cubicBezTo>
                    <a:pt x="28" y="96"/>
                    <a:pt x="31" y="96"/>
                    <a:pt x="31" y="93"/>
                  </a:cubicBezTo>
                  <a:cubicBezTo>
                    <a:pt x="32" y="90"/>
                    <a:pt x="31" y="88"/>
                    <a:pt x="26" y="84"/>
                  </a:cubicBezTo>
                  <a:cubicBezTo>
                    <a:pt x="21" y="80"/>
                    <a:pt x="17" y="82"/>
                    <a:pt x="17" y="77"/>
                  </a:cubicBezTo>
                  <a:cubicBezTo>
                    <a:pt x="17" y="72"/>
                    <a:pt x="14" y="73"/>
                    <a:pt x="11" y="69"/>
                  </a:cubicBezTo>
                  <a:cubicBezTo>
                    <a:pt x="9" y="65"/>
                    <a:pt x="6" y="65"/>
                    <a:pt x="2" y="62"/>
                  </a:cubicBezTo>
                  <a:cubicBezTo>
                    <a:pt x="0" y="60"/>
                    <a:pt x="1" y="59"/>
                    <a:pt x="2" y="58"/>
                  </a:cubicBezTo>
                  <a:cubicBezTo>
                    <a:pt x="4" y="58"/>
                    <a:pt x="7" y="58"/>
                    <a:pt x="9" y="58"/>
                  </a:cubicBezTo>
                  <a:cubicBezTo>
                    <a:pt x="18" y="57"/>
                    <a:pt x="18" y="58"/>
                    <a:pt x="24" y="54"/>
                  </a:cubicBezTo>
                  <a:cubicBezTo>
                    <a:pt x="30" y="50"/>
                    <a:pt x="28" y="41"/>
                    <a:pt x="33" y="33"/>
                  </a:cubicBezTo>
                  <a:cubicBezTo>
                    <a:pt x="37" y="26"/>
                    <a:pt x="35" y="23"/>
                    <a:pt x="47" y="17"/>
                  </a:cubicBezTo>
                  <a:cubicBezTo>
                    <a:pt x="58" y="11"/>
                    <a:pt x="56" y="14"/>
                    <a:pt x="56" y="9"/>
                  </a:cubicBezTo>
                  <a:cubicBezTo>
                    <a:pt x="56" y="9"/>
                    <a:pt x="56" y="8"/>
                    <a:pt x="56" y="8"/>
                  </a:cubicBezTo>
                  <a:cubicBezTo>
                    <a:pt x="62" y="8"/>
                    <a:pt x="63" y="4"/>
                    <a:pt x="67" y="6"/>
                  </a:cubicBezTo>
                  <a:cubicBezTo>
                    <a:pt x="71" y="9"/>
                    <a:pt x="73" y="11"/>
                    <a:pt x="82" y="11"/>
                  </a:cubicBezTo>
                  <a:cubicBezTo>
                    <a:pt x="91" y="12"/>
                    <a:pt x="93" y="8"/>
                    <a:pt x="97" y="11"/>
                  </a:cubicBezTo>
                  <a:cubicBezTo>
                    <a:pt x="101" y="15"/>
                    <a:pt x="105" y="18"/>
                    <a:pt x="107" y="14"/>
                  </a:cubicBezTo>
                  <a:cubicBezTo>
                    <a:pt x="110" y="11"/>
                    <a:pt x="105" y="9"/>
                    <a:pt x="115" y="9"/>
                  </a:cubicBezTo>
                  <a:cubicBezTo>
                    <a:pt x="124" y="10"/>
                    <a:pt x="125" y="13"/>
                    <a:pt x="129" y="9"/>
                  </a:cubicBezTo>
                  <a:cubicBezTo>
                    <a:pt x="133" y="4"/>
                    <a:pt x="138" y="1"/>
                    <a:pt x="140" y="1"/>
                  </a:cubicBezTo>
                  <a:cubicBezTo>
                    <a:pt x="140" y="1"/>
                    <a:pt x="141" y="0"/>
                    <a:pt x="141" y="0"/>
                  </a:cubicBezTo>
                  <a:cubicBezTo>
                    <a:pt x="143" y="2"/>
                    <a:pt x="143" y="5"/>
                    <a:pt x="148" y="8"/>
                  </a:cubicBezTo>
                  <a:cubicBezTo>
                    <a:pt x="153" y="11"/>
                    <a:pt x="153" y="14"/>
                    <a:pt x="155" y="18"/>
                  </a:cubicBezTo>
                  <a:cubicBezTo>
                    <a:pt x="157" y="21"/>
                    <a:pt x="159" y="23"/>
                    <a:pt x="164" y="28"/>
                  </a:cubicBezTo>
                  <a:cubicBezTo>
                    <a:pt x="169" y="33"/>
                    <a:pt x="176" y="38"/>
                    <a:pt x="176" y="42"/>
                  </a:cubicBezTo>
                  <a:cubicBezTo>
                    <a:pt x="177" y="46"/>
                    <a:pt x="182" y="43"/>
                    <a:pt x="179" y="52"/>
                  </a:cubicBezTo>
                  <a:cubicBezTo>
                    <a:pt x="176" y="62"/>
                    <a:pt x="177" y="65"/>
                    <a:pt x="179" y="68"/>
                  </a:cubicBezTo>
                  <a:cubicBezTo>
                    <a:pt x="180" y="70"/>
                    <a:pt x="178" y="74"/>
                    <a:pt x="180" y="77"/>
                  </a:cubicBezTo>
                  <a:cubicBezTo>
                    <a:pt x="180" y="77"/>
                    <a:pt x="180" y="78"/>
                    <a:pt x="180" y="78"/>
                  </a:cubicBezTo>
                  <a:cubicBezTo>
                    <a:pt x="181" y="80"/>
                    <a:pt x="179" y="82"/>
                    <a:pt x="184" y="83"/>
                  </a:cubicBezTo>
                  <a:cubicBezTo>
                    <a:pt x="189" y="84"/>
                    <a:pt x="189" y="86"/>
                    <a:pt x="195" y="84"/>
                  </a:cubicBezTo>
                  <a:cubicBezTo>
                    <a:pt x="201" y="82"/>
                    <a:pt x="202" y="80"/>
                    <a:pt x="207" y="79"/>
                  </a:cubicBezTo>
                  <a:cubicBezTo>
                    <a:pt x="211" y="79"/>
                    <a:pt x="213" y="80"/>
                    <a:pt x="214" y="80"/>
                  </a:cubicBezTo>
                  <a:cubicBezTo>
                    <a:pt x="215" y="85"/>
                    <a:pt x="218" y="88"/>
                    <a:pt x="214" y="9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163">
              <a:extLst>
                <a:ext uri="{FF2B5EF4-FFF2-40B4-BE49-F238E27FC236}">
                  <a16:creationId xmlns:a16="http://schemas.microsoft.com/office/drawing/2014/main" id="{E2280F12-B53E-47CB-804A-F2D602CD3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3" y="1303"/>
              <a:ext cx="86" cy="51"/>
            </a:xfrm>
            <a:custGeom>
              <a:avLst/>
              <a:gdLst>
                <a:gd name="T0" fmla="*/ 144 w 144"/>
                <a:gd name="T1" fmla="*/ 15 h 85"/>
                <a:gd name="T2" fmla="*/ 143 w 144"/>
                <a:gd name="T3" fmla="*/ 20 h 85"/>
                <a:gd name="T4" fmla="*/ 137 w 144"/>
                <a:gd name="T5" fmla="*/ 26 h 85"/>
                <a:gd name="T6" fmla="*/ 128 w 144"/>
                <a:gd name="T7" fmla="*/ 38 h 85"/>
                <a:gd name="T8" fmla="*/ 126 w 144"/>
                <a:gd name="T9" fmla="*/ 49 h 85"/>
                <a:gd name="T10" fmla="*/ 134 w 144"/>
                <a:gd name="T11" fmla="*/ 62 h 85"/>
                <a:gd name="T12" fmla="*/ 134 w 144"/>
                <a:gd name="T13" fmla="*/ 63 h 85"/>
                <a:gd name="T14" fmla="*/ 131 w 144"/>
                <a:gd name="T15" fmla="*/ 63 h 85"/>
                <a:gd name="T16" fmla="*/ 124 w 144"/>
                <a:gd name="T17" fmla="*/ 63 h 85"/>
                <a:gd name="T18" fmla="*/ 116 w 144"/>
                <a:gd name="T19" fmla="*/ 60 h 85"/>
                <a:gd name="T20" fmla="*/ 105 w 144"/>
                <a:gd name="T21" fmla="*/ 64 h 85"/>
                <a:gd name="T22" fmla="*/ 97 w 144"/>
                <a:gd name="T23" fmla="*/ 69 h 85"/>
                <a:gd name="T24" fmla="*/ 95 w 144"/>
                <a:gd name="T25" fmla="*/ 70 h 85"/>
                <a:gd name="T26" fmla="*/ 95 w 144"/>
                <a:gd name="T27" fmla="*/ 76 h 85"/>
                <a:gd name="T28" fmla="*/ 86 w 144"/>
                <a:gd name="T29" fmla="*/ 83 h 85"/>
                <a:gd name="T30" fmla="*/ 75 w 144"/>
                <a:gd name="T31" fmla="*/ 83 h 85"/>
                <a:gd name="T32" fmla="*/ 64 w 144"/>
                <a:gd name="T33" fmla="*/ 80 h 85"/>
                <a:gd name="T34" fmla="*/ 54 w 144"/>
                <a:gd name="T35" fmla="*/ 73 h 85"/>
                <a:gd name="T36" fmla="*/ 42 w 144"/>
                <a:gd name="T37" fmla="*/ 77 h 85"/>
                <a:gd name="T38" fmla="*/ 30 w 144"/>
                <a:gd name="T39" fmla="*/ 79 h 85"/>
                <a:gd name="T40" fmla="*/ 20 w 144"/>
                <a:gd name="T41" fmla="*/ 79 h 85"/>
                <a:gd name="T42" fmla="*/ 22 w 144"/>
                <a:gd name="T43" fmla="*/ 73 h 85"/>
                <a:gd name="T44" fmla="*/ 19 w 144"/>
                <a:gd name="T45" fmla="*/ 66 h 85"/>
                <a:gd name="T46" fmla="*/ 15 w 144"/>
                <a:gd name="T47" fmla="*/ 61 h 85"/>
                <a:gd name="T48" fmla="*/ 7 w 144"/>
                <a:gd name="T49" fmla="*/ 54 h 85"/>
                <a:gd name="T50" fmla="*/ 6 w 144"/>
                <a:gd name="T51" fmla="*/ 51 h 85"/>
                <a:gd name="T52" fmla="*/ 8 w 144"/>
                <a:gd name="T53" fmla="*/ 51 h 85"/>
                <a:gd name="T54" fmla="*/ 7 w 144"/>
                <a:gd name="T55" fmla="*/ 43 h 85"/>
                <a:gd name="T56" fmla="*/ 12 w 144"/>
                <a:gd name="T57" fmla="*/ 37 h 85"/>
                <a:gd name="T58" fmla="*/ 18 w 144"/>
                <a:gd name="T59" fmla="*/ 32 h 85"/>
                <a:gd name="T60" fmla="*/ 11 w 144"/>
                <a:gd name="T61" fmla="*/ 23 h 85"/>
                <a:gd name="T62" fmla="*/ 4 w 144"/>
                <a:gd name="T63" fmla="*/ 12 h 85"/>
                <a:gd name="T64" fmla="*/ 9 w 144"/>
                <a:gd name="T65" fmla="*/ 3 h 85"/>
                <a:gd name="T66" fmla="*/ 10 w 144"/>
                <a:gd name="T67" fmla="*/ 0 h 85"/>
                <a:gd name="T68" fmla="*/ 16 w 144"/>
                <a:gd name="T69" fmla="*/ 3 h 85"/>
                <a:gd name="T70" fmla="*/ 16 w 144"/>
                <a:gd name="T71" fmla="*/ 12 h 85"/>
                <a:gd name="T72" fmla="*/ 36 w 144"/>
                <a:gd name="T73" fmla="*/ 13 h 85"/>
                <a:gd name="T74" fmla="*/ 50 w 144"/>
                <a:gd name="T75" fmla="*/ 16 h 85"/>
                <a:gd name="T76" fmla="*/ 61 w 144"/>
                <a:gd name="T77" fmla="*/ 14 h 85"/>
                <a:gd name="T78" fmla="*/ 74 w 144"/>
                <a:gd name="T79" fmla="*/ 16 h 85"/>
                <a:gd name="T80" fmla="*/ 86 w 144"/>
                <a:gd name="T81" fmla="*/ 10 h 85"/>
                <a:gd name="T82" fmla="*/ 99 w 144"/>
                <a:gd name="T83" fmla="*/ 4 h 85"/>
                <a:gd name="T84" fmla="*/ 115 w 144"/>
                <a:gd name="T85" fmla="*/ 3 h 85"/>
                <a:gd name="T86" fmla="*/ 130 w 144"/>
                <a:gd name="T87" fmla="*/ 9 h 85"/>
                <a:gd name="T88" fmla="*/ 144 w 144"/>
                <a:gd name="T89" fmla="*/ 1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4" h="85">
                  <a:moveTo>
                    <a:pt x="144" y="15"/>
                  </a:moveTo>
                  <a:cubicBezTo>
                    <a:pt x="144" y="17"/>
                    <a:pt x="143" y="18"/>
                    <a:pt x="143" y="20"/>
                  </a:cubicBezTo>
                  <a:cubicBezTo>
                    <a:pt x="143" y="23"/>
                    <a:pt x="140" y="22"/>
                    <a:pt x="137" y="26"/>
                  </a:cubicBezTo>
                  <a:cubicBezTo>
                    <a:pt x="134" y="30"/>
                    <a:pt x="128" y="35"/>
                    <a:pt x="128" y="38"/>
                  </a:cubicBezTo>
                  <a:cubicBezTo>
                    <a:pt x="128" y="41"/>
                    <a:pt x="124" y="46"/>
                    <a:pt x="126" y="49"/>
                  </a:cubicBezTo>
                  <a:cubicBezTo>
                    <a:pt x="128" y="53"/>
                    <a:pt x="134" y="61"/>
                    <a:pt x="134" y="62"/>
                  </a:cubicBezTo>
                  <a:cubicBezTo>
                    <a:pt x="134" y="62"/>
                    <a:pt x="134" y="62"/>
                    <a:pt x="134" y="63"/>
                  </a:cubicBezTo>
                  <a:cubicBezTo>
                    <a:pt x="133" y="63"/>
                    <a:pt x="132" y="63"/>
                    <a:pt x="131" y="63"/>
                  </a:cubicBezTo>
                  <a:cubicBezTo>
                    <a:pt x="129" y="64"/>
                    <a:pt x="127" y="64"/>
                    <a:pt x="124" y="63"/>
                  </a:cubicBezTo>
                  <a:cubicBezTo>
                    <a:pt x="122" y="62"/>
                    <a:pt x="119" y="61"/>
                    <a:pt x="116" y="60"/>
                  </a:cubicBezTo>
                  <a:cubicBezTo>
                    <a:pt x="113" y="60"/>
                    <a:pt x="109" y="62"/>
                    <a:pt x="105" y="64"/>
                  </a:cubicBezTo>
                  <a:cubicBezTo>
                    <a:pt x="101" y="66"/>
                    <a:pt x="100" y="67"/>
                    <a:pt x="97" y="69"/>
                  </a:cubicBezTo>
                  <a:cubicBezTo>
                    <a:pt x="96" y="69"/>
                    <a:pt x="95" y="69"/>
                    <a:pt x="95" y="70"/>
                  </a:cubicBezTo>
                  <a:cubicBezTo>
                    <a:pt x="89" y="72"/>
                    <a:pt x="94" y="73"/>
                    <a:pt x="95" y="76"/>
                  </a:cubicBezTo>
                  <a:cubicBezTo>
                    <a:pt x="95" y="80"/>
                    <a:pt x="91" y="80"/>
                    <a:pt x="86" y="83"/>
                  </a:cubicBezTo>
                  <a:cubicBezTo>
                    <a:pt x="80" y="85"/>
                    <a:pt x="78" y="83"/>
                    <a:pt x="75" y="83"/>
                  </a:cubicBezTo>
                  <a:cubicBezTo>
                    <a:pt x="72" y="83"/>
                    <a:pt x="68" y="81"/>
                    <a:pt x="64" y="80"/>
                  </a:cubicBezTo>
                  <a:cubicBezTo>
                    <a:pt x="59" y="79"/>
                    <a:pt x="58" y="76"/>
                    <a:pt x="54" y="73"/>
                  </a:cubicBezTo>
                  <a:cubicBezTo>
                    <a:pt x="51" y="71"/>
                    <a:pt x="49" y="76"/>
                    <a:pt x="42" y="77"/>
                  </a:cubicBezTo>
                  <a:cubicBezTo>
                    <a:pt x="35" y="79"/>
                    <a:pt x="37" y="78"/>
                    <a:pt x="30" y="79"/>
                  </a:cubicBezTo>
                  <a:cubicBezTo>
                    <a:pt x="26" y="80"/>
                    <a:pt x="23" y="80"/>
                    <a:pt x="20" y="79"/>
                  </a:cubicBezTo>
                  <a:cubicBezTo>
                    <a:pt x="21" y="78"/>
                    <a:pt x="23" y="76"/>
                    <a:pt x="22" y="73"/>
                  </a:cubicBezTo>
                  <a:cubicBezTo>
                    <a:pt x="20" y="70"/>
                    <a:pt x="22" y="70"/>
                    <a:pt x="19" y="66"/>
                  </a:cubicBezTo>
                  <a:cubicBezTo>
                    <a:pt x="16" y="62"/>
                    <a:pt x="17" y="61"/>
                    <a:pt x="15" y="61"/>
                  </a:cubicBezTo>
                  <a:cubicBezTo>
                    <a:pt x="12" y="60"/>
                    <a:pt x="9" y="57"/>
                    <a:pt x="7" y="54"/>
                  </a:cubicBezTo>
                  <a:cubicBezTo>
                    <a:pt x="6" y="53"/>
                    <a:pt x="6" y="52"/>
                    <a:pt x="6" y="51"/>
                  </a:cubicBezTo>
                  <a:cubicBezTo>
                    <a:pt x="7" y="51"/>
                    <a:pt x="7" y="51"/>
                    <a:pt x="8" y="51"/>
                  </a:cubicBezTo>
                  <a:cubicBezTo>
                    <a:pt x="14" y="50"/>
                    <a:pt x="7" y="47"/>
                    <a:pt x="7" y="43"/>
                  </a:cubicBezTo>
                  <a:cubicBezTo>
                    <a:pt x="7" y="39"/>
                    <a:pt x="8" y="38"/>
                    <a:pt x="12" y="37"/>
                  </a:cubicBezTo>
                  <a:cubicBezTo>
                    <a:pt x="16" y="36"/>
                    <a:pt x="16" y="34"/>
                    <a:pt x="18" y="32"/>
                  </a:cubicBezTo>
                  <a:cubicBezTo>
                    <a:pt x="20" y="29"/>
                    <a:pt x="14" y="27"/>
                    <a:pt x="11" y="23"/>
                  </a:cubicBezTo>
                  <a:cubicBezTo>
                    <a:pt x="8" y="19"/>
                    <a:pt x="7" y="17"/>
                    <a:pt x="4" y="12"/>
                  </a:cubicBezTo>
                  <a:cubicBezTo>
                    <a:pt x="0" y="8"/>
                    <a:pt x="5" y="7"/>
                    <a:pt x="9" y="3"/>
                  </a:cubicBezTo>
                  <a:cubicBezTo>
                    <a:pt x="9" y="2"/>
                    <a:pt x="10" y="1"/>
                    <a:pt x="10" y="0"/>
                  </a:cubicBezTo>
                  <a:cubicBezTo>
                    <a:pt x="13" y="0"/>
                    <a:pt x="17" y="0"/>
                    <a:pt x="16" y="3"/>
                  </a:cubicBezTo>
                  <a:cubicBezTo>
                    <a:pt x="14" y="8"/>
                    <a:pt x="6" y="11"/>
                    <a:pt x="16" y="12"/>
                  </a:cubicBezTo>
                  <a:cubicBezTo>
                    <a:pt x="26" y="13"/>
                    <a:pt x="31" y="11"/>
                    <a:pt x="36" y="13"/>
                  </a:cubicBezTo>
                  <a:cubicBezTo>
                    <a:pt x="41" y="15"/>
                    <a:pt x="47" y="17"/>
                    <a:pt x="50" y="16"/>
                  </a:cubicBezTo>
                  <a:cubicBezTo>
                    <a:pt x="53" y="14"/>
                    <a:pt x="58" y="12"/>
                    <a:pt x="61" y="14"/>
                  </a:cubicBezTo>
                  <a:cubicBezTo>
                    <a:pt x="64" y="15"/>
                    <a:pt x="68" y="17"/>
                    <a:pt x="74" y="16"/>
                  </a:cubicBezTo>
                  <a:cubicBezTo>
                    <a:pt x="79" y="15"/>
                    <a:pt x="81" y="14"/>
                    <a:pt x="86" y="10"/>
                  </a:cubicBezTo>
                  <a:cubicBezTo>
                    <a:pt x="92" y="6"/>
                    <a:pt x="91" y="4"/>
                    <a:pt x="99" y="4"/>
                  </a:cubicBezTo>
                  <a:cubicBezTo>
                    <a:pt x="108" y="4"/>
                    <a:pt x="109" y="0"/>
                    <a:pt x="115" y="3"/>
                  </a:cubicBezTo>
                  <a:cubicBezTo>
                    <a:pt x="121" y="6"/>
                    <a:pt x="125" y="6"/>
                    <a:pt x="130" y="9"/>
                  </a:cubicBezTo>
                  <a:cubicBezTo>
                    <a:pt x="135" y="12"/>
                    <a:pt x="141" y="16"/>
                    <a:pt x="144" y="1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164">
              <a:extLst>
                <a:ext uri="{FF2B5EF4-FFF2-40B4-BE49-F238E27FC236}">
                  <a16:creationId xmlns:a16="http://schemas.microsoft.com/office/drawing/2014/main" id="{5743ECE4-949B-4234-9972-6477F2560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" y="1231"/>
              <a:ext cx="87" cy="48"/>
            </a:xfrm>
            <a:custGeom>
              <a:avLst/>
              <a:gdLst>
                <a:gd name="T0" fmla="*/ 133 w 144"/>
                <a:gd name="T1" fmla="*/ 25 h 79"/>
                <a:gd name="T2" fmla="*/ 119 w 144"/>
                <a:gd name="T3" fmla="*/ 41 h 79"/>
                <a:gd name="T4" fmla="*/ 110 w 144"/>
                <a:gd name="T5" fmla="*/ 62 h 79"/>
                <a:gd name="T6" fmla="*/ 95 w 144"/>
                <a:gd name="T7" fmla="*/ 66 h 79"/>
                <a:gd name="T8" fmla="*/ 88 w 144"/>
                <a:gd name="T9" fmla="*/ 66 h 79"/>
                <a:gd name="T10" fmla="*/ 74 w 144"/>
                <a:gd name="T11" fmla="*/ 67 h 79"/>
                <a:gd name="T12" fmla="*/ 60 w 144"/>
                <a:gd name="T13" fmla="*/ 73 h 79"/>
                <a:gd name="T14" fmla="*/ 57 w 144"/>
                <a:gd name="T15" fmla="*/ 75 h 79"/>
                <a:gd name="T16" fmla="*/ 49 w 144"/>
                <a:gd name="T17" fmla="*/ 78 h 79"/>
                <a:gd name="T18" fmla="*/ 31 w 144"/>
                <a:gd name="T19" fmla="*/ 75 h 79"/>
                <a:gd name="T20" fmla="*/ 14 w 144"/>
                <a:gd name="T21" fmla="*/ 63 h 79"/>
                <a:gd name="T22" fmla="*/ 4 w 144"/>
                <a:gd name="T23" fmla="*/ 56 h 79"/>
                <a:gd name="T24" fmla="*/ 3 w 144"/>
                <a:gd name="T25" fmla="*/ 54 h 79"/>
                <a:gd name="T26" fmla="*/ 0 w 144"/>
                <a:gd name="T27" fmla="*/ 48 h 79"/>
                <a:gd name="T28" fmla="*/ 3 w 144"/>
                <a:gd name="T29" fmla="*/ 43 h 79"/>
                <a:gd name="T30" fmla="*/ 5 w 144"/>
                <a:gd name="T31" fmla="*/ 32 h 79"/>
                <a:gd name="T32" fmla="*/ 4 w 144"/>
                <a:gd name="T33" fmla="*/ 26 h 79"/>
                <a:gd name="T34" fmla="*/ 13 w 144"/>
                <a:gd name="T35" fmla="*/ 24 h 79"/>
                <a:gd name="T36" fmla="*/ 16 w 144"/>
                <a:gd name="T37" fmla="*/ 20 h 79"/>
                <a:gd name="T38" fmla="*/ 16 w 144"/>
                <a:gd name="T39" fmla="*/ 18 h 79"/>
                <a:gd name="T40" fmla="*/ 21 w 144"/>
                <a:gd name="T41" fmla="*/ 18 h 79"/>
                <a:gd name="T42" fmla="*/ 26 w 144"/>
                <a:gd name="T43" fmla="*/ 21 h 79"/>
                <a:gd name="T44" fmla="*/ 37 w 144"/>
                <a:gd name="T45" fmla="*/ 24 h 79"/>
                <a:gd name="T46" fmla="*/ 47 w 144"/>
                <a:gd name="T47" fmla="*/ 23 h 79"/>
                <a:gd name="T48" fmla="*/ 55 w 144"/>
                <a:gd name="T49" fmla="*/ 17 h 79"/>
                <a:gd name="T50" fmla="*/ 66 w 144"/>
                <a:gd name="T51" fmla="*/ 15 h 79"/>
                <a:gd name="T52" fmla="*/ 72 w 144"/>
                <a:gd name="T53" fmla="*/ 11 h 79"/>
                <a:gd name="T54" fmla="*/ 78 w 144"/>
                <a:gd name="T55" fmla="*/ 13 h 79"/>
                <a:gd name="T56" fmla="*/ 88 w 144"/>
                <a:gd name="T57" fmla="*/ 9 h 79"/>
                <a:gd name="T58" fmla="*/ 91 w 144"/>
                <a:gd name="T59" fmla="*/ 3 h 79"/>
                <a:gd name="T60" fmla="*/ 96 w 144"/>
                <a:gd name="T61" fmla="*/ 1 h 79"/>
                <a:gd name="T62" fmla="*/ 102 w 144"/>
                <a:gd name="T63" fmla="*/ 3 h 79"/>
                <a:gd name="T64" fmla="*/ 114 w 144"/>
                <a:gd name="T65" fmla="*/ 3 h 79"/>
                <a:gd name="T66" fmla="*/ 122 w 144"/>
                <a:gd name="T67" fmla="*/ 7 h 79"/>
                <a:gd name="T68" fmla="*/ 127 w 144"/>
                <a:gd name="T69" fmla="*/ 7 h 79"/>
                <a:gd name="T70" fmla="*/ 128 w 144"/>
                <a:gd name="T71" fmla="*/ 7 h 79"/>
                <a:gd name="T72" fmla="*/ 142 w 144"/>
                <a:gd name="T73" fmla="*/ 16 h 79"/>
                <a:gd name="T74" fmla="*/ 142 w 144"/>
                <a:gd name="T75" fmla="*/ 17 h 79"/>
                <a:gd name="T76" fmla="*/ 133 w 144"/>
                <a:gd name="T77" fmla="*/ 2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4" h="79">
                  <a:moveTo>
                    <a:pt x="133" y="25"/>
                  </a:moveTo>
                  <a:cubicBezTo>
                    <a:pt x="121" y="31"/>
                    <a:pt x="123" y="34"/>
                    <a:pt x="119" y="41"/>
                  </a:cubicBezTo>
                  <a:cubicBezTo>
                    <a:pt x="114" y="49"/>
                    <a:pt x="116" y="58"/>
                    <a:pt x="110" y="62"/>
                  </a:cubicBezTo>
                  <a:cubicBezTo>
                    <a:pt x="104" y="66"/>
                    <a:pt x="104" y="65"/>
                    <a:pt x="95" y="66"/>
                  </a:cubicBezTo>
                  <a:cubicBezTo>
                    <a:pt x="93" y="66"/>
                    <a:pt x="90" y="66"/>
                    <a:pt x="88" y="66"/>
                  </a:cubicBezTo>
                  <a:cubicBezTo>
                    <a:pt x="83" y="66"/>
                    <a:pt x="78" y="65"/>
                    <a:pt x="74" y="67"/>
                  </a:cubicBezTo>
                  <a:cubicBezTo>
                    <a:pt x="69" y="71"/>
                    <a:pt x="65" y="71"/>
                    <a:pt x="60" y="73"/>
                  </a:cubicBezTo>
                  <a:cubicBezTo>
                    <a:pt x="58" y="73"/>
                    <a:pt x="58" y="74"/>
                    <a:pt x="57" y="75"/>
                  </a:cubicBezTo>
                  <a:cubicBezTo>
                    <a:pt x="56" y="76"/>
                    <a:pt x="55" y="77"/>
                    <a:pt x="49" y="78"/>
                  </a:cubicBezTo>
                  <a:cubicBezTo>
                    <a:pt x="39" y="78"/>
                    <a:pt x="40" y="79"/>
                    <a:pt x="31" y="75"/>
                  </a:cubicBezTo>
                  <a:cubicBezTo>
                    <a:pt x="23" y="70"/>
                    <a:pt x="22" y="71"/>
                    <a:pt x="14" y="63"/>
                  </a:cubicBezTo>
                  <a:cubicBezTo>
                    <a:pt x="7" y="57"/>
                    <a:pt x="6" y="59"/>
                    <a:pt x="4" y="56"/>
                  </a:cubicBezTo>
                  <a:cubicBezTo>
                    <a:pt x="4" y="56"/>
                    <a:pt x="3" y="55"/>
                    <a:pt x="3" y="54"/>
                  </a:cubicBezTo>
                  <a:cubicBezTo>
                    <a:pt x="1" y="51"/>
                    <a:pt x="1" y="49"/>
                    <a:pt x="0" y="48"/>
                  </a:cubicBezTo>
                  <a:cubicBezTo>
                    <a:pt x="1" y="46"/>
                    <a:pt x="3" y="45"/>
                    <a:pt x="3" y="43"/>
                  </a:cubicBezTo>
                  <a:cubicBezTo>
                    <a:pt x="3" y="40"/>
                    <a:pt x="0" y="37"/>
                    <a:pt x="5" y="32"/>
                  </a:cubicBezTo>
                  <a:cubicBezTo>
                    <a:pt x="11" y="27"/>
                    <a:pt x="5" y="29"/>
                    <a:pt x="4" y="26"/>
                  </a:cubicBezTo>
                  <a:cubicBezTo>
                    <a:pt x="2" y="23"/>
                    <a:pt x="7" y="24"/>
                    <a:pt x="13" y="24"/>
                  </a:cubicBezTo>
                  <a:cubicBezTo>
                    <a:pt x="18" y="25"/>
                    <a:pt x="15" y="24"/>
                    <a:pt x="16" y="20"/>
                  </a:cubicBezTo>
                  <a:cubicBezTo>
                    <a:pt x="16" y="19"/>
                    <a:pt x="16" y="19"/>
                    <a:pt x="16" y="18"/>
                  </a:cubicBezTo>
                  <a:cubicBezTo>
                    <a:pt x="17" y="18"/>
                    <a:pt x="19" y="18"/>
                    <a:pt x="21" y="18"/>
                  </a:cubicBezTo>
                  <a:cubicBezTo>
                    <a:pt x="23" y="18"/>
                    <a:pt x="23" y="19"/>
                    <a:pt x="26" y="21"/>
                  </a:cubicBezTo>
                  <a:cubicBezTo>
                    <a:pt x="29" y="23"/>
                    <a:pt x="34" y="25"/>
                    <a:pt x="37" y="24"/>
                  </a:cubicBezTo>
                  <a:cubicBezTo>
                    <a:pt x="41" y="24"/>
                    <a:pt x="41" y="25"/>
                    <a:pt x="47" y="23"/>
                  </a:cubicBezTo>
                  <a:cubicBezTo>
                    <a:pt x="52" y="21"/>
                    <a:pt x="54" y="18"/>
                    <a:pt x="55" y="17"/>
                  </a:cubicBezTo>
                  <a:cubicBezTo>
                    <a:pt x="56" y="15"/>
                    <a:pt x="63" y="15"/>
                    <a:pt x="66" y="15"/>
                  </a:cubicBezTo>
                  <a:cubicBezTo>
                    <a:pt x="69" y="14"/>
                    <a:pt x="67" y="10"/>
                    <a:pt x="72" y="11"/>
                  </a:cubicBezTo>
                  <a:cubicBezTo>
                    <a:pt x="76" y="13"/>
                    <a:pt x="73" y="15"/>
                    <a:pt x="78" y="13"/>
                  </a:cubicBezTo>
                  <a:cubicBezTo>
                    <a:pt x="83" y="12"/>
                    <a:pt x="86" y="12"/>
                    <a:pt x="88" y="9"/>
                  </a:cubicBezTo>
                  <a:cubicBezTo>
                    <a:pt x="89" y="6"/>
                    <a:pt x="89" y="4"/>
                    <a:pt x="91" y="3"/>
                  </a:cubicBezTo>
                  <a:cubicBezTo>
                    <a:pt x="93" y="2"/>
                    <a:pt x="95" y="0"/>
                    <a:pt x="96" y="1"/>
                  </a:cubicBezTo>
                  <a:cubicBezTo>
                    <a:pt x="97" y="2"/>
                    <a:pt x="99" y="3"/>
                    <a:pt x="102" y="3"/>
                  </a:cubicBezTo>
                  <a:cubicBezTo>
                    <a:pt x="106" y="3"/>
                    <a:pt x="110" y="0"/>
                    <a:pt x="114" y="3"/>
                  </a:cubicBezTo>
                  <a:cubicBezTo>
                    <a:pt x="117" y="5"/>
                    <a:pt x="118" y="7"/>
                    <a:pt x="122" y="7"/>
                  </a:cubicBezTo>
                  <a:cubicBezTo>
                    <a:pt x="124" y="7"/>
                    <a:pt x="126" y="7"/>
                    <a:pt x="127" y="7"/>
                  </a:cubicBezTo>
                  <a:cubicBezTo>
                    <a:pt x="127" y="7"/>
                    <a:pt x="128" y="7"/>
                    <a:pt x="128" y="7"/>
                  </a:cubicBezTo>
                  <a:cubicBezTo>
                    <a:pt x="134" y="9"/>
                    <a:pt x="141" y="12"/>
                    <a:pt x="142" y="16"/>
                  </a:cubicBezTo>
                  <a:cubicBezTo>
                    <a:pt x="142" y="16"/>
                    <a:pt x="142" y="17"/>
                    <a:pt x="142" y="17"/>
                  </a:cubicBezTo>
                  <a:cubicBezTo>
                    <a:pt x="142" y="22"/>
                    <a:pt x="144" y="19"/>
                    <a:pt x="133" y="2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165">
              <a:extLst>
                <a:ext uri="{FF2B5EF4-FFF2-40B4-BE49-F238E27FC236}">
                  <a16:creationId xmlns:a16="http://schemas.microsoft.com/office/drawing/2014/main" id="{A14C2AB7-10FB-474B-BA7C-7B39C3A33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1224"/>
              <a:ext cx="101" cy="46"/>
            </a:xfrm>
            <a:custGeom>
              <a:avLst/>
              <a:gdLst>
                <a:gd name="T0" fmla="*/ 164 w 169"/>
                <a:gd name="T1" fmla="*/ 35 h 75"/>
                <a:gd name="T2" fmla="*/ 155 w 169"/>
                <a:gd name="T3" fmla="*/ 37 h 75"/>
                <a:gd name="T4" fmla="*/ 156 w 169"/>
                <a:gd name="T5" fmla="*/ 43 h 75"/>
                <a:gd name="T6" fmla="*/ 154 w 169"/>
                <a:gd name="T7" fmla="*/ 54 h 75"/>
                <a:gd name="T8" fmla="*/ 151 w 169"/>
                <a:gd name="T9" fmla="*/ 59 h 75"/>
                <a:gd name="T10" fmla="*/ 146 w 169"/>
                <a:gd name="T11" fmla="*/ 58 h 75"/>
                <a:gd name="T12" fmla="*/ 135 w 169"/>
                <a:gd name="T13" fmla="*/ 66 h 75"/>
                <a:gd name="T14" fmla="*/ 119 w 169"/>
                <a:gd name="T15" fmla="*/ 65 h 75"/>
                <a:gd name="T16" fmla="*/ 110 w 169"/>
                <a:gd name="T17" fmla="*/ 72 h 75"/>
                <a:gd name="T18" fmla="*/ 95 w 169"/>
                <a:gd name="T19" fmla="*/ 69 h 75"/>
                <a:gd name="T20" fmla="*/ 92 w 169"/>
                <a:gd name="T21" fmla="*/ 69 h 75"/>
                <a:gd name="T22" fmla="*/ 92 w 169"/>
                <a:gd name="T23" fmla="*/ 68 h 75"/>
                <a:gd name="T24" fmla="*/ 82 w 169"/>
                <a:gd name="T25" fmla="*/ 66 h 75"/>
                <a:gd name="T26" fmla="*/ 72 w 169"/>
                <a:gd name="T27" fmla="*/ 66 h 75"/>
                <a:gd name="T28" fmla="*/ 60 w 169"/>
                <a:gd name="T29" fmla="*/ 56 h 75"/>
                <a:gd name="T30" fmla="*/ 46 w 169"/>
                <a:gd name="T31" fmla="*/ 56 h 75"/>
                <a:gd name="T32" fmla="*/ 36 w 169"/>
                <a:gd name="T33" fmla="*/ 62 h 75"/>
                <a:gd name="T34" fmla="*/ 27 w 169"/>
                <a:gd name="T35" fmla="*/ 59 h 75"/>
                <a:gd name="T36" fmla="*/ 24 w 169"/>
                <a:gd name="T37" fmla="*/ 60 h 75"/>
                <a:gd name="T38" fmla="*/ 21 w 169"/>
                <a:gd name="T39" fmla="*/ 55 h 75"/>
                <a:gd name="T40" fmla="*/ 14 w 169"/>
                <a:gd name="T41" fmla="*/ 58 h 75"/>
                <a:gd name="T42" fmla="*/ 5 w 169"/>
                <a:gd name="T43" fmla="*/ 53 h 75"/>
                <a:gd name="T44" fmla="*/ 2 w 169"/>
                <a:gd name="T45" fmla="*/ 49 h 75"/>
                <a:gd name="T46" fmla="*/ 3 w 169"/>
                <a:gd name="T47" fmla="*/ 40 h 75"/>
                <a:gd name="T48" fmla="*/ 3 w 169"/>
                <a:gd name="T49" fmla="*/ 40 h 75"/>
                <a:gd name="T50" fmla="*/ 8 w 169"/>
                <a:gd name="T51" fmla="*/ 39 h 75"/>
                <a:gd name="T52" fmla="*/ 14 w 169"/>
                <a:gd name="T53" fmla="*/ 44 h 75"/>
                <a:gd name="T54" fmla="*/ 21 w 169"/>
                <a:gd name="T55" fmla="*/ 45 h 75"/>
                <a:gd name="T56" fmla="*/ 25 w 169"/>
                <a:gd name="T57" fmla="*/ 40 h 75"/>
                <a:gd name="T58" fmla="*/ 32 w 169"/>
                <a:gd name="T59" fmla="*/ 43 h 75"/>
                <a:gd name="T60" fmla="*/ 39 w 169"/>
                <a:gd name="T61" fmla="*/ 45 h 75"/>
                <a:gd name="T62" fmla="*/ 49 w 169"/>
                <a:gd name="T63" fmla="*/ 39 h 75"/>
                <a:gd name="T64" fmla="*/ 61 w 169"/>
                <a:gd name="T65" fmla="*/ 39 h 75"/>
                <a:gd name="T66" fmla="*/ 68 w 169"/>
                <a:gd name="T67" fmla="*/ 36 h 75"/>
                <a:gd name="T68" fmla="*/ 75 w 169"/>
                <a:gd name="T69" fmla="*/ 41 h 75"/>
                <a:gd name="T70" fmla="*/ 78 w 169"/>
                <a:gd name="T71" fmla="*/ 35 h 75"/>
                <a:gd name="T72" fmla="*/ 75 w 169"/>
                <a:gd name="T73" fmla="*/ 30 h 75"/>
                <a:gd name="T74" fmla="*/ 74 w 169"/>
                <a:gd name="T75" fmla="*/ 22 h 75"/>
                <a:gd name="T76" fmla="*/ 82 w 169"/>
                <a:gd name="T77" fmla="*/ 18 h 75"/>
                <a:gd name="T78" fmla="*/ 88 w 169"/>
                <a:gd name="T79" fmla="*/ 13 h 75"/>
                <a:gd name="T80" fmla="*/ 94 w 169"/>
                <a:gd name="T81" fmla="*/ 8 h 75"/>
                <a:gd name="T82" fmla="*/ 99 w 169"/>
                <a:gd name="T83" fmla="*/ 9 h 75"/>
                <a:gd name="T84" fmla="*/ 111 w 169"/>
                <a:gd name="T85" fmla="*/ 12 h 75"/>
                <a:gd name="T86" fmla="*/ 123 w 169"/>
                <a:gd name="T87" fmla="*/ 2 h 75"/>
                <a:gd name="T88" fmla="*/ 134 w 169"/>
                <a:gd name="T89" fmla="*/ 4 h 75"/>
                <a:gd name="T90" fmla="*/ 146 w 169"/>
                <a:gd name="T91" fmla="*/ 7 h 75"/>
                <a:gd name="T92" fmla="*/ 162 w 169"/>
                <a:gd name="T93" fmla="*/ 7 h 75"/>
                <a:gd name="T94" fmla="*/ 163 w 169"/>
                <a:gd name="T95" fmla="*/ 8 h 75"/>
                <a:gd name="T96" fmla="*/ 162 w 169"/>
                <a:gd name="T97" fmla="*/ 16 h 75"/>
                <a:gd name="T98" fmla="*/ 164 w 169"/>
                <a:gd name="T99" fmla="*/ 24 h 75"/>
                <a:gd name="T100" fmla="*/ 167 w 169"/>
                <a:gd name="T101" fmla="*/ 29 h 75"/>
                <a:gd name="T102" fmla="*/ 167 w 169"/>
                <a:gd name="T103" fmla="*/ 31 h 75"/>
                <a:gd name="T104" fmla="*/ 164 w 169"/>
                <a:gd name="T105" fmla="*/ 3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9" h="75">
                  <a:moveTo>
                    <a:pt x="164" y="35"/>
                  </a:moveTo>
                  <a:cubicBezTo>
                    <a:pt x="158" y="35"/>
                    <a:pt x="153" y="34"/>
                    <a:pt x="155" y="37"/>
                  </a:cubicBezTo>
                  <a:cubicBezTo>
                    <a:pt x="156" y="40"/>
                    <a:pt x="162" y="38"/>
                    <a:pt x="156" y="43"/>
                  </a:cubicBezTo>
                  <a:cubicBezTo>
                    <a:pt x="151" y="48"/>
                    <a:pt x="154" y="51"/>
                    <a:pt x="154" y="54"/>
                  </a:cubicBezTo>
                  <a:cubicBezTo>
                    <a:pt x="154" y="56"/>
                    <a:pt x="152" y="57"/>
                    <a:pt x="151" y="59"/>
                  </a:cubicBezTo>
                  <a:cubicBezTo>
                    <a:pt x="150" y="56"/>
                    <a:pt x="149" y="55"/>
                    <a:pt x="146" y="58"/>
                  </a:cubicBezTo>
                  <a:cubicBezTo>
                    <a:pt x="141" y="63"/>
                    <a:pt x="144" y="67"/>
                    <a:pt x="135" y="66"/>
                  </a:cubicBezTo>
                  <a:cubicBezTo>
                    <a:pt x="127" y="65"/>
                    <a:pt x="122" y="61"/>
                    <a:pt x="119" y="65"/>
                  </a:cubicBezTo>
                  <a:cubicBezTo>
                    <a:pt x="115" y="68"/>
                    <a:pt x="118" y="75"/>
                    <a:pt x="110" y="72"/>
                  </a:cubicBezTo>
                  <a:cubicBezTo>
                    <a:pt x="102" y="69"/>
                    <a:pt x="97" y="69"/>
                    <a:pt x="95" y="69"/>
                  </a:cubicBezTo>
                  <a:cubicBezTo>
                    <a:pt x="95" y="69"/>
                    <a:pt x="93" y="69"/>
                    <a:pt x="92" y="69"/>
                  </a:cubicBezTo>
                  <a:cubicBezTo>
                    <a:pt x="92" y="69"/>
                    <a:pt x="92" y="69"/>
                    <a:pt x="92" y="68"/>
                  </a:cubicBezTo>
                  <a:cubicBezTo>
                    <a:pt x="93" y="66"/>
                    <a:pt x="92" y="68"/>
                    <a:pt x="82" y="66"/>
                  </a:cubicBezTo>
                  <a:cubicBezTo>
                    <a:pt x="72" y="63"/>
                    <a:pt x="79" y="66"/>
                    <a:pt x="72" y="66"/>
                  </a:cubicBezTo>
                  <a:cubicBezTo>
                    <a:pt x="66" y="66"/>
                    <a:pt x="63" y="62"/>
                    <a:pt x="60" y="56"/>
                  </a:cubicBezTo>
                  <a:cubicBezTo>
                    <a:pt x="57" y="51"/>
                    <a:pt x="51" y="56"/>
                    <a:pt x="46" y="56"/>
                  </a:cubicBezTo>
                  <a:cubicBezTo>
                    <a:pt x="41" y="55"/>
                    <a:pt x="36" y="61"/>
                    <a:pt x="36" y="62"/>
                  </a:cubicBezTo>
                  <a:cubicBezTo>
                    <a:pt x="35" y="63"/>
                    <a:pt x="31" y="60"/>
                    <a:pt x="27" y="59"/>
                  </a:cubicBezTo>
                  <a:cubicBezTo>
                    <a:pt x="25" y="59"/>
                    <a:pt x="24" y="59"/>
                    <a:pt x="24" y="60"/>
                  </a:cubicBezTo>
                  <a:cubicBezTo>
                    <a:pt x="23" y="58"/>
                    <a:pt x="22" y="56"/>
                    <a:pt x="21" y="55"/>
                  </a:cubicBezTo>
                  <a:cubicBezTo>
                    <a:pt x="20" y="53"/>
                    <a:pt x="18" y="58"/>
                    <a:pt x="14" y="58"/>
                  </a:cubicBezTo>
                  <a:cubicBezTo>
                    <a:pt x="11" y="58"/>
                    <a:pt x="10" y="56"/>
                    <a:pt x="5" y="53"/>
                  </a:cubicBezTo>
                  <a:cubicBezTo>
                    <a:pt x="0" y="50"/>
                    <a:pt x="1" y="51"/>
                    <a:pt x="2" y="49"/>
                  </a:cubicBezTo>
                  <a:cubicBezTo>
                    <a:pt x="2" y="47"/>
                    <a:pt x="3" y="44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4" y="39"/>
                    <a:pt x="6" y="38"/>
                    <a:pt x="8" y="39"/>
                  </a:cubicBezTo>
                  <a:cubicBezTo>
                    <a:pt x="11" y="41"/>
                    <a:pt x="11" y="42"/>
                    <a:pt x="14" y="44"/>
                  </a:cubicBezTo>
                  <a:cubicBezTo>
                    <a:pt x="18" y="46"/>
                    <a:pt x="20" y="48"/>
                    <a:pt x="21" y="45"/>
                  </a:cubicBezTo>
                  <a:cubicBezTo>
                    <a:pt x="21" y="42"/>
                    <a:pt x="22" y="40"/>
                    <a:pt x="25" y="40"/>
                  </a:cubicBezTo>
                  <a:cubicBezTo>
                    <a:pt x="28" y="40"/>
                    <a:pt x="30" y="41"/>
                    <a:pt x="32" y="43"/>
                  </a:cubicBezTo>
                  <a:cubicBezTo>
                    <a:pt x="34" y="45"/>
                    <a:pt x="35" y="47"/>
                    <a:pt x="39" y="45"/>
                  </a:cubicBezTo>
                  <a:cubicBezTo>
                    <a:pt x="43" y="43"/>
                    <a:pt x="45" y="39"/>
                    <a:pt x="49" y="39"/>
                  </a:cubicBezTo>
                  <a:cubicBezTo>
                    <a:pt x="53" y="38"/>
                    <a:pt x="59" y="39"/>
                    <a:pt x="61" y="39"/>
                  </a:cubicBezTo>
                  <a:cubicBezTo>
                    <a:pt x="62" y="38"/>
                    <a:pt x="66" y="35"/>
                    <a:pt x="68" y="36"/>
                  </a:cubicBezTo>
                  <a:cubicBezTo>
                    <a:pt x="69" y="37"/>
                    <a:pt x="71" y="40"/>
                    <a:pt x="75" y="41"/>
                  </a:cubicBezTo>
                  <a:cubicBezTo>
                    <a:pt x="79" y="42"/>
                    <a:pt x="80" y="37"/>
                    <a:pt x="78" y="35"/>
                  </a:cubicBezTo>
                  <a:cubicBezTo>
                    <a:pt x="77" y="34"/>
                    <a:pt x="75" y="35"/>
                    <a:pt x="75" y="30"/>
                  </a:cubicBezTo>
                  <a:cubicBezTo>
                    <a:pt x="75" y="24"/>
                    <a:pt x="70" y="24"/>
                    <a:pt x="74" y="22"/>
                  </a:cubicBezTo>
                  <a:cubicBezTo>
                    <a:pt x="79" y="20"/>
                    <a:pt x="77" y="20"/>
                    <a:pt x="82" y="18"/>
                  </a:cubicBezTo>
                  <a:cubicBezTo>
                    <a:pt x="87" y="16"/>
                    <a:pt x="86" y="13"/>
                    <a:pt x="88" y="13"/>
                  </a:cubicBezTo>
                  <a:cubicBezTo>
                    <a:pt x="91" y="13"/>
                    <a:pt x="94" y="12"/>
                    <a:pt x="94" y="8"/>
                  </a:cubicBezTo>
                  <a:cubicBezTo>
                    <a:pt x="96" y="8"/>
                    <a:pt x="97" y="8"/>
                    <a:pt x="99" y="9"/>
                  </a:cubicBezTo>
                  <a:cubicBezTo>
                    <a:pt x="103" y="12"/>
                    <a:pt x="107" y="13"/>
                    <a:pt x="111" y="12"/>
                  </a:cubicBezTo>
                  <a:cubicBezTo>
                    <a:pt x="116" y="11"/>
                    <a:pt x="122" y="4"/>
                    <a:pt x="123" y="2"/>
                  </a:cubicBezTo>
                  <a:cubicBezTo>
                    <a:pt x="124" y="0"/>
                    <a:pt x="129" y="2"/>
                    <a:pt x="134" y="4"/>
                  </a:cubicBezTo>
                  <a:cubicBezTo>
                    <a:pt x="139" y="6"/>
                    <a:pt x="140" y="7"/>
                    <a:pt x="146" y="7"/>
                  </a:cubicBezTo>
                  <a:cubicBezTo>
                    <a:pt x="152" y="7"/>
                    <a:pt x="159" y="3"/>
                    <a:pt x="162" y="7"/>
                  </a:cubicBezTo>
                  <a:cubicBezTo>
                    <a:pt x="162" y="7"/>
                    <a:pt x="163" y="7"/>
                    <a:pt x="163" y="8"/>
                  </a:cubicBezTo>
                  <a:cubicBezTo>
                    <a:pt x="165" y="11"/>
                    <a:pt x="163" y="12"/>
                    <a:pt x="162" y="16"/>
                  </a:cubicBezTo>
                  <a:cubicBezTo>
                    <a:pt x="161" y="21"/>
                    <a:pt x="162" y="22"/>
                    <a:pt x="164" y="24"/>
                  </a:cubicBezTo>
                  <a:cubicBezTo>
                    <a:pt x="165" y="26"/>
                    <a:pt x="166" y="27"/>
                    <a:pt x="167" y="29"/>
                  </a:cubicBezTo>
                  <a:cubicBezTo>
                    <a:pt x="167" y="30"/>
                    <a:pt x="167" y="30"/>
                    <a:pt x="167" y="31"/>
                  </a:cubicBezTo>
                  <a:cubicBezTo>
                    <a:pt x="166" y="35"/>
                    <a:pt x="169" y="36"/>
                    <a:pt x="164" y="3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166">
              <a:extLst>
                <a:ext uri="{FF2B5EF4-FFF2-40B4-BE49-F238E27FC236}">
                  <a16:creationId xmlns:a16="http://schemas.microsoft.com/office/drawing/2014/main" id="{47EA0727-EF69-4BD2-A4C4-A7843940A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4" y="1244"/>
              <a:ext cx="61" cy="34"/>
            </a:xfrm>
            <a:custGeom>
              <a:avLst/>
              <a:gdLst>
                <a:gd name="T0" fmla="*/ 102 w 102"/>
                <a:gd name="T1" fmla="*/ 27 h 56"/>
                <a:gd name="T2" fmla="*/ 99 w 102"/>
                <a:gd name="T3" fmla="*/ 33 h 56"/>
                <a:gd name="T4" fmla="*/ 92 w 102"/>
                <a:gd name="T5" fmla="*/ 34 h 56"/>
                <a:gd name="T6" fmla="*/ 92 w 102"/>
                <a:gd name="T7" fmla="*/ 44 h 56"/>
                <a:gd name="T8" fmla="*/ 87 w 102"/>
                <a:gd name="T9" fmla="*/ 41 h 56"/>
                <a:gd name="T10" fmla="*/ 76 w 102"/>
                <a:gd name="T11" fmla="*/ 36 h 56"/>
                <a:gd name="T12" fmla="*/ 71 w 102"/>
                <a:gd name="T13" fmla="*/ 45 h 56"/>
                <a:gd name="T14" fmla="*/ 68 w 102"/>
                <a:gd name="T15" fmla="*/ 54 h 56"/>
                <a:gd name="T16" fmla="*/ 61 w 102"/>
                <a:gd name="T17" fmla="*/ 47 h 56"/>
                <a:gd name="T18" fmla="*/ 55 w 102"/>
                <a:gd name="T19" fmla="*/ 39 h 56"/>
                <a:gd name="T20" fmla="*/ 48 w 102"/>
                <a:gd name="T21" fmla="*/ 47 h 56"/>
                <a:gd name="T22" fmla="*/ 34 w 102"/>
                <a:gd name="T23" fmla="*/ 51 h 56"/>
                <a:gd name="T24" fmla="*/ 22 w 102"/>
                <a:gd name="T25" fmla="*/ 53 h 56"/>
                <a:gd name="T26" fmla="*/ 20 w 102"/>
                <a:gd name="T27" fmla="*/ 49 h 56"/>
                <a:gd name="T28" fmla="*/ 17 w 102"/>
                <a:gd name="T29" fmla="*/ 40 h 56"/>
                <a:gd name="T30" fmla="*/ 6 w 102"/>
                <a:gd name="T31" fmla="*/ 42 h 56"/>
                <a:gd name="T32" fmla="*/ 1 w 102"/>
                <a:gd name="T33" fmla="*/ 43 h 56"/>
                <a:gd name="T34" fmla="*/ 8 w 102"/>
                <a:gd name="T35" fmla="*/ 30 h 56"/>
                <a:gd name="T36" fmla="*/ 16 w 102"/>
                <a:gd name="T37" fmla="*/ 22 h 56"/>
                <a:gd name="T38" fmla="*/ 23 w 102"/>
                <a:gd name="T39" fmla="*/ 11 h 56"/>
                <a:gd name="T40" fmla="*/ 30 w 102"/>
                <a:gd name="T41" fmla="*/ 10 h 56"/>
                <a:gd name="T42" fmla="*/ 35 w 102"/>
                <a:gd name="T43" fmla="*/ 6 h 56"/>
                <a:gd name="T44" fmla="*/ 49 w 102"/>
                <a:gd name="T45" fmla="*/ 7 h 56"/>
                <a:gd name="T46" fmla="*/ 56 w 102"/>
                <a:gd name="T47" fmla="*/ 4 h 56"/>
                <a:gd name="T48" fmla="*/ 62 w 102"/>
                <a:gd name="T49" fmla="*/ 2 h 56"/>
                <a:gd name="T50" fmla="*/ 75 w 102"/>
                <a:gd name="T51" fmla="*/ 5 h 56"/>
                <a:gd name="T52" fmla="*/ 81 w 102"/>
                <a:gd name="T53" fmla="*/ 7 h 56"/>
                <a:gd name="T54" fmla="*/ 81 w 102"/>
                <a:gd name="T55" fmla="*/ 7 h 56"/>
                <a:gd name="T56" fmla="*/ 80 w 102"/>
                <a:gd name="T57" fmla="*/ 16 h 56"/>
                <a:gd name="T58" fmla="*/ 83 w 102"/>
                <a:gd name="T59" fmla="*/ 20 h 56"/>
                <a:gd name="T60" fmla="*/ 92 w 102"/>
                <a:gd name="T61" fmla="*/ 25 h 56"/>
                <a:gd name="T62" fmla="*/ 99 w 102"/>
                <a:gd name="T63" fmla="*/ 22 h 56"/>
                <a:gd name="T64" fmla="*/ 102 w 102"/>
                <a:gd name="T65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56">
                  <a:moveTo>
                    <a:pt x="102" y="27"/>
                  </a:moveTo>
                  <a:cubicBezTo>
                    <a:pt x="100" y="28"/>
                    <a:pt x="100" y="31"/>
                    <a:pt x="99" y="33"/>
                  </a:cubicBezTo>
                  <a:cubicBezTo>
                    <a:pt x="99" y="36"/>
                    <a:pt x="94" y="34"/>
                    <a:pt x="92" y="34"/>
                  </a:cubicBezTo>
                  <a:cubicBezTo>
                    <a:pt x="90" y="35"/>
                    <a:pt x="93" y="41"/>
                    <a:pt x="92" y="44"/>
                  </a:cubicBezTo>
                  <a:cubicBezTo>
                    <a:pt x="90" y="46"/>
                    <a:pt x="88" y="41"/>
                    <a:pt x="87" y="41"/>
                  </a:cubicBezTo>
                  <a:cubicBezTo>
                    <a:pt x="85" y="41"/>
                    <a:pt x="78" y="40"/>
                    <a:pt x="76" y="36"/>
                  </a:cubicBezTo>
                  <a:cubicBezTo>
                    <a:pt x="75" y="32"/>
                    <a:pt x="75" y="42"/>
                    <a:pt x="71" y="45"/>
                  </a:cubicBezTo>
                  <a:cubicBezTo>
                    <a:pt x="66" y="49"/>
                    <a:pt x="71" y="51"/>
                    <a:pt x="68" y="54"/>
                  </a:cubicBezTo>
                  <a:cubicBezTo>
                    <a:pt x="64" y="56"/>
                    <a:pt x="62" y="48"/>
                    <a:pt x="61" y="47"/>
                  </a:cubicBezTo>
                  <a:cubicBezTo>
                    <a:pt x="60" y="46"/>
                    <a:pt x="56" y="43"/>
                    <a:pt x="55" y="39"/>
                  </a:cubicBezTo>
                  <a:cubicBezTo>
                    <a:pt x="54" y="35"/>
                    <a:pt x="49" y="44"/>
                    <a:pt x="48" y="47"/>
                  </a:cubicBezTo>
                  <a:cubicBezTo>
                    <a:pt x="46" y="50"/>
                    <a:pt x="38" y="51"/>
                    <a:pt x="34" y="51"/>
                  </a:cubicBezTo>
                  <a:cubicBezTo>
                    <a:pt x="31" y="51"/>
                    <a:pt x="27" y="53"/>
                    <a:pt x="22" y="53"/>
                  </a:cubicBezTo>
                  <a:cubicBezTo>
                    <a:pt x="22" y="52"/>
                    <a:pt x="21" y="53"/>
                    <a:pt x="20" y="49"/>
                  </a:cubicBezTo>
                  <a:cubicBezTo>
                    <a:pt x="19" y="44"/>
                    <a:pt x="19" y="41"/>
                    <a:pt x="17" y="40"/>
                  </a:cubicBezTo>
                  <a:cubicBezTo>
                    <a:pt x="16" y="40"/>
                    <a:pt x="7" y="40"/>
                    <a:pt x="6" y="42"/>
                  </a:cubicBezTo>
                  <a:cubicBezTo>
                    <a:pt x="5" y="44"/>
                    <a:pt x="0" y="47"/>
                    <a:pt x="1" y="43"/>
                  </a:cubicBezTo>
                  <a:cubicBezTo>
                    <a:pt x="2" y="38"/>
                    <a:pt x="6" y="30"/>
                    <a:pt x="8" y="30"/>
                  </a:cubicBezTo>
                  <a:cubicBezTo>
                    <a:pt x="9" y="30"/>
                    <a:pt x="12" y="23"/>
                    <a:pt x="16" y="22"/>
                  </a:cubicBezTo>
                  <a:cubicBezTo>
                    <a:pt x="19" y="20"/>
                    <a:pt x="21" y="13"/>
                    <a:pt x="23" y="11"/>
                  </a:cubicBezTo>
                  <a:cubicBezTo>
                    <a:pt x="25" y="9"/>
                    <a:pt x="28" y="10"/>
                    <a:pt x="30" y="10"/>
                  </a:cubicBezTo>
                  <a:cubicBezTo>
                    <a:pt x="32" y="10"/>
                    <a:pt x="34" y="9"/>
                    <a:pt x="35" y="6"/>
                  </a:cubicBezTo>
                  <a:cubicBezTo>
                    <a:pt x="39" y="7"/>
                    <a:pt x="46" y="7"/>
                    <a:pt x="49" y="7"/>
                  </a:cubicBezTo>
                  <a:cubicBezTo>
                    <a:pt x="51" y="6"/>
                    <a:pt x="53" y="7"/>
                    <a:pt x="56" y="4"/>
                  </a:cubicBezTo>
                  <a:cubicBezTo>
                    <a:pt x="59" y="2"/>
                    <a:pt x="59" y="0"/>
                    <a:pt x="62" y="2"/>
                  </a:cubicBezTo>
                  <a:cubicBezTo>
                    <a:pt x="65" y="4"/>
                    <a:pt x="74" y="5"/>
                    <a:pt x="75" y="5"/>
                  </a:cubicBezTo>
                  <a:cubicBezTo>
                    <a:pt x="77" y="5"/>
                    <a:pt x="80" y="4"/>
                    <a:pt x="81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11"/>
                    <a:pt x="80" y="14"/>
                    <a:pt x="80" y="16"/>
                  </a:cubicBezTo>
                  <a:cubicBezTo>
                    <a:pt x="79" y="18"/>
                    <a:pt x="78" y="17"/>
                    <a:pt x="83" y="20"/>
                  </a:cubicBezTo>
                  <a:cubicBezTo>
                    <a:pt x="88" y="23"/>
                    <a:pt x="89" y="25"/>
                    <a:pt x="92" y="25"/>
                  </a:cubicBezTo>
                  <a:cubicBezTo>
                    <a:pt x="96" y="25"/>
                    <a:pt x="98" y="20"/>
                    <a:pt x="99" y="22"/>
                  </a:cubicBezTo>
                  <a:cubicBezTo>
                    <a:pt x="100" y="24"/>
                    <a:pt x="101" y="26"/>
                    <a:pt x="102" y="2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67">
              <a:extLst>
                <a:ext uri="{FF2B5EF4-FFF2-40B4-BE49-F238E27FC236}">
                  <a16:creationId xmlns:a16="http://schemas.microsoft.com/office/drawing/2014/main" id="{A8D5EDF2-32E6-4F78-AF85-381D989C3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5" y="1445"/>
              <a:ext cx="46" cy="14"/>
            </a:xfrm>
            <a:custGeom>
              <a:avLst/>
              <a:gdLst>
                <a:gd name="T0" fmla="*/ 6 w 76"/>
                <a:gd name="T1" fmla="*/ 5 h 24"/>
                <a:gd name="T2" fmla="*/ 10 w 76"/>
                <a:gd name="T3" fmla="*/ 17 h 24"/>
                <a:gd name="T4" fmla="*/ 34 w 76"/>
                <a:gd name="T5" fmla="*/ 17 h 24"/>
                <a:gd name="T6" fmla="*/ 44 w 76"/>
                <a:gd name="T7" fmla="*/ 23 h 24"/>
                <a:gd name="T8" fmla="*/ 59 w 76"/>
                <a:gd name="T9" fmla="*/ 21 h 24"/>
                <a:gd name="T10" fmla="*/ 73 w 76"/>
                <a:gd name="T11" fmla="*/ 20 h 24"/>
                <a:gd name="T12" fmla="*/ 71 w 76"/>
                <a:gd name="T13" fmla="*/ 14 h 24"/>
                <a:gd name="T14" fmla="*/ 60 w 76"/>
                <a:gd name="T15" fmla="*/ 14 h 24"/>
                <a:gd name="T16" fmla="*/ 52 w 76"/>
                <a:gd name="T17" fmla="*/ 10 h 24"/>
                <a:gd name="T18" fmla="*/ 42 w 76"/>
                <a:gd name="T19" fmla="*/ 11 h 24"/>
                <a:gd name="T20" fmla="*/ 29 w 76"/>
                <a:gd name="T21" fmla="*/ 9 h 24"/>
                <a:gd name="T22" fmla="*/ 18 w 76"/>
                <a:gd name="T23" fmla="*/ 7 h 24"/>
                <a:gd name="T24" fmla="*/ 13 w 76"/>
                <a:gd name="T25" fmla="*/ 5 h 24"/>
                <a:gd name="T26" fmla="*/ 6 w 76"/>
                <a:gd name="T27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24">
                  <a:moveTo>
                    <a:pt x="6" y="5"/>
                  </a:moveTo>
                  <a:cubicBezTo>
                    <a:pt x="5" y="13"/>
                    <a:pt x="0" y="16"/>
                    <a:pt x="10" y="17"/>
                  </a:cubicBezTo>
                  <a:cubicBezTo>
                    <a:pt x="20" y="18"/>
                    <a:pt x="31" y="14"/>
                    <a:pt x="34" y="17"/>
                  </a:cubicBezTo>
                  <a:cubicBezTo>
                    <a:pt x="37" y="20"/>
                    <a:pt x="38" y="24"/>
                    <a:pt x="44" y="23"/>
                  </a:cubicBezTo>
                  <a:cubicBezTo>
                    <a:pt x="50" y="22"/>
                    <a:pt x="54" y="19"/>
                    <a:pt x="59" y="21"/>
                  </a:cubicBezTo>
                  <a:cubicBezTo>
                    <a:pt x="63" y="22"/>
                    <a:pt x="73" y="22"/>
                    <a:pt x="73" y="20"/>
                  </a:cubicBezTo>
                  <a:cubicBezTo>
                    <a:pt x="74" y="18"/>
                    <a:pt x="76" y="13"/>
                    <a:pt x="71" y="14"/>
                  </a:cubicBezTo>
                  <a:cubicBezTo>
                    <a:pt x="65" y="15"/>
                    <a:pt x="61" y="18"/>
                    <a:pt x="60" y="14"/>
                  </a:cubicBezTo>
                  <a:cubicBezTo>
                    <a:pt x="58" y="10"/>
                    <a:pt x="56" y="9"/>
                    <a:pt x="52" y="10"/>
                  </a:cubicBezTo>
                  <a:cubicBezTo>
                    <a:pt x="48" y="11"/>
                    <a:pt x="45" y="11"/>
                    <a:pt x="42" y="11"/>
                  </a:cubicBezTo>
                  <a:cubicBezTo>
                    <a:pt x="39" y="11"/>
                    <a:pt x="35" y="9"/>
                    <a:pt x="29" y="9"/>
                  </a:cubicBezTo>
                  <a:cubicBezTo>
                    <a:pt x="24" y="9"/>
                    <a:pt x="18" y="10"/>
                    <a:pt x="18" y="7"/>
                  </a:cubicBezTo>
                  <a:cubicBezTo>
                    <a:pt x="18" y="5"/>
                    <a:pt x="16" y="5"/>
                    <a:pt x="13" y="5"/>
                  </a:cubicBezTo>
                  <a:cubicBezTo>
                    <a:pt x="11" y="4"/>
                    <a:pt x="4" y="0"/>
                    <a:pt x="6" y="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68">
              <a:extLst>
                <a:ext uri="{FF2B5EF4-FFF2-40B4-BE49-F238E27FC236}">
                  <a16:creationId xmlns:a16="http://schemas.microsoft.com/office/drawing/2014/main" id="{42B01998-A1D4-4AD7-97A7-42674C495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6" y="1433"/>
              <a:ext cx="7" cy="11"/>
            </a:xfrm>
            <a:custGeom>
              <a:avLst/>
              <a:gdLst>
                <a:gd name="T0" fmla="*/ 4 w 13"/>
                <a:gd name="T1" fmla="*/ 4 h 18"/>
                <a:gd name="T2" fmla="*/ 1 w 13"/>
                <a:gd name="T3" fmla="*/ 10 h 18"/>
                <a:gd name="T4" fmla="*/ 3 w 13"/>
                <a:gd name="T5" fmla="*/ 16 h 18"/>
                <a:gd name="T6" fmla="*/ 9 w 13"/>
                <a:gd name="T7" fmla="*/ 16 h 18"/>
                <a:gd name="T8" fmla="*/ 10 w 13"/>
                <a:gd name="T9" fmla="*/ 11 h 18"/>
                <a:gd name="T10" fmla="*/ 13 w 13"/>
                <a:gd name="T11" fmla="*/ 6 h 18"/>
                <a:gd name="T12" fmla="*/ 12 w 13"/>
                <a:gd name="T13" fmla="*/ 1 h 18"/>
                <a:gd name="T14" fmla="*/ 7 w 13"/>
                <a:gd name="T15" fmla="*/ 3 h 18"/>
                <a:gd name="T16" fmla="*/ 4 w 13"/>
                <a:gd name="T17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8">
                  <a:moveTo>
                    <a:pt x="4" y="4"/>
                  </a:moveTo>
                  <a:cubicBezTo>
                    <a:pt x="1" y="7"/>
                    <a:pt x="0" y="6"/>
                    <a:pt x="1" y="10"/>
                  </a:cubicBezTo>
                  <a:cubicBezTo>
                    <a:pt x="1" y="14"/>
                    <a:pt x="0" y="15"/>
                    <a:pt x="3" y="16"/>
                  </a:cubicBezTo>
                  <a:cubicBezTo>
                    <a:pt x="5" y="16"/>
                    <a:pt x="8" y="18"/>
                    <a:pt x="9" y="16"/>
                  </a:cubicBezTo>
                  <a:cubicBezTo>
                    <a:pt x="9" y="13"/>
                    <a:pt x="9" y="12"/>
                    <a:pt x="10" y="11"/>
                  </a:cubicBezTo>
                  <a:cubicBezTo>
                    <a:pt x="11" y="9"/>
                    <a:pt x="13" y="9"/>
                    <a:pt x="13" y="6"/>
                  </a:cubicBezTo>
                  <a:cubicBezTo>
                    <a:pt x="13" y="3"/>
                    <a:pt x="13" y="1"/>
                    <a:pt x="12" y="1"/>
                  </a:cubicBezTo>
                  <a:cubicBezTo>
                    <a:pt x="10" y="0"/>
                    <a:pt x="8" y="1"/>
                    <a:pt x="7" y="3"/>
                  </a:cubicBezTo>
                  <a:cubicBezTo>
                    <a:pt x="7" y="3"/>
                    <a:pt x="1" y="2"/>
                    <a:pt x="4" y="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169">
              <a:extLst>
                <a:ext uri="{FF2B5EF4-FFF2-40B4-BE49-F238E27FC236}">
                  <a16:creationId xmlns:a16="http://schemas.microsoft.com/office/drawing/2014/main" id="{D0450F91-C850-47F1-9077-A93334CAB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6" y="1385"/>
              <a:ext cx="12" cy="7"/>
            </a:xfrm>
            <a:custGeom>
              <a:avLst/>
              <a:gdLst>
                <a:gd name="T0" fmla="*/ 2 w 19"/>
                <a:gd name="T1" fmla="*/ 3 h 12"/>
                <a:gd name="T2" fmla="*/ 5 w 19"/>
                <a:gd name="T3" fmla="*/ 6 h 12"/>
                <a:gd name="T4" fmla="*/ 8 w 19"/>
                <a:gd name="T5" fmla="*/ 8 h 12"/>
                <a:gd name="T6" fmla="*/ 11 w 19"/>
                <a:gd name="T7" fmla="*/ 11 h 12"/>
                <a:gd name="T8" fmla="*/ 17 w 19"/>
                <a:gd name="T9" fmla="*/ 11 h 12"/>
                <a:gd name="T10" fmla="*/ 18 w 19"/>
                <a:gd name="T11" fmla="*/ 7 h 12"/>
                <a:gd name="T12" fmla="*/ 13 w 19"/>
                <a:gd name="T13" fmla="*/ 3 h 12"/>
                <a:gd name="T14" fmla="*/ 4 w 19"/>
                <a:gd name="T15" fmla="*/ 1 h 12"/>
                <a:gd name="T16" fmla="*/ 2 w 19"/>
                <a:gd name="T1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2">
                  <a:moveTo>
                    <a:pt x="2" y="3"/>
                  </a:moveTo>
                  <a:cubicBezTo>
                    <a:pt x="2" y="6"/>
                    <a:pt x="3" y="5"/>
                    <a:pt x="5" y="6"/>
                  </a:cubicBezTo>
                  <a:cubicBezTo>
                    <a:pt x="8" y="6"/>
                    <a:pt x="8" y="6"/>
                    <a:pt x="8" y="8"/>
                  </a:cubicBezTo>
                  <a:cubicBezTo>
                    <a:pt x="9" y="10"/>
                    <a:pt x="7" y="10"/>
                    <a:pt x="11" y="11"/>
                  </a:cubicBezTo>
                  <a:cubicBezTo>
                    <a:pt x="15" y="12"/>
                    <a:pt x="16" y="12"/>
                    <a:pt x="17" y="11"/>
                  </a:cubicBezTo>
                  <a:cubicBezTo>
                    <a:pt x="18" y="10"/>
                    <a:pt x="19" y="8"/>
                    <a:pt x="18" y="7"/>
                  </a:cubicBezTo>
                  <a:cubicBezTo>
                    <a:pt x="17" y="5"/>
                    <a:pt x="17" y="4"/>
                    <a:pt x="13" y="3"/>
                  </a:cubicBezTo>
                  <a:cubicBezTo>
                    <a:pt x="10" y="2"/>
                    <a:pt x="7" y="0"/>
                    <a:pt x="4" y="1"/>
                  </a:cubicBezTo>
                  <a:cubicBezTo>
                    <a:pt x="2" y="2"/>
                    <a:pt x="0" y="1"/>
                    <a:pt x="2" y="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170">
              <a:extLst>
                <a:ext uri="{FF2B5EF4-FFF2-40B4-BE49-F238E27FC236}">
                  <a16:creationId xmlns:a16="http://schemas.microsoft.com/office/drawing/2014/main" id="{32E769C5-D875-4F35-941E-75DFBBEDD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" y="1378"/>
              <a:ext cx="8" cy="9"/>
            </a:xfrm>
            <a:custGeom>
              <a:avLst/>
              <a:gdLst>
                <a:gd name="T0" fmla="*/ 1 w 13"/>
                <a:gd name="T1" fmla="*/ 2 h 14"/>
                <a:gd name="T2" fmla="*/ 3 w 13"/>
                <a:gd name="T3" fmla="*/ 9 h 14"/>
                <a:gd name="T4" fmla="*/ 8 w 13"/>
                <a:gd name="T5" fmla="*/ 13 h 14"/>
                <a:gd name="T6" fmla="*/ 10 w 13"/>
                <a:gd name="T7" fmla="*/ 9 h 14"/>
                <a:gd name="T8" fmla="*/ 5 w 13"/>
                <a:gd name="T9" fmla="*/ 2 h 14"/>
                <a:gd name="T10" fmla="*/ 1 w 13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1" y="2"/>
                  </a:moveTo>
                  <a:cubicBezTo>
                    <a:pt x="1" y="5"/>
                    <a:pt x="2" y="5"/>
                    <a:pt x="3" y="9"/>
                  </a:cubicBezTo>
                  <a:cubicBezTo>
                    <a:pt x="4" y="12"/>
                    <a:pt x="7" y="14"/>
                    <a:pt x="8" y="13"/>
                  </a:cubicBezTo>
                  <a:cubicBezTo>
                    <a:pt x="10" y="12"/>
                    <a:pt x="13" y="12"/>
                    <a:pt x="10" y="9"/>
                  </a:cubicBezTo>
                  <a:cubicBezTo>
                    <a:pt x="7" y="5"/>
                    <a:pt x="7" y="4"/>
                    <a:pt x="5" y="2"/>
                  </a:cubicBezTo>
                  <a:cubicBezTo>
                    <a:pt x="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71">
              <a:extLst>
                <a:ext uri="{FF2B5EF4-FFF2-40B4-BE49-F238E27FC236}">
                  <a16:creationId xmlns:a16="http://schemas.microsoft.com/office/drawing/2014/main" id="{1FFEC49D-F33F-43FA-A155-3A44CFAEA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0" y="1399"/>
              <a:ext cx="9" cy="8"/>
            </a:xfrm>
            <a:custGeom>
              <a:avLst/>
              <a:gdLst>
                <a:gd name="T0" fmla="*/ 2 w 15"/>
                <a:gd name="T1" fmla="*/ 7 h 13"/>
                <a:gd name="T2" fmla="*/ 5 w 15"/>
                <a:gd name="T3" fmla="*/ 11 h 13"/>
                <a:gd name="T4" fmla="*/ 8 w 15"/>
                <a:gd name="T5" fmla="*/ 13 h 13"/>
                <a:gd name="T6" fmla="*/ 12 w 15"/>
                <a:gd name="T7" fmla="*/ 12 h 13"/>
                <a:gd name="T8" fmla="*/ 14 w 15"/>
                <a:gd name="T9" fmla="*/ 9 h 13"/>
                <a:gd name="T10" fmla="*/ 11 w 15"/>
                <a:gd name="T11" fmla="*/ 4 h 13"/>
                <a:gd name="T12" fmla="*/ 5 w 15"/>
                <a:gd name="T13" fmla="*/ 1 h 13"/>
                <a:gd name="T14" fmla="*/ 1 w 15"/>
                <a:gd name="T15" fmla="*/ 3 h 13"/>
                <a:gd name="T16" fmla="*/ 2 w 15"/>
                <a:gd name="T17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3">
                  <a:moveTo>
                    <a:pt x="2" y="7"/>
                  </a:moveTo>
                  <a:cubicBezTo>
                    <a:pt x="3" y="9"/>
                    <a:pt x="3" y="10"/>
                    <a:pt x="5" y="11"/>
                  </a:cubicBezTo>
                  <a:cubicBezTo>
                    <a:pt x="7" y="12"/>
                    <a:pt x="6" y="12"/>
                    <a:pt x="8" y="13"/>
                  </a:cubicBezTo>
                  <a:cubicBezTo>
                    <a:pt x="10" y="13"/>
                    <a:pt x="10" y="13"/>
                    <a:pt x="12" y="12"/>
                  </a:cubicBezTo>
                  <a:cubicBezTo>
                    <a:pt x="14" y="11"/>
                    <a:pt x="15" y="11"/>
                    <a:pt x="14" y="9"/>
                  </a:cubicBezTo>
                  <a:cubicBezTo>
                    <a:pt x="13" y="7"/>
                    <a:pt x="12" y="6"/>
                    <a:pt x="11" y="4"/>
                  </a:cubicBezTo>
                  <a:cubicBezTo>
                    <a:pt x="10" y="2"/>
                    <a:pt x="9" y="0"/>
                    <a:pt x="5" y="1"/>
                  </a:cubicBezTo>
                  <a:cubicBezTo>
                    <a:pt x="2" y="2"/>
                    <a:pt x="0" y="0"/>
                    <a:pt x="1" y="3"/>
                  </a:cubicBezTo>
                  <a:cubicBezTo>
                    <a:pt x="1" y="5"/>
                    <a:pt x="1" y="5"/>
                    <a:pt x="2" y="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72">
              <a:extLst>
                <a:ext uri="{FF2B5EF4-FFF2-40B4-BE49-F238E27FC236}">
                  <a16:creationId xmlns:a16="http://schemas.microsoft.com/office/drawing/2014/main" id="{20638E9D-5598-4F61-8369-9A2646305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" y="1374"/>
              <a:ext cx="9" cy="4"/>
            </a:xfrm>
            <a:custGeom>
              <a:avLst/>
              <a:gdLst>
                <a:gd name="T0" fmla="*/ 2 w 15"/>
                <a:gd name="T1" fmla="*/ 4 h 6"/>
                <a:gd name="T2" fmla="*/ 12 w 15"/>
                <a:gd name="T3" fmla="*/ 4 h 6"/>
                <a:gd name="T4" fmla="*/ 11 w 15"/>
                <a:gd name="T5" fmla="*/ 0 h 6"/>
                <a:gd name="T6" fmla="*/ 1 w 15"/>
                <a:gd name="T7" fmla="*/ 0 h 6"/>
                <a:gd name="T8" fmla="*/ 2 w 15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2" y="4"/>
                  </a:moveTo>
                  <a:cubicBezTo>
                    <a:pt x="9" y="6"/>
                    <a:pt x="12" y="6"/>
                    <a:pt x="12" y="4"/>
                  </a:cubicBezTo>
                  <a:cubicBezTo>
                    <a:pt x="12" y="2"/>
                    <a:pt x="15" y="0"/>
                    <a:pt x="11" y="0"/>
                  </a:cubicBezTo>
                  <a:cubicBezTo>
                    <a:pt x="7" y="0"/>
                    <a:pt x="1" y="0"/>
                    <a:pt x="1" y="0"/>
                  </a:cubicBezTo>
                  <a:cubicBezTo>
                    <a:pt x="1" y="1"/>
                    <a:pt x="0" y="3"/>
                    <a:pt x="2" y="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173">
              <a:extLst>
                <a:ext uri="{FF2B5EF4-FFF2-40B4-BE49-F238E27FC236}">
                  <a16:creationId xmlns:a16="http://schemas.microsoft.com/office/drawing/2014/main" id="{E42B39BD-69F4-4966-BE82-A21AE2D87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1390"/>
              <a:ext cx="6" cy="6"/>
            </a:xfrm>
            <a:custGeom>
              <a:avLst/>
              <a:gdLst>
                <a:gd name="T0" fmla="*/ 3 w 11"/>
                <a:gd name="T1" fmla="*/ 4 h 10"/>
                <a:gd name="T2" fmla="*/ 5 w 11"/>
                <a:gd name="T3" fmla="*/ 7 h 10"/>
                <a:gd name="T4" fmla="*/ 11 w 11"/>
                <a:gd name="T5" fmla="*/ 7 h 10"/>
                <a:gd name="T6" fmla="*/ 7 w 11"/>
                <a:gd name="T7" fmla="*/ 1 h 10"/>
                <a:gd name="T8" fmla="*/ 3 w 11"/>
                <a:gd name="T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3" y="4"/>
                  </a:moveTo>
                  <a:cubicBezTo>
                    <a:pt x="3" y="4"/>
                    <a:pt x="4" y="5"/>
                    <a:pt x="5" y="7"/>
                  </a:cubicBezTo>
                  <a:cubicBezTo>
                    <a:pt x="7" y="10"/>
                    <a:pt x="11" y="9"/>
                    <a:pt x="11" y="7"/>
                  </a:cubicBezTo>
                  <a:cubicBezTo>
                    <a:pt x="11" y="6"/>
                    <a:pt x="9" y="1"/>
                    <a:pt x="7" y="1"/>
                  </a:cubicBezTo>
                  <a:cubicBezTo>
                    <a:pt x="5" y="1"/>
                    <a:pt x="0" y="0"/>
                    <a:pt x="3" y="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174">
              <a:extLst>
                <a:ext uri="{FF2B5EF4-FFF2-40B4-BE49-F238E27FC236}">
                  <a16:creationId xmlns:a16="http://schemas.microsoft.com/office/drawing/2014/main" id="{DCED2AE6-FFB1-4277-BC4C-5143A9720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2" y="1407"/>
              <a:ext cx="11" cy="10"/>
            </a:xfrm>
            <a:custGeom>
              <a:avLst/>
              <a:gdLst>
                <a:gd name="T0" fmla="*/ 6 w 19"/>
                <a:gd name="T1" fmla="*/ 8 h 16"/>
                <a:gd name="T2" fmla="*/ 9 w 19"/>
                <a:gd name="T3" fmla="*/ 13 h 16"/>
                <a:gd name="T4" fmla="*/ 17 w 19"/>
                <a:gd name="T5" fmla="*/ 15 h 16"/>
                <a:gd name="T6" fmla="*/ 17 w 19"/>
                <a:gd name="T7" fmla="*/ 10 h 16"/>
                <a:gd name="T8" fmla="*/ 10 w 19"/>
                <a:gd name="T9" fmla="*/ 6 h 16"/>
                <a:gd name="T10" fmla="*/ 6 w 19"/>
                <a:gd name="T11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6">
                  <a:moveTo>
                    <a:pt x="6" y="8"/>
                  </a:moveTo>
                  <a:cubicBezTo>
                    <a:pt x="7" y="10"/>
                    <a:pt x="5" y="12"/>
                    <a:pt x="9" y="13"/>
                  </a:cubicBezTo>
                  <a:cubicBezTo>
                    <a:pt x="14" y="15"/>
                    <a:pt x="14" y="15"/>
                    <a:pt x="17" y="15"/>
                  </a:cubicBezTo>
                  <a:cubicBezTo>
                    <a:pt x="19" y="16"/>
                    <a:pt x="19" y="11"/>
                    <a:pt x="17" y="10"/>
                  </a:cubicBezTo>
                  <a:cubicBezTo>
                    <a:pt x="14" y="9"/>
                    <a:pt x="14" y="8"/>
                    <a:pt x="10" y="6"/>
                  </a:cubicBezTo>
                  <a:cubicBezTo>
                    <a:pt x="7" y="4"/>
                    <a:pt x="0" y="0"/>
                    <a:pt x="6" y="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175">
              <a:extLst>
                <a:ext uri="{FF2B5EF4-FFF2-40B4-BE49-F238E27FC236}">
                  <a16:creationId xmlns:a16="http://schemas.microsoft.com/office/drawing/2014/main" id="{206F2BA4-5F02-4627-A2D8-B591C3453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" y="1395"/>
              <a:ext cx="4" cy="13"/>
            </a:xfrm>
            <a:custGeom>
              <a:avLst/>
              <a:gdLst>
                <a:gd name="T0" fmla="*/ 0 w 7"/>
                <a:gd name="T1" fmla="*/ 12 h 22"/>
                <a:gd name="T2" fmla="*/ 5 w 7"/>
                <a:gd name="T3" fmla="*/ 20 h 22"/>
                <a:gd name="T4" fmla="*/ 5 w 7"/>
                <a:gd name="T5" fmla="*/ 8 h 22"/>
                <a:gd name="T6" fmla="*/ 0 w 7"/>
                <a:gd name="T7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2">
                  <a:moveTo>
                    <a:pt x="0" y="12"/>
                  </a:moveTo>
                  <a:cubicBezTo>
                    <a:pt x="2" y="21"/>
                    <a:pt x="5" y="22"/>
                    <a:pt x="5" y="20"/>
                  </a:cubicBezTo>
                  <a:cubicBezTo>
                    <a:pt x="5" y="18"/>
                    <a:pt x="7" y="9"/>
                    <a:pt x="5" y="8"/>
                  </a:cubicBezTo>
                  <a:cubicBezTo>
                    <a:pt x="3" y="6"/>
                    <a:pt x="0" y="0"/>
                    <a:pt x="0" y="1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176">
              <a:extLst>
                <a:ext uri="{FF2B5EF4-FFF2-40B4-BE49-F238E27FC236}">
                  <a16:creationId xmlns:a16="http://schemas.microsoft.com/office/drawing/2014/main" id="{83DFA136-823F-40E1-9ADA-02D1D8565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9" y="1412"/>
              <a:ext cx="7" cy="5"/>
            </a:xfrm>
            <a:custGeom>
              <a:avLst/>
              <a:gdLst>
                <a:gd name="T0" fmla="*/ 3 w 11"/>
                <a:gd name="T1" fmla="*/ 5 h 8"/>
                <a:gd name="T2" fmla="*/ 10 w 11"/>
                <a:gd name="T3" fmla="*/ 5 h 8"/>
                <a:gd name="T4" fmla="*/ 9 w 11"/>
                <a:gd name="T5" fmla="*/ 0 h 8"/>
                <a:gd name="T6" fmla="*/ 3 w 11"/>
                <a:gd name="T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8">
                  <a:moveTo>
                    <a:pt x="3" y="5"/>
                  </a:moveTo>
                  <a:cubicBezTo>
                    <a:pt x="4" y="6"/>
                    <a:pt x="9" y="8"/>
                    <a:pt x="10" y="5"/>
                  </a:cubicBezTo>
                  <a:cubicBezTo>
                    <a:pt x="10" y="3"/>
                    <a:pt x="11" y="0"/>
                    <a:pt x="9" y="0"/>
                  </a:cubicBezTo>
                  <a:cubicBezTo>
                    <a:pt x="6" y="0"/>
                    <a:pt x="0" y="3"/>
                    <a:pt x="3" y="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177">
              <a:extLst>
                <a:ext uri="{FF2B5EF4-FFF2-40B4-BE49-F238E27FC236}">
                  <a16:creationId xmlns:a16="http://schemas.microsoft.com/office/drawing/2014/main" id="{C42A360D-9E14-48EF-A882-0389E752C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5" y="1427"/>
              <a:ext cx="7" cy="4"/>
            </a:xfrm>
            <a:custGeom>
              <a:avLst/>
              <a:gdLst>
                <a:gd name="T0" fmla="*/ 6 w 12"/>
                <a:gd name="T1" fmla="*/ 1 h 6"/>
                <a:gd name="T2" fmla="*/ 12 w 12"/>
                <a:gd name="T3" fmla="*/ 2 h 6"/>
                <a:gd name="T4" fmla="*/ 9 w 12"/>
                <a:gd name="T5" fmla="*/ 6 h 6"/>
                <a:gd name="T6" fmla="*/ 2 w 12"/>
                <a:gd name="T7" fmla="*/ 2 h 6"/>
                <a:gd name="T8" fmla="*/ 6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6" y="1"/>
                  </a:moveTo>
                  <a:cubicBezTo>
                    <a:pt x="9" y="1"/>
                    <a:pt x="11" y="1"/>
                    <a:pt x="12" y="2"/>
                  </a:cubicBezTo>
                  <a:cubicBezTo>
                    <a:pt x="12" y="4"/>
                    <a:pt x="12" y="6"/>
                    <a:pt x="9" y="6"/>
                  </a:cubicBezTo>
                  <a:cubicBezTo>
                    <a:pt x="6" y="6"/>
                    <a:pt x="0" y="3"/>
                    <a:pt x="2" y="2"/>
                  </a:cubicBezTo>
                  <a:cubicBezTo>
                    <a:pt x="3" y="2"/>
                    <a:pt x="4" y="0"/>
                    <a:pt x="6" y="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178">
              <a:extLst>
                <a:ext uri="{FF2B5EF4-FFF2-40B4-BE49-F238E27FC236}">
                  <a16:creationId xmlns:a16="http://schemas.microsoft.com/office/drawing/2014/main" id="{C4F1BD2B-00AB-48B2-850F-F6B5D1E9C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2" y="1421"/>
              <a:ext cx="4" cy="6"/>
            </a:xfrm>
            <a:custGeom>
              <a:avLst/>
              <a:gdLst>
                <a:gd name="T0" fmla="*/ 1 w 6"/>
                <a:gd name="T1" fmla="*/ 5 h 11"/>
                <a:gd name="T2" fmla="*/ 3 w 6"/>
                <a:gd name="T3" fmla="*/ 9 h 11"/>
                <a:gd name="T4" fmla="*/ 6 w 6"/>
                <a:gd name="T5" fmla="*/ 5 h 11"/>
                <a:gd name="T6" fmla="*/ 0 w 6"/>
                <a:gd name="T7" fmla="*/ 1 h 11"/>
                <a:gd name="T8" fmla="*/ 1 w 6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1">
                  <a:moveTo>
                    <a:pt x="1" y="5"/>
                  </a:moveTo>
                  <a:cubicBezTo>
                    <a:pt x="2" y="6"/>
                    <a:pt x="2" y="11"/>
                    <a:pt x="3" y="9"/>
                  </a:cubicBezTo>
                  <a:cubicBezTo>
                    <a:pt x="5" y="8"/>
                    <a:pt x="5" y="7"/>
                    <a:pt x="6" y="5"/>
                  </a:cubicBezTo>
                  <a:cubicBezTo>
                    <a:pt x="6" y="2"/>
                    <a:pt x="0" y="0"/>
                    <a:pt x="0" y="1"/>
                  </a:cubicBezTo>
                  <a:cubicBezTo>
                    <a:pt x="0" y="3"/>
                    <a:pt x="1" y="3"/>
                    <a:pt x="1" y="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179">
              <a:extLst>
                <a:ext uri="{FF2B5EF4-FFF2-40B4-BE49-F238E27FC236}">
                  <a16:creationId xmlns:a16="http://schemas.microsoft.com/office/drawing/2014/main" id="{9AACEFC5-D6CC-4837-B5BD-995843DA6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7" y="1345"/>
              <a:ext cx="89" cy="89"/>
            </a:xfrm>
            <a:custGeom>
              <a:avLst/>
              <a:gdLst>
                <a:gd name="T0" fmla="*/ 141 w 148"/>
                <a:gd name="T1" fmla="*/ 19 h 149"/>
                <a:gd name="T2" fmla="*/ 135 w 148"/>
                <a:gd name="T3" fmla="*/ 29 h 149"/>
                <a:gd name="T4" fmla="*/ 113 w 148"/>
                <a:gd name="T5" fmla="*/ 22 h 149"/>
                <a:gd name="T6" fmla="*/ 102 w 148"/>
                <a:gd name="T7" fmla="*/ 34 h 149"/>
                <a:gd name="T8" fmla="*/ 95 w 148"/>
                <a:gd name="T9" fmla="*/ 25 h 149"/>
                <a:gd name="T10" fmla="*/ 84 w 148"/>
                <a:gd name="T11" fmla="*/ 33 h 149"/>
                <a:gd name="T12" fmla="*/ 100 w 148"/>
                <a:gd name="T13" fmla="*/ 46 h 149"/>
                <a:gd name="T14" fmla="*/ 88 w 148"/>
                <a:gd name="T15" fmla="*/ 41 h 149"/>
                <a:gd name="T16" fmla="*/ 90 w 148"/>
                <a:gd name="T17" fmla="*/ 49 h 149"/>
                <a:gd name="T18" fmla="*/ 79 w 148"/>
                <a:gd name="T19" fmla="*/ 43 h 149"/>
                <a:gd name="T20" fmla="*/ 82 w 148"/>
                <a:gd name="T21" fmla="*/ 50 h 149"/>
                <a:gd name="T22" fmla="*/ 70 w 148"/>
                <a:gd name="T23" fmla="*/ 43 h 149"/>
                <a:gd name="T24" fmla="*/ 59 w 148"/>
                <a:gd name="T25" fmla="*/ 35 h 149"/>
                <a:gd name="T26" fmla="*/ 65 w 148"/>
                <a:gd name="T27" fmla="*/ 58 h 149"/>
                <a:gd name="T28" fmla="*/ 68 w 148"/>
                <a:gd name="T29" fmla="*/ 68 h 149"/>
                <a:gd name="T30" fmla="*/ 74 w 148"/>
                <a:gd name="T31" fmla="*/ 76 h 149"/>
                <a:gd name="T32" fmla="*/ 95 w 148"/>
                <a:gd name="T33" fmla="*/ 86 h 149"/>
                <a:gd name="T34" fmla="*/ 104 w 148"/>
                <a:gd name="T35" fmla="*/ 98 h 149"/>
                <a:gd name="T36" fmla="*/ 99 w 148"/>
                <a:gd name="T37" fmla="*/ 102 h 149"/>
                <a:gd name="T38" fmla="*/ 86 w 148"/>
                <a:gd name="T39" fmla="*/ 89 h 149"/>
                <a:gd name="T40" fmla="*/ 68 w 148"/>
                <a:gd name="T41" fmla="*/ 85 h 149"/>
                <a:gd name="T42" fmla="*/ 92 w 148"/>
                <a:gd name="T43" fmla="*/ 101 h 149"/>
                <a:gd name="T44" fmla="*/ 81 w 148"/>
                <a:gd name="T45" fmla="*/ 107 h 149"/>
                <a:gd name="T46" fmla="*/ 79 w 148"/>
                <a:gd name="T47" fmla="*/ 117 h 149"/>
                <a:gd name="T48" fmla="*/ 72 w 148"/>
                <a:gd name="T49" fmla="*/ 122 h 149"/>
                <a:gd name="T50" fmla="*/ 72 w 148"/>
                <a:gd name="T51" fmla="*/ 134 h 149"/>
                <a:gd name="T52" fmla="*/ 66 w 148"/>
                <a:gd name="T53" fmla="*/ 141 h 149"/>
                <a:gd name="T54" fmla="*/ 54 w 148"/>
                <a:gd name="T55" fmla="*/ 143 h 149"/>
                <a:gd name="T56" fmla="*/ 46 w 148"/>
                <a:gd name="T57" fmla="*/ 133 h 149"/>
                <a:gd name="T58" fmla="*/ 39 w 148"/>
                <a:gd name="T59" fmla="*/ 133 h 149"/>
                <a:gd name="T60" fmla="*/ 31 w 148"/>
                <a:gd name="T61" fmla="*/ 116 h 149"/>
                <a:gd name="T62" fmla="*/ 34 w 148"/>
                <a:gd name="T63" fmla="*/ 100 h 149"/>
                <a:gd name="T64" fmla="*/ 56 w 148"/>
                <a:gd name="T65" fmla="*/ 100 h 149"/>
                <a:gd name="T66" fmla="*/ 48 w 148"/>
                <a:gd name="T67" fmla="*/ 93 h 149"/>
                <a:gd name="T68" fmla="*/ 22 w 148"/>
                <a:gd name="T69" fmla="*/ 90 h 149"/>
                <a:gd name="T70" fmla="*/ 9 w 148"/>
                <a:gd name="T71" fmla="*/ 84 h 149"/>
                <a:gd name="T72" fmla="*/ 24 w 148"/>
                <a:gd name="T73" fmla="*/ 74 h 149"/>
                <a:gd name="T74" fmla="*/ 10 w 148"/>
                <a:gd name="T75" fmla="*/ 73 h 149"/>
                <a:gd name="T76" fmla="*/ 1 w 148"/>
                <a:gd name="T77" fmla="*/ 60 h 149"/>
                <a:gd name="T78" fmla="*/ 0 w 148"/>
                <a:gd name="T79" fmla="*/ 59 h 149"/>
                <a:gd name="T80" fmla="*/ 6 w 148"/>
                <a:gd name="T81" fmla="*/ 53 h 149"/>
                <a:gd name="T82" fmla="*/ 14 w 148"/>
                <a:gd name="T83" fmla="*/ 41 h 149"/>
                <a:gd name="T84" fmla="*/ 17 w 148"/>
                <a:gd name="T85" fmla="*/ 24 h 149"/>
                <a:gd name="T86" fmla="*/ 24 w 148"/>
                <a:gd name="T87" fmla="*/ 24 h 149"/>
                <a:gd name="T88" fmla="*/ 44 w 148"/>
                <a:gd name="T89" fmla="*/ 17 h 149"/>
                <a:gd name="T90" fmla="*/ 62 w 148"/>
                <a:gd name="T91" fmla="*/ 12 h 149"/>
                <a:gd name="T92" fmla="*/ 73 w 148"/>
                <a:gd name="T93" fmla="*/ 10 h 149"/>
                <a:gd name="T94" fmla="*/ 97 w 148"/>
                <a:gd name="T95" fmla="*/ 4 h 149"/>
                <a:gd name="T96" fmla="*/ 118 w 148"/>
                <a:gd name="T97" fmla="*/ 14 h 149"/>
                <a:gd name="T98" fmla="*/ 138 w 148"/>
                <a:gd name="T99" fmla="*/ 7 h 149"/>
                <a:gd name="T100" fmla="*/ 140 w 148"/>
                <a:gd name="T101" fmla="*/ 0 h 149"/>
                <a:gd name="T102" fmla="*/ 146 w 148"/>
                <a:gd name="T103" fmla="*/ 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8" h="149">
                  <a:moveTo>
                    <a:pt x="145" y="12"/>
                  </a:moveTo>
                  <a:cubicBezTo>
                    <a:pt x="142" y="15"/>
                    <a:pt x="142" y="16"/>
                    <a:pt x="141" y="19"/>
                  </a:cubicBezTo>
                  <a:cubicBezTo>
                    <a:pt x="141" y="23"/>
                    <a:pt x="140" y="24"/>
                    <a:pt x="138" y="26"/>
                  </a:cubicBezTo>
                  <a:cubicBezTo>
                    <a:pt x="137" y="27"/>
                    <a:pt x="136" y="28"/>
                    <a:pt x="135" y="29"/>
                  </a:cubicBezTo>
                  <a:cubicBezTo>
                    <a:pt x="134" y="28"/>
                    <a:pt x="132" y="28"/>
                    <a:pt x="130" y="27"/>
                  </a:cubicBezTo>
                  <a:cubicBezTo>
                    <a:pt x="116" y="22"/>
                    <a:pt x="115" y="19"/>
                    <a:pt x="113" y="22"/>
                  </a:cubicBezTo>
                  <a:cubicBezTo>
                    <a:pt x="111" y="26"/>
                    <a:pt x="106" y="26"/>
                    <a:pt x="106" y="30"/>
                  </a:cubicBezTo>
                  <a:cubicBezTo>
                    <a:pt x="107" y="34"/>
                    <a:pt x="103" y="37"/>
                    <a:pt x="102" y="34"/>
                  </a:cubicBezTo>
                  <a:cubicBezTo>
                    <a:pt x="101" y="30"/>
                    <a:pt x="100" y="26"/>
                    <a:pt x="101" y="25"/>
                  </a:cubicBezTo>
                  <a:cubicBezTo>
                    <a:pt x="102" y="23"/>
                    <a:pt x="98" y="22"/>
                    <a:pt x="95" y="25"/>
                  </a:cubicBezTo>
                  <a:cubicBezTo>
                    <a:pt x="91" y="28"/>
                    <a:pt x="94" y="29"/>
                    <a:pt x="89" y="29"/>
                  </a:cubicBezTo>
                  <a:cubicBezTo>
                    <a:pt x="83" y="30"/>
                    <a:pt x="83" y="31"/>
                    <a:pt x="84" y="33"/>
                  </a:cubicBezTo>
                  <a:cubicBezTo>
                    <a:pt x="85" y="34"/>
                    <a:pt x="88" y="35"/>
                    <a:pt x="92" y="37"/>
                  </a:cubicBezTo>
                  <a:cubicBezTo>
                    <a:pt x="96" y="39"/>
                    <a:pt x="101" y="44"/>
                    <a:pt x="100" y="46"/>
                  </a:cubicBezTo>
                  <a:cubicBezTo>
                    <a:pt x="99" y="48"/>
                    <a:pt x="98" y="46"/>
                    <a:pt x="94" y="44"/>
                  </a:cubicBezTo>
                  <a:cubicBezTo>
                    <a:pt x="90" y="42"/>
                    <a:pt x="88" y="41"/>
                    <a:pt x="88" y="41"/>
                  </a:cubicBezTo>
                  <a:cubicBezTo>
                    <a:pt x="88" y="41"/>
                    <a:pt x="85" y="41"/>
                    <a:pt x="86" y="42"/>
                  </a:cubicBezTo>
                  <a:cubicBezTo>
                    <a:pt x="86" y="43"/>
                    <a:pt x="92" y="49"/>
                    <a:pt x="90" y="49"/>
                  </a:cubicBezTo>
                  <a:cubicBezTo>
                    <a:pt x="87" y="49"/>
                    <a:pt x="86" y="50"/>
                    <a:pt x="84" y="47"/>
                  </a:cubicBezTo>
                  <a:cubicBezTo>
                    <a:pt x="82" y="44"/>
                    <a:pt x="80" y="43"/>
                    <a:pt x="79" y="43"/>
                  </a:cubicBezTo>
                  <a:cubicBezTo>
                    <a:pt x="78" y="43"/>
                    <a:pt x="76" y="45"/>
                    <a:pt x="78" y="47"/>
                  </a:cubicBezTo>
                  <a:cubicBezTo>
                    <a:pt x="80" y="48"/>
                    <a:pt x="82" y="49"/>
                    <a:pt x="82" y="50"/>
                  </a:cubicBezTo>
                  <a:cubicBezTo>
                    <a:pt x="81" y="51"/>
                    <a:pt x="75" y="52"/>
                    <a:pt x="74" y="51"/>
                  </a:cubicBezTo>
                  <a:cubicBezTo>
                    <a:pt x="73" y="51"/>
                    <a:pt x="75" y="47"/>
                    <a:pt x="70" y="43"/>
                  </a:cubicBezTo>
                  <a:cubicBezTo>
                    <a:pt x="66" y="38"/>
                    <a:pt x="64" y="38"/>
                    <a:pt x="64" y="37"/>
                  </a:cubicBezTo>
                  <a:cubicBezTo>
                    <a:pt x="63" y="35"/>
                    <a:pt x="62" y="29"/>
                    <a:pt x="59" y="35"/>
                  </a:cubicBezTo>
                  <a:cubicBezTo>
                    <a:pt x="55" y="41"/>
                    <a:pt x="56" y="41"/>
                    <a:pt x="58" y="47"/>
                  </a:cubicBezTo>
                  <a:cubicBezTo>
                    <a:pt x="60" y="52"/>
                    <a:pt x="61" y="56"/>
                    <a:pt x="65" y="58"/>
                  </a:cubicBezTo>
                  <a:cubicBezTo>
                    <a:pt x="69" y="61"/>
                    <a:pt x="74" y="65"/>
                    <a:pt x="73" y="68"/>
                  </a:cubicBezTo>
                  <a:cubicBezTo>
                    <a:pt x="72" y="70"/>
                    <a:pt x="70" y="69"/>
                    <a:pt x="68" y="68"/>
                  </a:cubicBezTo>
                  <a:cubicBezTo>
                    <a:pt x="67" y="67"/>
                    <a:pt x="61" y="69"/>
                    <a:pt x="63" y="73"/>
                  </a:cubicBezTo>
                  <a:cubicBezTo>
                    <a:pt x="66" y="76"/>
                    <a:pt x="63" y="72"/>
                    <a:pt x="74" y="76"/>
                  </a:cubicBezTo>
                  <a:cubicBezTo>
                    <a:pt x="85" y="81"/>
                    <a:pt x="83" y="82"/>
                    <a:pt x="85" y="83"/>
                  </a:cubicBezTo>
                  <a:cubicBezTo>
                    <a:pt x="88" y="84"/>
                    <a:pt x="94" y="85"/>
                    <a:pt x="95" y="86"/>
                  </a:cubicBezTo>
                  <a:cubicBezTo>
                    <a:pt x="96" y="88"/>
                    <a:pt x="98" y="91"/>
                    <a:pt x="98" y="93"/>
                  </a:cubicBezTo>
                  <a:cubicBezTo>
                    <a:pt x="98" y="94"/>
                    <a:pt x="100" y="95"/>
                    <a:pt x="104" y="98"/>
                  </a:cubicBezTo>
                  <a:cubicBezTo>
                    <a:pt x="108" y="101"/>
                    <a:pt x="108" y="107"/>
                    <a:pt x="104" y="105"/>
                  </a:cubicBezTo>
                  <a:cubicBezTo>
                    <a:pt x="100" y="103"/>
                    <a:pt x="102" y="106"/>
                    <a:pt x="99" y="102"/>
                  </a:cubicBezTo>
                  <a:cubicBezTo>
                    <a:pt x="96" y="98"/>
                    <a:pt x="98" y="99"/>
                    <a:pt x="93" y="95"/>
                  </a:cubicBezTo>
                  <a:cubicBezTo>
                    <a:pt x="88" y="90"/>
                    <a:pt x="94" y="92"/>
                    <a:pt x="86" y="89"/>
                  </a:cubicBezTo>
                  <a:cubicBezTo>
                    <a:pt x="78" y="86"/>
                    <a:pt x="83" y="87"/>
                    <a:pt x="75" y="84"/>
                  </a:cubicBezTo>
                  <a:cubicBezTo>
                    <a:pt x="67" y="81"/>
                    <a:pt x="68" y="85"/>
                    <a:pt x="68" y="85"/>
                  </a:cubicBezTo>
                  <a:cubicBezTo>
                    <a:pt x="68" y="85"/>
                    <a:pt x="74" y="89"/>
                    <a:pt x="79" y="92"/>
                  </a:cubicBezTo>
                  <a:cubicBezTo>
                    <a:pt x="84" y="94"/>
                    <a:pt x="92" y="99"/>
                    <a:pt x="92" y="101"/>
                  </a:cubicBezTo>
                  <a:cubicBezTo>
                    <a:pt x="92" y="104"/>
                    <a:pt x="98" y="115"/>
                    <a:pt x="92" y="113"/>
                  </a:cubicBezTo>
                  <a:cubicBezTo>
                    <a:pt x="86" y="110"/>
                    <a:pt x="86" y="107"/>
                    <a:pt x="81" y="107"/>
                  </a:cubicBezTo>
                  <a:cubicBezTo>
                    <a:pt x="77" y="107"/>
                    <a:pt x="71" y="104"/>
                    <a:pt x="73" y="108"/>
                  </a:cubicBezTo>
                  <a:cubicBezTo>
                    <a:pt x="74" y="113"/>
                    <a:pt x="79" y="117"/>
                    <a:pt x="79" y="117"/>
                  </a:cubicBezTo>
                  <a:cubicBezTo>
                    <a:pt x="79" y="117"/>
                    <a:pt x="86" y="121"/>
                    <a:pt x="80" y="122"/>
                  </a:cubicBezTo>
                  <a:cubicBezTo>
                    <a:pt x="74" y="122"/>
                    <a:pt x="76" y="124"/>
                    <a:pt x="72" y="122"/>
                  </a:cubicBezTo>
                  <a:cubicBezTo>
                    <a:pt x="68" y="120"/>
                    <a:pt x="63" y="118"/>
                    <a:pt x="65" y="121"/>
                  </a:cubicBezTo>
                  <a:cubicBezTo>
                    <a:pt x="68" y="125"/>
                    <a:pt x="70" y="128"/>
                    <a:pt x="72" y="134"/>
                  </a:cubicBezTo>
                  <a:cubicBezTo>
                    <a:pt x="74" y="139"/>
                    <a:pt x="76" y="147"/>
                    <a:pt x="74" y="148"/>
                  </a:cubicBezTo>
                  <a:cubicBezTo>
                    <a:pt x="72" y="149"/>
                    <a:pt x="68" y="142"/>
                    <a:pt x="66" y="141"/>
                  </a:cubicBezTo>
                  <a:cubicBezTo>
                    <a:pt x="64" y="140"/>
                    <a:pt x="60" y="143"/>
                    <a:pt x="60" y="145"/>
                  </a:cubicBezTo>
                  <a:cubicBezTo>
                    <a:pt x="60" y="147"/>
                    <a:pt x="54" y="147"/>
                    <a:pt x="54" y="143"/>
                  </a:cubicBezTo>
                  <a:cubicBezTo>
                    <a:pt x="54" y="139"/>
                    <a:pt x="53" y="139"/>
                    <a:pt x="52" y="136"/>
                  </a:cubicBezTo>
                  <a:cubicBezTo>
                    <a:pt x="51" y="132"/>
                    <a:pt x="46" y="130"/>
                    <a:pt x="46" y="133"/>
                  </a:cubicBezTo>
                  <a:cubicBezTo>
                    <a:pt x="46" y="137"/>
                    <a:pt x="46" y="139"/>
                    <a:pt x="44" y="139"/>
                  </a:cubicBezTo>
                  <a:cubicBezTo>
                    <a:pt x="43" y="139"/>
                    <a:pt x="39" y="139"/>
                    <a:pt x="39" y="133"/>
                  </a:cubicBezTo>
                  <a:cubicBezTo>
                    <a:pt x="39" y="128"/>
                    <a:pt x="40" y="121"/>
                    <a:pt x="39" y="121"/>
                  </a:cubicBezTo>
                  <a:cubicBezTo>
                    <a:pt x="38" y="121"/>
                    <a:pt x="33" y="119"/>
                    <a:pt x="31" y="116"/>
                  </a:cubicBezTo>
                  <a:cubicBezTo>
                    <a:pt x="29" y="113"/>
                    <a:pt x="23" y="109"/>
                    <a:pt x="27" y="105"/>
                  </a:cubicBezTo>
                  <a:cubicBezTo>
                    <a:pt x="30" y="101"/>
                    <a:pt x="31" y="101"/>
                    <a:pt x="34" y="100"/>
                  </a:cubicBezTo>
                  <a:cubicBezTo>
                    <a:pt x="37" y="99"/>
                    <a:pt x="38" y="96"/>
                    <a:pt x="43" y="96"/>
                  </a:cubicBezTo>
                  <a:cubicBezTo>
                    <a:pt x="49" y="97"/>
                    <a:pt x="50" y="98"/>
                    <a:pt x="56" y="100"/>
                  </a:cubicBezTo>
                  <a:cubicBezTo>
                    <a:pt x="62" y="103"/>
                    <a:pt x="73" y="99"/>
                    <a:pt x="67" y="98"/>
                  </a:cubicBezTo>
                  <a:cubicBezTo>
                    <a:pt x="62" y="97"/>
                    <a:pt x="53" y="93"/>
                    <a:pt x="48" y="93"/>
                  </a:cubicBezTo>
                  <a:cubicBezTo>
                    <a:pt x="43" y="93"/>
                    <a:pt x="36" y="93"/>
                    <a:pt x="32" y="93"/>
                  </a:cubicBezTo>
                  <a:cubicBezTo>
                    <a:pt x="28" y="93"/>
                    <a:pt x="25" y="93"/>
                    <a:pt x="22" y="90"/>
                  </a:cubicBezTo>
                  <a:cubicBezTo>
                    <a:pt x="20" y="87"/>
                    <a:pt x="18" y="82"/>
                    <a:pt x="16" y="85"/>
                  </a:cubicBezTo>
                  <a:cubicBezTo>
                    <a:pt x="13" y="87"/>
                    <a:pt x="8" y="86"/>
                    <a:pt x="9" y="84"/>
                  </a:cubicBezTo>
                  <a:cubicBezTo>
                    <a:pt x="9" y="82"/>
                    <a:pt x="9" y="82"/>
                    <a:pt x="14" y="80"/>
                  </a:cubicBezTo>
                  <a:cubicBezTo>
                    <a:pt x="19" y="77"/>
                    <a:pt x="28" y="76"/>
                    <a:pt x="24" y="74"/>
                  </a:cubicBezTo>
                  <a:cubicBezTo>
                    <a:pt x="21" y="73"/>
                    <a:pt x="21" y="73"/>
                    <a:pt x="17" y="74"/>
                  </a:cubicBezTo>
                  <a:cubicBezTo>
                    <a:pt x="13" y="74"/>
                    <a:pt x="12" y="77"/>
                    <a:pt x="10" y="73"/>
                  </a:cubicBezTo>
                  <a:cubicBezTo>
                    <a:pt x="7" y="69"/>
                    <a:pt x="6" y="71"/>
                    <a:pt x="4" y="67"/>
                  </a:cubicBezTo>
                  <a:cubicBezTo>
                    <a:pt x="2" y="62"/>
                    <a:pt x="4" y="63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0" y="59"/>
                  </a:cubicBezTo>
                  <a:cubicBezTo>
                    <a:pt x="1" y="59"/>
                    <a:pt x="2" y="59"/>
                    <a:pt x="3" y="58"/>
                  </a:cubicBezTo>
                  <a:cubicBezTo>
                    <a:pt x="5" y="56"/>
                    <a:pt x="5" y="57"/>
                    <a:pt x="6" y="53"/>
                  </a:cubicBezTo>
                  <a:cubicBezTo>
                    <a:pt x="6" y="49"/>
                    <a:pt x="4" y="48"/>
                    <a:pt x="8" y="47"/>
                  </a:cubicBezTo>
                  <a:cubicBezTo>
                    <a:pt x="12" y="46"/>
                    <a:pt x="13" y="46"/>
                    <a:pt x="14" y="41"/>
                  </a:cubicBezTo>
                  <a:cubicBezTo>
                    <a:pt x="15" y="36"/>
                    <a:pt x="18" y="34"/>
                    <a:pt x="20" y="32"/>
                  </a:cubicBezTo>
                  <a:cubicBezTo>
                    <a:pt x="21" y="30"/>
                    <a:pt x="20" y="26"/>
                    <a:pt x="17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4"/>
                    <a:pt x="20" y="24"/>
                    <a:pt x="24" y="24"/>
                  </a:cubicBezTo>
                  <a:cubicBezTo>
                    <a:pt x="29" y="24"/>
                    <a:pt x="34" y="24"/>
                    <a:pt x="36" y="22"/>
                  </a:cubicBezTo>
                  <a:cubicBezTo>
                    <a:pt x="38" y="19"/>
                    <a:pt x="40" y="18"/>
                    <a:pt x="44" y="17"/>
                  </a:cubicBezTo>
                  <a:cubicBezTo>
                    <a:pt x="48" y="16"/>
                    <a:pt x="51" y="18"/>
                    <a:pt x="55" y="16"/>
                  </a:cubicBezTo>
                  <a:cubicBezTo>
                    <a:pt x="59" y="14"/>
                    <a:pt x="61" y="13"/>
                    <a:pt x="62" y="12"/>
                  </a:cubicBezTo>
                  <a:cubicBezTo>
                    <a:pt x="62" y="11"/>
                    <a:pt x="63" y="11"/>
                    <a:pt x="63" y="10"/>
                  </a:cubicBezTo>
                  <a:cubicBezTo>
                    <a:pt x="66" y="11"/>
                    <a:pt x="69" y="11"/>
                    <a:pt x="73" y="10"/>
                  </a:cubicBezTo>
                  <a:cubicBezTo>
                    <a:pt x="80" y="9"/>
                    <a:pt x="78" y="10"/>
                    <a:pt x="85" y="8"/>
                  </a:cubicBezTo>
                  <a:cubicBezTo>
                    <a:pt x="92" y="7"/>
                    <a:pt x="94" y="2"/>
                    <a:pt x="97" y="4"/>
                  </a:cubicBezTo>
                  <a:cubicBezTo>
                    <a:pt x="101" y="7"/>
                    <a:pt x="102" y="10"/>
                    <a:pt x="107" y="11"/>
                  </a:cubicBezTo>
                  <a:cubicBezTo>
                    <a:pt x="111" y="12"/>
                    <a:pt x="115" y="14"/>
                    <a:pt x="118" y="14"/>
                  </a:cubicBezTo>
                  <a:cubicBezTo>
                    <a:pt x="121" y="14"/>
                    <a:pt x="123" y="16"/>
                    <a:pt x="129" y="14"/>
                  </a:cubicBezTo>
                  <a:cubicBezTo>
                    <a:pt x="134" y="11"/>
                    <a:pt x="138" y="11"/>
                    <a:pt x="138" y="7"/>
                  </a:cubicBezTo>
                  <a:cubicBezTo>
                    <a:pt x="137" y="4"/>
                    <a:pt x="132" y="3"/>
                    <a:pt x="138" y="1"/>
                  </a:cubicBezTo>
                  <a:cubicBezTo>
                    <a:pt x="138" y="0"/>
                    <a:pt x="139" y="0"/>
                    <a:pt x="140" y="0"/>
                  </a:cubicBezTo>
                  <a:cubicBezTo>
                    <a:pt x="140" y="1"/>
                    <a:pt x="141" y="2"/>
                    <a:pt x="143" y="2"/>
                  </a:cubicBezTo>
                  <a:cubicBezTo>
                    <a:pt x="146" y="3"/>
                    <a:pt x="147" y="0"/>
                    <a:pt x="146" y="5"/>
                  </a:cubicBezTo>
                  <a:cubicBezTo>
                    <a:pt x="146" y="10"/>
                    <a:pt x="148" y="8"/>
                    <a:pt x="145" y="1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180">
              <a:extLst>
                <a:ext uri="{FF2B5EF4-FFF2-40B4-BE49-F238E27FC236}">
                  <a16:creationId xmlns:a16="http://schemas.microsoft.com/office/drawing/2014/main" id="{1733A1C9-8128-402B-9AA8-ABBEA572A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9" y="1445"/>
              <a:ext cx="37" cy="21"/>
            </a:xfrm>
            <a:custGeom>
              <a:avLst/>
              <a:gdLst>
                <a:gd name="T0" fmla="*/ 4 w 61"/>
                <a:gd name="T1" fmla="*/ 20 h 35"/>
                <a:gd name="T2" fmla="*/ 12 w 61"/>
                <a:gd name="T3" fmla="*/ 17 h 35"/>
                <a:gd name="T4" fmla="*/ 19 w 61"/>
                <a:gd name="T5" fmla="*/ 13 h 35"/>
                <a:gd name="T6" fmla="*/ 25 w 61"/>
                <a:gd name="T7" fmla="*/ 11 h 35"/>
                <a:gd name="T8" fmla="*/ 39 w 61"/>
                <a:gd name="T9" fmla="*/ 10 h 35"/>
                <a:gd name="T10" fmla="*/ 51 w 61"/>
                <a:gd name="T11" fmla="*/ 4 h 35"/>
                <a:gd name="T12" fmla="*/ 60 w 61"/>
                <a:gd name="T13" fmla="*/ 1 h 35"/>
                <a:gd name="T14" fmla="*/ 58 w 61"/>
                <a:gd name="T15" fmla="*/ 5 h 35"/>
                <a:gd name="T16" fmla="*/ 51 w 61"/>
                <a:gd name="T17" fmla="*/ 9 h 35"/>
                <a:gd name="T18" fmla="*/ 44 w 61"/>
                <a:gd name="T19" fmla="*/ 12 h 35"/>
                <a:gd name="T20" fmla="*/ 47 w 61"/>
                <a:gd name="T21" fmla="*/ 19 h 35"/>
                <a:gd name="T22" fmla="*/ 44 w 61"/>
                <a:gd name="T23" fmla="*/ 24 h 35"/>
                <a:gd name="T24" fmla="*/ 34 w 61"/>
                <a:gd name="T25" fmla="*/ 24 h 35"/>
                <a:gd name="T26" fmla="*/ 29 w 61"/>
                <a:gd name="T27" fmla="*/ 30 h 35"/>
                <a:gd name="T28" fmla="*/ 19 w 61"/>
                <a:gd name="T29" fmla="*/ 32 h 35"/>
                <a:gd name="T30" fmla="*/ 10 w 61"/>
                <a:gd name="T31" fmla="*/ 28 h 35"/>
                <a:gd name="T32" fmla="*/ 0 w 61"/>
                <a:gd name="T33" fmla="*/ 27 h 35"/>
                <a:gd name="T34" fmla="*/ 4 w 61"/>
                <a:gd name="T35" fmla="*/ 2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" h="35">
                  <a:moveTo>
                    <a:pt x="4" y="20"/>
                  </a:moveTo>
                  <a:cubicBezTo>
                    <a:pt x="8" y="18"/>
                    <a:pt x="8" y="18"/>
                    <a:pt x="12" y="17"/>
                  </a:cubicBezTo>
                  <a:cubicBezTo>
                    <a:pt x="16" y="15"/>
                    <a:pt x="17" y="15"/>
                    <a:pt x="19" y="13"/>
                  </a:cubicBezTo>
                  <a:cubicBezTo>
                    <a:pt x="21" y="11"/>
                    <a:pt x="19" y="11"/>
                    <a:pt x="25" y="11"/>
                  </a:cubicBezTo>
                  <a:cubicBezTo>
                    <a:pt x="31" y="11"/>
                    <a:pt x="30" y="12"/>
                    <a:pt x="39" y="10"/>
                  </a:cubicBezTo>
                  <a:cubicBezTo>
                    <a:pt x="48" y="7"/>
                    <a:pt x="48" y="6"/>
                    <a:pt x="51" y="4"/>
                  </a:cubicBezTo>
                  <a:cubicBezTo>
                    <a:pt x="54" y="2"/>
                    <a:pt x="59" y="1"/>
                    <a:pt x="60" y="1"/>
                  </a:cubicBezTo>
                  <a:cubicBezTo>
                    <a:pt x="61" y="0"/>
                    <a:pt x="61" y="3"/>
                    <a:pt x="58" y="5"/>
                  </a:cubicBezTo>
                  <a:cubicBezTo>
                    <a:pt x="56" y="7"/>
                    <a:pt x="54" y="7"/>
                    <a:pt x="51" y="9"/>
                  </a:cubicBezTo>
                  <a:cubicBezTo>
                    <a:pt x="48" y="11"/>
                    <a:pt x="44" y="11"/>
                    <a:pt x="44" y="12"/>
                  </a:cubicBezTo>
                  <a:cubicBezTo>
                    <a:pt x="43" y="14"/>
                    <a:pt x="45" y="16"/>
                    <a:pt x="47" y="19"/>
                  </a:cubicBezTo>
                  <a:cubicBezTo>
                    <a:pt x="48" y="22"/>
                    <a:pt x="49" y="25"/>
                    <a:pt x="44" y="24"/>
                  </a:cubicBezTo>
                  <a:cubicBezTo>
                    <a:pt x="39" y="23"/>
                    <a:pt x="34" y="20"/>
                    <a:pt x="34" y="24"/>
                  </a:cubicBezTo>
                  <a:cubicBezTo>
                    <a:pt x="34" y="28"/>
                    <a:pt x="34" y="28"/>
                    <a:pt x="29" y="30"/>
                  </a:cubicBezTo>
                  <a:cubicBezTo>
                    <a:pt x="24" y="31"/>
                    <a:pt x="24" y="35"/>
                    <a:pt x="19" y="32"/>
                  </a:cubicBezTo>
                  <a:cubicBezTo>
                    <a:pt x="15" y="29"/>
                    <a:pt x="17" y="27"/>
                    <a:pt x="10" y="28"/>
                  </a:cubicBezTo>
                  <a:cubicBezTo>
                    <a:pt x="3" y="28"/>
                    <a:pt x="0" y="31"/>
                    <a:pt x="0" y="27"/>
                  </a:cubicBezTo>
                  <a:cubicBezTo>
                    <a:pt x="0" y="24"/>
                    <a:pt x="1" y="20"/>
                    <a:pt x="4" y="2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181">
              <a:extLst>
                <a:ext uri="{FF2B5EF4-FFF2-40B4-BE49-F238E27FC236}">
                  <a16:creationId xmlns:a16="http://schemas.microsoft.com/office/drawing/2014/main" id="{1793799F-8A68-4FD8-8400-1DAAA01F7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7" y="899"/>
              <a:ext cx="134" cy="155"/>
            </a:xfrm>
            <a:custGeom>
              <a:avLst/>
              <a:gdLst>
                <a:gd name="T0" fmla="*/ 198 w 224"/>
                <a:gd name="T1" fmla="*/ 202 h 258"/>
                <a:gd name="T2" fmla="*/ 139 w 224"/>
                <a:gd name="T3" fmla="*/ 238 h 258"/>
                <a:gd name="T4" fmla="*/ 114 w 224"/>
                <a:gd name="T5" fmla="*/ 243 h 258"/>
                <a:gd name="T6" fmla="*/ 88 w 224"/>
                <a:gd name="T7" fmla="*/ 251 h 258"/>
                <a:gd name="T8" fmla="*/ 69 w 224"/>
                <a:gd name="T9" fmla="*/ 252 h 258"/>
                <a:gd name="T10" fmla="*/ 54 w 224"/>
                <a:gd name="T11" fmla="*/ 253 h 258"/>
                <a:gd name="T12" fmla="*/ 38 w 224"/>
                <a:gd name="T13" fmla="*/ 241 h 258"/>
                <a:gd name="T14" fmla="*/ 27 w 224"/>
                <a:gd name="T15" fmla="*/ 227 h 258"/>
                <a:gd name="T16" fmla="*/ 31 w 224"/>
                <a:gd name="T17" fmla="*/ 213 h 258"/>
                <a:gd name="T18" fmla="*/ 23 w 224"/>
                <a:gd name="T19" fmla="*/ 192 h 258"/>
                <a:gd name="T20" fmla="*/ 17 w 224"/>
                <a:gd name="T21" fmla="*/ 181 h 258"/>
                <a:gd name="T22" fmla="*/ 34 w 224"/>
                <a:gd name="T23" fmla="*/ 169 h 258"/>
                <a:gd name="T24" fmla="*/ 49 w 224"/>
                <a:gd name="T25" fmla="*/ 156 h 258"/>
                <a:gd name="T26" fmla="*/ 61 w 224"/>
                <a:gd name="T27" fmla="*/ 148 h 258"/>
                <a:gd name="T28" fmla="*/ 73 w 224"/>
                <a:gd name="T29" fmla="*/ 139 h 258"/>
                <a:gd name="T30" fmla="*/ 95 w 224"/>
                <a:gd name="T31" fmla="*/ 126 h 258"/>
                <a:gd name="T32" fmla="*/ 86 w 224"/>
                <a:gd name="T33" fmla="*/ 111 h 258"/>
                <a:gd name="T34" fmla="*/ 71 w 224"/>
                <a:gd name="T35" fmla="*/ 106 h 258"/>
                <a:gd name="T36" fmla="*/ 58 w 224"/>
                <a:gd name="T37" fmla="*/ 96 h 258"/>
                <a:gd name="T38" fmla="*/ 53 w 224"/>
                <a:gd name="T39" fmla="*/ 75 h 258"/>
                <a:gd name="T40" fmla="*/ 50 w 224"/>
                <a:gd name="T41" fmla="*/ 65 h 258"/>
                <a:gd name="T42" fmla="*/ 41 w 224"/>
                <a:gd name="T43" fmla="*/ 46 h 258"/>
                <a:gd name="T44" fmla="*/ 5 w 224"/>
                <a:gd name="T45" fmla="*/ 33 h 258"/>
                <a:gd name="T46" fmla="*/ 2 w 224"/>
                <a:gd name="T47" fmla="*/ 26 h 258"/>
                <a:gd name="T48" fmla="*/ 25 w 224"/>
                <a:gd name="T49" fmla="*/ 33 h 258"/>
                <a:gd name="T50" fmla="*/ 60 w 224"/>
                <a:gd name="T51" fmla="*/ 34 h 258"/>
                <a:gd name="T52" fmla="*/ 89 w 224"/>
                <a:gd name="T53" fmla="*/ 27 h 258"/>
                <a:gd name="T54" fmla="*/ 108 w 224"/>
                <a:gd name="T55" fmla="*/ 6 h 258"/>
                <a:gd name="T56" fmla="*/ 150 w 224"/>
                <a:gd name="T57" fmla="*/ 16 h 258"/>
                <a:gd name="T58" fmla="*/ 143 w 224"/>
                <a:gd name="T59" fmla="*/ 31 h 258"/>
                <a:gd name="T60" fmla="*/ 143 w 224"/>
                <a:gd name="T61" fmla="*/ 36 h 258"/>
                <a:gd name="T62" fmla="*/ 152 w 224"/>
                <a:gd name="T63" fmla="*/ 50 h 258"/>
                <a:gd name="T64" fmla="*/ 170 w 224"/>
                <a:gd name="T65" fmla="*/ 62 h 258"/>
                <a:gd name="T66" fmla="*/ 159 w 224"/>
                <a:gd name="T67" fmla="*/ 83 h 258"/>
                <a:gd name="T68" fmla="*/ 180 w 224"/>
                <a:gd name="T69" fmla="*/ 108 h 258"/>
                <a:gd name="T70" fmla="*/ 174 w 224"/>
                <a:gd name="T71" fmla="*/ 120 h 258"/>
                <a:gd name="T72" fmla="*/ 180 w 224"/>
                <a:gd name="T73" fmla="*/ 131 h 258"/>
                <a:gd name="T74" fmla="*/ 185 w 224"/>
                <a:gd name="T75" fmla="*/ 140 h 258"/>
                <a:gd name="T76" fmla="*/ 189 w 224"/>
                <a:gd name="T77" fmla="*/ 15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4" h="258">
                  <a:moveTo>
                    <a:pt x="219" y="180"/>
                  </a:moveTo>
                  <a:cubicBezTo>
                    <a:pt x="214" y="187"/>
                    <a:pt x="209" y="193"/>
                    <a:pt x="198" y="202"/>
                  </a:cubicBezTo>
                  <a:cubicBezTo>
                    <a:pt x="188" y="211"/>
                    <a:pt x="161" y="233"/>
                    <a:pt x="155" y="238"/>
                  </a:cubicBezTo>
                  <a:cubicBezTo>
                    <a:pt x="147" y="237"/>
                    <a:pt x="146" y="236"/>
                    <a:pt x="139" y="238"/>
                  </a:cubicBezTo>
                  <a:cubicBezTo>
                    <a:pt x="131" y="240"/>
                    <a:pt x="127" y="240"/>
                    <a:pt x="124" y="242"/>
                  </a:cubicBezTo>
                  <a:cubicBezTo>
                    <a:pt x="120" y="243"/>
                    <a:pt x="120" y="241"/>
                    <a:pt x="114" y="243"/>
                  </a:cubicBezTo>
                  <a:cubicBezTo>
                    <a:pt x="107" y="246"/>
                    <a:pt x="108" y="244"/>
                    <a:pt x="100" y="247"/>
                  </a:cubicBezTo>
                  <a:cubicBezTo>
                    <a:pt x="91" y="250"/>
                    <a:pt x="92" y="250"/>
                    <a:pt x="88" y="251"/>
                  </a:cubicBezTo>
                  <a:cubicBezTo>
                    <a:pt x="83" y="252"/>
                    <a:pt x="81" y="251"/>
                    <a:pt x="78" y="252"/>
                  </a:cubicBezTo>
                  <a:cubicBezTo>
                    <a:pt x="74" y="252"/>
                    <a:pt x="72" y="252"/>
                    <a:pt x="69" y="252"/>
                  </a:cubicBezTo>
                  <a:cubicBezTo>
                    <a:pt x="66" y="253"/>
                    <a:pt x="61" y="254"/>
                    <a:pt x="61" y="254"/>
                  </a:cubicBezTo>
                  <a:cubicBezTo>
                    <a:pt x="61" y="254"/>
                    <a:pt x="54" y="258"/>
                    <a:pt x="54" y="253"/>
                  </a:cubicBezTo>
                  <a:cubicBezTo>
                    <a:pt x="54" y="247"/>
                    <a:pt x="60" y="245"/>
                    <a:pt x="51" y="245"/>
                  </a:cubicBezTo>
                  <a:cubicBezTo>
                    <a:pt x="42" y="244"/>
                    <a:pt x="43" y="242"/>
                    <a:pt x="38" y="241"/>
                  </a:cubicBezTo>
                  <a:cubicBezTo>
                    <a:pt x="34" y="239"/>
                    <a:pt x="33" y="236"/>
                    <a:pt x="30" y="234"/>
                  </a:cubicBezTo>
                  <a:cubicBezTo>
                    <a:pt x="27" y="232"/>
                    <a:pt x="23" y="231"/>
                    <a:pt x="27" y="227"/>
                  </a:cubicBezTo>
                  <a:cubicBezTo>
                    <a:pt x="30" y="223"/>
                    <a:pt x="31" y="224"/>
                    <a:pt x="31" y="221"/>
                  </a:cubicBezTo>
                  <a:cubicBezTo>
                    <a:pt x="31" y="217"/>
                    <a:pt x="34" y="218"/>
                    <a:pt x="31" y="213"/>
                  </a:cubicBezTo>
                  <a:cubicBezTo>
                    <a:pt x="27" y="207"/>
                    <a:pt x="26" y="207"/>
                    <a:pt x="25" y="202"/>
                  </a:cubicBezTo>
                  <a:cubicBezTo>
                    <a:pt x="24" y="198"/>
                    <a:pt x="23" y="196"/>
                    <a:pt x="23" y="192"/>
                  </a:cubicBezTo>
                  <a:cubicBezTo>
                    <a:pt x="23" y="189"/>
                    <a:pt x="27" y="192"/>
                    <a:pt x="22" y="188"/>
                  </a:cubicBezTo>
                  <a:cubicBezTo>
                    <a:pt x="16" y="183"/>
                    <a:pt x="13" y="186"/>
                    <a:pt x="17" y="181"/>
                  </a:cubicBezTo>
                  <a:cubicBezTo>
                    <a:pt x="21" y="176"/>
                    <a:pt x="21" y="176"/>
                    <a:pt x="25" y="172"/>
                  </a:cubicBezTo>
                  <a:cubicBezTo>
                    <a:pt x="29" y="167"/>
                    <a:pt x="27" y="170"/>
                    <a:pt x="34" y="169"/>
                  </a:cubicBezTo>
                  <a:cubicBezTo>
                    <a:pt x="40" y="168"/>
                    <a:pt x="36" y="167"/>
                    <a:pt x="42" y="163"/>
                  </a:cubicBezTo>
                  <a:cubicBezTo>
                    <a:pt x="48" y="160"/>
                    <a:pt x="48" y="157"/>
                    <a:pt x="49" y="156"/>
                  </a:cubicBezTo>
                  <a:cubicBezTo>
                    <a:pt x="51" y="155"/>
                    <a:pt x="46" y="155"/>
                    <a:pt x="53" y="153"/>
                  </a:cubicBezTo>
                  <a:cubicBezTo>
                    <a:pt x="60" y="150"/>
                    <a:pt x="59" y="149"/>
                    <a:pt x="61" y="148"/>
                  </a:cubicBezTo>
                  <a:cubicBezTo>
                    <a:pt x="64" y="146"/>
                    <a:pt x="63" y="145"/>
                    <a:pt x="68" y="143"/>
                  </a:cubicBezTo>
                  <a:cubicBezTo>
                    <a:pt x="72" y="140"/>
                    <a:pt x="70" y="142"/>
                    <a:pt x="73" y="139"/>
                  </a:cubicBezTo>
                  <a:cubicBezTo>
                    <a:pt x="77" y="136"/>
                    <a:pt x="77" y="130"/>
                    <a:pt x="82" y="130"/>
                  </a:cubicBezTo>
                  <a:cubicBezTo>
                    <a:pt x="87" y="130"/>
                    <a:pt x="95" y="130"/>
                    <a:pt x="95" y="126"/>
                  </a:cubicBezTo>
                  <a:cubicBezTo>
                    <a:pt x="95" y="122"/>
                    <a:pt x="92" y="122"/>
                    <a:pt x="91" y="117"/>
                  </a:cubicBezTo>
                  <a:cubicBezTo>
                    <a:pt x="90" y="111"/>
                    <a:pt x="89" y="111"/>
                    <a:pt x="86" y="111"/>
                  </a:cubicBezTo>
                  <a:cubicBezTo>
                    <a:pt x="83" y="111"/>
                    <a:pt x="80" y="108"/>
                    <a:pt x="78" y="108"/>
                  </a:cubicBezTo>
                  <a:cubicBezTo>
                    <a:pt x="76" y="108"/>
                    <a:pt x="72" y="106"/>
                    <a:pt x="71" y="106"/>
                  </a:cubicBezTo>
                  <a:cubicBezTo>
                    <a:pt x="70" y="106"/>
                    <a:pt x="70" y="106"/>
                    <a:pt x="69" y="106"/>
                  </a:cubicBezTo>
                  <a:cubicBezTo>
                    <a:pt x="68" y="103"/>
                    <a:pt x="60" y="97"/>
                    <a:pt x="58" y="96"/>
                  </a:cubicBezTo>
                  <a:cubicBezTo>
                    <a:pt x="56" y="94"/>
                    <a:pt x="59" y="89"/>
                    <a:pt x="62" y="85"/>
                  </a:cubicBezTo>
                  <a:cubicBezTo>
                    <a:pt x="65" y="80"/>
                    <a:pt x="58" y="80"/>
                    <a:pt x="53" y="75"/>
                  </a:cubicBezTo>
                  <a:cubicBezTo>
                    <a:pt x="49" y="71"/>
                    <a:pt x="54" y="72"/>
                    <a:pt x="58" y="69"/>
                  </a:cubicBezTo>
                  <a:cubicBezTo>
                    <a:pt x="61" y="66"/>
                    <a:pt x="54" y="67"/>
                    <a:pt x="50" y="65"/>
                  </a:cubicBezTo>
                  <a:cubicBezTo>
                    <a:pt x="46" y="63"/>
                    <a:pt x="51" y="57"/>
                    <a:pt x="53" y="54"/>
                  </a:cubicBezTo>
                  <a:cubicBezTo>
                    <a:pt x="55" y="52"/>
                    <a:pt x="48" y="50"/>
                    <a:pt x="41" y="46"/>
                  </a:cubicBezTo>
                  <a:cubicBezTo>
                    <a:pt x="34" y="41"/>
                    <a:pt x="32" y="43"/>
                    <a:pt x="26" y="41"/>
                  </a:cubicBezTo>
                  <a:cubicBezTo>
                    <a:pt x="20" y="40"/>
                    <a:pt x="11" y="37"/>
                    <a:pt x="5" y="33"/>
                  </a:cubicBezTo>
                  <a:cubicBezTo>
                    <a:pt x="1" y="31"/>
                    <a:pt x="0" y="29"/>
                    <a:pt x="0" y="27"/>
                  </a:cubicBezTo>
                  <a:cubicBezTo>
                    <a:pt x="0" y="27"/>
                    <a:pt x="1" y="27"/>
                    <a:pt x="2" y="26"/>
                  </a:cubicBezTo>
                  <a:cubicBezTo>
                    <a:pt x="8" y="25"/>
                    <a:pt x="11" y="20"/>
                    <a:pt x="15" y="23"/>
                  </a:cubicBezTo>
                  <a:cubicBezTo>
                    <a:pt x="18" y="26"/>
                    <a:pt x="18" y="31"/>
                    <a:pt x="25" y="33"/>
                  </a:cubicBezTo>
                  <a:cubicBezTo>
                    <a:pt x="31" y="35"/>
                    <a:pt x="46" y="37"/>
                    <a:pt x="49" y="37"/>
                  </a:cubicBezTo>
                  <a:cubicBezTo>
                    <a:pt x="52" y="36"/>
                    <a:pt x="54" y="32"/>
                    <a:pt x="60" y="34"/>
                  </a:cubicBezTo>
                  <a:cubicBezTo>
                    <a:pt x="66" y="36"/>
                    <a:pt x="70" y="39"/>
                    <a:pt x="75" y="37"/>
                  </a:cubicBezTo>
                  <a:cubicBezTo>
                    <a:pt x="80" y="35"/>
                    <a:pt x="90" y="35"/>
                    <a:pt x="89" y="27"/>
                  </a:cubicBezTo>
                  <a:cubicBezTo>
                    <a:pt x="89" y="18"/>
                    <a:pt x="87" y="16"/>
                    <a:pt x="91" y="13"/>
                  </a:cubicBezTo>
                  <a:cubicBezTo>
                    <a:pt x="96" y="9"/>
                    <a:pt x="100" y="6"/>
                    <a:pt x="108" y="6"/>
                  </a:cubicBezTo>
                  <a:cubicBezTo>
                    <a:pt x="116" y="6"/>
                    <a:pt x="118" y="0"/>
                    <a:pt x="125" y="4"/>
                  </a:cubicBezTo>
                  <a:cubicBezTo>
                    <a:pt x="133" y="8"/>
                    <a:pt x="154" y="9"/>
                    <a:pt x="150" y="16"/>
                  </a:cubicBezTo>
                  <a:cubicBezTo>
                    <a:pt x="145" y="23"/>
                    <a:pt x="142" y="21"/>
                    <a:pt x="141" y="27"/>
                  </a:cubicBezTo>
                  <a:cubicBezTo>
                    <a:pt x="140" y="32"/>
                    <a:pt x="138" y="33"/>
                    <a:pt x="143" y="31"/>
                  </a:cubicBezTo>
                  <a:cubicBezTo>
                    <a:pt x="143" y="31"/>
                    <a:pt x="143" y="31"/>
                    <a:pt x="143" y="31"/>
                  </a:cubicBezTo>
                  <a:cubicBezTo>
                    <a:pt x="143" y="33"/>
                    <a:pt x="143" y="34"/>
                    <a:pt x="143" y="36"/>
                  </a:cubicBezTo>
                  <a:cubicBezTo>
                    <a:pt x="142" y="39"/>
                    <a:pt x="137" y="40"/>
                    <a:pt x="141" y="43"/>
                  </a:cubicBezTo>
                  <a:cubicBezTo>
                    <a:pt x="144" y="46"/>
                    <a:pt x="148" y="48"/>
                    <a:pt x="152" y="50"/>
                  </a:cubicBezTo>
                  <a:cubicBezTo>
                    <a:pt x="157" y="51"/>
                    <a:pt x="162" y="54"/>
                    <a:pt x="165" y="56"/>
                  </a:cubicBezTo>
                  <a:cubicBezTo>
                    <a:pt x="168" y="58"/>
                    <a:pt x="172" y="56"/>
                    <a:pt x="170" y="62"/>
                  </a:cubicBezTo>
                  <a:cubicBezTo>
                    <a:pt x="168" y="68"/>
                    <a:pt x="164" y="68"/>
                    <a:pt x="161" y="71"/>
                  </a:cubicBezTo>
                  <a:cubicBezTo>
                    <a:pt x="158" y="74"/>
                    <a:pt x="155" y="78"/>
                    <a:pt x="159" y="83"/>
                  </a:cubicBezTo>
                  <a:cubicBezTo>
                    <a:pt x="162" y="88"/>
                    <a:pt x="162" y="88"/>
                    <a:pt x="170" y="93"/>
                  </a:cubicBezTo>
                  <a:cubicBezTo>
                    <a:pt x="177" y="99"/>
                    <a:pt x="184" y="105"/>
                    <a:pt x="180" y="108"/>
                  </a:cubicBezTo>
                  <a:cubicBezTo>
                    <a:pt x="177" y="110"/>
                    <a:pt x="174" y="112"/>
                    <a:pt x="175" y="114"/>
                  </a:cubicBezTo>
                  <a:cubicBezTo>
                    <a:pt x="175" y="117"/>
                    <a:pt x="170" y="118"/>
                    <a:pt x="174" y="120"/>
                  </a:cubicBezTo>
                  <a:cubicBezTo>
                    <a:pt x="179" y="122"/>
                    <a:pt x="176" y="122"/>
                    <a:pt x="176" y="126"/>
                  </a:cubicBezTo>
                  <a:cubicBezTo>
                    <a:pt x="176" y="131"/>
                    <a:pt x="178" y="131"/>
                    <a:pt x="180" y="131"/>
                  </a:cubicBezTo>
                  <a:cubicBezTo>
                    <a:pt x="183" y="131"/>
                    <a:pt x="186" y="130"/>
                    <a:pt x="185" y="134"/>
                  </a:cubicBezTo>
                  <a:cubicBezTo>
                    <a:pt x="184" y="138"/>
                    <a:pt x="181" y="138"/>
                    <a:pt x="185" y="140"/>
                  </a:cubicBezTo>
                  <a:cubicBezTo>
                    <a:pt x="188" y="141"/>
                    <a:pt x="200" y="141"/>
                    <a:pt x="195" y="147"/>
                  </a:cubicBezTo>
                  <a:cubicBezTo>
                    <a:pt x="191" y="154"/>
                    <a:pt x="177" y="154"/>
                    <a:pt x="189" y="159"/>
                  </a:cubicBezTo>
                  <a:cubicBezTo>
                    <a:pt x="202" y="163"/>
                    <a:pt x="224" y="173"/>
                    <a:pt x="219" y="18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182">
              <a:extLst>
                <a:ext uri="{FF2B5EF4-FFF2-40B4-BE49-F238E27FC236}">
                  <a16:creationId xmlns:a16="http://schemas.microsoft.com/office/drawing/2014/main" id="{53981EBD-19B6-48A8-8E1B-71A3F938D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9" y="915"/>
              <a:ext cx="149" cy="211"/>
            </a:xfrm>
            <a:custGeom>
              <a:avLst/>
              <a:gdLst>
                <a:gd name="T0" fmla="*/ 244 w 248"/>
                <a:gd name="T1" fmla="*/ 79 h 351"/>
                <a:gd name="T2" fmla="*/ 229 w 248"/>
                <a:gd name="T3" fmla="*/ 82 h 351"/>
                <a:gd name="T4" fmla="*/ 215 w 248"/>
                <a:gd name="T5" fmla="*/ 80 h 351"/>
                <a:gd name="T6" fmla="*/ 204 w 248"/>
                <a:gd name="T7" fmla="*/ 90 h 351"/>
                <a:gd name="T8" fmla="*/ 194 w 248"/>
                <a:gd name="T9" fmla="*/ 106 h 351"/>
                <a:gd name="T10" fmla="*/ 190 w 248"/>
                <a:gd name="T11" fmla="*/ 122 h 351"/>
                <a:gd name="T12" fmla="*/ 171 w 248"/>
                <a:gd name="T13" fmla="*/ 133 h 351"/>
                <a:gd name="T14" fmla="*/ 156 w 248"/>
                <a:gd name="T15" fmla="*/ 142 h 351"/>
                <a:gd name="T16" fmla="*/ 141 w 248"/>
                <a:gd name="T17" fmla="*/ 154 h 351"/>
                <a:gd name="T18" fmla="*/ 125 w 248"/>
                <a:gd name="T19" fmla="*/ 166 h 351"/>
                <a:gd name="T20" fmla="*/ 128 w 248"/>
                <a:gd name="T21" fmla="*/ 182 h 351"/>
                <a:gd name="T22" fmla="*/ 126 w 248"/>
                <a:gd name="T23" fmla="*/ 207 h 351"/>
                <a:gd name="T24" fmla="*/ 145 w 248"/>
                <a:gd name="T25" fmla="*/ 213 h 351"/>
                <a:gd name="T26" fmla="*/ 159 w 248"/>
                <a:gd name="T27" fmla="*/ 223 h 351"/>
                <a:gd name="T28" fmla="*/ 153 w 248"/>
                <a:gd name="T29" fmla="*/ 238 h 351"/>
                <a:gd name="T30" fmla="*/ 145 w 248"/>
                <a:gd name="T31" fmla="*/ 251 h 351"/>
                <a:gd name="T32" fmla="*/ 125 w 248"/>
                <a:gd name="T33" fmla="*/ 255 h 351"/>
                <a:gd name="T34" fmla="*/ 118 w 248"/>
                <a:gd name="T35" fmla="*/ 269 h 351"/>
                <a:gd name="T36" fmla="*/ 115 w 248"/>
                <a:gd name="T37" fmla="*/ 287 h 351"/>
                <a:gd name="T38" fmla="*/ 112 w 248"/>
                <a:gd name="T39" fmla="*/ 308 h 351"/>
                <a:gd name="T40" fmla="*/ 103 w 248"/>
                <a:gd name="T41" fmla="*/ 325 h 351"/>
                <a:gd name="T42" fmla="*/ 82 w 248"/>
                <a:gd name="T43" fmla="*/ 327 h 351"/>
                <a:gd name="T44" fmla="*/ 68 w 248"/>
                <a:gd name="T45" fmla="*/ 337 h 351"/>
                <a:gd name="T46" fmla="*/ 64 w 248"/>
                <a:gd name="T47" fmla="*/ 343 h 351"/>
                <a:gd name="T48" fmla="*/ 48 w 248"/>
                <a:gd name="T49" fmla="*/ 345 h 351"/>
                <a:gd name="T50" fmla="*/ 42 w 248"/>
                <a:gd name="T51" fmla="*/ 333 h 351"/>
                <a:gd name="T52" fmla="*/ 35 w 248"/>
                <a:gd name="T53" fmla="*/ 318 h 351"/>
                <a:gd name="T54" fmla="*/ 31 w 248"/>
                <a:gd name="T55" fmla="*/ 305 h 351"/>
                <a:gd name="T56" fmla="*/ 16 w 248"/>
                <a:gd name="T57" fmla="*/ 281 h 351"/>
                <a:gd name="T58" fmla="*/ 9 w 248"/>
                <a:gd name="T59" fmla="*/ 269 h 351"/>
                <a:gd name="T60" fmla="*/ 1 w 248"/>
                <a:gd name="T61" fmla="*/ 250 h 351"/>
                <a:gd name="T62" fmla="*/ 8 w 248"/>
                <a:gd name="T63" fmla="*/ 249 h 351"/>
                <a:gd name="T64" fmla="*/ 16 w 248"/>
                <a:gd name="T65" fmla="*/ 248 h 351"/>
                <a:gd name="T66" fmla="*/ 18 w 248"/>
                <a:gd name="T67" fmla="*/ 232 h 351"/>
                <a:gd name="T68" fmla="*/ 29 w 248"/>
                <a:gd name="T69" fmla="*/ 223 h 351"/>
                <a:gd name="T70" fmla="*/ 29 w 248"/>
                <a:gd name="T71" fmla="*/ 208 h 351"/>
                <a:gd name="T72" fmla="*/ 34 w 248"/>
                <a:gd name="T73" fmla="*/ 196 h 351"/>
                <a:gd name="T74" fmla="*/ 28 w 248"/>
                <a:gd name="T75" fmla="*/ 184 h 351"/>
                <a:gd name="T76" fmla="*/ 24 w 248"/>
                <a:gd name="T77" fmla="*/ 162 h 351"/>
                <a:gd name="T78" fmla="*/ 22 w 248"/>
                <a:gd name="T79" fmla="*/ 142 h 351"/>
                <a:gd name="T80" fmla="*/ 35 w 248"/>
                <a:gd name="T81" fmla="*/ 122 h 351"/>
                <a:gd name="T82" fmla="*/ 59 w 248"/>
                <a:gd name="T83" fmla="*/ 112 h 351"/>
                <a:gd name="T84" fmla="*/ 66 w 248"/>
                <a:gd name="T85" fmla="*/ 88 h 351"/>
                <a:gd name="T86" fmla="*/ 83 w 248"/>
                <a:gd name="T87" fmla="*/ 65 h 351"/>
                <a:gd name="T88" fmla="*/ 100 w 248"/>
                <a:gd name="T89" fmla="*/ 45 h 351"/>
                <a:gd name="T90" fmla="*/ 111 w 248"/>
                <a:gd name="T91" fmla="*/ 24 h 351"/>
                <a:gd name="T92" fmla="*/ 131 w 248"/>
                <a:gd name="T93" fmla="*/ 13 h 351"/>
                <a:gd name="T94" fmla="*/ 155 w 248"/>
                <a:gd name="T95" fmla="*/ 16 h 351"/>
                <a:gd name="T96" fmla="*/ 167 w 248"/>
                <a:gd name="T97" fmla="*/ 7 h 351"/>
                <a:gd name="T98" fmla="*/ 179 w 248"/>
                <a:gd name="T99" fmla="*/ 0 h 351"/>
                <a:gd name="T100" fmla="*/ 205 w 248"/>
                <a:gd name="T101" fmla="*/ 14 h 351"/>
                <a:gd name="T102" fmla="*/ 232 w 248"/>
                <a:gd name="T103" fmla="*/ 27 h 351"/>
                <a:gd name="T104" fmla="*/ 237 w 248"/>
                <a:gd name="T105" fmla="*/ 42 h 351"/>
                <a:gd name="T106" fmla="*/ 241 w 248"/>
                <a:gd name="T107" fmla="*/ 58 h 351"/>
                <a:gd name="T108" fmla="*/ 248 w 248"/>
                <a:gd name="T109" fmla="*/ 79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8" h="351">
                  <a:moveTo>
                    <a:pt x="248" y="79"/>
                  </a:moveTo>
                  <a:cubicBezTo>
                    <a:pt x="246" y="79"/>
                    <a:pt x="244" y="79"/>
                    <a:pt x="244" y="79"/>
                  </a:cubicBezTo>
                  <a:cubicBezTo>
                    <a:pt x="243" y="80"/>
                    <a:pt x="236" y="81"/>
                    <a:pt x="236" y="81"/>
                  </a:cubicBezTo>
                  <a:cubicBezTo>
                    <a:pt x="229" y="82"/>
                    <a:pt x="229" y="82"/>
                    <a:pt x="229" y="82"/>
                  </a:cubicBezTo>
                  <a:cubicBezTo>
                    <a:pt x="221" y="79"/>
                    <a:pt x="221" y="79"/>
                    <a:pt x="221" y="79"/>
                  </a:cubicBezTo>
                  <a:cubicBezTo>
                    <a:pt x="221" y="79"/>
                    <a:pt x="216" y="80"/>
                    <a:pt x="215" y="80"/>
                  </a:cubicBezTo>
                  <a:cubicBezTo>
                    <a:pt x="215" y="81"/>
                    <a:pt x="210" y="81"/>
                    <a:pt x="211" y="84"/>
                  </a:cubicBezTo>
                  <a:cubicBezTo>
                    <a:pt x="212" y="86"/>
                    <a:pt x="207" y="89"/>
                    <a:pt x="204" y="90"/>
                  </a:cubicBezTo>
                  <a:cubicBezTo>
                    <a:pt x="201" y="92"/>
                    <a:pt x="197" y="97"/>
                    <a:pt x="197" y="97"/>
                  </a:cubicBezTo>
                  <a:cubicBezTo>
                    <a:pt x="197" y="97"/>
                    <a:pt x="191" y="104"/>
                    <a:pt x="194" y="106"/>
                  </a:cubicBezTo>
                  <a:cubicBezTo>
                    <a:pt x="196" y="107"/>
                    <a:pt x="202" y="109"/>
                    <a:pt x="201" y="112"/>
                  </a:cubicBezTo>
                  <a:cubicBezTo>
                    <a:pt x="200" y="115"/>
                    <a:pt x="190" y="119"/>
                    <a:pt x="190" y="122"/>
                  </a:cubicBezTo>
                  <a:cubicBezTo>
                    <a:pt x="190" y="124"/>
                    <a:pt x="185" y="128"/>
                    <a:pt x="183" y="130"/>
                  </a:cubicBezTo>
                  <a:cubicBezTo>
                    <a:pt x="180" y="132"/>
                    <a:pt x="174" y="130"/>
                    <a:pt x="171" y="133"/>
                  </a:cubicBezTo>
                  <a:cubicBezTo>
                    <a:pt x="168" y="135"/>
                    <a:pt x="161" y="136"/>
                    <a:pt x="160" y="137"/>
                  </a:cubicBezTo>
                  <a:cubicBezTo>
                    <a:pt x="158" y="139"/>
                    <a:pt x="156" y="141"/>
                    <a:pt x="156" y="142"/>
                  </a:cubicBezTo>
                  <a:cubicBezTo>
                    <a:pt x="156" y="144"/>
                    <a:pt x="148" y="142"/>
                    <a:pt x="146" y="146"/>
                  </a:cubicBezTo>
                  <a:cubicBezTo>
                    <a:pt x="144" y="149"/>
                    <a:pt x="144" y="150"/>
                    <a:pt x="141" y="154"/>
                  </a:cubicBezTo>
                  <a:cubicBezTo>
                    <a:pt x="138" y="158"/>
                    <a:pt x="134" y="157"/>
                    <a:pt x="134" y="159"/>
                  </a:cubicBezTo>
                  <a:cubicBezTo>
                    <a:pt x="134" y="162"/>
                    <a:pt x="123" y="165"/>
                    <a:pt x="125" y="166"/>
                  </a:cubicBezTo>
                  <a:cubicBezTo>
                    <a:pt x="127" y="167"/>
                    <a:pt x="133" y="167"/>
                    <a:pt x="128" y="172"/>
                  </a:cubicBezTo>
                  <a:cubicBezTo>
                    <a:pt x="124" y="178"/>
                    <a:pt x="136" y="178"/>
                    <a:pt x="128" y="182"/>
                  </a:cubicBezTo>
                  <a:cubicBezTo>
                    <a:pt x="121" y="187"/>
                    <a:pt x="122" y="188"/>
                    <a:pt x="122" y="195"/>
                  </a:cubicBezTo>
                  <a:cubicBezTo>
                    <a:pt x="122" y="202"/>
                    <a:pt x="116" y="206"/>
                    <a:pt x="126" y="207"/>
                  </a:cubicBezTo>
                  <a:cubicBezTo>
                    <a:pt x="136" y="208"/>
                    <a:pt x="137" y="205"/>
                    <a:pt x="139" y="209"/>
                  </a:cubicBezTo>
                  <a:cubicBezTo>
                    <a:pt x="140" y="213"/>
                    <a:pt x="142" y="209"/>
                    <a:pt x="145" y="213"/>
                  </a:cubicBezTo>
                  <a:cubicBezTo>
                    <a:pt x="147" y="216"/>
                    <a:pt x="148" y="213"/>
                    <a:pt x="151" y="218"/>
                  </a:cubicBezTo>
                  <a:cubicBezTo>
                    <a:pt x="155" y="222"/>
                    <a:pt x="157" y="220"/>
                    <a:pt x="159" y="223"/>
                  </a:cubicBezTo>
                  <a:cubicBezTo>
                    <a:pt x="161" y="227"/>
                    <a:pt x="164" y="228"/>
                    <a:pt x="162" y="232"/>
                  </a:cubicBezTo>
                  <a:cubicBezTo>
                    <a:pt x="159" y="237"/>
                    <a:pt x="153" y="234"/>
                    <a:pt x="153" y="238"/>
                  </a:cubicBezTo>
                  <a:cubicBezTo>
                    <a:pt x="153" y="242"/>
                    <a:pt x="145" y="245"/>
                    <a:pt x="146" y="247"/>
                  </a:cubicBezTo>
                  <a:cubicBezTo>
                    <a:pt x="147" y="248"/>
                    <a:pt x="152" y="250"/>
                    <a:pt x="145" y="251"/>
                  </a:cubicBezTo>
                  <a:cubicBezTo>
                    <a:pt x="138" y="253"/>
                    <a:pt x="138" y="250"/>
                    <a:pt x="134" y="253"/>
                  </a:cubicBezTo>
                  <a:cubicBezTo>
                    <a:pt x="130" y="255"/>
                    <a:pt x="128" y="252"/>
                    <a:pt x="125" y="255"/>
                  </a:cubicBezTo>
                  <a:cubicBezTo>
                    <a:pt x="122" y="259"/>
                    <a:pt x="119" y="262"/>
                    <a:pt x="118" y="264"/>
                  </a:cubicBezTo>
                  <a:cubicBezTo>
                    <a:pt x="118" y="265"/>
                    <a:pt x="117" y="267"/>
                    <a:pt x="118" y="269"/>
                  </a:cubicBezTo>
                  <a:cubicBezTo>
                    <a:pt x="120" y="272"/>
                    <a:pt x="121" y="271"/>
                    <a:pt x="118" y="276"/>
                  </a:cubicBezTo>
                  <a:cubicBezTo>
                    <a:pt x="115" y="282"/>
                    <a:pt x="113" y="285"/>
                    <a:pt x="115" y="287"/>
                  </a:cubicBezTo>
                  <a:cubicBezTo>
                    <a:pt x="116" y="288"/>
                    <a:pt x="116" y="288"/>
                    <a:pt x="115" y="294"/>
                  </a:cubicBezTo>
                  <a:cubicBezTo>
                    <a:pt x="114" y="300"/>
                    <a:pt x="113" y="303"/>
                    <a:pt x="112" y="308"/>
                  </a:cubicBezTo>
                  <a:cubicBezTo>
                    <a:pt x="111" y="312"/>
                    <a:pt x="111" y="312"/>
                    <a:pt x="109" y="317"/>
                  </a:cubicBezTo>
                  <a:cubicBezTo>
                    <a:pt x="106" y="322"/>
                    <a:pt x="107" y="325"/>
                    <a:pt x="103" y="325"/>
                  </a:cubicBezTo>
                  <a:cubicBezTo>
                    <a:pt x="99" y="326"/>
                    <a:pt x="92" y="326"/>
                    <a:pt x="88" y="326"/>
                  </a:cubicBezTo>
                  <a:cubicBezTo>
                    <a:pt x="84" y="327"/>
                    <a:pt x="82" y="325"/>
                    <a:pt x="82" y="327"/>
                  </a:cubicBezTo>
                  <a:cubicBezTo>
                    <a:pt x="81" y="328"/>
                    <a:pt x="73" y="326"/>
                    <a:pt x="72" y="328"/>
                  </a:cubicBezTo>
                  <a:cubicBezTo>
                    <a:pt x="70" y="330"/>
                    <a:pt x="67" y="335"/>
                    <a:pt x="68" y="337"/>
                  </a:cubicBezTo>
                  <a:cubicBezTo>
                    <a:pt x="68" y="338"/>
                    <a:pt x="70" y="340"/>
                    <a:pt x="69" y="342"/>
                  </a:cubicBezTo>
                  <a:cubicBezTo>
                    <a:pt x="67" y="343"/>
                    <a:pt x="66" y="344"/>
                    <a:pt x="64" y="343"/>
                  </a:cubicBezTo>
                  <a:cubicBezTo>
                    <a:pt x="61" y="343"/>
                    <a:pt x="61" y="341"/>
                    <a:pt x="56" y="343"/>
                  </a:cubicBezTo>
                  <a:cubicBezTo>
                    <a:pt x="51" y="345"/>
                    <a:pt x="52" y="344"/>
                    <a:pt x="48" y="345"/>
                  </a:cubicBezTo>
                  <a:cubicBezTo>
                    <a:pt x="44" y="345"/>
                    <a:pt x="33" y="351"/>
                    <a:pt x="39" y="343"/>
                  </a:cubicBezTo>
                  <a:cubicBezTo>
                    <a:pt x="46" y="336"/>
                    <a:pt x="44" y="336"/>
                    <a:pt x="42" y="333"/>
                  </a:cubicBezTo>
                  <a:cubicBezTo>
                    <a:pt x="39" y="331"/>
                    <a:pt x="36" y="333"/>
                    <a:pt x="35" y="328"/>
                  </a:cubicBezTo>
                  <a:cubicBezTo>
                    <a:pt x="35" y="323"/>
                    <a:pt x="31" y="322"/>
                    <a:pt x="35" y="318"/>
                  </a:cubicBezTo>
                  <a:cubicBezTo>
                    <a:pt x="40" y="315"/>
                    <a:pt x="46" y="315"/>
                    <a:pt x="39" y="312"/>
                  </a:cubicBezTo>
                  <a:cubicBezTo>
                    <a:pt x="33" y="309"/>
                    <a:pt x="34" y="314"/>
                    <a:pt x="31" y="305"/>
                  </a:cubicBezTo>
                  <a:cubicBezTo>
                    <a:pt x="27" y="296"/>
                    <a:pt x="22" y="294"/>
                    <a:pt x="21" y="291"/>
                  </a:cubicBezTo>
                  <a:cubicBezTo>
                    <a:pt x="19" y="288"/>
                    <a:pt x="15" y="285"/>
                    <a:pt x="16" y="281"/>
                  </a:cubicBezTo>
                  <a:cubicBezTo>
                    <a:pt x="17" y="277"/>
                    <a:pt x="20" y="277"/>
                    <a:pt x="16" y="275"/>
                  </a:cubicBezTo>
                  <a:cubicBezTo>
                    <a:pt x="12" y="273"/>
                    <a:pt x="13" y="274"/>
                    <a:pt x="9" y="269"/>
                  </a:cubicBezTo>
                  <a:cubicBezTo>
                    <a:pt x="5" y="264"/>
                    <a:pt x="4" y="268"/>
                    <a:pt x="4" y="261"/>
                  </a:cubicBezTo>
                  <a:cubicBezTo>
                    <a:pt x="5" y="254"/>
                    <a:pt x="0" y="251"/>
                    <a:pt x="1" y="250"/>
                  </a:cubicBezTo>
                  <a:cubicBezTo>
                    <a:pt x="2" y="249"/>
                    <a:pt x="8" y="251"/>
                    <a:pt x="5" y="248"/>
                  </a:cubicBezTo>
                  <a:cubicBezTo>
                    <a:pt x="6" y="247"/>
                    <a:pt x="7" y="247"/>
                    <a:pt x="8" y="249"/>
                  </a:cubicBezTo>
                  <a:cubicBezTo>
                    <a:pt x="10" y="251"/>
                    <a:pt x="11" y="252"/>
                    <a:pt x="13" y="253"/>
                  </a:cubicBezTo>
                  <a:cubicBezTo>
                    <a:pt x="14" y="253"/>
                    <a:pt x="15" y="251"/>
                    <a:pt x="16" y="248"/>
                  </a:cubicBezTo>
                  <a:cubicBezTo>
                    <a:pt x="17" y="245"/>
                    <a:pt x="18" y="242"/>
                    <a:pt x="17" y="239"/>
                  </a:cubicBezTo>
                  <a:cubicBezTo>
                    <a:pt x="16" y="236"/>
                    <a:pt x="16" y="236"/>
                    <a:pt x="18" y="232"/>
                  </a:cubicBezTo>
                  <a:cubicBezTo>
                    <a:pt x="19" y="228"/>
                    <a:pt x="17" y="228"/>
                    <a:pt x="22" y="227"/>
                  </a:cubicBezTo>
                  <a:cubicBezTo>
                    <a:pt x="26" y="225"/>
                    <a:pt x="26" y="228"/>
                    <a:pt x="29" y="223"/>
                  </a:cubicBezTo>
                  <a:cubicBezTo>
                    <a:pt x="31" y="219"/>
                    <a:pt x="32" y="215"/>
                    <a:pt x="32" y="213"/>
                  </a:cubicBezTo>
                  <a:cubicBezTo>
                    <a:pt x="32" y="211"/>
                    <a:pt x="31" y="212"/>
                    <a:pt x="29" y="208"/>
                  </a:cubicBezTo>
                  <a:cubicBezTo>
                    <a:pt x="27" y="204"/>
                    <a:pt x="24" y="201"/>
                    <a:pt x="27" y="199"/>
                  </a:cubicBezTo>
                  <a:cubicBezTo>
                    <a:pt x="30" y="197"/>
                    <a:pt x="31" y="199"/>
                    <a:pt x="34" y="196"/>
                  </a:cubicBezTo>
                  <a:cubicBezTo>
                    <a:pt x="38" y="193"/>
                    <a:pt x="41" y="191"/>
                    <a:pt x="37" y="188"/>
                  </a:cubicBezTo>
                  <a:cubicBezTo>
                    <a:pt x="33" y="186"/>
                    <a:pt x="32" y="186"/>
                    <a:pt x="28" y="184"/>
                  </a:cubicBezTo>
                  <a:cubicBezTo>
                    <a:pt x="25" y="182"/>
                    <a:pt x="24" y="176"/>
                    <a:pt x="24" y="173"/>
                  </a:cubicBezTo>
                  <a:cubicBezTo>
                    <a:pt x="24" y="171"/>
                    <a:pt x="25" y="167"/>
                    <a:pt x="24" y="162"/>
                  </a:cubicBezTo>
                  <a:cubicBezTo>
                    <a:pt x="22" y="157"/>
                    <a:pt x="17" y="156"/>
                    <a:pt x="20" y="152"/>
                  </a:cubicBezTo>
                  <a:cubicBezTo>
                    <a:pt x="23" y="149"/>
                    <a:pt x="24" y="146"/>
                    <a:pt x="22" y="142"/>
                  </a:cubicBezTo>
                  <a:cubicBezTo>
                    <a:pt x="20" y="138"/>
                    <a:pt x="21" y="134"/>
                    <a:pt x="23" y="131"/>
                  </a:cubicBezTo>
                  <a:cubicBezTo>
                    <a:pt x="26" y="127"/>
                    <a:pt x="31" y="123"/>
                    <a:pt x="35" y="122"/>
                  </a:cubicBezTo>
                  <a:cubicBezTo>
                    <a:pt x="39" y="122"/>
                    <a:pt x="58" y="122"/>
                    <a:pt x="59" y="119"/>
                  </a:cubicBezTo>
                  <a:cubicBezTo>
                    <a:pt x="60" y="117"/>
                    <a:pt x="62" y="115"/>
                    <a:pt x="59" y="112"/>
                  </a:cubicBezTo>
                  <a:cubicBezTo>
                    <a:pt x="55" y="109"/>
                    <a:pt x="47" y="111"/>
                    <a:pt x="52" y="106"/>
                  </a:cubicBezTo>
                  <a:cubicBezTo>
                    <a:pt x="56" y="102"/>
                    <a:pt x="66" y="92"/>
                    <a:pt x="66" y="88"/>
                  </a:cubicBezTo>
                  <a:cubicBezTo>
                    <a:pt x="66" y="84"/>
                    <a:pt x="66" y="71"/>
                    <a:pt x="68" y="71"/>
                  </a:cubicBezTo>
                  <a:cubicBezTo>
                    <a:pt x="70" y="71"/>
                    <a:pt x="82" y="68"/>
                    <a:pt x="83" y="65"/>
                  </a:cubicBezTo>
                  <a:cubicBezTo>
                    <a:pt x="84" y="63"/>
                    <a:pt x="85" y="60"/>
                    <a:pt x="90" y="56"/>
                  </a:cubicBezTo>
                  <a:cubicBezTo>
                    <a:pt x="95" y="53"/>
                    <a:pt x="102" y="50"/>
                    <a:pt x="100" y="45"/>
                  </a:cubicBezTo>
                  <a:cubicBezTo>
                    <a:pt x="98" y="41"/>
                    <a:pt x="97" y="37"/>
                    <a:pt x="100" y="34"/>
                  </a:cubicBezTo>
                  <a:cubicBezTo>
                    <a:pt x="103" y="32"/>
                    <a:pt x="108" y="24"/>
                    <a:pt x="111" y="24"/>
                  </a:cubicBezTo>
                  <a:cubicBezTo>
                    <a:pt x="114" y="24"/>
                    <a:pt x="130" y="25"/>
                    <a:pt x="131" y="23"/>
                  </a:cubicBezTo>
                  <a:cubicBezTo>
                    <a:pt x="131" y="21"/>
                    <a:pt x="124" y="13"/>
                    <a:pt x="131" y="13"/>
                  </a:cubicBezTo>
                  <a:cubicBezTo>
                    <a:pt x="137" y="13"/>
                    <a:pt x="138" y="12"/>
                    <a:pt x="144" y="13"/>
                  </a:cubicBezTo>
                  <a:cubicBezTo>
                    <a:pt x="150" y="14"/>
                    <a:pt x="151" y="16"/>
                    <a:pt x="155" y="16"/>
                  </a:cubicBezTo>
                  <a:cubicBezTo>
                    <a:pt x="159" y="16"/>
                    <a:pt x="163" y="16"/>
                    <a:pt x="165" y="14"/>
                  </a:cubicBezTo>
                  <a:cubicBezTo>
                    <a:pt x="168" y="12"/>
                    <a:pt x="165" y="9"/>
                    <a:pt x="167" y="7"/>
                  </a:cubicBezTo>
                  <a:cubicBezTo>
                    <a:pt x="169" y="5"/>
                    <a:pt x="167" y="3"/>
                    <a:pt x="169" y="2"/>
                  </a:cubicBezTo>
                  <a:cubicBezTo>
                    <a:pt x="171" y="1"/>
                    <a:pt x="174" y="1"/>
                    <a:pt x="179" y="0"/>
                  </a:cubicBezTo>
                  <a:cubicBezTo>
                    <a:pt x="179" y="2"/>
                    <a:pt x="180" y="4"/>
                    <a:pt x="184" y="6"/>
                  </a:cubicBezTo>
                  <a:cubicBezTo>
                    <a:pt x="190" y="10"/>
                    <a:pt x="199" y="13"/>
                    <a:pt x="205" y="14"/>
                  </a:cubicBezTo>
                  <a:cubicBezTo>
                    <a:pt x="211" y="16"/>
                    <a:pt x="213" y="14"/>
                    <a:pt x="220" y="19"/>
                  </a:cubicBezTo>
                  <a:cubicBezTo>
                    <a:pt x="227" y="23"/>
                    <a:pt x="234" y="25"/>
                    <a:pt x="232" y="27"/>
                  </a:cubicBezTo>
                  <a:cubicBezTo>
                    <a:pt x="230" y="30"/>
                    <a:pt x="225" y="36"/>
                    <a:pt x="229" y="38"/>
                  </a:cubicBezTo>
                  <a:cubicBezTo>
                    <a:pt x="233" y="40"/>
                    <a:pt x="240" y="39"/>
                    <a:pt x="237" y="42"/>
                  </a:cubicBezTo>
                  <a:cubicBezTo>
                    <a:pt x="233" y="45"/>
                    <a:pt x="228" y="44"/>
                    <a:pt x="232" y="48"/>
                  </a:cubicBezTo>
                  <a:cubicBezTo>
                    <a:pt x="237" y="53"/>
                    <a:pt x="244" y="53"/>
                    <a:pt x="241" y="58"/>
                  </a:cubicBezTo>
                  <a:cubicBezTo>
                    <a:pt x="238" y="62"/>
                    <a:pt x="235" y="67"/>
                    <a:pt x="237" y="69"/>
                  </a:cubicBezTo>
                  <a:cubicBezTo>
                    <a:pt x="239" y="70"/>
                    <a:pt x="247" y="76"/>
                    <a:pt x="248" y="7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183">
              <a:extLst>
                <a:ext uri="{FF2B5EF4-FFF2-40B4-BE49-F238E27FC236}">
                  <a16:creationId xmlns:a16="http://schemas.microsoft.com/office/drawing/2014/main" id="{C20655A1-A394-4353-AE3E-02C982D95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7" y="1091"/>
              <a:ext cx="7" cy="19"/>
            </a:xfrm>
            <a:custGeom>
              <a:avLst/>
              <a:gdLst>
                <a:gd name="T0" fmla="*/ 12 w 13"/>
                <a:gd name="T1" fmla="*/ 5 h 31"/>
                <a:gd name="T2" fmla="*/ 9 w 13"/>
                <a:gd name="T3" fmla="*/ 19 h 31"/>
                <a:gd name="T4" fmla="*/ 6 w 13"/>
                <a:gd name="T5" fmla="*/ 28 h 31"/>
                <a:gd name="T6" fmla="*/ 0 w 13"/>
                <a:gd name="T7" fmla="*/ 28 h 31"/>
                <a:gd name="T8" fmla="*/ 3 w 13"/>
                <a:gd name="T9" fmla="*/ 19 h 31"/>
                <a:gd name="T10" fmla="*/ 6 w 13"/>
                <a:gd name="T11" fmla="*/ 12 h 31"/>
                <a:gd name="T12" fmla="*/ 9 w 13"/>
                <a:gd name="T13" fmla="*/ 3 h 31"/>
                <a:gd name="T14" fmla="*/ 12 w 13"/>
                <a:gd name="T15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31">
                  <a:moveTo>
                    <a:pt x="12" y="5"/>
                  </a:moveTo>
                  <a:cubicBezTo>
                    <a:pt x="11" y="8"/>
                    <a:pt x="11" y="14"/>
                    <a:pt x="9" y="19"/>
                  </a:cubicBezTo>
                  <a:cubicBezTo>
                    <a:pt x="7" y="24"/>
                    <a:pt x="11" y="26"/>
                    <a:pt x="6" y="28"/>
                  </a:cubicBezTo>
                  <a:cubicBezTo>
                    <a:pt x="2" y="30"/>
                    <a:pt x="0" y="31"/>
                    <a:pt x="0" y="28"/>
                  </a:cubicBezTo>
                  <a:cubicBezTo>
                    <a:pt x="0" y="25"/>
                    <a:pt x="2" y="23"/>
                    <a:pt x="3" y="19"/>
                  </a:cubicBezTo>
                  <a:cubicBezTo>
                    <a:pt x="4" y="15"/>
                    <a:pt x="5" y="15"/>
                    <a:pt x="6" y="12"/>
                  </a:cubicBezTo>
                  <a:cubicBezTo>
                    <a:pt x="7" y="8"/>
                    <a:pt x="7" y="6"/>
                    <a:pt x="9" y="3"/>
                  </a:cubicBezTo>
                  <a:cubicBezTo>
                    <a:pt x="10" y="0"/>
                    <a:pt x="13" y="0"/>
                    <a:pt x="12" y="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184">
              <a:extLst>
                <a:ext uri="{FF2B5EF4-FFF2-40B4-BE49-F238E27FC236}">
                  <a16:creationId xmlns:a16="http://schemas.microsoft.com/office/drawing/2014/main" id="{AABF1822-EFD4-4E85-8741-AA2BBC649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" y="1082"/>
              <a:ext cx="14" cy="16"/>
            </a:xfrm>
            <a:custGeom>
              <a:avLst/>
              <a:gdLst>
                <a:gd name="T0" fmla="*/ 1 w 23"/>
                <a:gd name="T1" fmla="*/ 13 h 27"/>
                <a:gd name="T2" fmla="*/ 2 w 23"/>
                <a:gd name="T3" fmla="*/ 20 h 27"/>
                <a:gd name="T4" fmla="*/ 3 w 23"/>
                <a:gd name="T5" fmla="*/ 26 h 27"/>
                <a:gd name="T6" fmla="*/ 8 w 23"/>
                <a:gd name="T7" fmla="*/ 24 h 27"/>
                <a:gd name="T8" fmla="*/ 13 w 23"/>
                <a:gd name="T9" fmla="*/ 18 h 27"/>
                <a:gd name="T10" fmla="*/ 17 w 23"/>
                <a:gd name="T11" fmla="*/ 11 h 27"/>
                <a:gd name="T12" fmla="*/ 18 w 23"/>
                <a:gd name="T13" fmla="*/ 5 h 27"/>
                <a:gd name="T14" fmla="*/ 20 w 23"/>
                <a:gd name="T15" fmla="*/ 0 h 27"/>
                <a:gd name="T16" fmla="*/ 11 w 23"/>
                <a:gd name="T17" fmla="*/ 2 h 27"/>
                <a:gd name="T18" fmla="*/ 3 w 23"/>
                <a:gd name="T19" fmla="*/ 6 h 27"/>
                <a:gd name="T20" fmla="*/ 1 w 23"/>
                <a:gd name="T21" fmla="*/ 10 h 27"/>
                <a:gd name="T22" fmla="*/ 1 w 23"/>
                <a:gd name="T23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7">
                  <a:moveTo>
                    <a:pt x="1" y="13"/>
                  </a:moveTo>
                  <a:cubicBezTo>
                    <a:pt x="1" y="17"/>
                    <a:pt x="0" y="18"/>
                    <a:pt x="2" y="20"/>
                  </a:cubicBezTo>
                  <a:cubicBezTo>
                    <a:pt x="3" y="23"/>
                    <a:pt x="2" y="25"/>
                    <a:pt x="3" y="26"/>
                  </a:cubicBezTo>
                  <a:cubicBezTo>
                    <a:pt x="5" y="27"/>
                    <a:pt x="7" y="25"/>
                    <a:pt x="8" y="24"/>
                  </a:cubicBezTo>
                  <a:cubicBezTo>
                    <a:pt x="10" y="22"/>
                    <a:pt x="12" y="19"/>
                    <a:pt x="13" y="18"/>
                  </a:cubicBezTo>
                  <a:cubicBezTo>
                    <a:pt x="13" y="17"/>
                    <a:pt x="20" y="13"/>
                    <a:pt x="17" y="11"/>
                  </a:cubicBezTo>
                  <a:cubicBezTo>
                    <a:pt x="15" y="9"/>
                    <a:pt x="16" y="6"/>
                    <a:pt x="18" y="5"/>
                  </a:cubicBezTo>
                  <a:cubicBezTo>
                    <a:pt x="20" y="3"/>
                    <a:pt x="23" y="0"/>
                    <a:pt x="20" y="0"/>
                  </a:cubicBezTo>
                  <a:cubicBezTo>
                    <a:pt x="17" y="0"/>
                    <a:pt x="13" y="1"/>
                    <a:pt x="11" y="2"/>
                  </a:cubicBezTo>
                  <a:cubicBezTo>
                    <a:pt x="8" y="4"/>
                    <a:pt x="3" y="3"/>
                    <a:pt x="3" y="6"/>
                  </a:cubicBezTo>
                  <a:cubicBezTo>
                    <a:pt x="2" y="8"/>
                    <a:pt x="1" y="10"/>
                    <a:pt x="1" y="10"/>
                  </a:cubicBezTo>
                  <a:cubicBezTo>
                    <a:pt x="1" y="10"/>
                    <a:pt x="0" y="11"/>
                    <a:pt x="1" y="1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185">
              <a:extLst>
                <a:ext uri="{FF2B5EF4-FFF2-40B4-BE49-F238E27FC236}">
                  <a16:creationId xmlns:a16="http://schemas.microsoft.com/office/drawing/2014/main" id="{4D6559B8-B755-473B-9BCA-365B9B1CB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" y="1110"/>
              <a:ext cx="22" cy="25"/>
            </a:xfrm>
            <a:custGeom>
              <a:avLst/>
              <a:gdLst>
                <a:gd name="T0" fmla="*/ 9 w 38"/>
                <a:gd name="T1" fmla="*/ 20 h 42"/>
                <a:gd name="T2" fmla="*/ 6 w 38"/>
                <a:gd name="T3" fmla="*/ 12 h 42"/>
                <a:gd name="T4" fmla="*/ 13 w 38"/>
                <a:gd name="T5" fmla="*/ 5 h 42"/>
                <a:gd name="T6" fmla="*/ 21 w 38"/>
                <a:gd name="T7" fmla="*/ 11 h 42"/>
                <a:gd name="T8" fmla="*/ 29 w 38"/>
                <a:gd name="T9" fmla="*/ 3 h 42"/>
                <a:gd name="T10" fmla="*/ 35 w 38"/>
                <a:gd name="T11" fmla="*/ 11 h 42"/>
                <a:gd name="T12" fmla="*/ 29 w 38"/>
                <a:gd name="T13" fmla="*/ 23 h 42"/>
                <a:gd name="T14" fmla="*/ 28 w 38"/>
                <a:gd name="T15" fmla="*/ 29 h 42"/>
                <a:gd name="T16" fmla="*/ 26 w 38"/>
                <a:gd name="T17" fmla="*/ 40 h 42"/>
                <a:gd name="T18" fmla="*/ 15 w 38"/>
                <a:gd name="T19" fmla="*/ 40 h 42"/>
                <a:gd name="T20" fmla="*/ 6 w 38"/>
                <a:gd name="T21" fmla="*/ 32 h 42"/>
                <a:gd name="T22" fmla="*/ 21 w 38"/>
                <a:gd name="T23" fmla="*/ 35 h 42"/>
                <a:gd name="T24" fmla="*/ 16 w 38"/>
                <a:gd name="T25" fmla="*/ 25 h 42"/>
                <a:gd name="T26" fmla="*/ 9 w 38"/>
                <a:gd name="T27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42">
                  <a:moveTo>
                    <a:pt x="9" y="20"/>
                  </a:moveTo>
                  <a:cubicBezTo>
                    <a:pt x="5" y="15"/>
                    <a:pt x="2" y="14"/>
                    <a:pt x="6" y="12"/>
                  </a:cubicBezTo>
                  <a:cubicBezTo>
                    <a:pt x="9" y="10"/>
                    <a:pt x="10" y="3"/>
                    <a:pt x="13" y="5"/>
                  </a:cubicBezTo>
                  <a:cubicBezTo>
                    <a:pt x="17" y="8"/>
                    <a:pt x="17" y="16"/>
                    <a:pt x="21" y="11"/>
                  </a:cubicBezTo>
                  <a:cubicBezTo>
                    <a:pt x="24" y="6"/>
                    <a:pt x="28" y="0"/>
                    <a:pt x="29" y="3"/>
                  </a:cubicBezTo>
                  <a:cubicBezTo>
                    <a:pt x="30" y="7"/>
                    <a:pt x="38" y="7"/>
                    <a:pt x="35" y="11"/>
                  </a:cubicBezTo>
                  <a:cubicBezTo>
                    <a:pt x="32" y="15"/>
                    <a:pt x="29" y="21"/>
                    <a:pt x="29" y="23"/>
                  </a:cubicBezTo>
                  <a:cubicBezTo>
                    <a:pt x="30" y="25"/>
                    <a:pt x="29" y="27"/>
                    <a:pt x="28" y="29"/>
                  </a:cubicBezTo>
                  <a:cubicBezTo>
                    <a:pt x="26" y="31"/>
                    <a:pt x="29" y="39"/>
                    <a:pt x="26" y="40"/>
                  </a:cubicBezTo>
                  <a:cubicBezTo>
                    <a:pt x="24" y="41"/>
                    <a:pt x="21" y="42"/>
                    <a:pt x="15" y="40"/>
                  </a:cubicBezTo>
                  <a:cubicBezTo>
                    <a:pt x="10" y="38"/>
                    <a:pt x="0" y="31"/>
                    <a:pt x="6" y="32"/>
                  </a:cubicBezTo>
                  <a:cubicBezTo>
                    <a:pt x="12" y="32"/>
                    <a:pt x="18" y="42"/>
                    <a:pt x="21" y="35"/>
                  </a:cubicBezTo>
                  <a:cubicBezTo>
                    <a:pt x="24" y="28"/>
                    <a:pt x="20" y="25"/>
                    <a:pt x="16" y="25"/>
                  </a:cubicBezTo>
                  <a:cubicBezTo>
                    <a:pt x="12" y="25"/>
                    <a:pt x="6" y="20"/>
                    <a:pt x="9" y="2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186">
              <a:extLst>
                <a:ext uri="{FF2B5EF4-FFF2-40B4-BE49-F238E27FC236}">
                  <a16:creationId xmlns:a16="http://schemas.microsoft.com/office/drawing/2014/main" id="{3128820B-EB6D-4F3F-A878-11360CD80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6" y="1119"/>
              <a:ext cx="11" cy="12"/>
            </a:xfrm>
            <a:custGeom>
              <a:avLst/>
              <a:gdLst>
                <a:gd name="T0" fmla="*/ 12 w 18"/>
                <a:gd name="T1" fmla="*/ 0 h 21"/>
                <a:gd name="T2" fmla="*/ 17 w 18"/>
                <a:gd name="T3" fmla="*/ 5 h 21"/>
                <a:gd name="T4" fmla="*/ 18 w 18"/>
                <a:gd name="T5" fmla="*/ 11 h 21"/>
                <a:gd name="T6" fmla="*/ 15 w 18"/>
                <a:gd name="T7" fmla="*/ 17 h 21"/>
                <a:gd name="T8" fmla="*/ 10 w 18"/>
                <a:gd name="T9" fmla="*/ 13 h 21"/>
                <a:gd name="T10" fmla="*/ 4 w 18"/>
                <a:gd name="T11" fmla="*/ 12 h 21"/>
                <a:gd name="T12" fmla="*/ 0 w 18"/>
                <a:gd name="T13" fmla="*/ 8 h 21"/>
                <a:gd name="T14" fmla="*/ 3 w 18"/>
                <a:gd name="T15" fmla="*/ 2 h 21"/>
                <a:gd name="T16" fmla="*/ 7 w 18"/>
                <a:gd name="T17" fmla="*/ 0 h 21"/>
                <a:gd name="T18" fmla="*/ 12 w 18"/>
                <a:gd name="T1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21">
                  <a:moveTo>
                    <a:pt x="12" y="0"/>
                  </a:moveTo>
                  <a:cubicBezTo>
                    <a:pt x="15" y="3"/>
                    <a:pt x="17" y="1"/>
                    <a:pt x="17" y="5"/>
                  </a:cubicBezTo>
                  <a:cubicBezTo>
                    <a:pt x="17" y="8"/>
                    <a:pt x="18" y="7"/>
                    <a:pt x="18" y="11"/>
                  </a:cubicBezTo>
                  <a:cubicBezTo>
                    <a:pt x="18" y="15"/>
                    <a:pt x="18" y="21"/>
                    <a:pt x="15" y="17"/>
                  </a:cubicBezTo>
                  <a:cubicBezTo>
                    <a:pt x="12" y="13"/>
                    <a:pt x="13" y="13"/>
                    <a:pt x="10" y="13"/>
                  </a:cubicBezTo>
                  <a:cubicBezTo>
                    <a:pt x="8" y="13"/>
                    <a:pt x="7" y="13"/>
                    <a:pt x="4" y="12"/>
                  </a:cubicBezTo>
                  <a:cubicBezTo>
                    <a:pt x="1" y="10"/>
                    <a:pt x="0" y="12"/>
                    <a:pt x="0" y="8"/>
                  </a:cubicBezTo>
                  <a:cubicBezTo>
                    <a:pt x="0" y="5"/>
                    <a:pt x="2" y="3"/>
                    <a:pt x="3" y="2"/>
                  </a:cubicBezTo>
                  <a:cubicBezTo>
                    <a:pt x="5" y="2"/>
                    <a:pt x="5" y="0"/>
                    <a:pt x="7" y="0"/>
                  </a:cubicBezTo>
                  <a:cubicBezTo>
                    <a:pt x="9" y="1"/>
                    <a:pt x="10" y="2"/>
                    <a:pt x="12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187">
              <a:extLst>
                <a:ext uri="{FF2B5EF4-FFF2-40B4-BE49-F238E27FC236}">
                  <a16:creationId xmlns:a16="http://schemas.microsoft.com/office/drawing/2014/main" id="{EBD26F85-C25C-4A31-BB12-66BFBA77D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2" y="1085"/>
              <a:ext cx="37" cy="47"/>
            </a:xfrm>
            <a:custGeom>
              <a:avLst/>
              <a:gdLst>
                <a:gd name="T0" fmla="*/ 63 w 63"/>
                <a:gd name="T1" fmla="*/ 34 h 78"/>
                <a:gd name="T2" fmla="*/ 55 w 63"/>
                <a:gd name="T3" fmla="*/ 41 h 78"/>
                <a:gd name="T4" fmla="*/ 52 w 63"/>
                <a:gd name="T5" fmla="*/ 39 h 78"/>
                <a:gd name="T6" fmla="*/ 48 w 63"/>
                <a:gd name="T7" fmla="*/ 46 h 78"/>
                <a:gd name="T8" fmla="*/ 44 w 63"/>
                <a:gd name="T9" fmla="*/ 52 h 78"/>
                <a:gd name="T10" fmla="*/ 35 w 63"/>
                <a:gd name="T11" fmla="*/ 61 h 78"/>
                <a:gd name="T12" fmla="*/ 35 w 63"/>
                <a:gd name="T13" fmla="*/ 69 h 78"/>
                <a:gd name="T14" fmla="*/ 45 w 63"/>
                <a:gd name="T15" fmla="*/ 75 h 78"/>
                <a:gd name="T16" fmla="*/ 42 w 63"/>
                <a:gd name="T17" fmla="*/ 77 h 78"/>
                <a:gd name="T18" fmla="*/ 37 w 63"/>
                <a:gd name="T19" fmla="*/ 75 h 78"/>
                <a:gd name="T20" fmla="*/ 31 w 63"/>
                <a:gd name="T21" fmla="*/ 77 h 78"/>
                <a:gd name="T22" fmla="*/ 26 w 63"/>
                <a:gd name="T23" fmla="*/ 76 h 78"/>
                <a:gd name="T24" fmla="*/ 19 w 63"/>
                <a:gd name="T25" fmla="*/ 74 h 78"/>
                <a:gd name="T26" fmla="*/ 14 w 63"/>
                <a:gd name="T27" fmla="*/ 74 h 78"/>
                <a:gd name="T28" fmla="*/ 16 w 63"/>
                <a:gd name="T29" fmla="*/ 71 h 78"/>
                <a:gd name="T30" fmla="*/ 13 w 63"/>
                <a:gd name="T31" fmla="*/ 62 h 78"/>
                <a:gd name="T32" fmla="*/ 6 w 63"/>
                <a:gd name="T33" fmla="*/ 56 h 78"/>
                <a:gd name="T34" fmla="*/ 6 w 63"/>
                <a:gd name="T35" fmla="*/ 48 h 78"/>
                <a:gd name="T36" fmla="*/ 8 w 63"/>
                <a:gd name="T37" fmla="*/ 44 h 78"/>
                <a:gd name="T38" fmla="*/ 4 w 63"/>
                <a:gd name="T39" fmla="*/ 33 h 78"/>
                <a:gd name="T40" fmla="*/ 9 w 63"/>
                <a:gd name="T41" fmla="*/ 23 h 78"/>
                <a:gd name="T42" fmla="*/ 18 w 63"/>
                <a:gd name="T43" fmla="*/ 14 h 78"/>
                <a:gd name="T44" fmla="*/ 28 w 63"/>
                <a:gd name="T45" fmla="*/ 14 h 78"/>
                <a:gd name="T46" fmla="*/ 20 w 63"/>
                <a:gd name="T47" fmla="*/ 21 h 78"/>
                <a:gd name="T48" fmla="*/ 29 w 63"/>
                <a:gd name="T49" fmla="*/ 24 h 78"/>
                <a:gd name="T50" fmla="*/ 35 w 63"/>
                <a:gd name="T51" fmla="*/ 12 h 78"/>
                <a:gd name="T52" fmla="*/ 41 w 63"/>
                <a:gd name="T53" fmla="*/ 4 h 78"/>
                <a:gd name="T54" fmla="*/ 51 w 63"/>
                <a:gd name="T55" fmla="*/ 2 h 78"/>
                <a:gd name="T56" fmla="*/ 54 w 63"/>
                <a:gd name="T57" fmla="*/ 7 h 78"/>
                <a:gd name="T58" fmla="*/ 50 w 63"/>
                <a:gd name="T59" fmla="*/ 19 h 78"/>
                <a:gd name="T60" fmla="*/ 50 w 63"/>
                <a:gd name="T61" fmla="*/ 28 h 78"/>
                <a:gd name="T62" fmla="*/ 63 w 63"/>
                <a:gd name="T63" fmla="*/ 3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3" h="78">
                  <a:moveTo>
                    <a:pt x="63" y="34"/>
                  </a:moveTo>
                  <a:cubicBezTo>
                    <a:pt x="63" y="37"/>
                    <a:pt x="56" y="41"/>
                    <a:pt x="55" y="41"/>
                  </a:cubicBezTo>
                  <a:cubicBezTo>
                    <a:pt x="54" y="41"/>
                    <a:pt x="55" y="37"/>
                    <a:pt x="52" y="39"/>
                  </a:cubicBezTo>
                  <a:cubicBezTo>
                    <a:pt x="49" y="41"/>
                    <a:pt x="49" y="43"/>
                    <a:pt x="48" y="46"/>
                  </a:cubicBezTo>
                  <a:cubicBezTo>
                    <a:pt x="47" y="50"/>
                    <a:pt x="48" y="48"/>
                    <a:pt x="44" y="52"/>
                  </a:cubicBezTo>
                  <a:cubicBezTo>
                    <a:pt x="40" y="56"/>
                    <a:pt x="35" y="56"/>
                    <a:pt x="35" y="61"/>
                  </a:cubicBezTo>
                  <a:cubicBezTo>
                    <a:pt x="35" y="67"/>
                    <a:pt x="28" y="65"/>
                    <a:pt x="35" y="69"/>
                  </a:cubicBezTo>
                  <a:cubicBezTo>
                    <a:pt x="41" y="73"/>
                    <a:pt x="45" y="69"/>
                    <a:pt x="45" y="75"/>
                  </a:cubicBezTo>
                  <a:cubicBezTo>
                    <a:pt x="45" y="75"/>
                    <a:pt x="44" y="76"/>
                    <a:pt x="42" y="77"/>
                  </a:cubicBezTo>
                  <a:cubicBezTo>
                    <a:pt x="39" y="78"/>
                    <a:pt x="39" y="77"/>
                    <a:pt x="37" y="75"/>
                  </a:cubicBezTo>
                  <a:cubicBezTo>
                    <a:pt x="35" y="74"/>
                    <a:pt x="33" y="77"/>
                    <a:pt x="31" y="77"/>
                  </a:cubicBezTo>
                  <a:cubicBezTo>
                    <a:pt x="29" y="77"/>
                    <a:pt x="28" y="78"/>
                    <a:pt x="26" y="76"/>
                  </a:cubicBezTo>
                  <a:cubicBezTo>
                    <a:pt x="25" y="74"/>
                    <a:pt x="21" y="74"/>
                    <a:pt x="19" y="74"/>
                  </a:cubicBezTo>
                  <a:cubicBezTo>
                    <a:pt x="17" y="74"/>
                    <a:pt x="15" y="75"/>
                    <a:pt x="14" y="74"/>
                  </a:cubicBezTo>
                  <a:cubicBezTo>
                    <a:pt x="15" y="73"/>
                    <a:pt x="16" y="73"/>
                    <a:pt x="16" y="71"/>
                  </a:cubicBezTo>
                  <a:cubicBezTo>
                    <a:pt x="16" y="66"/>
                    <a:pt x="19" y="67"/>
                    <a:pt x="13" y="62"/>
                  </a:cubicBezTo>
                  <a:cubicBezTo>
                    <a:pt x="7" y="57"/>
                    <a:pt x="12" y="61"/>
                    <a:pt x="6" y="56"/>
                  </a:cubicBezTo>
                  <a:cubicBezTo>
                    <a:pt x="0" y="51"/>
                    <a:pt x="3" y="48"/>
                    <a:pt x="6" y="48"/>
                  </a:cubicBezTo>
                  <a:cubicBezTo>
                    <a:pt x="8" y="48"/>
                    <a:pt x="11" y="47"/>
                    <a:pt x="8" y="44"/>
                  </a:cubicBezTo>
                  <a:cubicBezTo>
                    <a:pt x="4" y="41"/>
                    <a:pt x="2" y="41"/>
                    <a:pt x="4" y="33"/>
                  </a:cubicBezTo>
                  <a:cubicBezTo>
                    <a:pt x="6" y="25"/>
                    <a:pt x="9" y="28"/>
                    <a:pt x="9" y="23"/>
                  </a:cubicBezTo>
                  <a:cubicBezTo>
                    <a:pt x="9" y="19"/>
                    <a:pt x="13" y="14"/>
                    <a:pt x="18" y="14"/>
                  </a:cubicBezTo>
                  <a:cubicBezTo>
                    <a:pt x="22" y="14"/>
                    <a:pt x="34" y="10"/>
                    <a:pt x="28" y="14"/>
                  </a:cubicBezTo>
                  <a:cubicBezTo>
                    <a:pt x="21" y="18"/>
                    <a:pt x="19" y="18"/>
                    <a:pt x="20" y="21"/>
                  </a:cubicBezTo>
                  <a:cubicBezTo>
                    <a:pt x="20" y="25"/>
                    <a:pt x="29" y="26"/>
                    <a:pt x="29" y="24"/>
                  </a:cubicBezTo>
                  <a:cubicBezTo>
                    <a:pt x="30" y="21"/>
                    <a:pt x="33" y="17"/>
                    <a:pt x="35" y="12"/>
                  </a:cubicBezTo>
                  <a:cubicBezTo>
                    <a:pt x="38" y="8"/>
                    <a:pt x="37" y="5"/>
                    <a:pt x="41" y="4"/>
                  </a:cubicBezTo>
                  <a:cubicBezTo>
                    <a:pt x="44" y="3"/>
                    <a:pt x="49" y="2"/>
                    <a:pt x="51" y="2"/>
                  </a:cubicBezTo>
                  <a:cubicBezTo>
                    <a:pt x="53" y="1"/>
                    <a:pt x="54" y="0"/>
                    <a:pt x="54" y="7"/>
                  </a:cubicBezTo>
                  <a:cubicBezTo>
                    <a:pt x="54" y="13"/>
                    <a:pt x="52" y="15"/>
                    <a:pt x="50" y="19"/>
                  </a:cubicBezTo>
                  <a:cubicBezTo>
                    <a:pt x="47" y="22"/>
                    <a:pt x="47" y="26"/>
                    <a:pt x="50" y="28"/>
                  </a:cubicBezTo>
                  <a:cubicBezTo>
                    <a:pt x="52" y="31"/>
                    <a:pt x="63" y="31"/>
                    <a:pt x="63" y="3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188">
              <a:extLst>
                <a:ext uri="{FF2B5EF4-FFF2-40B4-BE49-F238E27FC236}">
                  <a16:creationId xmlns:a16="http://schemas.microsoft.com/office/drawing/2014/main" id="{590B291C-F673-4E64-90CE-6366CD381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4" y="1061"/>
              <a:ext cx="12" cy="9"/>
            </a:xfrm>
            <a:custGeom>
              <a:avLst/>
              <a:gdLst>
                <a:gd name="T0" fmla="*/ 3 w 21"/>
                <a:gd name="T1" fmla="*/ 4 h 15"/>
                <a:gd name="T2" fmla="*/ 6 w 21"/>
                <a:gd name="T3" fmla="*/ 9 h 15"/>
                <a:gd name="T4" fmla="*/ 15 w 21"/>
                <a:gd name="T5" fmla="*/ 11 h 15"/>
                <a:gd name="T6" fmla="*/ 18 w 21"/>
                <a:gd name="T7" fmla="*/ 4 h 15"/>
                <a:gd name="T8" fmla="*/ 10 w 21"/>
                <a:gd name="T9" fmla="*/ 1 h 15"/>
                <a:gd name="T10" fmla="*/ 3 w 21"/>
                <a:gd name="T11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5">
                  <a:moveTo>
                    <a:pt x="3" y="4"/>
                  </a:moveTo>
                  <a:cubicBezTo>
                    <a:pt x="2" y="7"/>
                    <a:pt x="4" y="7"/>
                    <a:pt x="6" y="9"/>
                  </a:cubicBezTo>
                  <a:cubicBezTo>
                    <a:pt x="8" y="10"/>
                    <a:pt x="12" y="15"/>
                    <a:pt x="15" y="11"/>
                  </a:cubicBezTo>
                  <a:cubicBezTo>
                    <a:pt x="17" y="7"/>
                    <a:pt x="21" y="6"/>
                    <a:pt x="18" y="4"/>
                  </a:cubicBezTo>
                  <a:cubicBezTo>
                    <a:pt x="15" y="2"/>
                    <a:pt x="14" y="0"/>
                    <a:pt x="10" y="1"/>
                  </a:cubicBezTo>
                  <a:cubicBezTo>
                    <a:pt x="6" y="2"/>
                    <a:pt x="0" y="2"/>
                    <a:pt x="3" y="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189">
              <a:extLst>
                <a:ext uri="{FF2B5EF4-FFF2-40B4-BE49-F238E27FC236}">
                  <a16:creationId xmlns:a16="http://schemas.microsoft.com/office/drawing/2014/main" id="{239F44DA-8563-4AF8-B8E6-7E6E3BCB2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1071"/>
              <a:ext cx="18" cy="12"/>
            </a:xfrm>
            <a:custGeom>
              <a:avLst/>
              <a:gdLst>
                <a:gd name="T0" fmla="*/ 5 w 31"/>
                <a:gd name="T1" fmla="*/ 4 h 21"/>
                <a:gd name="T2" fmla="*/ 1 w 31"/>
                <a:gd name="T3" fmla="*/ 7 h 21"/>
                <a:gd name="T4" fmla="*/ 3 w 31"/>
                <a:gd name="T5" fmla="*/ 12 h 21"/>
                <a:gd name="T6" fmla="*/ 5 w 31"/>
                <a:gd name="T7" fmla="*/ 19 h 21"/>
                <a:gd name="T8" fmla="*/ 10 w 31"/>
                <a:gd name="T9" fmla="*/ 12 h 21"/>
                <a:gd name="T10" fmla="*/ 16 w 31"/>
                <a:gd name="T11" fmla="*/ 10 h 21"/>
                <a:gd name="T12" fmla="*/ 24 w 31"/>
                <a:gd name="T13" fmla="*/ 7 h 21"/>
                <a:gd name="T14" fmla="*/ 27 w 31"/>
                <a:gd name="T15" fmla="*/ 4 h 21"/>
                <a:gd name="T16" fmla="*/ 20 w 31"/>
                <a:gd name="T17" fmla="*/ 1 h 21"/>
                <a:gd name="T18" fmla="*/ 11 w 31"/>
                <a:gd name="T19" fmla="*/ 1 h 21"/>
                <a:gd name="T20" fmla="*/ 5 w 31"/>
                <a:gd name="T21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1">
                  <a:moveTo>
                    <a:pt x="5" y="4"/>
                  </a:moveTo>
                  <a:cubicBezTo>
                    <a:pt x="3" y="4"/>
                    <a:pt x="0" y="5"/>
                    <a:pt x="1" y="7"/>
                  </a:cubicBezTo>
                  <a:cubicBezTo>
                    <a:pt x="1" y="9"/>
                    <a:pt x="2" y="8"/>
                    <a:pt x="3" y="12"/>
                  </a:cubicBezTo>
                  <a:cubicBezTo>
                    <a:pt x="4" y="17"/>
                    <a:pt x="2" y="21"/>
                    <a:pt x="5" y="19"/>
                  </a:cubicBezTo>
                  <a:cubicBezTo>
                    <a:pt x="9" y="17"/>
                    <a:pt x="6" y="13"/>
                    <a:pt x="10" y="12"/>
                  </a:cubicBezTo>
                  <a:cubicBezTo>
                    <a:pt x="14" y="11"/>
                    <a:pt x="10" y="11"/>
                    <a:pt x="16" y="10"/>
                  </a:cubicBezTo>
                  <a:cubicBezTo>
                    <a:pt x="22" y="9"/>
                    <a:pt x="22" y="9"/>
                    <a:pt x="24" y="7"/>
                  </a:cubicBezTo>
                  <a:cubicBezTo>
                    <a:pt x="26" y="5"/>
                    <a:pt x="31" y="6"/>
                    <a:pt x="27" y="4"/>
                  </a:cubicBezTo>
                  <a:cubicBezTo>
                    <a:pt x="23" y="2"/>
                    <a:pt x="24" y="1"/>
                    <a:pt x="20" y="1"/>
                  </a:cubicBezTo>
                  <a:cubicBezTo>
                    <a:pt x="17" y="1"/>
                    <a:pt x="13" y="0"/>
                    <a:pt x="11" y="1"/>
                  </a:cubicBezTo>
                  <a:cubicBezTo>
                    <a:pt x="9" y="2"/>
                    <a:pt x="6" y="0"/>
                    <a:pt x="5" y="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190">
              <a:extLst>
                <a:ext uri="{FF2B5EF4-FFF2-40B4-BE49-F238E27FC236}">
                  <a16:creationId xmlns:a16="http://schemas.microsoft.com/office/drawing/2014/main" id="{A4C12B28-AEBF-463D-8912-3DD592E87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" y="1055"/>
              <a:ext cx="59" cy="33"/>
            </a:xfrm>
            <a:custGeom>
              <a:avLst/>
              <a:gdLst>
                <a:gd name="T0" fmla="*/ 89 w 99"/>
                <a:gd name="T1" fmla="*/ 21 h 54"/>
                <a:gd name="T2" fmla="*/ 92 w 99"/>
                <a:gd name="T3" fmla="*/ 32 h 54"/>
                <a:gd name="T4" fmla="*/ 95 w 99"/>
                <a:gd name="T5" fmla="*/ 44 h 54"/>
                <a:gd name="T6" fmla="*/ 90 w 99"/>
                <a:gd name="T7" fmla="*/ 51 h 54"/>
                <a:gd name="T8" fmla="*/ 87 w 99"/>
                <a:gd name="T9" fmla="*/ 54 h 54"/>
                <a:gd name="T10" fmla="*/ 83 w 99"/>
                <a:gd name="T11" fmla="*/ 54 h 54"/>
                <a:gd name="T12" fmla="*/ 68 w 99"/>
                <a:gd name="T13" fmla="*/ 52 h 54"/>
                <a:gd name="T14" fmla="*/ 50 w 99"/>
                <a:gd name="T15" fmla="*/ 44 h 54"/>
                <a:gd name="T16" fmla="*/ 31 w 99"/>
                <a:gd name="T17" fmla="*/ 44 h 54"/>
                <a:gd name="T18" fmla="*/ 24 w 99"/>
                <a:gd name="T19" fmla="*/ 47 h 54"/>
                <a:gd name="T20" fmla="*/ 24 w 99"/>
                <a:gd name="T21" fmla="*/ 43 h 54"/>
                <a:gd name="T22" fmla="*/ 22 w 99"/>
                <a:gd name="T23" fmla="*/ 35 h 54"/>
                <a:gd name="T24" fmla="*/ 12 w 99"/>
                <a:gd name="T25" fmla="*/ 32 h 54"/>
                <a:gd name="T26" fmla="*/ 9 w 99"/>
                <a:gd name="T27" fmla="*/ 27 h 54"/>
                <a:gd name="T28" fmla="*/ 6 w 99"/>
                <a:gd name="T29" fmla="*/ 17 h 54"/>
                <a:gd name="T30" fmla="*/ 9 w 99"/>
                <a:gd name="T31" fmla="*/ 8 h 54"/>
                <a:gd name="T32" fmla="*/ 34 w 99"/>
                <a:gd name="T33" fmla="*/ 4 h 54"/>
                <a:gd name="T34" fmla="*/ 47 w 99"/>
                <a:gd name="T35" fmla="*/ 1 h 54"/>
                <a:gd name="T36" fmla="*/ 63 w 99"/>
                <a:gd name="T37" fmla="*/ 3 h 54"/>
                <a:gd name="T38" fmla="*/ 75 w 99"/>
                <a:gd name="T39" fmla="*/ 4 h 54"/>
                <a:gd name="T40" fmla="*/ 96 w 99"/>
                <a:gd name="T41" fmla="*/ 4 h 54"/>
                <a:gd name="T42" fmla="*/ 97 w 99"/>
                <a:gd name="T43" fmla="*/ 9 h 54"/>
                <a:gd name="T44" fmla="*/ 89 w 99"/>
                <a:gd name="T45" fmla="*/ 2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9" h="54">
                  <a:moveTo>
                    <a:pt x="89" y="21"/>
                  </a:moveTo>
                  <a:cubicBezTo>
                    <a:pt x="87" y="25"/>
                    <a:pt x="90" y="30"/>
                    <a:pt x="92" y="32"/>
                  </a:cubicBezTo>
                  <a:cubicBezTo>
                    <a:pt x="94" y="35"/>
                    <a:pt x="95" y="39"/>
                    <a:pt x="95" y="44"/>
                  </a:cubicBezTo>
                  <a:cubicBezTo>
                    <a:pt x="95" y="48"/>
                    <a:pt x="92" y="49"/>
                    <a:pt x="90" y="51"/>
                  </a:cubicBezTo>
                  <a:cubicBezTo>
                    <a:pt x="88" y="52"/>
                    <a:pt x="88" y="53"/>
                    <a:pt x="87" y="54"/>
                  </a:cubicBezTo>
                  <a:cubicBezTo>
                    <a:pt x="86" y="54"/>
                    <a:pt x="85" y="54"/>
                    <a:pt x="83" y="54"/>
                  </a:cubicBezTo>
                  <a:cubicBezTo>
                    <a:pt x="78" y="53"/>
                    <a:pt x="78" y="54"/>
                    <a:pt x="68" y="52"/>
                  </a:cubicBezTo>
                  <a:cubicBezTo>
                    <a:pt x="58" y="49"/>
                    <a:pt x="57" y="49"/>
                    <a:pt x="50" y="44"/>
                  </a:cubicBezTo>
                  <a:cubicBezTo>
                    <a:pt x="43" y="39"/>
                    <a:pt x="36" y="43"/>
                    <a:pt x="31" y="44"/>
                  </a:cubicBezTo>
                  <a:cubicBezTo>
                    <a:pt x="27" y="45"/>
                    <a:pt x="25" y="46"/>
                    <a:pt x="24" y="47"/>
                  </a:cubicBezTo>
                  <a:cubicBezTo>
                    <a:pt x="24" y="46"/>
                    <a:pt x="24" y="44"/>
                    <a:pt x="24" y="43"/>
                  </a:cubicBezTo>
                  <a:cubicBezTo>
                    <a:pt x="25" y="37"/>
                    <a:pt x="27" y="35"/>
                    <a:pt x="22" y="35"/>
                  </a:cubicBezTo>
                  <a:cubicBezTo>
                    <a:pt x="17" y="35"/>
                    <a:pt x="15" y="37"/>
                    <a:pt x="12" y="32"/>
                  </a:cubicBezTo>
                  <a:cubicBezTo>
                    <a:pt x="9" y="27"/>
                    <a:pt x="8" y="31"/>
                    <a:pt x="9" y="27"/>
                  </a:cubicBezTo>
                  <a:cubicBezTo>
                    <a:pt x="10" y="23"/>
                    <a:pt x="5" y="22"/>
                    <a:pt x="6" y="17"/>
                  </a:cubicBezTo>
                  <a:cubicBezTo>
                    <a:pt x="7" y="12"/>
                    <a:pt x="0" y="8"/>
                    <a:pt x="9" y="8"/>
                  </a:cubicBezTo>
                  <a:cubicBezTo>
                    <a:pt x="19" y="8"/>
                    <a:pt x="29" y="5"/>
                    <a:pt x="34" y="4"/>
                  </a:cubicBezTo>
                  <a:cubicBezTo>
                    <a:pt x="40" y="4"/>
                    <a:pt x="42" y="0"/>
                    <a:pt x="47" y="1"/>
                  </a:cubicBezTo>
                  <a:cubicBezTo>
                    <a:pt x="53" y="3"/>
                    <a:pt x="55" y="1"/>
                    <a:pt x="63" y="3"/>
                  </a:cubicBezTo>
                  <a:cubicBezTo>
                    <a:pt x="72" y="4"/>
                    <a:pt x="67" y="4"/>
                    <a:pt x="75" y="4"/>
                  </a:cubicBezTo>
                  <a:cubicBezTo>
                    <a:pt x="82" y="5"/>
                    <a:pt x="94" y="8"/>
                    <a:pt x="96" y="4"/>
                  </a:cubicBezTo>
                  <a:cubicBezTo>
                    <a:pt x="98" y="6"/>
                    <a:pt x="99" y="6"/>
                    <a:pt x="97" y="9"/>
                  </a:cubicBezTo>
                  <a:cubicBezTo>
                    <a:pt x="94" y="12"/>
                    <a:pt x="90" y="17"/>
                    <a:pt x="89" y="2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191">
              <a:extLst>
                <a:ext uri="{FF2B5EF4-FFF2-40B4-BE49-F238E27FC236}">
                  <a16:creationId xmlns:a16="http://schemas.microsoft.com/office/drawing/2014/main" id="{1AD30932-D62A-4D76-9606-B13FE5A22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" y="1079"/>
              <a:ext cx="89" cy="38"/>
            </a:xfrm>
            <a:custGeom>
              <a:avLst/>
              <a:gdLst>
                <a:gd name="T0" fmla="*/ 148 w 149"/>
                <a:gd name="T1" fmla="*/ 50 h 64"/>
                <a:gd name="T2" fmla="*/ 147 w 149"/>
                <a:gd name="T3" fmla="*/ 52 h 64"/>
                <a:gd name="T4" fmla="*/ 143 w 149"/>
                <a:gd name="T5" fmla="*/ 54 h 64"/>
                <a:gd name="T6" fmla="*/ 137 w 149"/>
                <a:gd name="T7" fmla="*/ 61 h 64"/>
                <a:gd name="T8" fmla="*/ 126 w 149"/>
                <a:gd name="T9" fmla="*/ 61 h 64"/>
                <a:gd name="T10" fmla="*/ 116 w 149"/>
                <a:gd name="T11" fmla="*/ 63 h 64"/>
                <a:gd name="T12" fmla="*/ 116 w 149"/>
                <a:gd name="T13" fmla="*/ 63 h 64"/>
                <a:gd name="T14" fmla="*/ 103 w 149"/>
                <a:gd name="T15" fmla="*/ 57 h 64"/>
                <a:gd name="T16" fmla="*/ 91 w 149"/>
                <a:gd name="T17" fmla="*/ 51 h 64"/>
                <a:gd name="T18" fmla="*/ 82 w 149"/>
                <a:gd name="T19" fmla="*/ 47 h 64"/>
                <a:gd name="T20" fmla="*/ 77 w 149"/>
                <a:gd name="T21" fmla="*/ 47 h 64"/>
                <a:gd name="T22" fmla="*/ 60 w 149"/>
                <a:gd name="T23" fmla="*/ 49 h 64"/>
                <a:gd name="T24" fmla="*/ 46 w 149"/>
                <a:gd name="T25" fmla="*/ 47 h 64"/>
                <a:gd name="T26" fmla="*/ 20 w 149"/>
                <a:gd name="T27" fmla="*/ 46 h 64"/>
                <a:gd name="T28" fmla="*/ 9 w 149"/>
                <a:gd name="T29" fmla="*/ 51 h 64"/>
                <a:gd name="T30" fmla="*/ 1 w 149"/>
                <a:gd name="T31" fmla="*/ 55 h 64"/>
                <a:gd name="T32" fmla="*/ 1 w 149"/>
                <a:gd name="T33" fmla="*/ 46 h 64"/>
                <a:gd name="T34" fmla="*/ 7 w 149"/>
                <a:gd name="T35" fmla="*/ 22 h 64"/>
                <a:gd name="T36" fmla="*/ 23 w 149"/>
                <a:gd name="T37" fmla="*/ 12 h 64"/>
                <a:gd name="T38" fmla="*/ 35 w 149"/>
                <a:gd name="T39" fmla="*/ 14 h 64"/>
                <a:gd name="T40" fmla="*/ 50 w 149"/>
                <a:gd name="T41" fmla="*/ 27 h 64"/>
                <a:gd name="T42" fmla="*/ 58 w 149"/>
                <a:gd name="T43" fmla="*/ 30 h 64"/>
                <a:gd name="T44" fmla="*/ 66 w 149"/>
                <a:gd name="T45" fmla="*/ 18 h 64"/>
                <a:gd name="T46" fmla="*/ 63 w 149"/>
                <a:gd name="T47" fmla="*/ 8 h 64"/>
                <a:gd name="T48" fmla="*/ 70 w 149"/>
                <a:gd name="T49" fmla="*/ 5 h 64"/>
                <a:gd name="T50" fmla="*/ 89 w 149"/>
                <a:gd name="T51" fmla="*/ 5 h 64"/>
                <a:gd name="T52" fmla="*/ 107 w 149"/>
                <a:gd name="T53" fmla="*/ 13 h 64"/>
                <a:gd name="T54" fmla="*/ 122 w 149"/>
                <a:gd name="T55" fmla="*/ 15 h 64"/>
                <a:gd name="T56" fmla="*/ 126 w 149"/>
                <a:gd name="T57" fmla="*/ 15 h 64"/>
                <a:gd name="T58" fmla="*/ 131 w 149"/>
                <a:gd name="T59" fmla="*/ 18 h 64"/>
                <a:gd name="T60" fmla="*/ 138 w 149"/>
                <a:gd name="T61" fmla="*/ 22 h 64"/>
                <a:gd name="T62" fmla="*/ 138 w 149"/>
                <a:gd name="T63" fmla="*/ 34 h 64"/>
                <a:gd name="T64" fmla="*/ 146 w 149"/>
                <a:gd name="T65" fmla="*/ 39 h 64"/>
                <a:gd name="T66" fmla="*/ 148 w 149"/>
                <a:gd name="T67" fmla="*/ 5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9" h="64">
                  <a:moveTo>
                    <a:pt x="148" y="50"/>
                  </a:moveTo>
                  <a:cubicBezTo>
                    <a:pt x="147" y="51"/>
                    <a:pt x="147" y="51"/>
                    <a:pt x="147" y="52"/>
                  </a:cubicBezTo>
                  <a:cubicBezTo>
                    <a:pt x="146" y="53"/>
                    <a:pt x="144" y="54"/>
                    <a:pt x="143" y="54"/>
                  </a:cubicBezTo>
                  <a:cubicBezTo>
                    <a:pt x="141" y="56"/>
                    <a:pt x="141" y="57"/>
                    <a:pt x="137" y="61"/>
                  </a:cubicBezTo>
                  <a:cubicBezTo>
                    <a:pt x="133" y="64"/>
                    <a:pt x="130" y="60"/>
                    <a:pt x="126" y="61"/>
                  </a:cubicBezTo>
                  <a:cubicBezTo>
                    <a:pt x="122" y="63"/>
                    <a:pt x="120" y="64"/>
                    <a:pt x="116" y="63"/>
                  </a:cubicBezTo>
                  <a:cubicBezTo>
                    <a:pt x="116" y="63"/>
                    <a:pt x="116" y="63"/>
                    <a:pt x="116" y="63"/>
                  </a:cubicBezTo>
                  <a:cubicBezTo>
                    <a:pt x="112" y="63"/>
                    <a:pt x="110" y="62"/>
                    <a:pt x="103" y="57"/>
                  </a:cubicBezTo>
                  <a:cubicBezTo>
                    <a:pt x="95" y="52"/>
                    <a:pt x="96" y="52"/>
                    <a:pt x="91" y="51"/>
                  </a:cubicBezTo>
                  <a:cubicBezTo>
                    <a:pt x="85" y="51"/>
                    <a:pt x="86" y="50"/>
                    <a:pt x="82" y="47"/>
                  </a:cubicBezTo>
                  <a:cubicBezTo>
                    <a:pt x="79" y="44"/>
                    <a:pt x="80" y="45"/>
                    <a:pt x="77" y="47"/>
                  </a:cubicBezTo>
                  <a:cubicBezTo>
                    <a:pt x="75" y="49"/>
                    <a:pt x="69" y="49"/>
                    <a:pt x="60" y="49"/>
                  </a:cubicBezTo>
                  <a:cubicBezTo>
                    <a:pt x="52" y="48"/>
                    <a:pt x="53" y="48"/>
                    <a:pt x="46" y="47"/>
                  </a:cubicBezTo>
                  <a:cubicBezTo>
                    <a:pt x="40" y="46"/>
                    <a:pt x="31" y="46"/>
                    <a:pt x="20" y="46"/>
                  </a:cubicBezTo>
                  <a:cubicBezTo>
                    <a:pt x="8" y="46"/>
                    <a:pt x="13" y="48"/>
                    <a:pt x="9" y="51"/>
                  </a:cubicBezTo>
                  <a:cubicBezTo>
                    <a:pt x="5" y="53"/>
                    <a:pt x="3" y="54"/>
                    <a:pt x="1" y="55"/>
                  </a:cubicBezTo>
                  <a:cubicBezTo>
                    <a:pt x="1" y="53"/>
                    <a:pt x="1" y="50"/>
                    <a:pt x="1" y="46"/>
                  </a:cubicBezTo>
                  <a:cubicBezTo>
                    <a:pt x="4" y="34"/>
                    <a:pt x="0" y="33"/>
                    <a:pt x="7" y="22"/>
                  </a:cubicBezTo>
                  <a:cubicBezTo>
                    <a:pt x="14" y="11"/>
                    <a:pt x="17" y="12"/>
                    <a:pt x="23" y="12"/>
                  </a:cubicBezTo>
                  <a:cubicBezTo>
                    <a:pt x="29" y="13"/>
                    <a:pt x="29" y="6"/>
                    <a:pt x="35" y="14"/>
                  </a:cubicBezTo>
                  <a:cubicBezTo>
                    <a:pt x="40" y="23"/>
                    <a:pt x="46" y="25"/>
                    <a:pt x="50" y="27"/>
                  </a:cubicBezTo>
                  <a:cubicBezTo>
                    <a:pt x="53" y="29"/>
                    <a:pt x="52" y="35"/>
                    <a:pt x="58" y="30"/>
                  </a:cubicBezTo>
                  <a:cubicBezTo>
                    <a:pt x="65" y="24"/>
                    <a:pt x="68" y="25"/>
                    <a:pt x="66" y="18"/>
                  </a:cubicBezTo>
                  <a:cubicBezTo>
                    <a:pt x="65" y="14"/>
                    <a:pt x="63" y="11"/>
                    <a:pt x="63" y="8"/>
                  </a:cubicBezTo>
                  <a:cubicBezTo>
                    <a:pt x="64" y="7"/>
                    <a:pt x="66" y="6"/>
                    <a:pt x="70" y="5"/>
                  </a:cubicBezTo>
                  <a:cubicBezTo>
                    <a:pt x="75" y="4"/>
                    <a:pt x="82" y="0"/>
                    <a:pt x="89" y="5"/>
                  </a:cubicBezTo>
                  <a:cubicBezTo>
                    <a:pt x="96" y="10"/>
                    <a:pt x="97" y="10"/>
                    <a:pt x="107" y="13"/>
                  </a:cubicBezTo>
                  <a:cubicBezTo>
                    <a:pt x="117" y="15"/>
                    <a:pt x="117" y="14"/>
                    <a:pt x="122" y="15"/>
                  </a:cubicBezTo>
                  <a:cubicBezTo>
                    <a:pt x="124" y="15"/>
                    <a:pt x="125" y="15"/>
                    <a:pt x="126" y="15"/>
                  </a:cubicBezTo>
                  <a:cubicBezTo>
                    <a:pt x="128" y="16"/>
                    <a:pt x="129" y="17"/>
                    <a:pt x="131" y="18"/>
                  </a:cubicBezTo>
                  <a:cubicBezTo>
                    <a:pt x="134" y="19"/>
                    <a:pt x="139" y="17"/>
                    <a:pt x="138" y="22"/>
                  </a:cubicBezTo>
                  <a:cubicBezTo>
                    <a:pt x="137" y="28"/>
                    <a:pt x="136" y="31"/>
                    <a:pt x="138" y="34"/>
                  </a:cubicBezTo>
                  <a:cubicBezTo>
                    <a:pt x="140" y="37"/>
                    <a:pt x="143" y="36"/>
                    <a:pt x="146" y="39"/>
                  </a:cubicBezTo>
                  <a:cubicBezTo>
                    <a:pt x="149" y="43"/>
                    <a:pt x="148" y="43"/>
                    <a:pt x="148" y="5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192">
              <a:extLst>
                <a:ext uri="{FF2B5EF4-FFF2-40B4-BE49-F238E27FC236}">
                  <a16:creationId xmlns:a16="http://schemas.microsoft.com/office/drawing/2014/main" id="{E5ABB280-7C7B-4EDB-8DE5-258E38F89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" y="1105"/>
              <a:ext cx="71" cy="41"/>
            </a:xfrm>
            <a:custGeom>
              <a:avLst/>
              <a:gdLst>
                <a:gd name="T0" fmla="*/ 113 w 119"/>
                <a:gd name="T1" fmla="*/ 34 h 69"/>
                <a:gd name="T2" fmla="*/ 101 w 119"/>
                <a:gd name="T3" fmla="*/ 45 h 69"/>
                <a:gd name="T4" fmla="*/ 100 w 119"/>
                <a:gd name="T5" fmla="*/ 57 h 69"/>
                <a:gd name="T6" fmla="*/ 83 w 119"/>
                <a:gd name="T7" fmla="*/ 64 h 69"/>
                <a:gd name="T8" fmla="*/ 61 w 119"/>
                <a:gd name="T9" fmla="*/ 66 h 69"/>
                <a:gd name="T10" fmla="*/ 55 w 119"/>
                <a:gd name="T11" fmla="*/ 66 h 69"/>
                <a:gd name="T12" fmla="*/ 53 w 119"/>
                <a:gd name="T13" fmla="*/ 64 h 69"/>
                <a:gd name="T14" fmla="*/ 40 w 119"/>
                <a:gd name="T15" fmla="*/ 54 h 69"/>
                <a:gd name="T16" fmla="*/ 38 w 119"/>
                <a:gd name="T17" fmla="*/ 54 h 69"/>
                <a:gd name="T18" fmla="*/ 38 w 119"/>
                <a:gd name="T19" fmla="*/ 51 h 69"/>
                <a:gd name="T20" fmla="*/ 40 w 119"/>
                <a:gd name="T21" fmla="*/ 45 h 69"/>
                <a:gd name="T22" fmla="*/ 36 w 119"/>
                <a:gd name="T23" fmla="*/ 38 h 69"/>
                <a:gd name="T24" fmla="*/ 21 w 119"/>
                <a:gd name="T25" fmla="*/ 35 h 69"/>
                <a:gd name="T26" fmla="*/ 12 w 119"/>
                <a:gd name="T27" fmla="*/ 31 h 69"/>
                <a:gd name="T28" fmla="*/ 5 w 119"/>
                <a:gd name="T29" fmla="*/ 30 h 69"/>
                <a:gd name="T30" fmla="*/ 5 w 119"/>
                <a:gd name="T31" fmla="*/ 21 h 69"/>
                <a:gd name="T32" fmla="*/ 0 w 119"/>
                <a:gd name="T33" fmla="*/ 11 h 69"/>
                <a:gd name="T34" fmla="*/ 8 w 119"/>
                <a:gd name="T35" fmla="*/ 7 h 69"/>
                <a:gd name="T36" fmla="*/ 19 w 119"/>
                <a:gd name="T37" fmla="*/ 2 h 69"/>
                <a:gd name="T38" fmla="*/ 45 w 119"/>
                <a:gd name="T39" fmla="*/ 3 h 69"/>
                <a:gd name="T40" fmla="*/ 59 w 119"/>
                <a:gd name="T41" fmla="*/ 5 h 69"/>
                <a:gd name="T42" fmla="*/ 76 w 119"/>
                <a:gd name="T43" fmla="*/ 3 h 69"/>
                <a:gd name="T44" fmla="*/ 81 w 119"/>
                <a:gd name="T45" fmla="*/ 3 h 69"/>
                <a:gd name="T46" fmla="*/ 90 w 119"/>
                <a:gd name="T47" fmla="*/ 7 h 69"/>
                <a:gd name="T48" fmla="*/ 102 w 119"/>
                <a:gd name="T49" fmla="*/ 13 h 69"/>
                <a:gd name="T50" fmla="*/ 115 w 119"/>
                <a:gd name="T51" fmla="*/ 19 h 69"/>
                <a:gd name="T52" fmla="*/ 115 w 119"/>
                <a:gd name="T53" fmla="*/ 24 h 69"/>
                <a:gd name="T54" fmla="*/ 113 w 119"/>
                <a:gd name="T55" fmla="*/ 3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9" h="69">
                  <a:moveTo>
                    <a:pt x="113" y="34"/>
                  </a:moveTo>
                  <a:cubicBezTo>
                    <a:pt x="108" y="36"/>
                    <a:pt x="101" y="38"/>
                    <a:pt x="101" y="45"/>
                  </a:cubicBezTo>
                  <a:cubicBezTo>
                    <a:pt x="101" y="52"/>
                    <a:pt x="107" y="54"/>
                    <a:pt x="100" y="57"/>
                  </a:cubicBezTo>
                  <a:cubicBezTo>
                    <a:pt x="93" y="60"/>
                    <a:pt x="88" y="59"/>
                    <a:pt x="83" y="64"/>
                  </a:cubicBezTo>
                  <a:cubicBezTo>
                    <a:pt x="79" y="69"/>
                    <a:pt x="66" y="66"/>
                    <a:pt x="61" y="66"/>
                  </a:cubicBezTo>
                  <a:cubicBezTo>
                    <a:pt x="57" y="66"/>
                    <a:pt x="57" y="69"/>
                    <a:pt x="55" y="66"/>
                  </a:cubicBezTo>
                  <a:cubicBezTo>
                    <a:pt x="55" y="66"/>
                    <a:pt x="54" y="65"/>
                    <a:pt x="53" y="64"/>
                  </a:cubicBezTo>
                  <a:cubicBezTo>
                    <a:pt x="48" y="57"/>
                    <a:pt x="50" y="54"/>
                    <a:pt x="40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8" y="53"/>
                    <a:pt x="38" y="52"/>
                    <a:pt x="38" y="51"/>
                  </a:cubicBezTo>
                  <a:cubicBezTo>
                    <a:pt x="38" y="50"/>
                    <a:pt x="38" y="48"/>
                    <a:pt x="40" y="45"/>
                  </a:cubicBezTo>
                  <a:cubicBezTo>
                    <a:pt x="43" y="42"/>
                    <a:pt x="40" y="41"/>
                    <a:pt x="36" y="38"/>
                  </a:cubicBezTo>
                  <a:cubicBezTo>
                    <a:pt x="31" y="34"/>
                    <a:pt x="28" y="35"/>
                    <a:pt x="21" y="35"/>
                  </a:cubicBezTo>
                  <a:cubicBezTo>
                    <a:pt x="14" y="35"/>
                    <a:pt x="16" y="33"/>
                    <a:pt x="12" y="31"/>
                  </a:cubicBezTo>
                  <a:cubicBezTo>
                    <a:pt x="8" y="29"/>
                    <a:pt x="11" y="30"/>
                    <a:pt x="5" y="30"/>
                  </a:cubicBezTo>
                  <a:cubicBezTo>
                    <a:pt x="6" y="27"/>
                    <a:pt x="6" y="24"/>
                    <a:pt x="5" y="21"/>
                  </a:cubicBezTo>
                  <a:cubicBezTo>
                    <a:pt x="3" y="18"/>
                    <a:pt x="0" y="16"/>
                    <a:pt x="0" y="11"/>
                  </a:cubicBezTo>
                  <a:cubicBezTo>
                    <a:pt x="2" y="9"/>
                    <a:pt x="4" y="10"/>
                    <a:pt x="8" y="7"/>
                  </a:cubicBezTo>
                  <a:cubicBezTo>
                    <a:pt x="12" y="4"/>
                    <a:pt x="7" y="2"/>
                    <a:pt x="19" y="2"/>
                  </a:cubicBezTo>
                  <a:cubicBezTo>
                    <a:pt x="30" y="2"/>
                    <a:pt x="39" y="2"/>
                    <a:pt x="45" y="3"/>
                  </a:cubicBezTo>
                  <a:cubicBezTo>
                    <a:pt x="52" y="4"/>
                    <a:pt x="51" y="4"/>
                    <a:pt x="59" y="5"/>
                  </a:cubicBezTo>
                  <a:cubicBezTo>
                    <a:pt x="68" y="5"/>
                    <a:pt x="74" y="5"/>
                    <a:pt x="76" y="3"/>
                  </a:cubicBezTo>
                  <a:cubicBezTo>
                    <a:pt x="79" y="1"/>
                    <a:pt x="78" y="0"/>
                    <a:pt x="81" y="3"/>
                  </a:cubicBezTo>
                  <a:cubicBezTo>
                    <a:pt x="85" y="6"/>
                    <a:pt x="84" y="7"/>
                    <a:pt x="90" y="7"/>
                  </a:cubicBezTo>
                  <a:cubicBezTo>
                    <a:pt x="95" y="8"/>
                    <a:pt x="94" y="8"/>
                    <a:pt x="102" y="13"/>
                  </a:cubicBezTo>
                  <a:cubicBezTo>
                    <a:pt x="109" y="18"/>
                    <a:pt x="111" y="19"/>
                    <a:pt x="115" y="19"/>
                  </a:cubicBezTo>
                  <a:cubicBezTo>
                    <a:pt x="113" y="20"/>
                    <a:pt x="112" y="21"/>
                    <a:pt x="115" y="24"/>
                  </a:cubicBezTo>
                  <a:cubicBezTo>
                    <a:pt x="119" y="29"/>
                    <a:pt x="118" y="32"/>
                    <a:pt x="113" y="3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193">
              <a:extLst>
                <a:ext uri="{FF2B5EF4-FFF2-40B4-BE49-F238E27FC236}">
                  <a16:creationId xmlns:a16="http://schemas.microsoft.com/office/drawing/2014/main" id="{D96680F9-DEF6-4FD3-B749-B5D3F4F4F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5" y="1109"/>
              <a:ext cx="124" cy="81"/>
            </a:xfrm>
            <a:custGeom>
              <a:avLst/>
              <a:gdLst>
                <a:gd name="T0" fmla="*/ 203 w 206"/>
                <a:gd name="T1" fmla="*/ 74 h 135"/>
                <a:gd name="T2" fmla="*/ 191 w 206"/>
                <a:gd name="T3" fmla="*/ 82 h 135"/>
                <a:gd name="T4" fmla="*/ 174 w 206"/>
                <a:gd name="T5" fmla="*/ 84 h 135"/>
                <a:gd name="T6" fmla="*/ 179 w 206"/>
                <a:gd name="T7" fmla="*/ 96 h 135"/>
                <a:gd name="T8" fmla="*/ 183 w 206"/>
                <a:gd name="T9" fmla="*/ 107 h 135"/>
                <a:gd name="T10" fmla="*/ 179 w 206"/>
                <a:gd name="T11" fmla="*/ 109 h 135"/>
                <a:gd name="T12" fmla="*/ 169 w 206"/>
                <a:gd name="T13" fmla="*/ 111 h 135"/>
                <a:gd name="T14" fmla="*/ 163 w 206"/>
                <a:gd name="T15" fmla="*/ 119 h 135"/>
                <a:gd name="T16" fmla="*/ 164 w 206"/>
                <a:gd name="T17" fmla="*/ 130 h 135"/>
                <a:gd name="T18" fmla="*/ 156 w 206"/>
                <a:gd name="T19" fmla="*/ 127 h 135"/>
                <a:gd name="T20" fmla="*/ 143 w 206"/>
                <a:gd name="T21" fmla="*/ 128 h 135"/>
                <a:gd name="T22" fmla="*/ 134 w 206"/>
                <a:gd name="T23" fmla="*/ 124 h 135"/>
                <a:gd name="T24" fmla="*/ 128 w 206"/>
                <a:gd name="T25" fmla="*/ 126 h 135"/>
                <a:gd name="T26" fmla="*/ 120 w 206"/>
                <a:gd name="T27" fmla="*/ 126 h 135"/>
                <a:gd name="T28" fmla="*/ 101 w 206"/>
                <a:gd name="T29" fmla="*/ 125 h 135"/>
                <a:gd name="T30" fmla="*/ 86 w 206"/>
                <a:gd name="T31" fmla="*/ 119 h 135"/>
                <a:gd name="T32" fmla="*/ 69 w 206"/>
                <a:gd name="T33" fmla="*/ 117 h 135"/>
                <a:gd name="T34" fmla="*/ 39 w 206"/>
                <a:gd name="T35" fmla="*/ 115 h 135"/>
                <a:gd name="T36" fmla="*/ 26 w 206"/>
                <a:gd name="T37" fmla="*/ 119 h 135"/>
                <a:gd name="T38" fmla="*/ 12 w 206"/>
                <a:gd name="T39" fmla="*/ 121 h 135"/>
                <a:gd name="T40" fmla="*/ 12 w 206"/>
                <a:gd name="T41" fmla="*/ 121 h 135"/>
                <a:gd name="T42" fmla="*/ 10 w 206"/>
                <a:gd name="T43" fmla="*/ 110 h 135"/>
                <a:gd name="T44" fmla="*/ 2 w 206"/>
                <a:gd name="T45" fmla="*/ 100 h 135"/>
                <a:gd name="T46" fmla="*/ 17 w 206"/>
                <a:gd name="T47" fmla="*/ 91 h 135"/>
                <a:gd name="T48" fmla="*/ 13 w 206"/>
                <a:gd name="T49" fmla="*/ 76 h 135"/>
                <a:gd name="T50" fmla="*/ 4 w 206"/>
                <a:gd name="T51" fmla="*/ 66 h 135"/>
                <a:gd name="T52" fmla="*/ 3 w 206"/>
                <a:gd name="T53" fmla="*/ 59 h 135"/>
                <a:gd name="T54" fmla="*/ 9 w 206"/>
                <a:gd name="T55" fmla="*/ 59 h 135"/>
                <a:gd name="T56" fmla="*/ 31 w 206"/>
                <a:gd name="T57" fmla="*/ 57 h 135"/>
                <a:gd name="T58" fmla="*/ 48 w 206"/>
                <a:gd name="T59" fmla="*/ 50 h 135"/>
                <a:gd name="T60" fmla="*/ 49 w 206"/>
                <a:gd name="T61" fmla="*/ 38 h 135"/>
                <a:gd name="T62" fmla="*/ 61 w 206"/>
                <a:gd name="T63" fmla="*/ 27 h 135"/>
                <a:gd name="T64" fmla="*/ 63 w 206"/>
                <a:gd name="T65" fmla="*/ 17 h 135"/>
                <a:gd name="T66" fmla="*/ 63 w 206"/>
                <a:gd name="T67" fmla="*/ 12 h 135"/>
                <a:gd name="T68" fmla="*/ 63 w 206"/>
                <a:gd name="T69" fmla="*/ 12 h 135"/>
                <a:gd name="T70" fmla="*/ 73 w 206"/>
                <a:gd name="T71" fmla="*/ 10 h 135"/>
                <a:gd name="T72" fmla="*/ 84 w 206"/>
                <a:gd name="T73" fmla="*/ 10 h 135"/>
                <a:gd name="T74" fmla="*/ 90 w 206"/>
                <a:gd name="T75" fmla="*/ 3 h 135"/>
                <a:gd name="T76" fmla="*/ 94 w 206"/>
                <a:gd name="T77" fmla="*/ 1 h 135"/>
                <a:gd name="T78" fmla="*/ 98 w 206"/>
                <a:gd name="T79" fmla="*/ 3 h 135"/>
                <a:gd name="T80" fmla="*/ 113 w 206"/>
                <a:gd name="T81" fmla="*/ 4 h 135"/>
                <a:gd name="T82" fmla="*/ 123 w 206"/>
                <a:gd name="T83" fmla="*/ 9 h 135"/>
                <a:gd name="T84" fmla="*/ 127 w 206"/>
                <a:gd name="T85" fmla="*/ 13 h 135"/>
                <a:gd name="T86" fmla="*/ 141 w 206"/>
                <a:gd name="T87" fmla="*/ 9 h 135"/>
                <a:gd name="T88" fmla="*/ 155 w 206"/>
                <a:gd name="T89" fmla="*/ 19 h 135"/>
                <a:gd name="T90" fmla="*/ 157 w 206"/>
                <a:gd name="T91" fmla="*/ 35 h 135"/>
                <a:gd name="T92" fmla="*/ 162 w 206"/>
                <a:gd name="T93" fmla="*/ 44 h 135"/>
                <a:gd name="T94" fmla="*/ 171 w 206"/>
                <a:gd name="T95" fmla="*/ 55 h 135"/>
                <a:gd name="T96" fmla="*/ 181 w 206"/>
                <a:gd name="T97" fmla="*/ 56 h 135"/>
                <a:gd name="T98" fmla="*/ 188 w 206"/>
                <a:gd name="T99" fmla="*/ 64 h 135"/>
                <a:gd name="T100" fmla="*/ 196 w 206"/>
                <a:gd name="T101" fmla="*/ 69 h 135"/>
                <a:gd name="T102" fmla="*/ 203 w 206"/>
                <a:gd name="T103" fmla="*/ 7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6" h="135">
                  <a:moveTo>
                    <a:pt x="203" y="74"/>
                  </a:moveTo>
                  <a:cubicBezTo>
                    <a:pt x="200" y="77"/>
                    <a:pt x="200" y="82"/>
                    <a:pt x="191" y="82"/>
                  </a:cubicBezTo>
                  <a:cubicBezTo>
                    <a:pt x="182" y="82"/>
                    <a:pt x="171" y="77"/>
                    <a:pt x="174" y="84"/>
                  </a:cubicBezTo>
                  <a:cubicBezTo>
                    <a:pt x="177" y="92"/>
                    <a:pt x="178" y="92"/>
                    <a:pt x="179" y="96"/>
                  </a:cubicBezTo>
                  <a:cubicBezTo>
                    <a:pt x="180" y="99"/>
                    <a:pt x="180" y="105"/>
                    <a:pt x="183" y="107"/>
                  </a:cubicBezTo>
                  <a:cubicBezTo>
                    <a:pt x="181" y="108"/>
                    <a:pt x="180" y="109"/>
                    <a:pt x="179" y="109"/>
                  </a:cubicBezTo>
                  <a:cubicBezTo>
                    <a:pt x="177" y="109"/>
                    <a:pt x="176" y="110"/>
                    <a:pt x="169" y="111"/>
                  </a:cubicBezTo>
                  <a:cubicBezTo>
                    <a:pt x="161" y="112"/>
                    <a:pt x="165" y="112"/>
                    <a:pt x="163" y="119"/>
                  </a:cubicBezTo>
                  <a:cubicBezTo>
                    <a:pt x="161" y="125"/>
                    <a:pt x="165" y="126"/>
                    <a:pt x="164" y="130"/>
                  </a:cubicBezTo>
                  <a:cubicBezTo>
                    <a:pt x="163" y="135"/>
                    <a:pt x="160" y="130"/>
                    <a:pt x="156" y="127"/>
                  </a:cubicBezTo>
                  <a:cubicBezTo>
                    <a:pt x="151" y="124"/>
                    <a:pt x="146" y="127"/>
                    <a:pt x="143" y="128"/>
                  </a:cubicBezTo>
                  <a:cubicBezTo>
                    <a:pt x="140" y="129"/>
                    <a:pt x="137" y="127"/>
                    <a:pt x="134" y="124"/>
                  </a:cubicBezTo>
                  <a:cubicBezTo>
                    <a:pt x="131" y="120"/>
                    <a:pt x="130" y="124"/>
                    <a:pt x="128" y="126"/>
                  </a:cubicBezTo>
                  <a:cubicBezTo>
                    <a:pt x="125" y="127"/>
                    <a:pt x="123" y="126"/>
                    <a:pt x="120" y="126"/>
                  </a:cubicBezTo>
                  <a:cubicBezTo>
                    <a:pt x="118" y="125"/>
                    <a:pt x="113" y="122"/>
                    <a:pt x="101" y="125"/>
                  </a:cubicBezTo>
                  <a:cubicBezTo>
                    <a:pt x="90" y="127"/>
                    <a:pt x="92" y="122"/>
                    <a:pt x="86" y="119"/>
                  </a:cubicBezTo>
                  <a:cubicBezTo>
                    <a:pt x="79" y="116"/>
                    <a:pt x="75" y="118"/>
                    <a:pt x="69" y="117"/>
                  </a:cubicBezTo>
                  <a:cubicBezTo>
                    <a:pt x="62" y="117"/>
                    <a:pt x="45" y="115"/>
                    <a:pt x="39" y="115"/>
                  </a:cubicBezTo>
                  <a:cubicBezTo>
                    <a:pt x="33" y="115"/>
                    <a:pt x="29" y="117"/>
                    <a:pt x="26" y="119"/>
                  </a:cubicBezTo>
                  <a:cubicBezTo>
                    <a:pt x="23" y="122"/>
                    <a:pt x="19" y="123"/>
                    <a:pt x="12" y="121"/>
                  </a:cubicBezTo>
                  <a:cubicBezTo>
                    <a:pt x="12" y="121"/>
                    <a:pt x="12" y="121"/>
                    <a:pt x="12" y="121"/>
                  </a:cubicBezTo>
                  <a:cubicBezTo>
                    <a:pt x="5" y="119"/>
                    <a:pt x="11" y="114"/>
                    <a:pt x="10" y="110"/>
                  </a:cubicBezTo>
                  <a:cubicBezTo>
                    <a:pt x="10" y="105"/>
                    <a:pt x="4" y="105"/>
                    <a:pt x="2" y="100"/>
                  </a:cubicBezTo>
                  <a:cubicBezTo>
                    <a:pt x="0" y="94"/>
                    <a:pt x="12" y="95"/>
                    <a:pt x="17" y="91"/>
                  </a:cubicBezTo>
                  <a:cubicBezTo>
                    <a:pt x="22" y="87"/>
                    <a:pt x="16" y="83"/>
                    <a:pt x="13" y="76"/>
                  </a:cubicBezTo>
                  <a:cubicBezTo>
                    <a:pt x="10" y="69"/>
                    <a:pt x="9" y="69"/>
                    <a:pt x="4" y="66"/>
                  </a:cubicBezTo>
                  <a:cubicBezTo>
                    <a:pt x="1" y="65"/>
                    <a:pt x="2" y="61"/>
                    <a:pt x="3" y="59"/>
                  </a:cubicBezTo>
                  <a:cubicBezTo>
                    <a:pt x="5" y="62"/>
                    <a:pt x="5" y="59"/>
                    <a:pt x="9" y="59"/>
                  </a:cubicBezTo>
                  <a:cubicBezTo>
                    <a:pt x="14" y="59"/>
                    <a:pt x="27" y="62"/>
                    <a:pt x="31" y="57"/>
                  </a:cubicBezTo>
                  <a:cubicBezTo>
                    <a:pt x="36" y="52"/>
                    <a:pt x="41" y="53"/>
                    <a:pt x="48" y="50"/>
                  </a:cubicBezTo>
                  <a:cubicBezTo>
                    <a:pt x="55" y="47"/>
                    <a:pt x="49" y="45"/>
                    <a:pt x="49" y="38"/>
                  </a:cubicBezTo>
                  <a:cubicBezTo>
                    <a:pt x="49" y="31"/>
                    <a:pt x="56" y="29"/>
                    <a:pt x="61" y="27"/>
                  </a:cubicBezTo>
                  <a:cubicBezTo>
                    <a:pt x="66" y="25"/>
                    <a:pt x="67" y="22"/>
                    <a:pt x="63" y="17"/>
                  </a:cubicBezTo>
                  <a:cubicBezTo>
                    <a:pt x="60" y="14"/>
                    <a:pt x="61" y="13"/>
                    <a:pt x="63" y="12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7" y="13"/>
                    <a:pt x="69" y="12"/>
                    <a:pt x="73" y="10"/>
                  </a:cubicBezTo>
                  <a:cubicBezTo>
                    <a:pt x="77" y="9"/>
                    <a:pt x="80" y="13"/>
                    <a:pt x="84" y="10"/>
                  </a:cubicBezTo>
                  <a:cubicBezTo>
                    <a:pt x="88" y="6"/>
                    <a:pt x="88" y="5"/>
                    <a:pt x="90" y="3"/>
                  </a:cubicBezTo>
                  <a:cubicBezTo>
                    <a:pt x="91" y="3"/>
                    <a:pt x="93" y="2"/>
                    <a:pt x="94" y="1"/>
                  </a:cubicBezTo>
                  <a:cubicBezTo>
                    <a:pt x="93" y="5"/>
                    <a:pt x="92" y="3"/>
                    <a:pt x="98" y="3"/>
                  </a:cubicBezTo>
                  <a:cubicBezTo>
                    <a:pt x="106" y="3"/>
                    <a:pt x="109" y="0"/>
                    <a:pt x="113" y="4"/>
                  </a:cubicBezTo>
                  <a:cubicBezTo>
                    <a:pt x="117" y="7"/>
                    <a:pt x="122" y="5"/>
                    <a:pt x="123" y="9"/>
                  </a:cubicBezTo>
                  <a:cubicBezTo>
                    <a:pt x="124" y="13"/>
                    <a:pt x="121" y="16"/>
                    <a:pt x="127" y="13"/>
                  </a:cubicBezTo>
                  <a:cubicBezTo>
                    <a:pt x="134" y="10"/>
                    <a:pt x="136" y="6"/>
                    <a:pt x="141" y="9"/>
                  </a:cubicBezTo>
                  <a:cubicBezTo>
                    <a:pt x="147" y="13"/>
                    <a:pt x="154" y="13"/>
                    <a:pt x="155" y="19"/>
                  </a:cubicBezTo>
                  <a:cubicBezTo>
                    <a:pt x="156" y="25"/>
                    <a:pt x="158" y="31"/>
                    <a:pt x="157" y="35"/>
                  </a:cubicBezTo>
                  <a:cubicBezTo>
                    <a:pt x="156" y="38"/>
                    <a:pt x="156" y="37"/>
                    <a:pt x="162" y="44"/>
                  </a:cubicBezTo>
                  <a:cubicBezTo>
                    <a:pt x="168" y="51"/>
                    <a:pt x="168" y="54"/>
                    <a:pt x="171" y="55"/>
                  </a:cubicBezTo>
                  <a:cubicBezTo>
                    <a:pt x="174" y="55"/>
                    <a:pt x="181" y="52"/>
                    <a:pt x="181" y="56"/>
                  </a:cubicBezTo>
                  <a:cubicBezTo>
                    <a:pt x="181" y="60"/>
                    <a:pt x="183" y="63"/>
                    <a:pt x="188" y="64"/>
                  </a:cubicBezTo>
                  <a:cubicBezTo>
                    <a:pt x="192" y="65"/>
                    <a:pt x="194" y="65"/>
                    <a:pt x="196" y="69"/>
                  </a:cubicBezTo>
                  <a:cubicBezTo>
                    <a:pt x="198" y="73"/>
                    <a:pt x="206" y="72"/>
                    <a:pt x="203" y="7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194">
              <a:extLst>
                <a:ext uri="{FF2B5EF4-FFF2-40B4-BE49-F238E27FC236}">
                  <a16:creationId xmlns:a16="http://schemas.microsoft.com/office/drawing/2014/main" id="{832DFCEA-434B-4560-926E-AFB6E378F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1286"/>
              <a:ext cx="53" cy="49"/>
            </a:xfrm>
            <a:custGeom>
              <a:avLst/>
              <a:gdLst>
                <a:gd name="T0" fmla="*/ 83 w 88"/>
                <a:gd name="T1" fmla="*/ 47 h 82"/>
                <a:gd name="T2" fmla="*/ 80 w 88"/>
                <a:gd name="T3" fmla="*/ 49 h 82"/>
                <a:gd name="T4" fmla="*/ 74 w 88"/>
                <a:gd name="T5" fmla="*/ 49 h 82"/>
                <a:gd name="T6" fmla="*/ 73 w 88"/>
                <a:gd name="T7" fmla="*/ 54 h 82"/>
                <a:gd name="T8" fmla="*/ 65 w 88"/>
                <a:gd name="T9" fmla="*/ 59 h 82"/>
                <a:gd name="T10" fmla="*/ 64 w 88"/>
                <a:gd name="T11" fmla="*/ 67 h 82"/>
                <a:gd name="T12" fmla="*/ 65 w 88"/>
                <a:gd name="T13" fmla="*/ 76 h 82"/>
                <a:gd name="T14" fmla="*/ 67 w 88"/>
                <a:gd name="T15" fmla="*/ 81 h 82"/>
                <a:gd name="T16" fmla="*/ 66 w 88"/>
                <a:gd name="T17" fmla="*/ 82 h 82"/>
                <a:gd name="T18" fmla="*/ 65 w 88"/>
                <a:gd name="T19" fmla="*/ 81 h 82"/>
                <a:gd name="T20" fmla="*/ 61 w 88"/>
                <a:gd name="T21" fmla="*/ 80 h 82"/>
                <a:gd name="T22" fmla="*/ 61 w 88"/>
                <a:gd name="T23" fmla="*/ 76 h 82"/>
                <a:gd name="T24" fmla="*/ 55 w 88"/>
                <a:gd name="T25" fmla="*/ 69 h 82"/>
                <a:gd name="T26" fmla="*/ 48 w 88"/>
                <a:gd name="T27" fmla="*/ 64 h 82"/>
                <a:gd name="T28" fmla="*/ 43 w 88"/>
                <a:gd name="T29" fmla="*/ 61 h 82"/>
                <a:gd name="T30" fmla="*/ 33 w 88"/>
                <a:gd name="T31" fmla="*/ 51 h 82"/>
                <a:gd name="T32" fmla="*/ 24 w 88"/>
                <a:gd name="T33" fmla="*/ 41 h 82"/>
                <a:gd name="T34" fmla="*/ 14 w 88"/>
                <a:gd name="T35" fmla="*/ 34 h 82"/>
                <a:gd name="T36" fmla="*/ 10 w 88"/>
                <a:gd name="T37" fmla="*/ 24 h 82"/>
                <a:gd name="T38" fmla="*/ 3 w 88"/>
                <a:gd name="T39" fmla="*/ 16 h 82"/>
                <a:gd name="T40" fmla="*/ 2 w 88"/>
                <a:gd name="T41" fmla="*/ 4 h 82"/>
                <a:gd name="T42" fmla="*/ 8 w 88"/>
                <a:gd name="T43" fmla="*/ 5 h 82"/>
                <a:gd name="T44" fmla="*/ 15 w 88"/>
                <a:gd name="T45" fmla="*/ 7 h 82"/>
                <a:gd name="T46" fmla="*/ 18 w 88"/>
                <a:gd name="T47" fmla="*/ 2 h 82"/>
                <a:gd name="T48" fmla="*/ 25 w 88"/>
                <a:gd name="T49" fmla="*/ 3 h 82"/>
                <a:gd name="T50" fmla="*/ 32 w 88"/>
                <a:gd name="T51" fmla="*/ 4 h 82"/>
                <a:gd name="T52" fmla="*/ 40 w 88"/>
                <a:gd name="T53" fmla="*/ 6 h 82"/>
                <a:gd name="T54" fmla="*/ 47 w 88"/>
                <a:gd name="T55" fmla="*/ 7 h 82"/>
                <a:gd name="T56" fmla="*/ 50 w 88"/>
                <a:gd name="T57" fmla="*/ 4 h 82"/>
                <a:gd name="T58" fmla="*/ 64 w 88"/>
                <a:gd name="T59" fmla="*/ 6 h 82"/>
                <a:gd name="T60" fmla="*/ 68 w 88"/>
                <a:gd name="T61" fmla="*/ 12 h 82"/>
                <a:gd name="T62" fmla="*/ 75 w 88"/>
                <a:gd name="T63" fmla="*/ 12 h 82"/>
                <a:gd name="T64" fmla="*/ 77 w 88"/>
                <a:gd name="T65" fmla="*/ 9 h 82"/>
                <a:gd name="T66" fmla="*/ 81 w 88"/>
                <a:gd name="T67" fmla="*/ 10 h 82"/>
                <a:gd name="T68" fmla="*/ 77 w 88"/>
                <a:gd name="T69" fmla="*/ 21 h 82"/>
                <a:gd name="T70" fmla="*/ 83 w 88"/>
                <a:gd name="T71" fmla="*/ 31 h 82"/>
                <a:gd name="T72" fmla="*/ 81 w 88"/>
                <a:gd name="T73" fmla="*/ 37 h 82"/>
                <a:gd name="T74" fmla="*/ 85 w 88"/>
                <a:gd name="T75" fmla="*/ 43 h 82"/>
                <a:gd name="T76" fmla="*/ 83 w 88"/>
                <a:gd name="T77" fmla="*/ 4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8" h="82">
                  <a:moveTo>
                    <a:pt x="83" y="47"/>
                  </a:moveTo>
                  <a:cubicBezTo>
                    <a:pt x="81" y="47"/>
                    <a:pt x="80" y="48"/>
                    <a:pt x="80" y="49"/>
                  </a:cubicBezTo>
                  <a:cubicBezTo>
                    <a:pt x="77" y="48"/>
                    <a:pt x="74" y="46"/>
                    <a:pt x="74" y="49"/>
                  </a:cubicBezTo>
                  <a:cubicBezTo>
                    <a:pt x="74" y="52"/>
                    <a:pt x="77" y="53"/>
                    <a:pt x="73" y="54"/>
                  </a:cubicBezTo>
                  <a:cubicBezTo>
                    <a:pt x="69" y="55"/>
                    <a:pt x="67" y="53"/>
                    <a:pt x="65" y="59"/>
                  </a:cubicBezTo>
                  <a:cubicBezTo>
                    <a:pt x="64" y="64"/>
                    <a:pt x="64" y="63"/>
                    <a:pt x="64" y="67"/>
                  </a:cubicBezTo>
                  <a:cubicBezTo>
                    <a:pt x="64" y="72"/>
                    <a:pt x="64" y="72"/>
                    <a:pt x="65" y="76"/>
                  </a:cubicBezTo>
                  <a:cubicBezTo>
                    <a:pt x="66" y="79"/>
                    <a:pt x="66" y="80"/>
                    <a:pt x="67" y="81"/>
                  </a:cubicBezTo>
                  <a:cubicBezTo>
                    <a:pt x="67" y="81"/>
                    <a:pt x="66" y="82"/>
                    <a:pt x="66" y="82"/>
                  </a:cubicBezTo>
                  <a:cubicBezTo>
                    <a:pt x="66" y="82"/>
                    <a:pt x="65" y="82"/>
                    <a:pt x="65" y="81"/>
                  </a:cubicBezTo>
                  <a:cubicBezTo>
                    <a:pt x="65" y="81"/>
                    <a:pt x="63" y="80"/>
                    <a:pt x="61" y="80"/>
                  </a:cubicBezTo>
                  <a:cubicBezTo>
                    <a:pt x="60" y="78"/>
                    <a:pt x="60" y="77"/>
                    <a:pt x="61" y="76"/>
                  </a:cubicBezTo>
                  <a:cubicBezTo>
                    <a:pt x="61" y="75"/>
                    <a:pt x="57" y="72"/>
                    <a:pt x="55" y="69"/>
                  </a:cubicBezTo>
                  <a:cubicBezTo>
                    <a:pt x="53" y="67"/>
                    <a:pt x="50" y="66"/>
                    <a:pt x="48" y="64"/>
                  </a:cubicBezTo>
                  <a:cubicBezTo>
                    <a:pt x="46" y="62"/>
                    <a:pt x="44" y="63"/>
                    <a:pt x="43" y="61"/>
                  </a:cubicBezTo>
                  <a:cubicBezTo>
                    <a:pt x="42" y="59"/>
                    <a:pt x="36" y="55"/>
                    <a:pt x="33" y="51"/>
                  </a:cubicBezTo>
                  <a:cubicBezTo>
                    <a:pt x="31" y="48"/>
                    <a:pt x="27" y="44"/>
                    <a:pt x="24" y="41"/>
                  </a:cubicBezTo>
                  <a:cubicBezTo>
                    <a:pt x="20" y="38"/>
                    <a:pt x="19" y="37"/>
                    <a:pt x="14" y="34"/>
                  </a:cubicBezTo>
                  <a:cubicBezTo>
                    <a:pt x="9" y="31"/>
                    <a:pt x="10" y="29"/>
                    <a:pt x="10" y="24"/>
                  </a:cubicBezTo>
                  <a:cubicBezTo>
                    <a:pt x="10" y="18"/>
                    <a:pt x="5" y="19"/>
                    <a:pt x="3" y="16"/>
                  </a:cubicBezTo>
                  <a:cubicBezTo>
                    <a:pt x="0" y="12"/>
                    <a:pt x="0" y="8"/>
                    <a:pt x="2" y="4"/>
                  </a:cubicBezTo>
                  <a:cubicBezTo>
                    <a:pt x="3" y="0"/>
                    <a:pt x="5" y="4"/>
                    <a:pt x="8" y="5"/>
                  </a:cubicBezTo>
                  <a:cubicBezTo>
                    <a:pt x="11" y="7"/>
                    <a:pt x="11" y="6"/>
                    <a:pt x="15" y="7"/>
                  </a:cubicBezTo>
                  <a:cubicBezTo>
                    <a:pt x="20" y="8"/>
                    <a:pt x="15" y="4"/>
                    <a:pt x="18" y="2"/>
                  </a:cubicBezTo>
                  <a:cubicBezTo>
                    <a:pt x="20" y="0"/>
                    <a:pt x="22" y="3"/>
                    <a:pt x="25" y="3"/>
                  </a:cubicBezTo>
                  <a:cubicBezTo>
                    <a:pt x="28" y="3"/>
                    <a:pt x="31" y="3"/>
                    <a:pt x="32" y="4"/>
                  </a:cubicBezTo>
                  <a:cubicBezTo>
                    <a:pt x="33" y="5"/>
                    <a:pt x="38" y="6"/>
                    <a:pt x="40" y="6"/>
                  </a:cubicBezTo>
                  <a:cubicBezTo>
                    <a:pt x="41" y="6"/>
                    <a:pt x="45" y="6"/>
                    <a:pt x="47" y="7"/>
                  </a:cubicBezTo>
                  <a:cubicBezTo>
                    <a:pt x="49" y="9"/>
                    <a:pt x="48" y="6"/>
                    <a:pt x="50" y="4"/>
                  </a:cubicBezTo>
                  <a:cubicBezTo>
                    <a:pt x="52" y="3"/>
                    <a:pt x="58" y="6"/>
                    <a:pt x="64" y="6"/>
                  </a:cubicBezTo>
                  <a:cubicBezTo>
                    <a:pt x="70" y="7"/>
                    <a:pt x="68" y="10"/>
                    <a:pt x="68" y="12"/>
                  </a:cubicBezTo>
                  <a:cubicBezTo>
                    <a:pt x="69" y="13"/>
                    <a:pt x="70" y="12"/>
                    <a:pt x="75" y="12"/>
                  </a:cubicBezTo>
                  <a:cubicBezTo>
                    <a:pt x="78" y="12"/>
                    <a:pt x="78" y="11"/>
                    <a:pt x="77" y="9"/>
                  </a:cubicBezTo>
                  <a:cubicBezTo>
                    <a:pt x="79" y="9"/>
                    <a:pt x="81" y="9"/>
                    <a:pt x="81" y="10"/>
                  </a:cubicBezTo>
                  <a:cubicBezTo>
                    <a:pt x="82" y="11"/>
                    <a:pt x="80" y="18"/>
                    <a:pt x="77" y="21"/>
                  </a:cubicBezTo>
                  <a:cubicBezTo>
                    <a:pt x="75" y="25"/>
                    <a:pt x="79" y="27"/>
                    <a:pt x="83" y="31"/>
                  </a:cubicBezTo>
                  <a:cubicBezTo>
                    <a:pt x="87" y="35"/>
                    <a:pt x="83" y="35"/>
                    <a:pt x="81" y="37"/>
                  </a:cubicBezTo>
                  <a:cubicBezTo>
                    <a:pt x="80" y="39"/>
                    <a:pt x="83" y="40"/>
                    <a:pt x="85" y="43"/>
                  </a:cubicBezTo>
                  <a:cubicBezTo>
                    <a:pt x="88" y="46"/>
                    <a:pt x="85" y="46"/>
                    <a:pt x="83" y="4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195">
              <a:extLst>
                <a:ext uri="{FF2B5EF4-FFF2-40B4-BE49-F238E27FC236}">
                  <a16:creationId xmlns:a16="http://schemas.microsoft.com/office/drawing/2014/main" id="{D644C65D-9084-4BA4-973B-A7216EFCA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6" y="1270"/>
              <a:ext cx="59" cy="75"/>
            </a:xfrm>
            <a:custGeom>
              <a:avLst/>
              <a:gdLst>
                <a:gd name="T0" fmla="*/ 97 w 99"/>
                <a:gd name="T1" fmla="*/ 87 h 124"/>
                <a:gd name="T2" fmla="*/ 91 w 99"/>
                <a:gd name="T3" fmla="*/ 92 h 124"/>
                <a:gd name="T4" fmla="*/ 86 w 99"/>
                <a:gd name="T5" fmla="*/ 98 h 124"/>
                <a:gd name="T6" fmla="*/ 87 w 99"/>
                <a:gd name="T7" fmla="*/ 106 h 124"/>
                <a:gd name="T8" fmla="*/ 85 w 99"/>
                <a:gd name="T9" fmla="*/ 106 h 124"/>
                <a:gd name="T10" fmla="*/ 77 w 99"/>
                <a:gd name="T11" fmla="*/ 107 h 124"/>
                <a:gd name="T12" fmla="*/ 67 w 99"/>
                <a:gd name="T13" fmla="*/ 110 h 124"/>
                <a:gd name="T14" fmla="*/ 62 w 99"/>
                <a:gd name="T15" fmla="*/ 111 h 124"/>
                <a:gd name="T16" fmla="*/ 56 w 99"/>
                <a:gd name="T17" fmla="*/ 113 h 124"/>
                <a:gd name="T18" fmla="*/ 50 w 99"/>
                <a:gd name="T19" fmla="*/ 117 h 124"/>
                <a:gd name="T20" fmla="*/ 45 w 99"/>
                <a:gd name="T21" fmla="*/ 122 h 124"/>
                <a:gd name="T22" fmla="*/ 44 w 99"/>
                <a:gd name="T23" fmla="*/ 121 h 124"/>
                <a:gd name="T24" fmla="*/ 43 w 99"/>
                <a:gd name="T25" fmla="*/ 113 h 124"/>
                <a:gd name="T26" fmla="*/ 32 w 99"/>
                <a:gd name="T27" fmla="*/ 103 h 124"/>
                <a:gd name="T28" fmla="*/ 32 w 99"/>
                <a:gd name="T29" fmla="*/ 103 h 124"/>
                <a:gd name="T30" fmla="*/ 34 w 99"/>
                <a:gd name="T31" fmla="*/ 98 h 124"/>
                <a:gd name="T32" fmla="*/ 39 w 99"/>
                <a:gd name="T33" fmla="*/ 93 h 124"/>
                <a:gd name="T34" fmla="*/ 32 w 99"/>
                <a:gd name="T35" fmla="*/ 88 h 124"/>
                <a:gd name="T36" fmla="*/ 20 w 99"/>
                <a:gd name="T37" fmla="*/ 82 h 124"/>
                <a:gd name="T38" fmla="*/ 11 w 99"/>
                <a:gd name="T39" fmla="*/ 76 h 124"/>
                <a:gd name="T40" fmla="*/ 12 w 99"/>
                <a:gd name="T41" fmla="*/ 75 h 124"/>
                <a:gd name="T42" fmla="*/ 15 w 99"/>
                <a:gd name="T43" fmla="*/ 73 h 124"/>
                <a:gd name="T44" fmla="*/ 17 w 99"/>
                <a:gd name="T45" fmla="*/ 69 h 124"/>
                <a:gd name="T46" fmla="*/ 13 w 99"/>
                <a:gd name="T47" fmla="*/ 63 h 124"/>
                <a:gd name="T48" fmla="*/ 15 w 99"/>
                <a:gd name="T49" fmla="*/ 57 h 124"/>
                <a:gd name="T50" fmla="*/ 9 w 99"/>
                <a:gd name="T51" fmla="*/ 47 h 124"/>
                <a:gd name="T52" fmla="*/ 13 w 99"/>
                <a:gd name="T53" fmla="*/ 36 h 124"/>
                <a:gd name="T54" fmla="*/ 9 w 99"/>
                <a:gd name="T55" fmla="*/ 35 h 124"/>
                <a:gd name="T56" fmla="*/ 7 w 99"/>
                <a:gd name="T57" fmla="*/ 33 h 124"/>
                <a:gd name="T58" fmla="*/ 10 w 99"/>
                <a:gd name="T59" fmla="*/ 28 h 124"/>
                <a:gd name="T60" fmla="*/ 4 w 99"/>
                <a:gd name="T61" fmla="*/ 22 h 124"/>
                <a:gd name="T62" fmla="*/ 2 w 99"/>
                <a:gd name="T63" fmla="*/ 13 h 124"/>
                <a:gd name="T64" fmla="*/ 0 w 99"/>
                <a:gd name="T65" fmla="*/ 10 h 124"/>
                <a:gd name="T66" fmla="*/ 3 w 99"/>
                <a:gd name="T67" fmla="*/ 8 h 124"/>
                <a:gd name="T68" fmla="*/ 17 w 99"/>
                <a:gd name="T69" fmla="*/ 2 h 124"/>
                <a:gd name="T70" fmla="*/ 31 w 99"/>
                <a:gd name="T71" fmla="*/ 1 h 124"/>
                <a:gd name="T72" fmla="*/ 31 w 99"/>
                <a:gd name="T73" fmla="*/ 5 h 124"/>
                <a:gd name="T74" fmla="*/ 40 w 99"/>
                <a:gd name="T75" fmla="*/ 12 h 124"/>
                <a:gd name="T76" fmla="*/ 46 w 99"/>
                <a:gd name="T77" fmla="*/ 20 h 124"/>
                <a:gd name="T78" fmla="*/ 55 w 99"/>
                <a:gd name="T79" fmla="*/ 27 h 124"/>
                <a:gd name="T80" fmla="*/ 60 w 99"/>
                <a:gd name="T81" fmla="*/ 36 h 124"/>
                <a:gd name="T82" fmla="*/ 62 w 99"/>
                <a:gd name="T83" fmla="*/ 42 h 124"/>
                <a:gd name="T84" fmla="*/ 74 w 99"/>
                <a:gd name="T85" fmla="*/ 47 h 124"/>
                <a:gd name="T86" fmla="*/ 81 w 99"/>
                <a:gd name="T87" fmla="*/ 43 h 124"/>
                <a:gd name="T88" fmla="*/ 90 w 99"/>
                <a:gd name="T89" fmla="*/ 45 h 124"/>
                <a:gd name="T90" fmla="*/ 85 w 99"/>
                <a:gd name="T91" fmla="*/ 51 h 124"/>
                <a:gd name="T92" fmla="*/ 89 w 99"/>
                <a:gd name="T93" fmla="*/ 55 h 124"/>
                <a:gd name="T94" fmla="*/ 88 w 99"/>
                <a:gd name="T95" fmla="*/ 58 h 124"/>
                <a:gd name="T96" fmla="*/ 83 w 99"/>
                <a:gd name="T97" fmla="*/ 67 h 124"/>
                <a:gd name="T98" fmla="*/ 90 w 99"/>
                <a:gd name="T99" fmla="*/ 78 h 124"/>
                <a:gd name="T100" fmla="*/ 97 w 99"/>
                <a:gd name="T101" fmla="*/ 8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9" h="124">
                  <a:moveTo>
                    <a:pt x="97" y="87"/>
                  </a:moveTo>
                  <a:cubicBezTo>
                    <a:pt x="95" y="89"/>
                    <a:pt x="95" y="91"/>
                    <a:pt x="91" y="92"/>
                  </a:cubicBezTo>
                  <a:cubicBezTo>
                    <a:pt x="87" y="93"/>
                    <a:pt x="86" y="94"/>
                    <a:pt x="86" y="98"/>
                  </a:cubicBezTo>
                  <a:cubicBezTo>
                    <a:pt x="86" y="102"/>
                    <a:pt x="93" y="105"/>
                    <a:pt x="87" y="106"/>
                  </a:cubicBezTo>
                  <a:cubicBezTo>
                    <a:pt x="86" y="106"/>
                    <a:pt x="86" y="106"/>
                    <a:pt x="85" y="106"/>
                  </a:cubicBezTo>
                  <a:cubicBezTo>
                    <a:pt x="82" y="107"/>
                    <a:pt x="84" y="105"/>
                    <a:pt x="77" y="107"/>
                  </a:cubicBezTo>
                  <a:cubicBezTo>
                    <a:pt x="69" y="109"/>
                    <a:pt x="68" y="109"/>
                    <a:pt x="67" y="110"/>
                  </a:cubicBezTo>
                  <a:cubicBezTo>
                    <a:pt x="66" y="111"/>
                    <a:pt x="64" y="110"/>
                    <a:pt x="62" y="111"/>
                  </a:cubicBezTo>
                  <a:cubicBezTo>
                    <a:pt x="60" y="112"/>
                    <a:pt x="59" y="111"/>
                    <a:pt x="56" y="113"/>
                  </a:cubicBezTo>
                  <a:cubicBezTo>
                    <a:pt x="53" y="114"/>
                    <a:pt x="54" y="113"/>
                    <a:pt x="50" y="117"/>
                  </a:cubicBezTo>
                  <a:cubicBezTo>
                    <a:pt x="47" y="121"/>
                    <a:pt x="46" y="124"/>
                    <a:pt x="45" y="122"/>
                  </a:cubicBezTo>
                  <a:cubicBezTo>
                    <a:pt x="45" y="122"/>
                    <a:pt x="45" y="122"/>
                    <a:pt x="44" y="121"/>
                  </a:cubicBezTo>
                  <a:cubicBezTo>
                    <a:pt x="44" y="118"/>
                    <a:pt x="47" y="117"/>
                    <a:pt x="43" y="113"/>
                  </a:cubicBezTo>
                  <a:cubicBezTo>
                    <a:pt x="39" y="109"/>
                    <a:pt x="34" y="106"/>
                    <a:pt x="32" y="103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1" y="99"/>
                    <a:pt x="33" y="101"/>
                    <a:pt x="34" y="98"/>
                  </a:cubicBezTo>
                  <a:cubicBezTo>
                    <a:pt x="34" y="95"/>
                    <a:pt x="37" y="95"/>
                    <a:pt x="39" y="93"/>
                  </a:cubicBezTo>
                  <a:cubicBezTo>
                    <a:pt x="40" y="91"/>
                    <a:pt x="37" y="91"/>
                    <a:pt x="32" y="88"/>
                  </a:cubicBezTo>
                  <a:cubicBezTo>
                    <a:pt x="26" y="86"/>
                    <a:pt x="24" y="84"/>
                    <a:pt x="20" y="82"/>
                  </a:cubicBezTo>
                  <a:cubicBezTo>
                    <a:pt x="16" y="80"/>
                    <a:pt x="11" y="79"/>
                    <a:pt x="11" y="76"/>
                  </a:cubicBezTo>
                  <a:cubicBezTo>
                    <a:pt x="11" y="76"/>
                    <a:pt x="11" y="75"/>
                    <a:pt x="12" y="75"/>
                  </a:cubicBezTo>
                  <a:cubicBezTo>
                    <a:pt x="12" y="74"/>
                    <a:pt x="13" y="73"/>
                    <a:pt x="15" y="73"/>
                  </a:cubicBezTo>
                  <a:cubicBezTo>
                    <a:pt x="17" y="72"/>
                    <a:pt x="20" y="72"/>
                    <a:pt x="17" y="69"/>
                  </a:cubicBezTo>
                  <a:cubicBezTo>
                    <a:pt x="15" y="66"/>
                    <a:pt x="12" y="65"/>
                    <a:pt x="13" y="63"/>
                  </a:cubicBezTo>
                  <a:cubicBezTo>
                    <a:pt x="15" y="61"/>
                    <a:pt x="19" y="61"/>
                    <a:pt x="15" y="57"/>
                  </a:cubicBezTo>
                  <a:cubicBezTo>
                    <a:pt x="11" y="53"/>
                    <a:pt x="7" y="51"/>
                    <a:pt x="9" y="47"/>
                  </a:cubicBezTo>
                  <a:cubicBezTo>
                    <a:pt x="12" y="44"/>
                    <a:pt x="14" y="37"/>
                    <a:pt x="13" y="36"/>
                  </a:cubicBezTo>
                  <a:cubicBezTo>
                    <a:pt x="13" y="35"/>
                    <a:pt x="11" y="35"/>
                    <a:pt x="9" y="35"/>
                  </a:cubicBezTo>
                  <a:cubicBezTo>
                    <a:pt x="8" y="35"/>
                    <a:pt x="7" y="35"/>
                    <a:pt x="7" y="33"/>
                  </a:cubicBezTo>
                  <a:cubicBezTo>
                    <a:pt x="7" y="31"/>
                    <a:pt x="11" y="29"/>
                    <a:pt x="10" y="28"/>
                  </a:cubicBezTo>
                  <a:cubicBezTo>
                    <a:pt x="8" y="26"/>
                    <a:pt x="7" y="26"/>
                    <a:pt x="4" y="22"/>
                  </a:cubicBezTo>
                  <a:cubicBezTo>
                    <a:pt x="2" y="18"/>
                    <a:pt x="3" y="15"/>
                    <a:pt x="2" y="13"/>
                  </a:cubicBezTo>
                  <a:cubicBezTo>
                    <a:pt x="2" y="12"/>
                    <a:pt x="1" y="11"/>
                    <a:pt x="0" y="10"/>
                  </a:cubicBezTo>
                  <a:cubicBezTo>
                    <a:pt x="1" y="9"/>
                    <a:pt x="1" y="8"/>
                    <a:pt x="3" y="8"/>
                  </a:cubicBezTo>
                  <a:cubicBezTo>
                    <a:pt x="8" y="6"/>
                    <a:pt x="12" y="6"/>
                    <a:pt x="17" y="2"/>
                  </a:cubicBezTo>
                  <a:cubicBezTo>
                    <a:pt x="21" y="0"/>
                    <a:pt x="26" y="1"/>
                    <a:pt x="31" y="1"/>
                  </a:cubicBezTo>
                  <a:cubicBezTo>
                    <a:pt x="30" y="2"/>
                    <a:pt x="29" y="3"/>
                    <a:pt x="31" y="5"/>
                  </a:cubicBezTo>
                  <a:cubicBezTo>
                    <a:pt x="35" y="8"/>
                    <a:pt x="38" y="8"/>
                    <a:pt x="40" y="12"/>
                  </a:cubicBezTo>
                  <a:cubicBezTo>
                    <a:pt x="43" y="16"/>
                    <a:pt x="46" y="15"/>
                    <a:pt x="46" y="20"/>
                  </a:cubicBezTo>
                  <a:cubicBezTo>
                    <a:pt x="46" y="25"/>
                    <a:pt x="50" y="23"/>
                    <a:pt x="55" y="27"/>
                  </a:cubicBezTo>
                  <a:cubicBezTo>
                    <a:pt x="60" y="31"/>
                    <a:pt x="61" y="33"/>
                    <a:pt x="60" y="36"/>
                  </a:cubicBezTo>
                  <a:cubicBezTo>
                    <a:pt x="60" y="39"/>
                    <a:pt x="57" y="39"/>
                    <a:pt x="62" y="42"/>
                  </a:cubicBezTo>
                  <a:cubicBezTo>
                    <a:pt x="68" y="44"/>
                    <a:pt x="69" y="47"/>
                    <a:pt x="74" y="47"/>
                  </a:cubicBezTo>
                  <a:cubicBezTo>
                    <a:pt x="80" y="47"/>
                    <a:pt x="76" y="42"/>
                    <a:pt x="81" y="43"/>
                  </a:cubicBezTo>
                  <a:cubicBezTo>
                    <a:pt x="86" y="44"/>
                    <a:pt x="91" y="44"/>
                    <a:pt x="90" y="45"/>
                  </a:cubicBezTo>
                  <a:cubicBezTo>
                    <a:pt x="90" y="46"/>
                    <a:pt x="84" y="47"/>
                    <a:pt x="85" y="51"/>
                  </a:cubicBezTo>
                  <a:cubicBezTo>
                    <a:pt x="85" y="53"/>
                    <a:pt x="89" y="53"/>
                    <a:pt x="89" y="55"/>
                  </a:cubicBezTo>
                  <a:cubicBezTo>
                    <a:pt x="89" y="56"/>
                    <a:pt x="88" y="57"/>
                    <a:pt x="88" y="58"/>
                  </a:cubicBezTo>
                  <a:cubicBezTo>
                    <a:pt x="84" y="62"/>
                    <a:pt x="79" y="63"/>
                    <a:pt x="83" y="67"/>
                  </a:cubicBezTo>
                  <a:cubicBezTo>
                    <a:pt x="86" y="72"/>
                    <a:pt x="87" y="74"/>
                    <a:pt x="90" y="78"/>
                  </a:cubicBezTo>
                  <a:cubicBezTo>
                    <a:pt x="93" y="82"/>
                    <a:pt x="99" y="84"/>
                    <a:pt x="97" y="8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96">
              <a:extLst>
                <a:ext uri="{FF2B5EF4-FFF2-40B4-BE49-F238E27FC236}">
                  <a16:creationId xmlns:a16="http://schemas.microsoft.com/office/drawing/2014/main" id="{3957B0E3-8F84-4764-AB47-A4E48A591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3" y="1313"/>
              <a:ext cx="27" cy="29"/>
            </a:xfrm>
            <a:custGeom>
              <a:avLst/>
              <a:gdLst>
                <a:gd name="T0" fmla="*/ 43 w 44"/>
                <a:gd name="T1" fmla="*/ 21 h 47"/>
                <a:gd name="T2" fmla="*/ 38 w 44"/>
                <a:gd name="T3" fmla="*/ 26 h 47"/>
                <a:gd name="T4" fmla="*/ 36 w 44"/>
                <a:gd name="T5" fmla="*/ 31 h 47"/>
                <a:gd name="T6" fmla="*/ 36 w 44"/>
                <a:gd name="T7" fmla="*/ 31 h 47"/>
                <a:gd name="T8" fmla="*/ 33 w 44"/>
                <a:gd name="T9" fmla="*/ 32 h 47"/>
                <a:gd name="T10" fmla="*/ 28 w 44"/>
                <a:gd name="T11" fmla="*/ 29 h 47"/>
                <a:gd name="T12" fmla="*/ 24 w 44"/>
                <a:gd name="T13" fmla="*/ 31 h 47"/>
                <a:gd name="T14" fmla="*/ 20 w 44"/>
                <a:gd name="T15" fmla="*/ 35 h 47"/>
                <a:gd name="T16" fmla="*/ 20 w 44"/>
                <a:gd name="T17" fmla="*/ 47 h 47"/>
                <a:gd name="T18" fmla="*/ 12 w 44"/>
                <a:gd name="T19" fmla="*/ 43 h 47"/>
                <a:gd name="T20" fmla="*/ 6 w 44"/>
                <a:gd name="T21" fmla="*/ 38 h 47"/>
                <a:gd name="T22" fmla="*/ 2 w 44"/>
                <a:gd name="T23" fmla="*/ 36 h 47"/>
                <a:gd name="T24" fmla="*/ 3 w 44"/>
                <a:gd name="T25" fmla="*/ 35 h 47"/>
                <a:gd name="T26" fmla="*/ 1 w 44"/>
                <a:gd name="T27" fmla="*/ 30 h 47"/>
                <a:gd name="T28" fmla="*/ 0 w 44"/>
                <a:gd name="T29" fmla="*/ 21 h 47"/>
                <a:gd name="T30" fmla="*/ 1 w 44"/>
                <a:gd name="T31" fmla="*/ 13 h 47"/>
                <a:gd name="T32" fmla="*/ 9 w 44"/>
                <a:gd name="T33" fmla="*/ 8 h 47"/>
                <a:gd name="T34" fmla="*/ 10 w 44"/>
                <a:gd name="T35" fmla="*/ 3 h 47"/>
                <a:gd name="T36" fmla="*/ 16 w 44"/>
                <a:gd name="T37" fmla="*/ 3 h 47"/>
                <a:gd name="T38" fmla="*/ 15 w 44"/>
                <a:gd name="T39" fmla="*/ 4 h 47"/>
                <a:gd name="T40" fmla="*/ 24 w 44"/>
                <a:gd name="T41" fmla="*/ 10 h 47"/>
                <a:gd name="T42" fmla="*/ 36 w 44"/>
                <a:gd name="T43" fmla="*/ 16 h 47"/>
                <a:gd name="T44" fmla="*/ 43 w 44"/>
                <a:gd name="T45" fmla="*/ 2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47">
                  <a:moveTo>
                    <a:pt x="43" y="21"/>
                  </a:moveTo>
                  <a:cubicBezTo>
                    <a:pt x="41" y="23"/>
                    <a:pt x="38" y="23"/>
                    <a:pt x="38" y="26"/>
                  </a:cubicBezTo>
                  <a:cubicBezTo>
                    <a:pt x="37" y="29"/>
                    <a:pt x="35" y="27"/>
                    <a:pt x="36" y="31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5" y="31"/>
                    <a:pt x="34" y="32"/>
                    <a:pt x="33" y="32"/>
                  </a:cubicBezTo>
                  <a:cubicBezTo>
                    <a:pt x="30" y="32"/>
                    <a:pt x="32" y="32"/>
                    <a:pt x="28" y="29"/>
                  </a:cubicBezTo>
                  <a:cubicBezTo>
                    <a:pt x="24" y="26"/>
                    <a:pt x="25" y="29"/>
                    <a:pt x="24" y="31"/>
                  </a:cubicBezTo>
                  <a:cubicBezTo>
                    <a:pt x="23" y="33"/>
                    <a:pt x="21" y="34"/>
                    <a:pt x="20" y="35"/>
                  </a:cubicBezTo>
                  <a:cubicBezTo>
                    <a:pt x="19" y="35"/>
                    <a:pt x="20" y="44"/>
                    <a:pt x="20" y="47"/>
                  </a:cubicBezTo>
                  <a:cubicBezTo>
                    <a:pt x="16" y="46"/>
                    <a:pt x="12" y="46"/>
                    <a:pt x="12" y="43"/>
                  </a:cubicBezTo>
                  <a:cubicBezTo>
                    <a:pt x="12" y="41"/>
                    <a:pt x="6" y="40"/>
                    <a:pt x="6" y="38"/>
                  </a:cubicBezTo>
                  <a:cubicBezTo>
                    <a:pt x="6" y="36"/>
                    <a:pt x="4" y="36"/>
                    <a:pt x="2" y="36"/>
                  </a:cubicBezTo>
                  <a:cubicBezTo>
                    <a:pt x="2" y="36"/>
                    <a:pt x="3" y="35"/>
                    <a:pt x="3" y="35"/>
                  </a:cubicBezTo>
                  <a:cubicBezTo>
                    <a:pt x="2" y="34"/>
                    <a:pt x="2" y="33"/>
                    <a:pt x="1" y="30"/>
                  </a:cubicBezTo>
                  <a:cubicBezTo>
                    <a:pt x="0" y="26"/>
                    <a:pt x="0" y="26"/>
                    <a:pt x="0" y="21"/>
                  </a:cubicBezTo>
                  <a:cubicBezTo>
                    <a:pt x="0" y="17"/>
                    <a:pt x="0" y="18"/>
                    <a:pt x="1" y="13"/>
                  </a:cubicBezTo>
                  <a:cubicBezTo>
                    <a:pt x="3" y="7"/>
                    <a:pt x="5" y="9"/>
                    <a:pt x="9" y="8"/>
                  </a:cubicBezTo>
                  <a:cubicBezTo>
                    <a:pt x="13" y="7"/>
                    <a:pt x="10" y="6"/>
                    <a:pt x="10" y="3"/>
                  </a:cubicBezTo>
                  <a:cubicBezTo>
                    <a:pt x="10" y="0"/>
                    <a:pt x="13" y="2"/>
                    <a:pt x="16" y="3"/>
                  </a:cubicBezTo>
                  <a:cubicBezTo>
                    <a:pt x="15" y="3"/>
                    <a:pt x="15" y="4"/>
                    <a:pt x="15" y="4"/>
                  </a:cubicBezTo>
                  <a:cubicBezTo>
                    <a:pt x="15" y="7"/>
                    <a:pt x="20" y="8"/>
                    <a:pt x="24" y="10"/>
                  </a:cubicBezTo>
                  <a:cubicBezTo>
                    <a:pt x="28" y="12"/>
                    <a:pt x="30" y="14"/>
                    <a:pt x="36" y="16"/>
                  </a:cubicBezTo>
                  <a:cubicBezTo>
                    <a:pt x="41" y="19"/>
                    <a:pt x="44" y="19"/>
                    <a:pt x="43" y="2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97">
              <a:extLst>
                <a:ext uri="{FF2B5EF4-FFF2-40B4-BE49-F238E27FC236}">
                  <a16:creationId xmlns:a16="http://schemas.microsoft.com/office/drawing/2014/main" id="{0080502E-6BDD-45AC-97E2-803EE1614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0" y="1333"/>
              <a:ext cx="37" cy="26"/>
            </a:xfrm>
            <a:custGeom>
              <a:avLst/>
              <a:gdLst>
                <a:gd name="T0" fmla="*/ 58 w 61"/>
                <a:gd name="T1" fmla="*/ 29 h 43"/>
                <a:gd name="T2" fmla="*/ 57 w 61"/>
                <a:gd name="T3" fmla="*/ 31 h 43"/>
                <a:gd name="T4" fmla="*/ 50 w 61"/>
                <a:gd name="T5" fmla="*/ 35 h 43"/>
                <a:gd name="T6" fmla="*/ 39 w 61"/>
                <a:gd name="T7" fmla="*/ 36 h 43"/>
                <a:gd name="T8" fmla="*/ 31 w 61"/>
                <a:gd name="T9" fmla="*/ 41 h 43"/>
                <a:gd name="T10" fmla="*/ 19 w 61"/>
                <a:gd name="T11" fmla="*/ 43 h 43"/>
                <a:gd name="T12" fmla="*/ 12 w 61"/>
                <a:gd name="T13" fmla="*/ 43 h 43"/>
                <a:gd name="T14" fmla="*/ 5 w 61"/>
                <a:gd name="T15" fmla="*/ 39 h 43"/>
                <a:gd name="T16" fmla="*/ 2 w 61"/>
                <a:gd name="T17" fmla="*/ 29 h 43"/>
                <a:gd name="T18" fmla="*/ 1 w 61"/>
                <a:gd name="T19" fmla="*/ 24 h 43"/>
                <a:gd name="T20" fmla="*/ 2 w 61"/>
                <a:gd name="T21" fmla="*/ 21 h 43"/>
                <a:gd name="T22" fmla="*/ 4 w 61"/>
                <a:gd name="T23" fmla="*/ 17 h 43"/>
                <a:gd name="T24" fmla="*/ 9 w 61"/>
                <a:gd name="T25" fmla="*/ 12 h 43"/>
                <a:gd name="T26" fmla="*/ 15 w 61"/>
                <a:gd name="T27" fmla="*/ 8 h 43"/>
                <a:gd name="T28" fmla="*/ 21 w 61"/>
                <a:gd name="T29" fmla="*/ 6 h 43"/>
                <a:gd name="T30" fmla="*/ 25 w 61"/>
                <a:gd name="T31" fmla="*/ 5 h 43"/>
                <a:gd name="T32" fmla="*/ 26 w 61"/>
                <a:gd name="T33" fmla="*/ 5 h 43"/>
                <a:gd name="T34" fmla="*/ 36 w 61"/>
                <a:gd name="T35" fmla="*/ 2 h 43"/>
                <a:gd name="T36" fmla="*/ 44 w 61"/>
                <a:gd name="T37" fmla="*/ 1 h 43"/>
                <a:gd name="T38" fmla="*/ 45 w 61"/>
                <a:gd name="T39" fmla="*/ 4 h 43"/>
                <a:gd name="T40" fmla="*/ 53 w 61"/>
                <a:gd name="T41" fmla="*/ 11 h 43"/>
                <a:gd name="T42" fmla="*/ 57 w 61"/>
                <a:gd name="T43" fmla="*/ 16 h 43"/>
                <a:gd name="T44" fmla="*/ 60 w 61"/>
                <a:gd name="T45" fmla="*/ 23 h 43"/>
                <a:gd name="T46" fmla="*/ 58 w 61"/>
                <a:gd name="T47" fmla="*/ 2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" h="43">
                  <a:moveTo>
                    <a:pt x="58" y="29"/>
                  </a:moveTo>
                  <a:cubicBezTo>
                    <a:pt x="58" y="30"/>
                    <a:pt x="57" y="30"/>
                    <a:pt x="57" y="31"/>
                  </a:cubicBezTo>
                  <a:cubicBezTo>
                    <a:pt x="56" y="32"/>
                    <a:pt x="54" y="33"/>
                    <a:pt x="50" y="35"/>
                  </a:cubicBezTo>
                  <a:cubicBezTo>
                    <a:pt x="46" y="37"/>
                    <a:pt x="43" y="35"/>
                    <a:pt x="39" y="36"/>
                  </a:cubicBezTo>
                  <a:cubicBezTo>
                    <a:pt x="35" y="37"/>
                    <a:pt x="33" y="38"/>
                    <a:pt x="31" y="41"/>
                  </a:cubicBezTo>
                  <a:cubicBezTo>
                    <a:pt x="29" y="43"/>
                    <a:pt x="24" y="43"/>
                    <a:pt x="19" y="43"/>
                  </a:cubicBezTo>
                  <a:cubicBezTo>
                    <a:pt x="15" y="43"/>
                    <a:pt x="13" y="43"/>
                    <a:pt x="12" y="43"/>
                  </a:cubicBezTo>
                  <a:cubicBezTo>
                    <a:pt x="10" y="42"/>
                    <a:pt x="8" y="42"/>
                    <a:pt x="5" y="39"/>
                  </a:cubicBezTo>
                  <a:cubicBezTo>
                    <a:pt x="3" y="35"/>
                    <a:pt x="2" y="31"/>
                    <a:pt x="2" y="29"/>
                  </a:cubicBezTo>
                  <a:cubicBezTo>
                    <a:pt x="2" y="27"/>
                    <a:pt x="1" y="25"/>
                    <a:pt x="1" y="24"/>
                  </a:cubicBezTo>
                  <a:cubicBezTo>
                    <a:pt x="0" y="23"/>
                    <a:pt x="0" y="23"/>
                    <a:pt x="2" y="21"/>
                  </a:cubicBezTo>
                  <a:cubicBezTo>
                    <a:pt x="2" y="20"/>
                    <a:pt x="3" y="18"/>
                    <a:pt x="4" y="17"/>
                  </a:cubicBezTo>
                  <a:cubicBezTo>
                    <a:pt x="5" y="19"/>
                    <a:pt x="6" y="16"/>
                    <a:pt x="9" y="12"/>
                  </a:cubicBezTo>
                  <a:cubicBezTo>
                    <a:pt x="13" y="8"/>
                    <a:pt x="12" y="9"/>
                    <a:pt x="15" y="8"/>
                  </a:cubicBezTo>
                  <a:cubicBezTo>
                    <a:pt x="18" y="6"/>
                    <a:pt x="19" y="7"/>
                    <a:pt x="21" y="6"/>
                  </a:cubicBezTo>
                  <a:cubicBezTo>
                    <a:pt x="23" y="5"/>
                    <a:pt x="24" y="6"/>
                    <a:pt x="25" y="5"/>
                  </a:cubicBezTo>
                  <a:cubicBezTo>
                    <a:pt x="25" y="5"/>
                    <a:pt x="26" y="5"/>
                    <a:pt x="26" y="5"/>
                  </a:cubicBezTo>
                  <a:cubicBezTo>
                    <a:pt x="27" y="4"/>
                    <a:pt x="28" y="4"/>
                    <a:pt x="36" y="2"/>
                  </a:cubicBezTo>
                  <a:cubicBezTo>
                    <a:pt x="43" y="0"/>
                    <a:pt x="41" y="2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7" y="7"/>
                    <a:pt x="50" y="10"/>
                    <a:pt x="53" y="11"/>
                  </a:cubicBezTo>
                  <a:cubicBezTo>
                    <a:pt x="55" y="11"/>
                    <a:pt x="54" y="12"/>
                    <a:pt x="57" y="16"/>
                  </a:cubicBezTo>
                  <a:cubicBezTo>
                    <a:pt x="60" y="20"/>
                    <a:pt x="58" y="20"/>
                    <a:pt x="60" y="23"/>
                  </a:cubicBezTo>
                  <a:cubicBezTo>
                    <a:pt x="61" y="26"/>
                    <a:pt x="59" y="28"/>
                    <a:pt x="58" y="2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198">
              <a:extLst>
                <a:ext uri="{FF2B5EF4-FFF2-40B4-BE49-F238E27FC236}">
                  <a16:creationId xmlns:a16="http://schemas.microsoft.com/office/drawing/2014/main" id="{0609D46F-CD41-44BE-BD02-B959F83D8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4" y="1265"/>
              <a:ext cx="78" cy="69"/>
            </a:xfrm>
            <a:custGeom>
              <a:avLst/>
              <a:gdLst>
                <a:gd name="T0" fmla="*/ 126 w 130"/>
                <a:gd name="T1" fmla="*/ 47 h 115"/>
                <a:gd name="T2" fmla="*/ 115 w 130"/>
                <a:gd name="T3" fmla="*/ 41 h 115"/>
                <a:gd name="T4" fmla="*/ 98 w 130"/>
                <a:gd name="T5" fmla="*/ 42 h 115"/>
                <a:gd name="T6" fmla="*/ 83 w 130"/>
                <a:gd name="T7" fmla="*/ 39 h 115"/>
                <a:gd name="T8" fmla="*/ 69 w 130"/>
                <a:gd name="T9" fmla="*/ 37 h 115"/>
                <a:gd name="T10" fmla="*/ 59 w 130"/>
                <a:gd name="T11" fmla="*/ 40 h 115"/>
                <a:gd name="T12" fmla="*/ 54 w 130"/>
                <a:gd name="T13" fmla="*/ 51 h 115"/>
                <a:gd name="T14" fmla="*/ 65 w 130"/>
                <a:gd name="T15" fmla="*/ 69 h 115"/>
                <a:gd name="T16" fmla="*/ 84 w 130"/>
                <a:gd name="T17" fmla="*/ 86 h 115"/>
                <a:gd name="T18" fmla="*/ 99 w 130"/>
                <a:gd name="T19" fmla="*/ 99 h 115"/>
                <a:gd name="T20" fmla="*/ 112 w 130"/>
                <a:gd name="T21" fmla="*/ 111 h 115"/>
                <a:gd name="T22" fmla="*/ 108 w 130"/>
                <a:gd name="T23" fmla="*/ 113 h 115"/>
                <a:gd name="T24" fmla="*/ 97 w 130"/>
                <a:gd name="T25" fmla="*/ 104 h 115"/>
                <a:gd name="T26" fmla="*/ 88 w 130"/>
                <a:gd name="T27" fmla="*/ 99 h 115"/>
                <a:gd name="T28" fmla="*/ 78 w 130"/>
                <a:gd name="T29" fmla="*/ 90 h 115"/>
                <a:gd name="T30" fmla="*/ 69 w 130"/>
                <a:gd name="T31" fmla="*/ 83 h 115"/>
                <a:gd name="T32" fmla="*/ 55 w 130"/>
                <a:gd name="T33" fmla="*/ 82 h 115"/>
                <a:gd name="T34" fmla="*/ 46 w 130"/>
                <a:gd name="T35" fmla="*/ 75 h 115"/>
                <a:gd name="T36" fmla="*/ 36 w 130"/>
                <a:gd name="T37" fmla="*/ 72 h 115"/>
                <a:gd name="T38" fmla="*/ 38 w 130"/>
                <a:gd name="T39" fmla="*/ 62 h 115"/>
                <a:gd name="T40" fmla="*/ 30 w 130"/>
                <a:gd name="T41" fmla="*/ 52 h 115"/>
                <a:gd name="T42" fmla="*/ 31 w 130"/>
                <a:gd name="T43" fmla="*/ 44 h 115"/>
                <a:gd name="T44" fmla="*/ 21 w 130"/>
                <a:gd name="T45" fmla="*/ 46 h 115"/>
                <a:gd name="T46" fmla="*/ 25 w 130"/>
                <a:gd name="T47" fmla="*/ 38 h 115"/>
                <a:gd name="T48" fmla="*/ 11 w 130"/>
                <a:gd name="T49" fmla="*/ 45 h 115"/>
                <a:gd name="T50" fmla="*/ 4 w 130"/>
                <a:gd name="T51" fmla="*/ 42 h 115"/>
                <a:gd name="T52" fmla="*/ 4 w 130"/>
                <a:gd name="T53" fmla="*/ 29 h 115"/>
                <a:gd name="T54" fmla="*/ 15 w 130"/>
                <a:gd name="T55" fmla="*/ 30 h 115"/>
                <a:gd name="T56" fmla="*/ 40 w 130"/>
                <a:gd name="T57" fmla="*/ 31 h 115"/>
                <a:gd name="T58" fmla="*/ 47 w 130"/>
                <a:gd name="T59" fmla="*/ 18 h 115"/>
                <a:gd name="T60" fmla="*/ 59 w 130"/>
                <a:gd name="T61" fmla="*/ 4 h 115"/>
                <a:gd name="T62" fmla="*/ 76 w 130"/>
                <a:gd name="T63" fmla="*/ 7 h 115"/>
                <a:gd name="T64" fmla="*/ 111 w 130"/>
                <a:gd name="T65" fmla="*/ 22 h 115"/>
                <a:gd name="T66" fmla="*/ 121 w 130"/>
                <a:gd name="T67" fmla="*/ 22 h 115"/>
                <a:gd name="T68" fmla="*/ 129 w 130"/>
                <a:gd name="T69" fmla="*/ 37 h 115"/>
                <a:gd name="T70" fmla="*/ 128 w 130"/>
                <a:gd name="T71" fmla="*/ 4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0" h="115">
                  <a:moveTo>
                    <a:pt x="128" y="44"/>
                  </a:moveTo>
                  <a:cubicBezTo>
                    <a:pt x="129" y="46"/>
                    <a:pt x="129" y="47"/>
                    <a:pt x="126" y="47"/>
                  </a:cubicBezTo>
                  <a:cubicBezTo>
                    <a:pt x="121" y="47"/>
                    <a:pt x="120" y="48"/>
                    <a:pt x="119" y="47"/>
                  </a:cubicBezTo>
                  <a:cubicBezTo>
                    <a:pt x="119" y="45"/>
                    <a:pt x="121" y="42"/>
                    <a:pt x="115" y="41"/>
                  </a:cubicBezTo>
                  <a:cubicBezTo>
                    <a:pt x="109" y="41"/>
                    <a:pt x="103" y="38"/>
                    <a:pt x="101" y="39"/>
                  </a:cubicBezTo>
                  <a:cubicBezTo>
                    <a:pt x="99" y="41"/>
                    <a:pt x="100" y="44"/>
                    <a:pt x="98" y="42"/>
                  </a:cubicBezTo>
                  <a:cubicBezTo>
                    <a:pt x="96" y="41"/>
                    <a:pt x="92" y="41"/>
                    <a:pt x="91" y="41"/>
                  </a:cubicBezTo>
                  <a:cubicBezTo>
                    <a:pt x="89" y="41"/>
                    <a:pt x="84" y="40"/>
                    <a:pt x="83" y="39"/>
                  </a:cubicBezTo>
                  <a:cubicBezTo>
                    <a:pt x="82" y="38"/>
                    <a:pt x="79" y="38"/>
                    <a:pt x="76" y="38"/>
                  </a:cubicBezTo>
                  <a:cubicBezTo>
                    <a:pt x="73" y="38"/>
                    <a:pt x="71" y="35"/>
                    <a:pt x="69" y="37"/>
                  </a:cubicBezTo>
                  <a:cubicBezTo>
                    <a:pt x="66" y="39"/>
                    <a:pt x="71" y="43"/>
                    <a:pt x="66" y="42"/>
                  </a:cubicBezTo>
                  <a:cubicBezTo>
                    <a:pt x="62" y="41"/>
                    <a:pt x="62" y="42"/>
                    <a:pt x="59" y="40"/>
                  </a:cubicBezTo>
                  <a:cubicBezTo>
                    <a:pt x="56" y="39"/>
                    <a:pt x="54" y="35"/>
                    <a:pt x="53" y="39"/>
                  </a:cubicBezTo>
                  <a:cubicBezTo>
                    <a:pt x="51" y="43"/>
                    <a:pt x="51" y="47"/>
                    <a:pt x="54" y="51"/>
                  </a:cubicBezTo>
                  <a:cubicBezTo>
                    <a:pt x="56" y="54"/>
                    <a:pt x="61" y="53"/>
                    <a:pt x="61" y="59"/>
                  </a:cubicBezTo>
                  <a:cubicBezTo>
                    <a:pt x="61" y="64"/>
                    <a:pt x="60" y="66"/>
                    <a:pt x="65" y="69"/>
                  </a:cubicBezTo>
                  <a:cubicBezTo>
                    <a:pt x="70" y="72"/>
                    <a:pt x="71" y="73"/>
                    <a:pt x="75" y="76"/>
                  </a:cubicBezTo>
                  <a:cubicBezTo>
                    <a:pt x="78" y="79"/>
                    <a:pt x="82" y="83"/>
                    <a:pt x="84" y="86"/>
                  </a:cubicBezTo>
                  <a:cubicBezTo>
                    <a:pt x="87" y="90"/>
                    <a:pt x="93" y="94"/>
                    <a:pt x="94" y="96"/>
                  </a:cubicBezTo>
                  <a:cubicBezTo>
                    <a:pt x="95" y="98"/>
                    <a:pt x="97" y="97"/>
                    <a:pt x="99" y="99"/>
                  </a:cubicBezTo>
                  <a:cubicBezTo>
                    <a:pt x="101" y="101"/>
                    <a:pt x="104" y="102"/>
                    <a:pt x="106" y="104"/>
                  </a:cubicBezTo>
                  <a:cubicBezTo>
                    <a:pt x="108" y="107"/>
                    <a:pt x="112" y="110"/>
                    <a:pt x="112" y="111"/>
                  </a:cubicBezTo>
                  <a:cubicBezTo>
                    <a:pt x="111" y="112"/>
                    <a:pt x="111" y="113"/>
                    <a:pt x="112" y="115"/>
                  </a:cubicBezTo>
                  <a:cubicBezTo>
                    <a:pt x="109" y="114"/>
                    <a:pt x="107" y="113"/>
                    <a:pt x="108" y="113"/>
                  </a:cubicBezTo>
                  <a:cubicBezTo>
                    <a:pt x="109" y="111"/>
                    <a:pt x="103" y="110"/>
                    <a:pt x="103" y="109"/>
                  </a:cubicBezTo>
                  <a:cubicBezTo>
                    <a:pt x="103" y="107"/>
                    <a:pt x="98" y="101"/>
                    <a:pt x="97" y="104"/>
                  </a:cubicBezTo>
                  <a:cubicBezTo>
                    <a:pt x="96" y="107"/>
                    <a:pt x="92" y="106"/>
                    <a:pt x="92" y="105"/>
                  </a:cubicBezTo>
                  <a:cubicBezTo>
                    <a:pt x="92" y="104"/>
                    <a:pt x="90" y="99"/>
                    <a:pt x="88" y="99"/>
                  </a:cubicBezTo>
                  <a:cubicBezTo>
                    <a:pt x="85" y="99"/>
                    <a:pt x="79" y="97"/>
                    <a:pt x="79" y="95"/>
                  </a:cubicBezTo>
                  <a:cubicBezTo>
                    <a:pt x="80" y="93"/>
                    <a:pt x="82" y="90"/>
                    <a:pt x="78" y="90"/>
                  </a:cubicBezTo>
                  <a:cubicBezTo>
                    <a:pt x="73" y="90"/>
                    <a:pt x="69" y="89"/>
                    <a:pt x="72" y="86"/>
                  </a:cubicBezTo>
                  <a:cubicBezTo>
                    <a:pt x="76" y="82"/>
                    <a:pt x="72" y="83"/>
                    <a:pt x="69" y="83"/>
                  </a:cubicBezTo>
                  <a:cubicBezTo>
                    <a:pt x="67" y="83"/>
                    <a:pt x="68" y="83"/>
                    <a:pt x="63" y="84"/>
                  </a:cubicBezTo>
                  <a:cubicBezTo>
                    <a:pt x="59" y="85"/>
                    <a:pt x="55" y="82"/>
                    <a:pt x="55" y="82"/>
                  </a:cubicBezTo>
                  <a:cubicBezTo>
                    <a:pt x="55" y="82"/>
                    <a:pt x="57" y="81"/>
                    <a:pt x="52" y="80"/>
                  </a:cubicBezTo>
                  <a:cubicBezTo>
                    <a:pt x="47" y="78"/>
                    <a:pt x="48" y="78"/>
                    <a:pt x="46" y="75"/>
                  </a:cubicBezTo>
                  <a:cubicBezTo>
                    <a:pt x="44" y="72"/>
                    <a:pt x="41" y="68"/>
                    <a:pt x="40" y="71"/>
                  </a:cubicBezTo>
                  <a:cubicBezTo>
                    <a:pt x="40" y="74"/>
                    <a:pt x="38" y="74"/>
                    <a:pt x="36" y="72"/>
                  </a:cubicBezTo>
                  <a:cubicBezTo>
                    <a:pt x="34" y="69"/>
                    <a:pt x="30" y="64"/>
                    <a:pt x="34" y="66"/>
                  </a:cubicBezTo>
                  <a:cubicBezTo>
                    <a:pt x="38" y="67"/>
                    <a:pt x="38" y="63"/>
                    <a:pt x="38" y="62"/>
                  </a:cubicBezTo>
                  <a:cubicBezTo>
                    <a:pt x="38" y="60"/>
                    <a:pt x="33" y="59"/>
                    <a:pt x="33" y="57"/>
                  </a:cubicBezTo>
                  <a:cubicBezTo>
                    <a:pt x="33" y="56"/>
                    <a:pt x="31" y="52"/>
                    <a:pt x="30" y="52"/>
                  </a:cubicBezTo>
                  <a:cubicBezTo>
                    <a:pt x="29" y="51"/>
                    <a:pt x="31" y="48"/>
                    <a:pt x="32" y="48"/>
                  </a:cubicBezTo>
                  <a:cubicBezTo>
                    <a:pt x="34" y="47"/>
                    <a:pt x="34" y="44"/>
                    <a:pt x="31" y="44"/>
                  </a:cubicBezTo>
                  <a:cubicBezTo>
                    <a:pt x="29" y="44"/>
                    <a:pt x="25" y="43"/>
                    <a:pt x="25" y="43"/>
                  </a:cubicBezTo>
                  <a:cubicBezTo>
                    <a:pt x="25" y="43"/>
                    <a:pt x="21" y="45"/>
                    <a:pt x="21" y="46"/>
                  </a:cubicBezTo>
                  <a:cubicBezTo>
                    <a:pt x="21" y="47"/>
                    <a:pt x="14" y="43"/>
                    <a:pt x="18" y="42"/>
                  </a:cubicBezTo>
                  <a:cubicBezTo>
                    <a:pt x="21" y="40"/>
                    <a:pt x="25" y="40"/>
                    <a:pt x="25" y="38"/>
                  </a:cubicBezTo>
                  <a:cubicBezTo>
                    <a:pt x="25" y="35"/>
                    <a:pt x="18" y="33"/>
                    <a:pt x="16" y="36"/>
                  </a:cubicBezTo>
                  <a:cubicBezTo>
                    <a:pt x="14" y="39"/>
                    <a:pt x="12" y="43"/>
                    <a:pt x="11" y="45"/>
                  </a:cubicBezTo>
                  <a:cubicBezTo>
                    <a:pt x="11" y="46"/>
                    <a:pt x="8" y="50"/>
                    <a:pt x="6" y="49"/>
                  </a:cubicBezTo>
                  <a:cubicBezTo>
                    <a:pt x="4" y="48"/>
                    <a:pt x="5" y="46"/>
                    <a:pt x="4" y="42"/>
                  </a:cubicBezTo>
                  <a:cubicBezTo>
                    <a:pt x="2" y="38"/>
                    <a:pt x="0" y="36"/>
                    <a:pt x="0" y="34"/>
                  </a:cubicBezTo>
                  <a:cubicBezTo>
                    <a:pt x="1" y="32"/>
                    <a:pt x="3" y="30"/>
                    <a:pt x="4" y="29"/>
                  </a:cubicBezTo>
                  <a:cubicBezTo>
                    <a:pt x="6" y="30"/>
                    <a:pt x="8" y="31"/>
                    <a:pt x="8" y="31"/>
                  </a:cubicBezTo>
                  <a:cubicBezTo>
                    <a:pt x="9" y="31"/>
                    <a:pt x="11" y="31"/>
                    <a:pt x="15" y="30"/>
                  </a:cubicBezTo>
                  <a:cubicBezTo>
                    <a:pt x="18" y="29"/>
                    <a:pt x="21" y="26"/>
                    <a:pt x="24" y="25"/>
                  </a:cubicBezTo>
                  <a:cubicBezTo>
                    <a:pt x="27" y="24"/>
                    <a:pt x="31" y="27"/>
                    <a:pt x="40" y="31"/>
                  </a:cubicBezTo>
                  <a:cubicBezTo>
                    <a:pt x="49" y="35"/>
                    <a:pt x="41" y="29"/>
                    <a:pt x="40" y="22"/>
                  </a:cubicBezTo>
                  <a:cubicBezTo>
                    <a:pt x="39" y="15"/>
                    <a:pt x="48" y="21"/>
                    <a:pt x="47" y="18"/>
                  </a:cubicBezTo>
                  <a:cubicBezTo>
                    <a:pt x="46" y="16"/>
                    <a:pt x="47" y="14"/>
                    <a:pt x="50" y="10"/>
                  </a:cubicBezTo>
                  <a:cubicBezTo>
                    <a:pt x="53" y="7"/>
                    <a:pt x="59" y="8"/>
                    <a:pt x="59" y="4"/>
                  </a:cubicBezTo>
                  <a:cubicBezTo>
                    <a:pt x="59" y="1"/>
                    <a:pt x="63" y="1"/>
                    <a:pt x="66" y="0"/>
                  </a:cubicBezTo>
                  <a:cubicBezTo>
                    <a:pt x="68" y="3"/>
                    <a:pt x="69" y="1"/>
                    <a:pt x="76" y="7"/>
                  </a:cubicBezTo>
                  <a:cubicBezTo>
                    <a:pt x="84" y="15"/>
                    <a:pt x="85" y="14"/>
                    <a:pt x="93" y="19"/>
                  </a:cubicBezTo>
                  <a:cubicBezTo>
                    <a:pt x="102" y="23"/>
                    <a:pt x="101" y="22"/>
                    <a:pt x="111" y="22"/>
                  </a:cubicBezTo>
                  <a:cubicBezTo>
                    <a:pt x="117" y="21"/>
                    <a:pt x="118" y="20"/>
                    <a:pt x="119" y="19"/>
                  </a:cubicBezTo>
                  <a:cubicBezTo>
                    <a:pt x="120" y="20"/>
                    <a:pt x="121" y="21"/>
                    <a:pt x="121" y="22"/>
                  </a:cubicBezTo>
                  <a:cubicBezTo>
                    <a:pt x="122" y="24"/>
                    <a:pt x="121" y="27"/>
                    <a:pt x="123" y="31"/>
                  </a:cubicBezTo>
                  <a:cubicBezTo>
                    <a:pt x="126" y="35"/>
                    <a:pt x="127" y="35"/>
                    <a:pt x="129" y="37"/>
                  </a:cubicBezTo>
                  <a:cubicBezTo>
                    <a:pt x="130" y="38"/>
                    <a:pt x="126" y="40"/>
                    <a:pt x="126" y="42"/>
                  </a:cubicBezTo>
                  <a:cubicBezTo>
                    <a:pt x="126" y="44"/>
                    <a:pt x="127" y="44"/>
                    <a:pt x="128" y="4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99">
              <a:extLst>
                <a:ext uri="{FF2B5EF4-FFF2-40B4-BE49-F238E27FC236}">
                  <a16:creationId xmlns:a16="http://schemas.microsoft.com/office/drawing/2014/main" id="{C1D423DD-0A52-4BA4-BCE8-6865617A7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2" y="1257"/>
              <a:ext cx="42" cy="29"/>
            </a:xfrm>
            <a:custGeom>
              <a:avLst/>
              <a:gdLst>
                <a:gd name="T0" fmla="*/ 70 w 70"/>
                <a:gd name="T1" fmla="*/ 12 h 47"/>
                <a:gd name="T2" fmla="*/ 63 w 70"/>
                <a:gd name="T3" fmla="*/ 16 h 47"/>
                <a:gd name="T4" fmla="*/ 54 w 70"/>
                <a:gd name="T5" fmla="*/ 22 h 47"/>
                <a:gd name="T6" fmla="*/ 51 w 70"/>
                <a:gd name="T7" fmla="*/ 30 h 47"/>
                <a:gd name="T8" fmla="*/ 44 w 70"/>
                <a:gd name="T9" fmla="*/ 34 h 47"/>
                <a:gd name="T10" fmla="*/ 44 w 70"/>
                <a:gd name="T11" fmla="*/ 43 h 47"/>
                <a:gd name="T12" fmla="*/ 28 w 70"/>
                <a:gd name="T13" fmla="*/ 37 h 47"/>
                <a:gd name="T14" fmla="*/ 19 w 70"/>
                <a:gd name="T15" fmla="*/ 42 h 47"/>
                <a:gd name="T16" fmla="*/ 12 w 70"/>
                <a:gd name="T17" fmla="*/ 43 h 47"/>
                <a:gd name="T18" fmla="*/ 8 w 70"/>
                <a:gd name="T19" fmla="*/ 41 h 47"/>
                <a:gd name="T20" fmla="*/ 10 w 70"/>
                <a:gd name="T21" fmla="*/ 40 h 47"/>
                <a:gd name="T22" fmla="*/ 9 w 70"/>
                <a:gd name="T23" fmla="*/ 35 h 47"/>
                <a:gd name="T24" fmla="*/ 6 w 70"/>
                <a:gd name="T25" fmla="*/ 34 h 47"/>
                <a:gd name="T26" fmla="*/ 6 w 70"/>
                <a:gd name="T27" fmla="*/ 30 h 47"/>
                <a:gd name="T28" fmla="*/ 7 w 70"/>
                <a:gd name="T29" fmla="*/ 24 h 47"/>
                <a:gd name="T30" fmla="*/ 3 w 70"/>
                <a:gd name="T31" fmla="*/ 20 h 47"/>
                <a:gd name="T32" fmla="*/ 7 w 70"/>
                <a:gd name="T33" fmla="*/ 14 h 47"/>
                <a:gd name="T34" fmla="*/ 10 w 70"/>
                <a:gd name="T35" fmla="*/ 14 h 47"/>
                <a:gd name="T36" fmla="*/ 25 w 70"/>
                <a:gd name="T37" fmla="*/ 17 h 47"/>
                <a:gd name="T38" fmla="*/ 34 w 70"/>
                <a:gd name="T39" fmla="*/ 10 h 47"/>
                <a:gd name="T40" fmla="*/ 50 w 70"/>
                <a:gd name="T41" fmla="*/ 11 h 47"/>
                <a:gd name="T42" fmla="*/ 61 w 70"/>
                <a:gd name="T43" fmla="*/ 3 h 47"/>
                <a:gd name="T44" fmla="*/ 66 w 70"/>
                <a:gd name="T45" fmla="*/ 4 h 47"/>
                <a:gd name="T46" fmla="*/ 69 w 70"/>
                <a:gd name="T47" fmla="*/ 10 h 47"/>
                <a:gd name="T48" fmla="*/ 70 w 70"/>
                <a:gd name="T4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0" h="47">
                  <a:moveTo>
                    <a:pt x="70" y="12"/>
                  </a:moveTo>
                  <a:cubicBezTo>
                    <a:pt x="67" y="13"/>
                    <a:pt x="63" y="13"/>
                    <a:pt x="63" y="16"/>
                  </a:cubicBezTo>
                  <a:cubicBezTo>
                    <a:pt x="63" y="20"/>
                    <a:pt x="57" y="19"/>
                    <a:pt x="54" y="22"/>
                  </a:cubicBezTo>
                  <a:cubicBezTo>
                    <a:pt x="51" y="26"/>
                    <a:pt x="50" y="28"/>
                    <a:pt x="51" y="30"/>
                  </a:cubicBezTo>
                  <a:cubicBezTo>
                    <a:pt x="52" y="33"/>
                    <a:pt x="43" y="27"/>
                    <a:pt x="44" y="34"/>
                  </a:cubicBezTo>
                  <a:cubicBezTo>
                    <a:pt x="45" y="41"/>
                    <a:pt x="53" y="47"/>
                    <a:pt x="44" y="43"/>
                  </a:cubicBezTo>
                  <a:cubicBezTo>
                    <a:pt x="35" y="39"/>
                    <a:pt x="31" y="36"/>
                    <a:pt x="28" y="37"/>
                  </a:cubicBezTo>
                  <a:cubicBezTo>
                    <a:pt x="25" y="38"/>
                    <a:pt x="22" y="41"/>
                    <a:pt x="19" y="42"/>
                  </a:cubicBezTo>
                  <a:cubicBezTo>
                    <a:pt x="15" y="43"/>
                    <a:pt x="13" y="43"/>
                    <a:pt x="12" y="43"/>
                  </a:cubicBezTo>
                  <a:cubicBezTo>
                    <a:pt x="12" y="43"/>
                    <a:pt x="10" y="42"/>
                    <a:pt x="8" y="41"/>
                  </a:cubicBezTo>
                  <a:cubicBezTo>
                    <a:pt x="9" y="40"/>
                    <a:pt x="10" y="40"/>
                    <a:pt x="10" y="40"/>
                  </a:cubicBezTo>
                  <a:cubicBezTo>
                    <a:pt x="12" y="39"/>
                    <a:pt x="12" y="35"/>
                    <a:pt x="9" y="35"/>
                  </a:cubicBezTo>
                  <a:cubicBezTo>
                    <a:pt x="8" y="35"/>
                    <a:pt x="7" y="35"/>
                    <a:pt x="6" y="34"/>
                  </a:cubicBezTo>
                  <a:cubicBezTo>
                    <a:pt x="7" y="33"/>
                    <a:pt x="7" y="31"/>
                    <a:pt x="6" y="30"/>
                  </a:cubicBezTo>
                  <a:cubicBezTo>
                    <a:pt x="4" y="29"/>
                    <a:pt x="6" y="26"/>
                    <a:pt x="7" y="24"/>
                  </a:cubicBezTo>
                  <a:cubicBezTo>
                    <a:pt x="8" y="22"/>
                    <a:pt x="6" y="21"/>
                    <a:pt x="3" y="20"/>
                  </a:cubicBezTo>
                  <a:cubicBezTo>
                    <a:pt x="0" y="19"/>
                    <a:pt x="6" y="16"/>
                    <a:pt x="7" y="14"/>
                  </a:cubicBezTo>
                  <a:cubicBezTo>
                    <a:pt x="8" y="14"/>
                    <a:pt x="10" y="14"/>
                    <a:pt x="10" y="14"/>
                  </a:cubicBezTo>
                  <a:cubicBezTo>
                    <a:pt x="12" y="14"/>
                    <a:pt x="17" y="14"/>
                    <a:pt x="25" y="17"/>
                  </a:cubicBezTo>
                  <a:cubicBezTo>
                    <a:pt x="33" y="20"/>
                    <a:pt x="30" y="13"/>
                    <a:pt x="34" y="10"/>
                  </a:cubicBezTo>
                  <a:cubicBezTo>
                    <a:pt x="37" y="6"/>
                    <a:pt x="42" y="10"/>
                    <a:pt x="50" y="11"/>
                  </a:cubicBezTo>
                  <a:cubicBezTo>
                    <a:pt x="59" y="12"/>
                    <a:pt x="56" y="8"/>
                    <a:pt x="61" y="3"/>
                  </a:cubicBezTo>
                  <a:cubicBezTo>
                    <a:pt x="64" y="0"/>
                    <a:pt x="65" y="1"/>
                    <a:pt x="66" y="4"/>
                  </a:cubicBezTo>
                  <a:cubicBezTo>
                    <a:pt x="67" y="5"/>
                    <a:pt x="67" y="7"/>
                    <a:pt x="69" y="10"/>
                  </a:cubicBezTo>
                  <a:cubicBezTo>
                    <a:pt x="69" y="11"/>
                    <a:pt x="70" y="12"/>
                    <a:pt x="70" y="1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200">
              <a:extLst>
                <a:ext uri="{FF2B5EF4-FFF2-40B4-BE49-F238E27FC236}">
                  <a16:creationId xmlns:a16="http://schemas.microsoft.com/office/drawing/2014/main" id="{BE24C10B-E052-4B30-8BC3-BECCC180A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5" y="1329"/>
              <a:ext cx="25" cy="51"/>
            </a:xfrm>
            <a:custGeom>
              <a:avLst/>
              <a:gdLst>
                <a:gd name="T0" fmla="*/ 41 w 42"/>
                <a:gd name="T1" fmla="*/ 58 h 85"/>
                <a:gd name="T2" fmla="*/ 35 w 42"/>
                <a:gd name="T3" fmla="*/ 67 h 85"/>
                <a:gd name="T4" fmla="*/ 29 w 42"/>
                <a:gd name="T5" fmla="*/ 73 h 85"/>
                <a:gd name="T6" fmla="*/ 27 w 42"/>
                <a:gd name="T7" fmla="*/ 79 h 85"/>
                <a:gd name="T8" fmla="*/ 24 w 42"/>
                <a:gd name="T9" fmla="*/ 84 h 85"/>
                <a:gd name="T10" fmla="*/ 21 w 42"/>
                <a:gd name="T11" fmla="*/ 85 h 85"/>
                <a:gd name="T12" fmla="*/ 18 w 42"/>
                <a:gd name="T13" fmla="*/ 82 h 85"/>
                <a:gd name="T14" fmla="*/ 9 w 42"/>
                <a:gd name="T15" fmla="*/ 71 h 85"/>
                <a:gd name="T16" fmla="*/ 2 w 42"/>
                <a:gd name="T17" fmla="*/ 61 h 85"/>
                <a:gd name="T18" fmla="*/ 3 w 42"/>
                <a:gd name="T19" fmla="*/ 52 h 85"/>
                <a:gd name="T20" fmla="*/ 4 w 42"/>
                <a:gd name="T21" fmla="*/ 43 h 85"/>
                <a:gd name="T22" fmla="*/ 4 w 42"/>
                <a:gd name="T23" fmla="*/ 31 h 85"/>
                <a:gd name="T24" fmla="*/ 2 w 42"/>
                <a:gd name="T25" fmla="*/ 22 h 85"/>
                <a:gd name="T26" fmla="*/ 1 w 42"/>
                <a:gd name="T27" fmla="*/ 21 h 85"/>
                <a:gd name="T28" fmla="*/ 1 w 42"/>
                <a:gd name="T29" fmla="*/ 9 h 85"/>
                <a:gd name="T30" fmla="*/ 5 w 42"/>
                <a:gd name="T31" fmla="*/ 5 h 85"/>
                <a:gd name="T32" fmla="*/ 9 w 42"/>
                <a:gd name="T33" fmla="*/ 3 h 85"/>
                <a:gd name="T34" fmla="*/ 14 w 42"/>
                <a:gd name="T35" fmla="*/ 6 h 85"/>
                <a:gd name="T36" fmla="*/ 17 w 42"/>
                <a:gd name="T37" fmla="*/ 5 h 85"/>
                <a:gd name="T38" fmla="*/ 28 w 42"/>
                <a:gd name="T39" fmla="*/ 15 h 85"/>
                <a:gd name="T40" fmla="*/ 29 w 42"/>
                <a:gd name="T41" fmla="*/ 23 h 85"/>
                <a:gd name="T42" fmla="*/ 30 w 42"/>
                <a:gd name="T43" fmla="*/ 24 h 85"/>
                <a:gd name="T44" fmla="*/ 30 w 42"/>
                <a:gd name="T45" fmla="*/ 24 h 85"/>
                <a:gd name="T46" fmla="*/ 28 w 42"/>
                <a:gd name="T47" fmla="*/ 28 h 85"/>
                <a:gd name="T48" fmla="*/ 27 w 42"/>
                <a:gd name="T49" fmla="*/ 31 h 85"/>
                <a:gd name="T50" fmla="*/ 28 w 42"/>
                <a:gd name="T51" fmla="*/ 36 h 85"/>
                <a:gd name="T52" fmla="*/ 31 w 42"/>
                <a:gd name="T53" fmla="*/ 46 h 85"/>
                <a:gd name="T54" fmla="*/ 38 w 42"/>
                <a:gd name="T55" fmla="*/ 50 h 85"/>
                <a:gd name="T56" fmla="*/ 38 w 42"/>
                <a:gd name="T57" fmla="*/ 50 h 85"/>
                <a:gd name="T58" fmla="*/ 41 w 42"/>
                <a:gd name="T59" fmla="*/ 5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85">
                  <a:moveTo>
                    <a:pt x="41" y="58"/>
                  </a:moveTo>
                  <a:cubicBezTo>
                    <a:pt x="39" y="60"/>
                    <a:pt x="36" y="62"/>
                    <a:pt x="35" y="67"/>
                  </a:cubicBezTo>
                  <a:cubicBezTo>
                    <a:pt x="34" y="72"/>
                    <a:pt x="33" y="72"/>
                    <a:pt x="29" y="73"/>
                  </a:cubicBezTo>
                  <a:cubicBezTo>
                    <a:pt x="25" y="74"/>
                    <a:pt x="27" y="75"/>
                    <a:pt x="27" y="79"/>
                  </a:cubicBezTo>
                  <a:cubicBezTo>
                    <a:pt x="26" y="83"/>
                    <a:pt x="26" y="82"/>
                    <a:pt x="24" y="84"/>
                  </a:cubicBezTo>
                  <a:cubicBezTo>
                    <a:pt x="23" y="85"/>
                    <a:pt x="22" y="85"/>
                    <a:pt x="21" y="85"/>
                  </a:cubicBezTo>
                  <a:cubicBezTo>
                    <a:pt x="21" y="85"/>
                    <a:pt x="20" y="84"/>
                    <a:pt x="18" y="82"/>
                  </a:cubicBezTo>
                  <a:cubicBezTo>
                    <a:pt x="10" y="74"/>
                    <a:pt x="11" y="75"/>
                    <a:pt x="9" y="71"/>
                  </a:cubicBezTo>
                  <a:cubicBezTo>
                    <a:pt x="7" y="68"/>
                    <a:pt x="2" y="64"/>
                    <a:pt x="2" y="61"/>
                  </a:cubicBezTo>
                  <a:cubicBezTo>
                    <a:pt x="3" y="58"/>
                    <a:pt x="2" y="54"/>
                    <a:pt x="3" y="52"/>
                  </a:cubicBezTo>
                  <a:cubicBezTo>
                    <a:pt x="4" y="49"/>
                    <a:pt x="4" y="46"/>
                    <a:pt x="4" y="43"/>
                  </a:cubicBezTo>
                  <a:cubicBezTo>
                    <a:pt x="5" y="40"/>
                    <a:pt x="3" y="35"/>
                    <a:pt x="4" y="31"/>
                  </a:cubicBezTo>
                  <a:cubicBezTo>
                    <a:pt x="5" y="28"/>
                    <a:pt x="7" y="24"/>
                    <a:pt x="2" y="22"/>
                  </a:cubicBezTo>
                  <a:cubicBezTo>
                    <a:pt x="2" y="22"/>
                    <a:pt x="1" y="21"/>
                    <a:pt x="1" y="21"/>
                  </a:cubicBezTo>
                  <a:cubicBezTo>
                    <a:pt x="1" y="18"/>
                    <a:pt x="0" y="9"/>
                    <a:pt x="1" y="9"/>
                  </a:cubicBezTo>
                  <a:cubicBezTo>
                    <a:pt x="2" y="8"/>
                    <a:pt x="4" y="7"/>
                    <a:pt x="5" y="5"/>
                  </a:cubicBezTo>
                  <a:cubicBezTo>
                    <a:pt x="6" y="3"/>
                    <a:pt x="5" y="0"/>
                    <a:pt x="9" y="3"/>
                  </a:cubicBezTo>
                  <a:cubicBezTo>
                    <a:pt x="13" y="6"/>
                    <a:pt x="11" y="6"/>
                    <a:pt x="14" y="6"/>
                  </a:cubicBezTo>
                  <a:cubicBezTo>
                    <a:pt x="15" y="6"/>
                    <a:pt x="16" y="5"/>
                    <a:pt x="17" y="5"/>
                  </a:cubicBezTo>
                  <a:cubicBezTo>
                    <a:pt x="19" y="8"/>
                    <a:pt x="24" y="11"/>
                    <a:pt x="28" y="15"/>
                  </a:cubicBezTo>
                  <a:cubicBezTo>
                    <a:pt x="32" y="19"/>
                    <a:pt x="29" y="20"/>
                    <a:pt x="29" y="23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29" y="25"/>
                    <a:pt x="28" y="27"/>
                    <a:pt x="28" y="28"/>
                  </a:cubicBezTo>
                  <a:cubicBezTo>
                    <a:pt x="26" y="30"/>
                    <a:pt x="26" y="30"/>
                    <a:pt x="27" y="31"/>
                  </a:cubicBezTo>
                  <a:cubicBezTo>
                    <a:pt x="27" y="32"/>
                    <a:pt x="28" y="34"/>
                    <a:pt x="28" y="36"/>
                  </a:cubicBezTo>
                  <a:cubicBezTo>
                    <a:pt x="28" y="38"/>
                    <a:pt x="29" y="42"/>
                    <a:pt x="31" y="46"/>
                  </a:cubicBezTo>
                  <a:cubicBezTo>
                    <a:pt x="34" y="49"/>
                    <a:pt x="36" y="49"/>
                    <a:pt x="38" y="50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41" y="52"/>
                    <a:pt x="42" y="56"/>
                    <a:pt x="41" y="5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201">
              <a:extLst>
                <a:ext uri="{FF2B5EF4-FFF2-40B4-BE49-F238E27FC236}">
                  <a16:creationId xmlns:a16="http://schemas.microsoft.com/office/drawing/2014/main" id="{FDD0E422-A027-4762-946E-C98983619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7" y="1214"/>
              <a:ext cx="76" cy="32"/>
            </a:xfrm>
            <a:custGeom>
              <a:avLst/>
              <a:gdLst>
                <a:gd name="T0" fmla="*/ 126 w 126"/>
                <a:gd name="T1" fmla="*/ 17 h 53"/>
                <a:gd name="T2" fmla="*/ 122 w 126"/>
                <a:gd name="T3" fmla="*/ 22 h 53"/>
                <a:gd name="T4" fmla="*/ 117 w 126"/>
                <a:gd name="T5" fmla="*/ 35 h 53"/>
                <a:gd name="T6" fmla="*/ 112 w 126"/>
                <a:gd name="T7" fmla="*/ 35 h 53"/>
                <a:gd name="T8" fmla="*/ 104 w 126"/>
                <a:gd name="T9" fmla="*/ 31 h 53"/>
                <a:gd name="T10" fmla="*/ 92 w 126"/>
                <a:gd name="T11" fmla="*/ 31 h 53"/>
                <a:gd name="T12" fmla="*/ 86 w 126"/>
                <a:gd name="T13" fmla="*/ 29 h 53"/>
                <a:gd name="T14" fmla="*/ 81 w 126"/>
                <a:gd name="T15" fmla="*/ 31 h 53"/>
                <a:gd name="T16" fmla="*/ 78 w 126"/>
                <a:gd name="T17" fmla="*/ 37 h 53"/>
                <a:gd name="T18" fmla="*/ 68 w 126"/>
                <a:gd name="T19" fmla="*/ 41 h 53"/>
                <a:gd name="T20" fmla="*/ 62 w 126"/>
                <a:gd name="T21" fmla="*/ 39 h 53"/>
                <a:gd name="T22" fmla="*/ 56 w 126"/>
                <a:gd name="T23" fmla="*/ 43 h 53"/>
                <a:gd name="T24" fmla="*/ 45 w 126"/>
                <a:gd name="T25" fmla="*/ 45 h 53"/>
                <a:gd name="T26" fmla="*/ 37 w 126"/>
                <a:gd name="T27" fmla="*/ 51 h 53"/>
                <a:gd name="T28" fmla="*/ 27 w 126"/>
                <a:gd name="T29" fmla="*/ 52 h 53"/>
                <a:gd name="T30" fmla="*/ 16 w 126"/>
                <a:gd name="T31" fmla="*/ 49 h 53"/>
                <a:gd name="T32" fmla="*/ 11 w 126"/>
                <a:gd name="T33" fmla="*/ 46 h 53"/>
                <a:gd name="T34" fmla="*/ 6 w 126"/>
                <a:gd name="T35" fmla="*/ 46 h 53"/>
                <a:gd name="T36" fmla="*/ 3 w 126"/>
                <a:gd name="T37" fmla="*/ 41 h 53"/>
                <a:gd name="T38" fmla="*/ 1 w 126"/>
                <a:gd name="T39" fmla="*/ 33 h 53"/>
                <a:gd name="T40" fmla="*/ 2 w 126"/>
                <a:gd name="T41" fmla="*/ 25 h 53"/>
                <a:gd name="T42" fmla="*/ 8 w 126"/>
                <a:gd name="T43" fmla="*/ 23 h 53"/>
                <a:gd name="T44" fmla="*/ 18 w 126"/>
                <a:gd name="T45" fmla="*/ 22 h 53"/>
                <a:gd name="T46" fmla="*/ 26 w 126"/>
                <a:gd name="T47" fmla="*/ 17 h 53"/>
                <a:gd name="T48" fmla="*/ 31 w 126"/>
                <a:gd name="T49" fmla="*/ 8 h 53"/>
                <a:gd name="T50" fmla="*/ 36 w 126"/>
                <a:gd name="T51" fmla="*/ 6 h 53"/>
                <a:gd name="T52" fmla="*/ 39 w 126"/>
                <a:gd name="T53" fmla="*/ 4 h 53"/>
                <a:gd name="T54" fmla="*/ 43 w 126"/>
                <a:gd name="T55" fmla="*/ 5 h 53"/>
                <a:gd name="T56" fmla="*/ 58 w 126"/>
                <a:gd name="T57" fmla="*/ 3 h 53"/>
                <a:gd name="T58" fmla="*/ 67 w 126"/>
                <a:gd name="T59" fmla="*/ 12 h 53"/>
                <a:gd name="T60" fmla="*/ 80 w 126"/>
                <a:gd name="T61" fmla="*/ 7 h 53"/>
                <a:gd name="T62" fmla="*/ 92 w 126"/>
                <a:gd name="T63" fmla="*/ 9 h 53"/>
                <a:gd name="T64" fmla="*/ 101 w 126"/>
                <a:gd name="T65" fmla="*/ 6 h 53"/>
                <a:gd name="T66" fmla="*/ 123 w 126"/>
                <a:gd name="T67" fmla="*/ 15 h 53"/>
                <a:gd name="T68" fmla="*/ 126 w 126"/>
                <a:gd name="T69" fmla="*/ 1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6" h="53">
                  <a:moveTo>
                    <a:pt x="126" y="17"/>
                  </a:moveTo>
                  <a:cubicBezTo>
                    <a:pt x="124" y="17"/>
                    <a:pt x="123" y="18"/>
                    <a:pt x="122" y="22"/>
                  </a:cubicBezTo>
                  <a:cubicBezTo>
                    <a:pt x="120" y="28"/>
                    <a:pt x="113" y="33"/>
                    <a:pt x="117" y="35"/>
                  </a:cubicBezTo>
                  <a:cubicBezTo>
                    <a:pt x="116" y="35"/>
                    <a:pt x="114" y="35"/>
                    <a:pt x="112" y="35"/>
                  </a:cubicBezTo>
                  <a:cubicBezTo>
                    <a:pt x="108" y="35"/>
                    <a:pt x="107" y="33"/>
                    <a:pt x="104" y="31"/>
                  </a:cubicBezTo>
                  <a:cubicBezTo>
                    <a:pt x="100" y="28"/>
                    <a:pt x="96" y="31"/>
                    <a:pt x="92" y="31"/>
                  </a:cubicBezTo>
                  <a:cubicBezTo>
                    <a:pt x="89" y="31"/>
                    <a:pt x="87" y="30"/>
                    <a:pt x="86" y="29"/>
                  </a:cubicBezTo>
                  <a:cubicBezTo>
                    <a:pt x="85" y="28"/>
                    <a:pt x="83" y="30"/>
                    <a:pt x="81" y="31"/>
                  </a:cubicBezTo>
                  <a:cubicBezTo>
                    <a:pt x="79" y="32"/>
                    <a:pt x="79" y="34"/>
                    <a:pt x="78" y="37"/>
                  </a:cubicBezTo>
                  <a:cubicBezTo>
                    <a:pt x="76" y="40"/>
                    <a:pt x="73" y="40"/>
                    <a:pt x="68" y="41"/>
                  </a:cubicBezTo>
                  <a:cubicBezTo>
                    <a:pt x="63" y="43"/>
                    <a:pt x="66" y="41"/>
                    <a:pt x="62" y="39"/>
                  </a:cubicBezTo>
                  <a:cubicBezTo>
                    <a:pt x="57" y="38"/>
                    <a:pt x="59" y="42"/>
                    <a:pt x="56" y="43"/>
                  </a:cubicBezTo>
                  <a:cubicBezTo>
                    <a:pt x="53" y="43"/>
                    <a:pt x="46" y="43"/>
                    <a:pt x="45" y="45"/>
                  </a:cubicBezTo>
                  <a:cubicBezTo>
                    <a:pt x="44" y="46"/>
                    <a:pt x="42" y="49"/>
                    <a:pt x="37" y="51"/>
                  </a:cubicBezTo>
                  <a:cubicBezTo>
                    <a:pt x="31" y="53"/>
                    <a:pt x="31" y="52"/>
                    <a:pt x="27" y="52"/>
                  </a:cubicBezTo>
                  <a:cubicBezTo>
                    <a:pt x="24" y="53"/>
                    <a:pt x="19" y="51"/>
                    <a:pt x="16" y="49"/>
                  </a:cubicBezTo>
                  <a:cubicBezTo>
                    <a:pt x="13" y="47"/>
                    <a:pt x="13" y="46"/>
                    <a:pt x="11" y="46"/>
                  </a:cubicBezTo>
                  <a:cubicBezTo>
                    <a:pt x="9" y="46"/>
                    <a:pt x="7" y="46"/>
                    <a:pt x="6" y="46"/>
                  </a:cubicBezTo>
                  <a:cubicBezTo>
                    <a:pt x="5" y="44"/>
                    <a:pt x="4" y="43"/>
                    <a:pt x="3" y="41"/>
                  </a:cubicBezTo>
                  <a:cubicBezTo>
                    <a:pt x="1" y="39"/>
                    <a:pt x="0" y="38"/>
                    <a:pt x="1" y="33"/>
                  </a:cubicBezTo>
                  <a:cubicBezTo>
                    <a:pt x="2" y="29"/>
                    <a:pt x="4" y="28"/>
                    <a:pt x="2" y="25"/>
                  </a:cubicBezTo>
                  <a:cubicBezTo>
                    <a:pt x="3" y="25"/>
                    <a:pt x="5" y="24"/>
                    <a:pt x="8" y="23"/>
                  </a:cubicBezTo>
                  <a:cubicBezTo>
                    <a:pt x="12" y="22"/>
                    <a:pt x="14" y="24"/>
                    <a:pt x="18" y="22"/>
                  </a:cubicBezTo>
                  <a:cubicBezTo>
                    <a:pt x="21" y="20"/>
                    <a:pt x="22" y="22"/>
                    <a:pt x="26" y="17"/>
                  </a:cubicBezTo>
                  <a:cubicBezTo>
                    <a:pt x="29" y="12"/>
                    <a:pt x="30" y="10"/>
                    <a:pt x="31" y="8"/>
                  </a:cubicBezTo>
                  <a:cubicBezTo>
                    <a:pt x="33" y="7"/>
                    <a:pt x="36" y="7"/>
                    <a:pt x="36" y="6"/>
                  </a:cubicBezTo>
                  <a:cubicBezTo>
                    <a:pt x="36" y="6"/>
                    <a:pt x="38" y="5"/>
                    <a:pt x="39" y="4"/>
                  </a:cubicBezTo>
                  <a:cubicBezTo>
                    <a:pt x="39" y="5"/>
                    <a:pt x="40" y="5"/>
                    <a:pt x="43" y="5"/>
                  </a:cubicBezTo>
                  <a:cubicBezTo>
                    <a:pt x="51" y="5"/>
                    <a:pt x="55" y="0"/>
                    <a:pt x="58" y="3"/>
                  </a:cubicBezTo>
                  <a:cubicBezTo>
                    <a:pt x="61" y="6"/>
                    <a:pt x="60" y="12"/>
                    <a:pt x="67" y="12"/>
                  </a:cubicBezTo>
                  <a:cubicBezTo>
                    <a:pt x="74" y="11"/>
                    <a:pt x="74" y="6"/>
                    <a:pt x="80" y="7"/>
                  </a:cubicBezTo>
                  <a:cubicBezTo>
                    <a:pt x="86" y="7"/>
                    <a:pt x="87" y="11"/>
                    <a:pt x="92" y="9"/>
                  </a:cubicBezTo>
                  <a:cubicBezTo>
                    <a:pt x="97" y="7"/>
                    <a:pt x="94" y="3"/>
                    <a:pt x="101" y="6"/>
                  </a:cubicBezTo>
                  <a:cubicBezTo>
                    <a:pt x="107" y="9"/>
                    <a:pt x="121" y="14"/>
                    <a:pt x="123" y="15"/>
                  </a:cubicBezTo>
                  <a:cubicBezTo>
                    <a:pt x="124" y="16"/>
                    <a:pt x="125" y="16"/>
                    <a:pt x="126" y="1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202">
              <a:extLst>
                <a:ext uri="{FF2B5EF4-FFF2-40B4-BE49-F238E27FC236}">
                  <a16:creationId xmlns:a16="http://schemas.microsoft.com/office/drawing/2014/main" id="{24C2F8DF-4641-49C3-959B-7F140C715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4" y="1190"/>
              <a:ext cx="89" cy="42"/>
            </a:xfrm>
            <a:custGeom>
              <a:avLst/>
              <a:gdLst>
                <a:gd name="T0" fmla="*/ 144 w 147"/>
                <a:gd name="T1" fmla="*/ 44 h 70"/>
                <a:gd name="T2" fmla="*/ 141 w 147"/>
                <a:gd name="T3" fmla="*/ 46 h 70"/>
                <a:gd name="T4" fmla="*/ 136 w 147"/>
                <a:gd name="T5" fmla="*/ 48 h 70"/>
                <a:gd name="T6" fmla="*/ 131 w 147"/>
                <a:gd name="T7" fmla="*/ 57 h 70"/>
                <a:gd name="T8" fmla="*/ 123 w 147"/>
                <a:gd name="T9" fmla="*/ 62 h 70"/>
                <a:gd name="T10" fmla="*/ 113 w 147"/>
                <a:gd name="T11" fmla="*/ 63 h 70"/>
                <a:gd name="T12" fmla="*/ 107 w 147"/>
                <a:gd name="T13" fmla="*/ 65 h 70"/>
                <a:gd name="T14" fmla="*/ 106 w 147"/>
                <a:gd name="T15" fmla="*/ 64 h 70"/>
                <a:gd name="T16" fmla="*/ 90 w 147"/>
                <a:gd name="T17" fmla="*/ 64 h 70"/>
                <a:gd name="T18" fmla="*/ 78 w 147"/>
                <a:gd name="T19" fmla="*/ 61 h 70"/>
                <a:gd name="T20" fmla="*/ 67 w 147"/>
                <a:gd name="T21" fmla="*/ 59 h 70"/>
                <a:gd name="T22" fmla="*/ 55 w 147"/>
                <a:gd name="T23" fmla="*/ 69 h 70"/>
                <a:gd name="T24" fmla="*/ 43 w 147"/>
                <a:gd name="T25" fmla="*/ 66 h 70"/>
                <a:gd name="T26" fmla="*/ 38 w 147"/>
                <a:gd name="T27" fmla="*/ 65 h 70"/>
                <a:gd name="T28" fmla="*/ 33 w 147"/>
                <a:gd name="T29" fmla="*/ 60 h 70"/>
                <a:gd name="T30" fmla="*/ 25 w 147"/>
                <a:gd name="T31" fmla="*/ 54 h 70"/>
                <a:gd name="T32" fmla="*/ 16 w 147"/>
                <a:gd name="T33" fmla="*/ 47 h 70"/>
                <a:gd name="T34" fmla="*/ 12 w 147"/>
                <a:gd name="T35" fmla="*/ 41 h 70"/>
                <a:gd name="T36" fmla="*/ 8 w 147"/>
                <a:gd name="T37" fmla="*/ 34 h 70"/>
                <a:gd name="T38" fmla="*/ 7 w 147"/>
                <a:gd name="T39" fmla="*/ 30 h 70"/>
                <a:gd name="T40" fmla="*/ 4 w 147"/>
                <a:gd name="T41" fmla="*/ 25 h 70"/>
                <a:gd name="T42" fmla="*/ 13 w 147"/>
                <a:gd name="T43" fmla="*/ 20 h 70"/>
                <a:gd name="T44" fmla="*/ 24 w 147"/>
                <a:gd name="T45" fmla="*/ 17 h 70"/>
                <a:gd name="T46" fmla="*/ 36 w 147"/>
                <a:gd name="T47" fmla="*/ 9 h 70"/>
                <a:gd name="T48" fmla="*/ 42 w 147"/>
                <a:gd name="T49" fmla="*/ 10 h 70"/>
                <a:gd name="T50" fmla="*/ 47 w 147"/>
                <a:gd name="T51" fmla="*/ 4 h 70"/>
                <a:gd name="T52" fmla="*/ 54 w 147"/>
                <a:gd name="T53" fmla="*/ 5 h 70"/>
                <a:gd name="T54" fmla="*/ 61 w 147"/>
                <a:gd name="T55" fmla="*/ 6 h 70"/>
                <a:gd name="T56" fmla="*/ 62 w 147"/>
                <a:gd name="T57" fmla="*/ 2 h 70"/>
                <a:gd name="T58" fmla="*/ 69 w 147"/>
                <a:gd name="T59" fmla="*/ 4 h 70"/>
                <a:gd name="T60" fmla="*/ 77 w 147"/>
                <a:gd name="T61" fmla="*/ 13 h 70"/>
                <a:gd name="T62" fmla="*/ 93 w 147"/>
                <a:gd name="T63" fmla="*/ 13 h 70"/>
                <a:gd name="T64" fmla="*/ 93 w 147"/>
                <a:gd name="T65" fmla="*/ 27 h 70"/>
                <a:gd name="T66" fmla="*/ 105 w 147"/>
                <a:gd name="T67" fmla="*/ 24 h 70"/>
                <a:gd name="T68" fmla="*/ 111 w 147"/>
                <a:gd name="T69" fmla="*/ 18 h 70"/>
                <a:gd name="T70" fmla="*/ 123 w 147"/>
                <a:gd name="T71" fmla="*/ 26 h 70"/>
                <a:gd name="T72" fmla="*/ 130 w 147"/>
                <a:gd name="T73" fmla="*/ 30 h 70"/>
                <a:gd name="T74" fmla="*/ 145 w 147"/>
                <a:gd name="T75" fmla="*/ 39 h 70"/>
                <a:gd name="T76" fmla="*/ 144 w 147"/>
                <a:gd name="T77" fmla="*/ 4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7" h="70">
                  <a:moveTo>
                    <a:pt x="144" y="44"/>
                  </a:moveTo>
                  <a:cubicBezTo>
                    <a:pt x="143" y="44"/>
                    <a:pt x="141" y="46"/>
                    <a:pt x="141" y="46"/>
                  </a:cubicBezTo>
                  <a:cubicBezTo>
                    <a:pt x="141" y="47"/>
                    <a:pt x="138" y="47"/>
                    <a:pt x="136" y="48"/>
                  </a:cubicBezTo>
                  <a:cubicBezTo>
                    <a:pt x="135" y="50"/>
                    <a:pt x="134" y="52"/>
                    <a:pt x="131" y="57"/>
                  </a:cubicBezTo>
                  <a:cubicBezTo>
                    <a:pt x="127" y="62"/>
                    <a:pt x="126" y="60"/>
                    <a:pt x="123" y="62"/>
                  </a:cubicBezTo>
                  <a:cubicBezTo>
                    <a:pt x="119" y="64"/>
                    <a:pt x="117" y="62"/>
                    <a:pt x="113" y="63"/>
                  </a:cubicBezTo>
                  <a:cubicBezTo>
                    <a:pt x="110" y="64"/>
                    <a:pt x="108" y="65"/>
                    <a:pt x="107" y="65"/>
                  </a:cubicBezTo>
                  <a:cubicBezTo>
                    <a:pt x="107" y="65"/>
                    <a:pt x="106" y="64"/>
                    <a:pt x="106" y="64"/>
                  </a:cubicBezTo>
                  <a:cubicBezTo>
                    <a:pt x="103" y="60"/>
                    <a:pt x="96" y="64"/>
                    <a:pt x="90" y="64"/>
                  </a:cubicBezTo>
                  <a:cubicBezTo>
                    <a:pt x="84" y="64"/>
                    <a:pt x="83" y="63"/>
                    <a:pt x="78" y="61"/>
                  </a:cubicBezTo>
                  <a:cubicBezTo>
                    <a:pt x="73" y="59"/>
                    <a:pt x="68" y="57"/>
                    <a:pt x="67" y="59"/>
                  </a:cubicBezTo>
                  <a:cubicBezTo>
                    <a:pt x="66" y="61"/>
                    <a:pt x="60" y="68"/>
                    <a:pt x="55" y="69"/>
                  </a:cubicBezTo>
                  <a:cubicBezTo>
                    <a:pt x="51" y="70"/>
                    <a:pt x="47" y="69"/>
                    <a:pt x="43" y="66"/>
                  </a:cubicBezTo>
                  <a:cubicBezTo>
                    <a:pt x="40" y="65"/>
                    <a:pt x="40" y="65"/>
                    <a:pt x="38" y="65"/>
                  </a:cubicBezTo>
                  <a:cubicBezTo>
                    <a:pt x="38" y="60"/>
                    <a:pt x="36" y="62"/>
                    <a:pt x="33" y="60"/>
                  </a:cubicBezTo>
                  <a:cubicBezTo>
                    <a:pt x="29" y="57"/>
                    <a:pt x="29" y="57"/>
                    <a:pt x="25" y="54"/>
                  </a:cubicBezTo>
                  <a:cubicBezTo>
                    <a:pt x="20" y="50"/>
                    <a:pt x="18" y="49"/>
                    <a:pt x="16" y="47"/>
                  </a:cubicBezTo>
                  <a:cubicBezTo>
                    <a:pt x="14" y="45"/>
                    <a:pt x="14" y="45"/>
                    <a:pt x="12" y="41"/>
                  </a:cubicBezTo>
                  <a:cubicBezTo>
                    <a:pt x="10" y="37"/>
                    <a:pt x="10" y="37"/>
                    <a:pt x="8" y="34"/>
                  </a:cubicBezTo>
                  <a:cubicBezTo>
                    <a:pt x="7" y="30"/>
                    <a:pt x="10" y="32"/>
                    <a:pt x="7" y="30"/>
                  </a:cubicBezTo>
                  <a:cubicBezTo>
                    <a:pt x="4" y="28"/>
                    <a:pt x="0" y="26"/>
                    <a:pt x="4" y="25"/>
                  </a:cubicBezTo>
                  <a:cubicBezTo>
                    <a:pt x="7" y="23"/>
                    <a:pt x="6" y="20"/>
                    <a:pt x="13" y="20"/>
                  </a:cubicBezTo>
                  <a:cubicBezTo>
                    <a:pt x="19" y="20"/>
                    <a:pt x="21" y="19"/>
                    <a:pt x="24" y="17"/>
                  </a:cubicBezTo>
                  <a:cubicBezTo>
                    <a:pt x="27" y="15"/>
                    <a:pt x="35" y="9"/>
                    <a:pt x="36" y="9"/>
                  </a:cubicBezTo>
                  <a:cubicBezTo>
                    <a:pt x="36" y="9"/>
                    <a:pt x="37" y="10"/>
                    <a:pt x="42" y="10"/>
                  </a:cubicBezTo>
                  <a:cubicBezTo>
                    <a:pt x="47" y="10"/>
                    <a:pt x="44" y="6"/>
                    <a:pt x="47" y="4"/>
                  </a:cubicBezTo>
                  <a:cubicBezTo>
                    <a:pt x="50" y="2"/>
                    <a:pt x="53" y="3"/>
                    <a:pt x="54" y="5"/>
                  </a:cubicBezTo>
                  <a:cubicBezTo>
                    <a:pt x="55" y="6"/>
                    <a:pt x="61" y="9"/>
                    <a:pt x="61" y="6"/>
                  </a:cubicBezTo>
                  <a:cubicBezTo>
                    <a:pt x="61" y="5"/>
                    <a:pt x="61" y="3"/>
                    <a:pt x="62" y="2"/>
                  </a:cubicBezTo>
                  <a:cubicBezTo>
                    <a:pt x="63" y="2"/>
                    <a:pt x="65" y="0"/>
                    <a:pt x="69" y="4"/>
                  </a:cubicBezTo>
                  <a:cubicBezTo>
                    <a:pt x="73" y="9"/>
                    <a:pt x="68" y="13"/>
                    <a:pt x="77" y="13"/>
                  </a:cubicBezTo>
                  <a:cubicBezTo>
                    <a:pt x="85" y="13"/>
                    <a:pt x="94" y="5"/>
                    <a:pt x="93" y="13"/>
                  </a:cubicBezTo>
                  <a:cubicBezTo>
                    <a:pt x="92" y="20"/>
                    <a:pt x="89" y="26"/>
                    <a:pt x="93" y="27"/>
                  </a:cubicBezTo>
                  <a:cubicBezTo>
                    <a:pt x="97" y="29"/>
                    <a:pt x="105" y="28"/>
                    <a:pt x="105" y="24"/>
                  </a:cubicBezTo>
                  <a:cubicBezTo>
                    <a:pt x="105" y="20"/>
                    <a:pt x="106" y="14"/>
                    <a:pt x="111" y="18"/>
                  </a:cubicBezTo>
                  <a:cubicBezTo>
                    <a:pt x="116" y="23"/>
                    <a:pt x="123" y="24"/>
                    <a:pt x="123" y="26"/>
                  </a:cubicBezTo>
                  <a:cubicBezTo>
                    <a:pt x="123" y="29"/>
                    <a:pt x="121" y="28"/>
                    <a:pt x="130" y="30"/>
                  </a:cubicBezTo>
                  <a:cubicBezTo>
                    <a:pt x="139" y="33"/>
                    <a:pt x="143" y="36"/>
                    <a:pt x="145" y="39"/>
                  </a:cubicBezTo>
                  <a:cubicBezTo>
                    <a:pt x="147" y="41"/>
                    <a:pt x="144" y="43"/>
                    <a:pt x="144" y="4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203">
              <a:extLst>
                <a:ext uri="{FF2B5EF4-FFF2-40B4-BE49-F238E27FC236}">
                  <a16:creationId xmlns:a16="http://schemas.microsoft.com/office/drawing/2014/main" id="{C646C89A-4856-476B-B8E6-C2522BA68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" y="1232"/>
              <a:ext cx="48" cy="51"/>
            </a:xfrm>
            <a:custGeom>
              <a:avLst/>
              <a:gdLst>
                <a:gd name="T0" fmla="*/ 80 w 80"/>
                <a:gd name="T1" fmla="*/ 60 h 85"/>
                <a:gd name="T2" fmla="*/ 78 w 80"/>
                <a:gd name="T3" fmla="*/ 61 h 85"/>
                <a:gd name="T4" fmla="*/ 71 w 80"/>
                <a:gd name="T5" fmla="*/ 60 h 85"/>
                <a:gd name="T6" fmla="*/ 63 w 80"/>
                <a:gd name="T7" fmla="*/ 60 h 85"/>
                <a:gd name="T8" fmla="*/ 58 w 80"/>
                <a:gd name="T9" fmla="*/ 56 h 85"/>
                <a:gd name="T10" fmla="*/ 55 w 80"/>
                <a:gd name="T11" fmla="*/ 61 h 85"/>
                <a:gd name="T12" fmla="*/ 51 w 80"/>
                <a:gd name="T13" fmla="*/ 71 h 85"/>
                <a:gd name="T14" fmla="*/ 47 w 80"/>
                <a:gd name="T15" fmla="*/ 78 h 85"/>
                <a:gd name="T16" fmla="*/ 44 w 80"/>
                <a:gd name="T17" fmla="*/ 84 h 85"/>
                <a:gd name="T18" fmla="*/ 38 w 80"/>
                <a:gd name="T19" fmla="*/ 85 h 85"/>
                <a:gd name="T20" fmla="*/ 38 w 80"/>
                <a:gd name="T21" fmla="*/ 84 h 85"/>
                <a:gd name="T22" fmla="*/ 37 w 80"/>
                <a:gd name="T23" fmla="*/ 75 h 85"/>
                <a:gd name="T24" fmla="*/ 37 w 80"/>
                <a:gd name="T25" fmla="*/ 59 h 85"/>
                <a:gd name="T26" fmla="*/ 34 w 80"/>
                <a:gd name="T27" fmla="*/ 49 h 85"/>
                <a:gd name="T28" fmla="*/ 22 w 80"/>
                <a:gd name="T29" fmla="*/ 35 h 85"/>
                <a:gd name="T30" fmla="*/ 13 w 80"/>
                <a:gd name="T31" fmla="*/ 25 h 85"/>
                <a:gd name="T32" fmla="*/ 6 w 80"/>
                <a:gd name="T33" fmla="*/ 15 h 85"/>
                <a:gd name="T34" fmla="*/ 0 w 80"/>
                <a:gd name="T35" fmla="*/ 7 h 85"/>
                <a:gd name="T36" fmla="*/ 12 w 80"/>
                <a:gd name="T37" fmla="*/ 3 h 85"/>
                <a:gd name="T38" fmla="*/ 22 w 80"/>
                <a:gd name="T39" fmla="*/ 3 h 85"/>
                <a:gd name="T40" fmla="*/ 33 w 80"/>
                <a:gd name="T41" fmla="*/ 10 h 85"/>
                <a:gd name="T42" fmla="*/ 46 w 80"/>
                <a:gd name="T43" fmla="*/ 12 h 85"/>
                <a:gd name="T44" fmla="*/ 56 w 80"/>
                <a:gd name="T45" fmla="*/ 23 h 85"/>
                <a:gd name="T46" fmla="*/ 56 w 80"/>
                <a:gd name="T47" fmla="*/ 32 h 85"/>
                <a:gd name="T48" fmla="*/ 65 w 80"/>
                <a:gd name="T49" fmla="*/ 36 h 85"/>
                <a:gd name="T50" fmla="*/ 69 w 80"/>
                <a:gd name="T51" fmla="*/ 46 h 85"/>
                <a:gd name="T52" fmla="*/ 76 w 80"/>
                <a:gd name="T53" fmla="*/ 52 h 85"/>
                <a:gd name="T54" fmla="*/ 80 w 80"/>
                <a:gd name="T55" fmla="*/ 6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85">
                  <a:moveTo>
                    <a:pt x="80" y="60"/>
                  </a:moveTo>
                  <a:cubicBezTo>
                    <a:pt x="79" y="60"/>
                    <a:pt x="79" y="61"/>
                    <a:pt x="78" y="61"/>
                  </a:cubicBezTo>
                  <a:cubicBezTo>
                    <a:pt x="76" y="62"/>
                    <a:pt x="73" y="61"/>
                    <a:pt x="71" y="60"/>
                  </a:cubicBezTo>
                  <a:cubicBezTo>
                    <a:pt x="69" y="59"/>
                    <a:pt x="68" y="58"/>
                    <a:pt x="63" y="60"/>
                  </a:cubicBezTo>
                  <a:cubicBezTo>
                    <a:pt x="58" y="62"/>
                    <a:pt x="61" y="58"/>
                    <a:pt x="58" y="56"/>
                  </a:cubicBezTo>
                  <a:cubicBezTo>
                    <a:pt x="56" y="54"/>
                    <a:pt x="54" y="55"/>
                    <a:pt x="55" y="61"/>
                  </a:cubicBezTo>
                  <a:cubicBezTo>
                    <a:pt x="56" y="66"/>
                    <a:pt x="55" y="68"/>
                    <a:pt x="51" y="71"/>
                  </a:cubicBezTo>
                  <a:cubicBezTo>
                    <a:pt x="48" y="75"/>
                    <a:pt x="51" y="74"/>
                    <a:pt x="47" y="78"/>
                  </a:cubicBezTo>
                  <a:cubicBezTo>
                    <a:pt x="44" y="83"/>
                    <a:pt x="45" y="82"/>
                    <a:pt x="44" y="84"/>
                  </a:cubicBezTo>
                  <a:cubicBezTo>
                    <a:pt x="43" y="85"/>
                    <a:pt x="41" y="85"/>
                    <a:pt x="38" y="85"/>
                  </a:cubicBezTo>
                  <a:cubicBezTo>
                    <a:pt x="38" y="85"/>
                    <a:pt x="38" y="84"/>
                    <a:pt x="38" y="84"/>
                  </a:cubicBezTo>
                  <a:cubicBezTo>
                    <a:pt x="36" y="81"/>
                    <a:pt x="38" y="77"/>
                    <a:pt x="37" y="75"/>
                  </a:cubicBezTo>
                  <a:cubicBezTo>
                    <a:pt x="35" y="72"/>
                    <a:pt x="34" y="69"/>
                    <a:pt x="37" y="59"/>
                  </a:cubicBezTo>
                  <a:cubicBezTo>
                    <a:pt x="40" y="50"/>
                    <a:pt x="35" y="53"/>
                    <a:pt x="34" y="49"/>
                  </a:cubicBezTo>
                  <a:cubicBezTo>
                    <a:pt x="34" y="45"/>
                    <a:pt x="27" y="40"/>
                    <a:pt x="22" y="35"/>
                  </a:cubicBezTo>
                  <a:cubicBezTo>
                    <a:pt x="17" y="30"/>
                    <a:pt x="15" y="28"/>
                    <a:pt x="13" y="25"/>
                  </a:cubicBezTo>
                  <a:cubicBezTo>
                    <a:pt x="11" y="21"/>
                    <a:pt x="11" y="18"/>
                    <a:pt x="6" y="15"/>
                  </a:cubicBezTo>
                  <a:cubicBezTo>
                    <a:pt x="2" y="12"/>
                    <a:pt x="1" y="9"/>
                    <a:pt x="0" y="7"/>
                  </a:cubicBezTo>
                  <a:cubicBezTo>
                    <a:pt x="3" y="6"/>
                    <a:pt x="9" y="4"/>
                    <a:pt x="12" y="3"/>
                  </a:cubicBezTo>
                  <a:cubicBezTo>
                    <a:pt x="16" y="3"/>
                    <a:pt x="17" y="0"/>
                    <a:pt x="22" y="3"/>
                  </a:cubicBezTo>
                  <a:cubicBezTo>
                    <a:pt x="27" y="7"/>
                    <a:pt x="29" y="8"/>
                    <a:pt x="33" y="10"/>
                  </a:cubicBezTo>
                  <a:cubicBezTo>
                    <a:pt x="37" y="13"/>
                    <a:pt x="40" y="9"/>
                    <a:pt x="46" y="12"/>
                  </a:cubicBezTo>
                  <a:cubicBezTo>
                    <a:pt x="52" y="16"/>
                    <a:pt x="57" y="17"/>
                    <a:pt x="56" y="23"/>
                  </a:cubicBezTo>
                  <a:cubicBezTo>
                    <a:pt x="55" y="28"/>
                    <a:pt x="54" y="31"/>
                    <a:pt x="56" y="32"/>
                  </a:cubicBezTo>
                  <a:cubicBezTo>
                    <a:pt x="59" y="32"/>
                    <a:pt x="65" y="31"/>
                    <a:pt x="65" y="36"/>
                  </a:cubicBezTo>
                  <a:cubicBezTo>
                    <a:pt x="65" y="41"/>
                    <a:pt x="68" y="46"/>
                    <a:pt x="69" y="46"/>
                  </a:cubicBezTo>
                  <a:cubicBezTo>
                    <a:pt x="71" y="47"/>
                    <a:pt x="75" y="49"/>
                    <a:pt x="76" y="52"/>
                  </a:cubicBezTo>
                  <a:cubicBezTo>
                    <a:pt x="76" y="55"/>
                    <a:pt x="77" y="58"/>
                    <a:pt x="80" y="6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204">
              <a:extLst>
                <a:ext uri="{FF2B5EF4-FFF2-40B4-BE49-F238E27FC236}">
                  <a16:creationId xmlns:a16="http://schemas.microsoft.com/office/drawing/2014/main" id="{55F1E5CD-8CD8-4422-A247-CF6DD385A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" y="1315"/>
              <a:ext cx="98" cy="41"/>
            </a:xfrm>
            <a:custGeom>
              <a:avLst/>
              <a:gdLst>
                <a:gd name="T0" fmla="*/ 163 w 164"/>
                <a:gd name="T1" fmla="*/ 66 h 69"/>
                <a:gd name="T2" fmla="*/ 156 w 164"/>
                <a:gd name="T3" fmla="*/ 68 h 69"/>
                <a:gd name="T4" fmla="*/ 145 w 164"/>
                <a:gd name="T5" fmla="*/ 65 h 69"/>
                <a:gd name="T6" fmla="*/ 138 w 164"/>
                <a:gd name="T7" fmla="*/ 62 h 69"/>
                <a:gd name="T8" fmla="*/ 129 w 164"/>
                <a:gd name="T9" fmla="*/ 59 h 69"/>
                <a:gd name="T10" fmla="*/ 124 w 164"/>
                <a:gd name="T11" fmla="*/ 62 h 69"/>
                <a:gd name="T12" fmla="*/ 124 w 164"/>
                <a:gd name="T13" fmla="*/ 63 h 69"/>
                <a:gd name="T14" fmla="*/ 115 w 164"/>
                <a:gd name="T15" fmla="*/ 65 h 69"/>
                <a:gd name="T16" fmla="*/ 104 w 164"/>
                <a:gd name="T17" fmla="*/ 66 h 69"/>
                <a:gd name="T18" fmla="*/ 91 w 164"/>
                <a:gd name="T19" fmla="*/ 67 h 69"/>
                <a:gd name="T20" fmla="*/ 88 w 164"/>
                <a:gd name="T21" fmla="*/ 67 h 69"/>
                <a:gd name="T22" fmla="*/ 82 w 164"/>
                <a:gd name="T23" fmla="*/ 63 h 69"/>
                <a:gd name="T24" fmla="*/ 73 w 164"/>
                <a:gd name="T25" fmla="*/ 55 h 69"/>
                <a:gd name="T26" fmla="*/ 64 w 164"/>
                <a:gd name="T27" fmla="*/ 57 h 69"/>
                <a:gd name="T28" fmla="*/ 53 w 164"/>
                <a:gd name="T29" fmla="*/ 59 h 69"/>
                <a:gd name="T30" fmla="*/ 43 w 164"/>
                <a:gd name="T31" fmla="*/ 56 h 69"/>
                <a:gd name="T32" fmla="*/ 46 w 164"/>
                <a:gd name="T33" fmla="*/ 48 h 69"/>
                <a:gd name="T34" fmla="*/ 42 w 164"/>
                <a:gd name="T35" fmla="*/ 35 h 69"/>
                <a:gd name="T36" fmla="*/ 37 w 164"/>
                <a:gd name="T37" fmla="*/ 26 h 69"/>
                <a:gd name="T38" fmla="*/ 8 w 164"/>
                <a:gd name="T39" fmla="*/ 12 h 69"/>
                <a:gd name="T40" fmla="*/ 0 w 164"/>
                <a:gd name="T41" fmla="*/ 6 h 69"/>
                <a:gd name="T42" fmla="*/ 1 w 164"/>
                <a:gd name="T43" fmla="*/ 3 h 69"/>
                <a:gd name="T44" fmla="*/ 7 w 164"/>
                <a:gd name="T45" fmla="*/ 0 h 69"/>
                <a:gd name="T46" fmla="*/ 16 w 164"/>
                <a:gd name="T47" fmla="*/ 1 h 69"/>
                <a:gd name="T48" fmla="*/ 24 w 164"/>
                <a:gd name="T49" fmla="*/ 3 h 69"/>
                <a:gd name="T50" fmla="*/ 32 w 164"/>
                <a:gd name="T51" fmla="*/ 7 h 69"/>
                <a:gd name="T52" fmla="*/ 45 w 164"/>
                <a:gd name="T53" fmla="*/ 10 h 69"/>
                <a:gd name="T54" fmla="*/ 59 w 164"/>
                <a:gd name="T55" fmla="*/ 11 h 69"/>
                <a:gd name="T56" fmla="*/ 69 w 164"/>
                <a:gd name="T57" fmla="*/ 12 h 69"/>
                <a:gd name="T58" fmla="*/ 82 w 164"/>
                <a:gd name="T59" fmla="*/ 21 h 69"/>
                <a:gd name="T60" fmla="*/ 95 w 164"/>
                <a:gd name="T61" fmla="*/ 26 h 69"/>
                <a:gd name="T62" fmla="*/ 117 w 164"/>
                <a:gd name="T63" fmla="*/ 25 h 69"/>
                <a:gd name="T64" fmla="*/ 131 w 164"/>
                <a:gd name="T65" fmla="*/ 29 h 69"/>
                <a:gd name="T66" fmla="*/ 134 w 164"/>
                <a:gd name="T67" fmla="*/ 34 h 69"/>
                <a:gd name="T68" fmla="*/ 138 w 164"/>
                <a:gd name="T69" fmla="*/ 41 h 69"/>
                <a:gd name="T70" fmla="*/ 153 w 164"/>
                <a:gd name="T71" fmla="*/ 45 h 69"/>
                <a:gd name="T72" fmla="*/ 154 w 164"/>
                <a:gd name="T73" fmla="*/ 46 h 69"/>
                <a:gd name="T74" fmla="*/ 149 w 164"/>
                <a:gd name="T75" fmla="*/ 52 h 69"/>
                <a:gd name="T76" fmla="*/ 158 w 164"/>
                <a:gd name="T77" fmla="*/ 60 h 69"/>
                <a:gd name="T78" fmla="*/ 163 w 164"/>
                <a:gd name="T79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4" h="69">
                  <a:moveTo>
                    <a:pt x="163" y="66"/>
                  </a:moveTo>
                  <a:cubicBezTo>
                    <a:pt x="163" y="69"/>
                    <a:pt x="160" y="68"/>
                    <a:pt x="156" y="68"/>
                  </a:cubicBezTo>
                  <a:cubicBezTo>
                    <a:pt x="153" y="67"/>
                    <a:pt x="147" y="65"/>
                    <a:pt x="145" y="65"/>
                  </a:cubicBezTo>
                  <a:cubicBezTo>
                    <a:pt x="142" y="64"/>
                    <a:pt x="139" y="64"/>
                    <a:pt x="138" y="62"/>
                  </a:cubicBezTo>
                  <a:cubicBezTo>
                    <a:pt x="137" y="61"/>
                    <a:pt x="133" y="61"/>
                    <a:pt x="129" y="59"/>
                  </a:cubicBezTo>
                  <a:cubicBezTo>
                    <a:pt x="126" y="58"/>
                    <a:pt x="127" y="60"/>
                    <a:pt x="124" y="62"/>
                  </a:cubicBezTo>
                  <a:cubicBezTo>
                    <a:pt x="124" y="62"/>
                    <a:pt x="124" y="63"/>
                    <a:pt x="124" y="63"/>
                  </a:cubicBezTo>
                  <a:cubicBezTo>
                    <a:pt x="120" y="65"/>
                    <a:pt x="119" y="64"/>
                    <a:pt x="115" y="65"/>
                  </a:cubicBezTo>
                  <a:cubicBezTo>
                    <a:pt x="112" y="65"/>
                    <a:pt x="108" y="65"/>
                    <a:pt x="104" y="66"/>
                  </a:cubicBezTo>
                  <a:cubicBezTo>
                    <a:pt x="101" y="66"/>
                    <a:pt x="96" y="67"/>
                    <a:pt x="91" y="67"/>
                  </a:cubicBezTo>
                  <a:cubicBezTo>
                    <a:pt x="90" y="67"/>
                    <a:pt x="89" y="67"/>
                    <a:pt x="88" y="67"/>
                  </a:cubicBezTo>
                  <a:cubicBezTo>
                    <a:pt x="85" y="66"/>
                    <a:pt x="84" y="65"/>
                    <a:pt x="82" y="63"/>
                  </a:cubicBezTo>
                  <a:cubicBezTo>
                    <a:pt x="78" y="61"/>
                    <a:pt x="74" y="57"/>
                    <a:pt x="73" y="55"/>
                  </a:cubicBezTo>
                  <a:cubicBezTo>
                    <a:pt x="71" y="54"/>
                    <a:pt x="68" y="55"/>
                    <a:pt x="64" y="57"/>
                  </a:cubicBezTo>
                  <a:cubicBezTo>
                    <a:pt x="59" y="59"/>
                    <a:pt x="59" y="59"/>
                    <a:pt x="53" y="59"/>
                  </a:cubicBezTo>
                  <a:cubicBezTo>
                    <a:pt x="49" y="60"/>
                    <a:pt x="45" y="58"/>
                    <a:pt x="43" y="56"/>
                  </a:cubicBezTo>
                  <a:cubicBezTo>
                    <a:pt x="47" y="53"/>
                    <a:pt x="49" y="51"/>
                    <a:pt x="46" y="48"/>
                  </a:cubicBezTo>
                  <a:cubicBezTo>
                    <a:pt x="43" y="44"/>
                    <a:pt x="45" y="38"/>
                    <a:pt x="42" y="35"/>
                  </a:cubicBezTo>
                  <a:cubicBezTo>
                    <a:pt x="40" y="31"/>
                    <a:pt x="47" y="31"/>
                    <a:pt x="37" y="26"/>
                  </a:cubicBezTo>
                  <a:cubicBezTo>
                    <a:pt x="27" y="21"/>
                    <a:pt x="9" y="12"/>
                    <a:pt x="8" y="12"/>
                  </a:cubicBezTo>
                  <a:cubicBezTo>
                    <a:pt x="6" y="12"/>
                    <a:pt x="7" y="10"/>
                    <a:pt x="0" y="6"/>
                  </a:cubicBezTo>
                  <a:cubicBezTo>
                    <a:pt x="0" y="5"/>
                    <a:pt x="1" y="4"/>
                    <a:pt x="1" y="3"/>
                  </a:cubicBezTo>
                  <a:cubicBezTo>
                    <a:pt x="2" y="1"/>
                    <a:pt x="3" y="0"/>
                    <a:pt x="7" y="0"/>
                  </a:cubicBezTo>
                  <a:cubicBezTo>
                    <a:pt x="10" y="0"/>
                    <a:pt x="13" y="0"/>
                    <a:pt x="16" y="1"/>
                  </a:cubicBezTo>
                  <a:cubicBezTo>
                    <a:pt x="19" y="3"/>
                    <a:pt x="20" y="1"/>
                    <a:pt x="24" y="3"/>
                  </a:cubicBezTo>
                  <a:cubicBezTo>
                    <a:pt x="27" y="5"/>
                    <a:pt x="28" y="5"/>
                    <a:pt x="32" y="7"/>
                  </a:cubicBezTo>
                  <a:cubicBezTo>
                    <a:pt x="36" y="8"/>
                    <a:pt x="38" y="9"/>
                    <a:pt x="45" y="10"/>
                  </a:cubicBezTo>
                  <a:cubicBezTo>
                    <a:pt x="51" y="10"/>
                    <a:pt x="54" y="9"/>
                    <a:pt x="59" y="11"/>
                  </a:cubicBezTo>
                  <a:cubicBezTo>
                    <a:pt x="64" y="12"/>
                    <a:pt x="65" y="9"/>
                    <a:pt x="69" y="12"/>
                  </a:cubicBezTo>
                  <a:cubicBezTo>
                    <a:pt x="72" y="15"/>
                    <a:pt x="78" y="15"/>
                    <a:pt x="82" y="21"/>
                  </a:cubicBezTo>
                  <a:cubicBezTo>
                    <a:pt x="87" y="26"/>
                    <a:pt x="89" y="27"/>
                    <a:pt x="95" y="26"/>
                  </a:cubicBezTo>
                  <a:cubicBezTo>
                    <a:pt x="101" y="25"/>
                    <a:pt x="108" y="21"/>
                    <a:pt x="117" y="25"/>
                  </a:cubicBezTo>
                  <a:cubicBezTo>
                    <a:pt x="126" y="28"/>
                    <a:pt x="129" y="28"/>
                    <a:pt x="131" y="29"/>
                  </a:cubicBezTo>
                  <a:cubicBezTo>
                    <a:pt x="132" y="29"/>
                    <a:pt x="133" y="31"/>
                    <a:pt x="134" y="34"/>
                  </a:cubicBezTo>
                  <a:cubicBezTo>
                    <a:pt x="134" y="37"/>
                    <a:pt x="136" y="39"/>
                    <a:pt x="138" y="41"/>
                  </a:cubicBezTo>
                  <a:cubicBezTo>
                    <a:pt x="141" y="43"/>
                    <a:pt x="146" y="43"/>
                    <a:pt x="153" y="45"/>
                  </a:cubicBezTo>
                  <a:cubicBezTo>
                    <a:pt x="153" y="46"/>
                    <a:pt x="153" y="46"/>
                    <a:pt x="154" y="46"/>
                  </a:cubicBezTo>
                  <a:cubicBezTo>
                    <a:pt x="153" y="47"/>
                    <a:pt x="151" y="50"/>
                    <a:pt x="149" y="52"/>
                  </a:cubicBezTo>
                  <a:cubicBezTo>
                    <a:pt x="147" y="55"/>
                    <a:pt x="153" y="56"/>
                    <a:pt x="158" y="60"/>
                  </a:cubicBezTo>
                  <a:cubicBezTo>
                    <a:pt x="163" y="63"/>
                    <a:pt x="164" y="63"/>
                    <a:pt x="163" y="6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205">
              <a:extLst>
                <a:ext uri="{FF2B5EF4-FFF2-40B4-BE49-F238E27FC236}">
                  <a16:creationId xmlns:a16="http://schemas.microsoft.com/office/drawing/2014/main" id="{93D9B4D1-E636-4E81-A8A1-BB9A4B334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9" y="1342"/>
              <a:ext cx="78" cy="58"/>
            </a:xfrm>
            <a:custGeom>
              <a:avLst/>
              <a:gdLst>
                <a:gd name="T0" fmla="*/ 124 w 130"/>
                <a:gd name="T1" fmla="*/ 44 h 98"/>
                <a:gd name="T2" fmla="*/ 107 w 130"/>
                <a:gd name="T3" fmla="*/ 53 h 98"/>
                <a:gd name="T4" fmla="*/ 105 w 130"/>
                <a:gd name="T5" fmla="*/ 72 h 98"/>
                <a:gd name="T6" fmla="*/ 99 w 130"/>
                <a:gd name="T7" fmla="*/ 87 h 98"/>
                <a:gd name="T8" fmla="*/ 101 w 130"/>
                <a:gd name="T9" fmla="*/ 97 h 98"/>
                <a:gd name="T10" fmla="*/ 96 w 130"/>
                <a:gd name="T11" fmla="*/ 97 h 98"/>
                <a:gd name="T12" fmla="*/ 80 w 130"/>
                <a:gd name="T13" fmla="*/ 87 h 98"/>
                <a:gd name="T14" fmla="*/ 83 w 130"/>
                <a:gd name="T15" fmla="*/ 83 h 98"/>
                <a:gd name="T16" fmla="*/ 82 w 130"/>
                <a:gd name="T17" fmla="*/ 78 h 98"/>
                <a:gd name="T18" fmla="*/ 84 w 130"/>
                <a:gd name="T19" fmla="*/ 72 h 98"/>
                <a:gd name="T20" fmla="*/ 79 w 130"/>
                <a:gd name="T21" fmla="*/ 65 h 98"/>
                <a:gd name="T22" fmla="*/ 68 w 130"/>
                <a:gd name="T23" fmla="*/ 63 h 98"/>
                <a:gd name="T24" fmla="*/ 58 w 130"/>
                <a:gd name="T25" fmla="*/ 72 h 98"/>
                <a:gd name="T26" fmla="*/ 50 w 130"/>
                <a:gd name="T27" fmla="*/ 79 h 98"/>
                <a:gd name="T28" fmla="*/ 43 w 130"/>
                <a:gd name="T29" fmla="*/ 85 h 98"/>
                <a:gd name="T30" fmla="*/ 42 w 130"/>
                <a:gd name="T31" fmla="*/ 77 h 98"/>
                <a:gd name="T32" fmla="*/ 39 w 130"/>
                <a:gd name="T33" fmla="*/ 66 h 98"/>
                <a:gd name="T34" fmla="*/ 23 w 130"/>
                <a:gd name="T35" fmla="*/ 57 h 98"/>
                <a:gd name="T36" fmla="*/ 19 w 130"/>
                <a:gd name="T37" fmla="*/ 51 h 98"/>
                <a:gd name="T38" fmla="*/ 25 w 130"/>
                <a:gd name="T39" fmla="*/ 46 h 98"/>
                <a:gd name="T40" fmla="*/ 13 w 130"/>
                <a:gd name="T41" fmla="*/ 40 h 98"/>
                <a:gd name="T42" fmla="*/ 13 w 130"/>
                <a:gd name="T43" fmla="*/ 31 h 98"/>
                <a:gd name="T44" fmla="*/ 9 w 130"/>
                <a:gd name="T45" fmla="*/ 26 h 98"/>
                <a:gd name="T46" fmla="*/ 0 w 130"/>
                <a:gd name="T47" fmla="*/ 17 h 98"/>
                <a:gd name="T48" fmla="*/ 5 w 130"/>
                <a:gd name="T49" fmla="*/ 14 h 98"/>
                <a:gd name="T50" fmla="*/ 14 w 130"/>
                <a:gd name="T51" fmla="*/ 17 h 98"/>
                <a:gd name="T52" fmla="*/ 21 w 130"/>
                <a:gd name="T53" fmla="*/ 20 h 98"/>
                <a:gd name="T54" fmla="*/ 32 w 130"/>
                <a:gd name="T55" fmla="*/ 23 h 98"/>
                <a:gd name="T56" fmla="*/ 39 w 130"/>
                <a:gd name="T57" fmla="*/ 21 h 98"/>
                <a:gd name="T58" fmla="*/ 34 w 130"/>
                <a:gd name="T59" fmla="*/ 15 h 98"/>
                <a:gd name="T60" fmla="*/ 25 w 130"/>
                <a:gd name="T61" fmla="*/ 7 h 98"/>
                <a:gd name="T62" fmla="*/ 30 w 130"/>
                <a:gd name="T63" fmla="*/ 1 h 98"/>
                <a:gd name="T64" fmla="*/ 41 w 130"/>
                <a:gd name="T65" fmla="*/ 4 h 98"/>
                <a:gd name="T66" fmla="*/ 52 w 130"/>
                <a:gd name="T67" fmla="*/ 15 h 98"/>
                <a:gd name="T68" fmla="*/ 59 w 130"/>
                <a:gd name="T69" fmla="*/ 19 h 98"/>
                <a:gd name="T70" fmla="*/ 67 w 130"/>
                <a:gd name="T71" fmla="*/ 15 h 98"/>
                <a:gd name="T72" fmla="*/ 77 w 130"/>
                <a:gd name="T73" fmla="*/ 5 h 98"/>
                <a:gd name="T74" fmla="*/ 79 w 130"/>
                <a:gd name="T75" fmla="*/ 3 h 98"/>
                <a:gd name="T76" fmla="*/ 85 w 130"/>
                <a:gd name="T77" fmla="*/ 11 h 98"/>
                <a:gd name="T78" fmla="*/ 97 w 130"/>
                <a:gd name="T79" fmla="*/ 27 h 98"/>
                <a:gd name="T80" fmla="*/ 115 w 130"/>
                <a:gd name="T81" fmla="*/ 38 h 98"/>
                <a:gd name="T82" fmla="*/ 124 w 130"/>
                <a:gd name="T83" fmla="*/ 4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0" h="98">
                  <a:moveTo>
                    <a:pt x="124" y="44"/>
                  </a:moveTo>
                  <a:cubicBezTo>
                    <a:pt x="118" y="46"/>
                    <a:pt x="109" y="45"/>
                    <a:pt x="107" y="53"/>
                  </a:cubicBezTo>
                  <a:cubicBezTo>
                    <a:pt x="105" y="60"/>
                    <a:pt x="109" y="64"/>
                    <a:pt x="105" y="72"/>
                  </a:cubicBezTo>
                  <a:cubicBezTo>
                    <a:pt x="100" y="80"/>
                    <a:pt x="96" y="75"/>
                    <a:pt x="99" y="87"/>
                  </a:cubicBezTo>
                  <a:cubicBezTo>
                    <a:pt x="100" y="91"/>
                    <a:pt x="100" y="94"/>
                    <a:pt x="101" y="97"/>
                  </a:cubicBezTo>
                  <a:cubicBezTo>
                    <a:pt x="100" y="97"/>
                    <a:pt x="98" y="98"/>
                    <a:pt x="96" y="97"/>
                  </a:cubicBezTo>
                  <a:cubicBezTo>
                    <a:pt x="92" y="97"/>
                    <a:pt x="85" y="91"/>
                    <a:pt x="80" y="87"/>
                  </a:cubicBezTo>
                  <a:cubicBezTo>
                    <a:pt x="76" y="84"/>
                    <a:pt x="83" y="84"/>
                    <a:pt x="83" y="83"/>
                  </a:cubicBezTo>
                  <a:cubicBezTo>
                    <a:pt x="84" y="83"/>
                    <a:pt x="83" y="80"/>
                    <a:pt x="82" y="78"/>
                  </a:cubicBezTo>
                  <a:cubicBezTo>
                    <a:pt x="81" y="77"/>
                    <a:pt x="82" y="74"/>
                    <a:pt x="84" y="72"/>
                  </a:cubicBezTo>
                  <a:cubicBezTo>
                    <a:pt x="86" y="70"/>
                    <a:pt x="81" y="68"/>
                    <a:pt x="79" y="65"/>
                  </a:cubicBezTo>
                  <a:cubicBezTo>
                    <a:pt x="76" y="62"/>
                    <a:pt x="70" y="63"/>
                    <a:pt x="68" y="63"/>
                  </a:cubicBezTo>
                  <a:cubicBezTo>
                    <a:pt x="66" y="64"/>
                    <a:pt x="63" y="68"/>
                    <a:pt x="58" y="72"/>
                  </a:cubicBezTo>
                  <a:cubicBezTo>
                    <a:pt x="53" y="75"/>
                    <a:pt x="52" y="75"/>
                    <a:pt x="50" y="79"/>
                  </a:cubicBezTo>
                  <a:cubicBezTo>
                    <a:pt x="48" y="82"/>
                    <a:pt x="46" y="84"/>
                    <a:pt x="43" y="85"/>
                  </a:cubicBezTo>
                  <a:cubicBezTo>
                    <a:pt x="43" y="83"/>
                    <a:pt x="42" y="79"/>
                    <a:pt x="42" y="77"/>
                  </a:cubicBezTo>
                  <a:cubicBezTo>
                    <a:pt x="42" y="73"/>
                    <a:pt x="44" y="70"/>
                    <a:pt x="39" y="66"/>
                  </a:cubicBezTo>
                  <a:cubicBezTo>
                    <a:pt x="35" y="62"/>
                    <a:pt x="27" y="62"/>
                    <a:pt x="23" y="57"/>
                  </a:cubicBezTo>
                  <a:cubicBezTo>
                    <a:pt x="19" y="53"/>
                    <a:pt x="16" y="52"/>
                    <a:pt x="19" y="51"/>
                  </a:cubicBezTo>
                  <a:cubicBezTo>
                    <a:pt x="22" y="51"/>
                    <a:pt x="28" y="48"/>
                    <a:pt x="25" y="46"/>
                  </a:cubicBezTo>
                  <a:cubicBezTo>
                    <a:pt x="22" y="44"/>
                    <a:pt x="15" y="43"/>
                    <a:pt x="13" y="40"/>
                  </a:cubicBezTo>
                  <a:cubicBezTo>
                    <a:pt x="11" y="36"/>
                    <a:pt x="12" y="33"/>
                    <a:pt x="13" y="31"/>
                  </a:cubicBezTo>
                  <a:cubicBezTo>
                    <a:pt x="14" y="30"/>
                    <a:pt x="13" y="29"/>
                    <a:pt x="9" y="26"/>
                  </a:cubicBezTo>
                  <a:cubicBezTo>
                    <a:pt x="6" y="24"/>
                    <a:pt x="2" y="20"/>
                    <a:pt x="0" y="17"/>
                  </a:cubicBezTo>
                  <a:cubicBezTo>
                    <a:pt x="3" y="15"/>
                    <a:pt x="2" y="13"/>
                    <a:pt x="5" y="14"/>
                  </a:cubicBezTo>
                  <a:cubicBezTo>
                    <a:pt x="9" y="16"/>
                    <a:pt x="13" y="16"/>
                    <a:pt x="14" y="17"/>
                  </a:cubicBezTo>
                  <a:cubicBezTo>
                    <a:pt x="15" y="19"/>
                    <a:pt x="18" y="19"/>
                    <a:pt x="21" y="20"/>
                  </a:cubicBezTo>
                  <a:cubicBezTo>
                    <a:pt x="23" y="20"/>
                    <a:pt x="29" y="22"/>
                    <a:pt x="32" y="23"/>
                  </a:cubicBezTo>
                  <a:cubicBezTo>
                    <a:pt x="36" y="23"/>
                    <a:pt x="39" y="24"/>
                    <a:pt x="39" y="21"/>
                  </a:cubicBezTo>
                  <a:cubicBezTo>
                    <a:pt x="40" y="18"/>
                    <a:pt x="39" y="18"/>
                    <a:pt x="34" y="15"/>
                  </a:cubicBezTo>
                  <a:cubicBezTo>
                    <a:pt x="29" y="11"/>
                    <a:pt x="23" y="10"/>
                    <a:pt x="25" y="7"/>
                  </a:cubicBezTo>
                  <a:cubicBezTo>
                    <a:pt x="27" y="5"/>
                    <a:pt x="29" y="2"/>
                    <a:pt x="30" y="1"/>
                  </a:cubicBezTo>
                  <a:cubicBezTo>
                    <a:pt x="36" y="2"/>
                    <a:pt x="38" y="0"/>
                    <a:pt x="41" y="4"/>
                  </a:cubicBezTo>
                  <a:cubicBezTo>
                    <a:pt x="44" y="9"/>
                    <a:pt x="48" y="11"/>
                    <a:pt x="52" y="15"/>
                  </a:cubicBezTo>
                  <a:cubicBezTo>
                    <a:pt x="55" y="19"/>
                    <a:pt x="53" y="20"/>
                    <a:pt x="59" y="19"/>
                  </a:cubicBezTo>
                  <a:cubicBezTo>
                    <a:pt x="65" y="19"/>
                    <a:pt x="67" y="19"/>
                    <a:pt x="67" y="15"/>
                  </a:cubicBezTo>
                  <a:cubicBezTo>
                    <a:pt x="67" y="11"/>
                    <a:pt x="75" y="7"/>
                    <a:pt x="77" y="5"/>
                  </a:cubicBezTo>
                  <a:cubicBezTo>
                    <a:pt x="78" y="4"/>
                    <a:pt x="78" y="4"/>
                    <a:pt x="79" y="3"/>
                  </a:cubicBezTo>
                  <a:cubicBezTo>
                    <a:pt x="81" y="5"/>
                    <a:pt x="82" y="7"/>
                    <a:pt x="85" y="11"/>
                  </a:cubicBezTo>
                  <a:cubicBezTo>
                    <a:pt x="90" y="18"/>
                    <a:pt x="88" y="18"/>
                    <a:pt x="97" y="27"/>
                  </a:cubicBezTo>
                  <a:cubicBezTo>
                    <a:pt x="105" y="36"/>
                    <a:pt x="110" y="36"/>
                    <a:pt x="115" y="38"/>
                  </a:cubicBezTo>
                  <a:cubicBezTo>
                    <a:pt x="121" y="39"/>
                    <a:pt x="130" y="42"/>
                    <a:pt x="124" y="4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206">
              <a:extLst>
                <a:ext uri="{FF2B5EF4-FFF2-40B4-BE49-F238E27FC236}">
                  <a16:creationId xmlns:a16="http://schemas.microsoft.com/office/drawing/2014/main" id="{57AE4B16-282D-49AF-B105-E21C4DC17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" y="1378"/>
              <a:ext cx="23" cy="16"/>
            </a:xfrm>
            <a:custGeom>
              <a:avLst/>
              <a:gdLst>
                <a:gd name="T0" fmla="*/ 38 w 38"/>
                <a:gd name="T1" fmla="*/ 24 h 26"/>
                <a:gd name="T2" fmla="*/ 34 w 38"/>
                <a:gd name="T3" fmla="*/ 25 h 26"/>
                <a:gd name="T4" fmla="*/ 23 w 38"/>
                <a:gd name="T5" fmla="*/ 21 h 26"/>
                <a:gd name="T6" fmla="*/ 10 w 38"/>
                <a:gd name="T7" fmla="*/ 10 h 26"/>
                <a:gd name="T8" fmla="*/ 4 w 38"/>
                <a:gd name="T9" fmla="*/ 4 h 26"/>
                <a:gd name="T10" fmla="*/ 0 w 38"/>
                <a:gd name="T11" fmla="*/ 0 h 26"/>
                <a:gd name="T12" fmla="*/ 11 w 38"/>
                <a:gd name="T13" fmla="*/ 3 h 26"/>
                <a:gd name="T14" fmla="*/ 25 w 38"/>
                <a:gd name="T15" fmla="*/ 5 h 26"/>
                <a:gd name="T16" fmla="*/ 28 w 38"/>
                <a:gd name="T17" fmla="*/ 10 h 26"/>
                <a:gd name="T18" fmla="*/ 35 w 38"/>
                <a:gd name="T19" fmla="*/ 18 h 26"/>
                <a:gd name="T20" fmla="*/ 37 w 38"/>
                <a:gd name="T21" fmla="*/ 24 h 26"/>
                <a:gd name="T22" fmla="*/ 38 w 38"/>
                <a:gd name="T23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6">
                  <a:moveTo>
                    <a:pt x="38" y="24"/>
                  </a:moveTo>
                  <a:cubicBezTo>
                    <a:pt x="37" y="25"/>
                    <a:pt x="36" y="26"/>
                    <a:pt x="34" y="25"/>
                  </a:cubicBezTo>
                  <a:cubicBezTo>
                    <a:pt x="31" y="25"/>
                    <a:pt x="27" y="24"/>
                    <a:pt x="23" y="21"/>
                  </a:cubicBezTo>
                  <a:cubicBezTo>
                    <a:pt x="19" y="18"/>
                    <a:pt x="15" y="15"/>
                    <a:pt x="10" y="10"/>
                  </a:cubicBezTo>
                  <a:cubicBezTo>
                    <a:pt x="5" y="6"/>
                    <a:pt x="7" y="6"/>
                    <a:pt x="4" y="4"/>
                  </a:cubicBezTo>
                  <a:cubicBezTo>
                    <a:pt x="3" y="2"/>
                    <a:pt x="1" y="1"/>
                    <a:pt x="0" y="0"/>
                  </a:cubicBezTo>
                  <a:cubicBezTo>
                    <a:pt x="3" y="0"/>
                    <a:pt x="7" y="0"/>
                    <a:pt x="11" y="3"/>
                  </a:cubicBezTo>
                  <a:cubicBezTo>
                    <a:pt x="16" y="7"/>
                    <a:pt x="23" y="6"/>
                    <a:pt x="25" y="5"/>
                  </a:cubicBezTo>
                  <a:cubicBezTo>
                    <a:pt x="26" y="5"/>
                    <a:pt x="27" y="7"/>
                    <a:pt x="28" y="10"/>
                  </a:cubicBezTo>
                  <a:cubicBezTo>
                    <a:pt x="30" y="12"/>
                    <a:pt x="34" y="16"/>
                    <a:pt x="35" y="18"/>
                  </a:cubicBezTo>
                  <a:cubicBezTo>
                    <a:pt x="36" y="21"/>
                    <a:pt x="37" y="22"/>
                    <a:pt x="37" y="24"/>
                  </a:cubicBezTo>
                  <a:cubicBezTo>
                    <a:pt x="38" y="24"/>
                    <a:pt x="38" y="24"/>
                    <a:pt x="38" y="2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207">
              <a:extLst>
                <a:ext uri="{FF2B5EF4-FFF2-40B4-BE49-F238E27FC236}">
                  <a16:creationId xmlns:a16="http://schemas.microsoft.com/office/drawing/2014/main" id="{1F4E57EA-E67E-46CA-B4C9-842E61973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0" y="1337"/>
              <a:ext cx="265" cy="108"/>
            </a:xfrm>
            <a:custGeom>
              <a:avLst/>
              <a:gdLst>
                <a:gd name="T0" fmla="*/ 432 w 441"/>
                <a:gd name="T1" fmla="*/ 146 h 180"/>
                <a:gd name="T2" fmla="*/ 420 w 441"/>
                <a:gd name="T3" fmla="*/ 138 h 180"/>
                <a:gd name="T4" fmla="*/ 398 w 441"/>
                <a:gd name="T5" fmla="*/ 135 h 180"/>
                <a:gd name="T6" fmla="*/ 387 w 441"/>
                <a:gd name="T7" fmla="*/ 139 h 180"/>
                <a:gd name="T8" fmla="*/ 374 w 441"/>
                <a:gd name="T9" fmla="*/ 140 h 180"/>
                <a:gd name="T10" fmla="*/ 342 w 441"/>
                <a:gd name="T11" fmla="*/ 144 h 180"/>
                <a:gd name="T12" fmla="*/ 315 w 441"/>
                <a:gd name="T13" fmla="*/ 152 h 180"/>
                <a:gd name="T14" fmla="*/ 278 w 441"/>
                <a:gd name="T15" fmla="*/ 150 h 180"/>
                <a:gd name="T16" fmla="*/ 258 w 441"/>
                <a:gd name="T17" fmla="*/ 148 h 180"/>
                <a:gd name="T18" fmla="*/ 254 w 441"/>
                <a:gd name="T19" fmla="*/ 162 h 180"/>
                <a:gd name="T20" fmla="*/ 244 w 441"/>
                <a:gd name="T21" fmla="*/ 176 h 180"/>
                <a:gd name="T22" fmla="*/ 233 w 441"/>
                <a:gd name="T23" fmla="*/ 165 h 180"/>
                <a:gd name="T24" fmla="*/ 235 w 441"/>
                <a:gd name="T25" fmla="*/ 148 h 180"/>
                <a:gd name="T26" fmla="*/ 204 w 441"/>
                <a:gd name="T27" fmla="*/ 150 h 180"/>
                <a:gd name="T28" fmla="*/ 175 w 441"/>
                <a:gd name="T29" fmla="*/ 168 h 180"/>
                <a:gd name="T30" fmla="*/ 152 w 441"/>
                <a:gd name="T31" fmla="*/ 166 h 180"/>
                <a:gd name="T32" fmla="*/ 114 w 441"/>
                <a:gd name="T33" fmla="*/ 149 h 180"/>
                <a:gd name="T34" fmla="*/ 107 w 441"/>
                <a:gd name="T35" fmla="*/ 166 h 180"/>
                <a:gd name="T36" fmla="*/ 79 w 441"/>
                <a:gd name="T37" fmla="*/ 165 h 180"/>
                <a:gd name="T38" fmla="*/ 59 w 441"/>
                <a:gd name="T39" fmla="*/ 152 h 180"/>
                <a:gd name="T40" fmla="*/ 45 w 441"/>
                <a:gd name="T41" fmla="*/ 142 h 180"/>
                <a:gd name="T42" fmla="*/ 30 w 441"/>
                <a:gd name="T43" fmla="*/ 142 h 180"/>
                <a:gd name="T44" fmla="*/ 27 w 441"/>
                <a:gd name="T45" fmla="*/ 127 h 180"/>
                <a:gd name="T46" fmla="*/ 27 w 441"/>
                <a:gd name="T47" fmla="*/ 117 h 180"/>
                <a:gd name="T48" fmla="*/ 6 w 441"/>
                <a:gd name="T49" fmla="*/ 102 h 180"/>
                <a:gd name="T50" fmla="*/ 23 w 441"/>
                <a:gd name="T51" fmla="*/ 106 h 180"/>
                <a:gd name="T52" fmla="*/ 19 w 441"/>
                <a:gd name="T53" fmla="*/ 92 h 180"/>
                <a:gd name="T54" fmla="*/ 14 w 441"/>
                <a:gd name="T55" fmla="*/ 79 h 180"/>
                <a:gd name="T56" fmla="*/ 7 w 441"/>
                <a:gd name="T57" fmla="*/ 76 h 180"/>
                <a:gd name="T58" fmla="*/ 2 w 441"/>
                <a:gd name="T59" fmla="*/ 60 h 180"/>
                <a:gd name="T60" fmla="*/ 11 w 441"/>
                <a:gd name="T61" fmla="*/ 49 h 180"/>
                <a:gd name="T62" fmla="*/ 35 w 441"/>
                <a:gd name="T63" fmla="*/ 51 h 180"/>
                <a:gd name="T64" fmla="*/ 53 w 441"/>
                <a:gd name="T65" fmla="*/ 51 h 180"/>
                <a:gd name="T66" fmla="*/ 65 w 441"/>
                <a:gd name="T67" fmla="*/ 44 h 180"/>
                <a:gd name="T68" fmla="*/ 68 w 441"/>
                <a:gd name="T69" fmla="*/ 36 h 180"/>
                <a:gd name="T70" fmla="*/ 75 w 441"/>
                <a:gd name="T71" fmla="*/ 28 h 180"/>
                <a:gd name="T72" fmla="*/ 108 w 441"/>
                <a:gd name="T73" fmla="*/ 30 h 180"/>
                <a:gd name="T74" fmla="*/ 133 w 441"/>
                <a:gd name="T75" fmla="*/ 19 h 180"/>
                <a:gd name="T76" fmla="*/ 163 w 441"/>
                <a:gd name="T77" fmla="*/ 6 h 180"/>
                <a:gd name="T78" fmla="*/ 194 w 441"/>
                <a:gd name="T79" fmla="*/ 6 h 180"/>
                <a:gd name="T80" fmla="*/ 210 w 441"/>
                <a:gd name="T81" fmla="*/ 15 h 180"/>
                <a:gd name="T82" fmla="*/ 228 w 441"/>
                <a:gd name="T83" fmla="*/ 21 h 180"/>
                <a:gd name="T84" fmla="*/ 247 w 441"/>
                <a:gd name="T85" fmla="*/ 27 h 180"/>
                <a:gd name="T86" fmla="*/ 282 w 441"/>
                <a:gd name="T87" fmla="*/ 34 h 180"/>
                <a:gd name="T88" fmla="*/ 313 w 441"/>
                <a:gd name="T89" fmla="*/ 35 h 180"/>
                <a:gd name="T90" fmla="*/ 344 w 441"/>
                <a:gd name="T91" fmla="*/ 22 h 180"/>
                <a:gd name="T92" fmla="*/ 360 w 441"/>
                <a:gd name="T93" fmla="*/ 21 h 180"/>
                <a:gd name="T94" fmla="*/ 380 w 441"/>
                <a:gd name="T95" fmla="*/ 17 h 180"/>
                <a:gd name="T96" fmla="*/ 395 w 441"/>
                <a:gd name="T97" fmla="*/ 29 h 180"/>
                <a:gd name="T98" fmla="*/ 402 w 441"/>
                <a:gd name="T99" fmla="*/ 40 h 180"/>
                <a:gd name="T100" fmla="*/ 408 w 441"/>
                <a:gd name="T101" fmla="*/ 59 h 180"/>
                <a:gd name="T102" fmla="*/ 426 w 441"/>
                <a:gd name="T103" fmla="*/ 66 h 180"/>
                <a:gd name="T104" fmla="*/ 424 w 441"/>
                <a:gd name="T105" fmla="*/ 70 h 180"/>
                <a:gd name="T106" fmla="*/ 416 w 441"/>
                <a:gd name="T107" fmla="*/ 81 h 180"/>
                <a:gd name="T108" fmla="*/ 427 w 441"/>
                <a:gd name="T109" fmla="*/ 108 h 180"/>
                <a:gd name="T110" fmla="*/ 430 w 441"/>
                <a:gd name="T111" fmla="*/ 122 h 180"/>
                <a:gd name="T112" fmla="*/ 440 w 441"/>
                <a:gd name="T113" fmla="*/ 13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41" h="180">
                  <a:moveTo>
                    <a:pt x="441" y="139"/>
                  </a:moveTo>
                  <a:cubicBezTo>
                    <a:pt x="439" y="141"/>
                    <a:pt x="435" y="144"/>
                    <a:pt x="432" y="146"/>
                  </a:cubicBezTo>
                  <a:cubicBezTo>
                    <a:pt x="428" y="149"/>
                    <a:pt x="428" y="144"/>
                    <a:pt x="427" y="140"/>
                  </a:cubicBezTo>
                  <a:cubicBezTo>
                    <a:pt x="426" y="136"/>
                    <a:pt x="425" y="136"/>
                    <a:pt x="420" y="138"/>
                  </a:cubicBezTo>
                  <a:cubicBezTo>
                    <a:pt x="416" y="139"/>
                    <a:pt x="415" y="139"/>
                    <a:pt x="412" y="137"/>
                  </a:cubicBezTo>
                  <a:cubicBezTo>
                    <a:pt x="409" y="136"/>
                    <a:pt x="404" y="135"/>
                    <a:pt x="398" y="135"/>
                  </a:cubicBezTo>
                  <a:cubicBezTo>
                    <a:pt x="391" y="135"/>
                    <a:pt x="393" y="137"/>
                    <a:pt x="391" y="139"/>
                  </a:cubicBezTo>
                  <a:cubicBezTo>
                    <a:pt x="389" y="140"/>
                    <a:pt x="388" y="140"/>
                    <a:pt x="387" y="139"/>
                  </a:cubicBezTo>
                  <a:cubicBezTo>
                    <a:pt x="387" y="139"/>
                    <a:pt x="387" y="138"/>
                    <a:pt x="387" y="138"/>
                  </a:cubicBezTo>
                  <a:cubicBezTo>
                    <a:pt x="387" y="136"/>
                    <a:pt x="378" y="138"/>
                    <a:pt x="374" y="140"/>
                  </a:cubicBezTo>
                  <a:cubicBezTo>
                    <a:pt x="369" y="142"/>
                    <a:pt x="365" y="142"/>
                    <a:pt x="360" y="142"/>
                  </a:cubicBezTo>
                  <a:cubicBezTo>
                    <a:pt x="355" y="141"/>
                    <a:pt x="348" y="142"/>
                    <a:pt x="342" y="144"/>
                  </a:cubicBezTo>
                  <a:cubicBezTo>
                    <a:pt x="337" y="145"/>
                    <a:pt x="335" y="145"/>
                    <a:pt x="330" y="147"/>
                  </a:cubicBezTo>
                  <a:cubicBezTo>
                    <a:pt x="326" y="150"/>
                    <a:pt x="320" y="151"/>
                    <a:pt x="315" y="152"/>
                  </a:cubicBezTo>
                  <a:cubicBezTo>
                    <a:pt x="310" y="153"/>
                    <a:pt x="302" y="153"/>
                    <a:pt x="296" y="149"/>
                  </a:cubicBezTo>
                  <a:cubicBezTo>
                    <a:pt x="290" y="145"/>
                    <a:pt x="283" y="148"/>
                    <a:pt x="278" y="150"/>
                  </a:cubicBezTo>
                  <a:cubicBezTo>
                    <a:pt x="272" y="151"/>
                    <a:pt x="274" y="153"/>
                    <a:pt x="269" y="155"/>
                  </a:cubicBezTo>
                  <a:cubicBezTo>
                    <a:pt x="264" y="158"/>
                    <a:pt x="263" y="150"/>
                    <a:pt x="258" y="148"/>
                  </a:cubicBezTo>
                  <a:cubicBezTo>
                    <a:pt x="254" y="147"/>
                    <a:pt x="253" y="151"/>
                    <a:pt x="252" y="155"/>
                  </a:cubicBezTo>
                  <a:cubicBezTo>
                    <a:pt x="251" y="160"/>
                    <a:pt x="252" y="161"/>
                    <a:pt x="254" y="162"/>
                  </a:cubicBezTo>
                  <a:cubicBezTo>
                    <a:pt x="257" y="163"/>
                    <a:pt x="253" y="165"/>
                    <a:pt x="249" y="166"/>
                  </a:cubicBezTo>
                  <a:cubicBezTo>
                    <a:pt x="245" y="166"/>
                    <a:pt x="247" y="172"/>
                    <a:pt x="244" y="176"/>
                  </a:cubicBezTo>
                  <a:cubicBezTo>
                    <a:pt x="241" y="180"/>
                    <a:pt x="240" y="177"/>
                    <a:pt x="237" y="175"/>
                  </a:cubicBezTo>
                  <a:cubicBezTo>
                    <a:pt x="241" y="172"/>
                    <a:pt x="231" y="169"/>
                    <a:pt x="233" y="165"/>
                  </a:cubicBezTo>
                  <a:cubicBezTo>
                    <a:pt x="234" y="161"/>
                    <a:pt x="240" y="159"/>
                    <a:pt x="240" y="154"/>
                  </a:cubicBezTo>
                  <a:cubicBezTo>
                    <a:pt x="241" y="150"/>
                    <a:pt x="238" y="143"/>
                    <a:pt x="235" y="148"/>
                  </a:cubicBezTo>
                  <a:cubicBezTo>
                    <a:pt x="232" y="152"/>
                    <a:pt x="224" y="159"/>
                    <a:pt x="222" y="157"/>
                  </a:cubicBezTo>
                  <a:cubicBezTo>
                    <a:pt x="219" y="154"/>
                    <a:pt x="210" y="146"/>
                    <a:pt x="204" y="150"/>
                  </a:cubicBezTo>
                  <a:cubicBezTo>
                    <a:pt x="197" y="153"/>
                    <a:pt x="196" y="158"/>
                    <a:pt x="194" y="161"/>
                  </a:cubicBezTo>
                  <a:cubicBezTo>
                    <a:pt x="192" y="165"/>
                    <a:pt x="180" y="167"/>
                    <a:pt x="175" y="168"/>
                  </a:cubicBezTo>
                  <a:cubicBezTo>
                    <a:pt x="169" y="170"/>
                    <a:pt x="169" y="171"/>
                    <a:pt x="162" y="171"/>
                  </a:cubicBezTo>
                  <a:cubicBezTo>
                    <a:pt x="155" y="170"/>
                    <a:pt x="160" y="171"/>
                    <a:pt x="152" y="166"/>
                  </a:cubicBezTo>
                  <a:cubicBezTo>
                    <a:pt x="143" y="161"/>
                    <a:pt x="136" y="153"/>
                    <a:pt x="130" y="152"/>
                  </a:cubicBezTo>
                  <a:cubicBezTo>
                    <a:pt x="123" y="152"/>
                    <a:pt x="119" y="149"/>
                    <a:pt x="114" y="149"/>
                  </a:cubicBezTo>
                  <a:cubicBezTo>
                    <a:pt x="110" y="149"/>
                    <a:pt x="108" y="153"/>
                    <a:pt x="108" y="159"/>
                  </a:cubicBezTo>
                  <a:cubicBezTo>
                    <a:pt x="108" y="164"/>
                    <a:pt x="110" y="166"/>
                    <a:pt x="107" y="166"/>
                  </a:cubicBezTo>
                  <a:cubicBezTo>
                    <a:pt x="105" y="166"/>
                    <a:pt x="99" y="165"/>
                    <a:pt x="95" y="167"/>
                  </a:cubicBezTo>
                  <a:cubicBezTo>
                    <a:pt x="91" y="169"/>
                    <a:pt x="83" y="167"/>
                    <a:pt x="79" y="165"/>
                  </a:cubicBezTo>
                  <a:cubicBezTo>
                    <a:pt x="74" y="162"/>
                    <a:pt x="81" y="158"/>
                    <a:pt x="74" y="156"/>
                  </a:cubicBezTo>
                  <a:cubicBezTo>
                    <a:pt x="67" y="154"/>
                    <a:pt x="63" y="148"/>
                    <a:pt x="59" y="152"/>
                  </a:cubicBezTo>
                  <a:cubicBezTo>
                    <a:pt x="56" y="155"/>
                    <a:pt x="47" y="154"/>
                    <a:pt x="49" y="151"/>
                  </a:cubicBezTo>
                  <a:cubicBezTo>
                    <a:pt x="50" y="149"/>
                    <a:pt x="48" y="142"/>
                    <a:pt x="45" y="142"/>
                  </a:cubicBezTo>
                  <a:cubicBezTo>
                    <a:pt x="42" y="142"/>
                    <a:pt x="43" y="141"/>
                    <a:pt x="38" y="143"/>
                  </a:cubicBezTo>
                  <a:cubicBezTo>
                    <a:pt x="33" y="145"/>
                    <a:pt x="28" y="143"/>
                    <a:pt x="30" y="142"/>
                  </a:cubicBezTo>
                  <a:cubicBezTo>
                    <a:pt x="32" y="140"/>
                    <a:pt x="38" y="137"/>
                    <a:pt x="34" y="135"/>
                  </a:cubicBezTo>
                  <a:cubicBezTo>
                    <a:pt x="31" y="133"/>
                    <a:pt x="27" y="129"/>
                    <a:pt x="27" y="127"/>
                  </a:cubicBezTo>
                  <a:cubicBezTo>
                    <a:pt x="27" y="125"/>
                    <a:pt x="13" y="123"/>
                    <a:pt x="18" y="122"/>
                  </a:cubicBezTo>
                  <a:cubicBezTo>
                    <a:pt x="22" y="121"/>
                    <a:pt x="33" y="118"/>
                    <a:pt x="27" y="117"/>
                  </a:cubicBezTo>
                  <a:cubicBezTo>
                    <a:pt x="22" y="116"/>
                    <a:pt x="18" y="110"/>
                    <a:pt x="14" y="110"/>
                  </a:cubicBezTo>
                  <a:cubicBezTo>
                    <a:pt x="10" y="110"/>
                    <a:pt x="4" y="107"/>
                    <a:pt x="6" y="102"/>
                  </a:cubicBezTo>
                  <a:cubicBezTo>
                    <a:pt x="9" y="96"/>
                    <a:pt x="10" y="93"/>
                    <a:pt x="12" y="97"/>
                  </a:cubicBezTo>
                  <a:cubicBezTo>
                    <a:pt x="14" y="102"/>
                    <a:pt x="21" y="106"/>
                    <a:pt x="23" y="106"/>
                  </a:cubicBezTo>
                  <a:cubicBezTo>
                    <a:pt x="25" y="105"/>
                    <a:pt x="21" y="103"/>
                    <a:pt x="20" y="100"/>
                  </a:cubicBezTo>
                  <a:cubicBezTo>
                    <a:pt x="19" y="96"/>
                    <a:pt x="20" y="96"/>
                    <a:pt x="19" y="92"/>
                  </a:cubicBezTo>
                  <a:cubicBezTo>
                    <a:pt x="19" y="88"/>
                    <a:pt x="19" y="87"/>
                    <a:pt x="18" y="85"/>
                  </a:cubicBezTo>
                  <a:cubicBezTo>
                    <a:pt x="16" y="83"/>
                    <a:pt x="9" y="82"/>
                    <a:pt x="14" y="79"/>
                  </a:cubicBezTo>
                  <a:cubicBezTo>
                    <a:pt x="20" y="76"/>
                    <a:pt x="17" y="72"/>
                    <a:pt x="14" y="73"/>
                  </a:cubicBezTo>
                  <a:cubicBezTo>
                    <a:pt x="12" y="74"/>
                    <a:pt x="8" y="76"/>
                    <a:pt x="7" y="76"/>
                  </a:cubicBezTo>
                  <a:cubicBezTo>
                    <a:pt x="6" y="76"/>
                    <a:pt x="1" y="78"/>
                    <a:pt x="1" y="75"/>
                  </a:cubicBezTo>
                  <a:cubicBezTo>
                    <a:pt x="1" y="71"/>
                    <a:pt x="2" y="63"/>
                    <a:pt x="2" y="60"/>
                  </a:cubicBezTo>
                  <a:cubicBezTo>
                    <a:pt x="2" y="57"/>
                    <a:pt x="0" y="49"/>
                    <a:pt x="3" y="48"/>
                  </a:cubicBezTo>
                  <a:cubicBezTo>
                    <a:pt x="6" y="47"/>
                    <a:pt x="9" y="47"/>
                    <a:pt x="11" y="49"/>
                  </a:cubicBezTo>
                  <a:cubicBezTo>
                    <a:pt x="14" y="50"/>
                    <a:pt x="23" y="49"/>
                    <a:pt x="25" y="50"/>
                  </a:cubicBezTo>
                  <a:cubicBezTo>
                    <a:pt x="28" y="51"/>
                    <a:pt x="33" y="54"/>
                    <a:pt x="35" y="51"/>
                  </a:cubicBezTo>
                  <a:cubicBezTo>
                    <a:pt x="38" y="49"/>
                    <a:pt x="35" y="46"/>
                    <a:pt x="39" y="46"/>
                  </a:cubicBezTo>
                  <a:cubicBezTo>
                    <a:pt x="42" y="47"/>
                    <a:pt x="45" y="51"/>
                    <a:pt x="53" y="51"/>
                  </a:cubicBezTo>
                  <a:cubicBezTo>
                    <a:pt x="62" y="51"/>
                    <a:pt x="72" y="53"/>
                    <a:pt x="69" y="50"/>
                  </a:cubicBezTo>
                  <a:cubicBezTo>
                    <a:pt x="67" y="47"/>
                    <a:pt x="57" y="45"/>
                    <a:pt x="65" y="44"/>
                  </a:cubicBezTo>
                  <a:cubicBezTo>
                    <a:pt x="72" y="42"/>
                    <a:pt x="88" y="44"/>
                    <a:pt x="82" y="41"/>
                  </a:cubicBezTo>
                  <a:cubicBezTo>
                    <a:pt x="75" y="38"/>
                    <a:pt x="68" y="39"/>
                    <a:pt x="68" y="36"/>
                  </a:cubicBezTo>
                  <a:cubicBezTo>
                    <a:pt x="67" y="32"/>
                    <a:pt x="65" y="31"/>
                    <a:pt x="67" y="29"/>
                  </a:cubicBezTo>
                  <a:cubicBezTo>
                    <a:pt x="68" y="28"/>
                    <a:pt x="70" y="26"/>
                    <a:pt x="75" y="28"/>
                  </a:cubicBezTo>
                  <a:cubicBezTo>
                    <a:pt x="81" y="29"/>
                    <a:pt x="85" y="30"/>
                    <a:pt x="93" y="30"/>
                  </a:cubicBezTo>
                  <a:cubicBezTo>
                    <a:pt x="100" y="30"/>
                    <a:pt x="104" y="30"/>
                    <a:pt x="108" y="30"/>
                  </a:cubicBezTo>
                  <a:cubicBezTo>
                    <a:pt x="113" y="30"/>
                    <a:pt x="114" y="29"/>
                    <a:pt x="118" y="26"/>
                  </a:cubicBezTo>
                  <a:cubicBezTo>
                    <a:pt x="122" y="23"/>
                    <a:pt x="124" y="25"/>
                    <a:pt x="133" y="19"/>
                  </a:cubicBezTo>
                  <a:cubicBezTo>
                    <a:pt x="142" y="13"/>
                    <a:pt x="136" y="12"/>
                    <a:pt x="147" y="10"/>
                  </a:cubicBezTo>
                  <a:cubicBezTo>
                    <a:pt x="158" y="7"/>
                    <a:pt x="154" y="6"/>
                    <a:pt x="163" y="6"/>
                  </a:cubicBezTo>
                  <a:cubicBezTo>
                    <a:pt x="172" y="6"/>
                    <a:pt x="180" y="4"/>
                    <a:pt x="182" y="5"/>
                  </a:cubicBezTo>
                  <a:cubicBezTo>
                    <a:pt x="184" y="6"/>
                    <a:pt x="193" y="7"/>
                    <a:pt x="194" y="6"/>
                  </a:cubicBezTo>
                  <a:cubicBezTo>
                    <a:pt x="195" y="4"/>
                    <a:pt x="203" y="0"/>
                    <a:pt x="203" y="3"/>
                  </a:cubicBezTo>
                  <a:cubicBezTo>
                    <a:pt x="203" y="6"/>
                    <a:pt x="206" y="14"/>
                    <a:pt x="210" y="15"/>
                  </a:cubicBezTo>
                  <a:cubicBezTo>
                    <a:pt x="214" y="15"/>
                    <a:pt x="217" y="15"/>
                    <a:pt x="221" y="13"/>
                  </a:cubicBezTo>
                  <a:cubicBezTo>
                    <a:pt x="225" y="11"/>
                    <a:pt x="227" y="18"/>
                    <a:pt x="228" y="21"/>
                  </a:cubicBezTo>
                  <a:cubicBezTo>
                    <a:pt x="228" y="24"/>
                    <a:pt x="238" y="25"/>
                    <a:pt x="241" y="24"/>
                  </a:cubicBezTo>
                  <a:cubicBezTo>
                    <a:pt x="243" y="23"/>
                    <a:pt x="241" y="24"/>
                    <a:pt x="247" y="27"/>
                  </a:cubicBezTo>
                  <a:cubicBezTo>
                    <a:pt x="254" y="30"/>
                    <a:pt x="260" y="30"/>
                    <a:pt x="268" y="31"/>
                  </a:cubicBezTo>
                  <a:cubicBezTo>
                    <a:pt x="277" y="33"/>
                    <a:pt x="273" y="31"/>
                    <a:pt x="282" y="34"/>
                  </a:cubicBezTo>
                  <a:cubicBezTo>
                    <a:pt x="291" y="36"/>
                    <a:pt x="293" y="28"/>
                    <a:pt x="295" y="29"/>
                  </a:cubicBezTo>
                  <a:cubicBezTo>
                    <a:pt x="298" y="30"/>
                    <a:pt x="308" y="35"/>
                    <a:pt x="313" y="35"/>
                  </a:cubicBezTo>
                  <a:cubicBezTo>
                    <a:pt x="318" y="36"/>
                    <a:pt x="327" y="32"/>
                    <a:pt x="332" y="30"/>
                  </a:cubicBezTo>
                  <a:cubicBezTo>
                    <a:pt x="337" y="27"/>
                    <a:pt x="337" y="27"/>
                    <a:pt x="344" y="22"/>
                  </a:cubicBezTo>
                  <a:cubicBezTo>
                    <a:pt x="346" y="21"/>
                    <a:pt x="348" y="19"/>
                    <a:pt x="350" y="18"/>
                  </a:cubicBezTo>
                  <a:cubicBezTo>
                    <a:pt x="352" y="20"/>
                    <a:pt x="356" y="22"/>
                    <a:pt x="360" y="21"/>
                  </a:cubicBezTo>
                  <a:cubicBezTo>
                    <a:pt x="366" y="21"/>
                    <a:pt x="366" y="21"/>
                    <a:pt x="371" y="19"/>
                  </a:cubicBezTo>
                  <a:cubicBezTo>
                    <a:pt x="375" y="17"/>
                    <a:pt x="378" y="16"/>
                    <a:pt x="380" y="17"/>
                  </a:cubicBezTo>
                  <a:cubicBezTo>
                    <a:pt x="381" y="19"/>
                    <a:pt x="385" y="23"/>
                    <a:pt x="389" y="25"/>
                  </a:cubicBezTo>
                  <a:cubicBezTo>
                    <a:pt x="391" y="27"/>
                    <a:pt x="392" y="28"/>
                    <a:pt x="395" y="29"/>
                  </a:cubicBezTo>
                  <a:cubicBezTo>
                    <a:pt x="395" y="31"/>
                    <a:pt x="395" y="32"/>
                    <a:pt x="398" y="34"/>
                  </a:cubicBezTo>
                  <a:cubicBezTo>
                    <a:pt x="401" y="36"/>
                    <a:pt x="402" y="36"/>
                    <a:pt x="402" y="40"/>
                  </a:cubicBezTo>
                  <a:cubicBezTo>
                    <a:pt x="402" y="43"/>
                    <a:pt x="399" y="47"/>
                    <a:pt x="401" y="50"/>
                  </a:cubicBezTo>
                  <a:cubicBezTo>
                    <a:pt x="402" y="54"/>
                    <a:pt x="402" y="58"/>
                    <a:pt x="408" y="59"/>
                  </a:cubicBezTo>
                  <a:cubicBezTo>
                    <a:pt x="414" y="60"/>
                    <a:pt x="420" y="59"/>
                    <a:pt x="422" y="61"/>
                  </a:cubicBezTo>
                  <a:cubicBezTo>
                    <a:pt x="424" y="62"/>
                    <a:pt x="424" y="64"/>
                    <a:pt x="426" y="66"/>
                  </a:cubicBezTo>
                  <a:cubicBezTo>
                    <a:pt x="427" y="67"/>
                    <a:pt x="427" y="67"/>
                    <a:pt x="427" y="67"/>
                  </a:cubicBezTo>
                  <a:cubicBezTo>
                    <a:pt x="425" y="68"/>
                    <a:pt x="424" y="69"/>
                    <a:pt x="424" y="70"/>
                  </a:cubicBezTo>
                  <a:cubicBezTo>
                    <a:pt x="425" y="72"/>
                    <a:pt x="426" y="76"/>
                    <a:pt x="422" y="77"/>
                  </a:cubicBezTo>
                  <a:cubicBezTo>
                    <a:pt x="418" y="79"/>
                    <a:pt x="415" y="77"/>
                    <a:pt x="416" y="81"/>
                  </a:cubicBezTo>
                  <a:cubicBezTo>
                    <a:pt x="417" y="85"/>
                    <a:pt x="422" y="90"/>
                    <a:pt x="423" y="95"/>
                  </a:cubicBezTo>
                  <a:cubicBezTo>
                    <a:pt x="424" y="99"/>
                    <a:pt x="426" y="107"/>
                    <a:pt x="427" y="108"/>
                  </a:cubicBezTo>
                  <a:cubicBezTo>
                    <a:pt x="428" y="110"/>
                    <a:pt x="429" y="112"/>
                    <a:pt x="428" y="115"/>
                  </a:cubicBezTo>
                  <a:cubicBezTo>
                    <a:pt x="426" y="117"/>
                    <a:pt x="426" y="120"/>
                    <a:pt x="430" y="122"/>
                  </a:cubicBezTo>
                  <a:cubicBezTo>
                    <a:pt x="433" y="124"/>
                    <a:pt x="435" y="129"/>
                    <a:pt x="435" y="131"/>
                  </a:cubicBezTo>
                  <a:cubicBezTo>
                    <a:pt x="436" y="133"/>
                    <a:pt x="439" y="136"/>
                    <a:pt x="440" y="137"/>
                  </a:cubicBezTo>
                  <a:cubicBezTo>
                    <a:pt x="441" y="137"/>
                    <a:pt x="441" y="137"/>
                    <a:pt x="441" y="13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208">
              <a:extLst>
                <a:ext uri="{FF2B5EF4-FFF2-40B4-BE49-F238E27FC236}">
                  <a16:creationId xmlns:a16="http://schemas.microsoft.com/office/drawing/2014/main" id="{21B61954-7E55-4FFC-827B-DBBEC953D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" y="1339"/>
              <a:ext cx="41" cy="27"/>
            </a:xfrm>
            <a:custGeom>
              <a:avLst/>
              <a:gdLst>
                <a:gd name="T0" fmla="*/ 67 w 68"/>
                <a:gd name="T1" fmla="*/ 27 h 45"/>
                <a:gd name="T2" fmla="*/ 61 w 68"/>
                <a:gd name="T3" fmla="*/ 31 h 45"/>
                <a:gd name="T4" fmla="*/ 53 w 68"/>
                <a:gd name="T5" fmla="*/ 29 h 45"/>
                <a:gd name="T6" fmla="*/ 44 w 68"/>
                <a:gd name="T7" fmla="*/ 30 h 45"/>
                <a:gd name="T8" fmla="*/ 37 w 68"/>
                <a:gd name="T9" fmla="*/ 30 h 45"/>
                <a:gd name="T10" fmla="*/ 30 w 68"/>
                <a:gd name="T11" fmla="*/ 34 h 45"/>
                <a:gd name="T12" fmla="*/ 26 w 68"/>
                <a:gd name="T13" fmla="*/ 40 h 45"/>
                <a:gd name="T14" fmla="*/ 18 w 68"/>
                <a:gd name="T15" fmla="*/ 42 h 45"/>
                <a:gd name="T16" fmla="*/ 12 w 68"/>
                <a:gd name="T17" fmla="*/ 40 h 45"/>
                <a:gd name="T18" fmla="*/ 4 w 68"/>
                <a:gd name="T19" fmla="*/ 41 h 45"/>
                <a:gd name="T20" fmla="*/ 0 w 68"/>
                <a:gd name="T21" fmla="*/ 39 h 45"/>
                <a:gd name="T22" fmla="*/ 0 w 68"/>
                <a:gd name="T23" fmla="*/ 38 h 45"/>
                <a:gd name="T24" fmla="*/ 0 w 68"/>
                <a:gd name="T25" fmla="*/ 38 h 45"/>
                <a:gd name="T26" fmla="*/ 3 w 68"/>
                <a:gd name="T27" fmla="*/ 35 h 45"/>
                <a:gd name="T28" fmla="*/ 6 w 68"/>
                <a:gd name="T29" fmla="*/ 28 h 45"/>
                <a:gd name="T30" fmla="*/ 10 w 68"/>
                <a:gd name="T31" fmla="*/ 21 h 45"/>
                <a:gd name="T32" fmla="*/ 11 w 68"/>
                <a:gd name="T33" fmla="*/ 14 h 45"/>
                <a:gd name="T34" fmla="*/ 8 w 68"/>
                <a:gd name="T35" fmla="*/ 11 h 45"/>
                <a:gd name="T36" fmla="*/ 5 w 68"/>
                <a:gd name="T37" fmla="*/ 9 h 45"/>
                <a:gd name="T38" fmla="*/ 13 w 68"/>
                <a:gd name="T39" fmla="*/ 4 h 45"/>
                <a:gd name="T40" fmla="*/ 24 w 68"/>
                <a:gd name="T41" fmla="*/ 0 h 45"/>
                <a:gd name="T42" fmla="*/ 32 w 68"/>
                <a:gd name="T43" fmla="*/ 3 h 45"/>
                <a:gd name="T44" fmla="*/ 39 w 68"/>
                <a:gd name="T45" fmla="*/ 3 h 45"/>
                <a:gd name="T46" fmla="*/ 42 w 68"/>
                <a:gd name="T47" fmla="*/ 3 h 45"/>
                <a:gd name="T48" fmla="*/ 47 w 68"/>
                <a:gd name="T49" fmla="*/ 11 h 45"/>
                <a:gd name="T50" fmla="*/ 56 w 68"/>
                <a:gd name="T51" fmla="*/ 18 h 45"/>
                <a:gd name="T52" fmla="*/ 65 w 68"/>
                <a:gd name="T53" fmla="*/ 22 h 45"/>
                <a:gd name="T54" fmla="*/ 67 w 68"/>
                <a:gd name="T55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8" h="45">
                  <a:moveTo>
                    <a:pt x="67" y="27"/>
                  </a:moveTo>
                  <a:cubicBezTo>
                    <a:pt x="67" y="29"/>
                    <a:pt x="65" y="31"/>
                    <a:pt x="61" y="31"/>
                  </a:cubicBezTo>
                  <a:cubicBezTo>
                    <a:pt x="58" y="31"/>
                    <a:pt x="60" y="33"/>
                    <a:pt x="53" y="29"/>
                  </a:cubicBezTo>
                  <a:cubicBezTo>
                    <a:pt x="47" y="26"/>
                    <a:pt x="45" y="29"/>
                    <a:pt x="44" y="30"/>
                  </a:cubicBezTo>
                  <a:cubicBezTo>
                    <a:pt x="42" y="32"/>
                    <a:pt x="37" y="30"/>
                    <a:pt x="37" y="30"/>
                  </a:cubicBezTo>
                  <a:cubicBezTo>
                    <a:pt x="37" y="30"/>
                    <a:pt x="32" y="31"/>
                    <a:pt x="30" y="34"/>
                  </a:cubicBezTo>
                  <a:cubicBezTo>
                    <a:pt x="28" y="36"/>
                    <a:pt x="27" y="39"/>
                    <a:pt x="26" y="40"/>
                  </a:cubicBezTo>
                  <a:cubicBezTo>
                    <a:pt x="25" y="41"/>
                    <a:pt x="20" y="45"/>
                    <a:pt x="18" y="42"/>
                  </a:cubicBezTo>
                  <a:cubicBezTo>
                    <a:pt x="16" y="38"/>
                    <a:pt x="14" y="39"/>
                    <a:pt x="12" y="40"/>
                  </a:cubicBezTo>
                  <a:cubicBezTo>
                    <a:pt x="11" y="41"/>
                    <a:pt x="7" y="41"/>
                    <a:pt x="4" y="41"/>
                  </a:cubicBezTo>
                  <a:cubicBezTo>
                    <a:pt x="2" y="42"/>
                    <a:pt x="0" y="41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7"/>
                    <a:pt x="2" y="36"/>
                    <a:pt x="3" y="35"/>
                  </a:cubicBezTo>
                  <a:cubicBezTo>
                    <a:pt x="5" y="33"/>
                    <a:pt x="6" y="32"/>
                    <a:pt x="6" y="28"/>
                  </a:cubicBezTo>
                  <a:cubicBezTo>
                    <a:pt x="7" y="25"/>
                    <a:pt x="7" y="24"/>
                    <a:pt x="10" y="21"/>
                  </a:cubicBezTo>
                  <a:cubicBezTo>
                    <a:pt x="13" y="17"/>
                    <a:pt x="11" y="19"/>
                    <a:pt x="11" y="14"/>
                  </a:cubicBezTo>
                  <a:cubicBezTo>
                    <a:pt x="12" y="9"/>
                    <a:pt x="11" y="12"/>
                    <a:pt x="8" y="11"/>
                  </a:cubicBezTo>
                  <a:cubicBezTo>
                    <a:pt x="6" y="11"/>
                    <a:pt x="5" y="10"/>
                    <a:pt x="5" y="9"/>
                  </a:cubicBezTo>
                  <a:cubicBezTo>
                    <a:pt x="8" y="7"/>
                    <a:pt x="9" y="6"/>
                    <a:pt x="13" y="4"/>
                  </a:cubicBezTo>
                  <a:cubicBezTo>
                    <a:pt x="17" y="2"/>
                    <a:pt x="21" y="0"/>
                    <a:pt x="24" y="0"/>
                  </a:cubicBezTo>
                  <a:cubicBezTo>
                    <a:pt x="27" y="1"/>
                    <a:pt x="30" y="2"/>
                    <a:pt x="32" y="3"/>
                  </a:cubicBezTo>
                  <a:cubicBezTo>
                    <a:pt x="35" y="4"/>
                    <a:pt x="37" y="4"/>
                    <a:pt x="39" y="3"/>
                  </a:cubicBezTo>
                  <a:cubicBezTo>
                    <a:pt x="40" y="3"/>
                    <a:pt x="41" y="3"/>
                    <a:pt x="42" y="3"/>
                  </a:cubicBezTo>
                  <a:cubicBezTo>
                    <a:pt x="42" y="4"/>
                    <a:pt x="41" y="6"/>
                    <a:pt x="47" y="11"/>
                  </a:cubicBezTo>
                  <a:cubicBezTo>
                    <a:pt x="55" y="16"/>
                    <a:pt x="52" y="17"/>
                    <a:pt x="56" y="18"/>
                  </a:cubicBezTo>
                  <a:cubicBezTo>
                    <a:pt x="60" y="20"/>
                    <a:pt x="65" y="22"/>
                    <a:pt x="65" y="22"/>
                  </a:cubicBezTo>
                  <a:cubicBezTo>
                    <a:pt x="65" y="22"/>
                    <a:pt x="68" y="24"/>
                    <a:pt x="67" y="2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209">
              <a:extLst>
                <a:ext uri="{FF2B5EF4-FFF2-40B4-BE49-F238E27FC236}">
                  <a16:creationId xmlns:a16="http://schemas.microsoft.com/office/drawing/2014/main" id="{D6D943BC-B486-432A-BA3E-EC99742F1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7" y="1352"/>
              <a:ext cx="48" cy="42"/>
            </a:xfrm>
            <a:custGeom>
              <a:avLst/>
              <a:gdLst>
                <a:gd name="T0" fmla="*/ 79 w 80"/>
                <a:gd name="T1" fmla="*/ 68 h 70"/>
                <a:gd name="T2" fmla="*/ 78 w 80"/>
                <a:gd name="T3" fmla="*/ 68 h 70"/>
                <a:gd name="T4" fmla="*/ 72 w 80"/>
                <a:gd name="T5" fmla="*/ 68 h 70"/>
                <a:gd name="T6" fmla="*/ 71 w 80"/>
                <a:gd name="T7" fmla="*/ 68 h 70"/>
                <a:gd name="T8" fmla="*/ 69 w 80"/>
                <a:gd name="T9" fmla="*/ 62 h 70"/>
                <a:gd name="T10" fmla="*/ 62 w 80"/>
                <a:gd name="T11" fmla="*/ 54 h 70"/>
                <a:gd name="T12" fmla="*/ 59 w 80"/>
                <a:gd name="T13" fmla="*/ 49 h 70"/>
                <a:gd name="T14" fmla="*/ 45 w 80"/>
                <a:gd name="T15" fmla="*/ 47 h 70"/>
                <a:gd name="T16" fmla="*/ 34 w 80"/>
                <a:gd name="T17" fmla="*/ 44 h 70"/>
                <a:gd name="T18" fmla="*/ 33 w 80"/>
                <a:gd name="T19" fmla="*/ 44 h 70"/>
                <a:gd name="T20" fmla="*/ 32 w 80"/>
                <a:gd name="T21" fmla="*/ 43 h 70"/>
                <a:gd name="T22" fmla="*/ 31 w 80"/>
                <a:gd name="T23" fmla="*/ 42 h 70"/>
                <a:gd name="T24" fmla="*/ 27 w 80"/>
                <a:gd name="T25" fmla="*/ 37 h 70"/>
                <a:gd name="T26" fmla="*/ 13 w 80"/>
                <a:gd name="T27" fmla="*/ 35 h 70"/>
                <a:gd name="T28" fmla="*/ 6 w 80"/>
                <a:gd name="T29" fmla="*/ 26 h 70"/>
                <a:gd name="T30" fmla="*/ 7 w 80"/>
                <a:gd name="T31" fmla="*/ 16 h 70"/>
                <a:gd name="T32" fmla="*/ 3 w 80"/>
                <a:gd name="T33" fmla="*/ 10 h 70"/>
                <a:gd name="T34" fmla="*/ 0 w 80"/>
                <a:gd name="T35" fmla="*/ 5 h 70"/>
                <a:gd name="T36" fmla="*/ 3 w 80"/>
                <a:gd name="T37" fmla="*/ 5 h 70"/>
                <a:gd name="T38" fmla="*/ 16 w 80"/>
                <a:gd name="T39" fmla="*/ 4 h 70"/>
                <a:gd name="T40" fmla="*/ 27 w 80"/>
                <a:gd name="T41" fmla="*/ 3 h 70"/>
                <a:gd name="T42" fmla="*/ 36 w 80"/>
                <a:gd name="T43" fmla="*/ 1 h 70"/>
                <a:gd name="T44" fmla="*/ 36 w 80"/>
                <a:gd name="T45" fmla="*/ 0 h 70"/>
                <a:gd name="T46" fmla="*/ 45 w 80"/>
                <a:gd name="T47" fmla="*/ 9 h 70"/>
                <a:gd name="T48" fmla="*/ 49 w 80"/>
                <a:gd name="T49" fmla="*/ 14 h 70"/>
                <a:gd name="T50" fmla="*/ 49 w 80"/>
                <a:gd name="T51" fmla="*/ 23 h 70"/>
                <a:gd name="T52" fmla="*/ 61 w 80"/>
                <a:gd name="T53" fmla="*/ 29 h 70"/>
                <a:gd name="T54" fmla="*/ 55 w 80"/>
                <a:gd name="T55" fmla="*/ 34 h 70"/>
                <a:gd name="T56" fmla="*/ 59 w 80"/>
                <a:gd name="T57" fmla="*/ 40 h 70"/>
                <a:gd name="T58" fmla="*/ 75 w 80"/>
                <a:gd name="T59" fmla="*/ 49 h 70"/>
                <a:gd name="T60" fmla="*/ 78 w 80"/>
                <a:gd name="T61" fmla="*/ 60 h 70"/>
                <a:gd name="T62" fmla="*/ 79 w 80"/>
                <a:gd name="T63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" h="70">
                  <a:moveTo>
                    <a:pt x="79" y="68"/>
                  </a:moveTo>
                  <a:cubicBezTo>
                    <a:pt x="79" y="68"/>
                    <a:pt x="78" y="68"/>
                    <a:pt x="78" y="68"/>
                  </a:cubicBezTo>
                  <a:cubicBezTo>
                    <a:pt x="76" y="69"/>
                    <a:pt x="73" y="70"/>
                    <a:pt x="72" y="68"/>
                  </a:cubicBezTo>
                  <a:cubicBezTo>
                    <a:pt x="72" y="68"/>
                    <a:pt x="72" y="68"/>
                    <a:pt x="71" y="68"/>
                  </a:cubicBezTo>
                  <a:cubicBezTo>
                    <a:pt x="71" y="66"/>
                    <a:pt x="70" y="65"/>
                    <a:pt x="69" y="62"/>
                  </a:cubicBezTo>
                  <a:cubicBezTo>
                    <a:pt x="68" y="60"/>
                    <a:pt x="64" y="56"/>
                    <a:pt x="62" y="54"/>
                  </a:cubicBezTo>
                  <a:cubicBezTo>
                    <a:pt x="61" y="51"/>
                    <a:pt x="60" y="49"/>
                    <a:pt x="59" y="49"/>
                  </a:cubicBezTo>
                  <a:cubicBezTo>
                    <a:pt x="57" y="50"/>
                    <a:pt x="50" y="51"/>
                    <a:pt x="45" y="47"/>
                  </a:cubicBezTo>
                  <a:cubicBezTo>
                    <a:pt x="41" y="44"/>
                    <a:pt x="37" y="44"/>
                    <a:pt x="34" y="44"/>
                  </a:cubicBezTo>
                  <a:cubicBezTo>
                    <a:pt x="34" y="43"/>
                    <a:pt x="34" y="44"/>
                    <a:pt x="33" y="44"/>
                  </a:cubicBezTo>
                  <a:cubicBezTo>
                    <a:pt x="33" y="44"/>
                    <a:pt x="33" y="43"/>
                    <a:pt x="32" y="43"/>
                  </a:cubicBezTo>
                  <a:cubicBezTo>
                    <a:pt x="32" y="43"/>
                    <a:pt x="32" y="43"/>
                    <a:pt x="31" y="42"/>
                  </a:cubicBezTo>
                  <a:cubicBezTo>
                    <a:pt x="29" y="40"/>
                    <a:pt x="29" y="38"/>
                    <a:pt x="27" y="37"/>
                  </a:cubicBezTo>
                  <a:cubicBezTo>
                    <a:pt x="25" y="35"/>
                    <a:pt x="19" y="36"/>
                    <a:pt x="13" y="35"/>
                  </a:cubicBezTo>
                  <a:cubicBezTo>
                    <a:pt x="7" y="34"/>
                    <a:pt x="7" y="30"/>
                    <a:pt x="6" y="26"/>
                  </a:cubicBezTo>
                  <a:cubicBezTo>
                    <a:pt x="4" y="23"/>
                    <a:pt x="7" y="19"/>
                    <a:pt x="7" y="16"/>
                  </a:cubicBezTo>
                  <a:cubicBezTo>
                    <a:pt x="7" y="12"/>
                    <a:pt x="6" y="12"/>
                    <a:pt x="3" y="10"/>
                  </a:cubicBezTo>
                  <a:cubicBezTo>
                    <a:pt x="0" y="8"/>
                    <a:pt x="0" y="7"/>
                    <a:pt x="0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8" y="5"/>
                    <a:pt x="13" y="4"/>
                    <a:pt x="16" y="4"/>
                  </a:cubicBezTo>
                  <a:cubicBezTo>
                    <a:pt x="20" y="3"/>
                    <a:pt x="24" y="3"/>
                    <a:pt x="27" y="3"/>
                  </a:cubicBezTo>
                  <a:cubicBezTo>
                    <a:pt x="31" y="2"/>
                    <a:pt x="32" y="3"/>
                    <a:pt x="36" y="1"/>
                  </a:cubicBezTo>
                  <a:cubicBezTo>
                    <a:pt x="36" y="1"/>
                    <a:pt x="36" y="0"/>
                    <a:pt x="36" y="0"/>
                  </a:cubicBezTo>
                  <a:cubicBezTo>
                    <a:pt x="38" y="3"/>
                    <a:pt x="42" y="7"/>
                    <a:pt x="45" y="9"/>
                  </a:cubicBezTo>
                  <a:cubicBezTo>
                    <a:pt x="49" y="12"/>
                    <a:pt x="50" y="13"/>
                    <a:pt x="49" y="14"/>
                  </a:cubicBezTo>
                  <a:cubicBezTo>
                    <a:pt x="48" y="16"/>
                    <a:pt x="47" y="19"/>
                    <a:pt x="49" y="23"/>
                  </a:cubicBezTo>
                  <a:cubicBezTo>
                    <a:pt x="51" y="26"/>
                    <a:pt x="58" y="27"/>
                    <a:pt x="61" y="29"/>
                  </a:cubicBezTo>
                  <a:cubicBezTo>
                    <a:pt x="64" y="31"/>
                    <a:pt x="58" y="34"/>
                    <a:pt x="55" y="34"/>
                  </a:cubicBezTo>
                  <a:cubicBezTo>
                    <a:pt x="52" y="35"/>
                    <a:pt x="55" y="36"/>
                    <a:pt x="59" y="40"/>
                  </a:cubicBezTo>
                  <a:cubicBezTo>
                    <a:pt x="63" y="45"/>
                    <a:pt x="71" y="45"/>
                    <a:pt x="75" y="49"/>
                  </a:cubicBezTo>
                  <a:cubicBezTo>
                    <a:pt x="80" y="53"/>
                    <a:pt x="78" y="56"/>
                    <a:pt x="78" y="60"/>
                  </a:cubicBezTo>
                  <a:cubicBezTo>
                    <a:pt x="78" y="62"/>
                    <a:pt x="79" y="66"/>
                    <a:pt x="79" y="6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210">
              <a:extLst>
                <a:ext uri="{FF2B5EF4-FFF2-40B4-BE49-F238E27FC236}">
                  <a16:creationId xmlns:a16="http://schemas.microsoft.com/office/drawing/2014/main" id="{5B59AFFB-DABF-406E-9390-14EC4348B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7" y="1438"/>
              <a:ext cx="8" cy="9"/>
            </a:xfrm>
            <a:custGeom>
              <a:avLst/>
              <a:gdLst>
                <a:gd name="T0" fmla="*/ 1 w 12"/>
                <a:gd name="T1" fmla="*/ 7 h 15"/>
                <a:gd name="T2" fmla="*/ 2 w 12"/>
                <a:gd name="T3" fmla="*/ 13 h 15"/>
                <a:gd name="T4" fmla="*/ 6 w 12"/>
                <a:gd name="T5" fmla="*/ 14 h 15"/>
                <a:gd name="T6" fmla="*/ 11 w 12"/>
                <a:gd name="T7" fmla="*/ 9 h 15"/>
                <a:gd name="T8" fmla="*/ 7 w 12"/>
                <a:gd name="T9" fmla="*/ 4 h 15"/>
                <a:gd name="T10" fmla="*/ 0 w 12"/>
                <a:gd name="T11" fmla="*/ 2 h 15"/>
                <a:gd name="T12" fmla="*/ 1 w 12"/>
                <a:gd name="T13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5">
                  <a:moveTo>
                    <a:pt x="1" y="7"/>
                  </a:moveTo>
                  <a:cubicBezTo>
                    <a:pt x="1" y="9"/>
                    <a:pt x="1" y="11"/>
                    <a:pt x="2" y="13"/>
                  </a:cubicBezTo>
                  <a:cubicBezTo>
                    <a:pt x="3" y="14"/>
                    <a:pt x="3" y="15"/>
                    <a:pt x="6" y="14"/>
                  </a:cubicBezTo>
                  <a:cubicBezTo>
                    <a:pt x="10" y="12"/>
                    <a:pt x="12" y="13"/>
                    <a:pt x="11" y="9"/>
                  </a:cubicBezTo>
                  <a:cubicBezTo>
                    <a:pt x="10" y="6"/>
                    <a:pt x="11" y="5"/>
                    <a:pt x="7" y="4"/>
                  </a:cubicBezTo>
                  <a:cubicBezTo>
                    <a:pt x="4" y="2"/>
                    <a:pt x="1" y="0"/>
                    <a:pt x="0" y="2"/>
                  </a:cubicBezTo>
                  <a:cubicBezTo>
                    <a:pt x="0" y="5"/>
                    <a:pt x="0" y="6"/>
                    <a:pt x="1" y="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211">
              <a:extLst>
                <a:ext uri="{FF2B5EF4-FFF2-40B4-BE49-F238E27FC236}">
                  <a16:creationId xmlns:a16="http://schemas.microsoft.com/office/drawing/2014/main" id="{0121C930-E75F-4520-A6C4-1B9A80947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" y="1205"/>
              <a:ext cx="10" cy="13"/>
            </a:xfrm>
            <a:custGeom>
              <a:avLst/>
              <a:gdLst>
                <a:gd name="T0" fmla="*/ 16 w 16"/>
                <a:gd name="T1" fmla="*/ 13 h 21"/>
                <a:gd name="T2" fmla="*/ 15 w 16"/>
                <a:gd name="T3" fmla="*/ 17 h 21"/>
                <a:gd name="T4" fmla="*/ 12 w 16"/>
                <a:gd name="T5" fmla="*/ 21 h 21"/>
                <a:gd name="T6" fmla="*/ 5 w 16"/>
                <a:gd name="T7" fmla="*/ 18 h 21"/>
                <a:gd name="T8" fmla="*/ 3 w 16"/>
                <a:gd name="T9" fmla="*/ 18 h 21"/>
                <a:gd name="T10" fmla="*/ 1 w 16"/>
                <a:gd name="T11" fmla="*/ 14 h 21"/>
                <a:gd name="T12" fmla="*/ 1 w 16"/>
                <a:gd name="T13" fmla="*/ 6 h 21"/>
                <a:gd name="T14" fmla="*/ 6 w 16"/>
                <a:gd name="T15" fmla="*/ 1 h 21"/>
                <a:gd name="T16" fmla="*/ 8 w 16"/>
                <a:gd name="T17" fmla="*/ 0 h 21"/>
                <a:gd name="T18" fmla="*/ 9 w 16"/>
                <a:gd name="T19" fmla="*/ 3 h 21"/>
                <a:gd name="T20" fmla="*/ 11 w 16"/>
                <a:gd name="T21" fmla="*/ 10 h 21"/>
                <a:gd name="T22" fmla="*/ 16 w 16"/>
                <a:gd name="T23" fmla="*/ 1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21">
                  <a:moveTo>
                    <a:pt x="16" y="13"/>
                  </a:moveTo>
                  <a:cubicBezTo>
                    <a:pt x="16" y="15"/>
                    <a:pt x="16" y="14"/>
                    <a:pt x="15" y="17"/>
                  </a:cubicBezTo>
                  <a:cubicBezTo>
                    <a:pt x="14" y="18"/>
                    <a:pt x="13" y="19"/>
                    <a:pt x="12" y="21"/>
                  </a:cubicBezTo>
                  <a:cubicBezTo>
                    <a:pt x="10" y="19"/>
                    <a:pt x="8" y="18"/>
                    <a:pt x="5" y="18"/>
                  </a:cubicBezTo>
                  <a:cubicBezTo>
                    <a:pt x="4" y="18"/>
                    <a:pt x="3" y="18"/>
                    <a:pt x="3" y="18"/>
                  </a:cubicBezTo>
                  <a:cubicBezTo>
                    <a:pt x="2" y="17"/>
                    <a:pt x="1" y="17"/>
                    <a:pt x="1" y="14"/>
                  </a:cubicBezTo>
                  <a:cubicBezTo>
                    <a:pt x="1" y="10"/>
                    <a:pt x="0" y="9"/>
                    <a:pt x="1" y="6"/>
                  </a:cubicBezTo>
                  <a:cubicBezTo>
                    <a:pt x="2" y="3"/>
                    <a:pt x="4" y="1"/>
                    <a:pt x="6" y="1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1"/>
                    <a:pt x="9" y="1"/>
                    <a:pt x="9" y="3"/>
                  </a:cubicBezTo>
                  <a:cubicBezTo>
                    <a:pt x="9" y="6"/>
                    <a:pt x="9" y="10"/>
                    <a:pt x="11" y="10"/>
                  </a:cubicBezTo>
                  <a:cubicBezTo>
                    <a:pt x="14" y="10"/>
                    <a:pt x="16" y="10"/>
                    <a:pt x="16" y="1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Oval 1212">
              <a:extLst>
                <a:ext uri="{FF2B5EF4-FFF2-40B4-BE49-F238E27FC236}">
                  <a16:creationId xmlns:a16="http://schemas.microsoft.com/office/drawing/2014/main" id="{0BCDC445-17C6-4B52-B77B-3E37FF60D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3" y="1251"/>
              <a:ext cx="3" cy="5"/>
            </a:xfrm>
            <a:prstGeom prst="ellipse">
              <a:avLst/>
            </a:prstGeom>
            <a:grpFill/>
            <a:ln w="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213">
              <a:extLst>
                <a:ext uri="{FF2B5EF4-FFF2-40B4-BE49-F238E27FC236}">
                  <a16:creationId xmlns:a16="http://schemas.microsoft.com/office/drawing/2014/main" id="{02361438-2DCC-405E-BE1E-E0B50A368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7" y="2829"/>
              <a:ext cx="13" cy="11"/>
            </a:xfrm>
            <a:custGeom>
              <a:avLst/>
              <a:gdLst>
                <a:gd name="T0" fmla="*/ 14 w 22"/>
                <a:gd name="T1" fmla="*/ 2 h 18"/>
                <a:gd name="T2" fmla="*/ 13 w 22"/>
                <a:gd name="T3" fmla="*/ 5 h 18"/>
                <a:gd name="T4" fmla="*/ 10 w 22"/>
                <a:gd name="T5" fmla="*/ 8 h 18"/>
                <a:gd name="T6" fmla="*/ 8 w 22"/>
                <a:gd name="T7" fmla="*/ 10 h 18"/>
                <a:gd name="T8" fmla="*/ 4 w 22"/>
                <a:gd name="T9" fmla="*/ 12 h 18"/>
                <a:gd name="T10" fmla="*/ 0 w 22"/>
                <a:gd name="T11" fmla="*/ 15 h 18"/>
                <a:gd name="T12" fmla="*/ 5 w 22"/>
                <a:gd name="T13" fmla="*/ 17 h 18"/>
                <a:gd name="T14" fmla="*/ 11 w 22"/>
                <a:gd name="T15" fmla="*/ 14 h 18"/>
                <a:gd name="T16" fmla="*/ 18 w 22"/>
                <a:gd name="T17" fmla="*/ 12 h 18"/>
                <a:gd name="T18" fmla="*/ 20 w 22"/>
                <a:gd name="T19" fmla="*/ 10 h 18"/>
                <a:gd name="T20" fmla="*/ 17 w 22"/>
                <a:gd name="T21" fmla="*/ 7 h 18"/>
                <a:gd name="T22" fmla="*/ 21 w 22"/>
                <a:gd name="T23" fmla="*/ 4 h 18"/>
                <a:gd name="T24" fmla="*/ 19 w 22"/>
                <a:gd name="T25" fmla="*/ 0 h 18"/>
                <a:gd name="T26" fmla="*/ 14 w 22"/>
                <a:gd name="T27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18">
                  <a:moveTo>
                    <a:pt x="14" y="2"/>
                  </a:moveTo>
                  <a:cubicBezTo>
                    <a:pt x="14" y="4"/>
                    <a:pt x="15" y="4"/>
                    <a:pt x="13" y="5"/>
                  </a:cubicBezTo>
                  <a:cubicBezTo>
                    <a:pt x="12" y="6"/>
                    <a:pt x="10" y="7"/>
                    <a:pt x="10" y="8"/>
                  </a:cubicBezTo>
                  <a:cubicBezTo>
                    <a:pt x="9" y="8"/>
                    <a:pt x="9" y="9"/>
                    <a:pt x="8" y="10"/>
                  </a:cubicBezTo>
                  <a:cubicBezTo>
                    <a:pt x="7" y="11"/>
                    <a:pt x="5" y="10"/>
                    <a:pt x="4" y="12"/>
                  </a:cubicBezTo>
                  <a:cubicBezTo>
                    <a:pt x="3" y="13"/>
                    <a:pt x="0" y="14"/>
                    <a:pt x="0" y="15"/>
                  </a:cubicBezTo>
                  <a:cubicBezTo>
                    <a:pt x="0" y="16"/>
                    <a:pt x="2" y="18"/>
                    <a:pt x="5" y="17"/>
                  </a:cubicBezTo>
                  <a:cubicBezTo>
                    <a:pt x="7" y="16"/>
                    <a:pt x="8" y="14"/>
                    <a:pt x="11" y="14"/>
                  </a:cubicBezTo>
                  <a:cubicBezTo>
                    <a:pt x="14" y="14"/>
                    <a:pt x="17" y="13"/>
                    <a:pt x="18" y="12"/>
                  </a:cubicBezTo>
                  <a:cubicBezTo>
                    <a:pt x="19" y="11"/>
                    <a:pt x="22" y="11"/>
                    <a:pt x="20" y="10"/>
                  </a:cubicBezTo>
                  <a:cubicBezTo>
                    <a:pt x="19" y="8"/>
                    <a:pt x="14" y="8"/>
                    <a:pt x="17" y="7"/>
                  </a:cubicBezTo>
                  <a:cubicBezTo>
                    <a:pt x="20" y="6"/>
                    <a:pt x="21" y="6"/>
                    <a:pt x="21" y="4"/>
                  </a:cubicBezTo>
                  <a:cubicBezTo>
                    <a:pt x="21" y="1"/>
                    <a:pt x="21" y="1"/>
                    <a:pt x="19" y="0"/>
                  </a:cubicBezTo>
                  <a:cubicBezTo>
                    <a:pt x="17" y="0"/>
                    <a:pt x="14" y="0"/>
                    <a:pt x="14" y="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214">
              <a:extLst>
                <a:ext uri="{FF2B5EF4-FFF2-40B4-BE49-F238E27FC236}">
                  <a16:creationId xmlns:a16="http://schemas.microsoft.com/office/drawing/2014/main" id="{3BBBE080-E4A7-4472-8F97-4B95760601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9" y="1950"/>
              <a:ext cx="24" cy="23"/>
            </a:xfrm>
            <a:custGeom>
              <a:avLst/>
              <a:gdLst>
                <a:gd name="T0" fmla="*/ 9 w 40"/>
                <a:gd name="T1" fmla="*/ 9 h 38"/>
                <a:gd name="T2" fmla="*/ 9 w 40"/>
                <a:gd name="T3" fmla="*/ 15 h 38"/>
                <a:gd name="T4" fmla="*/ 4 w 40"/>
                <a:gd name="T5" fmla="*/ 19 h 38"/>
                <a:gd name="T6" fmla="*/ 7 w 40"/>
                <a:gd name="T7" fmla="*/ 26 h 38"/>
                <a:gd name="T8" fmla="*/ 8 w 40"/>
                <a:gd name="T9" fmla="*/ 32 h 38"/>
                <a:gd name="T10" fmla="*/ 19 w 40"/>
                <a:gd name="T11" fmla="*/ 33 h 38"/>
                <a:gd name="T12" fmla="*/ 29 w 40"/>
                <a:gd name="T13" fmla="*/ 30 h 38"/>
                <a:gd name="T14" fmla="*/ 31 w 40"/>
                <a:gd name="T15" fmla="*/ 21 h 38"/>
                <a:gd name="T16" fmla="*/ 33 w 40"/>
                <a:gd name="T17" fmla="*/ 11 h 38"/>
                <a:gd name="T18" fmla="*/ 28 w 40"/>
                <a:gd name="T19" fmla="*/ 2 h 38"/>
                <a:gd name="T20" fmla="*/ 8 w 40"/>
                <a:gd name="T21" fmla="*/ 0 h 38"/>
                <a:gd name="T22" fmla="*/ 9 w 40"/>
                <a:gd name="T23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38">
                  <a:moveTo>
                    <a:pt x="9" y="9"/>
                  </a:moveTo>
                  <a:cubicBezTo>
                    <a:pt x="14" y="12"/>
                    <a:pt x="12" y="15"/>
                    <a:pt x="9" y="15"/>
                  </a:cubicBezTo>
                  <a:cubicBezTo>
                    <a:pt x="6" y="15"/>
                    <a:pt x="0" y="16"/>
                    <a:pt x="4" y="19"/>
                  </a:cubicBezTo>
                  <a:cubicBezTo>
                    <a:pt x="8" y="23"/>
                    <a:pt x="8" y="19"/>
                    <a:pt x="7" y="26"/>
                  </a:cubicBezTo>
                  <a:cubicBezTo>
                    <a:pt x="7" y="29"/>
                    <a:pt x="4" y="32"/>
                    <a:pt x="8" y="32"/>
                  </a:cubicBezTo>
                  <a:cubicBezTo>
                    <a:pt x="11" y="31"/>
                    <a:pt x="9" y="30"/>
                    <a:pt x="19" y="33"/>
                  </a:cubicBezTo>
                  <a:cubicBezTo>
                    <a:pt x="32" y="38"/>
                    <a:pt x="29" y="35"/>
                    <a:pt x="29" y="30"/>
                  </a:cubicBezTo>
                  <a:cubicBezTo>
                    <a:pt x="29" y="25"/>
                    <a:pt x="27" y="25"/>
                    <a:pt x="31" y="21"/>
                  </a:cubicBezTo>
                  <a:cubicBezTo>
                    <a:pt x="35" y="17"/>
                    <a:pt x="36" y="18"/>
                    <a:pt x="33" y="11"/>
                  </a:cubicBezTo>
                  <a:cubicBezTo>
                    <a:pt x="30" y="4"/>
                    <a:pt x="40" y="2"/>
                    <a:pt x="28" y="2"/>
                  </a:cubicBezTo>
                  <a:cubicBezTo>
                    <a:pt x="16" y="3"/>
                    <a:pt x="8" y="0"/>
                    <a:pt x="8" y="0"/>
                  </a:cubicBezTo>
                  <a:lnTo>
                    <a:pt x="9" y="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215">
              <a:extLst>
                <a:ext uri="{FF2B5EF4-FFF2-40B4-BE49-F238E27FC236}">
                  <a16:creationId xmlns:a16="http://schemas.microsoft.com/office/drawing/2014/main" id="{EA555E73-D038-4C1E-AE6C-2BBA11174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" y="2219"/>
              <a:ext cx="11" cy="8"/>
            </a:xfrm>
            <a:custGeom>
              <a:avLst/>
              <a:gdLst>
                <a:gd name="T0" fmla="*/ 6 w 19"/>
                <a:gd name="T1" fmla="*/ 6 h 13"/>
                <a:gd name="T2" fmla="*/ 13 w 19"/>
                <a:gd name="T3" fmla="*/ 12 h 13"/>
                <a:gd name="T4" fmla="*/ 16 w 19"/>
                <a:gd name="T5" fmla="*/ 2 h 13"/>
                <a:gd name="T6" fmla="*/ 6 w 19"/>
                <a:gd name="T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3">
                  <a:moveTo>
                    <a:pt x="6" y="6"/>
                  </a:moveTo>
                  <a:cubicBezTo>
                    <a:pt x="6" y="6"/>
                    <a:pt x="8" y="13"/>
                    <a:pt x="13" y="12"/>
                  </a:cubicBezTo>
                  <a:cubicBezTo>
                    <a:pt x="17" y="10"/>
                    <a:pt x="19" y="4"/>
                    <a:pt x="16" y="2"/>
                  </a:cubicBezTo>
                  <a:cubicBezTo>
                    <a:pt x="13" y="0"/>
                    <a:pt x="0" y="6"/>
                    <a:pt x="6" y="6"/>
                  </a:cubicBez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216">
              <a:extLst>
                <a:ext uri="{FF2B5EF4-FFF2-40B4-BE49-F238E27FC236}">
                  <a16:creationId xmlns:a16="http://schemas.microsoft.com/office/drawing/2014/main" id="{814B039B-9B5A-4F14-9F9F-8C219F3A2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" y="2219"/>
              <a:ext cx="11" cy="8"/>
            </a:xfrm>
            <a:custGeom>
              <a:avLst/>
              <a:gdLst>
                <a:gd name="T0" fmla="*/ 6 w 19"/>
                <a:gd name="T1" fmla="*/ 6 h 13"/>
                <a:gd name="T2" fmla="*/ 13 w 19"/>
                <a:gd name="T3" fmla="*/ 12 h 13"/>
                <a:gd name="T4" fmla="*/ 16 w 19"/>
                <a:gd name="T5" fmla="*/ 2 h 13"/>
                <a:gd name="T6" fmla="*/ 6 w 19"/>
                <a:gd name="T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3">
                  <a:moveTo>
                    <a:pt x="6" y="6"/>
                  </a:moveTo>
                  <a:cubicBezTo>
                    <a:pt x="6" y="6"/>
                    <a:pt x="8" y="13"/>
                    <a:pt x="13" y="12"/>
                  </a:cubicBezTo>
                  <a:cubicBezTo>
                    <a:pt x="17" y="10"/>
                    <a:pt x="19" y="4"/>
                    <a:pt x="16" y="2"/>
                  </a:cubicBezTo>
                  <a:cubicBezTo>
                    <a:pt x="13" y="0"/>
                    <a:pt x="0" y="6"/>
                    <a:pt x="6" y="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217">
              <a:extLst>
                <a:ext uri="{FF2B5EF4-FFF2-40B4-BE49-F238E27FC236}">
                  <a16:creationId xmlns:a16="http://schemas.microsoft.com/office/drawing/2014/main" id="{6A43D87D-FDAE-4FE5-96D7-591C667AF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" y="1710"/>
              <a:ext cx="16" cy="19"/>
            </a:xfrm>
            <a:custGeom>
              <a:avLst/>
              <a:gdLst>
                <a:gd name="T0" fmla="*/ 6 w 27"/>
                <a:gd name="T1" fmla="*/ 11 h 31"/>
                <a:gd name="T2" fmla="*/ 22 w 27"/>
                <a:gd name="T3" fmla="*/ 0 h 31"/>
                <a:gd name="T4" fmla="*/ 27 w 27"/>
                <a:gd name="T5" fmla="*/ 21 h 31"/>
                <a:gd name="T6" fmla="*/ 11 w 27"/>
                <a:gd name="T7" fmla="*/ 29 h 31"/>
                <a:gd name="T8" fmla="*/ 6 w 27"/>
                <a:gd name="T9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1">
                  <a:moveTo>
                    <a:pt x="6" y="11"/>
                  </a:moveTo>
                  <a:cubicBezTo>
                    <a:pt x="14" y="5"/>
                    <a:pt x="22" y="0"/>
                    <a:pt x="22" y="0"/>
                  </a:cubicBezTo>
                  <a:cubicBezTo>
                    <a:pt x="22" y="0"/>
                    <a:pt x="27" y="18"/>
                    <a:pt x="27" y="21"/>
                  </a:cubicBezTo>
                  <a:cubicBezTo>
                    <a:pt x="27" y="25"/>
                    <a:pt x="22" y="31"/>
                    <a:pt x="11" y="29"/>
                  </a:cubicBezTo>
                  <a:cubicBezTo>
                    <a:pt x="0" y="27"/>
                    <a:pt x="6" y="11"/>
                    <a:pt x="6" y="1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218">
              <a:extLst>
                <a:ext uri="{FF2B5EF4-FFF2-40B4-BE49-F238E27FC236}">
                  <a16:creationId xmlns:a16="http://schemas.microsoft.com/office/drawing/2014/main" id="{FD24A7B7-23E8-4366-A7BD-FA75C9350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" y="1693"/>
              <a:ext cx="14" cy="15"/>
            </a:xfrm>
            <a:custGeom>
              <a:avLst/>
              <a:gdLst>
                <a:gd name="T0" fmla="*/ 23 w 23"/>
                <a:gd name="T1" fmla="*/ 21 h 25"/>
                <a:gd name="T2" fmla="*/ 7 w 23"/>
                <a:gd name="T3" fmla="*/ 2 h 25"/>
                <a:gd name="T4" fmla="*/ 2 w 23"/>
                <a:gd name="T5" fmla="*/ 6 h 25"/>
                <a:gd name="T6" fmla="*/ 2 w 23"/>
                <a:gd name="T7" fmla="*/ 15 h 25"/>
                <a:gd name="T8" fmla="*/ 9 w 23"/>
                <a:gd name="T9" fmla="*/ 23 h 25"/>
                <a:gd name="T10" fmla="*/ 23 w 23"/>
                <a:gd name="T11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5">
                  <a:moveTo>
                    <a:pt x="23" y="21"/>
                  </a:moveTo>
                  <a:cubicBezTo>
                    <a:pt x="17" y="13"/>
                    <a:pt x="10" y="4"/>
                    <a:pt x="7" y="2"/>
                  </a:cubicBezTo>
                  <a:cubicBezTo>
                    <a:pt x="4" y="0"/>
                    <a:pt x="3" y="4"/>
                    <a:pt x="2" y="6"/>
                  </a:cubicBezTo>
                  <a:cubicBezTo>
                    <a:pt x="1" y="8"/>
                    <a:pt x="0" y="12"/>
                    <a:pt x="2" y="15"/>
                  </a:cubicBezTo>
                  <a:cubicBezTo>
                    <a:pt x="4" y="17"/>
                    <a:pt x="5" y="21"/>
                    <a:pt x="9" y="23"/>
                  </a:cubicBezTo>
                  <a:cubicBezTo>
                    <a:pt x="14" y="25"/>
                    <a:pt x="23" y="21"/>
                    <a:pt x="23" y="2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219">
              <a:extLst>
                <a:ext uri="{FF2B5EF4-FFF2-40B4-BE49-F238E27FC236}">
                  <a16:creationId xmlns:a16="http://schemas.microsoft.com/office/drawing/2014/main" id="{F2BACC99-D4BD-4546-9379-6D4B43021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" y="1680"/>
              <a:ext cx="12" cy="13"/>
            </a:xfrm>
            <a:custGeom>
              <a:avLst/>
              <a:gdLst>
                <a:gd name="T0" fmla="*/ 0 w 21"/>
                <a:gd name="T1" fmla="*/ 3 h 21"/>
                <a:gd name="T2" fmla="*/ 15 w 21"/>
                <a:gd name="T3" fmla="*/ 20 h 21"/>
                <a:gd name="T4" fmla="*/ 15 w 21"/>
                <a:gd name="T5" fmla="*/ 11 h 21"/>
                <a:gd name="T6" fmla="*/ 19 w 21"/>
                <a:gd name="T7" fmla="*/ 7 h 21"/>
                <a:gd name="T8" fmla="*/ 10 w 21"/>
                <a:gd name="T9" fmla="*/ 2 h 21"/>
                <a:gd name="T10" fmla="*/ 0 w 21"/>
                <a:gd name="T11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1">
                  <a:moveTo>
                    <a:pt x="0" y="3"/>
                  </a:moveTo>
                  <a:cubicBezTo>
                    <a:pt x="7" y="11"/>
                    <a:pt x="12" y="18"/>
                    <a:pt x="15" y="20"/>
                  </a:cubicBezTo>
                  <a:cubicBezTo>
                    <a:pt x="19" y="21"/>
                    <a:pt x="15" y="13"/>
                    <a:pt x="15" y="11"/>
                  </a:cubicBezTo>
                  <a:cubicBezTo>
                    <a:pt x="15" y="8"/>
                    <a:pt x="21" y="9"/>
                    <a:pt x="19" y="7"/>
                  </a:cubicBezTo>
                  <a:cubicBezTo>
                    <a:pt x="16" y="4"/>
                    <a:pt x="15" y="3"/>
                    <a:pt x="10" y="2"/>
                  </a:cubicBezTo>
                  <a:cubicBezTo>
                    <a:pt x="6" y="0"/>
                    <a:pt x="0" y="3"/>
                    <a:pt x="0" y="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220">
              <a:extLst>
                <a:ext uri="{FF2B5EF4-FFF2-40B4-BE49-F238E27FC236}">
                  <a16:creationId xmlns:a16="http://schemas.microsoft.com/office/drawing/2014/main" id="{541BD586-0C97-4165-ADB9-07CC983D0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" y="1215"/>
              <a:ext cx="825" cy="410"/>
            </a:xfrm>
            <a:custGeom>
              <a:avLst/>
              <a:gdLst>
                <a:gd name="T0" fmla="*/ 1374 w 1376"/>
                <a:gd name="T1" fmla="*/ 128 h 684"/>
                <a:gd name="T2" fmla="*/ 1309 w 1376"/>
                <a:gd name="T3" fmla="*/ 154 h 684"/>
                <a:gd name="T4" fmla="*/ 1263 w 1376"/>
                <a:gd name="T5" fmla="*/ 210 h 684"/>
                <a:gd name="T6" fmla="*/ 1239 w 1376"/>
                <a:gd name="T7" fmla="*/ 218 h 684"/>
                <a:gd name="T8" fmla="*/ 1211 w 1376"/>
                <a:gd name="T9" fmla="*/ 239 h 684"/>
                <a:gd name="T10" fmla="*/ 1136 w 1376"/>
                <a:gd name="T11" fmla="*/ 296 h 684"/>
                <a:gd name="T12" fmla="*/ 1102 w 1376"/>
                <a:gd name="T13" fmla="*/ 321 h 684"/>
                <a:gd name="T14" fmla="*/ 1090 w 1376"/>
                <a:gd name="T15" fmla="*/ 313 h 684"/>
                <a:gd name="T16" fmla="*/ 1082 w 1376"/>
                <a:gd name="T17" fmla="*/ 354 h 684"/>
                <a:gd name="T18" fmla="*/ 1069 w 1376"/>
                <a:gd name="T19" fmla="*/ 395 h 684"/>
                <a:gd name="T20" fmla="*/ 1041 w 1376"/>
                <a:gd name="T21" fmla="*/ 414 h 684"/>
                <a:gd name="T22" fmla="*/ 985 w 1376"/>
                <a:gd name="T23" fmla="*/ 453 h 684"/>
                <a:gd name="T24" fmla="*/ 916 w 1376"/>
                <a:gd name="T25" fmla="*/ 511 h 684"/>
                <a:gd name="T26" fmla="*/ 919 w 1376"/>
                <a:gd name="T27" fmla="*/ 621 h 684"/>
                <a:gd name="T28" fmla="*/ 878 w 1376"/>
                <a:gd name="T29" fmla="*/ 663 h 684"/>
                <a:gd name="T30" fmla="*/ 860 w 1376"/>
                <a:gd name="T31" fmla="*/ 618 h 684"/>
                <a:gd name="T32" fmla="*/ 867 w 1376"/>
                <a:gd name="T33" fmla="*/ 571 h 684"/>
                <a:gd name="T34" fmla="*/ 809 w 1376"/>
                <a:gd name="T35" fmla="*/ 552 h 684"/>
                <a:gd name="T36" fmla="*/ 752 w 1376"/>
                <a:gd name="T37" fmla="*/ 529 h 684"/>
                <a:gd name="T38" fmla="*/ 711 w 1376"/>
                <a:gd name="T39" fmla="*/ 548 h 684"/>
                <a:gd name="T40" fmla="*/ 699 w 1376"/>
                <a:gd name="T41" fmla="*/ 560 h 684"/>
                <a:gd name="T42" fmla="*/ 654 w 1376"/>
                <a:gd name="T43" fmla="*/ 550 h 684"/>
                <a:gd name="T44" fmla="*/ 582 w 1376"/>
                <a:gd name="T45" fmla="*/ 554 h 684"/>
                <a:gd name="T46" fmla="*/ 521 w 1376"/>
                <a:gd name="T47" fmla="*/ 597 h 684"/>
                <a:gd name="T48" fmla="*/ 494 w 1376"/>
                <a:gd name="T49" fmla="*/ 646 h 684"/>
                <a:gd name="T50" fmla="*/ 452 w 1376"/>
                <a:gd name="T51" fmla="*/ 630 h 684"/>
                <a:gd name="T52" fmla="*/ 405 w 1376"/>
                <a:gd name="T53" fmla="*/ 549 h 684"/>
                <a:gd name="T54" fmla="*/ 330 w 1376"/>
                <a:gd name="T55" fmla="*/ 509 h 684"/>
                <a:gd name="T56" fmla="*/ 209 w 1376"/>
                <a:gd name="T57" fmla="*/ 508 h 684"/>
                <a:gd name="T58" fmla="*/ 132 w 1376"/>
                <a:gd name="T59" fmla="*/ 471 h 684"/>
                <a:gd name="T60" fmla="*/ 77 w 1376"/>
                <a:gd name="T61" fmla="*/ 460 h 684"/>
                <a:gd name="T62" fmla="*/ 17 w 1376"/>
                <a:gd name="T63" fmla="*/ 403 h 684"/>
                <a:gd name="T64" fmla="*/ 7 w 1376"/>
                <a:gd name="T65" fmla="*/ 315 h 684"/>
                <a:gd name="T66" fmla="*/ 38 w 1376"/>
                <a:gd name="T67" fmla="*/ 208 h 684"/>
                <a:gd name="T68" fmla="*/ 91 w 1376"/>
                <a:gd name="T69" fmla="*/ 136 h 684"/>
                <a:gd name="T70" fmla="*/ 135 w 1376"/>
                <a:gd name="T71" fmla="*/ 44 h 684"/>
                <a:gd name="T72" fmla="*/ 799 w 1376"/>
                <a:gd name="T73" fmla="*/ 17 h 684"/>
                <a:gd name="T74" fmla="*/ 848 w 1376"/>
                <a:gd name="T75" fmla="*/ 30 h 684"/>
                <a:gd name="T76" fmla="*/ 904 w 1376"/>
                <a:gd name="T77" fmla="*/ 44 h 684"/>
                <a:gd name="T78" fmla="*/ 863 w 1376"/>
                <a:gd name="T79" fmla="*/ 81 h 684"/>
                <a:gd name="T80" fmla="*/ 973 w 1376"/>
                <a:gd name="T81" fmla="*/ 77 h 684"/>
                <a:gd name="T82" fmla="*/ 1012 w 1376"/>
                <a:gd name="T83" fmla="*/ 99 h 684"/>
                <a:gd name="T84" fmla="*/ 899 w 1376"/>
                <a:gd name="T85" fmla="*/ 129 h 684"/>
                <a:gd name="T86" fmla="*/ 895 w 1376"/>
                <a:gd name="T87" fmla="*/ 211 h 684"/>
                <a:gd name="T88" fmla="*/ 973 w 1376"/>
                <a:gd name="T89" fmla="*/ 111 h 684"/>
                <a:gd name="T90" fmla="*/ 1005 w 1376"/>
                <a:gd name="T91" fmla="*/ 155 h 684"/>
                <a:gd name="T92" fmla="*/ 1064 w 1376"/>
                <a:gd name="T93" fmla="*/ 137 h 684"/>
                <a:gd name="T94" fmla="*/ 1134 w 1376"/>
                <a:gd name="T95" fmla="*/ 155 h 684"/>
                <a:gd name="T96" fmla="*/ 1071 w 1376"/>
                <a:gd name="T97" fmla="*/ 186 h 684"/>
                <a:gd name="T98" fmla="*/ 988 w 1376"/>
                <a:gd name="T99" fmla="*/ 201 h 684"/>
                <a:gd name="T100" fmla="*/ 1035 w 1376"/>
                <a:gd name="T101" fmla="*/ 211 h 684"/>
                <a:gd name="T102" fmla="*/ 1158 w 1376"/>
                <a:gd name="T103" fmla="*/ 153 h 684"/>
                <a:gd name="T104" fmla="*/ 1324 w 1376"/>
                <a:gd name="T105" fmla="*/ 83 h 684"/>
                <a:gd name="T106" fmla="*/ 1373 w 1376"/>
                <a:gd name="T107" fmla="*/ 83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76" h="684">
                  <a:moveTo>
                    <a:pt x="1367" y="98"/>
                  </a:moveTo>
                  <a:cubicBezTo>
                    <a:pt x="1365" y="103"/>
                    <a:pt x="1364" y="107"/>
                    <a:pt x="1366" y="108"/>
                  </a:cubicBezTo>
                  <a:cubicBezTo>
                    <a:pt x="1368" y="109"/>
                    <a:pt x="1370" y="110"/>
                    <a:pt x="1369" y="112"/>
                  </a:cubicBezTo>
                  <a:cubicBezTo>
                    <a:pt x="1369" y="114"/>
                    <a:pt x="1366" y="120"/>
                    <a:pt x="1368" y="120"/>
                  </a:cubicBezTo>
                  <a:cubicBezTo>
                    <a:pt x="1369" y="120"/>
                    <a:pt x="1374" y="124"/>
                    <a:pt x="1374" y="125"/>
                  </a:cubicBezTo>
                  <a:cubicBezTo>
                    <a:pt x="1374" y="125"/>
                    <a:pt x="1374" y="126"/>
                    <a:pt x="1374" y="128"/>
                  </a:cubicBezTo>
                  <a:cubicBezTo>
                    <a:pt x="1370" y="130"/>
                    <a:pt x="1374" y="133"/>
                    <a:pt x="1370" y="132"/>
                  </a:cubicBezTo>
                  <a:cubicBezTo>
                    <a:pt x="1365" y="131"/>
                    <a:pt x="1362" y="140"/>
                    <a:pt x="1359" y="141"/>
                  </a:cubicBezTo>
                  <a:cubicBezTo>
                    <a:pt x="1356" y="141"/>
                    <a:pt x="1346" y="143"/>
                    <a:pt x="1342" y="141"/>
                  </a:cubicBezTo>
                  <a:cubicBezTo>
                    <a:pt x="1338" y="139"/>
                    <a:pt x="1336" y="148"/>
                    <a:pt x="1332" y="146"/>
                  </a:cubicBezTo>
                  <a:cubicBezTo>
                    <a:pt x="1328" y="145"/>
                    <a:pt x="1329" y="148"/>
                    <a:pt x="1323" y="148"/>
                  </a:cubicBezTo>
                  <a:cubicBezTo>
                    <a:pt x="1317" y="148"/>
                    <a:pt x="1320" y="154"/>
                    <a:pt x="1309" y="154"/>
                  </a:cubicBezTo>
                  <a:cubicBezTo>
                    <a:pt x="1298" y="154"/>
                    <a:pt x="1307" y="158"/>
                    <a:pt x="1294" y="159"/>
                  </a:cubicBezTo>
                  <a:cubicBezTo>
                    <a:pt x="1281" y="161"/>
                    <a:pt x="1293" y="161"/>
                    <a:pt x="1283" y="169"/>
                  </a:cubicBezTo>
                  <a:cubicBezTo>
                    <a:pt x="1274" y="177"/>
                    <a:pt x="1275" y="179"/>
                    <a:pt x="1270" y="181"/>
                  </a:cubicBezTo>
                  <a:cubicBezTo>
                    <a:pt x="1264" y="182"/>
                    <a:pt x="1267" y="191"/>
                    <a:pt x="1264" y="193"/>
                  </a:cubicBezTo>
                  <a:cubicBezTo>
                    <a:pt x="1262" y="196"/>
                    <a:pt x="1258" y="197"/>
                    <a:pt x="1258" y="202"/>
                  </a:cubicBezTo>
                  <a:cubicBezTo>
                    <a:pt x="1257" y="208"/>
                    <a:pt x="1263" y="207"/>
                    <a:pt x="1263" y="210"/>
                  </a:cubicBezTo>
                  <a:cubicBezTo>
                    <a:pt x="1263" y="214"/>
                    <a:pt x="1265" y="215"/>
                    <a:pt x="1268" y="214"/>
                  </a:cubicBezTo>
                  <a:cubicBezTo>
                    <a:pt x="1272" y="213"/>
                    <a:pt x="1275" y="209"/>
                    <a:pt x="1275" y="214"/>
                  </a:cubicBezTo>
                  <a:cubicBezTo>
                    <a:pt x="1274" y="218"/>
                    <a:pt x="1272" y="220"/>
                    <a:pt x="1266" y="221"/>
                  </a:cubicBezTo>
                  <a:cubicBezTo>
                    <a:pt x="1260" y="221"/>
                    <a:pt x="1261" y="226"/>
                    <a:pt x="1253" y="227"/>
                  </a:cubicBezTo>
                  <a:cubicBezTo>
                    <a:pt x="1246" y="229"/>
                    <a:pt x="1255" y="219"/>
                    <a:pt x="1254" y="219"/>
                  </a:cubicBezTo>
                  <a:cubicBezTo>
                    <a:pt x="1253" y="219"/>
                    <a:pt x="1243" y="221"/>
                    <a:pt x="1239" y="218"/>
                  </a:cubicBezTo>
                  <a:cubicBezTo>
                    <a:pt x="1234" y="214"/>
                    <a:pt x="1231" y="226"/>
                    <a:pt x="1222" y="227"/>
                  </a:cubicBezTo>
                  <a:cubicBezTo>
                    <a:pt x="1213" y="228"/>
                    <a:pt x="1217" y="227"/>
                    <a:pt x="1206" y="229"/>
                  </a:cubicBezTo>
                  <a:cubicBezTo>
                    <a:pt x="1195" y="232"/>
                    <a:pt x="1196" y="232"/>
                    <a:pt x="1189" y="234"/>
                  </a:cubicBezTo>
                  <a:cubicBezTo>
                    <a:pt x="1183" y="236"/>
                    <a:pt x="1187" y="240"/>
                    <a:pt x="1189" y="240"/>
                  </a:cubicBezTo>
                  <a:cubicBezTo>
                    <a:pt x="1192" y="240"/>
                    <a:pt x="1203" y="239"/>
                    <a:pt x="1212" y="235"/>
                  </a:cubicBezTo>
                  <a:cubicBezTo>
                    <a:pt x="1220" y="231"/>
                    <a:pt x="1215" y="239"/>
                    <a:pt x="1211" y="239"/>
                  </a:cubicBezTo>
                  <a:cubicBezTo>
                    <a:pt x="1208" y="239"/>
                    <a:pt x="1204" y="243"/>
                    <a:pt x="1197" y="243"/>
                  </a:cubicBezTo>
                  <a:cubicBezTo>
                    <a:pt x="1189" y="244"/>
                    <a:pt x="1190" y="246"/>
                    <a:pt x="1179" y="247"/>
                  </a:cubicBezTo>
                  <a:cubicBezTo>
                    <a:pt x="1167" y="247"/>
                    <a:pt x="1174" y="244"/>
                    <a:pt x="1168" y="249"/>
                  </a:cubicBezTo>
                  <a:cubicBezTo>
                    <a:pt x="1163" y="254"/>
                    <a:pt x="1169" y="253"/>
                    <a:pt x="1165" y="258"/>
                  </a:cubicBezTo>
                  <a:cubicBezTo>
                    <a:pt x="1161" y="264"/>
                    <a:pt x="1159" y="266"/>
                    <a:pt x="1152" y="276"/>
                  </a:cubicBezTo>
                  <a:cubicBezTo>
                    <a:pt x="1145" y="287"/>
                    <a:pt x="1140" y="292"/>
                    <a:pt x="1136" y="296"/>
                  </a:cubicBezTo>
                  <a:cubicBezTo>
                    <a:pt x="1132" y="299"/>
                    <a:pt x="1132" y="288"/>
                    <a:pt x="1131" y="285"/>
                  </a:cubicBezTo>
                  <a:cubicBezTo>
                    <a:pt x="1130" y="283"/>
                    <a:pt x="1125" y="292"/>
                    <a:pt x="1126" y="299"/>
                  </a:cubicBezTo>
                  <a:cubicBezTo>
                    <a:pt x="1127" y="306"/>
                    <a:pt x="1129" y="309"/>
                    <a:pt x="1121" y="316"/>
                  </a:cubicBezTo>
                  <a:cubicBezTo>
                    <a:pt x="1112" y="323"/>
                    <a:pt x="1117" y="322"/>
                    <a:pt x="1107" y="329"/>
                  </a:cubicBezTo>
                  <a:cubicBezTo>
                    <a:pt x="1097" y="336"/>
                    <a:pt x="1099" y="338"/>
                    <a:pt x="1093" y="345"/>
                  </a:cubicBezTo>
                  <a:cubicBezTo>
                    <a:pt x="1088" y="353"/>
                    <a:pt x="1098" y="325"/>
                    <a:pt x="1102" y="321"/>
                  </a:cubicBezTo>
                  <a:cubicBezTo>
                    <a:pt x="1105" y="318"/>
                    <a:pt x="1103" y="315"/>
                    <a:pt x="1100" y="313"/>
                  </a:cubicBezTo>
                  <a:cubicBezTo>
                    <a:pt x="1097" y="311"/>
                    <a:pt x="1101" y="305"/>
                    <a:pt x="1103" y="300"/>
                  </a:cubicBezTo>
                  <a:cubicBezTo>
                    <a:pt x="1104" y="296"/>
                    <a:pt x="1116" y="284"/>
                    <a:pt x="1116" y="280"/>
                  </a:cubicBezTo>
                  <a:cubicBezTo>
                    <a:pt x="1116" y="276"/>
                    <a:pt x="1109" y="290"/>
                    <a:pt x="1106" y="288"/>
                  </a:cubicBezTo>
                  <a:cubicBezTo>
                    <a:pt x="1104" y="287"/>
                    <a:pt x="1097" y="297"/>
                    <a:pt x="1095" y="297"/>
                  </a:cubicBezTo>
                  <a:cubicBezTo>
                    <a:pt x="1092" y="296"/>
                    <a:pt x="1094" y="312"/>
                    <a:pt x="1090" y="313"/>
                  </a:cubicBezTo>
                  <a:cubicBezTo>
                    <a:pt x="1086" y="315"/>
                    <a:pt x="1086" y="315"/>
                    <a:pt x="1090" y="321"/>
                  </a:cubicBezTo>
                  <a:cubicBezTo>
                    <a:pt x="1094" y="327"/>
                    <a:pt x="1089" y="328"/>
                    <a:pt x="1086" y="330"/>
                  </a:cubicBezTo>
                  <a:cubicBezTo>
                    <a:pt x="1084" y="332"/>
                    <a:pt x="1090" y="337"/>
                    <a:pt x="1086" y="337"/>
                  </a:cubicBezTo>
                  <a:cubicBezTo>
                    <a:pt x="1082" y="337"/>
                    <a:pt x="1085" y="338"/>
                    <a:pt x="1084" y="345"/>
                  </a:cubicBezTo>
                  <a:cubicBezTo>
                    <a:pt x="1083" y="352"/>
                    <a:pt x="1083" y="348"/>
                    <a:pt x="1077" y="349"/>
                  </a:cubicBezTo>
                  <a:cubicBezTo>
                    <a:pt x="1070" y="350"/>
                    <a:pt x="1077" y="354"/>
                    <a:pt x="1082" y="354"/>
                  </a:cubicBezTo>
                  <a:cubicBezTo>
                    <a:pt x="1086" y="354"/>
                    <a:pt x="1088" y="348"/>
                    <a:pt x="1092" y="352"/>
                  </a:cubicBezTo>
                  <a:cubicBezTo>
                    <a:pt x="1096" y="356"/>
                    <a:pt x="1090" y="368"/>
                    <a:pt x="1085" y="369"/>
                  </a:cubicBezTo>
                  <a:cubicBezTo>
                    <a:pt x="1080" y="371"/>
                    <a:pt x="1077" y="373"/>
                    <a:pt x="1072" y="375"/>
                  </a:cubicBezTo>
                  <a:cubicBezTo>
                    <a:pt x="1068" y="378"/>
                    <a:pt x="1078" y="379"/>
                    <a:pt x="1080" y="379"/>
                  </a:cubicBezTo>
                  <a:cubicBezTo>
                    <a:pt x="1082" y="378"/>
                    <a:pt x="1089" y="383"/>
                    <a:pt x="1079" y="389"/>
                  </a:cubicBezTo>
                  <a:cubicBezTo>
                    <a:pt x="1070" y="395"/>
                    <a:pt x="1074" y="395"/>
                    <a:pt x="1069" y="395"/>
                  </a:cubicBezTo>
                  <a:cubicBezTo>
                    <a:pt x="1064" y="395"/>
                    <a:pt x="1065" y="395"/>
                    <a:pt x="1062" y="394"/>
                  </a:cubicBezTo>
                  <a:cubicBezTo>
                    <a:pt x="1060" y="393"/>
                    <a:pt x="1061" y="397"/>
                    <a:pt x="1059" y="399"/>
                  </a:cubicBezTo>
                  <a:cubicBezTo>
                    <a:pt x="1057" y="402"/>
                    <a:pt x="1061" y="403"/>
                    <a:pt x="1066" y="404"/>
                  </a:cubicBezTo>
                  <a:cubicBezTo>
                    <a:pt x="1071" y="405"/>
                    <a:pt x="1068" y="406"/>
                    <a:pt x="1060" y="410"/>
                  </a:cubicBezTo>
                  <a:cubicBezTo>
                    <a:pt x="1053" y="415"/>
                    <a:pt x="1053" y="410"/>
                    <a:pt x="1049" y="410"/>
                  </a:cubicBezTo>
                  <a:cubicBezTo>
                    <a:pt x="1045" y="410"/>
                    <a:pt x="1046" y="413"/>
                    <a:pt x="1041" y="414"/>
                  </a:cubicBezTo>
                  <a:cubicBezTo>
                    <a:pt x="1035" y="415"/>
                    <a:pt x="1035" y="418"/>
                    <a:pt x="1032" y="419"/>
                  </a:cubicBezTo>
                  <a:cubicBezTo>
                    <a:pt x="1028" y="420"/>
                    <a:pt x="1025" y="427"/>
                    <a:pt x="1021" y="429"/>
                  </a:cubicBezTo>
                  <a:cubicBezTo>
                    <a:pt x="1017" y="432"/>
                    <a:pt x="1019" y="432"/>
                    <a:pt x="1014" y="433"/>
                  </a:cubicBezTo>
                  <a:cubicBezTo>
                    <a:pt x="1010" y="435"/>
                    <a:pt x="1010" y="436"/>
                    <a:pt x="1005" y="437"/>
                  </a:cubicBezTo>
                  <a:cubicBezTo>
                    <a:pt x="1000" y="438"/>
                    <a:pt x="999" y="441"/>
                    <a:pt x="992" y="445"/>
                  </a:cubicBezTo>
                  <a:cubicBezTo>
                    <a:pt x="985" y="449"/>
                    <a:pt x="989" y="450"/>
                    <a:pt x="985" y="453"/>
                  </a:cubicBezTo>
                  <a:cubicBezTo>
                    <a:pt x="980" y="456"/>
                    <a:pt x="980" y="458"/>
                    <a:pt x="975" y="460"/>
                  </a:cubicBezTo>
                  <a:cubicBezTo>
                    <a:pt x="971" y="462"/>
                    <a:pt x="961" y="471"/>
                    <a:pt x="955" y="470"/>
                  </a:cubicBezTo>
                  <a:cubicBezTo>
                    <a:pt x="950" y="469"/>
                    <a:pt x="949" y="475"/>
                    <a:pt x="942" y="477"/>
                  </a:cubicBezTo>
                  <a:cubicBezTo>
                    <a:pt x="936" y="479"/>
                    <a:pt x="942" y="481"/>
                    <a:pt x="934" y="486"/>
                  </a:cubicBezTo>
                  <a:cubicBezTo>
                    <a:pt x="925" y="490"/>
                    <a:pt x="931" y="492"/>
                    <a:pt x="924" y="495"/>
                  </a:cubicBezTo>
                  <a:cubicBezTo>
                    <a:pt x="917" y="499"/>
                    <a:pt x="921" y="500"/>
                    <a:pt x="916" y="511"/>
                  </a:cubicBezTo>
                  <a:cubicBezTo>
                    <a:pt x="911" y="522"/>
                    <a:pt x="912" y="519"/>
                    <a:pt x="908" y="525"/>
                  </a:cubicBezTo>
                  <a:cubicBezTo>
                    <a:pt x="904" y="531"/>
                    <a:pt x="911" y="532"/>
                    <a:pt x="910" y="543"/>
                  </a:cubicBezTo>
                  <a:cubicBezTo>
                    <a:pt x="909" y="553"/>
                    <a:pt x="908" y="554"/>
                    <a:pt x="910" y="563"/>
                  </a:cubicBezTo>
                  <a:cubicBezTo>
                    <a:pt x="911" y="572"/>
                    <a:pt x="911" y="569"/>
                    <a:pt x="913" y="578"/>
                  </a:cubicBezTo>
                  <a:cubicBezTo>
                    <a:pt x="915" y="587"/>
                    <a:pt x="914" y="591"/>
                    <a:pt x="914" y="600"/>
                  </a:cubicBezTo>
                  <a:cubicBezTo>
                    <a:pt x="914" y="610"/>
                    <a:pt x="917" y="617"/>
                    <a:pt x="919" y="621"/>
                  </a:cubicBezTo>
                  <a:cubicBezTo>
                    <a:pt x="920" y="625"/>
                    <a:pt x="918" y="640"/>
                    <a:pt x="917" y="645"/>
                  </a:cubicBezTo>
                  <a:cubicBezTo>
                    <a:pt x="916" y="651"/>
                    <a:pt x="914" y="658"/>
                    <a:pt x="910" y="669"/>
                  </a:cubicBezTo>
                  <a:cubicBezTo>
                    <a:pt x="905" y="681"/>
                    <a:pt x="903" y="676"/>
                    <a:pt x="899" y="680"/>
                  </a:cubicBezTo>
                  <a:cubicBezTo>
                    <a:pt x="896" y="684"/>
                    <a:pt x="894" y="681"/>
                    <a:pt x="888" y="682"/>
                  </a:cubicBezTo>
                  <a:cubicBezTo>
                    <a:pt x="882" y="682"/>
                    <a:pt x="885" y="677"/>
                    <a:pt x="885" y="675"/>
                  </a:cubicBezTo>
                  <a:cubicBezTo>
                    <a:pt x="885" y="673"/>
                    <a:pt x="883" y="670"/>
                    <a:pt x="878" y="663"/>
                  </a:cubicBezTo>
                  <a:cubicBezTo>
                    <a:pt x="874" y="656"/>
                    <a:pt x="873" y="660"/>
                    <a:pt x="874" y="656"/>
                  </a:cubicBezTo>
                  <a:cubicBezTo>
                    <a:pt x="875" y="652"/>
                    <a:pt x="874" y="650"/>
                    <a:pt x="869" y="645"/>
                  </a:cubicBezTo>
                  <a:cubicBezTo>
                    <a:pt x="864" y="640"/>
                    <a:pt x="870" y="644"/>
                    <a:pt x="871" y="641"/>
                  </a:cubicBezTo>
                  <a:cubicBezTo>
                    <a:pt x="872" y="639"/>
                    <a:pt x="867" y="635"/>
                    <a:pt x="867" y="635"/>
                  </a:cubicBezTo>
                  <a:cubicBezTo>
                    <a:pt x="867" y="635"/>
                    <a:pt x="864" y="635"/>
                    <a:pt x="863" y="629"/>
                  </a:cubicBezTo>
                  <a:cubicBezTo>
                    <a:pt x="863" y="624"/>
                    <a:pt x="862" y="624"/>
                    <a:pt x="860" y="618"/>
                  </a:cubicBezTo>
                  <a:cubicBezTo>
                    <a:pt x="858" y="612"/>
                    <a:pt x="860" y="614"/>
                    <a:pt x="864" y="611"/>
                  </a:cubicBezTo>
                  <a:cubicBezTo>
                    <a:pt x="868" y="608"/>
                    <a:pt x="867" y="604"/>
                    <a:pt x="866" y="602"/>
                  </a:cubicBezTo>
                  <a:cubicBezTo>
                    <a:pt x="866" y="601"/>
                    <a:pt x="864" y="606"/>
                    <a:pt x="860" y="607"/>
                  </a:cubicBezTo>
                  <a:cubicBezTo>
                    <a:pt x="855" y="609"/>
                    <a:pt x="860" y="600"/>
                    <a:pt x="860" y="598"/>
                  </a:cubicBezTo>
                  <a:cubicBezTo>
                    <a:pt x="859" y="595"/>
                    <a:pt x="861" y="592"/>
                    <a:pt x="865" y="585"/>
                  </a:cubicBezTo>
                  <a:cubicBezTo>
                    <a:pt x="869" y="579"/>
                    <a:pt x="866" y="576"/>
                    <a:pt x="867" y="571"/>
                  </a:cubicBezTo>
                  <a:cubicBezTo>
                    <a:pt x="868" y="566"/>
                    <a:pt x="860" y="564"/>
                    <a:pt x="860" y="560"/>
                  </a:cubicBezTo>
                  <a:cubicBezTo>
                    <a:pt x="860" y="556"/>
                    <a:pt x="851" y="551"/>
                    <a:pt x="851" y="547"/>
                  </a:cubicBezTo>
                  <a:cubicBezTo>
                    <a:pt x="851" y="542"/>
                    <a:pt x="842" y="546"/>
                    <a:pt x="841" y="544"/>
                  </a:cubicBezTo>
                  <a:cubicBezTo>
                    <a:pt x="839" y="543"/>
                    <a:pt x="832" y="548"/>
                    <a:pt x="831" y="548"/>
                  </a:cubicBezTo>
                  <a:cubicBezTo>
                    <a:pt x="830" y="548"/>
                    <a:pt x="824" y="554"/>
                    <a:pt x="822" y="554"/>
                  </a:cubicBezTo>
                  <a:cubicBezTo>
                    <a:pt x="819" y="554"/>
                    <a:pt x="809" y="554"/>
                    <a:pt x="809" y="552"/>
                  </a:cubicBezTo>
                  <a:cubicBezTo>
                    <a:pt x="810" y="550"/>
                    <a:pt x="804" y="546"/>
                    <a:pt x="804" y="542"/>
                  </a:cubicBezTo>
                  <a:cubicBezTo>
                    <a:pt x="804" y="537"/>
                    <a:pt x="800" y="542"/>
                    <a:pt x="799" y="540"/>
                  </a:cubicBezTo>
                  <a:cubicBezTo>
                    <a:pt x="798" y="539"/>
                    <a:pt x="794" y="537"/>
                    <a:pt x="792" y="534"/>
                  </a:cubicBezTo>
                  <a:cubicBezTo>
                    <a:pt x="791" y="531"/>
                    <a:pt x="780" y="533"/>
                    <a:pt x="775" y="530"/>
                  </a:cubicBezTo>
                  <a:cubicBezTo>
                    <a:pt x="771" y="528"/>
                    <a:pt x="765" y="537"/>
                    <a:pt x="758" y="538"/>
                  </a:cubicBezTo>
                  <a:cubicBezTo>
                    <a:pt x="751" y="538"/>
                    <a:pt x="752" y="535"/>
                    <a:pt x="752" y="529"/>
                  </a:cubicBezTo>
                  <a:cubicBezTo>
                    <a:pt x="753" y="523"/>
                    <a:pt x="746" y="536"/>
                    <a:pt x="741" y="534"/>
                  </a:cubicBezTo>
                  <a:cubicBezTo>
                    <a:pt x="735" y="531"/>
                    <a:pt x="738" y="536"/>
                    <a:pt x="729" y="536"/>
                  </a:cubicBezTo>
                  <a:cubicBezTo>
                    <a:pt x="719" y="536"/>
                    <a:pt x="721" y="542"/>
                    <a:pt x="710" y="541"/>
                  </a:cubicBezTo>
                  <a:cubicBezTo>
                    <a:pt x="699" y="541"/>
                    <a:pt x="703" y="537"/>
                    <a:pt x="697" y="537"/>
                  </a:cubicBezTo>
                  <a:cubicBezTo>
                    <a:pt x="690" y="537"/>
                    <a:pt x="697" y="543"/>
                    <a:pt x="701" y="543"/>
                  </a:cubicBezTo>
                  <a:cubicBezTo>
                    <a:pt x="704" y="543"/>
                    <a:pt x="705" y="545"/>
                    <a:pt x="711" y="548"/>
                  </a:cubicBezTo>
                  <a:cubicBezTo>
                    <a:pt x="716" y="551"/>
                    <a:pt x="711" y="552"/>
                    <a:pt x="706" y="555"/>
                  </a:cubicBezTo>
                  <a:cubicBezTo>
                    <a:pt x="701" y="558"/>
                    <a:pt x="703" y="558"/>
                    <a:pt x="709" y="562"/>
                  </a:cubicBezTo>
                  <a:cubicBezTo>
                    <a:pt x="716" y="567"/>
                    <a:pt x="716" y="564"/>
                    <a:pt x="717" y="569"/>
                  </a:cubicBezTo>
                  <a:cubicBezTo>
                    <a:pt x="717" y="573"/>
                    <a:pt x="713" y="571"/>
                    <a:pt x="709" y="575"/>
                  </a:cubicBezTo>
                  <a:cubicBezTo>
                    <a:pt x="706" y="580"/>
                    <a:pt x="704" y="573"/>
                    <a:pt x="706" y="571"/>
                  </a:cubicBezTo>
                  <a:cubicBezTo>
                    <a:pt x="708" y="568"/>
                    <a:pt x="701" y="563"/>
                    <a:pt x="699" y="560"/>
                  </a:cubicBezTo>
                  <a:cubicBezTo>
                    <a:pt x="697" y="557"/>
                    <a:pt x="696" y="559"/>
                    <a:pt x="695" y="564"/>
                  </a:cubicBezTo>
                  <a:cubicBezTo>
                    <a:pt x="695" y="569"/>
                    <a:pt x="691" y="569"/>
                    <a:pt x="687" y="566"/>
                  </a:cubicBezTo>
                  <a:cubicBezTo>
                    <a:pt x="683" y="563"/>
                    <a:pt x="684" y="569"/>
                    <a:pt x="676" y="570"/>
                  </a:cubicBezTo>
                  <a:cubicBezTo>
                    <a:pt x="668" y="572"/>
                    <a:pt x="668" y="568"/>
                    <a:pt x="668" y="565"/>
                  </a:cubicBezTo>
                  <a:cubicBezTo>
                    <a:pt x="667" y="563"/>
                    <a:pt x="666" y="562"/>
                    <a:pt x="664" y="558"/>
                  </a:cubicBezTo>
                  <a:cubicBezTo>
                    <a:pt x="662" y="554"/>
                    <a:pt x="658" y="551"/>
                    <a:pt x="654" y="550"/>
                  </a:cubicBezTo>
                  <a:cubicBezTo>
                    <a:pt x="651" y="550"/>
                    <a:pt x="643" y="558"/>
                    <a:pt x="641" y="556"/>
                  </a:cubicBezTo>
                  <a:cubicBezTo>
                    <a:pt x="639" y="555"/>
                    <a:pt x="639" y="556"/>
                    <a:pt x="629" y="554"/>
                  </a:cubicBezTo>
                  <a:cubicBezTo>
                    <a:pt x="618" y="552"/>
                    <a:pt x="626" y="553"/>
                    <a:pt x="620" y="551"/>
                  </a:cubicBezTo>
                  <a:cubicBezTo>
                    <a:pt x="615" y="550"/>
                    <a:pt x="615" y="551"/>
                    <a:pt x="605" y="551"/>
                  </a:cubicBezTo>
                  <a:cubicBezTo>
                    <a:pt x="595" y="551"/>
                    <a:pt x="601" y="556"/>
                    <a:pt x="592" y="557"/>
                  </a:cubicBezTo>
                  <a:cubicBezTo>
                    <a:pt x="582" y="559"/>
                    <a:pt x="585" y="556"/>
                    <a:pt x="582" y="554"/>
                  </a:cubicBezTo>
                  <a:cubicBezTo>
                    <a:pt x="579" y="553"/>
                    <a:pt x="583" y="564"/>
                    <a:pt x="578" y="565"/>
                  </a:cubicBezTo>
                  <a:cubicBezTo>
                    <a:pt x="573" y="566"/>
                    <a:pt x="573" y="571"/>
                    <a:pt x="566" y="573"/>
                  </a:cubicBezTo>
                  <a:cubicBezTo>
                    <a:pt x="560" y="576"/>
                    <a:pt x="559" y="581"/>
                    <a:pt x="552" y="582"/>
                  </a:cubicBezTo>
                  <a:cubicBezTo>
                    <a:pt x="545" y="582"/>
                    <a:pt x="542" y="583"/>
                    <a:pt x="536" y="581"/>
                  </a:cubicBezTo>
                  <a:cubicBezTo>
                    <a:pt x="530" y="580"/>
                    <a:pt x="534" y="589"/>
                    <a:pt x="528" y="590"/>
                  </a:cubicBezTo>
                  <a:cubicBezTo>
                    <a:pt x="521" y="592"/>
                    <a:pt x="527" y="594"/>
                    <a:pt x="521" y="597"/>
                  </a:cubicBezTo>
                  <a:cubicBezTo>
                    <a:pt x="514" y="599"/>
                    <a:pt x="517" y="602"/>
                    <a:pt x="511" y="602"/>
                  </a:cubicBezTo>
                  <a:cubicBezTo>
                    <a:pt x="505" y="602"/>
                    <a:pt x="509" y="608"/>
                    <a:pt x="506" y="612"/>
                  </a:cubicBezTo>
                  <a:cubicBezTo>
                    <a:pt x="504" y="615"/>
                    <a:pt x="508" y="616"/>
                    <a:pt x="504" y="618"/>
                  </a:cubicBezTo>
                  <a:cubicBezTo>
                    <a:pt x="500" y="620"/>
                    <a:pt x="501" y="625"/>
                    <a:pt x="496" y="627"/>
                  </a:cubicBezTo>
                  <a:cubicBezTo>
                    <a:pt x="491" y="630"/>
                    <a:pt x="496" y="633"/>
                    <a:pt x="496" y="636"/>
                  </a:cubicBezTo>
                  <a:cubicBezTo>
                    <a:pt x="496" y="639"/>
                    <a:pt x="496" y="641"/>
                    <a:pt x="494" y="646"/>
                  </a:cubicBezTo>
                  <a:cubicBezTo>
                    <a:pt x="492" y="650"/>
                    <a:pt x="496" y="652"/>
                    <a:pt x="499" y="657"/>
                  </a:cubicBezTo>
                  <a:cubicBezTo>
                    <a:pt x="497" y="660"/>
                    <a:pt x="490" y="661"/>
                    <a:pt x="487" y="658"/>
                  </a:cubicBezTo>
                  <a:cubicBezTo>
                    <a:pt x="484" y="654"/>
                    <a:pt x="479" y="656"/>
                    <a:pt x="475" y="655"/>
                  </a:cubicBezTo>
                  <a:cubicBezTo>
                    <a:pt x="471" y="654"/>
                    <a:pt x="467" y="650"/>
                    <a:pt x="463" y="648"/>
                  </a:cubicBezTo>
                  <a:cubicBezTo>
                    <a:pt x="460" y="646"/>
                    <a:pt x="458" y="645"/>
                    <a:pt x="456" y="643"/>
                  </a:cubicBezTo>
                  <a:cubicBezTo>
                    <a:pt x="454" y="641"/>
                    <a:pt x="453" y="637"/>
                    <a:pt x="452" y="630"/>
                  </a:cubicBezTo>
                  <a:cubicBezTo>
                    <a:pt x="450" y="623"/>
                    <a:pt x="451" y="626"/>
                    <a:pt x="453" y="621"/>
                  </a:cubicBezTo>
                  <a:cubicBezTo>
                    <a:pt x="455" y="616"/>
                    <a:pt x="452" y="615"/>
                    <a:pt x="450" y="612"/>
                  </a:cubicBezTo>
                  <a:cubicBezTo>
                    <a:pt x="448" y="610"/>
                    <a:pt x="444" y="601"/>
                    <a:pt x="441" y="593"/>
                  </a:cubicBezTo>
                  <a:cubicBezTo>
                    <a:pt x="438" y="585"/>
                    <a:pt x="437" y="581"/>
                    <a:pt x="435" y="571"/>
                  </a:cubicBezTo>
                  <a:cubicBezTo>
                    <a:pt x="433" y="561"/>
                    <a:pt x="429" y="559"/>
                    <a:pt x="425" y="553"/>
                  </a:cubicBezTo>
                  <a:cubicBezTo>
                    <a:pt x="421" y="548"/>
                    <a:pt x="410" y="549"/>
                    <a:pt x="405" y="549"/>
                  </a:cubicBezTo>
                  <a:cubicBezTo>
                    <a:pt x="400" y="549"/>
                    <a:pt x="396" y="551"/>
                    <a:pt x="391" y="553"/>
                  </a:cubicBezTo>
                  <a:cubicBezTo>
                    <a:pt x="387" y="555"/>
                    <a:pt x="381" y="567"/>
                    <a:pt x="378" y="571"/>
                  </a:cubicBezTo>
                  <a:cubicBezTo>
                    <a:pt x="376" y="574"/>
                    <a:pt x="364" y="568"/>
                    <a:pt x="360" y="565"/>
                  </a:cubicBezTo>
                  <a:cubicBezTo>
                    <a:pt x="356" y="562"/>
                    <a:pt x="353" y="560"/>
                    <a:pt x="348" y="553"/>
                  </a:cubicBezTo>
                  <a:cubicBezTo>
                    <a:pt x="344" y="547"/>
                    <a:pt x="346" y="529"/>
                    <a:pt x="345" y="526"/>
                  </a:cubicBezTo>
                  <a:cubicBezTo>
                    <a:pt x="345" y="523"/>
                    <a:pt x="334" y="514"/>
                    <a:pt x="330" y="509"/>
                  </a:cubicBezTo>
                  <a:cubicBezTo>
                    <a:pt x="325" y="504"/>
                    <a:pt x="319" y="495"/>
                    <a:pt x="318" y="495"/>
                  </a:cubicBezTo>
                  <a:cubicBezTo>
                    <a:pt x="317" y="494"/>
                    <a:pt x="287" y="492"/>
                    <a:pt x="280" y="495"/>
                  </a:cubicBezTo>
                  <a:cubicBezTo>
                    <a:pt x="272" y="498"/>
                    <a:pt x="273" y="505"/>
                    <a:pt x="270" y="507"/>
                  </a:cubicBezTo>
                  <a:cubicBezTo>
                    <a:pt x="266" y="510"/>
                    <a:pt x="259" y="507"/>
                    <a:pt x="251" y="507"/>
                  </a:cubicBezTo>
                  <a:cubicBezTo>
                    <a:pt x="243" y="507"/>
                    <a:pt x="234" y="509"/>
                    <a:pt x="231" y="508"/>
                  </a:cubicBezTo>
                  <a:cubicBezTo>
                    <a:pt x="229" y="508"/>
                    <a:pt x="214" y="510"/>
                    <a:pt x="209" y="508"/>
                  </a:cubicBezTo>
                  <a:cubicBezTo>
                    <a:pt x="205" y="506"/>
                    <a:pt x="196" y="503"/>
                    <a:pt x="189" y="500"/>
                  </a:cubicBezTo>
                  <a:cubicBezTo>
                    <a:pt x="182" y="497"/>
                    <a:pt x="177" y="495"/>
                    <a:pt x="174" y="493"/>
                  </a:cubicBezTo>
                  <a:cubicBezTo>
                    <a:pt x="171" y="491"/>
                    <a:pt x="159" y="488"/>
                    <a:pt x="154" y="485"/>
                  </a:cubicBezTo>
                  <a:cubicBezTo>
                    <a:pt x="149" y="482"/>
                    <a:pt x="147" y="483"/>
                    <a:pt x="142" y="481"/>
                  </a:cubicBezTo>
                  <a:cubicBezTo>
                    <a:pt x="136" y="480"/>
                    <a:pt x="138" y="479"/>
                    <a:pt x="132" y="477"/>
                  </a:cubicBezTo>
                  <a:cubicBezTo>
                    <a:pt x="126" y="474"/>
                    <a:pt x="132" y="474"/>
                    <a:pt x="132" y="471"/>
                  </a:cubicBezTo>
                  <a:cubicBezTo>
                    <a:pt x="132" y="469"/>
                    <a:pt x="125" y="469"/>
                    <a:pt x="118" y="469"/>
                  </a:cubicBezTo>
                  <a:cubicBezTo>
                    <a:pt x="110" y="469"/>
                    <a:pt x="105" y="471"/>
                    <a:pt x="99" y="471"/>
                  </a:cubicBezTo>
                  <a:cubicBezTo>
                    <a:pt x="93" y="471"/>
                    <a:pt x="86" y="473"/>
                    <a:pt x="83" y="473"/>
                  </a:cubicBezTo>
                  <a:cubicBezTo>
                    <a:pt x="80" y="473"/>
                    <a:pt x="76" y="474"/>
                    <a:pt x="73" y="474"/>
                  </a:cubicBezTo>
                  <a:cubicBezTo>
                    <a:pt x="74" y="472"/>
                    <a:pt x="74" y="471"/>
                    <a:pt x="73" y="470"/>
                  </a:cubicBezTo>
                  <a:cubicBezTo>
                    <a:pt x="73" y="467"/>
                    <a:pt x="77" y="463"/>
                    <a:pt x="77" y="460"/>
                  </a:cubicBezTo>
                  <a:cubicBezTo>
                    <a:pt x="78" y="457"/>
                    <a:pt x="71" y="454"/>
                    <a:pt x="70" y="449"/>
                  </a:cubicBezTo>
                  <a:cubicBezTo>
                    <a:pt x="69" y="443"/>
                    <a:pt x="61" y="444"/>
                    <a:pt x="60" y="440"/>
                  </a:cubicBezTo>
                  <a:cubicBezTo>
                    <a:pt x="60" y="435"/>
                    <a:pt x="56" y="435"/>
                    <a:pt x="51" y="430"/>
                  </a:cubicBezTo>
                  <a:cubicBezTo>
                    <a:pt x="46" y="426"/>
                    <a:pt x="47" y="427"/>
                    <a:pt x="40" y="423"/>
                  </a:cubicBezTo>
                  <a:cubicBezTo>
                    <a:pt x="33" y="419"/>
                    <a:pt x="22" y="423"/>
                    <a:pt x="16" y="418"/>
                  </a:cubicBezTo>
                  <a:cubicBezTo>
                    <a:pt x="10" y="413"/>
                    <a:pt x="16" y="408"/>
                    <a:pt x="17" y="403"/>
                  </a:cubicBezTo>
                  <a:cubicBezTo>
                    <a:pt x="17" y="397"/>
                    <a:pt x="21" y="393"/>
                    <a:pt x="16" y="386"/>
                  </a:cubicBezTo>
                  <a:cubicBezTo>
                    <a:pt x="10" y="379"/>
                    <a:pt x="11" y="380"/>
                    <a:pt x="5" y="373"/>
                  </a:cubicBezTo>
                  <a:cubicBezTo>
                    <a:pt x="0" y="367"/>
                    <a:pt x="13" y="361"/>
                    <a:pt x="18" y="358"/>
                  </a:cubicBezTo>
                  <a:cubicBezTo>
                    <a:pt x="23" y="356"/>
                    <a:pt x="12" y="349"/>
                    <a:pt x="12" y="340"/>
                  </a:cubicBezTo>
                  <a:cubicBezTo>
                    <a:pt x="12" y="331"/>
                    <a:pt x="17" y="332"/>
                    <a:pt x="17" y="324"/>
                  </a:cubicBezTo>
                  <a:cubicBezTo>
                    <a:pt x="17" y="315"/>
                    <a:pt x="10" y="323"/>
                    <a:pt x="7" y="315"/>
                  </a:cubicBezTo>
                  <a:cubicBezTo>
                    <a:pt x="5" y="308"/>
                    <a:pt x="3" y="303"/>
                    <a:pt x="1" y="299"/>
                  </a:cubicBezTo>
                  <a:cubicBezTo>
                    <a:pt x="0" y="295"/>
                    <a:pt x="7" y="286"/>
                    <a:pt x="12" y="280"/>
                  </a:cubicBezTo>
                  <a:cubicBezTo>
                    <a:pt x="16" y="274"/>
                    <a:pt x="11" y="267"/>
                    <a:pt x="6" y="259"/>
                  </a:cubicBezTo>
                  <a:cubicBezTo>
                    <a:pt x="1" y="252"/>
                    <a:pt x="8" y="255"/>
                    <a:pt x="25" y="238"/>
                  </a:cubicBezTo>
                  <a:cubicBezTo>
                    <a:pt x="42" y="221"/>
                    <a:pt x="32" y="230"/>
                    <a:pt x="33" y="223"/>
                  </a:cubicBezTo>
                  <a:cubicBezTo>
                    <a:pt x="33" y="216"/>
                    <a:pt x="37" y="213"/>
                    <a:pt x="38" y="208"/>
                  </a:cubicBezTo>
                  <a:cubicBezTo>
                    <a:pt x="39" y="203"/>
                    <a:pt x="41" y="196"/>
                    <a:pt x="41" y="193"/>
                  </a:cubicBezTo>
                  <a:cubicBezTo>
                    <a:pt x="41" y="190"/>
                    <a:pt x="51" y="182"/>
                    <a:pt x="53" y="177"/>
                  </a:cubicBezTo>
                  <a:cubicBezTo>
                    <a:pt x="55" y="172"/>
                    <a:pt x="63" y="169"/>
                    <a:pt x="66" y="167"/>
                  </a:cubicBezTo>
                  <a:cubicBezTo>
                    <a:pt x="69" y="165"/>
                    <a:pt x="70" y="159"/>
                    <a:pt x="72" y="155"/>
                  </a:cubicBezTo>
                  <a:cubicBezTo>
                    <a:pt x="75" y="152"/>
                    <a:pt x="79" y="147"/>
                    <a:pt x="81" y="145"/>
                  </a:cubicBezTo>
                  <a:cubicBezTo>
                    <a:pt x="82" y="144"/>
                    <a:pt x="90" y="138"/>
                    <a:pt x="91" y="136"/>
                  </a:cubicBezTo>
                  <a:cubicBezTo>
                    <a:pt x="92" y="134"/>
                    <a:pt x="97" y="125"/>
                    <a:pt x="100" y="122"/>
                  </a:cubicBezTo>
                  <a:cubicBezTo>
                    <a:pt x="103" y="119"/>
                    <a:pt x="103" y="115"/>
                    <a:pt x="106" y="111"/>
                  </a:cubicBezTo>
                  <a:cubicBezTo>
                    <a:pt x="109" y="108"/>
                    <a:pt x="114" y="103"/>
                    <a:pt x="116" y="95"/>
                  </a:cubicBezTo>
                  <a:cubicBezTo>
                    <a:pt x="118" y="87"/>
                    <a:pt x="124" y="89"/>
                    <a:pt x="124" y="85"/>
                  </a:cubicBezTo>
                  <a:cubicBezTo>
                    <a:pt x="123" y="80"/>
                    <a:pt x="129" y="76"/>
                    <a:pt x="131" y="67"/>
                  </a:cubicBezTo>
                  <a:cubicBezTo>
                    <a:pt x="133" y="57"/>
                    <a:pt x="135" y="55"/>
                    <a:pt x="135" y="44"/>
                  </a:cubicBezTo>
                  <a:cubicBezTo>
                    <a:pt x="135" y="33"/>
                    <a:pt x="137" y="36"/>
                    <a:pt x="143" y="33"/>
                  </a:cubicBezTo>
                  <a:cubicBezTo>
                    <a:pt x="149" y="30"/>
                    <a:pt x="149" y="36"/>
                    <a:pt x="159" y="35"/>
                  </a:cubicBezTo>
                  <a:cubicBezTo>
                    <a:pt x="169" y="35"/>
                    <a:pt x="163" y="37"/>
                    <a:pt x="179" y="38"/>
                  </a:cubicBezTo>
                  <a:cubicBezTo>
                    <a:pt x="195" y="39"/>
                    <a:pt x="185" y="37"/>
                    <a:pt x="189" y="34"/>
                  </a:cubicBezTo>
                  <a:cubicBezTo>
                    <a:pt x="194" y="31"/>
                    <a:pt x="197" y="23"/>
                    <a:pt x="199" y="17"/>
                  </a:cubicBezTo>
                  <a:cubicBezTo>
                    <a:pt x="245" y="17"/>
                    <a:pt x="792" y="20"/>
                    <a:pt x="799" y="17"/>
                  </a:cubicBezTo>
                  <a:cubicBezTo>
                    <a:pt x="806" y="14"/>
                    <a:pt x="814" y="0"/>
                    <a:pt x="814" y="8"/>
                  </a:cubicBezTo>
                  <a:cubicBezTo>
                    <a:pt x="814" y="16"/>
                    <a:pt x="808" y="24"/>
                    <a:pt x="810" y="24"/>
                  </a:cubicBezTo>
                  <a:cubicBezTo>
                    <a:pt x="812" y="24"/>
                    <a:pt x="818" y="24"/>
                    <a:pt x="821" y="26"/>
                  </a:cubicBezTo>
                  <a:cubicBezTo>
                    <a:pt x="825" y="28"/>
                    <a:pt x="828" y="30"/>
                    <a:pt x="830" y="29"/>
                  </a:cubicBezTo>
                  <a:cubicBezTo>
                    <a:pt x="833" y="28"/>
                    <a:pt x="836" y="24"/>
                    <a:pt x="840" y="25"/>
                  </a:cubicBezTo>
                  <a:cubicBezTo>
                    <a:pt x="843" y="26"/>
                    <a:pt x="846" y="28"/>
                    <a:pt x="848" y="30"/>
                  </a:cubicBezTo>
                  <a:cubicBezTo>
                    <a:pt x="850" y="31"/>
                    <a:pt x="850" y="31"/>
                    <a:pt x="852" y="34"/>
                  </a:cubicBezTo>
                  <a:cubicBezTo>
                    <a:pt x="853" y="37"/>
                    <a:pt x="856" y="33"/>
                    <a:pt x="859" y="36"/>
                  </a:cubicBezTo>
                  <a:cubicBezTo>
                    <a:pt x="862" y="39"/>
                    <a:pt x="859" y="41"/>
                    <a:pt x="866" y="41"/>
                  </a:cubicBezTo>
                  <a:cubicBezTo>
                    <a:pt x="873" y="42"/>
                    <a:pt x="874" y="40"/>
                    <a:pt x="879" y="40"/>
                  </a:cubicBezTo>
                  <a:cubicBezTo>
                    <a:pt x="884" y="39"/>
                    <a:pt x="885" y="39"/>
                    <a:pt x="887" y="41"/>
                  </a:cubicBezTo>
                  <a:cubicBezTo>
                    <a:pt x="890" y="42"/>
                    <a:pt x="904" y="42"/>
                    <a:pt x="904" y="44"/>
                  </a:cubicBezTo>
                  <a:cubicBezTo>
                    <a:pt x="905" y="45"/>
                    <a:pt x="905" y="45"/>
                    <a:pt x="905" y="45"/>
                  </a:cubicBezTo>
                  <a:cubicBezTo>
                    <a:pt x="897" y="48"/>
                    <a:pt x="885" y="50"/>
                    <a:pt x="882" y="52"/>
                  </a:cubicBezTo>
                  <a:cubicBezTo>
                    <a:pt x="877" y="54"/>
                    <a:pt x="870" y="58"/>
                    <a:pt x="859" y="64"/>
                  </a:cubicBezTo>
                  <a:cubicBezTo>
                    <a:pt x="848" y="70"/>
                    <a:pt x="848" y="66"/>
                    <a:pt x="835" y="76"/>
                  </a:cubicBezTo>
                  <a:cubicBezTo>
                    <a:pt x="829" y="88"/>
                    <a:pt x="851" y="76"/>
                    <a:pt x="861" y="73"/>
                  </a:cubicBezTo>
                  <a:cubicBezTo>
                    <a:pt x="871" y="70"/>
                    <a:pt x="866" y="76"/>
                    <a:pt x="863" y="81"/>
                  </a:cubicBezTo>
                  <a:cubicBezTo>
                    <a:pt x="860" y="86"/>
                    <a:pt x="883" y="78"/>
                    <a:pt x="895" y="75"/>
                  </a:cubicBezTo>
                  <a:cubicBezTo>
                    <a:pt x="907" y="72"/>
                    <a:pt x="910" y="65"/>
                    <a:pt x="919" y="59"/>
                  </a:cubicBezTo>
                  <a:cubicBezTo>
                    <a:pt x="928" y="54"/>
                    <a:pt x="931" y="61"/>
                    <a:pt x="927" y="64"/>
                  </a:cubicBezTo>
                  <a:cubicBezTo>
                    <a:pt x="924" y="66"/>
                    <a:pt x="926" y="70"/>
                    <a:pt x="929" y="74"/>
                  </a:cubicBezTo>
                  <a:cubicBezTo>
                    <a:pt x="932" y="77"/>
                    <a:pt x="939" y="81"/>
                    <a:pt x="947" y="85"/>
                  </a:cubicBezTo>
                  <a:cubicBezTo>
                    <a:pt x="956" y="88"/>
                    <a:pt x="962" y="80"/>
                    <a:pt x="973" y="77"/>
                  </a:cubicBezTo>
                  <a:cubicBezTo>
                    <a:pt x="984" y="75"/>
                    <a:pt x="989" y="79"/>
                    <a:pt x="993" y="83"/>
                  </a:cubicBezTo>
                  <a:cubicBezTo>
                    <a:pt x="998" y="87"/>
                    <a:pt x="1005" y="90"/>
                    <a:pt x="1011" y="92"/>
                  </a:cubicBezTo>
                  <a:cubicBezTo>
                    <a:pt x="1017" y="95"/>
                    <a:pt x="1025" y="97"/>
                    <a:pt x="1032" y="97"/>
                  </a:cubicBezTo>
                  <a:cubicBezTo>
                    <a:pt x="1040" y="97"/>
                    <a:pt x="1048" y="101"/>
                    <a:pt x="1053" y="107"/>
                  </a:cubicBezTo>
                  <a:cubicBezTo>
                    <a:pt x="1058" y="114"/>
                    <a:pt x="1043" y="107"/>
                    <a:pt x="1034" y="107"/>
                  </a:cubicBezTo>
                  <a:cubicBezTo>
                    <a:pt x="1024" y="107"/>
                    <a:pt x="1017" y="104"/>
                    <a:pt x="1012" y="99"/>
                  </a:cubicBezTo>
                  <a:cubicBezTo>
                    <a:pt x="1007" y="93"/>
                    <a:pt x="1008" y="98"/>
                    <a:pt x="994" y="98"/>
                  </a:cubicBezTo>
                  <a:cubicBezTo>
                    <a:pt x="980" y="98"/>
                    <a:pt x="988" y="98"/>
                    <a:pt x="979" y="97"/>
                  </a:cubicBezTo>
                  <a:cubicBezTo>
                    <a:pt x="971" y="95"/>
                    <a:pt x="967" y="98"/>
                    <a:pt x="956" y="101"/>
                  </a:cubicBezTo>
                  <a:cubicBezTo>
                    <a:pt x="945" y="103"/>
                    <a:pt x="942" y="105"/>
                    <a:pt x="934" y="104"/>
                  </a:cubicBezTo>
                  <a:cubicBezTo>
                    <a:pt x="926" y="104"/>
                    <a:pt x="926" y="111"/>
                    <a:pt x="921" y="114"/>
                  </a:cubicBezTo>
                  <a:cubicBezTo>
                    <a:pt x="917" y="118"/>
                    <a:pt x="904" y="125"/>
                    <a:pt x="899" y="129"/>
                  </a:cubicBezTo>
                  <a:cubicBezTo>
                    <a:pt x="894" y="133"/>
                    <a:pt x="903" y="133"/>
                    <a:pt x="911" y="130"/>
                  </a:cubicBezTo>
                  <a:cubicBezTo>
                    <a:pt x="918" y="127"/>
                    <a:pt x="913" y="133"/>
                    <a:pt x="912" y="138"/>
                  </a:cubicBezTo>
                  <a:cubicBezTo>
                    <a:pt x="911" y="144"/>
                    <a:pt x="902" y="149"/>
                    <a:pt x="891" y="157"/>
                  </a:cubicBezTo>
                  <a:cubicBezTo>
                    <a:pt x="879" y="165"/>
                    <a:pt x="884" y="175"/>
                    <a:pt x="877" y="186"/>
                  </a:cubicBezTo>
                  <a:cubicBezTo>
                    <a:pt x="870" y="197"/>
                    <a:pt x="871" y="208"/>
                    <a:pt x="872" y="218"/>
                  </a:cubicBezTo>
                  <a:cubicBezTo>
                    <a:pt x="873" y="228"/>
                    <a:pt x="886" y="216"/>
                    <a:pt x="895" y="211"/>
                  </a:cubicBezTo>
                  <a:cubicBezTo>
                    <a:pt x="905" y="206"/>
                    <a:pt x="910" y="194"/>
                    <a:pt x="915" y="186"/>
                  </a:cubicBezTo>
                  <a:cubicBezTo>
                    <a:pt x="919" y="179"/>
                    <a:pt x="919" y="170"/>
                    <a:pt x="921" y="160"/>
                  </a:cubicBezTo>
                  <a:cubicBezTo>
                    <a:pt x="923" y="151"/>
                    <a:pt x="929" y="147"/>
                    <a:pt x="932" y="144"/>
                  </a:cubicBezTo>
                  <a:cubicBezTo>
                    <a:pt x="934" y="141"/>
                    <a:pt x="941" y="130"/>
                    <a:pt x="946" y="126"/>
                  </a:cubicBezTo>
                  <a:cubicBezTo>
                    <a:pt x="952" y="122"/>
                    <a:pt x="959" y="126"/>
                    <a:pt x="963" y="122"/>
                  </a:cubicBezTo>
                  <a:cubicBezTo>
                    <a:pt x="968" y="118"/>
                    <a:pt x="968" y="118"/>
                    <a:pt x="973" y="111"/>
                  </a:cubicBezTo>
                  <a:cubicBezTo>
                    <a:pt x="978" y="105"/>
                    <a:pt x="985" y="107"/>
                    <a:pt x="994" y="107"/>
                  </a:cubicBezTo>
                  <a:cubicBezTo>
                    <a:pt x="1002" y="107"/>
                    <a:pt x="1003" y="112"/>
                    <a:pt x="1008" y="118"/>
                  </a:cubicBezTo>
                  <a:cubicBezTo>
                    <a:pt x="1014" y="124"/>
                    <a:pt x="1006" y="129"/>
                    <a:pt x="1001" y="138"/>
                  </a:cubicBezTo>
                  <a:cubicBezTo>
                    <a:pt x="997" y="146"/>
                    <a:pt x="984" y="152"/>
                    <a:pt x="979" y="158"/>
                  </a:cubicBezTo>
                  <a:cubicBezTo>
                    <a:pt x="975" y="164"/>
                    <a:pt x="981" y="161"/>
                    <a:pt x="987" y="160"/>
                  </a:cubicBezTo>
                  <a:cubicBezTo>
                    <a:pt x="994" y="160"/>
                    <a:pt x="1000" y="154"/>
                    <a:pt x="1005" y="155"/>
                  </a:cubicBezTo>
                  <a:cubicBezTo>
                    <a:pt x="1011" y="155"/>
                    <a:pt x="1003" y="159"/>
                    <a:pt x="1003" y="172"/>
                  </a:cubicBezTo>
                  <a:cubicBezTo>
                    <a:pt x="1003" y="186"/>
                    <a:pt x="1016" y="176"/>
                    <a:pt x="1022" y="175"/>
                  </a:cubicBezTo>
                  <a:cubicBezTo>
                    <a:pt x="1028" y="174"/>
                    <a:pt x="1027" y="167"/>
                    <a:pt x="1030" y="158"/>
                  </a:cubicBezTo>
                  <a:cubicBezTo>
                    <a:pt x="1033" y="149"/>
                    <a:pt x="1039" y="143"/>
                    <a:pt x="1046" y="138"/>
                  </a:cubicBezTo>
                  <a:cubicBezTo>
                    <a:pt x="1052" y="134"/>
                    <a:pt x="1051" y="125"/>
                    <a:pt x="1051" y="120"/>
                  </a:cubicBezTo>
                  <a:cubicBezTo>
                    <a:pt x="1052" y="115"/>
                    <a:pt x="1062" y="133"/>
                    <a:pt x="1064" y="137"/>
                  </a:cubicBezTo>
                  <a:cubicBezTo>
                    <a:pt x="1067" y="141"/>
                    <a:pt x="1075" y="137"/>
                    <a:pt x="1079" y="133"/>
                  </a:cubicBezTo>
                  <a:cubicBezTo>
                    <a:pt x="1081" y="132"/>
                    <a:pt x="1082" y="130"/>
                    <a:pt x="1083" y="128"/>
                  </a:cubicBezTo>
                  <a:cubicBezTo>
                    <a:pt x="1084" y="128"/>
                    <a:pt x="1085" y="129"/>
                    <a:pt x="1089" y="132"/>
                  </a:cubicBezTo>
                  <a:cubicBezTo>
                    <a:pt x="1098" y="139"/>
                    <a:pt x="1124" y="140"/>
                    <a:pt x="1128" y="144"/>
                  </a:cubicBezTo>
                  <a:cubicBezTo>
                    <a:pt x="1132" y="148"/>
                    <a:pt x="1135" y="152"/>
                    <a:pt x="1140" y="153"/>
                  </a:cubicBezTo>
                  <a:cubicBezTo>
                    <a:pt x="1138" y="156"/>
                    <a:pt x="1136" y="157"/>
                    <a:pt x="1134" y="155"/>
                  </a:cubicBezTo>
                  <a:cubicBezTo>
                    <a:pt x="1130" y="152"/>
                    <a:pt x="1130" y="153"/>
                    <a:pt x="1120" y="154"/>
                  </a:cubicBezTo>
                  <a:cubicBezTo>
                    <a:pt x="1111" y="155"/>
                    <a:pt x="1099" y="154"/>
                    <a:pt x="1088" y="157"/>
                  </a:cubicBezTo>
                  <a:cubicBezTo>
                    <a:pt x="1077" y="161"/>
                    <a:pt x="1072" y="162"/>
                    <a:pt x="1070" y="167"/>
                  </a:cubicBezTo>
                  <a:cubicBezTo>
                    <a:pt x="1069" y="172"/>
                    <a:pt x="1071" y="175"/>
                    <a:pt x="1074" y="175"/>
                  </a:cubicBezTo>
                  <a:cubicBezTo>
                    <a:pt x="1077" y="175"/>
                    <a:pt x="1081" y="179"/>
                    <a:pt x="1080" y="181"/>
                  </a:cubicBezTo>
                  <a:cubicBezTo>
                    <a:pt x="1078" y="183"/>
                    <a:pt x="1078" y="186"/>
                    <a:pt x="1071" y="186"/>
                  </a:cubicBezTo>
                  <a:cubicBezTo>
                    <a:pt x="1064" y="186"/>
                    <a:pt x="1053" y="189"/>
                    <a:pt x="1049" y="190"/>
                  </a:cubicBezTo>
                  <a:cubicBezTo>
                    <a:pt x="1044" y="192"/>
                    <a:pt x="1041" y="191"/>
                    <a:pt x="1033" y="191"/>
                  </a:cubicBezTo>
                  <a:cubicBezTo>
                    <a:pt x="1025" y="191"/>
                    <a:pt x="1023" y="189"/>
                    <a:pt x="1017" y="194"/>
                  </a:cubicBezTo>
                  <a:cubicBezTo>
                    <a:pt x="1010" y="200"/>
                    <a:pt x="1001" y="201"/>
                    <a:pt x="996" y="204"/>
                  </a:cubicBezTo>
                  <a:cubicBezTo>
                    <a:pt x="992" y="207"/>
                    <a:pt x="983" y="217"/>
                    <a:pt x="982" y="210"/>
                  </a:cubicBezTo>
                  <a:cubicBezTo>
                    <a:pt x="981" y="204"/>
                    <a:pt x="980" y="203"/>
                    <a:pt x="988" y="201"/>
                  </a:cubicBezTo>
                  <a:cubicBezTo>
                    <a:pt x="996" y="199"/>
                    <a:pt x="999" y="194"/>
                    <a:pt x="996" y="193"/>
                  </a:cubicBezTo>
                  <a:cubicBezTo>
                    <a:pt x="993" y="191"/>
                    <a:pt x="988" y="187"/>
                    <a:pt x="987" y="192"/>
                  </a:cubicBezTo>
                  <a:cubicBezTo>
                    <a:pt x="983" y="197"/>
                    <a:pt x="981" y="202"/>
                    <a:pt x="974" y="206"/>
                  </a:cubicBezTo>
                  <a:cubicBezTo>
                    <a:pt x="966" y="210"/>
                    <a:pt x="961" y="216"/>
                    <a:pt x="969" y="220"/>
                  </a:cubicBezTo>
                  <a:cubicBezTo>
                    <a:pt x="976" y="223"/>
                    <a:pt x="988" y="228"/>
                    <a:pt x="997" y="223"/>
                  </a:cubicBezTo>
                  <a:cubicBezTo>
                    <a:pt x="1007" y="218"/>
                    <a:pt x="1030" y="215"/>
                    <a:pt x="1035" y="211"/>
                  </a:cubicBezTo>
                  <a:cubicBezTo>
                    <a:pt x="1041" y="206"/>
                    <a:pt x="1067" y="195"/>
                    <a:pt x="1074" y="191"/>
                  </a:cubicBezTo>
                  <a:cubicBezTo>
                    <a:pt x="1080" y="187"/>
                    <a:pt x="1085" y="185"/>
                    <a:pt x="1084" y="181"/>
                  </a:cubicBezTo>
                  <a:cubicBezTo>
                    <a:pt x="1083" y="177"/>
                    <a:pt x="1090" y="171"/>
                    <a:pt x="1101" y="171"/>
                  </a:cubicBezTo>
                  <a:cubicBezTo>
                    <a:pt x="1111" y="171"/>
                    <a:pt x="1122" y="177"/>
                    <a:pt x="1129" y="174"/>
                  </a:cubicBezTo>
                  <a:cubicBezTo>
                    <a:pt x="1135" y="172"/>
                    <a:pt x="1133" y="173"/>
                    <a:pt x="1144" y="169"/>
                  </a:cubicBezTo>
                  <a:cubicBezTo>
                    <a:pt x="1156" y="164"/>
                    <a:pt x="1158" y="157"/>
                    <a:pt x="1158" y="153"/>
                  </a:cubicBezTo>
                  <a:cubicBezTo>
                    <a:pt x="1158" y="152"/>
                    <a:pt x="1157" y="150"/>
                    <a:pt x="1156" y="148"/>
                  </a:cubicBezTo>
                  <a:cubicBezTo>
                    <a:pt x="1159" y="146"/>
                    <a:pt x="1168" y="142"/>
                    <a:pt x="1169" y="141"/>
                  </a:cubicBezTo>
                  <a:cubicBezTo>
                    <a:pt x="1171" y="140"/>
                    <a:pt x="1192" y="127"/>
                    <a:pt x="1192" y="127"/>
                  </a:cubicBezTo>
                  <a:cubicBezTo>
                    <a:pt x="1192" y="127"/>
                    <a:pt x="1266" y="133"/>
                    <a:pt x="1275" y="127"/>
                  </a:cubicBezTo>
                  <a:cubicBezTo>
                    <a:pt x="1283" y="120"/>
                    <a:pt x="1287" y="117"/>
                    <a:pt x="1301" y="107"/>
                  </a:cubicBezTo>
                  <a:cubicBezTo>
                    <a:pt x="1315" y="97"/>
                    <a:pt x="1314" y="92"/>
                    <a:pt x="1324" y="83"/>
                  </a:cubicBezTo>
                  <a:cubicBezTo>
                    <a:pt x="1334" y="73"/>
                    <a:pt x="1350" y="51"/>
                    <a:pt x="1351" y="57"/>
                  </a:cubicBezTo>
                  <a:cubicBezTo>
                    <a:pt x="1353" y="62"/>
                    <a:pt x="1350" y="64"/>
                    <a:pt x="1354" y="65"/>
                  </a:cubicBezTo>
                  <a:cubicBezTo>
                    <a:pt x="1358" y="66"/>
                    <a:pt x="1359" y="66"/>
                    <a:pt x="1364" y="65"/>
                  </a:cubicBezTo>
                  <a:cubicBezTo>
                    <a:pt x="1368" y="63"/>
                    <a:pt x="1375" y="60"/>
                    <a:pt x="1375" y="63"/>
                  </a:cubicBezTo>
                  <a:cubicBezTo>
                    <a:pt x="1375" y="66"/>
                    <a:pt x="1376" y="69"/>
                    <a:pt x="1375" y="73"/>
                  </a:cubicBezTo>
                  <a:cubicBezTo>
                    <a:pt x="1374" y="77"/>
                    <a:pt x="1375" y="77"/>
                    <a:pt x="1373" y="83"/>
                  </a:cubicBezTo>
                  <a:cubicBezTo>
                    <a:pt x="1370" y="90"/>
                    <a:pt x="1369" y="93"/>
                    <a:pt x="1367" y="9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221">
              <a:extLst>
                <a:ext uri="{FF2B5EF4-FFF2-40B4-BE49-F238E27FC236}">
                  <a16:creationId xmlns:a16="http://schemas.microsoft.com/office/drawing/2014/main" id="{E4284977-3DB4-4B4E-A4F4-814877E8A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9" y="849"/>
              <a:ext cx="201" cy="76"/>
            </a:xfrm>
            <a:custGeom>
              <a:avLst/>
              <a:gdLst>
                <a:gd name="T0" fmla="*/ 37 w 334"/>
                <a:gd name="T1" fmla="*/ 55 h 126"/>
                <a:gd name="T2" fmla="*/ 57 w 334"/>
                <a:gd name="T3" fmla="*/ 54 h 126"/>
                <a:gd name="T4" fmla="*/ 66 w 334"/>
                <a:gd name="T5" fmla="*/ 58 h 126"/>
                <a:gd name="T6" fmla="*/ 43 w 334"/>
                <a:gd name="T7" fmla="*/ 61 h 126"/>
                <a:gd name="T8" fmla="*/ 20 w 334"/>
                <a:gd name="T9" fmla="*/ 66 h 126"/>
                <a:gd name="T10" fmla="*/ 32 w 334"/>
                <a:gd name="T11" fmla="*/ 75 h 126"/>
                <a:gd name="T12" fmla="*/ 66 w 334"/>
                <a:gd name="T13" fmla="*/ 73 h 126"/>
                <a:gd name="T14" fmla="*/ 101 w 334"/>
                <a:gd name="T15" fmla="*/ 75 h 126"/>
                <a:gd name="T16" fmla="*/ 96 w 334"/>
                <a:gd name="T17" fmla="*/ 83 h 126"/>
                <a:gd name="T18" fmla="*/ 50 w 334"/>
                <a:gd name="T19" fmla="*/ 82 h 126"/>
                <a:gd name="T20" fmla="*/ 11 w 334"/>
                <a:gd name="T21" fmla="*/ 87 h 126"/>
                <a:gd name="T22" fmla="*/ 16 w 334"/>
                <a:gd name="T23" fmla="*/ 102 h 126"/>
                <a:gd name="T24" fmla="*/ 49 w 334"/>
                <a:gd name="T25" fmla="*/ 107 h 126"/>
                <a:gd name="T26" fmla="*/ 53 w 334"/>
                <a:gd name="T27" fmla="*/ 124 h 126"/>
                <a:gd name="T28" fmla="*/ 90 w 334"/>
                <a:gd name="T29" fmla="*/ 122 h 126"/>
                <a:gd name="T30" fmla="*/ 133 w 334"/>
                <a:gd name="T31" fmla="*/ 115 h 126"/>
                <a:gd name="T32" fmla="*/ 164 w 334"/>
                <a:gd name="T33" fmla="*/ 110 h 126"/>
                <a:gd name="T34" fmla="*/ 190 w 334"/>
                <a:gd name="T35" fmla="*/ 101 h 126"/>
                <a:gd name="T36" fmla="*/ 202 w 334"/>
                <a:gd name="T37" fmla="*/ 108 h 126"/>
                <a:gd name="T38" fmla="*/ 225 w 334"/>
                <a:gd name="T39" fmla="*/ 114 h 126"/>
                <a:gd name="T40" fmla="*/ 249 w 334"/>
                <a:gd name="T41" fmla="*/ 115 h 126"/>
                <a:gd name="T42" fmla="*/ 258 w 334"/>
                <a:gd name="T43" fmla="*/ 101 h 126"/>
                <a:gd name="T44" fmla="*/ 267 w 334"/>
                <a:gd name="T45" fmla="*/ 96 h 126"/>
                <a:gd name="T46" fmla="*/ 286 w 334"/>
                <a:gd name="T47" fmla="*/ 95 h 126"/>
                <a:gd name="T48" fmla="*/ 304 w 334"/>
                <a:gd name="T49" fmla="*/ 91 h 126"/>
                <a:gd name="T50" fmla="*/ 287 w 334"/>
                <a:gd name="T51" fmla="*/ 77 h 126"/>
                <a:gd name="T52" fmla="*/ 267 w 334"/>
                <a:gd name="T53" fmla="*/ 69 h 126"/>
                <a:gd name="T54" fmla="*/ 279 w 334"/>
                <a:gd name="T55" fmla="*/ 54 h 126"/>
                <a:gd name="T56" fmla="*/ 289 w 334"/>
                <a:gd name="T57" fmla="*/ 33 h 126"/>
                <a:gd name="T58" fmla="*/ 303 w 334"/>
                <a:gd name="T59" fmla="*/ 19 h 126"/>
                <a:gd name="T60" fmla="*/ 325 w 334"/>
                <a:gd name="T61" fmla="*/ 1 h 126"/>
                <a:gd name="T62" fmla="*/ 297 w 334"/>
                <a:gd name="T63" fmla="*/ 4 h 126"/>
                <a:gd name="T64" fmla="*/ 294 w 334"/>
                <a:gd name="T65" fmla="*/ 15 h 126"/>
                <a:gd name="T66" fmla="*/ 270 w 334"/>
                <a:gd name="T67" fmla="*/ 13 h 126"/>
                <a:gd name="T68" fmla="*/ 246 w 334"/>
                <a:gd name="T69" fmla="*/ 25 h 126"/>
                <a:gd name="T70" fmla="*/ 231 w 334"/>
                <a:gd name="T71" fmla="*/ 47 h 126"/>
                <a:gd name="T72" fmla="*/ 221 w 334"/>
                <a:gd name="T73" fmla="*/ 45 h 126"/>
                <a:gd name="T74" fmla="*/ 227 w 334"/>
                <a:gd name="T75" fmla="*/ 27 h 126"/>
                <a:gd name="T76" fmla="*/ 207 w 334"/>
                <a:gd name="T77" fmla="*/ 18 h 126"/>
                <a:gd name="T78" fmla="*/ 192 w 334"/>
                <a:gd name="T79" fmla="*/ 32 h 126"/>
                <a:gd name="T80" fmla="*/ 187 w 334"/>
                <a:gd name="T81" fmla="*/ 22 h 126"/>
                <a:gd name="T82" fmla="*/ 156 w 334"/>
                <a:gd name="T83" fmla="*/ 23 h 126"/>
                <a:gd name="T84" fmla="*/ 146 w 334"/>
                <a:gd name="T85" fmla="*/ 22 h 126"/>
                <a:gd name="T86" fmla="*/ 136 w 334"/>
                <a:gd name="T87" fmla="*/ 17 h 126"/>
                <a:gd name="T88" fmla="*/ 109 w 334"/>
                <a:gd name="T89" fmla="*/ 20 h 126"/>
                <a:gd name="T90" fmla="*/ 61 w 334"/>
                <a:gd name="T91" fmla="*/ 36 h 126"/>
                <a:gd name="T92" fmla="*/ 23 w 334"/>
                <a:gd name="T93" fmla="*/ 5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34" h="126">
                  <a:moveTo>
                    <a:pt x="42" y="51"/>
                  </a:moveTo>
                  <a:cubicBezTo>
                    <a:pt x="38" y="53"/>
                    <a:pt x="33" y="54"/>
                    <a:pt x="37" y="55"/>
                  </a:cubicBezTo>
                  <a:cubicBezTo>
                    <a:pt x="41" y="56"/>
                    <a:pt x="40" y="57"/>
                    <a:pt x="46" y="56"/>
                  </a:cubicBezTo>
                  <a:cubicBezTo>
                    <a:pt x="52" y="55"/>
                    <a:pt x="51" y="55"/>
                    <a:pt x="57" y="54"/>
                  </a:cubicBezTo>
                  <a:cubicBezTo>
                    <a:pt x="63" y="54"/>
                    <a:pt x="73" y="51"/>
                    <a:pt x="72" y="53"/>
                  </a:cubicBezTo>
                  <a:cubicBezTo>
                    <a:pt x="71" y="54"/>
                    <a:pt x="72" y="57"/>
                    <a:pt x="66" y="58"/>
                  </a:cubicBezTo>
                  <a:cubicBezTo>
                    <a:pt x="60" y="58"/>
                    <a:pt x="58" y="59"/>
                    <a:pt x="54" y="59"/>
                  </a:cubicBezTo>
                  <a:cubicBezTo>
                    <a:pt x="50" y="60"/>
                    <a:pt x="49" y="60"/>
                    <a:pt x="43" y="61"/>
                  </a:cubicBezTo>
                  <a:cubicBezTo>
                    <a:pt x="37" y="62"/>
                    <a:pt x="34" y="63"/>
                    <a:pt x="30" y="64"/>
                  </a:cubicBezTo>
                  <a:cubicBezTo>
                    <a:pt x="26" y="64"/>
                    <a:pt x="23" y="60"/>
                    <a:pt x="20" y="66"/>
                  </a:cubicBezTo>
                  <a:cubicBezTo>
                    <a:pt x="18" y="72"/>
                    <a:pt x="14" y="74"/>
                    <a:pt x="20" y="74"/>
                  </a:cubicBezTo>
                  <a:cubicBezTo>
                    <a:pt x="25" y="75"/>
                    <a:pt x="26" y="75"/>
                    <a:pt x="32" y="75"/>
                  </a:cubicBezTo>
                  <a:cubicBezTo>
                    <a:pt x="38" y="75"/>
                    <a:pt x="38" y="74"/>
                    <a:pt x="47" y="74"/>
                  </a:cubicBezTo>
                  <a:cubicBezTo>
                    <a:pt x="56" y="73"/>
                    <a:pt x="64" y="73"/>
                    <a:pt x="66" y="73"/>
                  </a:cubicBezTo>
                  <a:cubicBezTo>
                    <a:pt x="69" y="73"/>
                    <a:pt x="75" y="74"/>
                    <a:pt x="81" y="74"/>
                  </a:cubicBezTo>
                  <a:cubicBezTo>
                    <a:pt x="88" y="74"/>
                    <a:pt x="94" y="75"/>
                    <a:pt x="101" y="75"/>
                  </a:cubicBezTo>
                  <a:cubicBezTo>
                    <a:pt x="108" y="75"/>
                    <a:pt x="119" y="78"/>
                    <a:pt x="114" y="80"/>
                  </a:cubicBezTo>
                  <a:cubicBezTo>
                    <a:pt x="109" y="82"/>
                    <a:pt x="108" y="83"/>
                    <a:pt x="96" y="83"/>
                  </a:cubicBezTo>
                  <a:cubicBezTo>
                    <a:pt x="85" y="83"/>
                    <a:pt x="83" y="82"/>
                    <a:pt x="75" y="82"/>
                  </a:cubicBezTo>
                  <a:cubicBezTo>
                    <a:pt x="67" y="82"/>
                    <a:pt x="58" y="80"/>
                    <a:pt x="50" y="82"/>
                  </a:cubicBezTo>
                  <a:cubicBezTo>
                    <a:pt x="43" y="84"/>
                    <a:pt x="38" y="84"/>
                    <a:pt x="31" y="84"/>
                  </a:cubicBezTo>
                  <a:cubicBezTo>
                    <a:pt x="25" y="85"/>
                    <a:pt x="16" y="84"/>
                    <a:pt x="11" y="87"/>
                  </a:cubicBezTo>
                  <a:cubicBezTo>
                    <a:pt x="7" y="90"/>
                    <a:pt x="0" y="91"/>
                    <a:pt x="5" y="95"/>
                  </a:cubicBezTo>
                  <a:cubicBezTo>
                    <a:pt x="10" y="99"/>
                    <a:pt x="6" y="99"/>
                    <a:pt x="16" y="102"/>
                  </a:cubicBezTo>
                  <a:cubicBezTo>
                    <a:pt x="25" y="104"/>
                    <a:pt x="21" y="104"/>
                    <a:pt x="33" y="105"/>
                  </a:cubicBezTo>
                  <a:cubicBezTo>
                    <a:pt x="44" y="106"/>
                    <a:pt x="52" y="103"/>
                    <a:pt x="49" y="107"/>
                  </a:cubicBezTo>
                  <a:cubicBezTo>
                    <a:pt x="47" y="111"/>
                    <a:pt x="43" y="113"/>
                    <a:pt x="45" y="117"/>
                  </a:cubicBezTo>
                  <a:cubicBezTo>
                    <a:pt x="46" y="121"/>
                    <a:pt x="38" y="126"/>
                    <a:pt x="53" y="124"/>
                  </a:cubicBezTo>
                  <a:cubicBezTo>
                    <a:pt x="67" y="123"/>
                    <a:pt x="70" y="122"/>
                    <a:pt x="77" y="122"/>
                  </a:cubicBezTo>
                  <a:cubicBezTo>
                    <a:pt x="83" y="122"/>
                    <a:pt x="78" y="123"/>
                    <a:pt x="90" y="122"/>
                  </a:cubicBezTo>
                  <a:cubicBezTo>
                    <a:pt x="101" y="120"/>
                    <a:pt x="103" y="120"/>
                    <a:pt x="112" y="118"/>
                  </a:cubicBezTo>
                  <a:cubicBezTo>
                    <a:pt x="122" y="117"/>
                    <a:pt x="123" y="118"/>
                    <a:pt x="133" y="115"/>
                  </a:cubicBezTo>
                  <a:cubicBezTo>
                    <a:pt x="142" y="113"/>
                    <a:pt x="146" y="112"/>
                    <a:pt x="147" y="112"/>
                  </a:cubicBezTo>
                  <a:cubicBezTo>
                    <a:pt x="149" y="112"/>
                    <a:pt x="159" y="114"/>
                    <a:pt x="164" y="110"/>
                  </a:cubicBezTo>
                  <a:cubicBezTo>
                    <a:pt x="170" y="107"/>
                    <a:pt x="173" y="105"/>
                    <a:pt x="178" y="104"/>
                  </a:cubicBezTo>
                  <a:cubicBezTo>
                    <a:pt x="183" y="102"/>
                    <a:pt x="192" y="97"/>
                    <a:pt x="190" y="101"/>
                  </a:cubicBezTo>
                  <a:cubicBezTo>
                    <a:pt x="187" y="105"/>
                    <a:pt x="187" y="106"/>
                    <a:pt x="192" y="106"/>
                  </a:cubicBezTo>
                  <a:cubicBezTo>
                    <a:pt x="196" y="106"/>
                    <a:pt x="203" y="103"/>
                    <a:pt x="202" y="108"/>
                  </a:cubicBezTo>
                  <a:cubicBezTo>
                    <a:pt x="201" y="113"/>
                    <a:pt x="206" y="115"/>
                    <a:pt x="208" y="115"/>
                  </a:cubicBezTo>
                  <a:cubicBezTo>
                    <a:pt x="210" y="115"/>
                    <a:pt x="220" y="111"/>
                    <a:pt x="225" y="114"/>
                  </a:cubicBezTo>
                  <a:cubicBezTo>
                    <a:pt x="231" y="118"/>
                    <a:pt x="228" y="117"/>
                    <a:pt x="238" y="117"/>
                  </a:cubicBezTo>
                  <a:cubicBezTo>
                    <a:pt x="247" y="116"/>
                    <a:pt x="238" y="118"/>
                    <a:pt x="249" y="115"/>
                  </a:cubicBezTo>
                  <a:cubicBezTo>
                    <a:pt x="261" y="111"/>
                    <a:pt x="265" y="115"/>
                    <a:pt x="266" y="110"/>
                  </a:cubicBezTo>
                  <a:cubicBezTo>
                    <a:pt x="268" y="104"/>
                    <a:pt x="263" y="100"/>
                    <a:pt x="258" y="101"/>
                  </a:cubicBezTo>
                  <a:cubicBezTo>
                    <a:pt x="253" y="101"/>
                    <a:pt x="249" y="96"/>
                    <a:pt x="254" y="96"/>
                  </a:cubicBezTo>
                  <a:cubicBezTo>
                    <a:pt x="260" y="97"/>
                    <a:pt x="263" y="101"/>
                    <a:pt x="267" y="96"/>
                  </a:cubicBezTo>
                  <a:cubicBezTo>
                    <a:pt x="271" y="91"/>
                    <a:pt x="276" y="86"/>
                    <a:pt x="278" y="91"/>
                  </a:cubicBezTo>
                  <a:cubicBezTo>
                    <a:pt x="279" y="96"/>
                    <a:pt x="279" y="94"/>
                    <a:pt x="286" y="95"/>
                  </a:cubicBezTo>
                  <a:cubicBezTo>
                    <a:pt x="294" y="96"/>
                    <a:pt x="290" y="97"/>
                    <a:pt x="295" y="95"/>
                  </a:cubicBezTo>
                  <a:cubicBezTo>
                    <a:pt x="300" y="94"/>
                    <a:pt x="304" y="97"/>
                    <a:pt x="304" y="91"/>
                  </a:cubicBezTo>
                  <a:cubicBezTo>
                    <a:pt x="304" y="85"/>
                    <a:pt x="306" y="83"/>
                    <a:pt x="300" y="83"/>
                  </a:cubicBezTo>
                  <a:cubicBezTo>
                    <a:pt x="294" y="83"/>
                    <a:pt x="291" y="78"/>
                    <a:pt x="287" y="77"/>
                  </a:cubicBezTo>
                  <a:cubicBezTo>
                    <a:pt x="283" y="76"/>
                    <a:pt x="281" y="74"/>
                    <a:pt x="276" y="74"/>
                  </a:cubicBezTo>
                  <a:cubicBezTo>
                    <a:pt x="271" y="74"/>
                    <a:pt x="267" y="76"/>
                    <a:pt x="267" y="69"/>
                  </a:cubicBezTo>
                  <a:cubicBezTo>
                    <a:pt x="266" y="63"/>
                    <a:pt x="261" y="63"/>
                    <a:pt x="267" y="60"/>
                  </a:cubicBezTo>
                  <a:cubicBezTo>
                    <a:pt x="274" y="58"/>
                    <a:pt x="278" y="60"/>
                    <a:pt x="279" y="54"/>
                  </a:cubicBezTo>
                  <a:cubicBezTo>
                    <a:pt x="280" y="48"/>
                    <a:pt x="280" y="45"/>
                    <a:pt x="283" y="41"/>
                  </a:cubicBezTo>
                  <a:cubicBezTo>
                    <a:pt x="286" y="37"/>
                    <a:pt x="285" y="37"/>
                    <a:pt x="289" y="33"/>
                  </a:cubicBezTo>
                  <a:cubicBezTo>
                    <a:pt x="293" y="28"/>
                    <a:pt x="289" y="28"/>
                    <a:pt x="295" y="24"/>
                  </a:cubicBezTo>
                  <a:cubicBezTo>
                    <a:pt x="301" y="20"/>
                    <a:pt x="287" y="23"/>
                    <a:pt x="303" y="19"/>
                  </a:cubicBezTo>
                  <a:cubicBezTo>
                    <a:pt x="318" y="16"/>
                    <a:pt x="318" y="20"/>
                    <a:pt x="322" y="12"/>
                  </a:cubicBezTo>
                  <a:cubicBezTo>
                    <a:pt x="326" y="4"/>
                    <a:pt x="334" y="1"/>
                    <a:pt x="325" y="1"/>
                  </a:cubicBezTo>
                  <a:cubicBezTo>
                    <a:pt x="316" y="1"/>
                    <a:pt x="316" y="0"/>
                    <a:pt x="310" y="1"/>
                  </a:cubicBezTo>
                  <a:cubicBezTo>
                    <a:pt x="305" y="3"/>
                    <a:pt x="301" y="2"/>
                    <a:pt x="297" y="4"/>
                  </a:cubicBezTo>
                  <a:cubicBezTo>
                    <a:pt x="293" y="6"/>
                    <a:pt x="282" y="4"/>
                    <a:pt x="287" y="7"/>
                  </a:cubicBezTo>
                  <a:cubicBezTo>
                    <a:pt x="291" y="11"/>
                    <a:pt x="297" y="13"/>
                    <a:pt x="294" y="15"/>
                  </a:cubicBezTo>
                  <a:cubicBezTo>
                    <a:pt x="290" y="16"/>
                    <a:pt x="292" y="15"/>
                    <a:pt x="284" y="13"/>
                  </a:cubicBezTo>
                  <a:cubicBezTo>
                    <a:pt x="277" y="12"/>
                    <a:pt x="276" y="11"/>
                    <a:pt x="270" y="13"/>
                  </a:cubicBezTo>
                  <a:cubicBezTo>
                    <a:pt x="265" y="14"/>
                    <a:pt x="261" y="10"/>
                    <a:pt x="257" y="15"/>
                  </a:cubicBezTo>
                  <a:cubicBezTo>
                    <a:pt x="254" y="20"/>
                    <a:pt x="248" y="21"/>
                    <a:pt x="246" y="25"/>
                  </a:cubicBezTo>
                  <a:cubicBezTo>
                    <a:pt x="244" y="28"/>
                    <a:pt x="239" y="29"/>
                    <a:pt x="238" y="34"/>
                  </a:cubicBezTo>
                  <a:cubicBezTo>
                    <a:pt x="237" y="39"/>
                    <a:pt x="234" y="45"/>
                    <a:pt x="231" y="47"/>
                  </a:cubicBezTo>
                  <a:cubicBezTo>
                    <a:pt x="229" y="50"/>
                    <a:pt x="226" y="53"/>
                    <a:pt x="223" y="51"/>
                  </a:cubicBezTo>
                  <a:cubicBezTo>
                    <a:pt x="220" y="49"/>
                    <a:pt x="219" y="48"/>
                    <a:pt x="221" y="45"/>
                  </a:cubicBezTo>
                  <a:cubicBezTo>
                    <a:pt x="223" y="41"/>
                    <a:pt x="219" y="40"/>
                    <a:pt x="224" y="36"/>
                  </a:cubicBezTo>
                  <a:cubicBezTo>
                    <a:pt x="229" y="32"/>
                    <a:pt x="229" y="31"/>
                    <a:pt x="227" y="27"/>
                  </a:cubicBezTo>
                  <a:cubicBezTo>
                    <a:pt x="226" y="23"/>
                    <a:pt x="227" y="20"/>
                    <a:pt x="222" y="20"/>
                  </a:cubicBezTo>
                  <a:cubicBezTo>
                    <a:pt x="217" y="20"/>
                    <a:pt x="208" y="16"/>
                    <a:pt x="207" y="18"/>
                  </a:cubicBezTo>
                  <a:cubicBezTo>
                    <a:pt x="207" y="21"/>
                    <a:pt x="214" y="25"/>
                    <a:pt x="208" y="28"/>
                  </a:cubicBezTo>
                  <a:cubicBezTo>
                    <a:pt x="203" y="30"/>
                    <a:pt x="197" y="31"/>
                    <a:pt x="192" y="32"/>
                  </a:cubicBezTo>
                  <a:cubicBezTo>
                    <a:pt x="186" y="34"/>
                    <a:pt x="176" y="32"/>
                    <a:pt x="183" y="29"/>
                  </a:cubicBezTo>
                  <a:cubicBezTo>
                    <a:pt x="191" y="26"/>
                    <a:pt x="194" y="24"/>
                    <a:pt x="187" y="22"/>
                  </a:cubicBezTo>
                  <a:cubicBezTo>
                    <a:pt x="180" y="20"/>
                    <a:pt x="176" y="16"/>
                    <a:pt x="169" y="18"/>
                  </a:cubicBezTo>
                  <a:cubicBezTo>
                    <a:pt x="162" y="20"/>
                    <a:pt x="165" y="17"/>
                    <a:pt x="156" y="23"/>
                  </a:cubicBezTo>
                  <a:cubicBezTo>
                    <a:pt x="147" y="29"/>
                    <a:pt x="132" y="31"/>
                    <a:pt x="134" y="29"/>
                  </a:cubicBezTo>
                  <a:cubicBezTo>
                    <a:pt x="137" y="26"/>
                    <a:pt x="141" y="27"/>
                    <a:pt x="146" y="22"/>
                  </a:cubicBezTo>
                  <a:cubicBezTo>
                    <a:pt x="151" y="17"/>
                    <a:pt x="154" y="11"/>
                    <a:pt x="148" y="12"/>
                  </a:cubicBezTo>
                  <a:cubicBezTo>
                    <a:pt x="141" y="13"/>
                    <a:pt x="141" y="16"/>
                    <a:pt x="136" y="17"/>
                  </a:cubicBezTo>
                  <a:cubicBezTo>
                    <a:pt x="131" y="17"/>
                    <a:pt x="134" y="16"/>
                    <a:pt x="126" y="17"/>
                  </a:cubicBezTo>
                  <a:cubicBezTo>
                    <a:pt x="118" y="19"/>
                    <a:pt x="118" y="17"/>
                    <a:pt x="109" y="20"/>
                  </a:cubicBezTo>
                  <a:cubicBezTo>
                    <a:pt x="99" y="24"/>
                    <a:pt x="98" y="23"/>
                    <a:pt x="86" y="27"/>
                  </a:cubicBezTo>
                  <a:cubicBezTo>
                    <a:pt x="75" y="31"/>
                    <a:pt x="67" y="32"/>
                    <a:pt x="61" y="36"/>
                  </a:cubicBezTo>
                  <a:cubicBezTo>
                    <a:pt x="56" y="40"/>
                    <a:pt x="43" y="41"/>
                    <a:pt x="34" y="43"/>
                  </a:cubicBezTo>
                  <a:cubicBezTo>
                    <a:pt x="26" y="46"/>
                    <a:pt x="13" y="49"/>
                    <a:pt x="23" y="50"/>
                  </a:cubicBezTo>
                  <a:cubicBezTo>
                    <a:pt x="32" y="52"/>
                    <a:pt x="42" y="44"/>
                    <a:pt x="42" y="5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222">
              <a:extLst>
                <a:ext uri="{FF2B5EF4-FFF2-40B4-BE49-F238E27FC236}">
                  <a16:creationId xmlns:a16="http://schemas.microsoft.com/office/drawing/2014/main" id="{9F374416-56C5-4065-A2A8-5FDD02BE5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884"/>
              <a:ext cx="290" cy="196"/>
            </a:xfrm>
            <a:custGeom>
              <a:avLst/>
              <a:gdLst>
                <a:gd name="T0" fmla="*/ 444 w 484"/>
                <a:gd name="T1" fmla="*/ 24 h 327"/>
                <a:gd name="T2" fmla="*/ 479 w 484"/>
                <a:gd name="T3" fmla="*/ 36 h 327"/>
                <a:gd name="T4" fmla="*/ 454 w 484"/>
                <a:gd name="T5" fmla="*/ 47 h 327"/>
                <a:gd name="T6" fmla="*/ 450 w 484"/>
                <a:gd name="T7" fmla="*/ 41 h 327"/>
                <a:gd name="T8" fmla="*/ 389 w 484"/>
                <a:gd name="T9" fmla="*/ 52 h 327"/>
                <a:gd name="T10" fmla="*/ 325 w 484"/>
                <a:gd name="T11" fmla="*/ 58 h 327"/>
                <a:gd name="T12" fmla="*/ 290 w 484"/>
                <a:gd name="T13" fmla="*/ 54 h 327"/>
                <a:gd name="T14" fmla="*/ 265 w 484"/>
                <a:gd name="T15" fmla="*/ 65 h 327"/>
                <a:gd name="T16" fmla="*/ 221 w 484"/>
                <a:gd name="T17" fmla="*/ 86 h 327"/>
                <a:gd name="T18" fmla="*/ 189 w 484"/>
                <a:gd name="T19" fmla="*/ 123 h 327"/>
                <a:gd name="T20" fmla="*/ 180 w 484"/>
                <a:gd name="T21" fmla="*/ 171 h 327"/>
                <a:gd name="T22" fmla="*/ 141 w 484"/>
                <a:gd name="T23" fmla="*/ 204 h 327"/>
                <a:gd name="T24" fmla="*/ 158 w 484"/>
                <a:gd name="T25" fmla="*/ 240 h 327"/>
                <a:gd name="T26" fmla="*/ 153 w 484"/>
                <a:gd name="T27" fmla="*/ 265 h 327"/>
                <a:gd name="T28" fmla="*/ 138 w 484"/>
                <a:gd name="T29" fmla="*/ 291 h 327"/>
                <a:gd name="T30" fmla="*/ 126 w 484"/>
                <a:gd name="T31" fmla="*/ 300 h 327"/>
                <a:gd name="T32" fmla="*/ 112 w 484"/>
                <a:gd name="T33" fmla="*/ 283 h 327"/>
                <a:gd name="T34" fmla="*/ 78 w 484"/>
                <a:gd name="T35" fmla="*/ 313 h 327"/>
                <a:gd name="T36" fmla="*/ 44 w 484"/>
                <a:gd name="T37" fmla="*/ 326 h 327"/>
                <a:gd name="T38" fmla="*/ 12 w 484"/>
                <a:gd name="T39" fmla="*/ 306 h 327"/>
                <a:gd name="T40" fmla="*/ 11 w 484"/>
                <a:gd name="T41" fmla="*/ 292 h 327"/>
                <a:gd name="T42" fmla="*/ 12 w 484"/>
                <a:gd name="T43" fmla="*/ 273 h 327"/>
                <a:gd name="T44" fmla="*/ 1 w 484"/>
                <a:gd name="T45" fmla="*/ 249 h 327"/>
                <a:gd name="T46" fmla="*/ 23 w 484"/>
                <a:gd name="T47" fmla="*/ 218 h 327"/>
                <a:gd name="T48" fmla="*/ 56 w 484"/>
                <a:gd name="T49" fmla="*/ 209 h 327"/>
                <a:gd name="T50" fmla="*/ 73 w 484"/>
                <a:gd name="T51" fmla="*/ 188 h 327"/>
                <a:gd name="T52" fmla="*/ 120 w 484"/>
                <a:gd name="T53" fmla="*/ 187 h 327"/>
                <a:gd name="T54" fmla="*/ 98 w 484"/>
                <a:gd name="T55" fmla="*/ 178 h 327"/>
                <a:gd name="T56" fmla="*/ 118 w 484"/>
                <a:gd name="T57" fmla="*/ 163 h 327"/>
                <a:gd name="T58" fmla="*/ 147 w 484"/>
                <a:gd name="T59" fmla="*/ 147 h 327"/>
                <a:gd name="T60" fmla="*/ 156 w 484"/>
                <a:gd name="T61" fmla="*/ 126 h 327"/>
                <a:gd name="T62" fmla="*/ 170 w 484"/>
                <a:gd name="T63" fmla="*/ 107 h 327"/>
                <a:gd name="T64" fmla="*/ 201 w 484"/>
                <a:gd name="T65" fmla="*/ 82 h 327"/>
                <a:gd name="T66" fmla="*/ 192 w 484"/>
                <a:gd name="T67" fmla="*/ 69 h 327"/>
                <a:gd name="T68" fmla="*/ 162 w 484"/>
                <a:gd name="T69" fmla="*/ 73 h 327"/>
                <a:gd name="T70" fmla="*/ 198 w 484"/>
                <a:gd name="T71" fmla="*/ 54 h 327"/>
                <a:gd name="T72" fmla="*/ 224 w 484"/>
                <a:gd name="T73" fmla="*/ 60 h 327"/>
                <a:gd name="T74" fmla="*/ 229 w 484"/>
                <a:gd name="T75" fmla="*/ 43 h 327"/>
                <a:gd name="T76" fmla="*/ 269 w 484"/>
                <a:gd name="T77" fmla="*/ 30 h 327"/>
                <a:gd name="T78" fmla="*/ 287 w 484"/>
                <a:gd name="T79" fmla="*/ 29 h 327"/>
                <a:gd name="T80" fmla="*/ 307 w 484"/>
                <a:gd name="T81" fmla="*/ 34 h 327"/>
                <a:gd name="T82" fmla="*/ 328 w 484"/>
                <a:gd name="T83" fmla="*/ 14 h 327"/>
                <a:gd name="T84" fmla="*/ 337 w 484"/>
                <a:gd name="T85" fmla="*/ 30 h 327"/>
                <a:gd name="T86" fmla="*/ 358 w 484"/>
                <a:gd name="T87" fmla="*/ 14 h 327"/>
                <a:gd name="T88" fmla="*/ 387 w 484"/>
                <a:gd name="T89" fmla="*/ 7 h 327"/>
                <a:gd name="T90" fmla="*/ 376 w 484"/>
                <a:gd name="T91" fmla="*/ 27 h 327"/>
                <a:gd name="T92" fmla="*/ 398 w 484"/>
                <a:gd name="T93" fmla="*/ 16 h 327"/>
                <a:gd name="T94" fmla="*/ 426 w 484"/>
                <a:gd name="T95" fmla="*/ 2 h 327"/>
                <a:gd name="T96" fmla="*/ 432 w 484"/>
                <a:gd name="T97" fmla="*/ 18 h 327"/>
                <a:gd name="T98" fmla="*/ 462 w 484"/>
                <a:gd name="T99" fmla="*/ 15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84" h="327">
                  <a:moveTo>
                    <a:pt x="480" y="22"/>
                  </a:moveTo>
                  <a:cubicBezTo>
                    <a:pt x="476" y="24"/>
                    <a:pt x="473" y="23"/>
                    <a:pt x="467" y="25"/>
                  </a:cubicBezTo>
                  <a:cubicBezTo>
                    <a:pt x="461" y="26"/>
                    <a:pt x="455" y="26"/>
                    <a:pt x="453" y="25"/>
                  </a:cubicBezTo>
                  <a:cubicBezTo>
                    <a:pt x="451" y="25"/>
                    <a:pt x="445" y="22"/>
                    <a:pt x="444" y="24"/>
                  </a:cubicBezTo>
                  <a:cubicBezTo>
                    <a:pt x="442" y="25"/>
                    <a:pt x="435" y="24"/>
                    <a:pt x="441" y="26"/>
                  </a:cubicBezTo>
                  <a:cubicBezTo>
                    <a:pt x="447" y="29"/>
                    <a:pt x="444" y="27"/>
                    <a:pt x="454" y="30"/>
                  </a:cubicBezTo>
                  <a:cubicBezTo>
                    <a:pt x="464" y="32"/>
                    <a:pt x="468" y="34"/>
                    <a:pt x="472" y="35"/>
                  </a:cubicBezTo>
                  <a:cubicBezTo>
                    <a:pt x="476" y="36"/>
                    <a:pt x="475" y="37"/>
                    <a:pt x="479" y="36"/>
                  </a:cubicBezTo>
                  <a:cubicBezTo>
                    <a:pt x="479" y="38"/>
                    <a:pt x="479" y="40"/>
                    <a:pt x="478" y="40"/>
                  </a:cubicBezTo>
                  <a:cubicBezTo>
                    <a:pt x="477" y="41"/>
                    <a:pt x="473" y="40"/>
                    <a:pt x="471" y="39"/>
                  </a:cubicBezTo>
                  <a:cubicBezTo>
                    <a:pt x="469" y="38"/>
                    <a:pt x="467" y="39"/>
                    <a:pt x="467" y="41"/>
                  </a:cubicBezTo>
                  <a:cubicBezTo>
                    <a:pt x="466" y="43"/>
                    <a:pt x="459" y="46"/>
                    <a:pt x="454" y="47"/>
                  </a:cubicBezTo>
                  <a:cubicBezTo>
                    <a:pt x="450" y="48"/>
                    <a:pt x="447" y="54"/>
                    <a:pt x="443" y="56"/>
                  </a:cubicBezTo>
                  <a:cubicBezTo>
                    <a:pt x="443" y="56"/>
                    <a:pt x="443" y="56"/>
                    <a:pt x="443" y="56"/>
                  </a:cubicBezTo>
                  <a:cubicBezTo>
                    <a:pt x="438" y="58"/>
                    <a:pt x="440" y="57"/>
                    <a:pt x="441" y="52"/>
                  </a:cubicBezTo>
                  <a:cubicBezTo>
                    <a:pt x="442" y="46"/>
                    <a:pt x="445" y="48"/>
                    <a:pt x="450" y="41"/>
                  </a:cubicBezTo>
                  <a:cubicBezTo>
                    <a:pt x="454" y="34"/>
                    <a:pt x="433" y="33"/>
                    <a:pt x="425" y="29"/>
                  </a:cubicBezTo>
                  <a:cubicBezTo>
                    <a:pt x="418" y="25"/>
                    <a:pt x="416" y="31"/>
                    <a:pt x="408" y="31"/>
                  </a:cubicBezTo>
                  <a:cubicBezTo>
                    <a:pt x="400" y="31"/>
                    <a:pt x="396" y="34"/>
                    <a:pt x="391" y="38"/>
                  </a:cubicBezTo>
                  <a:cubicBezTo>
                    <a:pt x="387" y="41"/>
                    <a:pt x="389" y="43"/>
                    <a:pt x="389" y="52"/>
                  </a:cubicBezTo>
                  <a:cubicBezTo>
                    <a:pt x="390" y="60"/>
                    <a:pt x="380" y="60"/>
                    <a:pt x="375" y="62"/>
                  </a:cubicBezTo>
                  <a:cubicBezTo>
                    <a:pt x="370" y="64"/>
                    <a:pt x="366" y="61"/>
                    <a:pt x="360" y="59"/>
                  </a:cubicBezTo>
                  <a:cubicBezTo>
                    <a:pt x="354" y="57"/>
                    <a:pt x="352" y="61"/>
                    <a:pt x="349" y="62"/>
                  </a:cubicBezTo>
                  <a:cubicBezTo>
                    <a:pt x="346" y="62"/>
                    <a:pt x="331" y="60"/>
                    <a:pt x="325" y="58"/>
                  </a:cubicBezTo>
                  <a:cubicBezTo>
                    <a:pt x="318" y="56"/>
                    <a:pt x="318" y="51"/>
                    <a:pt x="315" y="48"/>
                  </a:cubicBezTo>
                  <a:cubicBezTo>
                    <a:pt x="311" y="45"/>
                    <a:pt x="308" y="50"/>
                    <a:pt x="302" y="51"/>
                  </a:cubicBezTo>
                  <a:cubicBezTo>
                    <a:pt x="301" y="52"/>
                    <a:pt x="300" y="52"/>
                    <a:pt x="300" y="52"/>
                  </a:cubicBezTo>
                  <a:cubicBezTo>
                    <a:pt x="295" y="53"/>
                    <a:pt x="292" y="53"/>
                    <a:pt x="290" y="54"/>
                  </a:cubicBezTo>
                  <a:cubicBezTo>
                    <a:pt x="288" y="55"/>
                    <a:pt x="290" y="57"/>
                    <a:pt x="288" y="59"/>
                  </a:cubicBezTo>
                  <a:cubicBezTo>
                    <a:pt x="286" y="61"/>
                    <a:pt x="289" y="64"/>
                    <a:pt x="286" y="66"/>
                  </a:cubicBezTo>
                  <a:cubicBezTo>
                    <a:pt x="284" y="68"/>
                    <a:pt x="280" y="68"/>
                    <a:pt x="276" y="68"/>
                  </a:cubicBezTo>
                  <a:cubicBezTo>
                    <a:pt x="272" y="68"/>
                    <a:pt x="271" y="66"/>
                    <a:pt x="265" y="65"/>
                  </a:cubicBezTo>
                  <a:cubicBezTo>
                    <a:pt x="259" y="64"/>
                    <a:pt x="258" y="65"/>
                    <a:pt x="252" y="65"/>
                  </a:cubicBezTo>
                  <a:cubicBezTo>
                    <a:pt x="245" y="65"/>
                    <a:pt x="252" y="73"/>
                    <a:pt x="252" y="75"/>
                  </a:cubicBezTo>
                  <a:cubicBezTo>
                    <a:pt x="251" y="77"/>
                    <a:pt x="235" y="76"/>
                    <a:pt x="232" y="76"/>
                  </a:cubicBezTo>
                  <a:cubicBezTo>
                    <a:pt x="229" y="76"/>
                    <a:pt x="224" y="84"/>
                    <a:pt x="221" y="86"/>
                  </a:cubicBezTo>
                  <a:cubicBezTo>
                    <a:pt x="218" y="89"/>
                    <a:pt x="219" y="93"/>
                    <a:pt x="221" y="97"/>
                  </a:cubicBezTo>
                  <a:cubicBezTo>
                    <a:pt x="223" y="102"/>
                    <a:pt x="216" y="105"/>
                    <a:pt x="211" y="108"/>
                  </a:cubicBezTo>
                  <a:cubicBezTo>
                    <a:pt x="206" y="112"/>
                    <a:pt x="205" y="115"/>
                    <a:pt x="204" y="117"/>
                  </a:cubicBezTo>
                  <a:cubicBezTo>
                    <a:pt x="203" y="120"/>
                    <a:pt x="191" y="123"/>
                    <a:pt x="189" y="123"/>
                  </a:cubicBezTo>
                  <a:cubicBezTo>
                    <a:pt x="187" y="123"/>
                    <a:pt x="187" y="136"/>
                    <a:pt x="187" y="140"/>
                  </a:cubicBezTo>
                  <a:cubicBezTo>
                    <a:pt x="187" y="144"/>
                    <a:pt x="177" y="154"/>
                    <a:pt x="173" y="158"/>
                  </a:cubicBezTo>
                  <a:cubicBezTo>
                    <a:pt x="168" y="163"/>
                    <a:pt x="176" y="161"/>
                    <a:pt x="180" y="164"/>
                  </a:cubicBezTo>
                  <a:cubicBezTo>
                    <a:pt x="183" y="167"/>
                    <a:pt x="181" y="169"/>
                    <a:pt x="180" y="171"/>
                  </a:cubicBezTo>
                  <a:cubicBezTo>
                    <a:pt x="179" y="174"/>
                    <a:pt x="160" y="174"/>
                    <a:pt x="156" y="174"/>
                  </a:cubicBezTo>
                  <a:cubicBezTo>
                    <a:pt x="152" y="175"/>
                    <a:pt x="147" y="179"/>
                    <a:pt x="144" y="183"/>
                  </a:cubicBezTo>
                  <a:cubicBezTo>
                    <a:pt x="142" y="186"/>
                    <a:pt x="141" y="190"/>
                    <a:pt x="143" y="194"/>
                  </a:cubicBezTo>
                  <a:cubicBezTo>
                    <a:pt x="145" y="198"/>
                    <a:pt x="144" y="201"/>
                    <a:pt x="141" y="204"/>
                  </a:cubicBezTo>
                  <a:cubicBezTo>
                    <a:pt x="138" y="208"/>
                    <a:pt x="143" y="209"/>
                    <a:pt x="145" y="214"/>
                  </a:cubicBezTo>
                  <a:cubicBezTo>
                    <a:pt x="146" y="219"/>
                    <a:pt x="145" y="223"/>
                    <a:pt x="145" y="225"/>
                  </a:cubicBezTo>
                  <a:cubicBezTo>
                    <a:pt x="145" y="228"/>
                    <a:pt x="146" y="234"/>
                    <a:pt x="149" y="236"/>
                  </a:cubicBezTo>
                  <a:cubicBezTo>
                    <a:pt x="153" y="238"/>
                    <a:pt x="154" y="238"/>
                    <a:pt x="158" y="240"/>
                  </a:cubicBezTo>
                  <a:cubicBezTo>
                    <a:pt x="162" y="243"/>
                    <a:pt x="159" y="245"/>
                    <a:pt x="155" y="248"/>
                  </a:cubicBezTo>
                  <a:cubicBezTo>
                    <a:pt x="152" y="251"/>
                    <a:pt x="151" y="249"/>
                    <a:pt x="148" y="251"/>
                  </a:cubicBezTo>
                  <a:cubicBezTo>
                    <a:pt x="145" y="253"/>
                    <a:pt x="148" y="256"/>
                    <a:pt x="150" y="260"/>
                  </a:cubicBezTo>
                  <a:cubicBezTo>
                    <a:pt x="152" y="264"/>
                    <a:pt x="153" y="263"/>
                    <a:pt x="153" y="265"/>
                  </a:cubicBezTo>
                  <a:cubicBezTo>
                    <a:pt x="153" y="267"/>
                    <a:pt x="152" y="271"/>
                    <a:pt x="150" y="275"/>
                  </a:cubicBezTo>
                  <a:cubicBezTo>
                    <a:pt x="147" y="280"/>
                    <a:pt x="147" y="277"/>
                    <a:pt x="143" y="279"/>
                  </a:cubicBezTo>
                  <a:cubicBezTo>
                    <a:pt x="138" y="280"/>
                    <a:pt x="140" y="280"/>
                    <a:pt x="139" y="284"/>
                  </a:cubicBezTo>
                  <a:cubicBezTo>
                    <a:pt x="137" y="288"/>
                    <a:pt x="137" y="288"/>
                    <a:pt x="138" y="291"/>
                  </a:cubicBezTo>
                  <a:cubicBezTo>
                    <a:pt x="139" y="294"/>
                    <a:pt x="138" y="297"/>
                    <a:pt x="137" y="300"/>
                  </a:cubicBezTo>
                  <a:cubicBezTo>
                    <a:pt x="136" y="303"/>
                    <a:pt x="135" y="305"/>
                    <a:pt x="134" y="305"/>
                  </a:cubicBezTo>
                  <a:cubicBezTo>
                    <a:pt x="132" y="304"/>
                    <a:pt x="131" y="303"/>
                    <a:pt x="129" y="301"/>
                  </a:cubicBezTo>
                  <a:cubicBezTo>
                    <a:pt x="128" y="299"/>
                    <a:pt x="127" y="299"/>
                    <a:pt x="126" y="300"/>
                  </a:cubicBezTo>
                  <a:cubicBezTo>
                    <a:pt x="126" y="300"/>
                    <a:pt x="126" y="300"/>
                    <a:pt x="126" y="300"/>
                  </a:cubicBezTo>
                  <a:cubicBezTo>
                    <a:pt x="125" y="299"/>
                    <a:pt x="125" y="299"/>
                    <a:pt x="124" y="298"/>
                  </a:cubicBezTo>
                  <a:cubicBezTo>
                    <a:pt x="117" y="292"/>
                    <a:pt x="114" y="293"/>
                    <a:pt x="114" y="288"/>
                  </a:cubicBezTo>
                  <a:cubicBezTo>
                    <a:pt x="114" y="283"/>
                    <a:pt x="115" y="279"/>
                    <a:pt x="112" y="283"/>
                  </a:cubicBezTo>
                  <a:cubicBezTo>
                    <a:pt x="108" y="288"/>
                    <a:pt x="105" y="292"/>
                    <a:pt x="105" y="295"/>
                  </a:cubicBezTo>
                  <a:cubicBezTo>
                    <a:pt x="106" y="298"/>
                    <a:pt x="110" y="299"/>
                    <a:pt x="103" y="301"/>
                  </a:cubicBezTo>
                  <a:cubicBezTo>
                    <a:pt x="95" y="302"/>
                    <a:pt x="93" y="299"/>
                    <a:pt x="90" y="303"/>
                  </a:cubicBezTo>
                  <a:cubicBezTo>
                    <a:pt x="87" y="307"/>
                    <a:pt x="83" y="309"/>
                    <a:pt x="78" y="313"/>
                  </a:cubicBezTo>
                  <a:cubicBezTo>
                    <a:pt x="72" y="317"/>
                    <a:pt x="69" y="320"/>
                    <a:pt x="68" y="322"/>
                  </a:cubicBezTo>
                  <a:cubicBezTo>
                    <a:pt x="67" y="324"/>
                    <a:pt x="70" y="325"/>
                    <a:pt x="65" y="325"/>
                  </a:cubicBezTo>
                  <a:cubicBezTo>
                    <a:pt x="59" y="325"/>
                    <a:pt x="60" y="326"/>
                    <a:pt x="55" y="326"/>
                  </a:cubicBezTo>
                  <a:cubicBezTo>
                    <a:pt x="50" y="326"/>
                    <a:pt x="50" y="326"/>
                    <a:pt x="44" y="326"/>
                  </a:cubicBezTo>
                  <a:cubicBezTo>
                    <a:pt x="38" y="327"/>
                    <a:pt x="38" y="327"/>
                    <a:pt x="34" y="327"/>
                  </a:cubicBezTo>
                  <a:cubicBezTo>
                    <a:pt x="29" y="327"/>
                    <a:pt x="28" y="327"/>
                    <a:pt x="25" y="326"/>
                  </a:cubicBezTo>
                  <a:cubicBezTo>
                    <a:pt x="23" y="324"/>
                    <a:pt x="20" y="319"/>
                    <a:pt x="17" y="316"/>
                  </a:cubicBezTo>
                  <a:cubicBezTo>
                    <a:pt x="14" y="314"/>
                    <a:pt x="10" y="308"/>
                    <a:pt x="12" y="306"/>
                  </a:cubicBezTo>
                  <a:cubicBezTo>
                    <a:pt x="14" y="304"/>
                    <a:pt x="13" y="304"/>
                    <a:pt x="19" y="303"/>
                  </a:cubicBezTo>
                  <a:cubicBezTo>
                    <a:pt x="25" y="302"/>
                    <a:pt x="24" y="296"/>
                    <a:pt x="21" y="296"/>
                  </a:cubicBezTo>
                  <a:cubicBezTo>
                    <a:pt x="19" y="295"/>
                    <a:pt x="22" y="292"/>
                    <a:pt x="18" y="292"/>
                  </a:cubicBezTo>
                  <a:cubicBezTo>
                    <a:pt x="13" y="292"/>
                    <a:pt x="12" y="292"/>
                    <a:pt x="11" y="292"/>
                  </a:cubicBezTo>
                  <a:cubicBezTo>
                    <a:pt x="10" y="291"/>
                    <a:pt x="21" y="287"/>
                    <a:pt x="17" y="285"/>
                  </a:cubicBezTo>
                  <a:cubicBezTo>
                    <a:pt x="13" y="283"/>
                    <a:pt x="18" y="278"/>
                    <a:pt x="15" y="278"/>
                  </a:cubicBezTo>
                  <a:cubicBezTo>
                    <a:pt x="12" y="279"/>
                    <a:pt x="13" y="276"/>
                    <a:pt x="11" y="276"/>
                  </a:cubicBezTo>
                  <a:cubicBezTo>
                    <a:pt x="9" y="276"/>
                    <a:pt x="14" y="273"/>
                    <a:pt x="12" y="273"/>
                  </a:cubicBezTo>
                  <a:cubicBezTo>
                    <a:pt x="11" y="273"/>
                    <a:pt x="12" y="272"/>
                    <a:pt x="9" y="270"/>
                  </a:cubicBezTo>
                  <a:cubicBezTo>
                    <a:pt x="6" y="269"/>
                    <a:pt x="6" y="265"/>
                    <a:pt x="4" y="264"/>
                  </a:cubicBezTo>
                  <a:cubicBezTo>
                    <a:pt x="3" y="263"/>
                    <a:pt x="10" y="259"/>
                    <a:pt x="6" y="256"/>
                  </a:cubicBezTo>
                  <a:cubicBezTo>
                    <a:pt x="1" y="253"/>
                    <a:pt x="1" y="251"/>
                    <a:pt x="1" y="249"/>
                  </a:cubicBezTo>
                  <a:cubicBezTo>
                    <a:pt x="2" y="246"/>
                    <a:pt x="15" y="241"/>
                    <a:pt x="8" y="239"/>
                  </a:cubicBezTo>
                  <a:cubicBezTo>
                    <a:pt x="0" y="237"/>
                    <a:pt x="0" y="225"/>
                    <a:pt x="7" y="225"/>
                  </a:cubicBezTo>
                  <a:cubicBezTo>
                    <a:pt x="15" y="226"/>
                    <a:pt x="10" y="217"/>
                    <a:pt x="15" y="218"/>
                  </a:cubicBezTo>
                  <a:cubicBezTo>
                    <a:pt x="20" y="218"/>
                    <a:pt x="16" y="217"/>
                    <a:pt x="23" y="218"/>
                  </a:cubicBezTo>
                  <a:cubicBezTo>
                    <a:pt x="31" y="219"/>
                    <a:pt x="28" y="215"/>
                    <a:pt x="33" y="215"/>
                  </a:cubicBezTo>
                  <a:cubicBezTo>
                    <a:pt x="38" y="216"/>
                    <a:pt x="33" y="211"/>
                    <a:pt x="39" y="211"/>
                  </a:cubicBezTo>
                  <a:cubicBezTo>
                    <a:pt x="46" y="212"/>
                    <a:pt x="41" y="211"/>
                    <a:pt x="48" y="211"/>
                  </a:cubicBezTo>
                  <a:cubicBezTo>
                    <a:pt x="55" y="212"/>
                    <a:pt x="54" y="211"/>
                    <a:pt x="56" y="209"/>
                  </a:cubicBezTo>
                  <a:cubicBezTo>
                    <a:pt x="57" y="207"/>
                    <a:pt x="42" y="202"/>
                    <a:pt x="54" y="203"/>
                  </a:cubicBezTo>
                  <a:cubicBezTo>
                    <a:pt x="66" y="204"/>
                    <a:pt x="59" y="202"/>
                    <a:pt x="65" y="200"/>
                  </a:cubicBezTo>
                  <a:cubicBezTo>
                    <a:pt x="70" y="198"/>
                    <a:pt x="64" y="194"/>
                    <a:pt x="70" y="195"/>
                  </a:cubicBezTo>
                  <a:cubicBezTo>
                    <a:pt x="76" y="195"/>
                    <a:pt x="66" y="186"/>
                    <a:pt x="73" y="188"/>
                  </a:cubicBezTo>
                  <a:cubicBezTo>
                    <a:pt x="80" y="189"/>
                    <a:pt x="74" y="180"/>
                    <a:pt x="82" y="183"/>
                  </a:cubicBezTo>
                  <a:cubicBezTo>
                    <a:pt x="91" y="186"/>
                    <a:pt x="91" y="181"/>
                    <a:pt x="98" y="185"/>
                  </a:cubicBezTo>
                  <a:cubicBezTo>
                    <a:pt x="105" y="189"/>
                    <a:pt x="101" y="190"/>
                    <a:pt x="110" y="189"/>
                  </a:cubicBezTo>
                  <a:cubicBezTo>
                    <a:pt x="119" y="189"/>
                    <a:pt x="120" y="191"/>
                    <a:pt x="120" y="187"/>
                  </a:cubicBezTo>
                  <a:cubicBezTo>
                    <a:pt x="120" y="182"/>
                    <a:pt x="121" y="180"/>
                    <a:pt x="115" y="182"/>
                  </a:cubicBezTo>
                  <a:cubicBezTo>
                    <a:pt x="110" y="183"/>
                    <a:pt x="114" y="183"/>
                    <a:pt x="108" y="183"/>
                  </a:cubicBezTo>
                  <a:cubicBezTo>
                    <a:pt x="101" y="182"/>
                    <a:pt x="100" y="183"/>
                    <a:pt x="98" y="181"/>
                  </a:cubicBezTo>
                  <a:cubicBezTo>
                    <a:pt x="96" y="180"/>
                    <a:pt x="95" y="179"/>
                    <a:pt x="98" y="178"/>
                  </a:cubicBezTo>
                  <a:cubicBezTo>
                    <a:pt x="101" y="177"/>
                    <a:pt x="100" y="175"/>
                    <a:pt x="103" y="174"/>
                  </a:cubicBezTo>
                  <a:cubicBezTo>
                    <a:pt x="107" y="173"/>
                    <a:pt x="107" y="171"/>
                    <a:pt x="109" y="170"/>
                  </a:cubicBezTo>
                  <a:cubicBezTo>
                    <a:pt x="111" y="170"/>
                    <a:pt x="108" y="168"/>
                    <a:pt x="112" y="167"/>
                  </a:cubicBezTo>
                  <a:cubicBezTo>
                    <a:pt x="116" y="166"/>
                    <a:pt x="114" y="166"/>
                    <a:pt x="118" y="163"/>
                  </a:cubicBezTo>
                  <a:cubicBezTo>
                    <a:pt x="122" y="160"/>
                    <a:pt x="119" y="158"/>
                    <a:pt x="123" y="158"/>
                  </a:cubicBezTo>
                  <a:cubicBezTo>
                    <a:pt x="128" y="158"/>
                    <a:pt x="129" y="154"/>
                    <a:pt x="131" y="154"/>
                  </a:cubicBezTo>
                  <a:cubicBezTo>
                    <a:pt x="134" y="154"/>
                    <a:pt x="129" y="150"/>
                    <a:pt x="137" y="150"/>
                  </a:cubicBezTo>
                  <a:cubicBezTo>
                    <a:pt x="146" y="150"/>
                    <a:pt x="146" y="147"/>
                    <a:pt x="147" y="147"/>
                  </a:cubicBezTo>
                  <a:cubicBezTo>
                    <a:pt x="146" y="146"/>
                    <a:pt x="141" y="144"/>
                    <a:pt x="146" y="142"/>
                  </a:cubicBezTo>
                  <a:cubicBezTo>
                    <a:pt x="151" y="140"/>
                    <a:pt x="146" y="137"/>
                    <a:pt x="151" y="136"/>
                  </a:cubicBezTo>
                  <a:cubicBezTo>
                    <a:pt x="156" y="135"/>
                    <a:pt x="145" y="132"/>
                    <a:pt x="150" y="131"/>
                  </a:cubicBezTo>
                  <a:cubicBezTo>
                    <a:pt x="156" y="130"/>
                    <a:pt x="153" y="127"/>
                    <a:pt x="156" y="126"/>
                  </a:cubicBezTo>
                  <a:cubicBezTo>
                    <a:pt x="160" y="125"/>
                    <a:pt x="150" y="122"/>
                    <a:pt x="157" y="122"/>
                  </a:cubicBezTo>
                  <a:cubicBezTo>
                    <a:pt x="165" y="122"/>
                    <a:pt x="159" y="115"/>
                    <a:pt x="163" y="115"/>
                  </a:cubicBezTo>
                  <a:cubicBezTo>
                    <a:pt x="167" y="115"/>
                    <a:pt x="161" y="112"/>
                    <a:pt x="166" y="112"/>
                  </a:cubicBezTo>
                  <a:cubicBezTo>
                    <a:pt x="171" y="111"/>
                    <a:pt x="164" y="108"/>
                    <a:pt x="170" y="107"/>
                  </a:cubicBezTo>
                  <a:cubicBezTo>
                    <a:pt x="177" y="105"/>
                    <a:pt x="174" y="102"/>
                    <a:pt x="180" y="102"/>
                  </a:cubicBezTo>
                  <a:cubicBezTo>
                    <a:pt x="187" y="102"/>
                    <a:pt x="174" y="96"/>
                    <a:pt x="186" y="93"/>
                  </a:cubicBezTo>
                  <a:cubicBezTo>
                    <a:pt x="198" y="91"/>
                    <a:pt x="189" y="88"/>
                    <a:pt x="194" y="87"/>
                  </a:cubicBezTo>
                  <a:cubicBezTo>
                    <a:pt x="199" y="87"/>
                    <a:pt x="197" y="84"/>
                    <a:pt x="201" y="82"/>
                  </a:cubicBezTo>
                  <a:cubicBezTo>
                    <a:pt x="205" y="80"/>
                    <a:pt x="198" y="80"/>
                    <a:pt x="205" y="77"/>
                  </a:cubicBezTo>
                  <a:cubicBezTo>
                    <a:pt x="212" y="74"/>
                    <a:pt x="207" y="74"/>
                    <a:pt x="210" y="72"/>
                  </a:cubicBezTo>
                  <a:cubicBezTo>
                    <a:pt x="213" y="70"/>
                    <a:pt x="206" y="69"/>
                    <a:pt x="202" y="69"/>
                  </a:cubicBezTo>
                  <a:cubicBezTo>
                    <a:pt x="198" y="70"/>
                    <a:pt x="195" y="66"/>
                    <a:pt x="192" y="69"/>
                  </a:cubicBezTo>
                  <a:cubicBezTo>
                    <a:pt x="190" y="73"/>
                    <a:pt x="185" y="71"/>
                    <a:pt x="179" y="73"/>
                  </a:cubicBezTo>
                  <a:cubicBezTo>
                    <a:pt x="174" y="75"/>
                    <a:pt x="176" y="72"/>
                    <a:pt x="169" y="76"/>
                  </a:cubicBezTo>
                  <a:cubicBezTo>
                    <a:pt x="161" y="80"/>
                    <a:pt x="149" y="79"/>
                    <a:pt x="154" y="76"/>
                  </a:cubicBezTo>
                  <a:cubicBezTo>
                    <a:pt x="158" y="73"/>
                    <a:pt x="155" y="74"/>
                    <a:pt x="162" y="73"/>
                  </a:cubicBezTo>
                  <a:cubicBezTo>
                    <a:pt x="169" y="72"/>
                    <a:pt x="172" y="71"/>
                    <a:pt x="176" y="70"/>
                  </a:cubicBezTo>
                  <a:cubicBezTo>
                    <a:pt x="179" y="68"/>
                    <a:pt x="179" y="68"/>
                    <a:pt x="183" y="65"/>
                  </a:cubicBezTo>
                  <a:cubicBezTo>
                    <a:pt x="188" y="63"/>
                    <a:pt x="181" y="60"/>
                    <a:pt x="189" y="59"/>
                  </a:cubicBezTo>
                  <a:cubicBezTo>
                    <a:pt x="197" y="57"/>
                    <a:pt x="189" y="53"/>
                    <a:pt x="198" y="54"/>
                  </a:cubicBezTo>
                  <a:cubicBezTo>
                    <a:pt x="207" y="54"/>
                    <a:pt x="209" y="49"/>
                    <a:pt x="209" y="51"/>
                  </a:cubicBezTo>
                  <a:cubicBezTo>
                    <a:pt x="210" y="54"/>
                    <a:pt x="209" y="55"/>
                    <a:pt x="213" y="57"/>
                  </a:cubicBezTo>
                  <a:cubicBezTo>
                    <a:pt x="218" y="58"/>
                    <a:pt x="219" y="59"/>
                    <a:pt x="222" y="59"/>
                  </a:cubicBezTo>
                  <a:cubicBezTo>
                    <a:pt x="225" y="59"/>
                    <a:pt x="220" y="63"/>
                    <a:pt x="224" y="60"/>
                  </a:cubicBezTo>
                  <a:cubicBezTo>
                    <a:pt x="228" y="58"/>
                    <a:pt x="236" y="58"/>
                    <a:pt x="237" y="58"/>
                  </a:cubicBezTo>
                  <a:cubicBezTo>
                    <a:pt x="239" y="58"/>
                    <a:pt x="244" y="49"/>
                    <a:pt x="239" y="51"/>
                  </a:cubicBezTo>
                  <a:cubicBezTo>
                    <a:pt x="233" y="52"/>
                    <a:pt x="226" y="54"/>
                    <a:pt x="227" y="50"/>
                  </a:cubicBezTo>
                  <a:cubicBezTo>
                    <a:pt x="228" y="47"/>
                    <a:pt x="217" y="43"/>
                    <a:pt x="229" y="43"/>
                  </a:cubicBezTo>
                  <a:cubicBezTo>
                    <a:pt x="240" y="42"/>
                    <a:pt x="232" y="38"/>
                    <a:pt x="244" y="39"/>
                  </a:cubicBezTo>
                  <a:cubicBezTo>
                    <a:pt x="255" y="39"/>
                    <a:pt x="257" y="39"/>
                    <a:pt x="258" y="39"/>
                  </a:cubicBezTo>
                  <a:cubicBezTo>
                    <a:pt x="259" y="38"/>
                    <a:pt x="259" y="32"/>
                    <a:pt x="260" y="32"/>
                  </a:cubicBezTo>
                  <a:cubicBezTo>
                    <a:pt x="262" y="33"/>
                    <a:pt x="262" y="30"/>
                    <a:pt x="269" y="30"/>
                  </a:cubicBezTo>
                  <a:cubicBezTo>
                    <a:pt x="276" y="30"/>
                    <a:pt x="276" y="25"/>
                    <a:pt x="276" y="28"/>
                  </a:cubicBezTo>
                  <a:cubicBezTo>
                    <a:pt x="276" y="30"/>
                    <a:pt x="280" y="25"/>
                    <a:pt x="280" y="28"/>
                  </a:cubicBezTo>
                  <a:cubicBezTo>
                    <a:pt x="280" y="32"/>
                    <a:pt x="270" y="49"/>
                    <a:pt x="278" y="41"/>
                  </a:cubicBezTo>
                  <a:cubicBezTo>
                    <a:pt x="286" y="33"/>
                    <a:pt x="284" y="26"/>
                    <a:pt x="287" y="29"/>
                  </a:cubicBezTo>
                  <a:cubicBezTo>
                    <a:pt x="290" y="31"/>
                    <a:pt x="293" y="24"/>
                    <a:pt x="295" y="26"/>
                  </a:cubicBezTo>
                  <a:cubicBezTo>
                    <a:pt x="297" y="28"/>
                    <a:pt x="303" y="29"/>
                    <a:pt x="300" y="31"/>
                  </a:cubicBezTo>
                  <a:cubicBezTo>
                    <a:pt x="296" y="34"/>
                    <a:pt x="287" y="38"/>
                    <a:pt x="291" y="38"/>
                  </a:cubicBezTo>
                  <a:cubicBezTo>
                    <a:pt x="294" y="38"/>
                    <a:pt x="305" y="35"/>
                    <a:pt x="307" y="34"/>
                  </a:cubicBezTo>
                  <a:cubicBezTo>
                    <a:pt x="309" y="33"/>
                    <a:pt x="307" y="26"/>
                    <a:pt x="310" y="26"/>
                  </a:cubicBezTo>
                  <a:cubicBezTo>
                    <a:pt x="313" y="25"/>
                    <a:pt x="307" y="20"/>
                    <a:pt x="315" y="21"/>
                  </a:cubicBezTo>
                  <a:cubicBezTo>
                    <a:pt x="323" y="22"/>
                    <a:pt x="323" y="22"/>
                    <a:pt x="325" y="22"/>
                  </a:cubicBezTo>
                  <a:cubicBezTo>
                    <a:pt x="327" y="22"/>
                    <a:pt x="324" y="13"/>
                    <a:pt x="328" y="14"/>
                  </a:cubicBezTo>
                  <a:cubicBezTo>
                    <a:pt x="333" y="15"/>
                    <a:pt x="333" y="9"/>
                    <a:pt x="336" y="11"/>
                  </a:cubicBezTo>
                  <a:cubicBezTo>
                    <a:pt x="339" y="13"/>
                    <a:pt x="345" y="12"/>
                    <a:pt x="342" y="15"/>
                  </a:cubicBezTo>
                  <a:cubicBezTo>
                    <a:pt x="338" y="19"/>
                    <a:pt x="332" y="22"/>
                    <a:pt x="334" y="25"/>
                  </a:cubicBezTo>
                  <a:cubicBezTo>
                    <a:pt x="335" y="27"/>
                    <a:pt x="334" y="33"/>
                    <a:pt x="337" y="30"/>
                  </a:cubicBezTo>
                  <a:cubicBezTo>
                    <a:pt x="340" y="27"/>
                    <a:pt x="340" y="29"/>
                    <a:pt x="341" y="24"/>
                  </a:cubicBezTo>
                  <a:cubicBezTo>
                    <a:pt x="342" y="18"/>
                    <a:pt x="344" y="25"/>
                    <a:pt x="346" y="20"/>
                  </a:cubicBezTo>
                  <a:cubicBezTo>
                    <a:pt x="347" y="16"/>
                    <a:pt x="347" y="11"/>
                    <a:pt x="349" y="12"/>
                  </a:cubicBezTo>
                  <a:cubicBezTo>
                    <a:pt x="351" y="13"/>
                    <a:pt x="354" y="16"/>
                    <a:pt x="358" y="14"/>
                  </a:cubicBezTo>
                  <a:cubicBezTo>
                    <a:pt x="363" y="12"/>
                    <a:pt x="361" y="9"/>
                    <a:pt x="364" y="9"/>
                  </a:cubicBezTo>
                  <a:cubicBezTo>
                    <a:pt x="367" y="9"/>
                    <a:pt x="373" y="7"/>
                    <a:pt x="374" y="9"/>
                  </a:cubicBezTo>
                  <a:cubicBezTo>
                    <a:pt x="376" y="10"/>
                    <a:pt x="377" y="3"/>
                    <a:pt x="381" y="4"/>
                  </a:cubicBezTo>
                  <a:cubicBezTo>
                    <a:pt x="384" y="5"/>
                    <a:pt x="389" y="4"/>
                    <a:pt x="387" y="7"/>
                  </a:cubicBezTo>
                  <a:cubicBezTo>
                    <a:pt x="384" y="10"/>
                    <a:pt x="381" y="11"/>
                    <a:pt x="378" y="14"/>
                  </a:cubicBezTo>
                  <a:cubicBezTo>
                    <a:pt x="375" y="17"/>
                    <a:pt x="372" y="18"/>
                    <a:pt x="372" y="21"/>
                  </a:cubicBezTo>
                  <a:cubicBezTo>
                    <a:pt x="372" y="24"/>
                    <a:pt x="364" y="25"/>
                    <a:pt x="369" y="26"/>
                  </a:cubicBezTo>
                  <a:cubicBezTo>
                    <a:pt x="374" y="27"/>
                    <a:pt x="372" y="29"/>
                    <a:pt x="376" y="27"/>
                  </a:cubicBezTo>
                  <a:cubicBezTo>
                    <a:pt x="379" y="24"/>
                    <a:pt x="378" y="18"/>
                    <a:pt x="382" y="16"/>
                  </a:cubicBezTo>
                  <a:cubicBezTo>
                    <a:pt x="387" y="14"/>
                    <a:pt x="389" y="14"/>
                    <a:pt x="391" y="11"/>
                  </a:cubicBezTo>
                  <a:cubicBezTo>
                    <a:pt x="392" y="9"/>
                    <a:pt x="398" y="6"/>
                    <a:pt x="399" y="8"/>
                  </a:cubicBezTo>
                  <a:cubicBezTo>
                    <a:pt x="399" y="11"/>
                    <a:pt x="396" y="12"/>
                    <a:pt x="398" y="16"/>
                  </a:cubicBezTo>
                  <a:cubicBezTo>
                    <a:pt x="400" y="21"/>
                    <a:pt x="402" y="21"/>
                    <a:pt x="404" y="19"/>
                  </a:cubicBezTo>
                  <a:cubicBezTo>
                    <a:pt x="406" y="16"/>
                    <a:pt x="405" y="13"/>
                    <a:pt x="409" y="10"/>
                  </a:cubicBezTo>
                  <a:cubicBezTo>
                    <a:pt x="412" y="6"/>
                    <a:pt x="408" y="5"/>
                    <a:pt x="414" y="4"/>
                  </a:cubicBezTo>
                  <a:cubicBezTo>
                    <a:pt x="421" y="3"/>
                    <a:pt x="423" y="0"/>
                    <a:pt x="426" y="2"/>
                  </a:cubicBezTo>
                  <a:cubicBezTo>
                    <a:pt x="429" y="4"/>
                    <a:pt x="432" y="3"/>
                    <a:pt x="429" y="7"/>
                  </a:cubicBezTo>
                  <a:cubicBezTo>
                    <a:pt x="427" y="10"/>
                    <a:pt x="418" y="13"/>
                    <a:pt x="421" y="14"/>
                  </a:cubicBezTo>
                  <a:cubicBezTo>
                    <a:pt x="424" y="16"/>
                    <a:pt x="424" y="18"/>
                    <a:pt x="426" y="19"/>
                  </a:cubicBezTo>
                  <a:cubicBezTo>
                    <a:pt x="427" y="19"/>
                    <a:pt x="432" y="22"/>
                    <a:pt x="432" y="18"/>
                  </a:cubicBezTo>
                  <a:cubicBezTo>
                    <a:pt x="433" y="13"/>
                    <a:pt x="432" y="10"/>
                    <a:pt x="436" y="10"/>
                  </a:cubicBezTo>
                  <a:cubicBezTo>
                    <a:pt x="440" y="10"/>
                    <a:pt x="439" y="8"/>
                    <a:pt x="444" y="9"/>
                  </a:cubicBezTo>
                  <a:cubicBezTo>
                    <a:pt x="449" y="11"/>
                    <a:pt x="448" y="11"/>
                    <a:pt x="452" y="12"/>
                  </a:cubicBezTo>
                  <a:cubicBezTo>
                    <a:pt x="456" y="13"/>
                    <a:pt x="453" y="12"/>
                    <a:pt x="462" y="15"/>
                  </a:cubicBezTo>
                  <a:cubicBezTo>
                    <a:pt x="472" y="18"/>
                    <a:pt x="471" y="15"/>
                    <a:pt x="475" y="17"/>
                  </a:cubicBezTo>
                  <a:cubicBezTo>
                    <a:pt x="480" y="20"/>
                    <a:pt x="484" y="21"/>
                    <a:pt x="480" y="2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223">
              <a:extLst>
                <a:ext uri="{FF2B5EF4-FFF2-40B4-BE49-F238E27FC236}">
                  <a16:creationId xmlns:a16="http://schemas.microsoft.com/office/drawing/2014/main" id="{358ECC10-E165-4E24-8882-956636632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" y="771"/>
              <a:ext cx="141" cy="44"/>
            </a:xfrm>
            <a:custGeom>
              <a:avLst/>
              <a:gdLst>
                <a:gd name="T0" fmla="*/ 3 w 235"/>
                <a:gd name="T1" fmla="*/ 10 h 73"/>
                <a:gd name="T2" fmla="*/ 14 w 235"/>
                <a:gd name="T3" fmla="*/ 22 h 73"/>
                <a:gd name="T4" fmla="*/ 23 w 235"/>
                <a:gd name="T5" fmla="*/ 37 h 73"/>
                <a:gd name="T6" fmla="*/ 59 w 235"/>
                <a:gd name="T7" fmla="*/ 34 h 73"/>
                <a:gd name="T8" fmla="*/ 80 w 235"/>
                <a:gd name="T9" fmla="*/ 33 h 73"/>
                <a:gd name="T10" fmla="*/ 92 w 235"/>
                <a:gd name="T11" fmla="*/ 36 h 73"/>
                <a:gd name="T12" fmla="*/ 70 w 235"/>
                <a:gd name="T13" fmla="*/ 38 h 73"/>
                <a:gd name="T14" fmla="*/ 52 w 235"/>
                <a:gd name="T15" fmla="*/ 44 h 73"/>
                <a:gd name="T16" fmla="*/ 59 w 235"/>
                <a:gd name="T17" fmla="*/ 49 h 73"/>
                <a:gd name="T18" fmla="*/ 59 w 235"/>
                <a:gd name="T19" fmla="*/ 54 h 73"/>
                <a:gd name="T20" fmla="*/ 68 w 235"/>
                <a:gd name="T21" fmla="*/ 62 h 73"/>
                <a:gd name="T22" fmla="*/ 91 w 235"/>
                <a:gd name="T23" fmla="*/ 62 h 73"/>
                <a:gd name="T24" fmla="*/ 96 w 235"/>
                <a:gd name="T25" fmla="*/ 72 h 73"/>
                <a:gd name="T26" fmla="*/ 111 w 235"/>
                <a:gd name="T27" fmla="*/ 57 h 73"/>
                <a:gd name="T28" fmla="*/ 128 w 235"/>
                <a:gd name="T29" fmla="*/ 42 h 73"/>
                <a:gd name="T30" fmla="*/ 146 w 235"/>
                <a:gd name="T31" fmla="*/ 32 h 73"/>
                <a:gd name="T32" fmla="*/ 161 w 235"/>
                <a:gd name="T33" fmla="*/ 33 h 73"/>
                <a:gd name="T34" fmla="*/ 171 w 235"/>
                <a:gd name="T35" fmla="*/ 42 h 73"/>
                <a:gd name="T36" fmla="*/ 166 w 235"/>
                <a:gd name="T37" fmla="*/ 55 h 73"/>
                <a:gd name="T38" fmla="*/ 196 w 235"/>
                <a:gd name="T39" fmla="*/ 49 h 73"/>
                <a:gd name="T40" fmla="*/ 204 w 235"/>
                <a:gd name="T41" fmla="*/ 56 h 73"/>
                <a:gd name="T42" fmla="*/ 229 w 235"/>
                <a:gd name="T43" fmla="*/ 46 h 73"/>
                <a:gd name="T44" fmla="*/ 204 w 235"/>
                <a:gd name="T45" fmla="*/ 44 h 73"/>
                <a:gd name="T46" fmla="*/ 183 w 235"/>
                <a:gd name="T47" fmla="*/ 36 h 73"/>
                <a:gd name="T48" fmla="*/ 165 w 235"/>
                <a:gd name="T49" fmla="*/ 23 h 73"/>
                <a:gd name="T50" fmla="*/ 134 w 235"/>
                <a:gd name="T51" fmla="*/ 18 h 73"/>
                <a:gd name="T52" fmla="*/ 114 w 235"/>
                <a:gd name="T53" fmla="*/ 12 h 73"/>
                <a:gd name="T54" fmla="*/ 103 w 235"/>
                <a:gd name="T55" fmla="*/ 2 h 73"/>
                <a:gd name="T56" fmla="*/ 82 w 235"/>
                <a:gd name="T57" fmla="*/ 6 h 73"/>
                <a:gd name="T58" fmla="*/ 74 w 235"/>
                <a:gd name="T59" fmla="*/ 9 h 73"/>
                <a:gd name="T60" fmla="*/ 56 w 235"/>
                <a:gd name="T61" fmla="*/ 15 h 73"/>
                <a:gd name="T62" fmla="*/ 41 w 235"/>
                <a:gd name="T63" fmla="*/ 9 h 73"/>
                <a:gd name="T64" fmla="*/ 29 w 235"/>
                <a:gd name="T65" fmla="*/ 3 h 73"/>
                <a:gd name="T66" fmla="*/ 10 w 235"/>
                <a:gd name="T67" fmla="*/ 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5" h="73">
                  <a:moveTo>
                    <a:pt x="10" y="6"/>
                  </a:moveTo>
                  <a:cubicBezTo>
                    <a:pt x="10" y="10"/>
                    <a:pt x="0" y="4"/>
                    <a:pt x="3" y="10"/>
                  </a:cubicBezTo>
                  <a:cubicBezTo>
                    <a:pt x="6" y="16"/>
                    <a:pt x="2" y="19"/>
                    <a:pt x="6" y="20"/>
                  </a:cubicBezTo>
                  <a:cubicBezTo>
                    <a:pt x="11" y="20"/>
                    <a:pt x="17" y="19"/>
                    <a:pt x="14" y="22"/>
                  </a:cubicBezTo>
                  <a:cubicBezTo>
                    <a:pt x="11" y="25"/>
                    <a:pt x="11" y="28"/>
                    <a:pt x="15" y="30"/>
                  </a:cubicBezTo>
                  <a:cubicBezTo>
                    <a:pt x="18" y="31"/>
                    <a:pt x="8" y="41"/>
                    <a:pt x="23" y="37"/>
                  </a:cubicBezTo>
                  <a:cubicBezTo>
                    <a:pt x="39" y="34"/>
                    <a:pt x="41" y="39"/>
                    <a:pt x="47" y="38"/>
                  </a:cubicBezTo>
                  <a:cubicBezTo>
                    <a:pt x="53" y="37"/>
                    <a:pt x="52" y="38"/>
                    <a:pt x="59" y="34"/>
                  </a:cubicBezTo>
                  <a:cubicBezTo>
                    <a:pt x="65" y="29"/>
                    <a:pt x="69" y="27"/>
                    <a:pt x="71" y="28"/>
                  </a:cubicBezTo>
                  <a:cubicBezTo>
                    <a:pt x="73" y="29"/>
                    <a:pt x="75" y="36"/>
                    <a:pt x="80" y="33"/>
                  </a:cubicBezTo>
                  <a:cubicBezTo>
                    <a:pt x="85" y="30"/>
                    <a:pt x="93" y="27"/>
                    <a:pt x="94" y="30"/>
                  </a:cubicBezTo>
                  <a:cubicBezTo>
                    <a:pt x="95" y="33"/>
                    <a:pt x="95" y="36"/>
                    <a:pt x="92" y="36"/>
                  </a:cubicBezTo>
                  <a:cubicBezTo>
                    <a:pt x="88" y="36"/>
                    <a:pt x="83" y="38"/>
                    <a:pt x="78" y="38"/>
                  </a:cubicBezTo>
                  <a:cubicBezTo>
                    <a:pt x="73" y="38"/>
                    <a:pt x="71" y="37"/>
                    <a:pt x="70" y="38"/>
                  </a:cubicBezTo>
                  <a:cubicBezTo>
                    <a:pt x="69" y="39"/>
                    <a:pt x="63" y="39"/>
                    <a:pt x="61" y="40"/>
                  </a:cubicBezTo>
                  <a:cubicBezTo>
                    <a:pt x="60" y="42"/>
                    <a:pt x="54" y="43"/>
                    <a:pt x="52" y="44"/>
                  </a:cubicBezTo>
                  <a:cubicBezTo>
                    <a:pt x="50" y="45"/>
                    <a:pt x="46" y="42"/>
                    <a:pt x="46" y="46"/>
                  </a:cubicBezTo>
                  <a:cubicBezTo>
                    <a:pt x="47" y="50"/>
                    <a:pt x="44" y="48"/>
                    <a:pt x="59" y="49"/>
                  </a:cubicBezTo>
                  <a:cubicBezTo>
                    <a:pt x="73" y="51"/>
                    <a:pt x="75" y="49"/>
                    <a:pt x="75" y="51"/>
                  </a:cubicBezTo>
                  <a:cubicBezTo>
                    <a:pt x="76" y="52"/>
                    <a:pt x="60" y="54"/>
                    <a:pt x="59" y="54"/>
                  </a:cubicBezTo>
                  <a:cubicBezTo>
                    <a:pt x="58" y="54"/>
                    <a:pt x="53" y="56"/>
                    <a:pt x="56" y="58"/>
                  </a:cubicBezTo>
                  <a:cubicBezTo>
                    <a:pt x="59" y="61"/>
                    <a:pt x="64" y="61"/>
                    <a:pt x="68" y="62"/>
                  </a:cubicBezTo>
                  <a:cubicBezTo>
                    <a:pt x="72" y="63"/>
                    <a:pt x="77" y="61"/>
                    <a:pt x="80" y="62"/>
                  </a:cubicBezTo>
                  <a:cubicBezTo>
                    <a:pt x="84" y="63"/>
                    <a:pt x="91" y="60"/>
                    <a:pt x="91" y="62"/>
                  </a:cubicBezTo>
                  <a:cubicBezTo>
                    <a:pt x="91" y="65"/>
                    <a:pt x="80" y="67"/>
                    <a:pt x="85" y="69"/>
                  </a:cubicBezTo>
                  <a:cubicBezTo>
                    <a:pt x="89" y="71"/>
                    <a:pt x="86" y="72"/>
                    <a:pt x="96" y="72"/>
                  </a:cubicBezTo>
                  <a:cubicBezTo>
                    <a:pt x="107" y="73"/>
                    <a:pt x="106" y="72"/>
                    <a:pt x="107" y="66"/>
                  </a:cubicBezTo>
                  <a:cubicBezTo>
                    <a:pt x="108" y="61"/>
                    <a:pt x="102" y="62"/>
                    <a:pt x="111" y="57"/>
                  </a:cubicBezTo>
                  <a:cubicBezTo>
                    <a:pt x="119" y="53"/>
                    <a:pt x="113" y="56"/>
                    <a:pt x="119" y="53"/>
                  </a:cubicBezTo>
                  <a:cubicBezTo>
                    <a:pt x="125" y="50"/>
                    <a:pt x="122" y="44"/>
                    <a:pt x="128" y="42"/>
                  </a:cubicBezTo>
                  <a:cubicBezTo>
                    <a:pt x="134" y="40"/>
                    <a:pt x="132" y="36"/>
                    <a:pt x="137" y="35"/>
                  </a:cubicBezTo>
                  <a:cubicBezTo>
                    <a:pt x="142" y="34"/>
                    <a:pt x="142" y="33"/>
                    <a:pt x="146" y="32"/>
                  </a:cubicBezTo>
                  <a:cubicBezTo>
                    <a:pt x="151" y="31"/>
                    <a:pt x="154" y="29"/>
                    <a:pt x="157" y="29"/>
                  </a:cubicBezTo>
                  <a:cubicBezTo>
                    <a:pt x="160" y="29"/>
                    <a:pt x="162" y="32"/>
                    <a:pt x="161" y="33"/>
                  </a:cubicBezTo>
                  <a:cubicBezTo>
                    <a:pt x="160" y="34"/>
                    <a:pt x="160" y="38"/>
                    <a:pt x="163" y="39"/>
                  </a:cubicBezTo>
                  <a:cubicBezTo>
                    <a:pt x="165" y="41"/>
                    <a:pt x="171" y="39"/>
                    <a:pt x="171" y="42"/>
                  </a:cubicBezTo>
                  <a:cubicBezTo>
                    <a:pt x="171" y="44"/>
                    <a:pt x="177" y="43"/>
                    <a:pt x="174" y="47"/>
                  </a:cubicBezTo>
                  <a:cubicBezTo>
                    <a:pt x="172" y="51"/>
                    <a:pt x="153" y="55"/>
                    <a:pt x="166" y="55"/>
                  </a:cubicBezTo>
                  <a:cubicBezTo>
                    <a:pt x="180" y="55"/>
                    <a:pt x="174" y="54"/>
                    <a:pt x="182" y="53"/>
                  </a:cubicBezTo>
                  <a:cubicBezTo>
                    <a:pt x="190" y="52"/>
                    <a:pt x="195" y="47"/>
                    <a:pt x="196" y="49"/>
                  </a:cubicBezTo>
                  <a:cubicBezTo>
                    <a:pt x="196" y="51"/>
                    <a:pt x="183" y="57"/>
                    <a:pt x="190" y="58"/>
                  </a:cubicBezTo>
                  <a:cubicBezTo>
                    <a:pt x="198" y="58"/>
                    <a:pt x="197" y="58"/>
                    <a:pt x="204" y="56"/>
                  </a:cubicBezTo>
                  <a:cubicBezTo>
                    <a:pt x="212" y="54"/>
                    <a:pt x="213" y="53"/>
                    <a:pt x="217" y="52"/>
                  </a:cubicBezTo>
                  <a:cubicBezTo>
                    <a:pt x="221" y="51"/>
                    <a:pt x="235" y="48"/>
                    <a:pt x="229" y="46"/>
                  </a:cubicBezTo>
                  <a:cubicBezTo>
                    <a:pt x="222" y="43"/>
                    <a:pt x="224" y="43"/>
                    <a:pt x="215" y="44"/>
                  </a:cubicBezTo>
                  <a:cubicBezTo>
                    <a:pt x="206" y="46"/>
                    <a:pt x="204" y="47"/>
                    <a:pt x="204" y="44"/>
                  </a:cubicBezTo>
                  <a:cubicBezTo>
                    <a:pt x="204" y="40"/>
                    <a:pt x="207" y="35"/>
                    <a:pt x="199" y="36"/>
                  </a:cubicBezTo>
                  <a:cubicBezTo>
                    <a:pt x="190" y="37"/>
                    <a:pt x="187" y="34"/>
                    <a:pt x="183" y="36"/>
                  </a:cubicBezTo>
                  <a:cubicBezTo>
                    <a:pt x="179" y="37"/>
                    <a:pt x="175" y="33"/>
                    <a:pt x="171" y="31"/>
                  </a:cubicBezTo>
                  <a:cubicBezTo>
                    <a:pt x="168" y="29"/>
                    <a:pt x="171" y="24"/>
                    <a:pt x="165" y="23"/>
                  </a:cubicBezTo>
                  <a:cubicBezTo>
                    <a:pt x="160" y="22"/>
                    <a:pt x="154" y="20"/>
                    <a:pt x="150" y="20"/>
                  </a:cubicBezTo>
                  <a:cubicBezTo>
                    <a:pt x="147" y="20"/>
                    <a:pt x="137" y="18"/>
                    <a:pt x="134" y="18"/>
                  </a:cubicBezTo>
                  <a:cubicBezTo>
                    <a:pt x="130" y="18"/>
                    <a:pt x="128" y="19"/>
                    <a:pt x="125" y="18"/>
                  </a:cubicBezTo>
                  <a:cubicBezTo>
                    <a:pt x="123" y="17"/>
                    <a:pt x="116" y="9"/>
                    <a:pt x="114" y="12"/>
                  </a:cubicBezTo>
                  <a:cubicBezTo>
                    <a:pt x="111" y="14"/>
                    <a:pt x="112" y="17"/>
                    <a:pt x="111" y="14"/>
                  </a:cubicBezTo>
                  <a:cubicBezTo>
                    <a:pt x="111" y="10"/>
                    <a:pt x="108" y="1"/>
                    <a:pt x="103" y="2"/>
                  </a:cubicBezTo>
                  <a:cubicBezTo>
                    <a:pt x="98" y="3"/>
                    <a:pt x="90" y="0"/>
                    <a:pt x="89" y="2"/>
                  </a:cubicBezTo>
                  <a:cubicBezTo>
                    <a:pt x="87" y="3"/>
                    <a:pt x="79" y="0"/>
                    <a:pt x="82" y="6"/>
                  </a:cubicBezTo>
                  <a:cubicBezTo>
                    <a:pt x="84" y="13"/>
                    <a:pt x="92" y="27"/>
                    <a:pt x="88" y="22"/>
                  </a:cubicBezTo>
                  <a:cubicBezTo>
                    <a:pt x="83" y="16"/>
                    <a:pt x="83" y="12"/>
                    <a:pt x="74" y="9"/>
                  </a:cubicBezTo>
                  <a:cubicBezTo>
                    <a:pt x="65" y="7"/>
                    <a:pt x="62" y="3"/>
                    <a:pt x="59" y="5"/>
                  </a:cubicBezTo>
                  <a:cubicBezTo>
                    <a:pt x="57" y="7"/>
                    <a:pt x="62" y="13"/>
                    <a:pt x="56" y="15"/>
                  </a:cubicBezTo>
                  <a:cubicBezTo>
                    <a:pt x="49" y="17"/>
                    <a:pt x="50" y="16"/>
                    <a:pt x="43" y="13"/>
                  </a:cubicBezTo>
                  <a:cubicBezTo>
                    <a:pt x="36" y="11"/>
                    <a:pt x="37" y="10"/>
                    <a:pt x="41" y="9"/>
                  </a:cubicBezTo>
                  <a:cubicBezTo>
                    <a:pt x="45" y="7"/>
                    <a:pt x="49" y="3"/>
                    <a:pt x="42" y="3"/>
                  </a:cubicBezTo>
                  <a:cubicBezTo>
                    <a:pt x="35" y="3"/>
                    <a:pt x="37" y="3"/>
                    <a:pt x="29" y="3"/>
                  </a:cubicBezTo>
                  <a:cubicBezTo>
                    <a:pt x="21" y="4"/>
                    <a:pt x="23" y="3"/>
                    <a:pt x="18" y="4"/>
                  </a:cubicBezTo>
                  <a:cubicBezTo>
                    <a:pt x="13" y="4"/>
                    <a:pt x="8" y="4"/>
                    <a:pt x="10" y="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224">
              <a:extLst>
                <a:ext uri="{FF2B5EF4-FFF2-40B4-BE49-F238E27FC236}">
                  <a16:creationId xmlns:a16="http://schemas.microsoft.com/office/drawing/2014/main" id="{067AC3A5-B82F-489C-8523-07286CDCE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6" y="764"/>
              <a:ext cx="82" cy="18"/>
            </a:xfrm>
            <a:custGeom>
              <a:avLst/>
              <a:gdLst>
                <a:gd name="T0" fmla="*/ 1 w 137"/>
                <a:gd name="T1" fmla="*/ 13 h 31"/>
                <a:gd name="T2" fmla="*/ 10 w 137"/>
                <a:gd name="T3" fmla="*/ 7 h 31"/>
                <a:gd name="T4" fmla="*/ 21 w 137"/>
                <a:gd name="T5" fmla="*/ 7 h 31"/>
                <a:gd name="T6" fmla="*/ 38 w 137"/>
                <a:gd name="T7" fmla="*/ 4 h 31"/>
                <a:gd name="T8" fmla="*/ 45 w 137"/>
                <a:gd name="T9" fmla="*/ 11 h 31"/>
                <a:gd name="T10" fmla="*/ 55 w 137"/>
                <a:gd name="T11" fmla="*/ 13 h 31"/>
                <a:gd name="T12" fmla="*/ 65 w 137"/>
                <a:gd name="T13" fmla="*/ 8 h 31"/>
                <a:gd name="T14" fmla="*/ 75 w 137"/>
                <a:gd name="T15" fmla="*/ 3 h 31"/>
                <a:gd name="T16" fmla="*/ 78 w 137"/>
                <a:gd name="T17" fmla="*/ 10 h 31"/>
                <a:gd name="T18" fmla="*/ 93 w 137"/>
                <a:gd name="T19" fmla="*/ 6 h 31"/>
                <a:gd name="T20" fmla="*/ 107 w 137"/>
                <a:gd name="T21" fmla="*/ 8 h 31"/>
                <a:gd name="T22" fmla="*/ 125 w 137"/>
                <a:gd name="T23" fmla="*/ 10 h 31"/>
                <a:gd name="T24" fmla="*/ 137 w 137"/>
                <a:gd name="T25" fmla="*/ 10 h 31"/>
                <a:gd name="T26" fmla="*/ 131 w 137"/>
                <a:gd name="T27" fmla="*/ 18 h 31"/>
                <a:gd name="T28" fmla="*/ 120 w 137"/>
                <a:gd name="T29" fmla="*/ 23 h 31"/>
                <a:gd name="T30" fmla="*/ 109 w 137"/>
                <a:gd name="T31" fmla="*/ 28 h 31"/>
                <a:gd name="T32" fmla="*/ 97 w 137"/>
                <a:gd name="T33" fmla="*/ 28 h 31"/>
                <a:gd name="T34" fmla="*/ 83 w 137"/>
                <a:gd name="T35" fmla="*/ 31 h 31"/>
                <a:gd name="T36" fmla="*/ 75 w 137"/>
                <a:gd name="T37" fmla="*/ 31 h 31"/>
                <a:gd name="T38" fmla="*/ 66 w 137"/>
                <a:gd name="T39" fmla="*/ 26 h 31"/>
                <a:gd name="T40" fmla="*/ 52 w 137"/>
                <a:gd name="T41" fmla="*/ 27 h 31"/>
                <a:gd name="T42" fmla="*/ 43 w 137"/>
                <a:gd name="T43" fmla="*/ 26 h 31"/>
                <a:gd name="T44" fmla="*/ 32 w 137"/>
                <a:gd name="T45" fmla="*/ 26 h 31"/>
                <a:gd name="T46" fmla="*/ 32 w 137"/>
                <a:gd name="T47" fmla="*/ 24 h 31"/>
                <a:gd name="T48" fmla="*/ 51 w 137"/>
                <a:gd name="T49" fmla="*/ 18 h 31"/>
                <a:gd name="T50" fmla="*/ 37 w 137"/>
                <a:gd name="T51" fmla="*/ 17 h 31"/>
                <a:gd name="T52" fmla="*/ 23 w 137"/>
                <a:gd name="T53" fmla="*/ 17 h 31"/>
                <a:gd name="T54" fmla="*/ 16 w 137"/>
                <a:gd name="T55" fmla="*/ 17 h 31"/>
                <a:gd name="T56" fmla="*/ 3 w 137"/>
                <a:gd name="T57" fmla="*/ 18 h 31"/>
                <a:gd name="T58" fmla="*/ 1 w 137"/>
                <a:gd name="T59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7" h="31">
                  <a:moveTo>
                    <a:pt x="1" y="13"/>
                  </a:moveTo>
                  <a:cubicBezTo>
                    <a:pt x="5" y="6"/>
                    <a:pt x="5" y="6"/>
                    <a:pt x="10" y="7"/>
                  </a:cubicBezTo>
                  <a:cubicBezTo>
                    <a:pt x="15" y="8"/>
                    <a:pt x="14" y="6"/>
                    <a:pt x="21" y="7"/>
                  </a:cubicBezTo>
                  <a:cubicBezTo>
                    <a:pt x="29" y="7"/>
                    <a:pt x="38" y="2"/>
                    <a:pt x="38" y="4"/>
                  </a:cubicBezTo>
                  <a:cubicBezTo>
                    <a:pt x="39" y="7"/>
                    <a:pt x="41" y="9"/>
                    <a:pt x="45" y="11"/>
                  </a:cubicBezTo>
                  <a:cubicBezTo>
                    <a:pt x="49" y="13"/>
                    <a:pt x="49" y="12"/>
                    <a:pt x="55" y="13"/>
                  </a:cubicBezTo>
                  <a:cubicBezTo>
                    <a:pt x="61" y="14"/>
                    <a:pt x="59" y="9"/>
                    <a:pt x="65" y="8"/>
                  </a:cubicBezTo>
                  <a:cubicBezTo>
                    <a:pt x="71" y="8"/>
                    <a:pt x="74" y="0"/>
                    <a:pt x="75" y="3"/>
                  </a:cubicBezTo>
                  <a:cubicBezTo>
                    <a:pt x="75" y="7"/>
                    <a:pt x="70" y="10"/>
                    <a:pt x="78" y="10"/>
                  </a:cubicBezTo>
                  <a:cubicBezTo>
                    <a:pt x="87" y="10"/>
                    <a:pt x="85" y="4"/>
                    <a:pt x="93" y="6"/>
                  </a:cubicBezTo>
                  <a:cubicBezTo>
                    <a:pt x="100" y="8"/>
                    <a:pt x="93" y="6"/>
                    <a:pt x="107" y="8"/>
                  </a:cubicBezTo>
                  <a:cubicBezTo>
                    <a:pt x="121" y="10"/>
                    <a:pt x="115" y="10"/>
                    <a:pt x="125" y="10"/>
                  </a:cubicBezTo>
                  <a:cubicBezTo>
                    <a:pt x="134" y="11"/>
                    <a:pt x="137" y="3"/>
                    <a:pt x="137" y="10"/>
                  </a:cubicBezTo>
                  <a:cubicBezTo>
                    <a:pt x="136" y="16"/>
                    <a:pt x="137" y="16"/>
                    <a:pt x="131" y="18"/>
                  </a:cubicBezTo>
                  <a:cubicBezTo>
                    <a:pt x="125" y="20"/>
                    <a:pt x="123" y="21"/>
                    <a:pt x="120" y="23"/>
                  </a:cubicBezTo>
                  <a:cubicBezTo>
                    <a:pt x="117" y="25"/>
                    <a:pt x="116" y="27"/>
                    <a:pt x="109" y="28"/>
                  </a:cubicBezTo>
                  <a:cubicBezTo>
                    <a:pt x="102" y="29"/>
                    <a:pt x="104" y="25"/>
                    <a:pt x="97" y="28"/>
                  </a:cubicBezTo>
                  <a:cubicBezTo>
                    <a:pt x="90" y="30"/>
                    <a:pt x="85" y="31"/>
                    <a:pt x="83" y="31"/>
                  </a:cubicBezTo>
                  <a:cubicBezTo>
                    <a:pt x="81" y="31"/>
                    <a:pt x="76" y="31"/>
                    <a:pt x="75" y="31"/>
                  </a:cubicBezTo>
                  <a:cubicBezTo>
                    <a:pt x="73" y="31"/>
                    <a:pt x="70" y="25"/>
                    <a:pt x="66" y="26"/>
                  </a:cubicBezTo>
                  <a:cubicBezTo>
                    <a:pt x="61" y="27"/>
                    <a:pt x="55" y="27"/>
                    <a:pt x="52" y="27"/>
                  </a:cubicBezTo>
                  <a:cubicBezTo>
                    <a:pt x="49" y="27"/>
                    <a:pt x="48" y="26"/>
                    <a:pt x="43" y="26"/>
                  </a:cubicBezTo>
                  <a:cubicBezTo>
                    <a:pt x="38" y="26"/>
                    <a:pt x="36" y="26"/>
                    <a:pt x="32" y="26"/>
                  </a:cubicBezTo>
                  <a:cubicBezTo>
                    <a:pt x="27" y="26"/>
                    <a:pt x="21" y="27"/>
                    <a:pt x="32" y="24"/>
                  </a:cubicBezTo>
                  <a:cubicBezTo>
                    <a:pt x="42" y="21"/>
                    <a:pt x="58" y="21"/>
                    <a:pt x="51" y="18"/>
                  </a:cubicBezTo>
                  <a:cubicBezTo>
                    <a:pt x="43" y="16"/>
                    <a:pt x="43" y="17"/>
                    <a:pt x="37" y="17"/>
                  </a:cubicBezTo>
                  <a:cubicBezTo>
                    <a:pt x="32" y="17"/>
                    <a:pt x="26" y="17"/>
                    <a:pt x="23" y="17"/>
                  </a:cubicBezTo>
                  <a:cubicBezTo>
                    <a:pt x="20" y="17"/>
                    <a:pt x="23" y="15"/>
                    <a:pt x="16" y="17"/>
                  </a:cubicBezTo>
                  <a:cubicBezTo>
                    <a:pt x="9" y="18"/>
                    <a:pt x="6" y="18"/>
                    <a:pt x="3" y="18"/>
                  </a:cubicBezTo>
                  <a:cubicBezTo>
                    <a:pt x="0" y="18"/>
                    <a:pt x="1" y="22"/>
                    <a:pt x="1" y="1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225">
              <a:extLst>
                <a:ext uri="{FF2B5EF4-FFF2-40B4-BE49-F238E27FC236}">
                  <a16:creationId xmlns:a16="http://schemas.microsoft.com/office/drawing/2014/main" id="{00549A84-CC08-4C33-84E2-A3B092A75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" y="1323"/>
              <a:ext cx="13" cy="31"/>
            </a:xfrm>
            <a:custGeom>
              <a:avLst/>
              <a:gdLst>
                <a:gd name="T0" fmla="*/ 16 w 23"/>
                <a:gd name="T1" fmla="*/ 5 h 52"/>
                <a:gd name="T2" fmla="*/ 13 w 23"/>
                <a:gd name="T3" fmla="*/ 10 h 52"/>
                <a:gd name="T4" fmla="*/ 6 w 23"/>
                <a:gd name="T5" fmla="*/ 12 h 52"/>
                <a:gd name="T6" fmla="*/ 1 w 23"/>
                <a:gd name="T7" fmla="*/ 15 h 52"/>
                <a:gd name="T8" fmla="*/ 0 w 23"/>
                <a:gd name="T9" fmla="*/ 23 h 52"/>
                <a:gd name="T10" fmla="*/ 3 w 23"/>
                <a:gd name="T11" fmla="*/ 30 h 52"/>
                <a:gd name="T12" fmla="*/ 3 w 23"/>
                <a:gd name="T13" fmla="*/ 36 h 52"/>
                <a:gd name="T14" fmla="*/ 7 w 23"/>
                <a:gd name="T15" fmla="*/ 42 h 52"/>
                <a:gd name="T16" fmla="*/ 11 w 23"/>
                <a:gd name="T17" fmla="*/ 47 h 52"/>
                <a:gd name="T18" fmla="*/ 15 w 23"/>
                <a:gd name="T19" fmla="*/ 46 h 52"/>
                <a:gd name="T20" fmla="*/ 19 w 23"/>
                <a:gd name="T21" fmla="*/ 36 h 52"/>
                <a:gd name="T22" fmla="*/ 22 w 23"/>
                <a:gd name="T23" fmla="*/ 30 h 52"/>
                <a:gd name="T24" fmla="*/ 23 w 23"/>
                <a:gd name="T25" fmla="*/ 25 h 52"/>
                <a:gd name="T26" fmla="*/ 23 w 23"/>
                <a:gd name="T27" fmla="*/ 15 h 52"/>
                <a:gd name="T28" fmla="*/ 21 w 23"/>
                <a:gd name="T29" fmla="*/ 5 h 52"/>
                <a:gd name="T30" fmla="*/ 19 w 23"/>
                <a:gd name="T31" fmla="*/ 0 h 52"/>
                <a:gd name="T32" fmla="*/ 16 w 23"/>
                <a:gd name="T33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52">
                  <a:moveTo>
                    <a:pt x="16" y="5"/>
                  </a:moveTo>
                  <a:cubicBezTo>
                    <a:pt x="16" y="10"/>
                    <a:pt x="17" y="10"/>
                    <a:pt x="13" y="10"/>
                  </a:cubicBezTo>
                  <a:cubicBezTo>
                    <a:pt x="10" y="11"/>
                    <a:pt x="10" y="11"/>
                    <a:pt x="6" y="12"/>
                  </a:cubicBezTo>
                  <a:cubicBezTo>
                    <a:pt x="3" y="13"/>
                    <a:pt x="1" y="11"/>
                    <a:pt x="1" y="15"/>
                  </a:cubicBezTo>
                  <a:cubicBezTo>
                    <a:pt x="1" y="20"/>
                    <a:pt x="0" y="19"/>
                    <a:pt x="0" y="23"/>
                  </a:cubicBezTo>
                  <a:cubicBezTo>
                    <a:pt x="1" y="27"/>
                    <a:pt x="1" y="29"/>
                    <a:pt x="3" y="30"/>
                  </a:cubicBezTo>
                  <a:cubicBezTo>
                    <a:pt x="4" y="32"/>
                    <a:pt x="1" y="34"/>
                    <a:pt x="3" y="36"/>
                  </a:cubicBezTo>
                  <a:cubicBezTo>
                    <a:pt x="5" y="39"/>
                    <a:pt x="4" y="39"/>
                    <a:pt x="7" y="42"/>
                  </a:cubicBezTo>
                  <a:cubicBezTo>
                    <a:pt x="9" y="45"/>
                    <a:pt x="9" y="47"/>
                    <a:pt x="11" y="47"/>
                  </a:cubicBezTo>
                  <a:cubicBezTo>
                    <a:pt x="12" y="47"/>
                    <a:pt x="13" y="52"/>
                    <a:pt x="15" y="46"/>
                  </a:cubicBezTo>
                  <a:cubicBezTo>
                    <a:pt x="18" y="40"/>
                    <a:pt x="16" y="40"/>
                    <a:pt x="19" y="36"/>
                  </a:cubicBezTo>
                  <a:cubicBezTo>
                    <a:pt x="21" y="32"/>
                    <a:pt x="20" y="32"/>
                    <a:pt x="22" y="30"/>
                  </a:cubicBezTo>
                  <a:cubicBezTo>
                    <a:pt x="23" y="27"/>
                    <a:pt x="23" y="29"/>
                    <a:pt x="23" y="25"/>
                  </a:cubicBezTo>
                  <a:cubicBezTo>
                    <a:pt x="23" y="21"/>
                    <a:pt x="22" y="18"/>
                    <a:pt x="23" y="15"/>
                  </a:cubicBezTo>
                  <a:cubicBezTo>
                    <a:pt x="23" y="11"/>
                    <a:pt x="21" y="7"/>
                    <a:pt x="21" y="5"/>
                  </a:cubicBezTo>
                  <a:cubicBezTo>
                    <a:pt x="21" y="3"/>
                    <a:pt x="20" y="0"/>
                    <a:pt x="19" y="0"/>
                  </a:cubicBezTo>
                  <a:cubicBezTo>
                    <a:pt x="18" y="0"/>
                    <a:pt x="13" y="2"/>
                    <a:pt x="16" y="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226">
              <a:extLst>
                <a:ext uri="{FF2B5EF4-FFF2-40B4-BE49-F238E27FC236}">
                  <a16:creationId xmlns:a16="http://schemas.microsoft.com/office/drawing/2014/main" id="{17BEB9A0-D111-431C-98F1-8E823FACD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" y="1190"/>
              <a:ext cx="175" cy="144"/>
            </a:xfrm>
            <a:custGeom>
              <a:avLst/>
              <a:gdLst>
                <a:gd name="T0" fmla="*/ 276 w 293"/>
                <a:gd name="T1" fmla="*/ 79 h 240"/>
                <a:gd name="T2" fmla="*/ 274 w 293"/>
                <a:gd name="T3" fmla="*/ 96 h 240"/>
                <a:gd name="T4" fmla="*/ 262 w 293"/>
                <a:gd name="T5" fmla="*/ 101 h 240"/>
                <a:gd name="T6" fmla="*/ 247 w 293"/>
                <a:gd name="T7" fmla="*/ 120 h 240"/>
                <a:gd name="T8" fmla="*/ 245 w 293"/>
                <a:gd name="T9" fmla="*/ 132 h 240"/>
                <a:gd name="T10" fmla="*/ 259 w 293"/>
                <a:gd name="T11" fmla="*/ 139 h 240"/>
                <a:gd name="T12" fmla="*/ 259 w 293"/>
                <a:gd name="T13" fmla="*/ 143 h 240"/>
                <a:gd name="T14" fmla="*/ 255 w 293"/>
                <a:gd name="T15" fmla="*/ 162 h 240"/>
                <a:gd name="T16" fmla="*/ 258 w 293"/>
                <a:gd name="T17" fmla="*/ 183 h 240"/>
                <a:gd name="T18" fmla="*/ 269 w 293"/>
                <a:gd name="T19" fmla="*/ 198 h 240"/>
                <a:gd name="T20" fmla="*/ 262 w 293"/>
                <a:gd name="T21" fmla="*/ 207 h 240"/>
                <a:gd name="T22" fmla="*/ 252 w 293"/>
                <a:gd name="T23" fmla="*/ 215 h 240"/>
                <a:gd name="T24" fmla="*/ 236 w 293"/>
                <a:gd name="T25" fmla="*/ 219 h 240"/>
                <a:gd name="T26" fmla="*/ 213 w 293"/>
                <a:gd name="T27" fmla="*/ 212 h 240"/>
                <a:gd name="T28" fmla="*/ 177 w 293"/>
                <a:gd name="T29" fmla="*/ 216 h 240"/>
                <a:gd name="T30" fmla="*/ 172 w 293"/>
                <a:gd name="T31" fmla="*/ 233 h 240"/>
                <a:gd name="T32" fmla="*/ 170 w 293"/>
                <a:gd name="T33" fmla="*/ 238 h 240"/>
                <a:gd name="T34" fmla="*/ 143 w 293"/>
                <a:gd name="T35" fmla="*/ 237 h 240"/>
                <a:gd name="T36" fmla="*/ 136 w 293"/>
                <a:gd name="T37" fmla="*/ 231 h 240"/>
                <a:gd name="T38" fmla="*/ 122 w 293"/>
                <a:gd name="T39" fmla="*/ 227 h 240"/>
                <a:gd name="T40" fmla="*/ 102 w 293"/>
                <a:gd name="T41" fmla="*/ 230 h 240"/>
                <a:gd name="T42" fmla="*/ 82 w 293"/>
                <a:gd name="T43" fmla="*/ 222 h 240"/>
                <a:gd name="T44" fmla="*/ 71 w 293"/>
                <a:gd name="T45" fmla="*/ 217 h 240"/>
                <a:gd name="T46" fmla="*/ 55 w 293"/>
                <a:gd name="T47" fmla="*/ 212 h 240"/>
                <a:gd name="T48" fmla="*/ 68 w 293"/>
                <a:gd name="T49" fmla="*/ 198 h 240"/>
                <a:gd name="T50" fmla="*/ 79 w 293"/>
                <a:gd name="T51" fmla="*/ 154 h 240"/>
                <a:gd name="T52" fmla="*/ 77 w 293"/>
                <a:gd name="T53" fmla="*/ 131 h 240"/>
                <a:gd name="T54" fmla="*/ 58 w 293"/>
                <a:gd name="T55" fmla="*/ 112 h 240"/>
                <a:gd name="T56" fmla="*/ 44 w 293"/>
                <a:gd name="T57" fmla="*/ 95 h 240"/>
                <a:gd name="T58" fmla="*/ 17 w 293"/>
                <a:gd name="T59" fmla="*/ 89 h 240"/>
                <a:gd name="T60" fmla="*/ 11 w 293"/>
                <a:gd name="T61" fmla="*/ 79 h 240"/>
                <a:gd name="T62" fmla="*/ 17 w 293"/>
                <a:gd name="T63" fmla="*/ 66 h 240"/>
                <a:gd name="T64" fmla="*/ 53 w 293"/>
                <a:gd name="T65" fmla="*/ 72 h 240"/>
                <a:gd name="T66" fmla="*/ 71 w 293"/>
                <a:gd name="T67" fmla="*/ 70 h 240"/>
                <a:gd name="T68" fmla="*/ 75 w 293"/>
                <a:gd name="T69" fmla="*/ 57 h 240"/>
                <a:gd name="T70" fmla="*/ 69 w 293"/>
                <a:gd name="T71" fmla="*/ 38 h 240"/>
                <a:gd name="T72" fmla="*/ 82 w 293"/>
                <a:gd name="T73" fmla="*/ 41 h 240"/>
                <a:gd name="T74" fmla="*/ 105 w 293"/>
                <a:gd name="T75" fmla="*/ 48 h 240"/>
                <a:gd name="T76" fmla="*/ 115 w 293"/>
                <a:gd name="T77" fmla="*/ 39 h 240"/>
                <a:gd name="T78" fmla="*/ 145 w 293"/>
                <a:gd name="T79" fmla="*/ 21 h 240"/>
                <a:gd name="T80" fmla="*/ 156 w 293"/>
                <a:gd name="T81" fmla="*/ 1 h 240"/>
                <a:gd name="T82" fmla="*/ 170 w 293"/>
                <a:gd name="T83" fmla="*/ 9 h 240"/>
                <a:gd name="T84" fmla="*/ 181 w 293"/>
                <a:gd name="T85" fmla="*/ 11 h 240"/>
                <a:gd name="T86" fmla="*/ 190 w 293"/>
                <a:gd name="T87" fmla="*/ 19 h 240"/>
                <a:gd name="T88" fmla="*/ 200 w 293"/>
                <a:gd name="T89" fmla="*/ 21 h 240"/>
                <a:gd name="T90" fmla="*/ 214 w 293"/>
                <a:gd name="T91" fmla="*/ 26 h 240"/>
                <a:gd name="T92" fmla="*/ 230 w 293"/>
                <a:gd name="T93" fmla="*/ 43 h 240"/>
                <a:gd name="T94" fmla="*/ 241 w 293"/>
                <a:gd name="T95" fmla="*/ 43 h 240"/>
                <a:gd name="T96" fmla="*/ 251 w 293"/>
                <a:gd name="T97" fmla="*/ 47 h 240"/>
                <a:gd name="T98" fmla="*/ 275 w 293"/>
                <a:gd name="T99" fmla="*/ 55 h 240"/>
                <a:gd name="T100" fmla="*/ 283 w 293"/>
                <a:gd name="T101" fmla="*/ 6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3" h="240">
                  <a:moveTo>
                    <a:pt x="283" y="66"/>
                  </a:moveTo>
                  <a:cubicBezTo>
                    <a:pt x="281" y="68"/>
                    <a:pt x="278" y="75"/>
                    <a:pt x="276" y="79"/>
                  </a:cubicBezTo>
                  <a:cubicBezTo>
                    <a:pt x="275" y="83"/>
                    <a:pt x="275" y="90"/>
                    <a:pt x="275" y="94"/>
                  </a:cubicBezTo>
                  <a:cubicBezTo>
                    <a:pt x="274" y="95"/>
                    <a:pt x="274" y="95"/>
                    <a:pt x="274" y="96"/>
                  </a:cubicBezTo>
                  <a:cubicBezTo>
                    <a:pt x="273" y="99"/>
                    <a:pt x="271" y="100"/>
                    <a:pt x="269" y="100"/>
                  </a:cubicBezTo>
                  <a:cubicBezTo>
                    <a:pt x="267" y="100"/>
                    <a:pt x="264" y="99"/>
                    <a:pt x="262" y="101"/>
                  </a:cubicBezTo>
                  <a:cubicBezTo>
                    <a:pt x="260" y="103"/>
                    <a:pt x="258" y="110"/>
                    <a:pt x="255" y="112"/>
                  </a:cubicBezTo>
                  <a:cubicBezTo>
                    <a:pt x="251" y="113"/>
                    <a:pt x="248" y="120"/>
                    <a:pt x="247" y="120"/>
                  </a:cubicBezTo>
                  <a:cubicBezTo>
                    <a:pt x="245" y="120"/>
                    <a:pt x="241" y="128"/>
                    <a:pt x="240" y="133"/>
                  </a:cubicBezTo>
                  <a:cubicBezTo>
                    <a:pt x="239" y="137"/>
                    <a:pt x="244" y="134"/>
                    <a:pt x="245" y="132"/>
                  </a:cubicBezTo>
                  <a:cubicBezTo>
                    <a:pt x="246" y="130"/>
                    <a:pt x="255" y="130"/>
                    <a:pt x="256" y="130"/>
                  </a:cubicBezTo>
                  <a:cubicBezTo>
                    <a:pt x="258" y="131"/>
                    <a:pt x="258" y="134"/>
                    <a:pt x="259" y="139"/>
                  </a:cubicBezTo>
                  <a:cubicBezTo>
                    <a:pt x="260" y="141"/>
                    <a:pt x="260" y="143"/>
                    <a:pt x="261" y="143"/>
                  </a:cubicBezTo>
                  <a:cubicBezTo>
                    <a:pt x="261" y="143"/>
                    <a:pt x="260" y="143"/>
                    <a:pt x="259" y="143"/>
                  </a:cubicBezTo>
                  <a:cubicBezTo>
                    <a:pt x="255" y="144"/>
                    <a:pt x="263" y="153"/>
                    <a:pt x="265" y="156"/>
                  </a:cubicBezTo>
                  <a:cubicBezTo>
                    <a:pt x="268" y="159"/>
                    <a:pt x="259" y="160"/>
                    <a:pt x="255" y="162"/>
                  </a:cubicBezTo>
                  <a:cubicBezTo>
                    <a:pt x="251" y="164"/>
                    <a:pt x="254" y="167"/>
                    <a:pt x="258" y="171"/>
                  </a:cubicBezTo>
                  <a:cubicBezTo>
                    <a:pt x="262" y="174"/>
                    <a:pt x="258" y="179"/>
                    <a:pt x="258" y="183"/>
                  </a:cubicBezTo>
                  <a:cubicBezTo>
                    <a:pt x="258" y="188"/>
                    <a:pt x="269" y="189"/>
                    <a:pt x="274" y="191"/>
                  </a:cubicBezTo>
                  <a:cubicBezTo>
                    <a:pt x="279" y="192"/>
                    <a:pt x="271" y="197"/>
                    <a:pt x="269" y="198"/>
                  </a:cubicBezTo>
                  <a:cubicBezTo>
                    <a:pt x="268" y="199"/>
                    <a:pt x="265" y="201"/>
                    <a:pt x="262" y="201"/>
                  </a:cubicBezTo>
                  <a:cubicBezTo>
                    <a:pt x="260" y="201"/>
                    <a:pt x="262" y="205"/>
                    <a:pt x="262" y="207"/>
                  </a:cubicBezTo>
                  <a:cubicBezTo>
                    <a:pt x="262" y="207"/>
                    <a:pt x="262" y="208"/>
                    <a:pt x="261" y="208"/>
                  </a:cubicBezTo>
                  <a:cubicBezTo>
                    <a:pt x="257" y="212"/>
                    <a:pt x="255" y="212"/>
                    <a:pt x="252" y="215"/>
                  </a:cubicBezTo>
                  <a:cubicBezTo>
                    <a:pt x="250" y="218"/>
                    <a:pt x="245" y="220"/>
                    <a:pt x="244" y="220"/>
                  </a:cubicBezTo>
                  <a:cubicBezTo>
                    <a:pt x="244" y="220"/>
                    <a:pt x="244" y="219"/>
                    <a:pt x="236" y="219"/>
                  </a:cubicBezTo>
                  <a:cubicBezTo>
                    <a:pt x="229" y="219"/>
                    <a:pt x="232" y="220"/>
                    <a:pt x="227" y="217"/>
                  </a:cubicBezTo>
                  <a:cubicBezTo>
                    <a:pt x="222" y="214"/>
                    <a:pt x="222" y="213"/>
                    <a:pt x="213" y="212"/>
                  </a:cubicBezTo>
                  <a:cubicBezTo>
                    <a:pt x="205" y="211"/>
                    <a:pt x="198" y="206"/>
                    <a:pt x="192" y="209"/>
                  </a:cubicBezTo>
                  <a:cubicBezTo>
                    <a:pt x="186" y="212"/>
                    <a:pt x="179" y="214"/>
                    <a:pt x="177" y="216"/>
                  </a:cubicBezTo>
                  <a:cubicBezTo>
                    <a:pt x="175" y="218"/>
                    <a:pt x="169" y="217"/>
                    <a:pt x="169" y="222"/>
                  </a:cubicBezTo>
                  <a:cubicBezTo>
                    <a:pt x="169" y="228"/>
                    <a:pt x="169" y="229"/>
                    <a:pt x="172" y="233"/>
                  </a:cubicBezTo>
                  <a:cubicBezTo>
                    <a:pt x="172" y="234"/>
                    <a:pt x="173" y="235"/>
                    <a:pt x="174" y="236"/>
                  </a:cubicBezTo>
                  <a:cubicBezTo>
                    <a:pt x="172" y="237"/>
                    <a:pt x="171" y="238"/>
                    <a:pt x="170" y="238"/>
                  </a:cubicBezTo>
                  <a:cubicBezTo>
                    <a:pt x="168" y="238"/>
                    <a:pt x="165" y="239"/>
                    <a:pt x="160" y="240"/>
                  </a:cubicBezTo>
                  <a:cubicBezTo>
                    <a:pt x="156" y="240"/>
                    <a:pt x="153" y="240"/>
                    <a:pt x="143" y="237"/>
                  </a:cubicBezTo>
                  <a:cubicBezTo>
                    <a:pt x="143" y="236"/>
                    <a:pt x="143" y="235"/>
                    <a:pt x="143" y="234"/>
                  </a:cubicBezTo>
                  <a:cubicBezTo>
                    <a:pt x="143" y="233"/>
                    <a:pt x="138" y="231"/>
                    <a:pt x="136" y="231"/>
                  </a:cubicBezTo>
                  <a:cubicBezTo>
                    <a:pt x="134" y="231"/>
                    <a:pt x="132" y="232"/>
                    <a:pt x="132" y="233"/>
                  </a:cubicBezTo>
                  <a:cubicBezTo>
                    <a:pt x="128" y="230"/>
                    <a:pt x="123" y="228"/>
                    <a:pt x="122" y="227"/>
                  </a:cubicBezTo>
                  <a:cubicBezTo>
                    <a:pt x="120" y="225"/>
                    <a:pt x="117" y="231"/>
                    <a:pt x="115" y="230"/>
                  </a:cubicBezTo>
                  <a:cubicBezTo>
                    <a:pt x="114" y="230"/>
                    <a:pt x="105" y="230"/>
                    <a:pt x="102" y="230"/>
                  </a:cubicBezTo>
                  <a:cubicBezTo>
                    <a:pt x="99" y="230"/>
                    <a:pt x="96" y="230"/>
                    <a:pt x="93" y="227"/>
                  </a:cubicBezTo>
                  <a:cubicBezTo>
                    <a:pt x="89" y="225"/>
                    <a:pt x="90" y="227"/>
                    <a:pt x="82" y="222"/>
                  </a:cubicBezTo>
                  <a:cubicBezTo>
                    <a:pt x="73" y="217"/>
                    <a:pt x="79" y="222"/>
                    <a:pt x="75" y="220"/>
                  </a:cubicBezTo>
                  <a:cubicBezTo>
                    <a:pt x="71" y="219"/>
                    <a:pt x="71" y="220"/>
                    <a:pt x="71" y="217"/>
                  </a:cubicBezTo>
                  <a:cubicBezTo>
                    <a:pt x="71" y="214"/>
                    <a:pt x="70" y="216"/>
                    <a:pt x="62" y="214"/>
                  </a:cubicBezTo>
                  <a:cubicBezTo>
                    <a:pt x="57" y="214"/>
                    <a:pt x="56" y="213"/>
                    <a:pt x="55" y="212"/>
                  </a:cubicBezTo>
                  <a:cubicBezTo>
                    <a:pt x="56" y="211"/>
                    <a:pt x="57" y="211"/>
                    <a:pt x="58" y="211"/>
                  </a:cubicBezTo>
                  <a:cubicBezTo>
                    <a:pt x="69" y="208"/>
                    <a:pt x="70" y="204"/>
                    <a:pt x="68" y="198"/>
                  </a:cubicBezTo>
                  <a:cubicBezTo>
                    <a:pt x="67" y="192"/>
                    <a:pt x="76" y="180"/>
                    <a:pt x="76" y="176"/>
                  </a:cubicBezTo>
                  <a:cubicBezTo>
                    <a:pt x="76" y="173"/>
                    <a:pt x="76" y="158"/>
                    <a:pt x="79" y="154"/>
                  </a:cubicBezTo>
                  <a:cubicBezTo>
                    <a:pt x="82" y="150"/>
                    <a:pt x="84" y="145"/>
                    <a:pt x="80" y="141"/>
                  </a:cubicBezTo>
                  <a:cubicBezTo>
                    <a:pt x="76" y="137"/>
                    <a:pt x="84" y="131"/>
                    <a:pt x="77" y="131"/>
                  </a:cubicBezTo>
                  <a:cubicBezTo>
                    <a:pt x="70" y="131"/>
                    <a:pt x="69" y="131"/>
                    <a:pt x="65" y="125"/>
                  </a:cubicBezTo>
                  <a:cubicBezTo>
                    <a:pt x="60" y="118"/>
                    <a:pt x="56" y="115"/>
                    <a:pt x="58" y="112"/>
                  </a:cubicBezTo>
                  <a:cubicBezTo>
                    <a:pt x="61" y="110"/>
                    <a:pt x="59" y="104"/>
                    <a:pt x="55" y="103"/>
                  </a:cubicBezTo>
                  <a:cubicBezTo>
                    <a:pt x="52" y="101"/>
                    <a:pt x="48" y="95"/>
                    <a:pt x="44" y="95"/>
                  </a:cubicBezTo>
                  <a:cubicBezTo>
                    <a:pt x="39" y="95"/>
                    <a:pt x="35" y="95"/>
                    <a:pt x="29" y="92"/>
                  </a:cubicBezTo>
                  <a:cubicBezTo>
                    <a:pt x="24" y="90"/>
                    <a:pt x="23" y="88"/>
                    <a:pt x="17" y="89"/>
                  </a:cubicBezTo>
                  <a:cubicBezTo>
                    <a:pt x="11" y="91"/>
                    <a:pt x="6" y="88"/>
                    <a:pt x="6" y="87"/>
                  </a:cubicBezTo>
                  <a:cubicBezTo>
                    <a:pt x="5" y="86"/>
                    <a:pt x="14" y="82"/>
                    <a:pt x="11" y="79"/>
                  </a:cubicBezTo>
                  <a:cubicBezTo>
                    <a:pt x="8" y="77"/>
                    <a:pt x="0" y="73"/>
                    <a:pt x="4" y="71"/>
                  </a:cubicBezTo>
                  <a:cubicBezTo>
                    <a:pt x="8" y="69"/>
                    <a:pt x="7" y="64"/>
                    <a:pt x="17" y="66"/>
                  </a:cubicBezTo>
                  <a:cubicBezTo>
                    <a:pt x="28" y="69"/>
                    <a:pt x="38" y="59"/>
                    <a:pt x="42" y="62"/>
                  </a:cubicBezTo>
                  <a:cubicBezTo>
                    <a:pt x="46" y="65"/>
                    <a:pt x="47" y="74"/>
                    <a:pt x="53" y="72"/>
                  </a:cubicBezTo>
                  <a:cubicBezTo>
                    <a:pt x="58" y="69"/>
                    <a:pt x="58" y="68"/>
                    <a:pt x="61" y="69"/>
                  </a:cubicBezTo>
                  <a:cubicBezTo>
                    <a:pt x="65" y="70"/>
                    <a:pt x="67" y="70"/>
                    <a:pt x="71" y="70"/>
                  </a:cubicBezTo>
                  <a:cubicBezTo>
                    <a:pt x="76" y="69"/>
                    <a:pt x="81" y="67"/>
                    <a:pt x="78" y="64"/>
                  </a:cubicBezTo>
                  <a:cubicBezTo>
                    <a:pt x="74" y="62"/>
                    <a:pt x="74" y="60"/>
                    <a:pt x="75" y="57"/>
                  </a:cubicBezTo>
                  <a:cubicBezTo>
                    <a:pt x="77" y="54"/>
                    <a:pt x="75" y="51"/>
                    <a:pt x="72" y="49"/>
                  </a:cubicBezTo>
                  <a:cubicBezTo>
                    <a:pt x="68" y="47"/>
                    <a:pt x="66" y="39"/>
                    <a:pt x="69" y="38"/>
                  </a:cubicBezTo>
                  <a:cubicBezTo>
                    <a:pt x="72" y="37"/>
                    <a:pt x="73" y="40"/>
                    <a:pt x="77" y="40"/>
                  </a:cubicBezTo>
                  <a:cubicBezTo>
                    <a:pt x="80" y="41"/>
                    <a:pt x="81" y="38"/>
                    <a:pt x="82" y="41"/>
                  </a:cubicBezTo>
                  <a:cubicBezTo>
                    <a:pt x="83" y="45"/>
                    <a:pt x="85" y="47"/>
                    <a:pt x="92" y="48"/>
                  </a:cubicBezTo>
                  <a:cubicBezTo>
                    <a:pt x="99" y="50"/>
                    <a:pt x="96" y="48"/>
                    <a:pt x="105" y="48"/>
                  </a:cubicBezTo>
                  <a:cubicBezTo>
                    <a:pt x="113" y="48"/>
                    <a:pt x="116" y="48"/>
                    <a:pt x="113" y="45"/>
                  </a:cubicBezTo>
                  <a:cubicBezTo>
                    <a:pt x="111" y="42"/>
                    <a:pt x="112" y="41"/>
                    <a:pt x="115" y="39"/>
                  </a:cubicBezTo>
                  <a:cubicBezTo>
                    <a:pt x="119" y="37"/>
                    <a:pt x="133" y="35"/>
                    <a:pt x="138" y="31"/>
                  </a:cubicBezTo>
                  <a:cubicBezTo>
                    <a:pt x="143" y="27"/>
                    <a:pt x="145" y="27"/>
                    <a:pt x="145" y="21"/>
                  </a:cubicBezTo>
                  <a:cubicBezTo>
                    <a:pt x="145" y="16"/>
                    <a:pt x="144" y="10"/>
                    <a:pt x="147" y="7"/>
                  </a:cubicBezTo>
                  <a:cubicBezTo>
                    <a:pt x="151" y="4"/>
                    <a:pt x="151" y="1"/>
                    <a:pt x="156" y="1"/>
                  </a:cubicBezTo>
                  <a:cubicBezTo>
                    <a:pt x="161" y="2"/>
                    <a:pt x="163" y="1"/>
                    <a:pt x="168" y="0"/>
                  </a:cubicBezTo>
                  <a:cubicBezTo>
                    <a:pt x="168" y="2"/>
                    <a:pt x="169" y="7"/>
                    <a:pt x="170" y="9"/>
                  </a:cubicBezTo>
                  <a:cubicBezTo>
                    <a:pt x="171" y="12"/>
                    <a:pt x="173" y="12"/>
                    <a:pt x="175" y="10"/>
                  </a:cubicBezTo>
                  <a:cubicBezTo>
                    <a:pt x="177" y="8"/>
                    <a:pt x="179" y="8"/>
                    <a:pt x="181" y="11"/>
                  </a:cubicBezTo>
                  <a:cubicBezTo>
                    <a:pt x="183" y="14"/>
                    <a:pt x="183" y="14"/>
                    <a:pt x="185" y="16"/>
                  </a:cubicBezTo>
                  <a:cubicBezTo>
                    <a:pt x="186" y="17"/>
                    <a:pt x="189" y="17"/>
                    <a:pt x="190" y="19"/>
                  </a:cubicBezTo>
                  <a:cubicBezTo>
                    <a:pt x="190" y="21"/>
                    <a:pt x="191" y="22"/>
                    <a:pt x="192" y="21"/>
                  </a:cubicBezTo>
                  <a:cubicBezTo>
                    <a:pt x="192" y="21"/>
                    <a:pt x="197" y="21"/>
                    <a:pt x="200" y="21"/>
                  </a:cubicBezTo>
                  <a:cubicBezTo>
                    <a:pt x="202" y="22"/>
                    <a:pt x="202" y="27"/>
                    <a:pt x="203" y="32"/>
                  </a:cubicBezTo>
                  <a:cubicBezTo>
                    <a:pt x="205" y="36"/>
                    <a:pt x="212" y="28"/>
                    <a:pt x="214" y="26"/>
                  </a:cubicBezTo>
                  <a:cubicBezTo>
                    <a:pt x="216" y="24"/>
                    <a:pt x="216" y="30"/>
                    <a:pt x="216" y="35"/>
                  </a:cubicBezTo>
                  <a:cubicBezTo>
                    <a:pt x="216" y="40"/>
                    <a:pt x="227" y="41"/>
                    <a:pt x="230" y="43"/>
                  </a:cubicBezTo>
                  <a:cubicBezTo>
                    <a:pt x="232" y="45"/>
                    <a:pt x="235" y="44"/>
                    <a:pt x="239" y="43"/>
                  </a:cubicBezTo>
                  <a:cubicBezTo>
                    <a:pt x="239" y="43"/>
                    <a:pt x="240" y="43"/>
                    <a:pt x="241" y="43"/>
                  </a:cubicBezTo>
                  <a:cubicBezTo>
                    <a:pt x="244" y="43"/>
                    <a:pt x="246" y="44"/>
                    <a:pt x="248" y="46"/>
                  </a:cubicBezTo>
                  <a:cubicBezTo>
                    <a:pt x="249" y="46"/>
                    <a:pt x="250" y="47"/>
                    <a:pt x="251" y="47"/>
                  </a:cubicBezTo>
                  <a:cubicBezTo>
                    <a:pt x="255" y="49"/>
                    <a:pt x="256" y="53"/>
                    <a:pt x="258" y="53"/>
                  </a:cubicBezTo>
                  <a:cubicBezTo>
                    <a:pt x="261" y="53"/>
                    <a:pt x="271" y="54"/>
                    <a:pt x="275" y="55"/>
                  </a:cubicBezTo>
                  <a:cubicBezTo>
                    <a:pt x="280" y="55"/>
                    <a:pt x="283" y="58"/>
                    <a:pt x="288" y="58"/>
                  </a:cubicBezTo>
                  <a:cubicBezTo>
                    <a:pt x="293" y="58"/>
                    <a:pt x="285" y="63"/>
                    <a:pt x="283" y="6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B294399-F926-4BDE-AC85-79A6A3E9D54D}"/>
              </a:ext>
            </a:extLst>
          </p:cNvPr>
          <p:cNvGrpSpPr/>
          <p:nvPr/>
        </p:nvGrpSpPr>
        <p:grpSpPr>
          <a:xfrm>
            <a:off x="2455331" y="1282971"/>
            <a:ext cx="4233338" cy="3142658"/>
            <a:chOff x="2624625" y="1239247"/>
            <a:chExt cx="4364220" cy="3239820"/>
          </a:xfrm>
          <a:effectLst>
            <a:outerShdw blurRad="25400" dist="12700" dir="2700000" algn="tl" rotWithShape="0">
              <a:prstClr val="black">
                <a:alpha val="35000"/>
              </a:prstClr>
            </a:outerShdw>
          </a:effectLst>
        </p:grpSpPr>
        <p:pic>
          <p:nvPicPr>
            <p:cNvPr id="569" name="Picture 568">
              <a:extLst>
                <a:ext uri="{FF2B5EF4-FFF2-40B4-BE49-F238E27FC236}">
                  <a16:creationId xmlns:a16="http://schemas.microsoft.com/office/drawing/2014/main" id="{C23660AB-A4D7-4F6C-ACEC-E1039B6C5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24625" y="1239247"/>
              <a:ext cx="3297406" cy="3239820"/>
            </a:xfrm>
            <a:prstGeom prst="roundRect">
              <a:avLst>
                <a:gd name="adj" fmla="val 1106"/>
              </a:avLst>
            </a:prstGeom>
            <a:ln>
              <a:solidFill>
                <a:schemeClr val="tx1">
                  <a:lumMod val="10000"/>
                  <a:lumOff val="90000"/>
                </a:schemeClr>
              </a:solidFill>
            </a:ln>
            <a:effectLst/>
          </p:spPr>
        </p:pic>
        <p:pic>
          <p:nvPicPr>
            <p:cNvPr id="570" name="Picture 569">
              <a:extLst>
                <a:ext uri="{FF2B5EF4-FFF2-40B4-BE49-F238E27FC236}">
                  <a16:creationId xmlns:a16="http://schemas.microsoft.com/office/drawing/2014/main" id="{6A64447B-A34C-48A1-9BC3-B148D301C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7783" y="1454138"/>
              <a:ext cx="1581062" cy="2810038"/>
            </a:xfrm>
            <a:prstGeom prst="roundRect">
              <a:avLst>
                <a:gd name="adj" fmla="val 2912"/>
              </a:avLst>
            </a:prstGeom>
            <a:ln>
              <a:solidFill>
                <a:schemeClr val="tx1">
                  <a:lumMod val="10000"/>
                  <a:lumOff val="90000"/>
                </a:schemeClr>
              </a:solidFill>
            </a:ln>
            <a:effectLst/>
          </p:spPr>
        </p:pic>
      </p:grpSp>
      <p:grpSp>
        <p:nvGrpSpPr>
          <p:cNvPr id="573" name="Group 572">
            <a:extLst>
              <a:ext uri="{FF2B5EF4-FFF2-40B4-BE49-F238E27FC236}">
                <a16:creationId xmlns:a16="http://schemas.microsoft.com/office/drawing/2014/main" id="{E4FD88A0-043C-4652-98E9-48225B3CD4EF}"/>
              </a:ext>
            </a:extLst>
          </p:cNvPr>
          <p:cNvGrpSpPr>
            <a:grpSpLocks noChangeAspect="1"/>
          </p:cNvGrpSpPr>
          <p:nvPr/>
        </p:nvGrpSpPr>
        <p:grpSpPr>
          <a:xfrm>
            <a:off x="1793285" y="2746560"/>
            <a:ext cx="507524" cy="215481"/>
            <a:chOff x="7413625" y="908051"/>
            <a:chExt cx="1162844" cy="493712"/>
          </a:xfrm>
        </p:grpSpPr>
        <p:sp>
          <p:nvSpPr>
            <p:cNvPr id="574" name="Freeform 61">
              <a:extLst>
                <a:ext uri="{FF2B5EF4-FFF2-40B4-BE49-F238E27FC236}">
                  <a16:creationId xmlns:a16="http://schemas.microsoft.com/office/drawing/2014/main" id="{3714195C-EB96-4E85-95FC-70E587D0B1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3625" y="1093788"/>
              <a:ext cx="1160463" cy="122237"/>
            </a:xfrm>
            <a:custGeom>
              <a:avLst/>
              <a:gdLst>
                <a:gd name="T0" fmla="*/ 654 w 664"/>
                <a:gd name="T1" fmla="*/ 60 h 70"/>
                <a:gd name="T2" fmla="*/ 653 w 664"/>
                <a:gd name="T3" fmla="*/ 60 h 70"/>
                <a:gd name="T4" fmla="*/ 653 w 664"/>
                <a:gd name="T5" fmla="*/ 60 h 70"/>
                <a:gd name="T6" fmla="*/ 654 w 664"/>
                <a:gd name="T7" fmla="*/ 60 h 70"/>
                <a:gd name="T8" fmla="*/ 654 w 664"/>
                <a:gd name="T9" fmla="*/ 60 h 70"/>
                <a:gd name="T10" fmla="*/ 654 w 664"/>
                <a:gd name="T11" fmla="*/ 60 h 70"/>
                <a:gd name="T12" fmla="*/ 654 w 664"/>
                <a:gd name="T13" fmla="*/ 60 h 70"/>
                <a:gd name="T14" fmla="*/ 654 w 664"/>
                <a:gd name="T15" fmla="*/ 60 h 70"/>
                <a:gd name="T16" fmla="*/ 654 w 664"/>
                <a:gd name="T17" fmla="*/ 60 h 70"/>
                <a:gd name="T18" fmla="*/ 654 w 664"/>
                <a:gd name="T19" fmla="*/ 60 h 70"/>
                <a:gd name="T20" fmla="*/ 654 w 664"/>
                <a:gd name="T21" fmla="*/ 59 h 70"/>
                <a:gd name="T22" fmla="*/ 654 w 664"/>
                <a:gd name="T23" fmla="*/ 59 h 70"/>
                <a:gd name="T24" fmla="*/ 654 w 664"/>
                <a:gd name="T25" fmla="*/ 59 h 70"/>
                <a:gd name="T26" fmla="*/ 661 w 664"/>
                <a:gd name="T27" fmla="*/ 49 h 70"/>
                <a:gd name="T28" fmla="*/ 661 w 664"/>
                <a:gd name="T29" fmla="*/ 49 h 70"/>
                <a:gd name="T30" fmla="*/ 661 w 664"/>
                <a:gd name="T31" fmla="*/ 49 h 70"/>
                <a:gd name="T32" fmla="*/ 661 w 664"/>
                <a:gd name="T33" fmla="*/ 20 h 70"/>
                <a:gd name="T34" fmla="*/ 664 w 664"/>
                <a:gd name="T35" fmla="*/ 35 h 70"/>
                <a:gd name="T36" fmla="*/ 661 w 664"/>
                <a:gd name="T37" fmla="*/ 49 h 70"/>
                <a:gd name="T38" fmla="*/ 664 w 664"/>
                <a:gd name="T39" fmla="*/ 35 h 70"/>
                <a:gd name="T40" fmla="*/ 661 w 664"/>
                <a:gd name="T41" fmla="*/ 20 h 70"/>
                <a:gd name="T42" fmla="*/ 660 w 664"/>
                <a:gd name="T43" fmla="*/ 20 h 70"/>
                <a:gd name="T44" fmla="*/ 660 w 664"/>
                <a:gd name="T45" fmla="*/ 20 h 70"/>
                <a:gd name="T46" fmla="*/ 660 w 664"/>
                <a:gd name="T47" fmla="*/ 20 h 70"/>
                <a:gd name="T48" fmla="*/ 654 w 664"/>
                <a:gd name="T49" fmla="*/ 11 h 70"/>
                <a:gd name="T50" fmla="*/ 654 w 664"/>
                <a:gd name="T51" fmla="*/ 11 h 70"/>
                <a:gd name="T52" fmla="*/ 654 w 664"/>
                <a:gd name="T53" fmla="*/ 11 h 70"/>
                <a:gd name="T54" fmla="*/ 654 w 664"/>
                <a:gd name="T55" fmla="*/ 11 h 70"/>
                <a:gd name="T56" fmla="*/ 654 w 664"/>
                <a:gd name="T57" fmla="*/ 11 h 70"/>
                <a:gd name="T58" fmla="*/ 654 w 664"/>
                <a:gd name="T59" fmla="*/ 11 h 70"/>
                <a:gd name="T60" fmla="*/ 653 w 664"/>
                <a:gd name="T61" fmla="*/ 10 h 70"/>
                <a:gd name="T62" fmla="*/ 653 w 664"/>
                <a:gd name="T63" fmla="*/ 10 h 70"/>
                <a:gd name="T64" fmla="*/ 653 w 664"/>
                <a:gd name="T65" fmla="*/ 10 h 70"/>
                <a:gd name="T66" fmla="*/ 654 w 664"/>
                <a:gd name="T67" fmla="*/ 11 h 70"/>
                <a:gd name="T68" fmla="*/ 653 w 664"/>
                <a:gd name="T69" fmla="*/ 10 h 70"/>
                <a:gd name="T70" fmla="*/ 543 w 664"/>
                <a:gd name="T71" fmla="*/ 0 h 70"/>
                <a:gd name="T72" fmla="*/ 35 w 664"/>
                <a:gd name="T73" fmla="*/ 0 h 70"/>
                <a:gd name="T74" fmla="*/ 0 w 664"/>
                <a:gd name="T75" fmla="*/ 35 h 70"/>
                <a:gd name="T76" fmla="*/ 35 w 664"/>
                <a:gd name="T77" fmla="*/ 70 h 70"/>
                <a:gd name="T78" fmla="*/ 543 w 664"/>
                <a:gd name="T79" fmla="*/ 70 h 70"/>
                <a:gd name="T80" fmla="*/ 578 w 664"/>
                <a:gd name="T81" fmla="*/ 35 h 70"/>
                <a:gd name="T82" fmla="*/ 543 w 664"/>
                <a:gd name="T8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4" h="70">
                  <a:moveTo>
                    <a:pt x="654" y="60"/>
                  </a:moveTo>
                  <a:cubicBezTo>
                    <a:pt x="653" y="60"/>
                    <a:pt x="653" y="60"/>
                    <a:pt x="653" y="60"/>
                  </a:cubicBezTo>
                  <a:cubicBezTo>
                    <a:pt x="653" y="60"/>
                    <a:pt x="653" y="60"/>
                    <a:pt x="653" y="60"/>
                  </a:cubicBezTo>
                  <a:cubicBezTo>
                    <a:pt x="653" y="60"/>
                    <a:pt x="653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59"/>
                  </a:moveTo>
                  <a:cubicBezTo>
                    <a:pt x="654" y="59"/>
                    <a:pt x="654" y="59"/>
                    <a:pt x="654" y="59"/>
                  </a:cubicBezTo>
                  <a:cubicBezTo>
                    <a:pt x="654" y="59"/>
                    <a:pt x="654" y="59"/>
                    <a:pt x="654" y="59"/>
                  </a:cubicBezTo>
                  <a:moveTo>
                    <a:pt x="661" y="49"/>
                  </a:moveTo>
                  <a:cubicBezTo>
                    <a:pt x="661" y="49"/>
                    <a:pt x="661" y="49"/>
                    <a:pt x="661" y="49"/>
                  </a:cubicBezTo>
                  <a:cubicBezTo>
                    <a:pt x="661" y="49"/>
                    <a:pt x="661" y="49"/>
                    <a:pt x="661" y="49"/>
                  </a:cubicBezTo>
                  <a:moveTo>
                    <a:pt x="661" y="20"/>
                  </a:moveTo>
                  <a:cubicBezTo>
                    <a:pt x="663" y="25"/>
                    <a:pt x="664" y="30"/>
                    <a:pt x="664" y="35"/>
                  </a:cubicBezTo>
                  <a:cubicBezTo>
                    <a:pt x="664" y="40"/>
                    <a:pt x="663" y="45"/>
                    <a:pt x="661" y="49"/>
                  </a:cubicBezTo>
                  <a:cubicBezTo>
                    <a:pt x="663" y="45"/>
                    <a:pt x="664" y="40"/>
                    <a:pt x="664" y="35"/>
                  </a:cubicBezTo>
                  <a:cubicBezTo>
                    <a:pt x="664" y="30"/>
                    <a:pt x="663" y="25"/>
                    <a:pt x="661" y="20"/>
                  </a:cubicBezTo>
                  <a:moveTo>
                    <a:pt x="660" y="20"/>
                  </a:moveTo>
                  <a:cubicBezTo>
                    <a:pt x="660" y="20"/>
                    <a:pt x="660" y="20"/>
                    <a:pt x="660" y="20"/>
                  </a:cubicBezTo>
                  <a:cubicBezTo>
                    <a:pt x="660" y="20"/>
                    <a:pt x="660" y="20"/>
                    <a:pt x="660" y="20"/>
                  </a:cubicBezTo>
                  <a:moveTo>
                    <a:pt x="654" y="11"/>
                  </a:moveTo>
                  <a:cubicBezTo>
                    <a:pt x="654" y="11"/>
                    <a:pt x="654" y="11"/>
                    <a:pt x="654" y="11"/>
                  </a:cubicBezTo>
                  <a:cubicBezTo>
                    <a:pt x="654" y="11"/>
                    <a:pt x="654" y="11"/>
                    <a:pt x="654" y="11"/>
                  </a:cubicBezTo>
                  <a:moveTo>
                    <a:pt x="654" y="11"/>
                  </a:moveTo>
                  <a:cubicBezTo>
                    <a:pt x="654" y="11"/>
                    <a:pt x="654" y="11"/>
                    <a:pt x="654" y="11"/>
                  </a:cubicBezTo>
                  <a:cubicBezTo>
                    <a:pt x="654" y="11"/>
                    <a:pt x="654" y="11"/>
                    <a:pt x="654" y="11"/>
                  </a:cubicBezTo>
                  <a:moveTo>
                    <a:pt x="653" y="10"/>
                  </a:moveTo>
                  <a:cubicBezTo>
                    <a:pt x="653" y="10"/>
                    <a:pt x="653" y="10"/>
                    <a:pt x="653" y="10"/>
                  </a:cubicBezTo>
                  <a:cubicBezTo>
                    <a:pt x="653" y="10"/>
                    <a:pt x="653" y="10"/>
                    <a:pt x="653" y="10"/>
                  </a:cubicBezTo>
                  <a:cubicBezTo>
                    <a:pt x="654" y="10"/>
                    <a:pt x="654" y="11"/>
                    <a:pt x="654" y="11"/>
                  </a:cubicBezTo>
                  <a:cubicBezTo>
                    <a:pt x="654" y="11"/>
                    <a:pt x="654" y="10"/>
                    <a:pt x="653" y="10"/>
                  </a:cubicBezTo>
                  <a:moveTo>
                    <a:pt x="543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6"/>
                    <a:pt x="0" y="35"/>
                  </a:cubicBezTo>
                  <a:cubicBezTo>
                    <a:pt x="0" y="55"/>
                    <a:pt x="15" y="70"/>
                    <a:pt x="35" y="70"/>
                  </a:cubicBezTo>
                  <a:cubicBezTo>
                    <a:pt x="543" y="70"/>
                    <a:pt x="543" y="70"/>
                    <a:pt x="543" y="70"/>
                  </a:cubicBezTo>
                  <a:cubicBezTo>
                    <a:pt x="578" y="35"/>
                    <a:pt x="578" y="35"/>
                    <a:pt x="578" y="35"/>
                  </a:cubicBezTo>
                  <a:cubicBezTo>
                    <a:pt x="543" y="0"/>
                    <a:pt x="543" y="0"/>
                    <a:pt x="543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5" name="Freeform 62">
              <a:extLst>
                <a:ext uri="{FF2B5EF4-FFF2-40B4-BE49-F238E27FC236}">
                  <a16:creationId xmlns:a16="http://schemas.microsoft.com/office/drawing/2014/main" id="{C3F1201D-495C-4848-840A-720BB0DC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9763" y="908051"/>
              <a:ext cx="295275" cy="203200"/>
            </a:xfrm>
            <a:custGeom>
              <a:avLst/>
              <a:gdLst>
                <a:gd name="T0" fmla="*/ 38 w 169"/>
                <a:gd name="T1" fmla="*/ 0 h 116"/>
                <a:gd name="T2" fmla="*/ 13 w 169"/>
                <a:gd name="T3" fmla="*/ 10 h 116"/>
                <a:gd name="T4" fmla="*/ 13 w 169"/>
                <a:gd name="T5" fmla="*/ 60 h 116"/>
                <a:gd name="T6" fmla="*/ 59 w 169"/>
                <a:gd name="T7" fmla="*/ 106 h 116"/>
                <a:gd name="T8" fmla="*/ 144 w 169"/>
                <a:gd name="T9" fmla="*/ 106 h 116"/>
                <a:gd name="T10" fmla="*/ 144 w 169"/>
                <a:gd name="T11" fmla="*/ 106 h 116"/>
                <a:gd name="T12" fmla="*/ 146 w 169"/>
                <a:gd name="T13" fmla="*/ 106 h 116"/>
                <a:gd name="T14" fmla="*/ 146 w 169"/>
                <a:gd name="T15" fmla="*/ 106 h 116"/>
                <a:gd name="T16" fmla="*/ 147 w 169"/>
                <a:gd name="T17" fmla="*/ 106 h 116"/>
                <a:gd name="T18" fmla="*/ 147 w 169"/>
                <a:gd name="T19" fmla="*/ 106 h 116"/>
                <a:gd name="T20" fmla="*/ 147 w 169"/>
                <a:gd name="T21" fmla="*/ 106 h 116"/>
                <a:gd name="T22" fmla="*/ 157 w 169"/>
                <a:gd name="T23" fmla="*/ 108 h 116"/>
                <a:gd name="T24" fmla="*/ 157 w 169"/>
                <a:gd name="T25" fmla="*/ 108 h 116"/>
                <a:gd name="T26" fmla="*/ 157 w 169"/>
                <a:gd name="T27" fmla="*/ 108 h 116"/>
                <a:gd name="T28" fmla="*/ 158 w 169"/>
                <a:gd name="T29" fmla="*/ 108 h 116"/>
                <a:gd name="T30" fmla="*/ 158 w 169"/>
                <a:gd name="T31" fmla="*/ 108 h 116"/>
                <a:gd name="T32" fmla="*/ 168 w 169"/>
                <a:gd name="T33" fmla="*/ 115 h 116"/>
                <a:gd name="T34" fmla="*/ 168 w 169"/>
                <a:gd name="T35" fmla="*/ 115 h 116"/>
                <a:gd name="T36" fmla="*/ 168 w 169"/>
                <a:gd name="T37" fmla="*/ 115 h 116"/>
                <a:gd name="T38" fmla="*/ 168 w 169"/>
                <a:gd name="T39" fmla="*/ 115 h 116"/>
                <a:gd name="T40" fmla="*/ 169 w 169"/>
                <a:gd name="T41" fmla="*/ 115 h 116"/>
                <a:gd name="T42" fmla="*/ 169 w 169"/>
                <a:gd name="T43" fmla="*/ 115 h 116"/>
                <a:gd name="T44" fmla="*/ 169 w 169"/>
                <a:gd name="T45" fmla="*/ 115 h 116"/>
                <a:gd name="T46" fmla="*/ 169 w 169"/>
                <a:gd name="T47" fmla="*/ 116 h 116"/>
                <a:gd name="T48" fmla="*/ 63 w 169"/>
                <a:gd name="T49" fmla="*/ 10 h 116"/>
                <a:gd name="T50" fmla="*/ 38 w 169"/>
                <a:gd name="T5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9" h="116">
                  <a:moveTo>
                    <a:pt x="38" y="0"/>
                  </a:moveTo>
                  <a:cubicBezTo>
                    <a:pt x="29" y="0"/>
                    <a:pt x="20" y="3"/>
                    <a:pt x="13" y="10"/>
                  </a:cubicBezTo>
                  <a:cubicBezTo>
                    <a:pt x="0" y="24"/>
                    <a:pt x="0" y="46"/>
                    <a:pt x="13" y="60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5" y="106"/>
                    <a:pt x="146" y="106"/>
                    <a:pt x="146" y="106"/>
                  </a:cubicBezTo>
                  <a:cubicBezTo>
                    <a:pt x="146" y="106"/>
                    <a:pt x="146" y="106"/>
                    <a:pt x="146" y="106"/>
                  </a:cubicBezTo>
                  <a:cubicBezTo>
                    <a:pt x="146" y="106"/>
                    <a:pt x="147" y="106"/>
                    <a:pt x="147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50" y="106"/>
                    <a:pt x="154" y="107"/>
                    <a:pt x="157" y="108"/>
                  </a:cubicBezTo>
                  <a:cubicBezTo>
                    <a:pt x="157" y="108"/>
                    <a:pt x="157" y="108"/>
                    <a:pt x="157" y="108"/>
                  </a:cubicBezTo>
                  <a:cubicBezTo>
                    <a:pt x="157" y="108"/>
                    <a:pt x="157" y="108"/>
                    <a:pt x="157" y="108"/>
                  </a:cubicBezTo>
                  <a:cubicBezTo>
                    <a:pt x="157" y="108"/>
                    <a:pt x="157" y="108"/>
                    <a:pt x="158" y="108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61" y="110"/>
                    <a:pt x="165" y="112"/>
                    <a:pt x="168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9" y="115"/>
                    <a:pt x="169" y="115"/>
                    <a:pt x="169" y="115"/>
                  </a:cubicBezTo>
                  <a:cubicBezTo>
                    <a:pt x="169" y="115"/>
                    <a:pt x="169" y="115"/>
                    <a:pt x="169" y="115"/>
                  </a:cubicBezTo>
                  <a:cubicBezTo>
                    <a:pt x="169" y="115"/>
                    <a:pt x="169" y="115"/>
                    <a:pt x="169" y="115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57" y="3"/>
                    <a:pt x="48" y="0"/>
                    <a:pt x="38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6" name="Freeform 63">
              <a:extLst>
                <a:ext uri="{FF2B5EF4-FFF2-40B4-BE49-F238E27FC236}">
                  <a16:creationId xmlns:a16="http://schemas.microsoft.com/office/drawing/2014/main" id="{4D1BDD76-DBF7-48CA-B0B0-40E7F52B44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62950" y="1093788"/>
              <a:ext cx="192088" cy="60325"/>
            </a:xfrm>
            <a:custGeom>
              <a:avLst/>
              <a:gdLst>
                <a:gd name="T0" fmla="*/ 110 w 110"/>
                <a:gd name="T1" fmla="*/ 9 h 35"/>
                <a:gd name="T2" fmla="*/ 110 w 110"/>
                <a:gd name="T3" fmla="*/ 10 h 35"/>
                <a:gd name="T4" fmla="*/ 110 w 110"/>
                <a:gd name="T5" fmla="*/ 10 h 35"/>
                <a:gd name="T6" fmla="*/ 110 w 110"/>
                <a:gd name="T7" fmla="*/ 9 h 35"/>
                <a:gd name="T8" fmla="*/ 110 w 110"/>
                <a:gd name="T9" fmla="*/ 9 h 35"/>
                <a:gd name="T10" fmla="*/ 110 w 110"/>
                <a:gd name="T11" fmla="*/ 9 h 35"/>
                <a:gd name="T12" fmla="*/ 110 w 110"/>
                <a:gd name="T13" fmla="*/ 9 h 35"/>
                <a:gd name="T14" fmla="*/ 109 w 110"/>
                <a:gd name="T15" fmla="*/ 9 h 35"/>
                <a:gd name="T16" fmla="*/ 109 w 110"/>
                <a:gd name="T17" fmla="*/ 9 h 35"/>
                <a:gd name="T18" fmla="*/ 109 w 110"/>
                <a:gd name="T19" fmla="*/ 9 h 35"/>
                <a:gd name="T20" fmla="*/ 109 w 110"/>
                <a:gd name="T21" fmla="*/ 9 h 35"/>
                <a:gd name="T22" fmla="*/ 109 w 110"/>
                <a:gd name="T23" fmla="*/ 9 h 35"/>
                <a:gd name="T24" fmla="*/ 109 w 110"/>
                <a:gd name="T25" fmla="*/ 9 h 35"/>
                <a:gd name="T26" fmla="*/ 99 w 110"/>
                <a:gd name="T27" fmla="*/ 2 h 35"/>
                <a:gd name="T28" fmla="*/ 99 w 110"/>
                <a:gd name="T29" fmla="*/ 2 h 35"/>
                <a:gd name="T30" fmla="*/ 99 w 110"/>
                <a:gd name="T31" fmla="*/ 2 h 35"/>
                <a:gd name="T32" fmla="*/ 98 w 110"/>
                <a:gd name="T33" fmla="*/ 2 h 35"/>
                <a:gd name="T34" fmla="*/ 98 w 110"/>
                <a:gd name="T35" fmla="*/ 2 h 35"/>
                <a:gd name="T36" fmla="*/ 98 w 110"/>
                <a:gd name="T37" fmla="*/ 2 h 35"/>
                <a:gd name="T38" fmla="*/ 88 w 110"/>
                <a:gd name="T39" fmla="*/ 0 h 35"/>
                <a:gd name="T40" fmla="*/ 98 w 110"/>
                <a:gd name="T41" fmla="*/ 2 h 35"/>
                <a:gd name="T42" fmla="*/ 88 w 110"/>
                <a:gd name="T43" fmla="*/ 0 h 35"/>
                <a:gd name="T44" fmla="*/ 88 w 110"/>
                <a:gd name="T45" fmla="*/ 0 h 35"/>
                <a:gd name="T46" fmla="*/ 88 w 110"/>
                <a:gd name="T47" fmla="*/ 0 h 35"/>
                <a:gd name="T48" fmla="*/ 88 w 110"/>
                <a:gd name="T49" fmla="*/ 0 h 35"/>
                <a:gd name="T50" fmla="*/ 87 w 110"/>
                <a:gd name="T51" fmla="*/ 0 h 35"/>
                <a:gd name="T52" fmla="*/ 87 w 110"/>
                <a:gd name="T53" fmla="*/ 0 h 35"/>
                <a:gd name="T54" fmla="*/ 87 w 110"/>
                <a:gd name="T55" fmla="*/ 0 h 35"/>
                <a:gd name="T56" fmla="*/ 85 w 110"/>
                <a:gd name="T57" fmla="*/ 0 h 35"/>
                <a:gd name="T58" fmla="*/ 0 w 110"/>
                <a:gd name="T59" fmla="*/ 0 h 35"/>
                <a:gd name="T60" fmla="*/ 35 w 110"/>
                <a:gd name="T61" fmla="*/ 35 h 35"/>
                <a:gd name="T62" fmla="*/ 60 w 110"/>
                <a:gd name="T63" fmla="*/ 10 h 35"/>
                <a:gd name="T64" fmla="*/ 85 w 110"/>
                <a:gd name="T6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35">
                  <a:moveTo>
                    <a:pt x="110" y="9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9"/>
                  </a:cubicBezTo>
                  <a:moveTo>
                    <a:pt x="110" y="9"/>
                  </a:move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moveTo>
                    <a:pt x="109" y="9"/>
                  </a:moveTo>
                  <a:cubicBezTo>
                    <a:pt x="109" y="9"/>
                    <a:pt x="109" y="9"/>
                    <a:pt x="109" y="9"/>
                  </a:cubicBezTo>
                  <a:cubicBezTo>
                    <a:pt x="109" y="9"/>
                    <a:pt x="109" y="9"/>
                    <a:pt x="109" y="9"/>
                  </a:cubicBezTo>
                  <a:moveTo>
                    <a:pt x="109" y="9"/>
                  </a:moveTo>
                  <a:cubicBezTo>
                    <a:pt x="109" y="9"/>
                    <a:pt x="109" y="9"/>
                    <a:pt x="109" y="9"/>
                  </a:cubicBezTo>
                  <a:cubicBezTo>
                    <a:pt x="109" y="9"/>
                    <a:pt x="109" y="9"/>
                    <a:pt x="109" y="9"/>
                  </a:cubicBezTo>
                  <a:moveTo>
                    <a:pt x="99" y="2"/>
                  </a:move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moveTo>
                    <a:pt x="98" y="2"/>
                  </a:move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moveTo>
                    <a:pt x="88" y="0"/>
                  </a:moveTo>
                  <a:cubicBezTo>
                    <a:pt x="91" y="0"/>
                    <a:pt x="95" y="1"/>
                    <a:pt x="98" y="2"/>
                  </a:cubicBezTo>
                  <a:cubicBezTo>
                    <a:pt x="95" y="1"/>
                    <a:pt x="91" y="0"/>
                    <a:pt x="88" y="0"/>
                  </a:cubicBezTo>
                  <a:moveTo>
                    <a:pt x="88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moveTo>
                    <a:pt x="87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87" y="0"/>
                    <a:pt x="87" y="0"/>
                    <a:pt x="87" y="0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7" y="3"/>
                    <a:pt x="76" y="0"/>
                    <a:pt x="85" y="0"/>
                  </a:cubicBezTo>
                </a:path>
              </a:pathLst>
            </a:custGeom>
            <a:solidFill>
              <a:srgbClr val="008BD7"/>
            </a:solidFill>
            <a:ln>
              <a:solidFill>
                <a:srgbClr val="008BD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7" name="Freeform 64">
              <a:extLst>
                <a:ext uri="{FF2B5EF4-FFF2-40B4-BE49-F238E27FC236}">
                  <a16:creationId xmlns:a16="http://schemas.microsoft.com/office/drawing/2014/main" id="{387C3C3F-797F-43C2-8418-0A115FD51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9763" y="1198563"/>
              <a:ext cx="295275" cy="203200"/>
            </a:xfrm>
            <a:custGeom>
              <a:avLst/>
              <a:gdLst>
                <a:gd name="T0" fmla="*/ 169 w 169"/>
                <a:gd name="T1" fmla="*/ 0 h 116"/>
                <a:gd name="T2" fmla="*/ 169 w 169"/>
                <a:gd name="T3" fmla="*/ 0 h 116"/>
                <a:gd name="T4" fmla="*/ 169 w 169"/>
                <a:gd name="T5" fmla="*/ 0 h 116"/>
                <a:gd name="T6" fmla="*/ 169 w 169"/>
                <a:gd name="T7" fmla="*/ 0 h 116"/>
                <a:gd name="T8" fmla="*/ 169 w 169"/>
                <a:gd name="T9" fmla="*/ 0 h 116"/>
                <a:gd name="T10" fmla="*/ 169 w 169"/>
                <a:gd name="T11" fmla="*/ 0 h 116"/>
                <a:gd name="T12" fmla="*/ 169 w 169"/>
                <a:gd name="T13" fmla="*/ 1 h 116"/>
                <a:gd name="T14" fmla="*/ 169 w 169"/>
                <a:gd name="T15" fmla="*/ 1 h 116"/>
                <a:gd name="T16" fmla="*/ 158 w 169"/>
                <a:gd name="T17" fmla="*/ 8 h 116"/>
                <a:gd name="T18" fmla="*/ 158 w 169"/>
                <a:gd name="T19" fmla="*/ 8 h 116"/>
                <a:gd name="T20" fmla="*/ 157 w 169"/>
                <a:gd name="T21" fmla="*/ 8 h 116"/>
                <a:gd name="T22" fmla="*/ 157 w 169"/>
                <a:gd name="T23" fmla="*/ 8 h 116"/>
                <a:gd name="T24" fmla="*/ 157 w 169"/>
                <a:gd name="T25" fmla="*/ 8 h 116"/>
                <a:gd name="T26" fmla="*/ 147 w 169"/>
                <a:gd name="T27" fmla="*/ 10 h 116"/>
                <a:gd name="T28" fmla="*/ 147 w 169"/>
                <a:gd name="T29" fmla="*/ 10 h 116"/>
                <a:gd name="T30" fmla="*/ 147 w 169"/>
                <a:gd name="T31" fmla="*/ 10 h 116"/>
                <a:gd name="T32" fmla="*/ 146 w 169"/>
                <a:gd name="T33" fmla="*/ 10 h 116"/>
                <a:gd name="T34" fmla="*/ 146 w 169"/>
                <a:gd name="T35" fmla="*/ 10 h 116"/>
                <a:gd name="T36" fmla="*/ 144 w 169"/>
                <a:gd name="T37" fmla="*/ 10 h 116"/>
                <a:gd name="T38" fmla="*/ 144 w 169"/>
                <a:gd name="T39" fmla="*/ 10 h 116"/>
                <a:gd name="T40" fmla="*/ 59 w 169"/>
                <a:gd name="T41" fmla="*/ 10 h 116"/>
                <a:gd name="T42" fmla="*/ 13 w 169"/>
                <a:gd name="T43" fmla="*/ 56 h 116"/>
                <a:gd name="T44" fmla="*/ 13 w 169"/>
                <a:gd name="T45" fmla="*/ 106 h 116"/>
                <a:gd name="T46" fmla="*/ 38 w 169"/>
                <a:gd name="T47" fmla="*/ 116 h 116"/>
                <a:gd name="T48" fmla="*/ 63 w 169"/>
                <a:gd name="T49" fmla="*/ 106 h 116"/>
                <a:gd name="T50" fmla="*/ 169 w 169"/>
                <a:gd name="T5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9" h="116">
                  <a:moveTo>
                    <a:pt x="169" y="0"/>
                  </a:move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5" y="4"/>
                    <a:pt x="162" y="6"/>
                    <a:pt x="158" y="8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4" y="9"/>
                    <a:pt x="150" y="10"/>
                    <a:pt x="147" y="10"/>
                  </a:cubicBezTo>
                  <a:cubicBezTo>
                    <a:pt x="147" y="10"/>
                    <a:pt x="147" y="10"/>
                    <a:pt x="147" y="10"/>
                  </a:cubicBezTo>
                  <a:cubicBezTo>
                    <a:pt x="147" y="10"/>
                    <a:pt x="147" y="10"/>
                    <a:pt x="147" y="10"/>
                  </a:cubicBezTo>
                  <a:cubicBezTo>
                    <a:pt x="147" y="10"/>
                    <a:pt x="146" y="10"/>
                    <a:pt x="146" y="10"/>
                  </a:cubicBezTo>
                  <a:cubicBezTo>
                    <a:pt x="146" y="10"/>
                    <a:pt x="146" y="10"/>
                    <a:pt x="146" y="10"/>
                  </a:cubicBezTo>
                  <a:cubicBezTo>
                    <a:pt x="146" y="10"/>
                    <a:pt x="145" y="10"/>
                    <a:pt x="144" y="10"/>
                  </a:cubicBezTo>
                  <a:cubicBezTo>
                    <a:pt x="144" y="10"/>
                    <a:pt x="144" y="10"/>
                    <a:pt x="144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0" y="70"/>
                    <a:pt x="0" y="92"/>
                    <a:pt x="13" y="106"/>
                  </a:cubicBezTo>
                  <a:cubicBezTo>
                    <a:pt x="20" y="113"/>
                    <a:pt x="29" y="116"/>
                    <a:pt x="38" y="116"/>
                  </a:cubicBezTo>
                  <a:cubicBezTo>
                    <a:pt x="48" y="116"/>
                    <a:pt x="57" y="113"/>
                    <a:pt x="63" y="106"/>
                  </a:cubicBezTo>
                  <a:cubicBezTo>
                    <a:pt x="169" y="0"/>
                    <a:pt x="169" y="0"/>
                    <a:pt x="169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8" name="Freeform 65">
              <a:extLst>
                <a:ext uri="{FF2B5EF4-FFF2-40B4-BE49-F238E27FC236}">
                  <a16:creationId xmlns:a16="http://schemas.microsoft.com/office/drawing/2014/main" id="{ED39404C-141A-4C0B-92BF-59F52CD6BE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62950" y="1154113"/>
              <a:ext cx="192088" cy="61912"/>
            </a:xfrm>
            <a:custGeom>
              <a:avLst/>
              <a:gdLst>
                <a:gd name="T0" fmla="*/ 87 w 110"/>
                <a:gd name="T1" fmla="*/ 35 h 35"/>
                <a:gd name="T2" fmla="*/ 87 w 110"/>
                <a:gd name="T3" fmla="*/ 35 h 35"/>
                <a:gd name="T4" fmla="*/ 87 w 110"/>
                <a:gd name="T5" fmla="*/ 35 h 35"/>
                <a:gd name="T6" fmla="*/ 88 w 110"/>
                <a:gd name="T7" fmla="*/ 35 h 35"/>
                <a:gd name="T8" fmla="*/ 88 w 110"/>
                <a:gd name="T9" fmla="*/ 35 h 35"/>
                <a:gd name="T10" fmla="*/ 88 w 110"/>
                <a:gd name="T11" fmla="*/ 35 h 35"/>
                <a:gd name="T12" fmla="*/ 98 w 110"/>
                <a:gd name="T13" fmla="*/ 33 h 35"/>
                <a:gd name="T14" fmla="*/ 88 w 110"/>
                <a:gd name="T15" fmla="*/ 35 h 35"/>
                <a:gd name="T16" fmla="*/ 98 w 110"/>
                <a:gd name="T17" fmla="*/ 33 h 35"/>
                <a:gd name="T18" fmla="*/ 98 w 110"/>
                <a:gd name="T19" fmla="*/ 33 h 35"/>
                <a:gd name="T20" fmla="*/ 98 w 110"/>
                <a:gd name="T21" fmla="*/ 33 h 35"/>
                <a:gd name="T22" fmla="*/ 98 w 110"/>
                <a:gd name="T23" fmla="*/ 33 h 35"/>
                <a:gd name="T24" fmla="*/ 99 w 110"/>
                <a:gd name="T25" fmla="*/ 33 h 35"/>
                <a:gd name="T26" fmla="*/ 99 w 110"/>
                <a:gd name="T27" fmla="*/ 33 h 35"/>
                <a:gd name="T28" fmla="*/ 99 w 110"/>
                <a:gd name="T29" fmla="*/ 33 h 35"/>
                <a:gd name="T30" fmla="*/ 110 w 110"/>
                <a:gd name="T31" fmla="*/ 26 h 35"/>
                <a:gd name="T32" fmla="*/ 110 w 110"/>
                <a:gd name="T33" fmla="*/ 26 h 35"/>
                <a:gd name="T34" fmla="*/ 110 w 110"/>
                <a:gd name="T35" fmla="*/ 26 h 35"/>
                <a:gd name="T36" fmla="*/ 110 w 110"/>
                <a:gd name="T37" fmla="*/ 25 h 35"/>
                <a:gd name="T38" fmla="*/ 110 w 110"/>
                <a:gd name="T39" fmla="*/ 25 h 35"/>
                <a:gd name="T40" fmla="*/ 110 w 110"/>
                <a:gd name="T41" fmla="*/ 25 h 35"/>
                <a:gd name="T42" fmla="*/ 110 w 110"/>
                <a:gd name="T43" fmla="*/ 25 h 35"/>
                <a:gd name="T44" fmla="*/ 110 w 110"/>
                <a:gd name="T45" fmla="*/ 25 h 35"/>
                <a:gd name="T46" fmla="*/ 110 w 110"/>
                <a:gd name="T47" fmla="*/ 25 h 35"/>
                <a:gd name="T48" fmla="*/ 110 w 110"/>
                <a:gd name="T49" fmla="*/ 25 h 35"/>
                <a:gd name="T50" fmla="*/ 110 w 110"/>
                <a:gd name="T51" fmla="*/ 25 h 35"/>
                <a:gd name="T52" fmla="*/ 110 w 110"/>
                <a:gd name="T53" fmla="*/ 25 h 35"/>
                <a:gd name="T54" fmla="*/ 110 w 110"/>
                <a:gd name="T55" fmla="*/ 25 h 35"/>
                <a:gd name="T56" fmla="*/ 35 w 110"/>
                <a:gd name="T57" fmla="*/ 0 h 35"/>
                <a:gd name="T58" fmla="*/ 0 w 110"/>
                <a:gd name="T59" fmla="*/ 35 h 35"/>
                <a:gd name="T60" fmla="*/ 85 w 110"/>
                <a:gd name="T61" fmla="*/ 35 h 35"/>
                <a:gd name="T62" fmla="*/ 60 w 110"/>
                <a:gd name="T63" fmla="*/ 25 h 35"/>
                <a:gd name="T64" fmla="*/ 35 w 110"/>
                <a:gd name="T6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35">
                  <a:moveTo>
                    <a:pt x="87" y="35"/>
                  </a:moveTo>
                  <a:cubicBezTo>
                    <a:pt x="87" y="35"/>
                    <a:pt x="87" y="35"/>
                    <a:pt x="87" y="35"/>
                  </a:cubicBezTo>
                  <a:cubicBezTo>
                    <a:pt x="87" y="35"/>
                    <a:pt x="87" y="35"/>
                    <a:pt x="87" y="35"/>
                  </a:cubicBezTo>
                  <a:moveTo>
                    <a:pt x="88" y="35"/>
                  </a:moveTo>
                  <a:cubicBezTo>
                    <a:pt x="88" y="35"/>
                    <a:pt x="88" y="35"/>
                    <a:pt x="88" y="35"/>
                  </a:cubicBezTo>
                  <a:cubicBezTo>
                    <a:pt x="88" y="35"/>
                    <a:pt x="88" y="35"/>
                    <a:pt x="88" y="35"/>
                  </a:cubicBezTo>
                  <a:moveTo>
                    <a:pt x="98" y="33"/>
                  </a:moveTo>
                  <a:cubicBezTo>
                    <a:pt x="95" y="34"/>
                    <a:pt x="91" y="35"/>
                    <a:pt x="88" y="35"/>
                  </a:cubicBezTo>
                  <a:cubicBezTo>
                    <a:pt x="91" y="35"/>
                    <a:pt x="95" y="34"/>
                    <a:pt x="98" y="33"/>
                  </a:cubicBezTo>
                  <a:moveTo>
                    <a:pt x="98" y="33"/>
                  </a:moveTo>
                  <a:cubicBezTo>
                    <a:pt x="98" y="33"/>
                    <a:pt x="98" y="33"/>
                    <a:pt x="98" y="33"/>
                  </a:cubicBezTo>
                  <a:cubicBezTo>
                    <a:pt x="98" y="33"/>
                    <a:pt x="98" y="33"/>
                    <a:pt x="98" y="33"/>
                  </a:cubicBezTo>
                  <a:moveTo>
                    <a:pt x="99" y="33"/>
                  </a:moveTo>
                  <a:cubicBezTo>
                    <a:pt x="99" y="33"/>
                    <a:pt x="99" y="33"/>
                    <a:pt x="99" y="33"/>
                  </a:cubicBezTo>
                  <a:cubicBezTo>
                    <a:pt x="99" y="33"/>
                    <a:pt x="99" y="33"/>
                    <a:pt x="99" y="33"/>
                  </a:cubicBezTo>
                  <a:moveTo>
                    <a:pt x="110" y="26"/>
                  </a:move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35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76" y="35"/>
                    <a:pt x="67" y="32"/>
                    <a:pt x="60" y="25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008BD7"/>
            </a:solidFill>
            <a:ln>
              <a:solidFill>
                <a:srgbClr val="008BD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9" name="Freeform 66">
              <a:extLst>
                <a:ext uri="{FF2B5EF4-FFF2-40B4-BE49-F238E27FC236}">
                  <a16:creationId xmlns:a16="http://schemas.microsoft.com/office/drawing/2014/main" id="{426C0534-D266-43A9-A10C-CF3B0742E9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10588" y="1093788"/>
              <a:ext cx="58738" cy="122237"/>
            </a:xfrm>
            <a:custGeom>
              <a:avLst/>
              <a:gdLst>
                <a:gd name="T0" fmla="*/ 0 w 33"/>
                <a:gd name="T1" fmla="*/ 70 h 70"/>
                <a:gd name="T2" fmla="*/ 0 w 33"/>
                <a:gd name="T3" fmla="*/ 70 h 70"/>
                <a:gd name="T4" fmla="*/ 3 w 33"/>
                <a:gd name="T5" fmla="*/ 70 h 70"/>
                <a:gd name="T6" fmla="*/ 3 w 33"/>
                <a:gd name="T7" fmla="*/ 70 h 70"/>
                <a:gd name="T8" fmla="*/ 3 w 33"/>
                <a:gd name="T9" fmla="*/ 70 h 70"/>
                <a:gd name="T10" fmla="*/ 13 w 33"/>
                <a:gd name="T11" fmla="*/ 68 h 70"/>
                <a:gd name="T12" fmla="*/ 13 w 33"/>
                <a:gd name="T13" fmla="*/ 68 h 70"/>
                <a:gd name="T14" fmla="*/ 13 w 33"/>
                <a:gd name="T15" fmla="*/ 68 h 70"/>
                <a:gd name="T16" fmla="*/ 25 w 33"/>
                <a:gd name="T17" fmla="*/ 61 h 70"/>
                <a:gd name="T18" fmla="*/ 25 w 33"/>
                <a:gd name="T19" fmla="*/ 61 h 70"/>
                <a:gd name="T20" fmla="*/ 25 w 33"/>
                <a:gd name="T21" fmla="*/ 61 h 70"/>
                <a:gd name="T22" fmla="*/ 25 w 33"/>
                <a:gd name="T23" fmla="*/ 60 h 70"/>
                <a:gd name="T24" fmla="*/ 25 w 33"/>
                <a:gd name="T25" fmla="*/ 60 h 70"/>
                <a:gd name="T26" fmla="*/ 25 w 33"/>
                <a:gd name="T27" fmla="*/ 60 h 70"/>
                <a:gd name="T28" fmla="*/ 26 w 33"/>
                <a:gd name="T29" fmla="*/ 60 h 70"/>
                <a:gd name="T30" fmla="*/ 26 w 33"/>
                <a:gd name="T31" fmla="*/ 60 h 70"/>
                <a:gd name="T32" fmla="*/ 26 w 33"/>
                <a:gd name="T33" fmla="*/ 60 h 70"/>
                <a:gd name="T34" fmla="*/ 26 w 33"/>
                <a:gd name="T35" fmla="*/ 59 h 70"/>
                <a:gd name="T36" fmla="*/ 26 w 33"/>
                <a:gd name="T37" fmla="*/ 59 h 70"/>
                <a:gd name="T38" fmla="*/ 26 w 33"/>
                <a:gd name="T39" fmla="*/ 59 h 70"/>
                <a:gd name="T40" fmla="*/ 33 w 33"/>
                <a:gd name="T41" fmla="*/ 49 h 70"/>
                <a:gd name="T42" fmla="*/ 33 w 33"/>
                <a:gd name="T43" fmla="*/ 49 h 70"/>
                <a:gd name="T44" fmla="*/ 33 w 33"/>
                <a:gd name="T45" fmla="*/ 20 h 70"/>
                <a:gd name="T46" fmla="*/ 26 w 33"/>
                <a:gd name="T47" fmla="*/ 11 h 70"/>
                <a:gd name="T48" fmla="*/ 26 w 33"/>
                <a:gd name="T49" fmla="*/ 11 h 70"/>
                <a:gd name="T50" fmla="*/ 26 w 33"/>
                <a:gd name="T51" fmla="*/ 11 h 70"/>
                <a:gd name="T52" fmla="*/ 26 w 33"/>
                <a:gd name="T53" fmla="*/ 11 h 70"/>
                <a:gd name="T54" fmla="*/ 26 w 33"/>
                <a:gd name="T55" fmla="*/ 11 h 70"/>
                <a:gd name="T56" fmla="*/ 25 w 33"/>
                <a:gd name="T57" fmla="*/ 9 h 70"/>
                <a:gd name="T58" fmla="*/ 24 w 33"/>
                <a:gd name="T59" fmla="*/ 9 h 70"/>
                <a:gd name="T60" fmla="*/ 24 w 33"/>
                <a:gd name="T61" fmla="*/ 9 h 70"/>
                <a:gd name="T62" fmla="*/ 24 w 33"/>
                <a:gd name="T63" fmla="*/ 9 h 70"/>
                <a:gd name="T64" fmla="*/ 14 w 33"/>
                <a:gd name="T65" fmla="*/ 2 h 70"/>
                <a:gd name="T66" fmla="*/ 14 w 33"/>
                <a:gd name="T67" fmla="*/ 2 h 70"/>
                <a:gd name="T68" fmla="*/ 14 w 33"/>
                <a:gd name="T69" fmla="*/ 2 h 70"/>
                <a:gd name="T70" fmla="*/ 13 w 33"/>
                <a:gd name="T71" fmla="*/ 2 h 70"/>
                <a:gd name="T72" fmla="*/ 13 w 33"/>
                <a:gd name="T73" fmla="*/ 2 h 70"/>
                <a:gd name="T74" fmla="*/ 3 w 33"/>
                <a:gd name="T75" fmla="*/ 0 h 70"/>
                <a:gd name="T76" fmla="*/ 2 w 33"/>
                <a:gd name="T77" fmla="*/ 0 h 70"/>
                <a:gd name="T78" fmla="*/ 2 w 33"/>
                <a:gd name="T79" fmla="*/ 0 h 70"/>
                <a:gd name="T80" fmla="*/ 0 w 33"/>
                <a:gd name="T81" fmla="*/ 0 h 70"/>
                <a:gd name="T82" fmla="*/ 2 w 33"/>
                <a:gd name="T8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3" h="70">
                  <a:moveTo>
                    <a:pt x="2" y="70"/>
                  </a:moveTo>
                  <a:cubicBezTo>
                    <a:pt x="2" y="70"/>
                    <a:pt x="1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1" y="70"/>
                    <a:pt x="2" y="70"/>
                    <a:pt x="2" y="70"/>
                  </a:cubicBezTo>
                  <a:moveTo>
                    <a:pt x="3" y="70"/>
                  </a:moveTo>
                  <a:cubicBezTo>
                    <a:pt x="3" y="70"/>
                    <a:pt x="2" y="70"/>
                    <a:pt x="2" y="70"/>
                  </a:cubicBezTo>
                  <a:cubicBezTo>
                    <a:pt x="2" y="70"/>
                    <a:pt x="3" y="70"/>
                    <a:pt x="3" y="70"/>
                  </a:cubicBezTo>
                  <a:moveTo>
                    <a:pt x="3" y="70"/>
                  </a:move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moveTo>
                    <a:pt x="13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3" y="68"/>
                  </a:cubicBezTo>
                  <a:moveTo>
                    <a:pt x="14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4" y="68"/>
                  </a:cubicBezTo>
                  <a:moveTo>
                    <a:pt x="25" y="61"/>
                  </a:moveTo>
                  <a:cubicBezTo>
                    <a:pt x="22" y="64"/>
                    <a:pt x="18" y="66"/>
                    <a:pt x="14" y="68"/>
                  </a:cubicBezTo>
                  <a:cubicBezTo>
                    <a:pt x="18" y="66"/>
                    <a:pt x="21" y="64"/>
                    <a:pt x="25" y="61"/>
                  </a:cubicBezTo>
                  <a:moveTo>
                    <a:pt x="25" y="60"/>
                  </a:moveTo>
                  <a:cubicBezTo>
                    <a:pt x="25" y="60"/>
                    <a:pt x="25" y="61"/>
                    <a:pt x="25" y="61"/>
                  </a:cubicBezTo>
                  <a:cubicBezTo>
                    <a:pt x="25" y="61"/>
                    <a:pt x="25" y="60"/>
                    <a:pt x="25" y="60"/>
                  </a:cubicBezTo>
                  <a:moveTo>
                    <a:pt x="25" y="60"/>
                  </a:move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moveTo>
                    <a:pt x="25" y="60"/>
                  </a:move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59"/>
                  </a:moveTo>
                  <a:cubicBezTo>
                    <a:pt x="26" y="59"/>
                    <a:pt x="26" y="59"/>
                    <a:pt x="26" y="60"/>
                  </a:cubicBezTo>
                  <a:cubicBezTo>
                    <a:pt x="26" y="59"/>
                    <a:pt x="26" y="59"/>
                    <a:pt x="26" y="59"/>
                  </a:cubicBezTo>
                  <a:moveTo>
                    <a:pt x="33" y="49"/>
                  </a:moveTo>
                  <a:cubicBezTo>
                    <a:pt x="31" y="53"/>
                    <a:pt x="29" y="56"/>
                    <a:pt x="26" y="59"/>
                  </a:cubicBezTo>
                  <a:cubicBezTo>
                    <a:pt x="29" y="56"/>
                    <a:pt x="31" y="53"/>
                    <a:pt x="33" y="49"/>
                  </a:cubicBezTo>
                  <a:moveTo>
                    <a:pt x="33" y="49"/>
                  </a:moveTo>
                  <a:cubicBezTo>
                    <a:pt x="33" y="49"/>
                    <a:pt x="33" y="49"/>
                    <a:pt x="33" y="49"/>
                  </a:cubicBezTo>
                  <a:cubicBezTo>
                    <a:pt x="33" y="49"/>
                    <a:pt x="33" y="49"/>
                    <a:pt x="33" y="49"/>
                  </a:cubicBezTo>
                  <a:moveTo>
                    <a:pt x="32" y="20"/>
                  </a:move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2" y="20"/>
                  </a:cubicBezTo>
                  <a:moveTo>
                    <a:pt x="26" y="11"/>
                  </a:moveTo>
                  <a:cubicBezTo>
                    <a:pt x="29" y="14"/>
                    <a:pt x="31" y="17"/>
                    <a:pt x="32" y="20"/>
                  </a:cubicBezTo>
                  <a:cubicBezTo>
                    <a:pt x="31" y="17"/>
                    <a:pt x="29" y="14"/>
                    <a:pt x="26" y="11"/>
                  </a:cubicBezTo>
                  <a:moveTo>
                    <a:pt x="26" y="11"/>
                  </a:move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moveTo>
                    <a:pt x="26" y="11"/>
                  </a:move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moveTo>
                    <a:pt x="25" y="9"/>
                  </a:move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moveTo>
                    <a:pt x="24" y="9"/>
                  </a:move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4" y="9"/>
                  </a:cubicBezTo>
                  <a:moveTo>
                    <a:pt x="24" y="9"/>
                  </a:move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moveTo>
                    <a:pt x="14" y="2"/>
                  </a:moveTo>
                  <a:cubicBezTo>
                    <a:pt x="18" y="4"/>
                    <a:pt x="21" y="6"/>
                    <a:pt x="24" y="9"/>
                  </a:cubicBezTo>
                  <a:cubicBezTo>
                    <a:pt x="21" y="6"/>
                    <a:pt x="17" y="4"/>
                    <a:pt x="14" y="2"/>
                  </a:cubicBezTo>
                  <a:moveTo>
                    <a:pt x="13" y="2"/>
                  </a:moveTo>
                  <a:cubicBezTo>
                    <a:pt x="13" y="2"/>
                    <a:pt x="13" y="2"/>
                    <a:pt x="14" y="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13" y="2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moveTo>
                    <a:pt x="2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008B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0" name="Freeform 67">
              <a:extLst>
                <a:ext uri="{FF2B5EF4-FFF2-40B4-BE49-F238E27FC236}">
                  <a16:creationId xmlns:a16="http://schemas.microsoft.com/office/drawing/2014/main" id="{4FC05C27-612A-4E3B-91FF-E297E4C03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5656" y="1093788"/>
              <a:ext cx="150813" cy="122237"/>
            </a:xfrm>
            <a:custGeom>
              <a:avLst/>
              <a:gdLst>
                <a:gd name="T0" fmla="*/ 50 w 86"/>
                <a:gd name="T1" fmla="*/ 0 h 70"/>
                <a:gd name="T2" fmla="*/ 0 w 86"/>
                <a:gd name="T3" fmla="*/ 35 h 70"/>
                <a:gd name="T4" fmla="*/ 50 w 86"/>
                <a:gd name="T5" fmla="*/ 70 h 70"/>
                <a:gd name="T6" fmla="*/ 52 w 86"/>
                <a:gd name="T7" fmla="*/ 70 h 70"/>
                <a:gd name="T8" fmla="*/ 53 w 86"/>
                <a:gd name="T9" fmla="*/ 70 h 70"/>
                <a:gd name="T10" fmla="*/ 53 w 86"/>
                <a:gd name="T11" fmla="*/ 70 h 70"/>
                <a:gd name="T12" fmla="*/ 63 w 86"/>
                <a:gd name="T13" fmla="*/ 68 h 70"/>
                <a:gd name="T14" fmla="*/ 64 w 86"/>
                <a:gd name="T15" fmla="*/ 68 h 70"/>
                <a:gd name="T16" fmla="*/ 75 w 86"/>
                <a:gd name="T17" fmla="*/ 61 h 70"/>
                <a:gd name="T18" fmla="*/ 75 w 86"/>
                <a:gd name="T19" fmla="*/ 60 h 70"/>
                <a:gd name="T20" fmla="*/ 75 w 86"/>
                <a:gd name="T21" fmla="*/ 60 h 70"/>
                <a:gd name="T22" fmla="*/ 75 w 86"/>
                <a:gd name="T23" fmla="*/ 60 h 70"/>
                <a:gd name="T24" fmla="*/ 75 w 86"/>
                <a:gd name="T25" fmla="*/ 60 h 70"/>
                <a:gd name="T26" fmla="*/ 76 w 86"/>
                <a:gd name="T27" fmla="*/ 60 h 70"/>
                <a:gd name="T28" fmla="*/ 76 w 86"/>
                <a:gd name="T29" fmla="*/ 60 h 70"/>
                <a:gd name="T30" fmla="*/ 76 w 86"/>
                <a:gd name="T31" fmla="*/ 59 h 70"/>
                <a:gd name="T32" fmla="*/ 83 w 86"/>
                <a:gd name="T33" fmla="*/ 49 h 70"/>
                <a:gd name="T34" fmla="*/ 83 w 86"/>
                <a:gd name="T35" fmla="*/ 49 h 70"/>
                <a:gd name="T36" fmla="*/ 83 w 86"/>
                <a:gd name="T37" fmla="*/ 20 h 70"/>
                <a:gd name="T38" fmla="*/ 82 w 86"/>
                <a:gd name="T39" fmla="*/ 20 h 70"/>
                <a:gd name="T40" fmla="*/ 76 w 86"/>
                <a:gd name="T41" fmla="*/ 11 h 70"/>
                <a:gd name="T42" fmla="*/ 76 w 86"/>
                <a:gd name="T43" fmla="*/ 11 h 70"/>
                <a:gd name="T44" fmla="*/ 75 w 86"/>
                <a:gd name="T45" fmla="*/ 10 h 70"/>
                <a:gd name="T46" fmla="*/ 75 w 86"/>
                <a:gd name="T47" fmla="*/ 9 h 70"/>
                <a:gd name="T48" fmla="*/ 75 w 86"/>
                <a:gd name="T49" fmla="*/ 9 h 70"/>
                <a:gd name="T50" fmla="*/ 74 w 86"/>
                <a:gd name="T51" fmla="*/ 9 h 70"/>
                <a:gd name="T52" fmla="*/ 74 w 86"/>
                <a:gd name="T53" fmla="*/ 9 h 70"/>
                <a:gd name="T54" fmla="*/ 64 w 86"/>
                <a:gd name="T55" fmla="*/ 2 h 70"/>
                <a:gd name="T56" fmla="*/ 63 w 86"/>
                <a:gd name="T57" fmla="*/ 2 h 70"/>
                <a:gd name="T58" fmla="*/ 53 w 86"/>
                <a:gd name="T59" fmla="*/ 0 h 70"/>
                <a:gd name="T60" fmla="*/ 53 w 86"/>
                <a:gd name="T61" fmla="*/ 0 h 70"/>
                <a:gd name="T62" fmla="*/ 52 w 86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6" h="70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1" y="0"/>
                    <a:pt x="32" y="3"/>
                    <a:pt x="25" y="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32" y="67"/>
                    <a:pt x="41" y="70"/>
                    <a:pt x="50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1" y="70"/>
                    <a:pt x="52" y="70"/>
                    <a:pt x="52" y="70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2" y="70"/>
                    <a:pt x="53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6" y="70"/>
                    <a:pt x="60" y="69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8" y="66"/>
                    <a:pt x="72" y="64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59"/>
                    <a:pt x="76" y="59"/>
                    <a:pt x="76" y="59"/>
                  </a:cubicBezTo>
                  <a:cubicBezTo>
                    <a:pt x="76" y="59"/>
                    <a:pt x="76" y="59"/>
                    <a:pt x="76" y="59"/>
                  </a:cubicBezTo>
                  <a:cubicBezTo>
                    <a:pt x="79" y="56"/>
                    <a:pt x="81" y="53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5" y="45"/>
                    <a:pt x="86" y="40"/>
                    <a:pt x="86" y="35"/>
                  </a:cubicBezTo>
                  <a:cubicBezTo>
                    <a:pt x="86" y="30"/>
                    <a:pt x="85" y="25"/>
                    <a:pt x="83" y="20"/>
                  </a:cubicBezTo>
                  <a:cubicBezTo>
                    <a:pt x="83" y="20"/>
                    <a:pt x="83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17"/>
                    <a:pt x="79" y="14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9"/>
                    <a:pt x="74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1" y="6"/>
                    <a:pt x="68" y="4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0" y="1"/>
                    <a:pt x="56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1" y="0"/>
                    <a:pt x="50" y="0"/>
                  </a:cubicBezTo>
                </a:path>
              </a:pathLst>
            </a:custGeom>
            <a:solidFill>
              <a:srgbClr val="0066C5"/>
            </a:solidFill>
            <a:ln>
              <a:solidFill>
                <a:srgbClr val="0066C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71" name="Picture 570">
            <a:extLst>
              <a:ext uri="{FF2B5EF4-FFF2-40B4-BE49-F238E27FC236}">
                <a16:creationId xmlns:a16="http://schemas.microsoft.com/office/drawing/2014/main" id="{3F0AF253-DF96-4B23-876D-F8AEAE1DA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273" y="2442315"/>
            <a:ext cx="823970" cy="823970"/>
          </a:xfrm>
          <a:prstGeom prst="rect">
            <a:avLst/>
          </a:prstGeom>
        </p:spPr>
      </p:pic>
      <p:pic>
        <p:nvPicPr>
          <p:cNvPr id="572" name="Picture 571">
            <a:extLst>
              <a:ext uri="{FF2B5EF4-FFF2-40B4-BE49-F238E27FC236}">
                <a16:creationId xmlns:a16="http://schemas.microsoft.com/office/drawing/2014/main" id="{782C24BF-4750-4221-A605-2B457664E1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046" y="2435924"/>
            <a:ext cx="836754" cy="836754"/>
          </a:xfrm>
          <a:prstGeom prst="rect">
            <a:avLst/>
          </a:prstGeom>
        </p:spPr>
      </p:pic>
      <p:grpSp>
        <p:nvGrpSpPr>
          <p:cNvPr id="581" name="Group 580">
            <a:extLst>
              <a:ext uri="{FF2B5EF4-FFF2-40B4-BE49-F238E27FC236}">
                <a16:creationId xmlns:a16="http://schemas.microsoft.com/office/drawing/2014/main" id="{9EE24125-11E6-4AF9-8655-36EF6035E2D7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6853617" y="2746560"/>
            <a:ext cx="507524" cy="215481"/>
            <a:chOff x="7413625" y="908051"/>
            <a:chExt cx="1162844" cy="493712"/>
          </a:xfrm>
        </p:grpSpPr>
        <p:sp>
          <p:nvSpPr>
            <p:cNvPr id="582" name="Freeform 61">
              <a:extLst>
                <a:ext uri="{FF2B5EF4-FFF2-40B4-BE49-F238E27FC236}">
                  <a16:creationId xmlns:a16="http://schemas.microsoft.com/office/drawing/2014/main" id="{FDB88068-8F3B-4D73-9FB2-9CE3B93AC2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3625" y="1093788"/>
              <a:ext cx="1160463" cy="122237"/>
            </a:xfrm>
            <a:custGeom>
              <a:avLst/>
              <a:gdLst>
                <a:gd name="T0" fmla="*/ 654 w 664"/>
                <a:gd name="T1" fmla="*/ 60 h 70"/>
                <a:gd name="T2" fmla="*/ 653 w 664"/>
                <a:gd name="T3" fmla="*/ 60 h 70"/>
                <a:gd name="T4" fmla="*/ 653 w 664"/>
                <a:gd name="T5" fmla="*/ 60 h 70"/>
                <a:gd name="T6" fmla="*/ 654 w 664"/>
                <a:gd name="T7" fmla="*/ 60 h 70"/>
                <a:gd name="T8" fmla="*/ 654 w 664"/>
                <a:gd name="T9" fmla="*/ 60 h 70"/>
                <a:gd name="T10" fmla="*/ 654 w 664"/>
                <a:gd name="T11" fmla="*/ 60 h 70"/>
                <a:gd name="T12" fmla="*/ 654 w 664"/>
                <a:gd name="T13" fmla="*/ 60 h 70"/>
                <a:gd name="T14" fmla="*/ 654 w 664"/>
                <a:gd name="T15" fmla="*/ 60 h 70"/>
                <a:gd name="T16" fmla="*/ 654 w 664"/>
                <a:gd name="T17" fmla="*/ 60 h 70"/>
                <a:gd name="T18" fmla="*/ 654 w 664"/>
                <a:gd name="T19" fmla="*/ 60 h 70"/>
                <a:gd name="T20" fmla="*/ 654 w 664"/>
                <a:gd name="T21" fmla="*/ 59 h 70"/>
                <a:gd name="T22" fmla="*/ 654 w 664"/>
                <a:gd name="T23" fmla="*/ 59 h 70"/>
                <a:gd name="T24" fmla="*/ 654 w 664"/>
                <a:gd name="T25" fmla="*/ 59 h 70"/>
                <a:gd name="T26" fmla="*/ 661 w 664"/>
                <a:gd name="T27" fmla="*/ 49 h 70"/>
                <a:gd name="T28" fmla="*/ 661 w 664"/>
                <a:gd name="T29" fmla="*/ 49 h 70"/>
                <a:gd name="T30" fmla="*/ 661 w 664"/>
                <a:gd name="T31" fmla="*/ 49 h 70"/>
                <a:gd name="T32" fmla="*/ 661 w 664"/>
                <a:gd name="T33" fmla="*/ 20 h 70"/>
                <a:gd name="T34" fmla="*/ 664 w 664"/>
                <a:gd name="T35" fmla="*/ 35 h 70"/>
                <a:gd name="T36" fmla="*/ 661 w 664"/>
                <a:gd name="T37" fmla="*/ 49 h 70"/>
                <a:gd name="T38" fmla="*/ 664 w 664"/>
                <a:gd name="T39" fmla="*/ 35 h 70"/>
                <a:gd name="T40" fmla="*/ 661 w 664"/>
                <a:gd name="T41" fmla="*/ 20 h 70"/>
                <a:gd name="T42" fmla="*/ 660 w 664"/>
                <a:gd name="T43" fmla="*/ 20 h 70"/>
                <a:gd name="T44" fmla="*/ 660 w 664"/>
                <a:gd name="T45" fmla="*/ 20 h 70"/>
                <a:gd name="T46" fmla="*/ 660 w 664"/>
                <a:gd name="T47" fmla="*/ 20 h 70"/>
                <a:gd name="T48" fmla="*/ 654 w 664"/>
                <a:gd name="T49" fmla="*/ 11 h 70"/>
                <a:gd name="T50" fmla="*/ 654 w 664"/>
                <a:gd name="T51" fmla="*/ 11 h 70"/>
                <a:gd name="T52" fmla="*/ 654 w 664"/>
                <a:gd name="T53" fmla="*/ 11 h 70"/>
                <a:gd name="T54" fmla="*/ 654 w 664"/>
                <a:gd name="T55" fmla="*/ 11 h 70"/>
                <a:gd name="T56" fmla="*/ 654 w 664"/>
                <a:gd name="T57" fmla="*/ 11 h 70"/>
                <a:gd name="T58" fmla="*/ 654 w 664"/>
                <a:gd name="T59" fmla="*/ 11 h 70"/>
                <a:gd name="T60" fmla="*/ 653 w 664"/>
                <a:gd name="T61" fmla="*/ 10 h 70"/>
                <a:gd name="T62" fmla="*/ 653 w 664"/>
                <a:gd name="T63" fmla="*/ 10 h 70"/>
                <a:gd name="T64" fmla="*/ 653 w 664"/>
                <a:gd name="T65" fmla="*/ 10 h 70"/>
                <a:gd name="T66" fmla="*/ 654 w 664"/>
                <a:gd name="T67" fmla="*/ 11 h 70"/>
                <a:gd name="T68" fmla="*/ 653 w 664"/>
                <a:gd name="T69" fmla="*/ 10 h 70"/>
                <a:gd name="T70" fmla="*/ 543 w 664"/>
                <a:gd name="T71" fmla="*/ 0 h 70"/>
                <a:gd name="T72" fmla="*/ 35 w 664"/>
                <a:gd name="T73" fmla="*/ 0 h 70"/>
                <a:gd name="T74" fmla="*/ 0 w 664"/>
                <a:gd name="T75" fmla="*/ 35 h 70"/>
                <a:gd name="T76" fmla="*/ 35 w 664"/>
                <a:gd name="T77" fmla="*/ 70 h 70"/>
                <a:gd name="T78" fmla="*/ 543 w 664"/>
                <a:gd name="T79" fmla="*/ 70 h 70"/>
                <a:gd name="T80" fmla="*/ 578 w 664"/>
                <a:gd name="T81" fmla="*/ 35 h 70"/>
                <a:gd name="T82" fmla="*/ 543 w 664"/>
                <a:gd name="T8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4" h="70">
                  <a:moveTo>
                    <a:pt x="654" y="60"/>
                  </a:moveTo>
                  <a:cubicBezTo>
                    <a:pt x="653" y="60"/>
                    <a:pt x="653" y="60"/>
                    <a:pt x="653" y="60"/>
                  </a:cubicBezTo>
                  <a:cubicBezTo>
                    <a:pt x="653" y="60"/>
                    <a:pt x="653" y="60"/>
                    <a:pt x="653" y="60"/>
                  </a:cubicBezTo>
                  <a:cubicBezTo>
                    <a:pt x="653" y="60"/>
                    <a:pt x="653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59"/>
                  </a:moveTo>
                  <a:cubicBezTo>
                    <a:pt x="654" y="59"/>
                    <a:pt x="654" y="59"/>
                    <a:pt x="654" y="59"/>
                  </a:cubicBezTo>
                  <a:cubicBezTo>
                    <a:pt x="654" y="59"/>
                    <a:pt x="654" y="59"/>
                    <a:pt x="654" y="59"/>
                  </a:cubicBezTo>
                  <a:moveTo>
                    <a:pt x="661" y="49"/>
                  </a:moveTo>
                  <a:cubicBezTo>
                    <a:pt x="661" y="49"/>
                    <a:pt x="661" y="49"/>
                    <a:pt x="661" y="49"/>
                  </a:cubicBezTo>
                  <a:cubicBezTo>
                    <a:pt x="661" y="49"/>
                    <a:pt x="661" y="49"/>
                    <a:pt x="661" y="49"/>
                  </a:cubicBezTo>
                  <a:moveTo>
                    <a:pt x="661" y="20"/>
                  </a:moveTo>
                  <a:cubicBezTo>
                    <a:pt x="663" y="25"/>
                    <a:pt x="664" y="30"/>
                    <a:pt x="664" y="35"/>
                  </a:cubicBezTo>
                  <a:cubicBezTo>
                    <a:pt x="664" y="40"/>
                    <a:pt x="663" y="45"/>
                    <a:pt x="661" y="49"/>
                  </a:cubicBezTo>
                  <a:cubicBezTo>
                    <a:pt x="663" y="45"/>
                    <a:pt x="664" y="40"/>
                    <a:pt x="664" y="35"/>
                  </a:cubicBezTo>
                  <a:cubicBezTo>
                    <a:pt x="664" y="30"/>
                    <a:pt x="663" y="25"/>
                    <a:pt x="661" y="20"/>
                  </a:cubicBezTo>
                  <a:moveTo>
                    <a:pt x="660" y="20"/>
                  </a:moveTo>
                  <a:cubicBezTo>
                    <a:pt x="660" y="20"/>
                    <a:pt x="660" y="20"/>
                    <a:pt x="660" y="20"/>
                  </a:cubicBezTo>
                  <a:cubicBezTo>
                    <a:pt x="660" y="20"/>
                    <a:pt x="660" y="20"/>
                    <a:pt x="660" y="20"/>
                  </a:cubicBezTo>
                  <a:moveTo>
                    <a:pt x="654" y="11"/>
                  </a:moveTo>
                  <a:cubicBezTo>
                    <a:pt x="654" y="11"/>
                    <a:pt x="654" y="11"/>
                    <a:pt x="654" y="11"/>
                  </a:cubicBezTo>
                  <a:cubicBezTo>
                    <a:pt x="654" y="11"/>
                    <a:pt x="654" y="11"/>
                    <a:pt x="654" y="11"/>
                  </a:cubicBezTo>
                  <a:moveTo>
                    <a:pt x="654" y="11"/>
                  </a:moveTo>
                  <a:cubicBezTo>
                    <a:pt x="654" y="11"/>
                    <a:pt x="654" y="11"/>
                    <a:pt x="654" y="11"/>
                  </a:cubicBezTo>
                  <a:cubicBezTo>
                    <a:pt x="654" y="11"/>
                    <a:pt x="654" y="11"/>
                    <a:pt x="654" y="11"/>
                  </a:cubicBezTo>
                  <a:moveTo>
                    <a:pt x="653" y="10"/>
                  </a:moveTo>
                  <a:cubicBezTo>
                    <a:pt x="653" y="10"/>
                    <a:pt x="653" y="10"/>
                    <a:pt x="653" y="10"/>
                  </a:cubicBezTo>
                  <a:cubicBezTo>
                    <a:pt x="653" y="10"/>
                    <a:pt x="653" y="10"/>
                    <a:pt x="653" y="10"/>
                  </a:cubicBezTo>
                  <a:cubicBezTo>
                    <a:pt x="654" y="10"/>
                    <a:pt x="654" y="11"/>
                    <a:pt x="654" y="11"/>
                  </a:cubicBezTo>
                  <a:cubicBezTo>
                    <a:pt x="654" y="11"/>
                    <a:pt x="654" y="10"/>
                    <a:pt x="653" y="10"/>
                  </a:cubicBezTo>
                  <a:moveTo>
                    <a:pt x="543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6"/>
                    <a:pt x="0" y="35"/>
                  </a:cubicBezTo>
                  <a:cubicBezTo>
                    <a:pt x="0" y="55"/>
                    <a:pt x="15" y="70"/>
                    <a:pt x="35" y="70"/>
                  </a:cubicBezTo>
                  <a:cubicBezTo>
                    <a:pt x="543" y="70"/>
                    <a:pt x="543" y="70"/>
                    <a:pt x="543" y="70"/>
                  </a:cubicBezTo>
                  <a:cubicBezTo>
                    <a:pt x="578" y="35"/>
                    <a:pt x="578" y="35"/>
                    <a:pt x="578" y="35"/>
                  </a:cubicBezTo>
                  <a:cubicBezTo>
                    <a:pt x="543" y="0"/>
                    <a:pt x="543" y="0"/>
                    <a:pt x="543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" name="Freeform 62">
              <a:extLst>
                <a:ext uri="{FF2B5EF4-FFF2-40B4-BE49-F238E27FC236}">
                  <a16:creationId xmlns:a16="http://schemas.microsoft.com/office/drawing/2014/main" id="{E38DC33D-4BB8-46AC-837C-394A62D34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9763" y="908051"/>
              <a:ext cx="295275" cy="203200"/>
            </a:xfrm>
            <a:custGeom>
              <a:avLst/>
              <a:gdLst>
                <a:gd name="T0" fmla="*/ 38 w 169"/>
                <a:gd name="T1" fmla="*/ 0 h 116"/>
                <a:gd name="T2" fmla="*/ 13 w 169"/>
                <a:gd name="T3" fmla="*/ 10 h 116"/>
                <a:gd name="T4" fmla="*/ 13 w 169"/>
                <a:gd name="T5" fmla="*/ 60 h 116"/>
                <a:gd name="T6" fmla="*/ 59 w 169"/>
                <a:gd name="T7" fmla="*/ 106 h 116"/>
                <a:gd name="T8" fmla="*/ 144 w 169"/>
                <a:gd name="T9" fmla="*/ 106 h 116"/>
                <a:gd name="T10" fmla="*/ 144 w 169"/>
                <a:gd name="T11" fmla="*/ 106 h 116"/>
                <a:gd name="T12" fmla="*/ 146 w 169"/>
                <a:gd name="T13" fmla="*/ 106 h 116"/>
                <a:gd name="T14" fmla="*/ 146 w 169"/>
                <a:gd name="T15" fmla="*/ 106 h 116"/>
                <a:gd name="T16" fmla="*/ 147 w 169"/>
                <a:gd name="T17" fmla="*/ 106 h 116"/>
                <a:gd name="T18" fmla="*/ 147 w 169"/>
                <a:gd name="T19" fmla="*/ 106 h 116"/>
                <a:gd name="T20" fmla="*/ 147 w 169"/>
                <a:gd name="T21" fmla="*/ 106 h 116"/>
                <a:gd name="T22" fmla="*/ 157 w 169"/>
                <a:gd name="T23" fmla="*/ 108 h 116"/>
                <a:gd name="T24" fmla="*/ 157 w 169"/>
                <a:gd name="T25" fmla="*/ 108 h 116"/>
                <a:gd name="T26" fmla="*/ 157 w 169"/>
                <a:gd name="T27" fmla="*/ 108 h 116"/>
                <a:gd name="T28" fmla="*/ 158 w 169"/>
                <a:gd name="T29" fmla="*/ 108 h 116"/>
                <a:gd name="T30" fmla="*/ 158 w 169"/>
                <a:gd name="T31" fmla="*/ 108 h 116"/>
                <a:gd name="T32" fmla="*/ 168 w 169"/>
                <a:gd name="T33" fmla="*/ 115 h 116"/>
                <a:gd name="T34" fmla="*/ 168 w 169"/>
                <a:gd name="T35" fmla="*/ 115 h 116"/>
                <a:gd name="T36" fmla="*/ 168 w 169"/>
                <a:gd name="T37" fmla="*/ 115 h 116"/>
                <a:gd name="T38" fmla="*/ 168 w 169"/>
                <a:gd name="T39" fmla="*/ 115 h 116"/>
                <a:gd name="T40" fmla="*/ 169 w 169"/>
                <a:gd name="T41" fmla="*/ 115 h 116"/>
                <a:gd name="T42" fmla="*/ 169 w 169"/>
                <a:gd name="T43" fmla="*/ 115 h 116"/>
                <a:gd name="T44" fmla="*/ 169 w 169"/>
                <a:gd name="T45" fmla="*/ 115 h 116"/>
                <a:gd name="T46" fmla="*/ 169 w 169"/>
                <a:gd name="T47" fmla="*/ 116 h 116"/>
                <a:gd name="T48" fmla="*/ 63 w 169"/>
                <a:gd name="T49" fmla="*/ 10 h 116"/>
                <a:gd name="T50" fmla="*/ 38 w 169"/>
                <a:gd name="T5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9" h="116">
                  <a:moveTo>
                    <a:pt x="38" y="0"/>
                  </a:moveTo>
                  <a:cubicBezTo>
                    <a:pt x="29" y="0"/>
                    <a:pt x="20" y="3"/>
                    <a:pt x="13" y="10"/>
                  </a:cubicBezTo>
                  <a:cubicBezTo>
                    <a:pt x="0" y="24"/>
                    <a:pt x="0" y="46"/>
                    <a:pt x="13" y="60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5" y="106"/>
                    <a:pt x="146" y="106"/>
                    <a:pt x="146" y="106"/>
                  </a:cubicBezTo>
                  <a:cubicBezTo>
                    <a:pt x="146" y="106"/>
                    <a:pt x="146" y="106"/>
                    <a:pt x="146" y="106"/>
                  </a:cubicBezTo>
                  <a:cubicBezTo>
                    <a:pt x="146" y="106"/>
                    <a:pt x="147" y="106"/>
                    <a:pt x="147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50" y="106"/>
                    <a:pt x="154" y="107"/>
                    <a:pt x="157" y="108"/>
                  </a:cubicBezTo>
                  <a:cubicBezTo>
                    <a:pt x="157" y="108"/>
                    <a:pt x="157" y="108"/>
                    <a:pt x="157" y="108"/>
                  </a:cubicBezTo>
                  <a:cubicBezTo>
                    <a:pt x="157" y="108"/>
                    <a:pt x="157" y="108"/>
                    <a:pt x="157" y="108"/>
                  </a:cubicBezTo>
                  <a:cubicBezTo>
                    <a:pt x="157" y="108"/>
                    <a:pt x="157" y="108"/>
                    <a:pt x="158" y="108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61" y="110"/>
                    <a:pt x="165" y="112"/>
                    <a:pt x="168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9" y="115"/>
                    <a:pt x="169" y="115"/>
                    <a:pt x="169" y="115"/>
                  </a:cubicBezTo>
                  <a:cubicBezTo>
                    <a:pt x="169" y="115"/>
                    <a:pt x="169" y="115"/>
                    <a:pt x="169" y="115"/>
                  </a:cubicBezTo>
                  <a:cubicBezTo>
                    <a:pt x="169" y="115"/>
                    <a:pt x="169" y="115"/>
                    <a:pt x="169" y="115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57" y="3"/>
                    <a:pt x="48" y="0"/>
                    <a:pt x="38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" name="Freeform 63">
              <a:extLst>
                <a:ext uri="{FF2B5EF4-FFF2-40B4-BE49-F238E27FC236}">
                  <a16:creationId xmlns:a16="http://schemas.microsoft.com/office/drawing/2014/main" id="{07AEE5D0-A447-4E43-B0FE-09D8516040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62950" y="1093788"/>
              <a:ext cx="192088" cy="60325"/>
            </a:xfrm>
            <a:custGeom>
              <a:avLst/>
              <a:gdLst>
                <a:gd name="T0" fmla="*/ 110 w 110"/>
                <a:gd name="T1" fmla="*/ 9 h 35"/>
                <a:gd name="T2" fmla="*/ 110 w 110"/>
                <a:gd name="T3" fmla="*/ 10 h 35"/>
                <a:gd name="T4" fmla="*/ 110 w 110"/>
                <a:gd name="T5" fmla="*/ 10 h 35"/>
                <a:gd name="T6" fmla="*/ 110 w 110"/>
                <a:gd name="T7" fmla="*/ 9 h 35"/>
                <a:gd name="T8" fmla="*/ 110 w 110"/>
                <a:gd name="T9" fmla="*/ 9 h 35"/>
                <a:gd name="T10" fmla="*/ 110 w 110"/>
                <a:gd name="T11" fmla="*/ 9 h 35"/>
                <a:gd name="T12" fmla="*/ 110 w 110"/>
                <a:gd name="T13" fmla="*/ 9 h 35"/>
                <a:gd name="T14" fmla="*/ 109 w 110"/>
                <a:gd name="T15" fmla="*/ 9 h 35"/>
                <a:gd name="T16" fmla="*/ 109 w 110"/>
                <a:gd name="T17" fmla="*/ 9 h 35"/>
                <a:gd name="T18" fmla="*/ 109 w 110"/>
                <a:gd name="T19" fmla="*/ 9 h 35"/>
                <a:gd name="T20" fmla="*/ 109 w 110"/>
                <a:gd name="T21" fmla="*/ 9 h 35"/>
                <a:gd name="T22" fmla="*/ 109 w 110"/>
                <a:gd name="T23" fmla="*/ 9 h 35"/>
                <a:gd name="T24" fmla="*/ 109 w 110"/>
                <a:gd name="T25" fmla="*/ 9 h 35"/>
                <a:gd name="T26" fmla="*/ 99 w 110"/>
                <a:gd name="T27" fmla="*/ 2 h 35"/>
                <a:gd name="T28" fmla="*/ 99 w 110"/>
                <a:gd name="T29" fmla="*/ 2 h 35"/>
                <a:gd name="T30" fmla="*/ 99 w 110"/>
                <a:gd name="T31" fmla="*/ 2 h 35"/>
                <a:gd name="T32" fmla="*/ 98 w 110"/>
                <a:gd name="T33" fmla="*/ 2 h 35"/>
                <a:gd name="T34" fmla="*/ 98 w 110"/>
                <a:gd name="T35" fmla="*/ 2 h 35"/>
                <a:gd name="T36" fmla="*/ 98 w 110"/>
                <a:gd name="T37" fmla="*/ 2 h 35"/>
                <a:gd name="T38" fmla="*/ 88 w 110"/>
                <a:gd name="T39" fmla="*/ 0 h 35"/>
                <a:gd name="T40" fmla="*/ 98 w 110"/>
                <a:gd name="T41" fmla="*/ 2 h 35"/>
                <a:gd name="T42" fmla="*/ 88 w 110"/>
                <a:gd name="T43" fmla="*/ 0 h 35"/>
                <a:gd name="T44" fmla="*/ 88 w 110"/>
                <a:gd name="T45" fmla="*/ 0 h 35"/>
                <a:gd name="T46" fmla="*/ 88 w 110"/>
                <a:gd name="T47" fmla="*/ 0 h 35"/>
                <a:gd name="T48" fmla="*/ 88 w 110"/>
                <a:gd name="T49" fmla="*/ 0 h 35"/>
                <a:gd name="T50" fmla="*/ 87 w 110"/>
                <a:gd name="T51" fmla="*/ 0 h 35"/>
                <a:gd name="T52" fmla="*/ 87 w 110"/>
                <a:gd name="T53" fmla="*/ 0 h 35"/>
                <a:gd name="T54" fmla="*/ 87 w 110"/>
                <a:gd name="T55" fmla="*/ 0 h 35"/>
                <a:gd name="T56" fmla="*/ 85 w 110"/>
                <a:gd name="T57" fmla="*/ 0 h 35"/>
                <a:gd name="T58" fmla="*/ 0 w 110"/>
                <a:gd name="T59" fmla="*/ 0 h 35"/>
                <a:gd name="T60" fmla="*/ 35 w 110"/>
                <a:gd name="T61" fmla="*/ 35 h 35"/>
                <a:gd name="T62" fmla="*/ 60 w 110"/>
                <a:gd name="T63" fmla="*/ 10 h 35"/>
                <a:gd name="T64" fmla="*/ 85 w 110"/>
                <a:gd name="T6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35">
                  <a:moveTo>
                    <a:pt x="110" y="9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9"/>
                  </a:cubicBezTo>
                  <a:moveTo>
                    <a:pt x="110" y="9"/>
                  </a:move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moveTo>
                    <a:pt x="109" y="9"/>
                  </a:moveTo>
                  <a:cubicBezTo>
                    <a:pt x="109" y="9"/>
                    <a:pt x="109" y="9"/>
                    <a:pt x="109" y="9"/>
                  </a:cubicBezTo>
                  <a:cubicBezTo>
                    <a:pt x="109" y="9"/>
                    <a:pt x="109" y="9"/>
                    <a:pt x="109" y="9"/>
                  </a:cubicBezTo>
                  <a:moveTo>
                    <a:pt x="109" y="9"/>
                  </a:moveTo>
                  <a:cubicBezTo>
                    <a:pt x="109" y="9"/>
                    <a:pt x="109" y="9"/>
                    <a:pt x="109" y="9"/>
                  </a:cubicBezTo>
                  <a:cubicBezTo>
                    <a:pt x="109" y="9"/>
                    <a:pt x="109" y="9"/>
                    <a:pt x="109" y="9"/>
                  </a:cubicBezTo>
                  <a:moveTo>
                    <a:pt x="99" y="2"/>
                  </a:move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moveTo>
                    <a:pt x="98" y="2"/>
                  </a:move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moveTo>
                    <a:pt x="88" y="0"/>
                  </a:moveTo>
                  <a:cubicBezTo>
                    <a:pt x="91" y="0"/>
                    <a:pt x="95" y="1"/>
                    <a:pt x="98" y="2"/>
                  </a:cubicBezTo>
                  <a:cubicBezTo>
                    <a:pt x="95" y="1"/>
                    <a:pt x="91" y="0"/>
                    <a:pt x="88" y="0"/>
                  </a:cubicBezTo>
                  <a:moveTo>
                    <a:pt x="88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moveTo>
                    <a:pt x="87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87" y="0"/>
                    <a:pt x="87" y="0"/>
                    <a:pt x="87" y="0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7" y="3"/>
                    <a:pt x="76" y="0"/>
                    <a:pt x="85" y="0"/>
                  </a:cubicBezTo>
                </a:path>
              </a:pathLst>
            </a:custGeom>
            <a:solidFill>
              <a:srgbClr val="008BD7"/>
            </a:solidFill>
            <a:ln>
              <a:solidFill>
                <a:srgbClr val="008BD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" name="Freeform 64">
              <a:extLst>
                <a:ext uri="{FF2B5EF4-FFF2-40B4-BE49-F238E27FC236}">
                  <a16:creationId xmlns:a16="http://schemas.microsoft.com/office/drawing/2014/main" id="{AF2377CF-1A0A-4748-BE70-3704E394E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9763" y="1198563"/>
              <a:ext cx="295275" cy="203200"/>
            </a:xfrm>
            <a:custGeom>
              <a:avLst/>
              <a:gdLst>
                <a:gd name="T0" fmla="*/ 169 w 169"/>
                <a:gd name="T1" fmla="*/ 0 h 116"/>
                <a:gd name="T2" fmla="*/ 169 w 169"/>
                <a:gd name="T3" fmla="*/ 0 h 116"/>
                <a:gd name="T4" fmla="*/ 169 w 169"/>
                <a:gd name="T5" fmla="*/ 0 h 116"/>
                <a:gd name="T6" fmla="*/ 169 w 169"/>
                <a:gd name="T7" fmla="*/ 0 h 116"/>
                <a:gd name="T8" fmla="*/ 169 w 169"/>
                <a:gd name="T9" fmla="*/ 0 h 116"/>
                <a:gd name="T10" fmla="*/ 169 w 169"/>
                <a:gd name="T11" fmla="*/ 0 h 116"/>
                <a:gd name="T12" fmla="*/ 169 w 169"/>
                <a:gd name="T13" fmla="*/ 1 h 116"/>
                <a:gd name="T14" fmla="*/ 169 w 169"/>
                <a:gd name="T15" fmla="*/ 1 h 116"/>
                <a:gd name="T16" fmla="*/ 158 w 169"/>
                <a:gd name="T17" fmla="*/ 8 h 116"/>
                <a:gd name="T18" fmla="*/ 158 w 169"/>
                <a:gd name="T19" fmla="*/ 8 h 116"/>
                <a:gd name="T20" fmla="*/ 157 w 169"/>
                <a:gd name="T21" fmla="*/ 8 h 116"/>
                <a:gd name="T22" fmla="*/ 157 w 169"/>
                <a:gd name="T23" fmla="*/ 8 h 116"/>
                <a:gd name="T24" fmla="*/ 157 w 169"/>
                <a:gd name="T25" fmla="*/ 8 h 116"/>
                <a:gd name="T26" fmla="*/ 147 w 169"/>
                <a:gd name="T27" fmla="*/ 10 h 116"/>
                <a:gd name="T28" fmla="*/ 147 w 169"/>
                <a:gd name="T29" fmla="*/ 10 h 116"/>
                <a:gd name="T30" fmla="*/ 147 w 169"/>
                <a:gd name="T31" fmla="*/ 10 h 116"/>
                <a:gd name="T32" fmla="*/ 146 w 169"/>
                <a:gd name="T33" fmla="*/ 10 h 116"/>
                <a:gd name="T34" fmla="*/ 146 w 169"/>
                <a:gd name="T35" fmla="*/ 10 h 116"/>
                <a:gd name="T36" fmla="*/ 144 w 169"/>
                <a:gd name="T37" fmla="*/ 10 h 116"/>
                <a:gd name="T38" fmla="*/ 144 w 169"/>
                <a:gd name="T39" fmla="*/ 10 h 116"/>
                <a:gd name="T40" fmla="*/ 59 w 169"/>
                <a:gd name="T41" fmla="*/ 10 h 116"/>
                <a:gd name="T42" fmla="*/ 13 w 169"/>
                <a:gd name="T43" fmla="*/ 56 h 116"/>
                <a:gd name="T44" fmla="*/ 13 w 169"/>
                <a:gd name="T45" fmla="*/ 106 h 116"/>
                <a:gd name="T46" fmla="*/ 38 w 169"/>
                <a:gd name="T47" fmla="*/ 116 h 116"/>
                <a:gd name="T48" fmla="*/ 63 w 169"/>
                <a:gd name="T49" fmla="*/ 106 h 116"/>
                <a:gd name="T50" fmla="*/ 169 w 169"/>
                <a:gd name="T5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9" h="116">
                  <a:moveTo>
                    <a:pt x="169" y="0"/>
                  </a:move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5" y="4"/>
                    <a:pt x="162" y="6"/>
                    <a:pt x="158" y="8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4" y="9"/>
                    <a:pt x="150" y="10"/>
                    <a:pt x="147" y="10"/>
                  </a:cubicBezTo>
                  <a:cubicBezTo>
                    <a:pt x="147" y="10"/>
                    <a:pt x="147" y="10"/>
                    <a:pt x="147" y="10"/>
                  </a:cubicBezTo>
                  <a:cubicBezTo>
                    <a:pt x="147" y="10"/>
                    <a:pt x="147" y="10"/>
                    <a:pt x="147" y="10"/>
                  </a:cubicBezTo>
                  <a:cubicBezTo>
                    <a:pt x="147" y="10"/>
                    <a:pt x="146" y="10"/>
                    <a:pt x="146" y="10"/>
                  </a:cubicBezTo>
                  <a:cubicBezTo>
                    <a:pt x="146" y="10"/>
                    <a:pt x="146" y="10"/>
                    <a:pt x="146" y="10"/>
                  </a:cubicBezTo>
                  <a:cubicBezTo>
                    <a:pt x="146" y="10"/>
                    <a:pt x="145" y="10"/>
                    <a:pt x="144" y="10"/>
                  </a:cubicBezTo>
                  <a:cubicBezTo>
                    <a:pt x="144" y="10"/>
                    <a:pt x="144" y="10"/>
                    <a:pt x="144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0" y="70"/>
                    <a:pt x="0" y="92"/>
                    <a:pt x="13" y="106"/>
                  </a:cubicBezTo>
                  <a:cubicBezTo>
                    <a:pt x="20" y="113"/>
                    <a:pt x="29" y="116"/>
                    <a:pt x="38" y="116"/>
                  </a:cubicBezTo>
                  <a:cubicBezTo>
                    <a:pt x="48" y="116"/>
                    <a:pt x="57" y="113"/>
                    <a:pt x="63" y="106"/>
                  </a:cubicBezTo>
                  <a:cubicBezTo>
                    <a:pt x="169" y="0"/>
                    <a:pt x="169" y="0"/>
                    <a:pt x="169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" name="Freeform 65">
              <a:extLst>
                <a:ext uri="{FF2B5EF4-FFF2-40B4-BE49-F238E27FC236}">
                  <a16:creationId xmlns:a16="http://schemas.microsoft.com/office/drawing/2014/main" id="{5AB64752-F6C0-4202-A96A-28C4949083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62950" y="1154113"/>
              <a:ext cx="192088" cy="61912"/>
            </a:xfrm>
            <a:custGeom>
              <a:avLst/>
              <a:gdLst>
                <a:gd name="T0" fmla="*/ 87 w 110"/>
                <a:gd name="T1" fmla="*/ 35 h 35"/>
                <a:gd name="T2" fmla="*/ 87 w 110"/>
                <a:gd name="T3" fmla="*/ 35 h 35"/>
                <a:gd name="T4" fmla="*/ 87 w 110"/>
                <a:gd name="T5" fmla="*/ 35 h 35"/>
                <a:gd name="T6" fmla="*/ 88 w 110"/>
                <a:gd name="T7" fmla="*/ 35 h 35"/>
                <a:gd name="T8" fmla="*/ 88 w 110"/>
                <a:gd name="T9" fmla="*/ 35 h 35"/>
                <a:gd name="T10" fmla="*/ 88 w 110"/>
                <a:gd name="T11" fmla="*/ 35 h 35"/>
                <a:gd name="T12" fmla="*/ 98 w 110"/>
                <a:gd name="T13" fmla="*/ 33 h 35"/>
                <a:gd name="T14" fmla="*/ 88 w 110"/>
                <a:gd name="T15" fmla="*/ 35 h 35"/>
                <a:gd name="T16" fmla="*/ 98 w 110"/>
                <a:gd name="T17" fmla="*/ 33 h 35"/>
                <a:gd name="T18" fmla="*/ 98 w 110"/>
                <a:gd name="T19" fmla="*/ 33 h 35"/>
                <a:gd name="T20" fmla="*/ 98 w 110"/>
                <a:gd name="T21" fmla="*/ 33 h 35"/>
                <a:gd name="T22" fmla="*/ 98 w 110"/>
                <a:gd name="T23" fmla="*/ 33 h 35"/>
                <a:gd name="T24" fmla="*/ 99 w 110"/>
                <a:gd name="T25" fmla="*/ 33 h 35"/>
                <a:gd name="T26" fmla="*/ 99 w 110"/>
                <a:gd name="T27" fmla="*/ 33 h 35"/>
                <a:gd name="T28" fmla="*/ 99 w 110"/>
                <a:gd name="T29" fmla="*/ 33 h 35"/>
                <a:gd name="T30" fmla="*/ 110 w 110"/>
                <a:gd name="T31" fmla="*/ 26 h 35"/>
                <a:gd name="T32" fmla="*/ 110 w 110"/>
                <a:gd name="T33" fmla="*/ 26 h 35"/>
                <a:gd name="T34" fmla="*/ 110 w 110"/>
                <a:gd name="T35" fmla="*/ 26 h 35"/>
                <a:gd name="T36" fmla="*/ 110 w 110"/>
                <a:gd name="T37" fmla="*/ 25 h 35"/>
                <a:gd name="T38" fmla="*/ 110 w 110"/>
                <a:gd name="T39" fmla="*/ 25 h 35"/>
                <a:gd name="T40" fmla="*/ 110 w 110"/>
                <a:gd name="T41" fmla="*/ 25 h 35"/>
                <a:gd name="T42" fmla="*/ 110 w 110"/>
                <a:gd name="T43" fmla="*/ 25 h 35"/>
                <a:gd name="T44" fmla="*/ 110 w 110"/>
                <a:gd name="T45" fmla="*/ 25 h 35"/>
                <a:gd name="T46" fmla="*/ 110 w 110"/>
                <a:gd name="T47" fmla="*/ 25 h 35"/>
                <a:gd name="T48" fmla="*/ 110 w 110"/>
                <a:gd name="T49" fmla="*/ 25 h 35"/>
                <a:gd name="T50" fmla="*/ 110 w 110"/>
                <a:gd name="T51" fmla="*/ 25 h 35"/>
                <a:gd name="T52" fmla="*/ 110 w 110"/>
                <a:gd name="T53" fmla="*/ 25 h 35"/>
                <a:gd name="T54" fmla="*/ 110 w 110"/>
                <a:gd name="T55" fmla="*/ 25 h 35"/>
                <a:gd name="T56" fmla="*/ 35 w 110"/>
                <a:gd name="T57" fmla="*/ 0 h 35"/>
                <a:gd name="T58" fmla="*/ 0 w 110"/>
                <a:gd name="T59" fmla="*/ 35 h 35"/>
                <a:gd name="T60" fmla="*/ 85 w 110"/>
                <a:gd name="T61" fmla="*/ 35 h 35"/>
                <a:gd name="T62" fmla="*/ 60 w 110"/>
                <a:gd name="T63" fmla="*/ 25 h 35"/>
                <a:gd name="T64" fmla="*/ 35 w 110"/>
                <a:gd name="T6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35">
                  <a:moveTo>
                    <a:pt x="87" y="35"/>
                  </a:moveTo>
                  <a:cubicBezTo>
                    <a:pt x="87" y="35"/>
                    <a:pt x="87" y="35"/>
                    <a:pt x="87" y="35"/>
                  </a:cubicBezTo>
                  <a:cubicBezTo>
                    <a:pt x="87" y="35"/>
                    <a:pt x="87" y="35"/>
                    <a:pt x="87" y="35"/>
                  </a:cubicBezTo>
                  <a:moveTo>
                    <a:pt x="88" y="35"/>
                  </a:moveTo>
                  <a:cubicBezTo>
                    <a:pt x="88" y="35"/>
                    <a:pt x="88" y="35"/>
                    <a:pt x="88" y="35"/>
                  </a:cubicBezTo>
                  <a:cubicBezTo>
                    <a:pt x="88" y="35"/>
                    <a:pt x="88" y="35"/>
                    <a:pt x="88" y="35"/>
                  </a:cubicBezTo>
                  <a:moveTo>
                    <a:pt x="98" y="33"/>
                  </a:moveTo>
                  <a:cubicBezTo>
                    <a:pt x="95" y="34"/>
                    <a:pt x="91" y="35"/>
                    <a:pt x="88" y="35"/>
                  </a:cubicBezTo>
                  <a:cubicBezTo>
                    <a:pt x="91" y="35"/>
                    <a:pt x="95" y="34"/>
                    <a:pt x="98" y="33"/>
                  </a:cubicBezTo>
                  <a:moveTo>
                    <a:pt x="98" y="33"/>
                  </a:moveTo>
                  <a:cubicBezTo>
                    <a:pt x="98" y="33"/>
                    <a:pt x="98" y="33"/>
                    <a:pt x="98" y="33"/>
                  </a:cubicBezTo>
                  <a:cubicBezTo>
                    <a:pt x="98" y="33"/>
                    <a:pt x="98" y="33"/>
                    <a:pt x="98" y="33"/>
                  </a:cubicBezTo>
                  <a:moveTo>
                    <a:pt x="99" y="33"/>
                  </a:moveTo>
                  <a:cubicBezTo>
                    <a:pt x="99" y="33"/>
                    <a:pt x="99" y="33"/>
                    <a:pt x="99" y="33"/>
                  </a:cubicBezTo>
                  <a:cubicBezTo>
                    <a:pt x="99" y="33"/>
                    <a:pt x="99" y="33"/>
                    <a:pt x="99" y="33"/>
                  </a:cubicBezTo>
                  <a:moveTo>
                    <a:pt x="110" y="26"/>
                  </a:move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35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76" y="35"/>
                    <a:pt x="67" y="32"/>
                    <a:pt x="60" y="25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008BD7"/>
            </a:solidFill>
            <a:ln>
              <a:solidFill>
                <a:srgbClr val="008BD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" name="Freeform 66">
              <a:extLst>
                <a:ext uri="{FF2B5EF4-FFF2-40B4-BE49-F238E27FC236}">
                  <a16:creationId xmlns:a16="http://schemas.microsoft.com/office/drawing/2014/main" id="{8F342466-5881-4DD8-AE0D-63EFFBC13A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10588" y="1093788"/>
              <a:ext cx="58738" cy="122237"/>
            </a:xfrm>
            <a:custGeom>
              <a:avLst/>
              <a:gdLst>
                <a:gd name="T0" fmla="*/ 0 w 33"/>
                <a:gd name="T1" fmla="*/ 70 h 70"/>
                <a:gd name="T2" fmla="*/ 0 w 33"/>
                <a:gd name="T3" fmla="*/ 70 h 70"/>
                <a:gd name="T4" fmla="*/ 3 w 33"/>
                <a:gd name="T5" fmla="*/ 70 h 70"/>
                <a:gd name="T6" fmla="*/ 3 w 33"/>
                <a:gd name="T7" fmla="*/ 70 h 70"/>
                <a:gd name="T8" fmla="*/ 3 w 33"/>
                <a:gd name="T9" fmla="*/ 70 h 70"/>
                <a:gd name="T10" fmla="*/ 13 w 33"/>
                <a:gd name="T11" fmla="*/ 68 h 70"/>
                <a:gd name="T12" fmla="*/ 13 w 33"/>
                <a:gd name="T13" fmla="*/ 68 h 70"/>
                <a:gd name="T14" fmla="*/ 13 w 33"/>
                <a:gd name="T15" fmla="*/ 68 h 70"/>
                <a:gd name="T16" fmla="*/ 25 w 33"/>
                <a:gd name="T17" fmla="*/ 61 h 70"/>
                <a:gd name="T18" fmla="*/ 25 w 33"/>
                <a:gd name="T19" fmla="*/ 61 h 70"/>
                <a:gd name="T20" fmla="*/ 25 w 33"/>
                <a:gd name="T21" fmla="*/ 61 h 70"/>
                <a:gd name="T22" fmla="*/ 25 w 33"/>
                <a:gd name="T23" fmla="*/ 60 h 70"/>
                <a:gd name="T24" fmla="*/ 25 w 33"/>
                <a:gd name="T25" fmla="*/ 60 h 70"/>
                <a:gd name="T26" fmla="*/ 25 w 33"/>
                <a:gd name="T27" fmla="*/ 60 h 70"/>
                <a:gd name="T28" fmla="*/ 26 w 33"/>
                <a:gd name="T29" fmla="*/ 60 h 70"/>
                <a:gd name="T30" fmla="*/ 26 w 33"/>
                <a:gd name="T31" fmla="*/ 60 h 70"/>
                <a:gd name="T32" fmla="*/ 26 w 33"/>
                <a:gd name="T33" fmla="*/ 60 h 70"/>
                <a:gd name="T34" fmla="*/ 26 w 33"/>
                <a:gd name="T35" fmla="*/ 59 h 70"/>
                <a:gd name="T36" fmla="*/ 26 w 33"/>
                <a:gd name="T37" fmla="*/ 59 h 70"/>
                <a:gd name="T38" fmla="*/ 26 w 33"/>
                <a:gd name="T39" fmla="*/ 59 h 70"/>
                <a:gd name="T40" fmla="*/ 33 w 33"/>
                <a:gd name="T41" fmla="*/ 49 h 70"/>
                <a:gd name="T42" fmla="*/ 33 w 33"/>
                <a:gd name="T43" fmla="*/ 49 h 70"/>
                <a:gd name="T44" fmla="*/ 33 w 33"/>
                <a:gd name="T45" fmla="*/ 20 h 70"/>
                <a:gd name="T46" fmla="*/ 26 w 33"/>
                <a:gd name="T47" fmla="*/ 11 h 70"/>
                <a:gd name="T48" fmla="*/ 26 w 33"/>
                <a:gd name="T49" fmla="*/ 11 h 70"/>
                <a:gd name="T50" fmla="*/ 26 w 33"/>
                <a:gd name="T51" fmla="*/ 11 h 70"/>
                <a:gd name="T52" fmla="*/ 26 w 33"/>
                <a:gd name="T53" fmla="*/ 11 h 70"/>
                <a:gd name="T54" fmla="*/ 26 w 33"/>
                <a:gd name="T55" fmla="*/ 11 h 70"/>
                <a:gd name="T56" fmla="*/ 25 w 33"/>
                <a:gd name="T57" fmla="*/ 9 h 70"/>
                <a:gd name="T58" fmla="*/ 24 w 33"/>
                <a:gd name="T59" fmla="*/ 9 h 70"/>
                <a:gd name="T60" fmla="*/ 24 w 33"/>
                <a:gd name="T61" fmla="*/ 9 h 70"/>
                <a:gd name="T62" fmla="*/ 24 w 33"/>
                <a:gd name="T63" fmla="*/ 9 h 70"/>
                <a:gd name="T64" fmla="*/ 14 w 33"/>
                <a:gd name="T65" fmla="*/ 2 h 70"/>
                <a:gd name="T66" fmla="*/ 14 w 33"/>
                <a:gd name="T67" fmla="*/ 2 h 70"/>
                <a:gd name="T68" fmla="*/ 14 w 33"/>
                <a:gd name="T69" fmla="*/ 2 h 70"/>
                <a:gd name="T70" fmla="*/ 13 w 33"/>
                <a:gd name="T71" fmla="*/ 2 h 70"/>
                <a:gd name="T72" fmla="*/ 13 w 33"/>
                <a:gd name="T73" fmla="*/ 2 h 70"/>
                <a:gd name="T74" fmla="*/ 3 w 33"/>
                <a:gd name="T75" fmla="*/ 0 h 70"/>
                <a:gd name="T76" fmla="*/ 2 w 33"/>
                <a:gd name="T77" fmla="*/ 0 h 70"/>
                <a:gd name="T78" fmla="*/ 2 w 33"/>
                <a:gd name="T79" fmla="*/ 0 h 70"/>
                <a:gd name="T80" fmla="*/ 0 w 33"/>
                <a:gd name="T81" fmla="*/ 0 h 70"/>
                <a:gd name="T82" fmla="*/ 2 w 33"/>
                <a:gd name="T8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3" h="70">
                  <a:moveTo>
                    <a:pt x="2" y="70"/>
                  </a:moveTo>
                  <a:cubicBezTo>
                    <a:pt x="2" y="70"/>
                    <a:pt x="1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1" y="70"/>
                    <a:pt x="2" y="70"/>
                    <a:pt x="2" y="70"/>
                  </a:cubicBezTo>
                  <a:moveTo>
                    <a:pt x="3" y="70"/>
                  </a:moveTo>
                  <a:cubicBezTo>
                    <a:pt x="3" y="70"/>
                    <a:pt x="2" y="70"/>
                    <a:pt x="2" y="70"/>
                  </a:cubicBezTo>
                  <a:cubicBezTo>
                    <a:pt x="2" y="70"/>
                    <a:pt x="3" y="70"/>
                    <a:pt x="3" y="70"/>
                  </a:cubicBezTo>
                  <a:moveTo>
                    <a:pt x="3" y="70"/>
                  </a:move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moveTo>
                    <a:pt x="13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3" y="68"/>
                  </a:cubicBezTo>
                  <a:moveTo>
                    <a:pt x="14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4" y="68"/>
                  </a:cubicBezTo>
                  <a:moveTo>
                    <a:pt x="25" y="61"/>
                  </a:moveTo>
                  <a:cubicBezTo>
                    <a:pt x="22" y="64"/>
                    <a:pt x="18" y="66"/>
                    <a:pt x="14" y="68"/>
                  </a:cubicBezTo>
                  <a:cubicBezTo>
                    <a:pt x="18" y="66"/>
                    <a:pt x="21" y="64"/>
                    <a:pt x="25" y="61"/>
                  </a:cubicBezTo>
                  <a:moveTo>
                    <a:pt x="25" y="60"/>
                  </a:moveTo>
                  <a:cubicBezTo>
                    <a:pt x="25" y="60"/>
                    <a:pt x="25" y="61"/>
                    <a:pt x="25" y="61"/>
                  </a:cubicBezTo>
                  <a:cubicBezTo>
                    <a:pt x="25" y="61"/>
                    <a:pt x="25" y="60"/>
                    <a:pt x="25" y="60"/>
                  </a:cubicBezTo>
                  <a:moveTo>
                    <a:pt x="25" y="60"/>
                  </a:move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moveTo>
                    <a:pt x="25" y="60"/>
                  </a:move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59"/>
                  </a:moveTo>
                  <a:cubicBezTo>
                    <a:pt x="26" y="59"/>
                    <a:pt x="26" y="59"/>
                    <a:pt x="26" y="60"/>
                  </a:cubicBezTo>
                  <a:cubicBezTo>
                    <a:pt x="26" y="59"/>
                    <a:pt x="26" y="59"/>
                    <a:pt x="26" y="59"/>
                  </a:cubicBezTo>
                  <a:moveTo>
                    <a:pt x="33" y="49"/>
                  </a:moveTo>
                  <a:cubicBezTo>
                    <a:pt x="31" y="53"/>
                    <a:pt x="29" y="56"/>
                    <a:pt x="26" y="59"/>
                  </a:cubicBezTo>
                  <a:cubicBezTo>
                    <a:pt x="29" y="56"/>
                    <a:pt x="31" y="53"/>
                    <a:pt x="33" y="49"/>
                  </a:cubicBezTo>
                  <a:moveTo>
                    <a:pt x="33" y="49"/>
                  </a:moveTo>
                  <a:cubicBezTo>
                    <a:pt x="33" y="49"/>
                    <a:pt x="33" y="49"/>
                    <a:pt x="33" y="49"/>
                  </a:cubicBezTo>
                  <a:cubicBezTo>
                    <a:pt x="33" y="49"/>
                    <a:pt x="33" y="49"/>
                    <a:pt x="33" y="49"/>
                  </a:cubicBezTo>
                  <a:moveTo>
                    <a:pt x="32" y="20"/>
                  </a:move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2" y="20"/>
                  </a:cubicBezTo>
                  <a:moveTo>
                    <a:pt x="26" y="11"/>
                  </a:moveTo>
                  <a:cubicBezTo>
                    <a:pt x="29" y="14"/>
                    <a:pt x="31" y="17"/>
                    <a:pt x="32" y="20"/>
                  </a:cubicBezTo>
                  <a:cubicBezTo>
                    <a:pt x="31" y="17"/>
                    <a:pt x="29" y="14"/>
                    <a:pt x="26" y="11"/>
                  </a:cubicBezTo>
                  <a:moveTo>
                    <a:pt x="26" y="11"/>
                  </a:move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moveTo>
                    <a:pt x="26" y="11"/>
                  </a:move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moveTo>
                    <a:pt x="25" y="9"/>
                  </a:move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moveTo>
                    <a:pt x="24" y="9"/>
                  </a:move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4" y="9"/>
                  </a:cubicBezTo>
                  <a:moveTo>
                    <a:pt x="24" y="9"/>
                  </a:move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moveTo>
                    <a:pt x="14" y="2"/>
                  </a:moveTo>
                  <a:cubicBezTo>
                    <a:pt x="18" y="4"/>
                    <a:pt x="21" y="6"/>
                    <a:pt x="24" y="9"/>
                  </a:cubicBezTo>
                  <a:cubicBezTo>
                    <a:pt x="21" y="6"/>
                    <a:pt x="17" y="4"/>
                    <a:pt x="14" y="2"/>
                  </a:cubicBezTo>
                  <a:moveTo>
                    <a:pt x="13" y="2"/>
                  </a:moveTo>
                  <a:cubicBezTo>
                    <a:pt x="13" y="2"/>
                    <a:pt x="13" y="2"/>
                    <a:pt x="14" y="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13" y="2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moveTo>
                    <a:pt x="2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008B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" name="Freeform 67">
              <a:extLst>
                <a:ext uri="{FF2B5EF4-FFF2-40B4-BE49-F238E27FC236}">
                  <a16:creationId xmlns:a16="http://schemas.microsoft.com/office/drawing/2014/main" id="{D3214CD2-F58D-4562-BE2A-6F8C221F8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5656" y="1093788"/>
              <a:ext cx="150813" cy="122237"/>
            </a:xfrm>
            <a:custGeom>
              <a:avLst/>
              <a:gdLst>
                <a:gd name="T0" fmla="*/ 50 w 86"/>
                <a:gd name="T1" fmla="*/ 0 h 70"/>
                <a:gd name="T2" fmla="*/ 0 w 86"/>
                <a:gd name="T3" fmla="*/ 35 h 70"/>
                <a:gd name="T4" fmla="*/ 50 w 86"/>
                <a:gd name="T5" fmla="*/ 70 h 70"/>
                <a:gd name="T6" fmla="*/ 52 w 86"/>
                <a:gd name="T7" fmla="*/ 70 h 70"/>
                <a:gd name="T8" fmla="*/ 53 w 86"/>
                <a:gd name="T9" fmla="*/ 70 h 70"/>
                <a:gd name="T10" fmla="*/ 53 w 86"/>
                <a:gd name="T11" fmla="*/ 70 h 70"/>
                <a:gd name="T12" fmla="*/ 63 w 86"/>
                <a:gd name="T13" fmla="*/ 68 h 70"/>
                <a:gd name="T14" fmla="*/ 64 w 86"/>
                <a:gd name="T15" fmla="*/ 68 h 70"/>
                <a:gd name="T16" fmla="*/ 75 w 86"/>
                <a:gd name="T17" fmla="*/ 61 h 70"/>
                <a:gd name="T18" fmla="*/ 75 w 86"/>
                <a:gd name="T19" fmla="*/ 60 h 70"/>
                <a:gd name="T20" fmla="*/ 75 w 86"/>
                <a:gd name="T21" fmla="*/ 60 h 70"/>
                <a:gd name="T22" fmla="*/ 75 w 86"/>
                <a:gd name="T23" fmla="*/ 60 h 70"/>
                <a:gd name="T24" fmla="*/ 75 w 86"/>
                <a:gd name="T25" fmla="*/ 60 h 70"/>
                <a:gd name="T26" fmla="*/ 76 w 86"/>
                <a:gd name="T27" fmla="*/ 60 h 70"/>
                <a:gd name="T28" fmla="*/ 76 w 86"/>
                <a:gd name="T29" fmla="*/ 60 h 70"/>
                <a:gd name="T30" fmla="*/ 76 w 86"/>
                <a:gd name="T31" fmla="*/ 59 h 70"/>
                <a:gd name="T32" fmla="*/ 83 w 86"/>
                <a:gd name="T33" fmla="*/ 49 h 70"/>
                <a:gd name="T34" fmla="*/ 83 w 86"/>
                <a:gd name="T35" fmla="*/ 49 h 70"/>
                <a:gd name="T36" fmla="*/ 83 w 86"/>
                <a:gd name="T37" fmla="*/ 20 h 70"/>
                <a:gd name="T38" fmla="*/ 82 w 86"/>
                <a:gd name="T39" fmla="*/ 20 h 70"/>
                <a:gd name="T40" fmla="*/ 76 w 86"/>
                <a:gd name="T41" fmla="*/ 11 h 70"/>
                <a:gd name="T42" fmla="*/ 76 w 86"/>
                <a:gd name="T43" fmla="*/ 11 h 70"/>
                <a:gd name="T44" fmla="*/ 75 w 86"/>
                <a:gd name="T45" fmla="*/ 10 h 70"/>
                <a:gd name="T46" fmla="*/ 75 w 86"/>
                <a:gd name="T47" fmla="*/ 9 h 70"/>
                <a:gd name="T48" fmla="*/ 75 w 86"/>
                <a:gd name="T49" fmla="*/ 9 h 70"/>
                <a:gd name="T50" fmla="*/ 74 w 86"/>
                <a:gd name="T51" fmla="*/ 9 h 70"/>
                <a:gd name="T52" fmla="*/ 74 w 86"/>
                <a:gd name="T53" fmla="*/ 9 h 70"/>
                <a:gd name="T54" fmla="*/ 64 w 86"/>
                <a:gd name="T55" fmla="*/ 2 h 70"/>
                <a:gd name="T56" fmla="*/ 63 w 86"/>
                <a:gd name="T57" fmla="*/ 2 h 70"/>
                <a:gd name="T58" fmla="*/ 53 w 86"/>
                <a:gd name="T59" fmla="*/ 0 h 70"/>
                <a:gd name="T60" fmla="*/ 53 w 86"/>
                <a:gd name="T61" fmla="*/ 0 h 70"/>
                <a:gd name="T62" fmla="*/ 52 w 86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6" h="70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1" y="0"/>
                    <a:pt x="32" y="3"/>
                    <a:pt x="25" y="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32" y="67"/>
                    <a:pt x="41" y="70"/>
                    <a:pt x="50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1" y="70"/>
                    <a:pt x="52" y="70"/>
                    <a:pt x="52" y="70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2" y="70"/>
                    <a:pt x="53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6" y="70"/>
                    <a:pt x="60" y="69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8" y="66"/>
                    <a:pt x="72" y="64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59"/>
                    <a:pt x="76" y="59"/>
                    <a:pt x="76" y="59"/>
                  </a:cubicBezTo>
                  <a:cubicBezTo>
                    <a:pt x="76" y="59"/>
                    <a:pt x="76" y="59"/>
                    <a:pt x="76" y="59"/>
                  </a:cubicBezTo>
                  <a:cubicBezTo>
                    <a:pt x="79" y="56"/>
                    <a:pt x="81" y="53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5" y="45"/>
                    <a:pt x="86" y="40"/>
                    <a:pt x="86" y="35"/>
                  </a:cubicBezTo>
                  <a:cubicBezTo>
                    <a:pt x="86" y="30"/>
                    <a:pt x="85" y="25"/>
                    <a:pt x="83" y="20"/>
                  </a:cubicBezTo>
                  <a:cubicBezTo>
                    <a:pt x="83" y="20"/>
                    <a:pt x="83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17"/>
                    <a:pt x="79" y="14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9"/>
                    <a:pt x="74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1" y="6"/>
                    <a:pt x="68" y="4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0" y="1"/>
                    <a:pt x="56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1" y="0"/>
                    <a:pt x="50" y="0"/>
                  </a:cubicBezTo>
                </a:path>
              </a:pathLst>
            </a:custGeom>
            <a:solidFill>
              <a:srgbClr val="0066C5"/>
            </a:solidFill>
            <a:ln>
              <a:solidFill>
                <a:srgbClr val="0066C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370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 outcomes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3338536" y="1075432"/>
            <a:ext cx="2466928" cy="3416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scoSansTT Heavy" panose="020B0903020201020303" pitchFamily="34" charset="0"/>
                <a:cs typeface="CiscoSansTT Heavy" panose="020B0903020201020303" pitchFamily="34" charset="0"/>
              </a:rPr>
              <a:t>Business Outcomes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AC7F441-98C6-47D4-910A-39E04478964D}"/>
              </a:ext>
            </a:extLst>
          </p:cNvPr>
          <p:cNvGrpSpPr/>
          <p:nvPr/>
        </p:nvGrpSpPr>
        <p:grpSpPr>
          <a:xfrm>
            <a:off x="1221648" y="1427018"/>
            <a:ext cx="6700705" cy="1589185"/>
            <a:chOff x="1277850" y="1547668"/>
            <a:chExt cx="6700705" cy="158918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797F478-EAE4-4EEE-9312-FA89A12131EE}"/>
                </a:ext>
              </a:extLst>
            </p:cNvPr>
            <p:cNvGrpSpPr/>
            <p:nvPr/>
          </p:nvGrpSpPr>
          <p:grpSpPr>
            <a:xfrm>
              <a:off x="1277850" y="1547668"/>
              <a:ext cx="1591124" cy="1589185"/>
              <a:chOff x="1277850" y="1547668"/>
              <a:chExt cx="1591124" cy="1589185"/>
            </a:xfrm>
          </p:grpSpPr>
          <p:sp>
            <p:nvSpPr>
              <p:cNvPr id="130" name="Rectangle 129"/>
              <p:cNvSpPr>
                <a:spLocks noChangeAspect="1"/>
              </p:cNvSpPr>
              <p:nvPr/>
            </p:nvSpPr>
            <p:spPr>
              <a:xfrm>
                <a:off x="1279789" y="1547668"/>
                <a:ext cx="1589185" cy="1589185"/>
              </a:xfrm>
              <a:prstGeom prst="rect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"/>
                  <a:cs typeface=""/>
                </a:endParaRPr>
              </a:p>
            </p:txBody>
          </p:sp>
          <p:sp>
            <p:nvSpPr>
              <p:cNvPr id="131" name="Rounded Rectangle 130"/>
              <p:cNvSpPr/>
              <p:nvPr/>
            </p:nvSpPr>
            <p:spPr>
              <a:xfrm>
                <a:off x="1845152" y="2144035"/>
                <a:ext cx="173736" cy="533753"/>
              </a:xfrm>
              <a:prstGeom prst="roundRect">
                <a:avLst/>
              </a:prstGeom>
              <a:solidFill>
                <a:srgbClr val="00507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"/>
                  <a:cs typeface=""/>
                </a:endParaRPr>
              </a:p>
            </p:txBody>
          </p:sp>
          <p:sp>
            <p:nvSpPr>
              <p:cNvPr id="132" name="Rounded Rectangle 131"/>
              <p:cNvSpPr/>
              <p:nvPr/>
            </p:nvSpPr>
            <p:spPr>
              <a:xfrm>
                <a:off x="1589820" y="2254869"/>
                <a:ext cx="173736" cy="422919"/>
              </a:xfrm>
              <a:prstGeom prst="roundRect">
                <a:avLst/>
              </a:prstGeom>
              <a:solidFill>
                <a:srgbClr val="00BCEB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"/>
                  <a:cs typeface="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 rot="20395893">
                <a:off x="1577070" y="1772454"/>
                <a:ext cx="86807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  <a:cs typeface="ＭＳ Ｐゴシック" charset="0"/>
                  </a:rPr>
                  <a:t>+30% Y:Y</a:t>
                </a:r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1277850" y="2753342"/>
                <a:ext cx="1572662" cy="383511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  <a:cs typeface="ＭＳ Ｐゴシック" charset="0"/>
                  </a:rPr>
                  <a:t>Velocity</a:t>
                </a:r>
                <a:br>
                  <a:rPr kumimoji="0" lang="en-US" sz="11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  <a:cs typeface="ＭＳ Ｐゴシック" charset="0"/>
                  </a:rPr>
                </a:br>
                <a:r>
                  <a:rPr kumimoji="0" lang="en-US" sz="11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  <a:cs typeface="ＭＳ Ｐゴシック" charset="0"/>
                  </a:rPr>
                  <a:t>to Value</a:t>
                </a:r>
              </a:p>
            </p:txBody>
          </p:sp>
          <p:sp>
            <p:nvSpPr>
              <p:cNvPr id="136" name="Rounded Rectangle 135"/>
              <p:cNvSpPr/>
              <p:nvPr/>
            </p:nvSpPr>
            <p:spPr>
              <a:xfrm>
                <a:off x="2100484" y="2063843"/>
                <a:ext cx="173736" cy="613945"/>
              </a:xfrm>
              <a:prstGeom prst="roundRect">
                <a:avLst/>
              </a:prstGeom>
              <a:solidFill>
                <a:srgbClr val="6EBE4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"/>
                  <a:cs typeface=""/>
                </a:endParaRPr>
              </a:p>
            </p:txBody>
          </p:sp>
          <p:sp>
            <p:nvSpPr>
              <p:cNvPr id="137" name="Rounded Rectangle 136"/>
              <p:cNvSpPr/>
              <p:nvPr/>
            </p:nvSpPr>
            <p:spPr>
              <a:xfrm>
                <a:off x="2355815" y="1951415"/>
                <a:ext cx="173736" cy="726373"/>
              </a:xfrm>
              <a:prstGeom prst="roundRect">
                <a:avLst/>
              </a:prstGeom>
              <a:solidFill>
                <a:srgbClr val="FBAB1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"/>
                  <a:cs typeface=""/>
                </a:endParaRPr>
              </a:p>
            </p:txBody>
          </p:sp>
          <p:cxnSp>
            <p:nvCxnSpPr>
              <p:cNvPr id="138" name="Straight Arrow Connector 137"/>
              <p:cNvCxnSpPr/>
              <p:nvPr/>
            </p:nvCxnSpPr>
            <p:spPr>
              <a:xfrm flipV="1">
                <a:off x="1589820" y="1823609"/>
                <a:ext cx="877356" cy="32155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676767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3E19DCD-E60C-410C-8DC1-9005525D01C3}"/>
                </a:ext>
              </a:extLst>
            </p:cNvPr>
            <p:cNvGrpSpPr/>
            <p:nvPr/>
          </p:nvGrpSpPr>
          <p:grpSpPr>
            <a:xfrm>
              <a:off x="4682880" y="1547668"/>
              <a:ext cx="1595100" cy="1589185"/>
              <a:chOff x="4633376" y="1547668"/>
              <a:chExt cx="1595100" cy="1589185"/>
            </a:xfrm>
          </p:grpSpPr>
          <p:sp>
            <p:nvSpPr>
              <p:cNvPr id="162" name="Rectangle 161"/>
              <p:cNvSpPr>
                <a:spLocks noChangeAspect="1"/>
              </p:cNvSpPr>
              <p:nvPr/>
            </p:nvSpPr>
            <p:spPr>
              <a:xfrm>
                <a:off x="4639291" y="1547668"/>
                <a:ext cx="1589185" cy="1589185"/>
              </a:xfrm>
              <a:prstGeom prst="rect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"/>
                  <a:cs typeface=""/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4633376" y="2753342"/>
                <a:ext cx="1589185" cy="383511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  <a:cs typeface="ＭＳ Ｐゴシック" charset="0"/>
                  </a:rPr>
                  <a:t>Security</a:t>
                </a:r>
                <a:br>
                  <a:rPr kumimoji="0" lang="en-US" sz="11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  <a:cs typeface="ＭＳ Ｐゴシック" charset="0"/>
                  </a:rPr>
                </a:br>
                <a:r>
                  <a:rPr kumimoji="0" lang="en-US" sz="11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  <a:cs typeface="ＭＳ Ｐゴシック" charset="0"/>
                  </a:rPr>
                  <a:t>Vulnerabilities</a:t>
                </a:r>
              </a:p>
            </p:txBody>
          </p:sp>
          <p:pic>
            <p:nvPicPr>
              <p:cNvPr id="164" name="Picture 163"/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12189" y="1902277"/>
                <a:ext cx="751776" cy="751776"/>
              </a:xfrm>
              <a:prstGeom prst="rect">
                <a:avLst/>
              </a:prstGeom>
            </p:spPr>
          </p:pic>
          <p:sp>
            <p:nvSpPr>
              <p:cNvPr id="167" name="TextBox 166"/>
              <p:cNvSpPr txBox="1"/>
              <p:nvPr/>
            </p:nvSpPr>
            <p:spPr>
              <a:xfrm>
                <a:off x="4706363" y="1597728"/>
                <a:ext cx="145504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  <a:cs typeface="ＭＳ Ｐゴシック" charset="0"/>
                  </a:rPr>
                  <a:t>90% On-time Closure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69DB6A4-DE67-4BE4-867C-EED2E38170BB}"/>
                </a:ext>
              </a:extLst>
            </p:cNvPr>
            <p:cNvGrpSpPr/>
            <p:nvPr/>
          </p:nvGrpSpPr>
          <p:grpSpPr>
            <a:xfrm>
              <a:off x="2980364" y="1547668"/>
              <a:ext cx="1591126" cy="1589185"/>
              <a:chOff x="2919499" y="1547668"/>
              <a:chExt cx="1591126" cy="1589185"/>
            </a:xfrm>
          </p:grpSpPr>
          <p:sp>
            <p:nvSpPr>
              <p:cNvPr id="90" name="Rectangle 89"/>
              <p:cNvSpPr>
                <a:spLocks noChangeAspect="1"/>
              </p:cNvSpPr>
              <p:nvPr/>
            </p:nvSpPr>
            <p:spPr>
              <a:xfrm>
                <a:off x="2921440" y="1547668"/>
                <a:ext cx="1589185" cy="1589185"/>
              </a:xfrm>
              <a:prstGeom prst="rect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"/>
                  <a:cs typeface="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2919499" y="2753342"/>
                <a:ext cx="1591126" cy="383511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  <a:cs typeface="ＭＳ Ｐゴシック" charset="0"/>
                  </a:rPr>
                  <a:t>Production</a:t>
                </a:r>
                <a:br>
                  <a:rPr kumimoji="0" lang="en-US" sz="11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  <a:cs typeface="ＭＳ Ｐゴシック" charset="0"/>
                  </a:rPr>
                </a:br>
                <a:r>
                  <a:rPr kumimoji="0" lang="en-US" sz="11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  <a:cs typeface="ＭＳ Ｐゴシック" charset="0"/>
                  </a:rPr>
                  <a:t>Incidents</a:t>
                </a:r>
              </a:p>
            </p:txBody>
          </p:sp>
          <p:pic>
            <p:nvPicPr>
              <p:cNvPr id="165" name="Picture 16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95546" y="1902277"/>
                <a:ext cx="751776" cy="751776"/>
              </a:xfrm>
              <a:prstGeom prst="rect">
                <a:avLst/>
              </a:prstGeom>
            </p:spPr>
          </p:pic>
          <p:sp>
            <p:nvSpPr>
              <p:cNvPr id="168" name="TextBox 167"/>
              <p:cNvSpPr txBox="1"/>
              <p:nvPr/>
            </p:nvSpPr>
            <p:spPr>
              <a:xfrm>
                <a:off x="3149678" y="1588952"/>
                <a:ext cx="1132709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 defTabSz="457200" fontAlgn="base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rgbClr val="282828"/>
                    </a:solidFill>
                    <a:latin typeface="CiscoSansTT ExtraLight"/>
                    <a:ea typeface="ＭＳ Ｐゴシック" charset="0"/>
                    <a:cs typeface="ＭＳ Ｐゴシック" charset="0"/>
                  </a:defRPr>
                </a:lvl1pPr>
              </a:lstStyle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rPr>
                  <a:t>- 20% Y:Y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529E047-0761-4867-9EEC-2568188CAF60}"/>
                </a:ext>
              </a:extLst>
            </p:cNvPr>
            <p:cNvGrpSpPr/>
            <p:nvPr/>
          </p:nvGrpSpPr>
          <p:grpSpPr>
            <a:xfrm>
              <a:off x="6389370" y="1547668"/>
              <a:ext cx="1589185" cy="1589185"/>
              <a:chOff x="6389370" y="1547668"/>
              <a:chExt cx="1589185" cy="1589185"/>
            </a:xfrm>
          </p:grpSpPr>
          <p:sp>
            <p:nvSpPr>
              <p:cNvPr id="175" name="Rectangle 174"/>
              <p:cNvSpPr>
                <a:spLocks noChangeAspect="1"/>
              </p:cNvSpPr>
              <p:nvPr/>
            </p:nvSpPr>
            <p:spPr>
              <a:xfrm>
                <a:off x="6389370" y="1547668"/>
                <a:ext cx="1589185" cy="1589185"/>
              </a:xfrm>
              <a:prstGeom prst="rect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"/>
                  <a:cs typeface=""/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6389370" y="2753342"/>
                <a:ext cx="1570722" cy="238041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  <a:cs typeface="ＭＳ Ｐゴシック" charset="0"/>
                  </a:rPr>
                  <a:t>Optimization</a:t>
                </a:r>
              </a:p>
            </p:txBody>
          </p:sp>
          <p:grpSp>
            <p:nvGrpSpPr>
              <p:cNvPr id="182" name="Group 181"/>
              <p:cNvGrpSpPr/>
              <p:nvPr/>
            </p:nvGrpSpPr>
            <p:grpSpPr>
              <a:xfrm>
                <a:off x="6786378" y="1906051"/>
                <a:ext cx="744228" cy="744228"/>
                <a:chOff x="5799637" y="3089552"/>
                <a:chExt cx="832802" cy="832802"/>
              </a:xfrm>
            </p:grpSpPr>
            <p:sp>
              <p:nvSpPr>
                <p:cNvPr id="184" name="Oval 183"/>
                <p:cNvSpPr/>
                <p:nvPr/>
              </p:nvSpPr>
              <p:spPr>
                <a:xfrm>
                  <a:off x="5799637" y="3089552"/>
                  <a:ext cx="832802" cy="832802"/>
                </a:xfrm>
                <a:prstGeom prst="ellipse">
                  <a:avLst/>
                </a:prstGeom>
                <a:solidFill>
                  <a:srgbClr val="005073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CiscoSansTT ExtraLight"/>
                    <a:ea typeface=""/>
                    <a:cs typeface=""/>
                  </a:endParaRPr>
                </a:p>
              </p:txBody>
            </p:sp>
            <p:grpSp>
              <p:nvGrpSpPr>
                <p:cNvPr id="185" name="Group 184"/>
                <p:cNvGrpSpPr/>
                <p:nvPr/>
              </p:nvGrpSpPr>
              <p:grpSpPr>
                <a:xfrm>
                  <a:off x="6058390" y="3205474"/>
                  <a:ext cx="320990" cy="565982"/>
                  <a:chOff x="7226245" y="2989701"/>
                  <a:chExt cx="320990" cy="565982"/>
                </a:xfrm>
              </p:grpSpPr>
              <p:sp>
                <p:nvSpPr>
                  <p:cNvPr id="190" name="Freeform 563"/>
                  <p:cNvSpPr>
                    <a:spLocks noChangeAspect="1"/>
                  </p:cNvSpPr>
                  <p:nvPr/>
                </p:nvSpPr>
                <p:spPr bwMode="auto">
                  <a:xfrm>
                    <a:off x="7228245" y="3065698"/>
                    <a:ext cx="124996" cy="226993"/>
                  </a:xfrm>
                  <a:custGeom>
                    <a:avLst/>
                    <a:gdLst>
                      <a:gd name="T0" fmla="*/ 29 w 53"/>
                      <a:gd name="T1" fmla="*/ 48 h 96"/>
                      <a:gd name="T2" fmla="*/ 35 w 53"/>
                      <a:gd name="T3" fmla="*/ 34 h 96"/>
                      <a:gd name="T4" fmla="*/ 53 w 53"/>
                      <a:gd name="T5" fmla="*/ 28 h 96"/>
                      <a:gd name="T6" fmla="*/ 53 w 53"/>
                      <a:gd name="T7" fmla="*/ 0 h 96"/>
                      <a:gd name="T8" fmla="*/ 19 w 53"/>
                      <a:gd name="T9" fmla="*/ 12 h 96"/>
                      <a:gd name="T10" fmla="*/ 1 w 53"/>
                      <a:gd name="T11" fmla="*/ 49 h 96"/>
                      <a:gd name="T12" fmla="*/ 53 w 53"/>
                      <a:gd name="T13" fmla="*/ 96 h 96"/>
                      <a:gd name="T14" fmla="*/ 53 w 53"/>
                      <a:gd name="T15" fmla="*/ 68 h 96"/>
                      <a:gd name="T16" fmla="*/ 29 w 53"/>
                      <a:gd name="T17" fmla="*/ 48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3" h="96">
                        <a:moveTo>
                          <a:pt x="29" y="48"/>
                        </a:moveTo>
                        <a:cubicBezTo>
                          <a:pt x="28" y="42"/>
                          <a:pt x="30" y="38"/>
                          <a:pt x="35" y="34"/>
                        </a:cubicBezTo>
                        <a:cubicBezTo>
                          <a:pt x="39" y="31"/>
                          <a:pt x="45" y="29"/>
                          <a:pt x="53" y="28"/>
                        </a:cubicBezTo>
                        <a:cubicBezTo>
                          <a:pt x="53" y="0"/>
                          <a:pt x="53" y="0"/>
                          <a:pt x="53" y="0"/>
                        </a:cubicBezTo>
                        <a:cubicBezTo>
                          <a:pt x="39" y="1"/>
                          <a:pt x="28" y="6"/>
                          <a:pt x="19" y="12"/>
                        </a:cubicBezTo>
                        <a:cubicBezTo>
                          <a:pt x="7" y="21"/>
                          <a:pt x="0" y="34"/>
                          <a:pt x="1" y="49"/>
                        </a:cubicBezTo>
                        <a:cubicBezTo>
                          <a:pt x="3" y="82"/>
                          <a:pt x="29" y="91"/>
                          <a:pt x="53" y="96"/>
                        </a:cubicBezTo>
                        <a:cubicBezTo>
                          <a:pt x="53" y="68"/>
                          <a:pt x="53" y="68"/>
                          <a:pt x="53" y="68"/>
                        </a:cubicBezTo>
                        <a:cubicBezTo>
                          <a:pt x="35" y="64"/>
                          <a:pt x="29" y="59"/>
                          <a:pt x="29" y="48"/>
                        </a:cubicBezTo>
                        <a:close/>
                      </a:path>
                    </a:pathLst>
                  </a:custGeom>
                  <a:solidFill>
                    <a:srgbClr val="00BCEB"/>
                  </a:solidFill>
                  <a:ln w="3175">
                    <a:solidFill>
                      <a:srgbClr val="00BCEB"/>
                    </a:solidFill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4" name="Freeform 564"/>
                  <p:cNvSpPr>
                    <a:spLocks noChangeAspect="1"/>
                  </p:cNvSpPr>
                  <p:nvPr/>
                </p:nvSpPr>
                <p:spPr bwMode="auto">
                  <a:xfrm>
                    <a:off x="7226245" y="3342690"/>
                    <a:ext cx="126996" cy="143996"/>
                  </a:xfrm>
                  <a:custGeom>
                    <a:avLst/>
                    <a:gdLst>
                      <a:gd name="T0" fmla="*/ 28 w 54"/>
                      <a:gd name="T1" fmla="*/ 13 h 61"/>
                      <a:gd name="T2" fmla="*/ 13 w 54"/>
                      <a:gd name="T3" fmla="*/ 0 h 61"/>
                      <a:gd name="T4" fmla="*/ 0 w 54"/>
                      <a:gd name="T5" fmla="*/ 15 h 61"/>
                      <a:gd name="T6" fmla="*/ 54 w 54"/>
                      <a:gd name="T7" fmla="*/ 61 h 61"/>
                      <a:gd name="T8" fmla="*/ 54 w 54"/>
                      <a:gd name="T9" fmla="*/ 33 h 61"/>
                      <a:gd name="T10" fmla="*/ 28 w 54"/>
                      <a:gd name="T11" fmla="*/ 13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4" h="61">
                        <a:moveTo>
                          <a:pt x="28" y="13"/>
                        </a:moveTo>
                        <a:cubicBezTo>
                          <a:pt x="27" y="6"/>
                          <a:pt x="21" y="0"/>
                          <a:pt x="13" y="0"/>
                        </a:cubicBezTo>
                        <a:cubicBezTo>
                          <a:pt x="6" y="1"/>
                          <a:pt x="0" y="7"/>
                          <a:pt x="0" y="15"/>
                        </a:cubicBezTo>
                        <a:cubicBezTo>
                          <a:pt x="1" y="32"/>
                          <a:pt x="19" y="56"/>
                          <a:pt x="54" y="61"/>
                        </a:cubicBezTo>
                        <a:cubicBezTo>
                          <a:pt x="54" y="33"/>
                          <a:pt x="54" y="33"/>
                          <a:pt x="54" y="33"/>
                        </a:cubicBezTo>
                        <a:cubicBezTo>
                          <a:pt x="35" y="29"/>
                          <a:pt x="28" y="17"/>
                          <a:pt x="28" y="13"/>
                        </a:cubicBezTo>
                        <a:close/>
                      </a:path>
                    </a:pathLst>
                  </a:custGeom>
                  <a:solidFill>
                    <a:srgbClr val="00BCEB"/>
                  </a:solidFill>
                  <a:ln w="3175">
                    <a:solidFill>
                      <a:srgbClr val="00BCEB"/>
                    </a:solidFill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5" name="Freeform 565"/>
                  <p:cNvSpPr>
                    <a:spLocks noChangeAspect="1"/>
                  </p:cNvSpPr>
                  <p:nvPr/>
                </p:nvSpPr>
                <p:spPr bwMode="auto">
                  <a:xfrm>
                    <a:off x="7417239" y="3238693"/>
                    <a:ext cx="129996" cy="247992"/>
                  </a:xfrm>
                  <a:custGeom>
                    <a:avLst/>
                    <a:gdLst>
                      <a:gd name="T0" fmla="*/ 53 w 55"/>
                      <a:gd name="T1" fmla="*/ 51 h 105"/>
                      <a:gd name="T2" fmla="*/ 0 w 55"/>
                      <a:gd name="T3" fmla="*/ 0 h 105"/>
                      <a:gd name="T4" fmla="*/ 0 w 55"/>
                      <a:gd name="T5" fmla="*/ 29 h 105"/>
                      <a:gd name="T6" fmla="*/ 26 w 55"/>
                      <a:gd name="T7" fmla="*/ 52 h 105"/>
                      <a:gd name="T8" fmla="*/ 13 w 55"/>
                      <a:gd name="T9" fmla="*/ 73 h 105"/>
                      <a:gd name="T10" fmla="*/ 0 w 55"/>
                      <a:gd name="T11" fmla="*/ 77 h 105"/>
                      <a:gd name="T12" fmla="*/ 0 w 55"/>
                      <a:gd name="T13" fmla="*/ 105 h 105"/>
                      <a:gd name="T14" fmla="*/ 25 w 55"/>
                      <a:gd name="T15" fmla="*/ 98 h 105"/>
                      <a:gd name="T16" fmla="*/ 53 w 55"/>
                      <a:gd name="T17" fmla="*/ 51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5" h="105">
                        <a:moveTo>
                          <a:pt x="53" y="51"/>
                        </a:moveTo>
                        <a:cubicBezTo>
                          <a:pt x="52" y="15"/>
                          <a:pt x="25" y="5"/>
                          <a:pt x="0" y="0"/>
                        </a:cubicBezTo>
                        <a:cubicBezTo>
                          <a:pt x="0" y="29"/>
                          <a:pt x="0" y="29"/>
                          <a:pt x="0" y="29"/>
                        </a:cubicBezTo>
                        <a:cubicBezTo>
                          <a:pt x="18" y="33"/>
                          <a:pt x="25" y="38"/>
                          <a:pt x="26" y="52"/>
                        </a:cubicBezTo>
                        <a:cubicBezTo>
                          <a:pt x="26" y="59"/>
                          <a:pt x="25" y="67"/>
                          <a:pt x="13" y="73"/>
                        </a:cubicBezTo>
                        <a:cubicBezTo>
                          <a:pt x="9" y="75"/>
                          <a:pt x="4" y="76"/>
                          <a:pt x="0" y="77"/>
                        </a:cubicBezTo>
                        <a:cubicBezTo>
                          <a:pt x="0" y="105"/>
                          <a:pt x="0" y="105"/>
                          <a:pt x="0" y="105"/>
                        </a:cubicBezTo>
                        <a:cubicBezTo>
                          <a:pt x="7" y="104"/>
                          <a:pt x="16" y="102"/>
                          <a:pt x="25" y="98"/>
                        </a:cubicBezTo>
                        <a:cubicBezTo>
                          <a:pt x="44" y="88"/>
                          <a:pt x="55" y="72"/>
                          <a:pt x="53" y="51"/>
                        </a:cubicBezTo>
                        <a:close/>
                      </a:path>
                    </a:pathLst>
                  </a:custGeom>
                  <a:solidFill>
                    <a:srgbClr val="00BCEB"/>
                  </a:solidFill>
                  <a:ln w="3175">
                    <a:solidFill>
                      <a:srgbClr val="00BCEB"/>
                    </a:solidFill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6" name="Freeform 566"/>
                  <p:cNvSpPr>
                    <a:spLocks noChangeAspect="1"/>
                  </p:cNvSpPr>
                  <p:nvPr/>
                </p:nvSpPr>
                <p:spPr bwMode="auto">
                  <a:xfrm>
                    <a:off x="7417239" y="3063698"/>
                    <a:ext cx="117996" cy="136996"/>
                  </a:xfrm>
                  <a:custGeom>
                    <a:avLst/>
                    <a:gdLst>
                      <a:gd name="T0" fmla="*/ 22 w 50"/>
                      <a:gd name="T1" fmla="*/ 45 h 58"/>
                      <a:gd name="T2" fmla="*/ 36 w 50"/>
                      <a:gd name="T3" fmla="*/ 58 h 58"/>
                      <a:gd name="T4" fmla="*/ 49 w 50"/>
                      <a:gd name="T5" fmla="*/ 43 h 58"/>
                      <a:gd name="T6" fmla="*/ 0 w 50"/>
                      <a:gd name="T7" fmla="*/ 0 h 58"/>
                      <a:gd name="T8" fmla="*/ 0 w 50"/>
                      <a:gd name="T9" fmla="*/ 28 h 58"/>
                      <a:gd name="T10" fmla="*/ 22 w 50"/>
                      <a:gd name="T11" fmla="*/ 45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0" h="58">
                        <a:moveTo>
                          <a:pt x="22" y="45"/>
                        </a:moveTo>
                        <a:cubicBezTo>
                          <a:pt x="22" y="52"/>
                          <a:pt x="29" y="58"/>
                          <a:pt x="36" y="58"/>
                        </a:cubicBezTo>
                        <a:cubicBezTo>
                          <a:pt x="44" y="57"/>
                          <a:pt x="50" y="51"/>
                          <a:pt x="49" y="43"/>
                        </a:cubicBezTo>
                        <a:cubicBezTo>
                          <a:pt x="48" y="26"/>
                          <a:pt x="31" y="5"/>
                          <a:pt x="0" y="0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15" y="32"/>
                          <a:pt x="21" y="41"/>
                          <a:pt x="22" y="45"/>
                        </a:cubicBezTo>
                        <a:close/>
                      </a:path>
                    </a:pathLst>
                  </a:custGeom>
                  <a:solidFill>
                    <a:srgbClr val="00BCEB"/>
                  </a:solidFill>
                  <a:ln w="3175">
                    <a:solidFill>
                      <a:srgbClr val="00BCEB"/>
                    </a:solidFill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7" name="Freeform 567"/>
                  <p:cNvSpPr>
                    <a:spLocks noChangeAspect="1"/>
                  </p:cNvSpPr>
                  <p:nvPr/>
                </p:nvSpPr>
                <p:spPr bwMode="auto">
                  <a:xfrm>
                    <a:off x="7353241" y="3127696"/>
                    <a:ext cx="63998" cy="110997"/>
                  </a:xfrm>
                  <a:custGeom>
                    <a:avLst/>
                    <a:gdLst>
                      <a:gd name="T0" fmla="*/ 12 w 27"/>
                      <a:gd name="T1" fmla="*/ 0 h 47"/>
                      <a:gd name="T2" fmla="*/ 0 w 27"/>
                      <a:gd name="T3" fmla="*/ 2 h 47"/>
                      <a:gd name="T4" fmla="*/ 0 w 27"/>
                      <a:gd name="T5" fmla="*/ 42 h 47"/>
                      <a:gd name="T6" fmla="*/ 15 w 27"/>
                      <a:gd name="T7" fmla="*/ 45 h 47"/>
                      <a:gd name="T8" fmla="*/ 27 w 27"/>
                      <a:gd name="T9" fmla="*/ 47 h 47"/>
                      <a:gd name="T10" fmla="*/ 27 w 27"/>
                      <a:gd name="T11" fmla="*/ 1 h 47"/>
                      <a:gd name="T12" fmla="*/ 12 w 27"/>
                      <a:gd name="T13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47">
                        <a:moveTo>
                          <a:pt x="12" y="0"/>
                        </a:moveTo>
                        <a:cubicBezTo>
                          <a:pt x="7" y="0"/>
                          <a:pt x="3" y="1"/>
                          <a:pt x="0" y="2"/>
                        </a:cubicBez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4" y="43"/>
                          <a:pt x="9" y="44"/>
                          <a:pt x="15" y="45"/>
                        </a:cubicBezTo>
                        <a:cubicBezTo>
                          <a:pt x="19" y="46"/>
                          <a:pt x="23" y="46"/>
                          <a:pt x="27" y="47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3" y="0"/>
                          <a:pt x="18" y="0"/>
                          <a:pt x="12" y="0"/>
                        </a:cubicBezTo>
                        <a:close/>
                      </a:path>
                    </a:pathLst>
                  </a:custGeom>
                  <a:solidFill>
                    <a:srgbClr val="6EBE4A"/>
                  </a:solidFill>
                  <a:ln w="3175">
                    <a:solidFill>
                      <a:srgbClr val="6EBE4A"/>
                    </a:solidFill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8" name="Freeform 568"/>
                  <p:cNvSpPr>
                    <a:spLocks noChangeAspect="1"/>
                  </p:cNvSpPr>
                  <p:nvPr/>
                </p:nvSpPr>
                <p:spPr bwMode="auto">
                  <a:xfrm>
                    <a:off x="7353241" y="3486685"/>
                    <a:ext cx="63998" cy="68998"/>
                  </a:xfrm>
                  <a:custGeom>
                    <a:avLst/>
                    <a:gdLst>
                      <a:gd name="T0" fmla="*/ 13 w 27"/>
                      <a:gd name="T1" fmla="*/ 1 h 29"/>
                      <a:gd name="T2" fmla="*/ 0 w 27"/>
                      <a:gd name="T3" fmla="*/ 0 h 29"/>
                      <a:gd name="T4" fmla="*/ 0 w 27"/>
                      <a:gd name="T5" fmla="*/ 15 h 29"/>
                      <a:gd name="T6" fmla="*/ 14 w 27"/>
                      <a:gd name="T7" fmla="*/ 29 h 29"/>
                      <a:gd name="T8" fmla="*/ 27 w 27"/>
                      <a:gd name="T9" fmla="*/ 15 h 29"/>
                      <a:gd name="T10" fmla="*/ 27 w 27"/>
                      <a:gd name="T11" fmla="*/ 0 h 29"/>
                      <a:gd name="T12" fmla="*/ 19 w 27"/>
                      <a:gd name="T13" fmla="*/ 1 h 29"/>
                      <a:gd name="T14" fmla="*/ 13 w 27"/>
                      <a:gd name="T15" fmla="*/ 1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9">
                        <a:moveTo>
                          <a:pt x="13" y="1"/>
                        </a:moveTo>
                        <a:cubicBezTo>
                          <a:pt x="9" y="1"/>
                          <a:pt x="4" y="1"/>
                          <a:pt x="0" y="0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23"/>
                          <a:pt x="6" y="29"/>
                          <a:pt x="14" y="29"/>
                        </a:cubicBezTo>
                        <a:cubicBezTo>
                          <a:pt x="21" y="29"/>
                          <a:pt x="27" y="23"/>
                          <a:pt x="27" y="15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4" y="1"/>
                          <a:pt x="21" y="1"/>
                          <a:pt x="19" y="1"/>
                        </a:cubicBezTo>
                        <a:cubicBezTo>
                          <a:pt x="17" y="1"/>
                          <a:pt x="15" y="1"/>
                          <a:pt x="13" y="1"/>
                        </a:cubicBezTo>
                        <a:close/>
                      </a:path>
                    </a:pathLst>
                  </a:custGeom>
                  <a:solidFill>
                    <a:srgbClr val="6EBE4A"/>
                  </a:solidFill>
                  <a:ln w="3175">
                    <a:solidFill>
                      <a:srgbClr val="6EBE4A"/>
                    </a:solidFill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9" name="Freeform 569"/>
                  <p:cNvSpPr>
                    <a:spLocks noChangeAspect="1"/>
                  </p:cNvSpPr>
                  <p:nvPr/>
                </p:nvSpPr>
                <p:spPr bwMode="auto">
                  <a:xfrm>
                    <a:off x="7353241" y="3292691"/>
                    <a:ext cx="63998" cy="131996"/>
                  </a:xfrm>
                  <a:custGeom>
                    <a:avLst/>
                    <a:gdLst>
                      <a:gd name="T0" fmla="*/ 18 w 27"/>
                      <a:gd name="T1" fmla="*/ 55 h 56"/>
                      <a:gd name="T2" fmla="*/ 27 w 27"/>
                      <a:gd name="T3" fmla="*/ 54 h 56"/>
                      <a:gd name="T4" fmla="*/ 27 w 27"/>
                      <a:gd name="T5" fmla="*/ 6 h 56"/>
                      <a:gd name="T6" fmla="*/ 10 w 27"/>
                      <a:gd name="T7" fmla="*/ 2 h 56"/>
                      <a:gd name="T8" fmla="*/ 0 w 27"/>
                      <a:gd name="T9" fmla="*/ 0 h 56"/>
                      <a:gd name="T10" fmla="*/ 0 w 27"/>
                      <a:gd name="T11" fmla="*/ 54 h 56"/>
                      <a:gd name="T12" fmla="*/ 18 w 27"/>
                      <a:gd name="T13" fmla="*/ 55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6">
                        <a:moveTo>
                          <a:pt x="18" y="55"/>
                        </a:moveTo>
                        <a:cubicBezTo>
                          <a:pt x="18" y="55"/>
                          <a:pt x="22" y="55"/>
                          <a:pt x="27" y="54"/>
                        </a:cubicBezTo>
                        <a:cubicBezTo>
                          <a:pt x="27" y="6"/>
                          <a:pt x="27" y="6"/>
                          <a:pt x="27" y="6"/>
                        </a:cubicBezTo>
                        <a:cubicBezTo>
                          <a:pt x="22" y="4"/>
                          <a:pt x="17" y="3"/>
                          <a:pt x="10" y="2"/>
                        </a:cubicBezTo>
                        <a:cubicBezTo>
                          <a:pt x="7" y="1"/>
                          <a:pt x="3" y="1"/>
                          <a:pt x="0" y="0"/>
                        </a:cubicBezTo>
                        <a:cubicBezTo>
                          <a:pt x="0" y="54"/>
                          <a:pt x="0" y="54"/>
                          <a:pt x="0" y="54"/>
                        </a:cubicBezTo>
                        <a:cubicBezTo>
                          <a:pt x="5" y="55"/>
                          <a:pt x="11" y="56"/>
                          <a:pt x="18" y="55"/>
                        </a:cubicBezTo>
                        <a:close/>
                      </a:path>
                    </a:pathLst>
                  </a:custGeom>
                  <a:solidFill>
                    <a:srgbClr val="6EBE4A"/>
                  </a:solidFill>
                  <a:ln w="3175">
                    <a:solidFill>
                      <a:srgbClr val="6EBE4A"/>
                    </a:solidFill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00" name="Freeform 570"/>
                  <p:cNvSpPr>
                    <a:spLocks noChangeAspect="1"/>
                  </p:cNvSpPr>
                  <p:nvPr/>
                </p:nvSpPr>
                <p:spPr bwMode="auto">
                  <a:xfrm>
                    <a:off x="7353241" y="2989701"/>
                    <a:ext cx="63998" cy="75998"/>
                  </a:xfrm>
                  <a:custGeom>
                    <a:avLst/>
                    <a:gdLst>
                      <a:gd name="T0" fmla="*/ 27 w 27"/>
                      <a:gd name="T1" fmla="*/ 31 h 32"/>
                      <a:gd name="T2" fmla="*/ 27 w 27"/>
                      <a:gd name="T3" fmla="*/ 14 h 32"/>
                      <a:gd name="T4" fmla="*/ 14 w 27"/>
                      <a:gd name="T5" fmla="*/ 0 h 32"/>
                      <a:gd name="T6" fmla="*/ 0 w 27"/>
                      <a:gd name="T7" fmla="*/ 14 h 32"/>
                      <a:gd name="T8" fmla="*/ 0 w 27"/>
                      <a:gd name="T9" fmla="*/ 32 h 32"/>
                      <a:gd name="T10" fmla="*/ 10 w 27"/>
                      <a:gd name="T11" fmla="*/ 31 h 32"/>
                      <a:gd name="T12" fmla="*/ 27 w 27"/>
                      <a:gd name="T13" fmla="*/ 31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32">
                        <a:moveTo>
                          <a:pt x="27" y="31"/>
                        </a:moveTo>
                        <a:cubicBezTo>
                          <a:pt x="27" y="14"/>
                          <a:pt x="27" y="14"/>
                          <a:pt x="27" y="14"/>
                        </a:cubicBezTo>
                        <a:cubicBezTo>
                          <a:pt x="27" y="6"/>
                          <a:pt x="21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3" y="31"/>
                          <a:pt x="7" y="31"/>
                          <a:pt x="10" y="31"/>
                        </a:cubicBezTo>
                        <a:cubicBezTo>
                          <a:pt x="16" y="30"/>
                          <a:pt x="22" y="31"/>
                          <a:pt x="27" y="31"/>
                        </a:cubicBezTo>
                        <a:close/>
                      </a:path>
                    </a:pathLst>
                  </a:custGeom>
                  <a:solidFill>
                    <a:srgbClr val="6EBE4A"/>
                  </a:solidFill>
                  <a:ln w="3175">
                    <a:solidFill>
                      <a:srgbClr val="6EBE4A"/>
                    </a:solidFill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01" name="Freeform 571"/>
                  <p:cNvSpPr>
                    <a:spLocks noChangeAspect="1"/>
                  </p:cNvSpPr>
                  <p:nvPr/>
                </p:nvSpPr>
                <p:spPr bwMode="auto">
                  <a:xfrm>
                    <a:off x="7353241" y="3420687"/>
                    <a:ext cx="63998" cy="67998"/>
                  </a:xfrm>
                  <a:custGeom>
                    <a:avLst/>
                    <a:gdLst>
                      <a:gd name="T0" fmla="*/ 18 w 27"/>
                      <a:gd name="T1" fmla="*/ 1 h 29"/>
                      <a:gd name="T2" fmla="*/ 0 w 27"/>
                      <a:gd name="T3" fmla="*/ 0 h 29"/>
                      <a:gd name="T4" fmla="*/ 0 w 27"/>
                      <a:gd name="T5" fmla="*/ 28 h 29"/>
                      <a:gd name="T6" fmla="*/ 13 w 27"/>
                      <a:gd name="T7" fmla="*/ 29 h 29"/>
                      <a:gd name="T8" fmla="*/ 19 w 27"/>
                      <a:gd name="T9" fmla="*/ 29 h 29"/>
                      <a:gd name="T10" fmla="*/ 27 w 27"/>
                      <a:gd name="T11" fmla="*/ 28 h 29"/>
                      <a:gd name="T12" fmla="*/ 27 w 27"/>
                      <a:gd name="T13" fmla="*/ 0 h 29"/>
                      <a:gd name="T14" fmla="*/ 18 w 27"/>
                      <a:gd name="T15" fmla="*/ 1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9">
                        <a:moveTo>
                          <a:pt x="18" y="1"/>
                        </a:moveTo>
                        <a:cubicBezTo>
                          <a:pt x="11" y="2"/>
                          <a:pt x="5" y="1"/>
                          <a:pt x="0" y="0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4" y="29"/>
                          <a:pt x="9" y="29"/>
                          <a:pt x="13" y="29"/>
                        </a:cubicBezTo>
                        <a:cubicBezTo>
                          <a:pt x="15" y="29"/>
                          <a:pt x="17" y="29"/>
                          <a:pt x="19" y="29"/>
                        </a:cubicBezTo>
                        <a:cubicBezTo>
                          <a:pt x="21" y="29"/>
                          <a:pt x="24" y="29"/>
                          <a:pt x="27" y="28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2" y="1"/>
                          <a:pt x="18" y="1"/>
                          <a:pt x="18" y="1"/>
                        </a:cubicBezTo>
                        <a:close/>
                      </a:path>
                    </a:pathLst>
                  </a:custGeom>
                  <a:solidFill>
                    <a:srgbClr val="00BCEB">
                      <a:lumMod val="75000"/>
                    </a:srgbClr>
                  </a:solidFill>
                  <a:ln w="3175">
                    <a:solidFill>
                      <a:srgbClr val="00BCEB">
                        <a:lumMod val="75000"/>
                      </a:srgbClr>
                    </a:solidFill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02" name="Freeform 572"/>
                  <p:cNvSpPr>
                    <a:spLocks noChangeAspect="1"/>
                  </p:cNvSpPr>
                  <p:nvPr/>
                </p:nvSpPr>
                <p:spPr bwMode="auto">
                  <a:xfrm>
                    <a:off x="7353241" y="3060698"/>
                    <a:ext cx="63998" cy="70998"/>
                  </a:xfrm>
                  <a:custGeom>
                    <a:avLst/>
                    <a:gdLst>
                      <a:gd name="T0" fmla="*/ 12 w 27"/>
                      <a:gd name="T1" fmla="*/ 28 h 30"/>
                      <a:gd name="T2" fmla="*/ 27 w 27"/>
                      <a:gd name="T3" fmla="*/ 29 h 30"/>
                      <a:gd name="T4" fmla="*/ 27 w 27"/>
                      <a:gd name="T5" fmla="*/ 1 h 30"/>
                      <a:gd name="T6" fmla="*/ 10 w 27"/>
                      <a:gd name="T7" fmla="*/ 1 h 30"/>
                      <a:gd name="T8" fmla="*/ 0 w 27"/>
                      <a:gd name="T9" fmla="*/ 2 h 30"/>
                      <a:gd name="T10" fmla="*/ 0 w 27"/>
                      <a:gd name="T11" fmla="*/ 30 h 30"/>
                      <a:gd name="T12" fmla="*/ 12 w 27"/>
                      <a:gd name="T13" fmla="*/ 28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30">
                        <a:moveTo>
                          <a:pt x="12" y="28"/>
                        </a:moveTo>
                        <a:cubicBezTo>
                          <a:pt x="18" y="28"/>
                          <a:pt x="23" y="28"/>
                          <a:pt x="27" y="29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2" y="1"/>
                          <a:pt x="16" y="0"/>
                          <a:pt x="10" y="1"/>
                        </a:cubicBezTo>
                        <a:cubicBezTo>
                          <a:pt x="7" y="1"/>
                          <a:pt x="3" y="1"/>
                          <a:pt x="0" y="2"/>
                        </a:cubicBezTo>
                        <a:cubicBezTo>
                          <a:pt x="0" y="30"/>
                          <a:pt x="0" y="30"/>
                          <a:pt x="0" y="30"/>
                        </a:cubicBezTo>
                        <a:cubicBezTo>
                          <a:pt x="3" y="29"/>
                          <a:pt x="7" y="28"/>
                          <a:pt x="12" y="28"/>
                        </a:cubicBezTo>
                        <a:close/>
                      </a:path>
                    </a:pathLst>
                  </a:custGeom>
                  <a:solidFill>
                    <a:srgbClr val="00BCEB">
                      <a:lumMod val="75000"/>
                    </a:srgbClr>
                  </a:solidFill>
                  <a:ln w="3175">
                    <a:solidFill>
                      <a:srgbClr val="00BCEB">
                        <a:lumMod val="75000"/>
                      </a:srgbClr>
                    </a:solidFill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03" name="Freeform 573"/>
                  <p:cNvSpPr>
                    <a:spLocks noChangeAspect="1"/>
                  </p:cNvSpPr>
                  <p:nvPr/>
                </p:nvSpPr>
                <p:spPr bwMode="auto">
                  <a:xfrm>
                    <a:off x="7353241" y="3226693"/>
                    <a:ext cx="63998" cy="79998"/>
                  </a:xfrm>
                  <a:custGeom>
                    <a:avLst/>
                    <a:gdLst>
                      <a:gd name="T0" fmla="*/ 27 w 27"/>
                      <a:gd name="T1" fmla="*/ 34 h 34"/>
                      <a:gd name="T2" fmla="*/ 27 w 27"/>
                      <a:gd name="T3" fmla="*/ 5 h 34"/>
                      <a:gd name="T4" fmla="*/ 15 w 27"/>
                      <a:gd name="T5" fmla="*/ 3 h 34"/>
                      <a:gd name="T6" fmla="*/ 0 w 27"/>
                      <a:gd name="T7" fmla="*/ 0 h 34"/>
                      <a:gd name="T8" fmla="*/ 0 w 27"/>
                      <a:gd name="T9" fmla="*/ 28 h 34"/>
                      <a:gd name="T10" fmla="*/ 10 w 27"/>
                      <a:gd name="T11" fmla="*/ 30 h 34"/>
                      <a:gd name="T12" fmla="*/ 27 w 27"/>
                      <a:gd name="T13" fmla="*/ 34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34">
                        <a:moveTo>
                          <a:pt x="27" y="34"/>
                        </a:moveTo>
                        <a:cubicBezTo>
                          <a:pt x="27" y="5"/>
                          <a:pt x="27" y="5"/>
                          <a:pt x="27" y="5"/>
                        </a:cubicBezTo>
                        <a:cubicBezTo>
                          <a:pt x="23" y="4"/>
                          <a:pt x="19" y="4"/>
                          <a:pt x="15" y="3"/>
                        </a:cubicBezTo>
                        <a:cubicBezTo>
                          <a:pt x="9" y="2"/>
                          <a:pt x="4" y="1"/>
                          <a:pt x="0" y="0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3" y="29"/>
                          <a:pt x="7" y="29"/>
                          <a:pt x="10" y="30"/>
                        </a:cubicBezTo>
                        <a:cubicBezTo>
                          <a:pt x="17" y="31"/>
                          <a:pt x="22" y="32"/>
                          <a:pt x="27" y="34"/>
                        </a:cubicBezTo>
                        <a:close/>
                      </a:path>
                    </a:pathLst>
                  </a:custGeom>
                  <a:solidFill>
                    <a:srgbClr val="00BCEB">
                      <a:lumMod val="75000"/>
                    </a:srgbClr>
                  </a:solidFill>
                  <a:ln w="3175">
                    <a:solidFill>
                      <a:srgbClr val="00BCEB">
                        <a:lumMod val="75000"/>
                      </a:srgbClr>
                    </a:solidFill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</p:grpSp>
          <p:sp>
            <p:nvSpPr>
              <p:cNvPr id="183" name="TextBox 182"/>
              <p:cNvSpPr txBox="1"/>
              <p:nvPr/>
            </p:nvSpPr>
            <p:spPr>
              <a:xfrm>
                <a:off x="6749923" y="1618072"/>
                <a:ext cx="868078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  <a:cs typeface="ＭＳ Ｐゴシック" charset="0"/>
                  </a:rPr>
                  <a:t>-5% Y:Y</a:t>
                </a:r>
              </a:p>
            </p:txBody>
          </p:sp>
        </p:grpSp>
      </p:grpSp>
      <p:sp>
        <p:nvSpPr>
          <p:cNvPr id="177" name="TextBox 176">
            <a:extLst>
              <a:ext uri="{FF2B5EF4-FFF2-40B4-BE49-F238E27FC236}">
                <a16:creationId xmlns:a16="http://schemas.microsoft.com/office/drawing/2014/main" id="{9A955D5B-261A-4717-BB5D-D2FD0C979A44}"/>
              </a:ext>
            </a:extLst>
          </p:cNvPr>
          <p:cNvSpPr txBox="1"/>
          <p:nvPr/>
        </p:nvSpPr>
        <p:spPr>
          <a:xfrm>
            <a:off x="2794310" y="3458715"/>
            <a:ext cx="3555380" cy="2862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 defTabSz="6858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1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Transformational Capabilities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6653537" y="3806141"/>
            <a:ext cx="684400" cy="684400"/>
            <a:chOff x="5938818" y="2083461"/>
            <a:chExt cx="647980" cy="647980"/>
          </a:xfrm>
        </p:grpSpPr>
        <p:sp>
          <p:nvSpPr>
            <p:cNvPr id="94" name="Oval 705"/>
            <p:cNvSpPr>
              <a:spLocks noChangeArrowheads="1"/>
            </p:cNvSpPr>
            <p:nvPr/>
          </p:nvSpPr>
          <p:spPr bwMode="auto">
            <a:xfrm>
              <a:off x="5938818" y="2083461"/>
              <a:ext cx="647980" cy="647980"/>
            </a:xfrm>
            <a:prstGeom prst="ellipse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5" name="Freeform 706"/>
            <p:cNvSpPr>
              <a:spLocks/>
            </p:cNvSpPr>
            <p:nvPr/>
          </p:nvSpPr>
          <p:spPr bwMode="auto">
            <a:xfrm>
              <a:off x="6132812" y="2437450"/>
              <a:ext cx="443986" cy="293991"/>
            </a:xfrm>
            <a:custGeom>
              <a:avLst/>
              <a:gdLst>
                <a:gd name="T0" fmla="*/ 170 w 188"/>
                <a:gd name="T1" fmla="*/ 0 h 124"/>
                <a:gd name="T2" fmla="*/ 170 w 188"/>
                <a:gd name="T3" fmla="*/ 2 h 124"/>
                <a:gd name="T4" fmla="*/ 168 w 188"/>
                <a:gd name="T5" fmla="*/ 8 h 124"/>
                <a:gd name="T6" fmla="*/ 161 w 188"/>
                <a:gd name="T7" fmla="*/ 12 h 124"/>
                <a:gd name="T8" fmla="*/ 154 w 188"/>
                <a:gd name="T9" fmla="*/ 9 h 124"/>
                <a:gd name="T10" fmla="*/ 149 w 188"/>
                <a:gd name="T11" fmla="*/ 4 h 124"/>
                <a:gd name="T12" fmla="*/ 131 w 188"/>
                <a:gd name="T13" fmla="*/ 51 h 124"/>
                <a:gd name="T14" fmla="*/ 68 w 188"/>
                <a:gd name="T15" fmla="*/ 88 h 124"/>
                <a:gd name="T16" fmla="*/ 55 w 188"/>
                <a:gd name="T17" fmla="*/ 89 h 124"/>
                <a:gd name="T18" fmla="*/ 0 w 188"/>
                <a:gd name="T19" fmla="*/ 72 h 124"/>
                <a:gd name="T20" fmla="*/ 54 w 188"/>
                <a:gd name="T21" fmla="*/ 124 h 124"/>
                <a:gd name="T22" fmla="*/ 55 w 188"/>
                <a:gd name="T23" fmla="*/ 124 h 124"/>
                <a:gd name="T24" fmla="*/ 188 w 188"/>
                <a:gd name="T25" fmla="*/ 18 h 124"/>
                <a:gd name="T26" fmla="*/ 170 w 188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8" h="124">
                  <a:moveTo>
                    <a:pt x="170" y="0"/>
                  </a:moveTo>
                  <a:cubicBezTo>
                    <a:pt x="170" y="0"/>
                    <a:pt x="170" y="1"/>
                    <a:pt x="170" y="2"/>
                  </a:cubicBezTo>
                  <a:cubicBezTo>
                    <a:pt x="170" y="4"/>
                    <a:pt x="170" y="7"/>
                    <a:pt x="168" y="8"/>
                  </a:cubicBezTo>
                  <a:cubicBezTo>
                    <a:pt x="166" y="10"/>
                    <a:pt x="164" y="12"/>
                    <a:pt x="161" y="12"/>
                  </a:cubicBezTo>
                  <a:cubicBezTo>
                    <a:pt x="158" y="12"/>
                    <a:pt x="156" y="11"/>
                    <a:pt x="154" y="9"/>
                  </a:cubicBezTo>
                  <a:cubicBezTo>
                    <a:pt x="149" y="4"/>
                    <a:pt x="149" y="4"/>
                    <a:pt x="149" y="4"/>
                  </a:cubicBezTo>
                  <a:cubicBezTo>
                    <a:pt x="148" y="21"/>
                    <a:pt x="141" y="38"/>
                    <a:pt x="131" y="51"/>
                  </a:cubicBezTo>
                  <a:cubicBezTo>
                    <a:pt x="116" y="72"/>
                    <a:pt x="93" y="85"/>
                    <a:pt x="68" y="88"/>
                  </a:cubicBezTo>
                  <a:cubicBezTo>
                    <a:pt x="64" y="89"/>
                    <a:pt x="60" y="89"/>
                    <a:pt x="55" y="89"/>
                  </a:cubicBezTo>
                  <a:cubicBezTo>
                    <a:pt x="35" y="89"/>
                    <a:pt x="16" y="83"/>
                    <a:pt x="0" y="72"/>
                  </a:cubicBezTo>
                  <a:cubicBezTo>
                    <a:pt x="54" y="124"/>
                    <a:pt x="54" y="124"/>
                    <a:pt x="54" y="124"/>
                  </a:cubicBezTo>
                  <a:cubicBezTo>
                    <a:pt x="54" y="124"/>
                    <a:pt x="55" y="124"/>
                    <a:pt x="55" y="124"/>
                  </a:cubicBezTo>
                  <a:cubicBezTo>
                    <a:pt x="120" y="124"/>
                    <a:pt x="175" y="79"/>
                    <a:pt x="188" y="18"/>
                  </a:cubicBezTo>
                  <a:cubicBezTo>
                    <a:pt x="170" y="0"/>
                    <a:pt x="170" y="0"/>
                    <a:pt x="170" y="0"/>
                  </a:cubicBezTo>
                </a:path>
              </a:pathLst>
            </a:custGeom>
            <a:solidFill>
              <a:srgbClr val="003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6" name="Freeform 707"/>
            <p:cNvSpPr>
              <a:spLocks/>
            </p:cNvSpPr>
            <p:nvPr/>
          </p:nvSpPr>
          <p:spPr bwMode="auto">
            <a:xfrm>
              <a:off x="5987816" y="2156459"/>
              <a:ext cx="484985" cy="283991"/>
            </a:xfrm>
            <a:custGeom>
              <a:avLst/>
              <a:gdLst>
                <a:gd name="T0" fmla="*/ 25 w 205"/>
                <a:gd name="T1" fmla="*/ 119 h 120"/>
                <a:gd name="T2" fmla="*/ 25 w 205"/>
                <a:gd name="T3" fmla="*/ 119 h 120"/>
                <a:gd name="T4" fmla="*/ 26 w 205"/>
                <a:gd name="T5" fmla="*/ 119 h 120"/>
                <a:gd name="T6" fmla="*/ 26 w 205"/>
                <a:gd name="T7" fmla="*/ 119 h 120"/>
                <a:gd name="T8" fmla="*/ 27 w 205"/>
                <a:gd name="T9" fmla="*/ 119 h 120"/>
                <a:gd name="T10" fmla="*/ 27 w 205"/>
                <a:gd name="T11" fmla="*/ 120 h 120"/>
                <a:gd name="T12" fmla="*/ 27 w 205"/>
                <a:gd name="T13" fmla="*/ 120 h 120"/>
                <a:gd name="T14" fmla="*/ 27 w 205"/>
                <a:gd name="T15" fmla="*/ 120 h 120"/>
                <a:gd name="T16" fmla="*/ 28 w 205"/>
                <a:gd name="T17" fmla="*/ 120 h 120"/>
                <a:gd name="T18" fmla="*/ 28 w 205"/>
                <a:gd name="T19" fmla="*/ 120 h 120"/>
                <a:gd name="T20" fmla="*/ 28 w 205"/>
                <a:gd name="T21" fmla="*/ 120 h 120"/>
                <a:gd name="T22" fmla="*/ 28 w 205"/>
                <a:gd name="T23" fmla="*/ 120 h 120"/>
                <a:gd name="T24" fmla="*/ 30 w 205"/>
                <a:gd name="T25" fmla="*/ 120 h 120"/>
                <a:gd name="T26" fmla="*/ 30 w 205"/>
                <a:gd name="T27" fmla="*/ 120 h 120"/>
                <a:gd name="T28" fmla="*/ 31 w 205"/>
                <a:gd name="T29" fmla="*/ 120 h 120"/>
                <a:gd name="T30" fmla="*/ 31 w 205"/>
                <a:gd name="T31" fmla="*/ 120 h 120"/>
                <a:gd name="T32" fmla="*/ 32 w 205"/>
                <a:gd name="T33" fmla="*/ 120 h 120"/>
                <a:gd name="T34" fmla="*/ 32 w 205"/>
                <a:gd name="T35" fmla="*/ 120 h 120"/>
                <a:gd name="T36" fmla="*/ 32 w 205"/>
                <a:gd name="T37" fmla="*/ 120 h 120"/>
                <a:gd name="T38" fmla="*/ 33 w 205"/>
                <a:gd name="T39" fmla="*/ 120 h 120"/>
                <a:gd name="T40" fmla="*/ 33 w 205"/>
                <a:gd name="T41" fmla="*/ 120 h 120"/>
                <a:gd name="T42" fmla="*/ 33 w 205"/>
                <a:gd name="T43" fmla="*/ 120 h 120"/>
                <a:gd name="T44" fmla="*/ 34 w 205"/>
                <a:gd name="T45" fmla="*/ 119 h 120"/>
                <a:gd name="T46" fmla="*/ 34 w 205"/>
                <a:gd name="T47" fmla="*/ 119 h 120"/>
                <a:gd name="T48" fmla="*/ 34 w 205"/>
                <a:gd name="T49" fmla="*/ 119 h 120"/>
                <a:gd name="T50" fmla="*/ 35 w 205"/>
                <a:gd name="T51" fmla="*/ 119 h 120"/>
                <a:gd name="T52" fmla="*/ 35 w 205"/>
                <a:gd name="T53" fmla="*/ 119 h 120"/>
                <a:gd name="T54" fmla="*/ 36 w 205"/>
                <a:gd name="T55" fmla="*/ 118 h 120"/>
                <a:gd name="T56" fmla="*/ 36 w 205"/>
                <a:gd name="T57" fmla="*/ 118 h 120"/>
                <a:gd name="T58" fmla="*/ 36 w 205"/>
                <a:gd name="T59" fmla="*/ 118 h 120"/>
                <a:gd name="T60" fmla="*/ 36 w 205"/>
                <a:gd name="T61" fmla="*/ 118 h 120"/>
                <a:gd name="T62" fmla="*/ 57 w 205"/>
                <a:gd name="T63" fmla="*/ 97 h 120"/>
                <a:gd name="T64" fmla="*/ 57 w 205"/>
                <a:gd name="T65" fmla="*/ 85 h 120"/>
                <a:gd name="T66" fmla="*/ 45 w 205"/>
                <a:gd name="T67" fmla="*/ 85 h 120"/>
                <a:gd name="T68" fmla="*/ 39 w 205"/>
                <a:gd name="T69" fmla="*/ 90 h 120"/>
                <a:gd name="T70" fmla="*/ 53 w 205"/>
                <a:gd name="T71" fmla="*/ 53 h 120"/>
                <a:gd name="T72" fmla="*/ 104 w 205"/>
                <a:gd name="T73" fmla="*/ 24 h 120"/>
                <a:gd name="T74" fmla="*/ 186 w 205"/>
                <a:gd name="T75" fmla="*/ 74 h 120"/>
                <a:gd name="T76" fmla="*/ 198 w 205"/>
                <a:gd name="T77" fmla="*/ 79 h 120"/>
                <a:gd name="T78" fmla="*/ 203 w 205"/>
                <a:gd name="T79" fmla="*/ 68 h 120"/>
                <a:gd name="T80" fmla="*/ 101 w 205"/>
                <a:gd name="T81" fmla="*/ 6 h 120"/>
                <a:gd name="T82" fmla="*/ 39 w 205"/>
                <a:gd name="T83" fmla="*/ 43 h 120"/>
                <a:gd name="T84" fmla="*/ 21 w 205"/>
                <a:gd name="T85" fmla="*/ 89 h 120"/>
                <a:gd name="T86" fmla="*/ 16 w 205"/>
                <a:gd name="T87" fmla="*/ 84 h 120"/>
                <a:gd name="T88" fmla="*/ 3 w 205"/>
                <a:gd name="T89" fmla="*/ 84 h 120"/>
                <a:gd name="T90" fmla="*/ 3 w 205"/>
                <a:gd name="T91" fmla="*/ 97 h 120"/>
                <a:gd name="T92" fmla="*/ 24 w 205"/>
                <a:gd name="T93" fmla="*/ 117 h 120"/>
                <a:gd name="T94" fmla="*/ 24 w 205"/>
                <a:gd name="T95" fmla="*/ 118 h 120"/>
                <a:gd name="T96" fmla="*/ 25 w 205"/>
                <a:gd name="T97" fmla="*/ 118 h 120"/>
                <a:gd name="T98" fmla="*/ 25 w 205"/>
                <a:gd name="T99" fmla="*/ 11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5" h="120">
                  <a:moveTo>
                    <a:pt x="25" y="119"/>
                  </a:moveTo>
                  <a:cubicBezTo>
                    <a:pt x="25" y="119"/>
                    <a:pt x="25" y="119"/>
                    <a:pt x="25" y="119"/>
                  </a:cubicBezTo>
                  <a:cubicBezTo>
                    <a:pt x="26" y="119"/>
                    <a:pt x="26" y="119"/>
                    <a:pt x="26" y="119"/>
                  </a:cubicBezTo>
                  <a:cubicBezTo>
                    <a:pt x="26" y="119"/>
                    <a:pt x="26" y="119"/>
                    <a:pt x="26" y="119"/>
                  </a:cubicBezTo>
                  <a:cubicBezTo>
                    <a:pt x="27" y="119"/>
                    <a:pt x="27" y="119"/>
                    <a:pt x="27" y="119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8" y="120"/>
                    <a:pt x="28" y="120"/>
                    <a:pt x="28" y="120"/>
                  </a:cubicBezTo>
                  <a:cubicBezTo>
                    <a:pt x="28" y="120"/>
                    <a:pt x="28" y="120"/>
                    <a:pt x="28" y="120"/>
                  </a:cubicBezTo>
                  <a:cubicBezTo>
                    <a:pt x="28" y="120"/>
                    <a:pt x="28" y="120"/>
                    <a:pt x="28" y="120"/>
                  </a:cubicBezTo>
                  <a:cubicBezTo>
                    <a:pt x="28" y="120"/>
                    <a:pt x="28" y="120"/>
                    <a:pt x="28" y="120"/>
                  </a:cubicBezTo>
                  <a:cubicBezTo>
                    <a:pt x="29" y="120"/>
                    <a:pt x="30" y="120"/>
                    <a:pt x="30" y="120"/>
                  </a:cubicBezTo>
                  <a:cubicBezTo>
                    <a:pt x="30" y="120"/>
                    <a:pt x="30" y="120"/>
                    <a:pt x="30" y="120"/>
                  </a:cubicBezTo>
                  <a:cubicBezTo>
                    <a:pt x="30" y="120"/>
                    <a:pt x="31" y="120"/>
                    <a:pt x="31" y="120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3" y="120"/>
                    <a:pt x="33" y="120"/>
                    <a:pt x="33" y="120"/>
                  </a:cubicBezTo>
                  <a:cubicBezTo>
                    <a:pt x="33" y="120"/>
                    <a:pt x="33" y="120"/>
                    <a:pt x="33" y="120"/>
                  </a:cubicBezTo>
                  <a:cubicBezTo>
                    <a:pt x="33" y="120"/>
                    <a:pt x="33" y="120"/>
                    <a:pt x="33" y="120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6" y="118"/>
                    <a:pt x="36" y="118"/>
                    <a:pt x="36" y="118"/>
                  </a:cubicBezTo>
                  <a:cubicBezTo>
                    <a:pt x="36" y="118"/>
                    <a:pt x="36" y="118"/>
                    <a:pt x="36" y="118"/>
                  </a:cubicBezTo>
                  <a:cubicBezTo>
                    <a:pt x="36" y="118"/>
                    <a:pt x="36" y="118"/>
                    <a:pt x="36" y="118"/>
                  </a:cubicBezTo>
                  <a:cubicBezTo>
                    <a:pt x="36" y="118"/>
                    <a:pt x="36" y="118"/>
                    <a:pt x="36" y="118"/>
                  </a:cubicBezTo>
                  <a:cubicBezTo>
                    <a:pt x="57" y="97"/>
                    <a:pt x="57" y="97"/>
                    <a:pt x="57" y="97"/>
                  </a:cubicBezTo>
                  <a:cubicBezTo>
                    <a:pt x="61" y="94"/>
                    <a:pt x="61" y="88"/>
                    <a:pt x="57" y="85"/>
                  </a:cubicBezTo>
                  <a:cubicBezTo>
                    <a:pt x="54" y="81"/>
                    <a:pt x="48" y="81"/>
                    <a:pt x="45" y="85"/>
                  </a:cubicBezTo>
                  <a:cubicBezTo>
                    <a:pt x="39" y="90"/>
                    <a:pt x="39" y="90"/>
                    <a:pt x="39" y="90"/>
                  </a:cubicBezTo>
                  <a:cubicBezTo>
                    <a:pt x="40" y="77"/>
                    <a:pt x="45" y="64"/>
                    <a:pt x="53" y="53"/>
                  </a:cubicBezTo>
                  <a:cubicBezTo>
                    <a:pt x="66" y="37"/>
                    <a:pt x="84" y="27"/>
                    <a:pt x="104" y="24"/>
                  </a:cubicBezTo>
                  <a:cubicBezTo>
                    <a:pt x="139" y="19"/>
                    <a:pt x="174" y="40"/>
                    <a:pt x="186" y="74"/>
                  </a:cubicBezTo>
                  <a:cubicBezTo>
                    <a:pt x="188" y="78"/>
                    <a:pt x="193" y="81"/>
                    <a:pt x="198" y="79"/>
                  </a:cubicBezTo>
                  <a:cubicBezTo>
                    <a:pt x="202" y="77"/>
                    <a:pt x="205" y="72"/>
                    <a:pt x="203" y="68"/>
                  </a:cubicBezTo>
                  <a:cubicBezTo>
                    <a:pt x="188" y="26"/>
                    <a:pt x="145" y="0"/>
                    <a:pt x="101" y="6"/>
                  </a:cubicBezTo>
                  <a:cubicBezTo>
                    <a:pt x="76" y="10"/>
                    <a:pt x="54" y="23"/>
                    <a:pt x="39" y="43"/>
                  </a:cubicBezTo>
                  <a:cubicBezTo>
                    <a:pt x="29" y="57"/>
                    <a:pt x="23" y="73"/>
                    <a:pt x="21" y="89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3" y="81"/>
                    <a:pt x="7" y="81"/>
                    <a:pt x="3" y="84"/>
                  </a:cubicBezTo>
                  <a:cubicBezTo>
                    <a:pt x="0" y="88"/>
                    <a:pt x="0" y="93"/>
                    <a:pt x="3" y="97"/>
                  </a:cubicBezTo>
                  <a:cubicBezTo>
                    <a:pt x="24" y="117"/>
                    <a:pt x="24" y="117"/>
                    <a:pt x="24" y="117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5" y="118"/>
                    <a:pt x="25" y="11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7" name="Freeform 708"/>
            <p:cNvSpPr>
              <a:spLocks noEditPoints="1"/>
            </p:cNvSpPr>
            <p:nvPr/>
          </p:nvSpPr>
          <p:spPr bwMode="auto">
            <a:xfrm>
              <a:off x="5987816" y="2154459"/>
              <a:ext cx="484985" cy="287991"/>
            </a:xfrm>
            <a:custGeom>
              <a:avLst/>
              <a:gdLst>
                <a:gd name="T0" fmla="*/ 28 w 205"/>
                <a:gd name="T1" fmla="*/ 122 h 122"/>
                <a:gd name="T2" fmla="*/ 27 w 205"/>
                <a:gd name="T3" fmla="*/ 121 h 122"/>
                <a:gd name="T4" fmla="*/ 27 w 205"/>
                <a:gd name="T5" fmla="*/ 121 h 122"/>
                <a:gd name="T6" fmla="*/ 26 w 205"/>
                <a:gd name="T7" fmla="*/ 121 h 122"/>
                <a:gd name="T8" fmla="*/ 25 w 205"/>
                <a:gd name="T9" fmla="*/ 120 h 122"/>
                <a:gd name="T10" fmla="*/ 24 w 205"/>
                <a:gd name="T11" fmla="*/ 120 h 122"/>
                <a:gd name="T12" fmla="*/ 23 w 205"/>
                <a:gd name="T13" fmla="*/ 119 h 122"/>
                <a:gd name="T14" fmla="*/ 0 w 205"/>
                <a:gd name="T15" fmla="*/ 92 h 122"/>
                <a:gd name="T16" fmla="*/ 10 w 205"/>
                <a:gd name="T17" fmla="*/ 82 h 122"/>
                <a:gd name="T18" fmla="*/ 20 w 205"/>
                <a:gd name="T19" fmla="*/ 89 h 122"/>
                <a:gd name="T20" fmla="*/ 101 w 205"/>
                <a:gd name="T21" fmla="*/ 7 h 122"/>
                <a:gd name="T22" fmla="*/ 198 w 205"/>
                <a:gd name="T23" fmla="*/ 81 h 122"/>
                <a:gd name="T24" fmla="*/ 186 w 205"/>
                <a:gd name="T25" fmla="*/ 75 h 122"/>
                <a:gd name="T26" fmla="*/ 54 w 205"/>
                <a:gd name="T27" fmla="*/ 55 h 122"/>
                <a:gd name="T28" fmla="*/ 44 w 205"/>
                <a:gd name="T29" fmla="*/ 85 h 122"/>
                <a:gd name="T30" fmla="*/ 51 w 205"/>
                <a:gd name="T31" fmla="*/ 82 h 122"/>
                <a:gd name="T32" fmla="*/ 58 w 205"/>
                <a:gd name="T33" fmla="*/ 99 h 122"/>
                <a:gd name="T34" fmla="*/ 36 w 205"/>
                <a:gd name="T35" fmla="*/ 120 h 122"/>
                <a:gd name="T36" fmla="*/ 36 w 205"/>
                <a:gd name="T37" fmla="*/ 120 h 122"/>
                <a:gd name="T38" fmla="*/ 35 w 205"/>
                <a:gd name="T39" fmla="*/ 121 h 122"/>
                <a:gd name="T40" fmla="*/ 34 w 205"/>
                <a:gd name="T41" fmla="*/ 121 h 122"/>
                <a:gd name="T42" fmla="*/ 33 w 205"/>
                <a:gd name="T43" fmla="*/ 121 h 122"/>
                <a:gd name="T44" fmla="*/ 33 w 205"/>
                <a:gd name="T45" fmla="*/ 121 h 122"/>
                <a:gd name="T46" fmla="*/ 32 w 205"/>
                <a:gd name="T47" fmla="*/ 122 h 122"/>
                <a:gd name="T48" fmla="*/ 30 w 205"/>
                <a:gd name="T49" fmla="*/ 122 h 122"/>
                <a:gd name="T50" fmla="*/ 28 w 205"/>
                <a:gd name="T51" fmla="*/ 120 h 122"/>
                <a:gd name="T52" fmla="*/ 29 w 205"/>
                <a:gd name="T53" fmla="*/ 120 h 122"/>
                <a:gd name="T54" fmla="*/ 31 w 205"/>
                <a:gd name="T55" fmla="*/ 120 h 122"/>
                <a:gd name="T56" fmla="*/ 32 w 205"/>
                <a:gd name="T57" fmla="*/ 120 h 122"/>
                <a:gd name="T58" fmla="*/ 33 w 205"/>
                <a:gd name="T59" fmla="*/ 120 h 122"/>
                <a:gd name="T60" fmla="*/ 33 w 205"/>
                <a:gd name="T61" fmla="*/ 120 h 122"/>
                <a:gd name="T62" fmla="*/ 34 w 205"/>
                <a:gd name="T63" fmla="*/ 119 h 122"/>
                <a:gd name="T64" fmla="*/ 35 w 205"/>
                <a:gd name="T65" fmla="*/ 119 h 122"/>
                <a:gd name="T66" fmla="*/ 35 w 205"/>
                <a:gd name="T67" fmla="*/ 119 h 122"/>
                <a:gd name="T68" fmla="*/ 36 w 205"/>
                <a:gd name="T69" fmla="*/ 118 h 122"/>
                <a:gd name="T70" fmla="*/ 57 w 205"/>
                <a:gd name="T71" fmla="*/ 86 h 122"/>
                <a:gd name="T72" fmla="*/ 51 w 205"/>
                <a:gd name="T73" fmla="*/ 84 h 122"/>
                <a:gd name="T74" fmla="*/ 38 w 205"/>
                <a:gd name="T75" fmla="*/ 93 h 122"/>
                <a:gd name="T76" fmla="*/ 53 w 205"/>
                <a:gd name="T77" fmla="*/ 54 h 122"/>
                <a:gd name="T78" fmla="*/ 187 w 205"/>
                <a:gd name="T79" fmla="*/ 74 h 122"/>
                <a:gd name="T80" fmla="*/ 198 w 205"/>
                <a:gd name="T81" fmla="*/ 79 h 122"/>
                <a:gd name="T82" fmla="*/ 101 w 205"/>
                <a:gd name="T83" fmla="*/ 8 h 122"/>
                <a:gd name="T84" fmla="*/ 21 w 205"/>
                <a:gd name="T85" fmla="*/ 90 h 122"/>
                <a:gd name="T86" fmla="*/ 16 w 205"/>
                <a:gd name="T87" fmla="*/ 86 h 122"/>
                <a:gd name="T88" fmla="*/ 10 w 205"/>
                <a:gd name="T89" fmla="*/ 83 h 122"/>
                <a:gd name="T90" fmla="*/ 1 w 205"/>
                <a:gd name="T91" fmla="*/ 92 h 122"/>
                <a:gd name="T92" fmla="*/ 24 w 205"/>
                <a:gd name="T93" fmla="*/ 118 h 122"/>
                <a:gd name="T94" fmla="*/ 25 w 205"/>
                <a:gd name="T95" fmla="*/ 119 h 122"/>
                <a:gd name="T96" fmla="*/ 25 w 205"/>
                <a:gd name="T97" fmla="*/ 119 h 122"/>
                <a:gd name="T98" fmla="*/ 26 w 205"/>
                <a:gd name="T99" fmla="*/ 120 h 122"/>
                <a:gd name="T100" fmla="*/ 27 w 205"/>
                <a:gd name="T101" fmla="*/ 120 h 122"/>
                <a:gd name="T102" fmla="*/ 28 w 205"/>
                <a:gd name="T103" fmla="*/ 120 h 122"/>
                <a:gd name="T104" fmla="*/ 28 w 205"/>
                <a:gd name="T105" fmla="*/ 12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5" h="122">
                  <a:moveTo>
                    <a:pt x="30" y="122"/>
                  </a:moveTo>
                  <a:cubicBezTo>
                    <a:pt x="29" y="122"/>
                    <a:pt x="29" y="122"/>
                    <a:pt x="28" y="122"/>
                  </a:cubicBezTo>
                  <a:cubicBezTo>
                    <a:pt x="28" y="122"/>
                    <a:pt x="28" y="122"/>
                    <a:pt x="28" y="122"/>
                  </a:cubicBezTo>
                  <a:cubicBezTo>
                    <a:pt x="27" y="121"/>
                    <a:pt x="27" y="121"/>
                    <a:pt x="27" y="121"/>
                  </a:cubicBezTo>
                  <a:cubicBezTo>
                    <a:pt x="27" y="121"/>
                    <a:pt x="27" y="121"/>
                    <a:pt x="27" y="121"/>
                  </a:cubicBezTo>
                  <a:cubicBezTo>
                    <a:pt x="27" y="121"/>
                    <a:pt x="27" y="121"/>
                    <a:pt x="27" y="121"/>
                  </a:cubicBezTo>
                  <a:cubicBezTo>
                    <a:pt x="26" y="121"/>
                    <a:pt x="26" y="121"/>
                    <a:pt x="26" y="121"/>
                  </a:cubicBezTo>
                  <a:cubicBezTo>
                    <a:pt x="26" y="121"/>
                    <a:pt x="26" y="121"/>
                    <a:pt x="26" y="121"/>
                  </a:cubicBezTo>
                  <a:cubicBezTo>
                    <a:pt x="25" y="121"/>
                    <a:pt x="25" y="121"/>
                    <a:pt x="25" y="121"/>
                  </a:cubicBezTo>
                  <a:cubicBezTo>
                    <a:pt x="25" y="120"/>
                    <a:pt x="25" y="120"/>
                    <a:pt x="25" y="120"/>
                  </a:cubicBezTo>
                  <a:cubicBezTo>
                    <a:pt x="25" y="120"/>
                    <a:pt x="25" y="120"/>
                    <a:pt x="25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3" y="119"/>
                    <a:pt x="23" y="119"/>
                    <a:pt x="23" y="119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1" y="96"/>
                    <a:pt x="0" y="94"/>
                    <a:pt x="0" y="92"/>
                  </a:cubicBezTo>
                  <a:cubicBezTo>
                    <a:pt x="0" y="89"/>
                    <a:pt x="1" y="87"/>
                    <a:pt x="3" y="85"/>
                  </a:cubicBezTo>
                  <a:cubicBezTo>
                    <a:pt x="5" y="83"/>
                    <a:pt x="7" y="82"/>
                    <a:pt x="10" y="82"/>
                  </a:cubicBezTo>
                  <a:cubicBezTo>
                    <a:pt x="12" y="82"/>
                    <a:pt x="15" y="83"/>
                    <a:pt x="16" y="85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2" y="72"/>
                    <a:pt x="29" y="57"/>
                    <a:pt x="39" y="43"/>
                  </a:cubicBezTo>
                  <a:cubicBezTo>
                    <a:pt x="54" y="23"/>
                    <a:pt x="76" y="10"/>
                    <a:pt x="101" y="7"/>
                  </a:cubicBezTo>
                  <a:cubicBezTo>
                    <a:pt x="146" y="0"/>
                    <a:pt x="189" y="26"/>
                    <a:pt x="204" y="68"/>
                  </a:cubicBezTo>
                  <a:cubicBezTo>
                    <a:pt x="205" y="73"/>
                    <a:pt x="203" y="79"/>
                    <a:pt x="198" y="81"/>
                  </a:cubicBezTo>
                  <a:cubicBezTo>
                    <a:pt x="196" y="81"/>
                    <a:pt x="193" y="81"/>
                    <a:pt x="191" y="80"/>
                  </a:cubicBezTo>
                  <a:cubicBezTo>
                    <a:pt x="188" y="79"/>
                    <a:pt x="187" y="77"/>
                    <a:pt x="186" y="75"/>
                  </a:cubicBezTo>
                  <a:cubicBezTo>
                    <a:pt x="174" y="41"/>
                    <a:pt x="139" y="20"/>
                    <a:pt x="104" y="25"/>
                  </a:cubicBezTo>
                  <a:cubicBezTo>
                    <a:pt x="84" y="28"/>
                    <a:pt x="66" y="39"/>
                    <a:pt x="54" y="55"/>
                  </a:cubicBezTo>
                  <a:cubicBezTo>
                    <a:pt x="46" y="65"/>
                    <a:pt x="41" y="77"/>
                    <a:pt x="40" y="9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6" y="83"/>
                    <a:pt x="48" y="82"/>
                    <a:pt x="51" y="82"/>
                  </a:cubicBezTo>
                  <a:cubicBezTo>
                    <a:pt x="51" y="82"/>
                    <a:pt x="51" y="82"/>
                    <a:pt x="51" y="82"/>
                  </a:cubicBezTo>
                  <a:cubicBezTo>
                    <a:pt x="53" y="82"/>
                    <a:pt x="56" y="83"/>
                    <a:pt x="58" y="85"/>
                  </a:cubicBezTo>
                  <a:cubicBezTo>
                    <a:pt x="61" y="89"/>
                    <a:pt x="61" y="95"/>
                    <a:pt x="58" y="99"/>
                  </a:cubicBezTo>
                  <a:cubicBezTo>
                    <a:pt x="37" y="119"/>
                    <a:pt x="37" y="119"/>
                    <a:pt x="37" y="119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4" y="121"/>
                    <a:pt x="34" y="121"/>
                    <a:pt x="34" y="121"/>
                  </a:cubicBezTo>
                  <a:cubicBezTo>
                    <a:pt x="34" y="121"/>
                    <a:pt x="34" y="121"/>
                    <a:pt x="34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2" y="122"/>
                    <a:pt x="32" y="122"/>
                    <a:pt x="32" y="122"/>
                  </a:cubicBezTo>
                  <a:cubicBezTo>
                    <a:pt x="32" y="122"/>
                    <a:pt x="32" y="122"/>
                    <a:pt x="32" y="122"/>
                  </a:cubicBezTo>
                  <a:cubicBezTo>
                    <a:pt x="31" y="122"/>
                    <a:pt x="31" y="122"/>
                    <a:pt x="31" y="122"/>
                  </a:cubicBezTo>
                  <a:cubicBezTo>
                    <a:pt x="31" y="122"/>
                    <a:pt x="30" y="122"/>
                    <a:pt x="30" y="122"/>
                  </a:cubicBezTo>
                  <a:moveTo>
                    <a:pt x="28" y="120"/>
                  </a:moveTo>
                  <a:cubicBezTo>
                    <a:pt x="28" y="120"/>
                    <a:pt x="28" y="120"/>
                    <a:pt x="28" y="120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9" y="120"/>
                    <a:pt x="29" y="120"/>
                    <a:pt x="29" y="120"/>
                  </a:cubicBezTo>
                  <a:cubicBezTo>
                    <a:pt x="29" y="121"/>
                    <a:pt x="30" y="121"/>
                    <a:pt x="30" y="121"/>
                  </a:cubicBezTo>
                  <a:cubicBezTo>
                    <a:pt x="30" y="121"/>
                    <a:pt x="31" y="121"/>
                    <a:pt x="31" y="120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3" y="120"/>
                    <a:pt x="33" y="120"/>
                    <a:pt x="33" y="120"/>
                  </a:cubicBezTo>
                  <a:cubicBezTo>
                    <a:pt x="33" y="120"/>
                    <a:pt x="33" y="120"/>
                    <a:pt x="33" y="120"/>
                  </a:cubicBezTo>
                  <a:cubicBezTo>
                    <a:pt x="33" y="120"/>
                    <a:pt x="33" y="120"/>
                    <a:pt x="33" y="120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6" y="118"/>
                    <a:pt x="36" y="118"/>
                    <a:pt x="36" y="118"/>
                  </a:cubicBezTo>
                  <a:cubicBezTo>
                    <a:pt x="36" y="118"/>
                    <a:pt x="36" y="118"/>
                    <a:pt x="36" y="11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60" y="95"/>
                    <a:pt x="60" y="89"/>
                    <a:pt x="57" y="86"/>
                  </a:cubicBezTo>
                  <a:cubicBezTo>
                    <a:pt x="55" y="85"/>
                    <a:pt x="53" y="84"/>
                    <a:pt x="51" y="84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49" y="84"/>
                    <a:pt x="47" y="84"/>
                    <a:pt x="45" y="86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8" y="91"/>
                    <a:pt x="38" y="91"/>
                    <a:pt x="38" y="91"/>
                  </a:cubicBezTo>
                  <a:cubicBezTo>
                    <a:pt x="40" y="78"/>
                    <a:pt x="45" y="65"/>
                    <a:pt x="53" y="54"/>
                  </a:cubicBezTo>
                  <a:cubicBezTo>
                    <a:pt x="65" y="38"/>
                    <a:pt x="83" y="27"/>
                    <a:pt x="104" y="24"/>
                  </a:cubicBezTo>
                  <a:cubicBezTo>
                    <a:pt x="140" y="19"/>
                    <a:pt x="175" y="40"/>
                    <a:pt x="187" y="74"/>
                  </a:cubicBezTo>
                  <a:cubicBezTo>
                    <a:pt x="188" y="76"/>
                    <a:pt x="189" y="78"/>
                    <a:pt x="191" y="79"/>
                  </a:cubicBezTo>
                  <a:cubicBezTo>
                    <a:pt x="193" y="80"/>
                    <a:pt x="195" y="80"/>
                    <a:pt x="198" y="79"/>
                  </a:cubicBezTo>
                  <a:cubicBezTo>
                    <a:pt x="202" y="78"/>
                    <a:pt x="204" y="73"/>
                    <a:pt x="202" y="69"/>
                  </a:cubicBezTo>
                  <a:cubicBezTo>
                    <a:pt x="188" y="27"/>
                    <a:pt x="145" y="2"/>
                    <a:pt x="101" y="8"/>
                  </a:cubicBezTo>
                  <a:cubicBezTo>
                    <a:pt x="77" y="11"/>
                    <a:pt x="55" y="24"/>
                    <a:pt x="40" y="44"/>
                  </a:cubicBezTo>
                  <a:cubicBezTo>
                    <a:pt x="30" y="58"/>
                    <a:pt x="23" y="74"/>
                    <a:pt x="21" y="90"/>
                  </a:cubicBezTo>
                  <a:cubicBezTo>
                    <a:pt x="21" y="92"/>
                    <a:pt x="21" y="92"/>
                    <a:pt x="21" y="92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14" y="84"/>
                    <a:pt x="12" y="83"/>
                    <a:pt x="10" y="83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7" y="83"/>
                    <a:pt x="5" y="84"/>
                    <a:pt x="4" y="86"/>
                  </a:cubicBezTo>
                  <a:cubicBezTo>
                    <a:pt x="2" y="87"/>
                    <a:pt x="1" y="89"/>
                    <a:pt x="1" y="92"/>
                  </a:cubicBezTo>
                  <a:cubicBezTo>
                    <a:pt x="1" y="94"/>
                    <a:pt x="2" y="96"/>
                    <a:pt x="4" y="97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6" y="119"/>
                    <a:pt x="26" y="119"/>
                    <a:pt x="26" y="119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8" y="120"/>
                    <a:pt x="28" y="120"/>
                    <a:pt x="28" y="120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20"/>
                    <a:pt x="28" y="120"/>
                    <a:pt x="28" y="120"/>
                  </a:cubicBezTo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8" name="Freeform 709"/>
            <p:cNvSpPr>
              <a:spLocks/>
            </p:cNvSpPr>
            <p:nvPr/>
          </p:nvSpPr>
          <p:spPr bwMode="auto">
            <a:xfrm>
              <a:off x="6172810" y="2243456"/>
              <a:ext cx="112997" cy="262992"/>
            </a:xfrm>
            <a:custGeom>
              <a:avLst/>
              <a:gdLst>
                <a:gd name="T0" fmla="*/ 39 w 48"/>
                <a:gd name="T1" fmla="*/ 0 h 111"/>
                <a:gd name="T2" fmla="*/ 30 w 48"/>
                <a:gd name="T3" fmla="*/ 9 h 111"/>
                <a:gd name="T4" fmla="*/ 30 w 48"/>
                <a:gd name="T5" fmla="*/ 69 h 111"/>
                <a:gd name="T6" fmla="*/ 4 w 48"/>
                <a:gd name="T7" fmla="*/ 96 h 111"/>
                <a:gd name="T8" fmla="*/ 4 w 48"/>
                <a:gd name="T9" fmla="*/ 108 h 111"/>
                <a:gd name="T10" fmla="*/ 10 w 48"/>
                <a:gd name="T11" fmla="*/ 111 h 111"/>
                <a:gd name="T12" fmla="*/ 16 w 48"/>
                <a:gd name="T13" fmla="*/ 108 h 111"/>
                <a:gd name="T14" fmla="*/ 45 w 48"/>
                <a:gd name="T15" fmla="*/ 79 h 111"/>
                <a:gd name="T16" fmla="*/ 48 w 48"/>
                <a:gd name="T17" fmla="*/ 70 h 111"/>
                <a:gd name="T18" fmla="*/ 48 w 48"/>
                <a:gd name="T19" fmla="*/ 9 h 111"/>
                <a:gd name="T20" fmla="*/ 39 w 48"/>
                <a:gd name="T2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111">
                  <a:moveTo>
                    <a:pt x="39" y="0"/>
                  </a:moveTo>
                  <a:cubicBezTo>
                    <a:pt x="34" y="0"/>
                    <a:pt x="30" y="4"/>
                    <a:pt x="30" y="9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4" y="96"/>
                    <a:pt x="4" y="96"/>
                    <a:pt x="4" y="96"/>
                  </a:cubicBezTo>
                  <a:cubicBezTo>
                    <a:pt x="0" y="99"/>
                    <a:pt x="0" y="105"/>
                    <a:pt x="4" y="108"/>
                  </a:cubicBezTo>
                  <a:cubicBezTo>
                    <a:pt x="5" y="110"/>
                    <a:pt x="8" y="111"/>
                    <a:pt x="10" y="111"/>
                  </a:cubicBezTo>
                  <a:cubicBezTo>
                    <a:pt x="12" y="111"/>
                    <a:pt x="14" y="110"/>
                    <a:pt x="16" y="108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7"/>
                    <a:pt x="48" y="73"/>
                    <a:pt x="48" y="7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4"/>
                    <a:pt x="44" y="0"/>
                    <a:pt x="3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9" name="Freeform 710"/>
            <p:cNvSpPr>
              <a:spLocks noEditPoints="1"/>
            </p:cNvSpPr>
            <p:nvPr/>
          </p:nvSpPr>
          <p:spPr bwMode="auto">
            <a:xfrm>
              <a:off x="6169810" y="2241456"/>
              <a:ext cx="118996" cy="264992"/>
            </a:xfrm>
            <a:custGeom>
              <a:avLst/>
              <a:gdLst>
                <a:gd name="T0" fmla="*/ 11 w 50"/>
                <a:gd name="T1" fmla="*/ 112 h 112"/>
                <a:gd name="T2" fmla="*/ 4 w 50"/>
                <a:gd name="T3" fmla="*/ 110 h 112"/>
                <a:gd name="T4" fmla="*/ 4 w 50"/>
                <a:gd name="T5" fmla="*/ 96 h 112"/>
                <a:gd name="T6" fmla="*/ 30 w 50"/>
                <a:gd name="T7" fmla="*/ 70 h 112"/>
                <a:gd name="T8" fmla="*/ 30 w 50"/>
                <a:gd name="T9" fmla="*/ 10 h 112"/>
                <a:gd name="T10" fmla="*/ 40 w 50"/>
                <a:gd name="T11" fmla="*/ 0 h 112"/>
                <a:gd name="T12" fmla="*/ 49 w 50"/>
                <a:gd name="T13" fmla="*/ 10 h 112"/>
                <a:gd name="T14" fmla="*/ 49 w 50"/>
                <a:gd name="T15" fmla="*/ 71 h 112"/>
                <a:gd name="T16" fmla="*/ 47 w 50"/>
                <a:gd name="T17" fmla="*/ 80 h 112"/>
                <a:gd name="T18" fmla="*/ 18 w 50"/>
                <a:gd name="T19" fmla="*/ 110 h 112"/>
                <a:gd name="T20" fmla="*/ 11 w 50"/>
                <a:gd name="T21" fmla="*/ 112 h 112"/>
                <a:gd name="T22" fmla="*/ 40 w 50"/>
                <a:gd name="T23" fmla="*/ 2 h 112"/>
                <a:gd name="T24" fmla="*/ 31 w 50"/>
                <a:gd name="T25" fmla="*/ 10 h 112"/>
                <a:gd name="T26" fmla="*/ 31 w 50"/>
                <a:gd name="T27" fmla="*/ 71 h 112"/>
                <a:gd name="T28" fmla="*/ 5 w 50"/>
                <a:gd name="T29" fmla="*/ 97 h 112"/>
                <a:gd name="T30" fmla="*/ 5 w 50"/>
                <a:gd name="T31" fmla="*/ 109 h 112"/>
                <a:gd name="T32" fmla="*/ 11 w 50"/>
                <a:gd name="T33" fmla="*/ 111 h 112"/>
                <a:gd name="T34" fmla="*/ 17 w 50"/>
                <a:gd name="T35" fmla="*/ 109 h 112"/>
                <a:gd name="T36" fmla="*/ 46 w 50"/>
                <a:gd name="T37" fmla="*/ 80 h 112"/>
                <a:gd name="T38" fmla="*/ 48 w 50"/>
                <a:gd name="T39" fmla="*/ 72 h 112"/>
                <a:gd name="T40" fmla="*/ 48 w 50"/>
                <a:gd name="T41" fmla="*/ 71 h 112"/>
                <a:gd name="T42" fmla="*/ 48 w 50"/>
                <a:gd name="T43" fmla="*/ 10 h 112"/>
                <a:gd name="T44" fmla="*/ 40 w 50"/>
                <a:gd name="T45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112">
                  <a:moveTo>
                    <a:pt x="11" y="112"/>
                  </a:moveTo>
                  <a:cubicBezTo>
                    <a:pt x="8" y="112"/>
                    <a:pt x="6" y="112"/>
                    <a:pt x="4" y="110"/>
                  </a:cubicBezTo>
                  <a:cubicBezTo>
                    <a:pt x="0" y="106"/>
                    <a:pt x="0" y="100"/>
                    <a:pt x="4" y="96"/>
                  </a:cubicBezTo>
                  <a:cubicBezTo>
                    <a:pt x="30" y="70"/>
                    <a:pt x="30" y="70"/>
                    <a:pt x="30" y="7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5"/>
                    <a:pt x="34" y="0"/>
                    <a:pt x="40" y="0"/>
                  </a:cubicBezTo>
                  <a:cubicBezTo>
                    <a:pt x="45" y="0"/>
                    <a:pt x="49" y="5"/>
                    <a:pt x="49" y="10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50" y="75"/>
                    <a:pt x="49" y="78"/>
                    <a:pt x="47" y="80"/>
                  </a:cubicBezTo>
                  <a:cubicBezTo>
                    <a:pt x="18" y="110"/>
                    <a:pt x="18" y="110"/>
                    <a:pt x="18" y="110"/>
                  </a:cubicBezTo>
                  <a:cubicBezTo>
                    <a:pt x="16" y="112"/>
                    <a:pt x="13" y="112"/>
                    <a:pt x="11" y="112"/>
                  </a:cubicBezTo>
                  <a:moveTo>
                    <a:pt x="40" y="2"/>
                  </a:moveTo>
                  <a:cubicBezTo>
                    <a:pt x="35" y="2"/>
                    <a:pt x="31" y="5"/>
                    <a:pt x="31" y="10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2" y="100"/>
                    <a:pt x="2" y="106"/>
                    <a:pt x="5" y="109"/>
                  </a:cubicBezTo>
                  <a:cubicBezTo>
                    <a:pt x="7" y="110"/>
                    <a:pt x="9" y="111"/>
                    <a:pt x="11" y="111"/>
                  </a:cubicBezTo>
                  <a:cubicBezTo>
                    <a:pt x="13" y="111"/>
                    <a:pt x="15" y="110"/>
                    <a:pt x="17" y="109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8" y="77"/>
                    <a:pt x="49" y="74"/>
                    <a:pt x="48" y="72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5"/>
                    <a:pt x="44" y="2"/>
                    <a:pt x="40" y="2"/>
                  </a:cubicBezTo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0" name="Freeform 711"/>
            <p:cNvSpPr>
              <a:spLocks/>
            </p:cNvSpPr>
            <p:nvPr/>
          </p:nvSpPr>
          <p:spPr bwMode="auto">
            <a:xfrm>
              <a:off x="6049814" y="2376452"/>
              <a:ext cx="486985" cy="271992"/>
            </a:xfrm>
            <a:custGeom>
              <a:avLst/>
              <a:gdLst>
                <a:gd name="T0" fmla="*/ 202 w 206"/>
                <a:gd name="T1" fmla="*/ 21 h 115"/>
                <a:gd name="T2" fmla="*/ 181 w 206"/>
                <a:gd name="T3" fmla="*/ 3 h 115"/>
                <a:gd name="T4" fmla="*/ 175 w 206"/>
                <a:gd name="T5" fmla="*/ 0 h 115"/>
                <a:gd name="T6" fmla="*/ 174 w 206"/>
                <a:gd name="T7" fmla="*/ 0 h 115"/>
                <a:gd name="T8" fmla="*/ 174 w 206"/>
                <a:gd name="T9" fmla="*/ 0 h 115"/>
                <a:gd name="T10" fmla="*/ 168 w 206"/>
                <a:gd name="T11" fmla="*/ 3 h 115"/>
                <a:gd name="T12" fmla="*/ 148 w 206"/>
                <a:gd name="T13" fmla="*/ 24 h 115"/>
                <a:gd name="T14" fmla="*/ 149 w 206"/>
                <a:gd name="T15" fmla="*/ 37 h 115"/>
                <a:gd name="T16" fmla="*/ 155 w 206"/>
                <a:gd name="T17" fmla="*/ 39 h 115"/>
                <a:gd name="T18" fmla="*/ 161 w 206"/>
                <a:gd name="T19" fmla="*/ 36 h 115"/>
                <a:gd name="T20" fmla="*/ 166 w 206"/>
                <a:gd name="T21" fmla="*/ 31 h 115"/>
                <a:gd name="T22" fmla="*/ 151 w 206"/>
                <a:gd name="T23" fmla="*/ 66 h 115"/>
                <a:gd name="T24" fmla="*/ 101 w 206"/>
                <a:gd name="T25" fmla="*/ 96 h 115"/>
                <a:gd name="T26" fmla="*/ 18 w 206"/>
                <a:gd name="T27" fmla="*/ 46 h 115"/>
                <a:gd name="T28" fmla="*/ 7 w 206"/>
                <a:gd name="T29" fmla="*/ 41 h 115"/>
                <a:gd name="T30" fmla="*/ 1 w 206"/>
                <a:gd name="T31" fmla="*/ 52 h 115"/>
                <a:gd name="T32" fmla="*/ 90 w 206"/>
                <a:gd name="T33" fmla="*/ 115 h 115"/>
                <a:gd name="T34" fmla="*/ 103 w 206"/>
                <a:gd name="T35" fmla="*/ 114 h 115"/>
                <a:gd name="T36" fmla="*/ 165 w 206"/>
                <a:gd name="T37" fmla="*/ 77 h 115"/>
                <a:gd name="T38" fmla="*/ 184 w 206"/>
                <a:gd name="T39" fmla="*/ 29 h 115"/>
                <a:gd name="T40" fmla="*/ 190 w 206"/>
                <a:gd name="T41" fmla="*/ 35 h 115"/>
                <a:gd name="T42" fmla="*/ 196 w 206"/>
                <a:gd name="T43" fmla="*/ 37 h 115"/>
                <a:gd name="T44" fmla="*/ 202 w 206"/>
                <a:gd name="T45" fmla="*/ 34 h 115"/>
                <a:gd name="T46" fmla="*/ 202 w 206"/>
                <a:gd name="T47" fmla="*/ 21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6" h="115">
                  <a:moveTo>
                    <a:pt x="202" y="21"/>
                  </a:moveTo>
                  <a:cubicBezTo>
                    <a:pt x="181" y="3"/>
                    <a:pt x="181" y="3"/>
                    <a:pt x="181" y="3"/>
                  </a:cubicBezTo>
                  <a:cubicBezTo>
                    <a:pt x="180" y="1"/>
                    <a:pt x="177" y="0"/>
                    <a:pt x="175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72" y="0"/>
                    <a:pt x="169" y="1"/>
                    <a:pt x="168" y="3"/>
                  </a:cubicBezTo>
                  <a:cubicBezTo>
                    <a:pt x="148" y="24"/>
                    <a:pt x="148" y="24"/>
                    <a:pt x="148" y="24"/>
                  </a:cubicBezTo>
                  <a:cubicBezTo>
                    <a:pt x="145" y="28"/>
                    <a:pt x="145" y="33"/>
                    <a:pt x="149" y="37"/>
                  </a:cubicBezTo>
                  <a:cubicBezTo>
                    <a:pt x="150" y="38"/>
                    <a:pt x="153" y="39"/>
                    <a:pt x="155" y="39"/>
                  </a:cubicBezTo>
                  <a:cubicBezTo>
                    <a:pt x="157" y="39"/>
                    <a:pt x="160" y="38"/>
                    <a:pt x="161" y="36"/>
                  </a:cubicBezTo>
                  <a:cubicBezTo>
                    <a:pt x="166" y="31"/>
                    <a:pt x="166" y="31"/>
                    <a:pt x="166" y="31"/>
                  </a:cubicBezTo>
                  <a:cubicBezTo>
                    <a:pt x="164" y="44"/>
                    <a:pt x="159" y="56"/>
                    <a:pt x="151" y="66"/>
                  </a:cubicBezTo>
                  <a:cubicBezTo>
                    <a:pt x="139" y="83"/>
                    <a:pt x="121" y="93"/>
                    <a:pt x="101" y="96"/>
                  </a:cubicBezTo>
                  <a:cubicBezTo>
                    <a:pt x="65" y="101"/>
                    <a:pt x="30" y="80"/>
                    <a:pt x="18" y="46"/>
                  </a:cubicBezTo>
                  <a:cubicBezTo>
                    <a:pt x="17" y="42"/>
                    <a:pt x="11" y="39"/>
                    <a:pt x="7" y="41"/>
                  </a:cubicBezTo>
                  <a:cubicBezTo>
                    <a:pt x="2" y="43"/>
                    <a:pt x="0" y="48"/>
                    <a:pt x="1" y="52"/>
                  </a:cubicBezTo>
                  <a:cubicBezTo>
                    <a:pt x="15" y="90"/>
                    <a:pt x="51" y="115"/>
                    <a:pt x="90" y="115"/>
                  </a:cubicBezTo>
                  <a:cubicBezTo>
                    <a:pt x="94" y="115"/>
                    <a:pt x="99" y="114"/>
                    <a:pt x="103" y="114"/>
                  </a:cubicBezTo>
                  <a:cubicBezTo>
                    <a:pt x="128" y="110"/>
                    <a:pt x="150" y="97"/>
                    <a:pt x="165" y="77"/>
                  </a:cubicBezTo>
                  <a:cubicBezTo>
                    <a:pt x="176" y="63"/>
                    <a:pt x="182" y="46"/>
                    <a:pt x="184" y="29"/>
                  </a:cubicBezTo>
                  <a:cubicBezTo>
                    <a:pt x="190" y="35"/>
                    <a:pt x="190" y="35"/>
                    <a:pt x="190" y="35"/>
                  </a:cubicBezTo>
                  <a:cubicBezTo>
                    <a:pt x="192" y="36"/>
                    <a:pt x="194" y="37"/>
                    <a:pt x="196" y="37"/>
                  </a:cubicBezTo>
                  <a:cubicBezTo>
                    <a:pt x="198" y="37"/>
                    <a:pt x="201" y="36"/>
                    <a:pt x="202" y="34"/>
                  </a:cubicBezTo>
                  <a:cubicBezTo>
                    <a:pt x="206" y="30"/>
                    <a:pt x="205" y="25"/>
                    <a:pt x="202" y="2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" name="Freeform 712"/>
            <p:cNvSpPr>
              <a:spLocks noEditPoints="1"/>
            </p:cNvSpPr>
            <p:nvPr/>
          </p:nvSpPr>
          <p:spPr bwMode="auto">
            <a:xfrm>
              <a:off x="6047814" y="2374452"/>
              <a:ext cx="486985" cy="273992"/>
            </a:xfrm>
            <a:custGeom>
              <a:avLst/>
              <a:gdLst>
                <a:gd name="T0" fmla="*/ 91 w 206"/>
                <a:gd name="T1" fmla="*/ 116 h 116"/>
                <a:gd name="T2" fmla="*/ 2 w 206"/>
                <a:gd name="T3" fmla="*/ 53 h 116"/>
                <a:gd name="T4" fmla="*/ 8 w 206"/>
                <a:gd name="T5" fmla="*/ 41 h 116"/>
                <a:gd name="T6" fmla="*/ 15 w 206"/>
                <a:gd name="T7" fmla="*/ 42 h 116"/>
                <a:gd name="T8" fmla="*/ 20 w 206"/>
                <a:gd name="T9" fmla="*/ 47 h 116"/>
                <a:gd name="T10" fmla="*/ 102 w 206"/>
                <a:gd name="T11" fmla="*/ 96 h 116"/>
                <a:gd name="T12" fmla="*/ 152 w 206"/>
                <a:gd name="T13" fmla="*/ 67 h 116"/>
                <a:gd name="T14" fmla="*/ 166 w 206"/>
                <a:gd name="T15" fmla="*/ 34 h 116"/>
                <a:gd name="T16" fmla="*/ 163 w 206"/>
                <a:gd name="T17" fmla="*/ 37 h 116"/>
                <a:gd name="T18" fmla="*/ 156 w 206"/>
                <a:gd name="T19" fmla="*/ 41 h 116"/>
                <a:gd name="T20" fmla="*/ 149 w 206"/>
                <a:gd name="T21" fmla="*/ 38 h 116"/>
                <a:gd name="T22" fmla="*/ 146 w 206"/>
                <a:gd name="T23" fmla="*/ 32 h 116"/>
                <a:gd name="T24" fmla="*/ 149 w 206"/>
                <a:gd name="T25" fmla="*/ 25 h 116"/>
                <a:gd name="T26" fmla="*/ 168 w 206"/>
                <a:gd name="T27" fmla="*/ 3 h 116"/>
                <a:gd name="T28" fmla="*/ 175 w 206"/>
                <a:gd name="T29" fmla="*/ 0 h 116"/>
                <a:gd name="T30" fmla="*/ 175 w 206"/>
                <a:gd name="T31" fmla="*/ 0 h 116"/>
                <a:gd name="T32" fmla="*/ 176 w 206"/>
                <a:gd name="T33" fmla="*/ 0 h 116"/>
                <a:gd name="T34" fmla="*/ 183 w 206"/>
                <a:gd name="T35" fmla="*/ 4 h 116"/>
                <a:gd name="T36" fmla="*/ 203 w 206"/>
                <a:gd name="T37" fmla="*/ 22 h 116"/>
                <a:gd name="T38" fmla="*/ 206 w 206"/>
                <a:gd name="T39" fmla="*/ 29 h 116"/>
                <a:gd name="T40" fmla="*/ 204 w 206"/>
                <a:gd name="T41" fmla="*/ 35 h 116"/>
                <a:gd name="T42" fmla="*/ 197 w 206"/>
                <a:gd name="T43" fmla="*/ 39 h 116"/>
                <a:gd name="T44" fmla="*/ 190 w 206"/>
                <a:gd name="T45" fmla="*/ 36 h 116"/>
                <a:gd name="T46" fmla="*/ 185 w 206"/>
                <a:gd name="T47" fmla="*/ 31 h 116"/>
                <a:gd name="T48" fmla="*/ 167 w 206"/>
                <a:gd name="T49" fmla="*/ 78 h 116"/>
                <a:gd name="T50" fmla="*/ 104 w 206"/>
                <a:gd name="T51" fmla="*/ 115 h 116"/>
                <a:gd name="T52" fmla="*/ 91 w 206"/>
                <a:gd name="T53" fmla="*/ 116 h 116"/>
                <a:gd name="T54" fmla="*/ 11 w 206"/>
                <a:gd name="T55" fmla="*/ 42 h 116"/>
                <a:gd name="T56" fmla="*/ 8 w 206"/>
                <a:gd name="T57" fmla="*/ 42 h 116"/>
                <a:gd name="T58" fmla="*/ 3 w 206"/>
                <a:gd name="T59" fmla="*/ 53 h 116"/>
                <a:gd name="T60" fmla="*/ 91 w 206"/>
                <a:gd name="T61" fmla="*/ 115 h 116"/>
                <a:gd name="T62" fmla="*/ 104 w 206"/>
                <a:gd name="T63" fmla="*/ 114 h 116"/>
                <a:gd name="T64" fmla="*/ 166 w 206"/>
                <a:gd name="T65" fmla="*/ 78 h 116"/>
                <a:gd name="T66" fmla="*/ 184 w 206"/>
                <a:gd name="T67" fmla="*/ 30 h 116"/>
                <a:gd name="T68" fmla="*/ 184 w 206"/>
                <a:gd name="T69" fmla="*/ 29 h 116"/>
                <a:gd name="T70" fmla="*/ 191 w 206"/>
                <a:gd name="T71" fmla="*/ 35 h 116"/>
                <a:gd name="T72" fmla="*/ 197 w 206"/>
                <a:gd name="T73" fmla="*/ 37 h 116"/>
                <a:gd name="T74" fmla="*/ 203 w 206"/>
                <a:gd name="T75" fmla="*/ 35 h 116"/>
                <a:gd name="T76" fmla="*/ 205 w 206"/>
                <a:gd name="T77" fmla="*/ 29 h 116"/>
                <a:gd name="T78" fmla="*/ 202 w 206"/>
                <a:gd name="T79" fmla="*/ 23 h 116"/>
                <a:gd name="T80" fmla="*/ 182 w 206"/>
                <a:gd name="T81" fmla="*/ 4 h 116"/>
                <a:gd name="T82" fmla="*/ 176 w 206"/>
                <a:gd name="T83" fmla="*/ 1 h 116"/>
                <a:gd name="T84" fmla="*/ 175 w 206"/>
                <a:gd name="T85" fmla="*/ 1 h 116"/>
                <a:gd name="T86" fmla="*/ 175 w 206"/>
                <a:gd name="T87" fmla="*/ 1 h 116"/>
                <a:gd name="T88" fmla="*/ 169 w 206"/>
                <a:gd name="T89" fmla="*/ 4 h 116"/>
                <a:gd name="T90" fmla="*/ 150 w 206"/>
                <a:gd name="T91" fmla="*/ 26 h 116"/>
                <a:gd name="T92" fmla="*/ 147 w 206"/>
                <a:gd name="T93" fmla="*/ 32 h 116"/>
                <a:gd name="T94" fmla="*/ 150 w 206"/>
                <a:gd name="T95" fmla="*/ 37 h 116"/>
                <a:gd name="T96" fmla="*/ 156 w 206"/>
                <a:gd name="T97" fmla="*/ 39 h 116"/>
                <a:gd name="T98" fmla="*/ 162 w 206"/>
                <a:gd name="T99" fmla="*/ 37 h 116"/>
                <a:gd name="T100" fmla="*/ 168 w 206"/>
                <a:gd name="T101" fmla="*/ 30 h 116"/>
                <a:gd name="T102" fmla="*/ 167 w 206"/>
                <a:gd name="T103" fmla="*/ 32 h 116"/>
                <a:gd name="T104" fmla="*/ 153 w 206"/>
                <a:gd name="T105" fmla="*/ 68 h 116"/>
                <a:gd name="T106" fmla="*/ 102 w 206"/>
                <a:gd name="T107" fmla="*/ 98 h 116"/>
                <a:gd name="T108" fmla="*/ 19 w 206"/>
                <a:gd name="T109" fmla="*/ 47 h 116"/>
                <a:gd name="T110" fmla="*/ 14 w 206"/>
                <a:gd name="T111" fmla="*/ 43 h 116"/>
                <a:gd name="T112" fmla="*/ 11 w 206"/>
                <a:gd name="T113" fmla="*/ 4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6" h="116">
                  <a:moveTo>
                    <a:pt x="91" y="116"/>
                  </a:moveTo>
                  <a:cubicBezTo>
                    <a:pt x="51" y="116"/>
                    <a:pt x="15" y="91"/>
                    <a:pt x="2" y="53"/>
                  </a:cubicBezTo>
                  <a:cubicBezTo>
                    <a:pt x="0" y="49"/>
                    <a:pt x="3" y="43"/>
                    <a:pt x="8" y="41"/>
                  </a:cubicBezTo>
                  <a:cubicBezTo>
                    <a:pt x="10" y="40"/>
                    <a:pt x="13" y="41"/>
                    <a:pt x="15" y="42"/>
                  </a:cubicBezTo>
                  <a:cubicBezTo>
                    <a:pt x="17" y="43"/>
                    <a:pt x="19" y="45"/>
                    <a:pt x="20" y="47"/>
                  </a:cubicBezTo>
                  <a:cubicBezTo>
                    <a:pt x="32" y="81"/>
                    <a:pt x="66" y="101"/>
                    <a:pt x="102" y="96"/>
                  </a:cubicBezTo>
                  <a:cubicBezTo>
                    <a:pt x="122" y="94"/>
                    <a:pt x="139" y="83"/>
                    <a:pt x="152" y="67"/>
                  </a:cubicBezTo>
                  <a:cubicBezTo>
                    <a:pt x="159" y="57"/>
                    <a:pt x="164" y="46"/>
                    <a:pt x="166" y="34"/>
                  </a:cubicBezTo>
                  <a:cubicBezTo>
                    <a:pt x="163" y="37"/>
                    <a:pt x="163" y="37"/>
                    <a:pt x="163" y="37"/>
                  </a:cubicBezTo>
                  <a:cubicBezTo>
                    <a:pt x="161" y="39"/>
                    <a:pt x="158" y="41"/>
                    <a:pt x="156" y="41"/>
                  </a:cubicBezTo>
                  <a:cubicBezTo>
                    <a:pt x="153" y="41"/>
                    <a:pt x="151" y="40"/>
                    <a:pt x="149" y="38"/>
                  </a:cubicBezTo>
                  <a:cubicBezTo>
                    <a:pt x="147" y="36"/>
                    <a:pt x="146" y="34"/>
                    <a:pt x="146" y="32"/>
                  </a:cubicBezTo>
                  <a:cubicBezTo>
                    <a:pt x="146" y="29"/>
                    <a:pt x="147" y="27"/>
                    <a:pt x="149" y="25"/>
                  </a:cubicBezTo>
                  <a:cubicBezTo>
                    <a:pt x="168" y="3"/>
                    <a:pt x="168" y="3"/>
                    <a:pt x="168" y="3"/>
                  </a:cubicBezTo>
                  <a:cubicBezTo>
                    <a:pt x="170" y="1"/>
                    <a:pt x="172" y="0"/>
                    <a:pt x="175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79" y="0"/>
                    <a:pt x="181" y="1"/>
                    <a:pt x="183" y="4"/>
                  </a:cubicBezTo>
                  <a:cubicBezTo>
                    <a:pt x="203" y="22"/>
                    <a:pt x="203" y="22"/>
                    <a:pt x="203" y="22"/>
                  </a:cubicBezTo>
                  <a:cubicBezTo>
                    <a:pt x="205" y="24"/>
                    <a:pt x="206" y="26"/>
                    <a:pt x="206" y="29"/>
                  </a:cubicBezTo>
                  <a:cubicBezTo>
                    <a:pt x="206" y="31"/>
                    <a:pt x="206" y="34"/>
                    <a:pt x="204" y="35"/>
                  </a:cubicBezTo>
                  <a:cubicBezTo>
                    <a:pt x="202" y="37"/>
                    <a:pt x="200" y="39"/>
                    <a:pt x="197" y="39"/>
                  </a:cubicBezTo>
                  <a:cubicBezTo>
                    <a:pt x="194" y="39"/>
                    <a:pt x="192" y="38"/>
                    <a:pt x="190" y="36"/>
                  </a:cubicBezTo>
                  <a:cubicBezTo>
                    <a:pt x="185" y="31"/>
                    <a:pt x="185" y="31"/>
                    <a:pt x="185" y="31"/>
                  </a:cubicBezTo>
                  <a:cubicBezTo>
                    <a:pt x="184" y="48"/>
                    <a:pt x="177" y="65"/>
                    <a:pt x="167" y="78"/>
                  </a:cubicBezTo>
                  <a:cubicBezTo>
                    <a:pt x="152" y="99"/>
                    <a:pt x="129" y="112"/>
                    <a:pt x="104" y="115"/>
                  </a:cubicBezTo>
                  <a:cubicBezTo>
                    <a:pt x="100" y="116"/>
                    <a:pt x="96" y="116"/>
                    <a:pt x="91" y="116"/>
                  </a:cubicBezTo>
                  <a:moveTo>
                    <a:pt x="11" y="42"/>
                  </a:moveTo>
                  <a:cubicBezTo>
                    <a:pt x="10" y="42"/>
                    <a:pt x="9" y="42"/>
                    <a:pt x="8" y="42"/>
                  </a:cubicBezTo>
                  <a:cubicBezTo>
                    <a:pt x="4" y="44"/>
                    <a:pt x="2" y="49"/>
                    <a:pt x="3" y="53"/>
                  </a:cubicBezTo>
                  <a:cubicBezTo>
                    <a:pt x="16" y="90"/>
                    <a:pt x="52" y="115"/>
                    <a:pt x="91" y="115"/>
                  </a:cubicBezTo>
                  <a:cubicBezTo>
                    <a:pt x="95" y="115"/>
                    <a:pt x="100" y="115"/>
                    <a:pt x="104" y="114"/>
                  </a:cubicBezTo>
                  <a:cubicBezTo>
                    <a:pt x="129" y="111"/>
                    <a:pt x="151" y="98"/>
                    <a:pt x="166" y="78"/>
                  </a:cubicBezTo>
                  <a:cubicBezTo>
                    <a:pt x="176" y="64"/>
                    <a:pt x="183" y="47"/>
                    <a:pt x="184" y="30"/>
                  </a:cubicBezTo>
                  <a:cubicBezTo>
                    <a:pt x="184" y="29"/>
                    <a:pt x="184" y="29"/>
                    <a:pt x="184" y="29"/>
                  </a:cubicBezTo>
                  <a:cubicBezTo>
                    <a:pt x="191" y="35"/>
                    <a:pt x="191" y="35"/>
                    <a:pt x="191" y="35"/>
                  </a:cubicBezTo>
                  <a:cubicBezTo>
                    <a:pt x="193" y="37"/>
                    <a:pt x="195" y="37"/>
                    <a:pt x="197" y="37"/>
                  </a:cubicBezTo>
                  <a:cubicBezTo>
                    <a:pt x="199" y="37"/>
                    <a:pt x="201" y="36"/>
                    <a:pt x="203" y="35"/>
                  </a:cubicBezTo>
                  <a:cubicBezTo>
                    <a:pt x="204" y="33"/>
                    <a:pt x="205" y="31"/>
                    <a:pt x="205" y="29"/>
                  </a:cubicBezTo>
                  <a:cubicBezTo>
                    <a:pt x="205" y="26"/>
                    <a:pt x="204" y="24"/>
                    <a:pt x="202" y="23"/>
                  </a:cubicBezTo>
                  <a:cubicBezTo>
                    <a:pt x="182" y="4"/>
                    <a:pt x="182" y="4"/>
                    <a:pt x="182" y="4"/>
                  </a:cubicBezTo>
                  <a:cubicBezTo>
                    <a:pt x="180" y="2"/>
                    <a:pt x="178" y="1"/>
                    <a:pt x="176" y="1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173" y="1"/>
                    <a:pt x="171" y="2"/>
                    <a:pt x="169" y="4"/>
                  </a:cubicBezTo>
                  <a:cubicBezTo>
                    <a:pt x="150" y="26"/>
                    <a:pt x="150" y="26"/>
                    <a:pt x="150" y="26"/>
                  </a:cubicBezTo>
                  <a:cubicBezTo>
                    <a:pt x="148" y="27"/>
                    <a:pt x="147" y="29"/>
                    <a:pt x="147" y="32"/>
                  </a:cubicBezTo>
                  <a:cubicBezTo>
                    <a:pt x="148" y="34"/>
                    <a:pt x="149" y="36"/>
                    <a:pt x="150" y="37"/>
                  </a:cubicBezTo>
                  <a:cubicBezTo>
                    <a:pt x="152" y="39"/>
                    <a:pt x="154" y="39"/>
                    <a:pt x="156" y="39"/>
                  </a:cubicBezTo>
                  <a:cubicBezTo>
                    <a:pt x="158" y="39"/>
                    <a:pt x="160" y="38"/>
                    <a:pt x="162" y="37"/>
                  </a:cubicBezTo>
                  <a:cubicBezTo>
                    <a:pt x="168" y="30"/>
                    <a:pt x="168" y="30"/>
                    <a:pt x="168" y="30"/>
                  </a:cubicBezTo>
                  <a:cubicBezTo>
                    <a:pt x="167" y="32"/>
                    <a:pt x="167" y="32"/>
                    <a:pt x="167" y="32"/>
                  </a:cubicBezTo>
                  <a:cubicBezTo>
                    <a:pt x="165" y="45"/>
                    <a:pt x="160" y="57"/>
                    <a:pt x="153" y="68"/>
                  </a:cubicBezTo>
                  <a:cubicBezTo>
                    <a:pt x="140" y="84"/>
                    <a:pt x="122" y="95"/>
                    <a:pt x="102" y="98"/>
                  </a:cubicBezTo>
                  <a:cubicBezTo>
                    <a:pt x="66" y="103"/>
                    <a:pt x="31" y="82"/>
                    <a:pt x="19" y="47"/>
                  </a:cubicBezTo>
                  <a:cubicBezTo>
                    <a:pt x="18" y="45"/>
                    <a:pt x="16" y="44"/>
                    <a:pt x="14" y="43"/>
                  </a:cubicBezTo>
                  <a:cubicBezTo>
                    <a:pt x="13" y="42"/>
                    <a:pt x="12" y="42"/>
                    <a:pt x="11" y="42"/>
                  </a:cubicBezTo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" name="Freeform 713"/>
            <p:cNvSpPr>
              <a:spLocks/>
            </p:cNvSpPr>
            <p:nvPr/>
          </p:nvSpPr>
          <p:spPr bwMode="auto">
            <a:xfrm>
              <a:off x="6030815" y="2156459"/>
              <a:ext cx="441986" cy="283991"/>
            </a:xfrm>
            <a:custGeom>
              <a:avLst/>
              <a:gdLst>
                <a:gd name="T0" fmla="*/ 12 w 187"/>
                <a:gd name="T1" fmla="*/ 120 h 120"/>
                <a:gd name="T2" fmla="*/ 3 w 187"/>
                <a:gd name="T3" fmla="*/ 113 h 120"/>
                <a:gd name="T4" fmla="*/ 21 w 187"/>
                <a:gd name="T5" fmla="*/ 43 h 120"/>
                <a:gd name="T6" fmla="*/ 83 w 187"/>
                <a:gd name="T7" fmla="*/ 6 h 120"/>
                <a:gd name="T8" fmla="*/ 185 w 187"/>
                <a:gd name="T9" fmla="*/ 68 h 120"/>
                <a:gd name="T10" fmla="*/ 180 w 187"/>
                <a:gd name="T11" fmla="*/ 79 h 120"/>
                <a:gd name="T12" fmla="*/ 168 w 187"/>
                <a:gd name="T13" fmla="*/ 74 h 120"/>
                <a:gd name="T14" fmla="*/ 86 w 187"/>
                <a:gd name="T15" fmla="*/ 24 h 120"/>
                <a:gd name="T16" fmla="*/ 35 w 187"/>
                <a:gd name="T17" fmla="*/ 53 h 120"/>
                <a:gd name="T18" fmla="*/ 21 w 187"/>
                <a:gd name="T19" fmla="*/ 110 h 120"/>
                <a:gd name="T20" fmla="*/ 13 w 187"/>
                <a:gd name="T21" fmla="*/ 120 h 120"/>
                <a:gd name="T22" fmla="*/ 12 w 187"/>
                <a:gd name="T23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7" h="120">
                  <a:moveTo>
                    <a:pt x="12" y="120"/>
                  </a:moveTo>
                  <a:cubicBezTo>
                    <a:pt x="8" y="120"/>
                    <a:pt x="4" y="117"/>
                    <a:pt x="3" y="113"/>
                  </a:cubicBezTo>
                  <a:cubicBezTo>
                    <a:pt x="0" y="88"/>
                    <a:pt x="6" y="63"/>
                    <a:pt x="21" y="43"/>
                  </a:cubicBezTo>
                  <a:cubicBezTo>
                    <a:pt x="36" y="23"/>
                    <a:pt x="58" y="10"/>
                    <a:pt x="83" y="6"/>
                  </a:cubicBezTo>
                  <a:cubicBezTo>
                    <a:pt x="127" y="0"/>
                    <a:pt x="170" y="26"/>
                    <a:pt x="185" y="68"/>
                  </a:cubicBezTo>
                  <a:cubicBezTo>
                    <a:pt x="187" y="72"/>
                    <a:pt x="184" y="77"/>
                    <a:pt x="180" y="79"/>
                  </a:cubicBezTo>
                  <a:cubicBezTo>
                    <a:pt x="175" y="81"/>
                    <a:pt x="170" y="78"/>
                    <a:pt x="168" y="74"/>
                  </a:cubicBezTo>
                  <a:cubicBezTo>
                    <a:pt x="156" y="40"/>
                    <a:pt x="121" y="19"/>
                    <a:pt x="86" y="24"/>
                  </a:cubicBezTo>
                  <a:cubicBezTo>
                    <a:pt x="66" y="27"/>
                    <a:pt x="48" y="37"/>
                    <a:pt x="35" y="53"/>
                  </a:cubicBezTo>
                  <a:cubicBezTo>
                    <a:pt x="23" y="70"/>
                    <a:pt x="18" y="90"/>
                    <a:pt x="21" y="110"/>
                  </a:cubicBezTo>
                  <a:cubicBezTo>
                    <a:pt x="22" y="115"/>
                    <a:pt x="18" y="119"/>
                    <a:pt x="13" y="120"/>
                  </a:cubicBezTo>
                  <a:cubicBezTo>
                    <a:pt x="13" y="120"/>
                    <a:pt x="13" y="120"/>
                    <a:pt x="12" y="120"/>
                  </a:cubicBezTo>
                </a:path>
              </a:pathLst>
            </a:custGeom>
            <a:solidFill>
              <a:srgbClr val="00B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" name="Freeform 714"/>
            <p:cNvSpPr>
              <a:spLocks/>
            </p:cNvSpPr>
            <p:nvPr/>
          </p:nvSpPr>
          <p:spPr bwMode="auto">
            <a:xfrm>
              <a:off x="6049814" y="2374452"/>
              <a:ext cx="450986" cy="273992"/>
            </a:xfrm>
            <a:custGeom>
              <a:avLst/>
              <a:gdLst>
                <a:gd name="T0" fmla="*/ 90 w 191"/>
                <a:gd name="T1" fmla="*/ 116 h 116"/>
                <a:gd name="T2" fmla="*/ 1 w 191"/>
                <a:gd name="T3" fmla="*/ 53 h 116"/>
                <a:gd name="T4" fmla="*/ 7 w 191"/>
                <a:gd name="T5" fmla="*/ 42 h 116"/>
                <a:gd name="T6" fmla="*/ 18 w 191"/>
                <a:gd name="T7" fmla="*/ 47 h 116"/>
                <a:gd name="T8" fmla="*/ 101 w 191"/>
                <a:gd name="T9" fmla="*/ 97 h 116"/>
                <a:gd name="T10" fmla="*/ 166 w 191"/>
                <a:gd name="T11" fmla="*/ 11 h 116"/>
                <a:gd name="T12" fmla="*/ 173 w 191"/>
                <a:gd name="T13" fmla="*/ 1 h 116"/>
                <a:gd name="T14" fmla="*/ 183 w 191"/>
                <a:gd name="T15" fmla="*/ 8 h 116"/>
                <a:gd name="T16" fmla="*/ 103 w 191"/>
                <a:gd name="T17" fmla="*/ 115 h 116"/>
                <a:gd name="T18" fmla="*/ 90 w 191"/>
                <a:gd name="T1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" h="116">
                  <a:moveTo>
                    <a:pt x="90" y="116"/>
                  </a:moveTo>
                  <a:cubicBezTo>
                    <a:pt x="51" y="116"/>
                    <a:pt x="15" y="91"/>
                    <a:pt x="1" y="53"/>
                  </a:cubicBezTo>
                  <a:cubicBezTo>
                    <a:pt x="0" y="49"/>
                    <a:pt x="2" y="44"/>
                    <a:pt x="7" y="42"/>
                  </a:cubicBezTo>
                  <a:cubicBezTo>
                    <a:pt x="11" y="40"/>
                    <a:pt x="17" y="43"/>
                    <a:pt x="18" y="47"/>
                  </a:cubicBezTo>
                  <a:cubicBezTo>
                    <a:pt x="30" y="81"/>
                    <a:pt x="65" y="102"/>
                    <a:pt x="101" y="97"/>
                  </a:cubicBezTo>
                  <a:cubicBezTo>
                    <a:pt x="142" y="91"/>
                    <a:pt x="172" y="52"/>
                    <a:pt x="166" y="11"/>
                  </a:cubicBezTo>
                  <a:cubicBezTo>
                    <a:pt x="165" y="6"/>
                    <a:pt x="168" y="1"/>
                    <a:pt x="173" y="1"/>
                  </a:cubicBezTo>
                  <a:cubicBezTo>
                    <a:pt x="178" y="0"/>
                    <a:pt x="183" y="3"/>
                    <a:pt x="183" y="8"/>
                  </a:cubicBezTo>
                  <a:cubicBezTo>
                    <a:pt x="191" y="60"/>
                    <a:pt x="155" y="107"/>
                    <a:pt x="103" y="115"/>
                  </a:cubicBezTo>
                  <a:cubicBezTo>
                    <a:pt x="99" y="115"/>
                    <a:pt x="94" y="116"/>
                    <a:pt x="90" y="116"/>
                  </a:cubicBezTo>
                </a:path>
              </a:pathLst>
            </a:custGeom>
            <a:solidFill>
              <a:srgbClr val="00B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" name="Freeform 715"/>
            <p:cNvSpPr>
              <a:spLocks/>
            </p:cNvSpPr>
            <p:nvPr/>
          </p:nvSpPr>
          <p:spPr bwMode="auto">
            <a:xfrm>
              <a:off x="6243808" y="2246456"/>
              <a:ext cx="39999" cy="160995"/>
            </a:xfrm>
            <a:custGeom>
              <a:avLst/>
              <a:gdLst>
                <a:gd name="T0" fmla="*/ 9 w 17"/>
                <a:gd name="T1" fmla="*/ 0 h 68"/>
                <a:gd name="T2" fmla="*/ 0 w 17"/>
                <a:gd name="T3" fmla="*/ 8 h 68"/>
                <a:gd name="T4" fmla="*/ 0 w 17"/>
                <a:gd name="T5" fmla="*/ 68 h 68"/>
                <a:gd name="T6" fmla="*/ 3 w 17"/>
                <a:gd name="T7" fmla="*/ 65 h 68"/>
                <a:gd name="T8" fmla="*/ 9 w 17"/>
                <a:gd name="T9" fmla="*/ 63 h 68"/>
                <a:gd name="T10" fmla="*/ 15 w 17"/>
                <a:gd name="T11" fmla="*/ 65 h 68"/>
                <a:gd name="T12" fmla="*/ 17 w 17"/>
                <a:gd name="T13" fmla="*/ 68 h 68"/>
                <a:gd name="T14" fmla="*/ 17 w 17"/>
                <a:gd name="T15" fmla="*/ 8 h 68"/>
                <a:gd name="T16" fmla="*/ 9 w 17"/>
                <a:gd name="T1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68">
                  <a:moveTo>
                    <a:pt x="9" y="0"/>
                  </a:moveTo>
                  <a:cubicBezTo>
                    <a:pt x="4" y="0"/>
                    <a:pt x="0" y="3"/>
                    <a:pt x="0" y="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5" y="64"/>
                    <a:pt x="7" y="63"/>
                    <a:pt x="9" y="63"/>
                  </a:cubicBezTo>
                  <a:cubicBezTo>
                    <a:pt x="11" y="63"/>
                    <a:pt x="14" y="64"/>
                    <a:pt x="15" y="65"/>
                  </a:cubicBezTo>
                  <a:cubicBezTo>
                    <a:pt x="16" y="66"/>
                    <a:pt x="17" y="67"/>
                    <a:pt x="17" y="6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3"/>
                    <a:pt x="13" y="0"/>
                    <a:pt x="9" y="0"/>
                  </a:cubicBezTo>
                </a:path>
              </a:pathLst>
            </a:custGeom>
            <a:solidFill>
              <a:srgbClr val="FA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5" name="Freeform 716"/>
            <p:cNvSpPr>
              <a:spLocks/>
            </p:cNvSpPr>
            <p:nvPr/>
          </p:nvSpPr>
          <p:spPr bwMode="auto">
            <a:xfrm>
              <a:off x="6243808" y="2243456"/>
              <a:ext cx="41999" cy="165995"/>
            </a:xfrm>
            <a:custGeom>
              <a:avLst/>
              <a:gdLst>
                <a:gd name="T0" fmla="*/ 9 w 18"/>
                <a:gd name="T1" fmla="*/ 0 h 70"/>
                <a:gd name="T2" fmla="*/ 9 w 18"/>
                <a:gd name="T3" fmla="*/ 0 h 70"/>
                <a:gd name="T4" fmla="*/ 0 w 18"/>
                <a:gd name="T5" fmla="*/ 9 h 70"/>
                <a:gd name="T6" fmla="*/ 0 w 18"/>
                <a:gd name="T7" fmla="*/ 69 h 70"/>
                <a:gd name="T8" fmla="*/ 0 w 18"/>
                <a:gd name="T9" fmla="*/ 69 h 70"/>
                <a:gd name="T10" fmla="*/ 0 w 18"/>
                <a:gd name="T11" fmla="*/ 9 h 70"/>
                <a:gd name="T12" fmla="*/ 9 w 18"/>
                <a:gd name="T13" fmla="*/ 1 h 70"/>
                <a:gd name="T14" fmla="*/ 17 w 18"/>
                <a:gd name="T15" fmla="*/ 9 h 70"/>
                <a:gd name="T16" fmla="*/ 17 w 18"/>
                <a:gd name="T17" fmla="*/ 69 h 70"/>
                <a:gd name="T18" fmla="*/ 18 w 18"/>
                <a:gd name="T19" fmla="*/ 70 h 70"/>
                <a:gd name="T20" fmla="*/ 18 w 18"/>
                <a:gd name="T21" fmla="*/ 9 h 70"/>
                <a:gd name="T22" fmla="*/ 9 w 18"/>
                <a:gd name="T2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7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1"/>
                    <a:pt x="9" y="1"/>
                  </a:cubicBezTo>
                  <a:cubicBezTo>
                    <a:pt x="13" y="1"/>
                    <a:pt x="17" y="4"/>
                    <a:pt x="17" y="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7" y="69"/>
                    <a:pt x="17" y="70"/>
                    <a:pt x="18" y="7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</a:path>
              </a:pathLst>
            </a:custGeom>
            <a:solidFill>
              <a:srgbClr val="003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6" name="Freeform 717"/>
            <p:cNvSpPr>
              <a:spLocks/>
            </p:cNvSpPr>
            <p:nvPr/>
          </p:nvSpPr>
          <p:spPr bwMode="auto">
            <a:xfrm>
              <a:off x="6174810" y="2409451"/>
              <a:ext cx="98997" cy="94997"/>
            </a:xfrm>
            <a:custGeom>
              <a:avLst/>
              <a:gdLst>
                <a:gd name="T0" fmla="*/ 29 w 42"/>
                <a:gd name="T1" fmla="*/ 0 h 40"/>
                <a:gd name="T2" fmla="*/ 3 w 42"/>
                <a:gd name="T3" fmla="*/ 26 h 40"/>
                <a:gd name="T4" fmla="*/ 3 w 42"/>
                <a:gd name="T5" fmla="*/ 38 h 40"/>
                <a:gd name="T6" fmla="*/ 9 w 42"/>
                <a:gd name="T7" fmla="*/ 40 h 40"/>
                <a:gd name="T8" fmla="*/ 15 w 42"/>
                <a:gd name="T9" fmla="*/ 38 h 40"/>
                <a:gd name="T10" fmla="*/ 42 w 42"/>
                <a:gd name="T11" fmla="*/ 11 h 40"/>
                <a:gd name="T12" fmla="*/ 38 w 42"/>
                <a:gd name="T13" fmla="*/ 12 h 40"/>
                <a:gd name="T14" fmla="*/ 29 w 42"/>
                <a:gd name="T15" fmla="*/ 3 h 40"/>
                <a:gd name="T16" fmla="*/ 29 w 42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0">
                  <a:moveTo>
                    <a:pt x="29" y="0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0" y="29"/>
                    <a:pt x="0" y="35"/>
                    <a:pt x="3" y="38"/>
                  </a:cubicBezTo>
                  <a:cubicBezTo>
                    <a:pt x="5" y="39"/>
                    <a:pt x="7" y="40"/>
                    <a:pt x="9" y="40"/>
                  </a:cubicBezTo>
                  <a:cubicBezTo>
                    <a:pt x="11" y="40"/>
                    <a:pt x="13" y="39"/>
                    <a:pt x="15" y="38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11"/>
                    <a:pt x="39" y="12"/>
                    <a:pt x="38" y="12"/>
                  </a:cubicBezTo>
                  <a:cubicBezTo>
                    <a:pt x="33" y="12"/>
                    <a:pt x="29" y="8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FA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7" name="Freeform 718"/>
            <p:cNvSpPr>
              <a:spLocks/>
            </p:cNvSpPr>
            <p:nvPr/>
          </p:nvSpPr>
          <p:spPr bwMode="auto">
            <a:xfrm>
              <a:off x="6172810" y="2407451"/>
              <a:ext cx="112997" cy="98997"/>
            </a:xfrm>
            <a:custGeom>
              <a:avLst/>
              <a:gdLst>
                <a:gd name="T0" fmla="*/ 30 w 48"/>
                <a:gd name="T1" fmla="*/ 0 h 42"/>
                <a:gd name="T2" fmla="*/ 4 w 48"/>
                <a:gd name="T3" fmla="*/ 27 h 42"/>
                <a:gd name="T4" fmla="*/ 4 w 48"/>
                <a:gd name="T5" fmla="*/ 39 h 42"/>
                <a:gd name="T6" fmla="*/ 10 w 48"/>
                <a:gd name="T7" fmla="*/ 42 h 42"/>
                <a:gd name="T8" fmla="*/ 16 w 48"/>
                <a:gd name="T9" fmla="*/ 39 h 42"/>
                <a:gd name="T10" fmla="*/ 45 w 48"/>
                <a:gd name="T11" fmla="*/ 10 h 42"/>
                <a:gd name="T12" fmla="*/ 48 w 48"/>
                <a:gd name="T13" fmla="*/ 1 h 42"/>
                <a:gd name="T14" fmla="*/ 48 w 48"/>
                <a:gd name="T15" fmla="*/ 4 h 42"/>
                <a:gd name="T16" fmla="*/ 43 w 48"/>
                <a:gd name="T17" fmla="*/ 12 h 42"/>
                <a:gd name="T18" fmla="*/ 16 w 48"/>
                <a:gd name="T19" fmla="*/ 39 h 42"/>
                <a:gd name="T20" fmla="*/ 10 w 48"/>
                <a:gd name="T21" fmla="*/ 41 h 42"/>
                <a:gd name="T22" fmla="*/ 4 w 48"/>
                <a:gd name="T23" fmla="*/ 39 h 42"/>
                <a:gd name="T24" fmla="*/ 4 w 48"/>
                <a:gd name="T25" fmla="*/ 27 h 42"/>
                <a:gd name="T26" fmla="*/ 30 w 48"/>
                <a:gd name="T27" fmla="*/ 1 h 42"/>
                <a:gd name="T28" fmla="*/ 30 w 48"/>
                <a:gd name="T2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42">
                  <a:moveTo>
                    <a:pt x="30" y="0"/>
                  </a:moveTo>
                  <a:cubicBezTo>
                    <a:pt x="4" y="27"/>
                    <a:pt x="4" y="27"/>
                    <a:pt x="4" y="27"/>
                  </a:cubicBezTo>
                  <a:cubicBezTo>
                    <a:pt x="0" y="30"/>
                    <a:pt x="0" y="36"/>
                    <a:pt x="4" y="39"/>
                  </a:cubicBezTo>
                  <a:cubicBezTo>
                    <a:pt x="5" y="41"/>
                    <a:pt x="8" y="42"/>
                    <a:pt x="10" y="42"/>
                  </a:cubicBezTo>
                  <a:cubicBezTo>
                    <a:pt x="12" y="42"/>
                    <a:pt x="14" y="41"/>
                    <a:pt x="16" y="39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8" y="8"/>
                    <a:pt x="48" y="4"/>
                    <a:pt x="48" y="1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7"/>
                    <a:pt x="46" y="10"/>
                    <a:pt x="43" y="12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4" y="40"/>
                    <a:pt x="12" y="41"/>
                    <a:pt x="10" y="41"/>
                  </a:cubicBezTo>
                  <a:cubicBezTo>
                    <a:pt x="8" y="41"/>
                    <a:pt x="6" y="40"/>
                    <a:pt x="4" y="39"/>
                  </a:cubicBezTo>
                  <a:cubicBezTo>
                    <a:pt x="1" y="36"/>
                    <a:pt x="1" y="30"/>
                    <a:pt x="4" y="2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003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8" name="Freeform 719"/>
            <p:cNvSpPr>
              <a:spLocks/>
            </p:cNvSpPr>
            <p:nvPr/>
          </p:nvSpPr>
          <p:spPr bwMode="auto">
            <a:xfrm>
              <a:off x="6243808" y="2395452"/>
              <a:ext cx="41999" cy="41999"/>
            </a:xfrm>
            <a:custGeom>
              <a:avLst/>
              <a:gdLst>
                <a:gd name="T0" fmla="*/ 9 w 18"/>
                <a:gd name="T1" fmla="*/ 0 h 18"/>
                <a:gd name="T2" fmla="*/ 3 w 18"/>
                <a:gd name="T3" fmla="*/ 2 h 18"/>
                <a:gd name="T4" fmla="*/ 0 w 18"/>
                <a:gd name="T5" fmla="*/ 5 h 18"/>
                <a:gd name="T6" fmla="*/ 0 w 18"/>
                <a:gd name="T7" fmla="*/ 6 h 18"/>
                <a:gd name="T8" fmla="*/ 0 w 18"/>
                <a:gd name="T9" fmla="*/ 6 h 18"/>
                <a:gd name="T10" fmla="*/ 0 w 18"/>
                <a:gd name="T11" fmla="*/ 9 h 18"/>
                <a:gd name="T12" fmla="*/ 9 w 18"/>
                <a:gd name="T13" fmla="*/ 18 h 18"/>
                <a:gd name="T14" fmla="*/ 13 w 18"/>
                <a:gd name="T15" fmla="*/ 17 h 18"/>
                <a:gd name="T16" fmla="*/ 15 w 18"/>
                <a:gd name="T17" fmla="*/ 15 h 18"/>
                <a:gd name="T18" fmla="*/ 17 w 18"/>
                <a:gd name="T19" fmla="*/ 7 h 18"/>
                <a:gd name="T20" fmla="*/ 17 w 18"/>
                <a:gd name="T21" fmla="*/ 6 h 18"/>
                <a:gd name="T22" fmla="*/ 17 w 18"/>
                <a:gd name="T23" fmla="*/ 5 h 18"/>
                <a:gd name="T24" fmla="*/ 15 w 18"/>
                <a:gd name="T25" fmla="*/ 2 h 18"/>
                <a:gd name="T26" fmla="*/ 9 w 18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0" y="18"/>
                    <a:pt x="12" y="17"/>
                    <a:pt x="13" y="1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7" y="12"/>
                    <a:pt x="18" y="9"/>
                    <a:pt x="17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6" y="3"/>
                    <a:pt x="15" y="2"/>
                  </a:cubicBezTo>
                  <a:cubicBezTo>
                    <a:pt x="14" y="1"/>
                    <a:pt x="11" y="0"/>
                    <a:pt x="9" y="0"/>
                  </a:cubicBezTo>
                </a:path>
              </a:pathLst>
            </a:custGeom>
            <a:solidFill>
              <a:srgbClr val="F573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9" name="Freeform 720"/>
            <p:cNvSpPr>
              <a:spLocks noEditPoints="1"/>
            </p:cNvSpPr>
            <p:nvPr/>
          </p:nvSpPr>
          <p:spPr bwMode="auto">
            <a:xfrm>
              <a:off x="6243808" y="2407451"/>
              <a:ext cx="41999" cy="27999"/>
            </a:xfrm>
            <a:custGeom>
              <a:avLst/>
              <a:gdLst>
                <a:gd name="T0" fmla="*/ 17 w 18"/>
                <a:gd name="T1" fmla="*/ 0 h 12"/>
                <a:gd name="T2" fmla="*/ 17 w 18"/>
                <a:gd name="T3" fmla="*/ 1 h 12"/>
                <a:gd name="T4" fmla="*/ 17 w 18"/>
                <a:gd name="T5" fmla="*/ 2 h 12"/>
                <a:gd name="T6" fmla="*/ 15 w 18"/>
                <a:gd name="T7" fmla="*/ 10 h 12"/>
                <a:gd name="T8" fmla="*/ 13 w 18"/>
                <a:gd name="T9" fmla="*/ 12 h 12"/>
                <a:gd name="T10" fmla="*/ 18 w 18"/>
                <a:gd name="T11" fmla="*/ 4 h 12"/>
                <a:gd name="T12" fmla="*/ 18 w 18"/>
                <a:gd name="T13" fmla="*/ 1 h 12"/>
                <a:gd name="T14" fmla="*/ 17 w 18"/>
                <a:gd name="T15" fmla="*/ 0 h 12"/>
                <a:gd name="T16" fmla="*/ 0 w 18"/>
                <a:gd name="T17" fmla="*/ 0 h 12"/>
                <a:gd name="T18" fmla="*/ 0 w 18"/>
                <a:gd name="T19" fmla="*/ 0 h 12"/>
                <a:gd name="T20" fmla="*/ 0 w 18"/>
                <a:gd name="T21" fmla="*/ 1 h 12"/>
                <a:gd name="T22" fmla="*/ 0 w 18"/>
                <a:gd name="T23" fmla="*/ 1 h 12"/>
                <a:gd name="T24" fmla="*/ 0 w 18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12">
                  <a:moveTo>
                    <a:pt x="17" y="0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4"/>
                    <a:pt x="17" y="7"/>
                    <a:pt x="15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6" y="10"/>
                    <a:pt x="18" y="7"/>
                    <a:pt x="18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0"/>
                    <a:pt x="17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24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0" name="Freeform 721"/>
            <p:cNvSpPr>
              <a:spLocks/>
            </p:cNvSpPr>
            <p:nvPr/>
          </p:nvSpPr>
          <p:spPr bwMode="auto">
            <a:xfrm>
              <a:off x="5990816" y="2350453"/>
              <a:ext cx="48999" cy="77998"/>
            </a:xfrm>
            <a:custGeom>
              <a:avLst/>
              <a:gdLst>
                <a:gd name="T0" fmla="*/ 9 w 21"/>
                <a:gd name="T1" fmla="*/ 0 h 33"/>
                <a:gd name="T2" fmla="*/ 9 w 21"/>
                <a:gd name="T3" fmla="*/ 0 h 33"/>
                <a:gd name="T4" fmla="*/ 3 w 21"/>
                <a:gd name="T5" fmla="*/ 3 h 33"/>
                <a:gd name="T6" fmla="*/ 0 w 21"/>
                <a:gd name="T7" fmla="*/ 9 h 33"/>
                <a:gd name="T8" fmla="*/ 3 w 21"/>
                <a:gd name="T9" fmla="*/ 14 h 33"/>
                <a:gd name="T10" fmla="*/ 21 w 21"/>
                <a:gd name="T11" fmla="*/ 33 h 33"/>
                <a:gd name="T12" fmla="*/ 20 w 21"/>
                <a:gd name="T13" fmla="*/ 31 h 33"/>
                <a:gd name="T14" fmla="*/ 20 w 21"/>
                <a:gd name="T15" fmla="*/ 8 h 33"/>
                <a:gd name="T16" fmla="*/ 15 w 21"/>
                <a:gd name="T17" fmla="*/ 3 h 33"/>
                <a:gd name="T18" fmla="*/ 9 w 21"/>
                <a:gd name="T1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33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4" y="1"/>
                    <a:pt x="3" y="3"/>
                  </a:cubicBezTo>
                  <a:cubicBezTo>
                    <a:pt x="1" y="4"/>
                    <a:pt x="0" y="6"/>
                    <a:pt x="0" y="9"/>
                  </a:cubicBezTo>
                  <a:cubicBezTo>
                    <a:pt x="0" y="11"/>
                    <a:pt x="1" y="13"/>
                    <a:pt x="3" y="14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2"/>
                    <a:pt x="20" y="31"/>
                    <a:pt x="20" y="31"/>
                  </a:cubicBezTo>
                  <a:cubicBezTo>
                    <a:pt x="19" y="23"/>
                    <a:pt x="19" y="15"/>
                    <a:pt x="20" y="8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1"/>
                    <a:pt x="11" y="0"/>
                    <a:pt x="9" y="0"/>
                  </a:cubicBezTo>
                </a:path>
              </a:pathLst>
            </a:custGeom>
            <a:solidFill>
              <a:srgbClr val="00B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1" name="Freeform 722"/>
            <p:cNvSpPr>
              <a:spLocks/>
            </p:cNvSpPr>
            <p:nvPr/>
          </p:nvSpPr>
          <p:spPr bwMode="auto">
            <a:xfrm>
              <a:off x="5990816" y="2350453"/>
              <a:ext cx="53998" cy="82997"/>
            </a:xfrm>
            <a:custGeom>
              <a:avLst/>
              <a:gdLst>
                <a:gd name="T0" fmla="*/ 9 w 23"/>
                <a:gd name="T1" fmla="*/ 0 h 35"/>
                <a:gd name="T2" fmla="*/ 9 w 23"/>
                <a:gd name="T3" fmla="*/ 0 h 35"/>
                <a:gd name="T4" fmla="*/ 2 w 23"/>
                <a:gd name="T5" fmla="*/ 2 h 35"/>
                <a:gd name="T6" fmla="*/ 0 w 23"/>
                <a:gd name="T7" fmla="*/ 8 h 35"/>
                <a:gd name="T8" fmla="*/ 0 w 23"/>
                <a:gd name="T9" fmla="*/ 9 h 35"/>
                <a:gd name="T10" fmla="*/ 2 w 23"/>
                <a:gd name="T11" fmla="*/ 15 h 35"/>
                <a:gd name="T12" fmla="*/ 23 w 23"/>
                <a:gd name="T13" fmla="*/ 35 h 35"/>
                <a:gd name="T14" fmla="*/ 21 w 23"/>
                <a:gd name="T15" fmla="*/ 33 h 35"/>
                <a:gd name="T16" fmla="*/ 3 w 23"/>
                <a:gd name="T17" fmla="*/ 14 h 35"/>
                <a:gd name="T18" fmla="*/ 0 w 23"/>
                <a:gd name="T19" fmla="*/ 9 h 35"/>
                <a:gd name="T20" fmla="*/ 3 w 23"/>
                <a:gd name="T21" fmla="*/ 3 h 35"/>
                <a:gd name="T22" fmla="*/ 9 w 23"/>
                <a:gd name="T23" fmla="*/ 0 h 35"/>
                <a:gd name="T24" fmla="*/ 9 w 23"/>
                <a:gd name="T25" fmla="*/ 0 h 35"/>
                <a:gd name="T26" fmla="*/ 15 w 23"/>
                <a:gd name="T27" fmla="*/ 3 h 35"/>
                <a:gd name="T28" fmla="*/ 20 w 23"/>
                <a:gd name="T29" fmla="*/ 8 h 35"/>
                <a:gd name="T30" fmla="*/ 20 w 23"/>
                <a:gd name="T31" fmla="*/ 7 h 35"/>
                <a:gd name="T32" fmla="*/ 15 w 23"/>
                <a:gd name="T33" fmla="*/ 2 h 35"/>
                <a:gd name="T34" fmla="*/ 9 w 23"/>
                <a:gd name="T3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35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4" y="1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1"/>
                    <a:pt x="1" y="13"/>
                    <a:pt x="2" y="1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2" y="35"/>
                    <a:pt x="21" y="34"/>
                    <a:pt x="21" y="3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1" y="13"/>
                    <a:pt x="0" y="11"/>
                    <a:pt x="0" y="9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3" y="1"/>
                    <a:pt x="15" y="3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7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3" y="1"/>
                    <a:pt x="11" y="0"/>
                    <a:pt x="9" y="0"/>
                  </a:cubicBezTo>
                </a:path>
              </a:pathLst>
            </a:custGeom>
            <a:solidFill>
              <a:srgbClr val="003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2" name="Freeform 723"/>
            <p:cNvSpPr>
              <a:spLocks/>
            </p:cNvSpPr>
            <p:nvPr/>
          </p:nvSpPr>
          <p:spPr bwMode="auto">
            <a:xfrm>
              <a:off x="6035815" y="2366452"/>
              <a:ext cx="22999" cy="66998"/>
            </a:xfrm>
            <a:custGeom>
              <a:avLst/>
              <a:gdLst>
                <a:gd name="T0" fmla="*/ 1 w 10"/>
                <a:gd name="T1" fmla="*/ 0 h 28"/>
                <a:gd name="T2" fmla="*/ 1 w 10"/>
                <a:gd name="T3" fmla="*/ 1 h 28"/>
                <a:gd name="T4" fmla="*/ 1 w 10"/>
                <a:gd name="T5" fmla="*/ 24 h 28"/>
                <a:gd name="T6" fmla="*/ 2 w 10"/>
                <a:gd name="T7" fmla="*/ 26 h 28"/>
                <a:gd name="T8" fmla="*/ 4 w 10"/>
                <a:gd name="T9" fmla="*/ 28 h 28"/>
                <a:gd name="T10" fmla="*/ 4 w 10"/>
                <a:gd name="T11" fmla="*/ 28 h 28"/>
                <a:gd name="T12" fmla="*/ 4 w 10"/>
                <a:gd name="T13" fmla="*/ 16 h 28"/>
                <a:gd name="T14" fmla="*/ 10 w 10"/>
                <a:gd name="T15" fmla="*/ 10 h 28"/>
                <a:gd name="T16" fmla="*/ 1 w 10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28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8"/>
                    <a:pt x="0" y="16"/>
                    <a:pt x="1" y="24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2" y="27"/>
                    <a:pt x="3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25"/>
                    <a:pt x="0" y="19"/>
                    <a:pt x="4" y="16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008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3" name="Freeform 724"/>
            <p:cNvSpPr>
              <a:spLocks/>
            </p:cNvSpPr>
            <p:nvPr/>
          </p:nvSpPr>
          <p:spPr bwMode="auto">
            <a:xfrm>
              <a:off x="6077813" y="2352453"/>
              <a:ext cx="51998" cy="75998"/>
            </a:xfrm>
            <a:custGeom>
              <a:avLst/>
              <a:gdLst>
                <a:gd name="T0" fmla="*/ 13 w 22"/>
                <a:gd name="T1" fmla="*/ 0 h 32"/>
                <a:gd name="T2" fmla="*/ 13 w 22"/>
                <a:gd name="T3" fmla="*/ 0 h 32"/>
                <a:gd name="T4" fmla="*/ 7 w 22"/>
                <a:gd name="T5" fmla="*/ 2 h 32"/>
                <a:gd name="T6" fmla="*/ 1 w 22"/>
                <a:gd name="T7" fmla="*/ 8 h 32"/>
                <a:gd name="T8" fmla="*/ 1 w 22"/>
                <a:gd name="T9" fmla="*/ 27 h 32"/>
                <a:gd name="T10" fmla="*/ 1 w 22"/>
                <a:gd name="T11" fmla="*/ 28 h 32"/>
                <a:gd name="T12" fmla="*/ 1 w 22"/>
                <a:gd name="T13" fmla="*/ 28 h 32"/>
                <a:gd name="T14" fmla="*/ 0 w 22"/>
                <a:gd name="T15" fmla="*/ 32 h 32"/>
                <a:gd name="T16" fmla="*/ 19 w 22"/>
                <a:gd name="T17" fmla="*/ 14 h 32"/>
                <a:gd name="T18" fmla="*/ 19 w 22"/>
                <a:gd name="T19" fmla="*/ 2 h 32"/>
                <a:gd name="T20" fmla="*/ 13 w 22"/>
                <a:gd name="T2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2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1" y="0"/>
                    <a:pt x="9" y="0"/>
                    <a:pt x="7" y="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4"/>
                    <a:pt x="0" y="21"/>
                    <a:pt x="1" y="27"/>
                  </a:cubicBezTo>
                  <a:cubicBezTo>
                    <a:pt x="1" y="27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1" y="31"/>
                    <a:pt x="0" y="3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11"/>
                    <a:pt x="22" y="5"/>
                    <a:pt x="19" y="2"/>
                  </a:cubicBezTo>
                  <a:cubicBezTo>
                    <a:pt x="17" y="1"/>
                    <a:pt x="15" y="0"/>
                    <a:pt x="13" y="0"/>
                  </a:cubicBezTo>
                </a:path>
              </a:pathLst>
            </a:custGeom>
            <a:solidFill>
              <a:srgbClr val="00B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4" name="Freeform 725"/>
            <p:cNvSpPr>
              <a:spLocks noEditPoints="1"/>
            </p:cNvSpPr>
            <p:nvPr/>
          </p:nvSpPr>
          <p:spPr bwMode="auto">
            <a:xfrm>
              <a:off x="6047814" y="2350453"/>
              <a:ext cx="84997" cy="89997"/>
            </a:xfrm>
            <a:custGeom>
              <a:avLst/>
              <a:gdLst>
                <a:gd name="T0" fmla="*/ 2 w 36"/>
                <a:gd name="T1" fmla="*/ 38 h 38"/>
                <a:gd name="T2" fmla="*/ 2 w 36"/>
                <a:gd name="T3" fmla="*/ 38 h 38"/>
                <a:gd name="T4" fmla="*/ 2 w 36"/>
                <a:gd name="T5" fmla="*/ 38 h 38"/>
                <a:gd name="T6" fmla="*/ 0 w 36"/>
                <a:gd name="T7" fmla="*/ 36 h 38"/>
                <a:gd name="T8" fmla="*/ 2 w 36"/>
                <a:gd name="T9" fmla="*/ 38 h 38"/>
                <a:gd name="T10" fmla="*/ 2 w 36"/>
                <a:gd name="T11" fmla="*/ 38 h 38"/>
                <a:gd name="T12" fmla="*/ 2 w 36"/>
                <a:gd name="T13" fmla="*/ 38 h 38"/>
                <a:gd name="T14" fmla="*/ 2 w 36"/>
                <a:gd name="T15" fmla="*/ 38 h 38"/>
                <a:gd name="T16" fmla="*/ 2 w 36"/>
                <a:gd name="T17" fmla="*/ 38 h 38"/>
                <a:gd name="T18" fmla="*/ 2 w 36"/>
                <a:gd name="T19" fmla="*/ 38 h 38"/>
                <a:gd name="T20" fmla="*/ 2 w 36"/>
                <a:gd name="T21" fmla="*/ 37 h 38"/>
                <a:gd name="T22" fmla="*/ 2 w 36"/>
                <a:gd name="T23" fmla="*/ 37 h 38"/>
                <a:gd name="T24" fmla="*/ 0 w 36"/>
                <a:gd name="T25" fmla="*/ 37 h 38"/>
                <a:gd name="T26" fmla="*/ 0 w 36"/>
                <a:gd name="T27" fmla="*/ 37 h 38"/>
                <a:gd name="T28" fmla="*/ 0 w 36"/>
                <a:gd name="T29" fmla="*/ 37 h 38"/>
                <a:gd name="T30" fmla="*/ 0 w 36"/>
                <a:gd name="T31" fmla="*/ 37 h 38"/>
                <a:gd name="T32" fmla="*/ 0 w 36"/>
                <a:gd name="T33" fmla="*/ 37 h 38"/>
                <a:gd name="T34" fmla="*/ 0 w 36"/>
                <a:gd name="T35" fmla="*/ 36 h 38"/>
                <a:gd name="T36" fmla="*/ 0 w 36"/>
                <a:gd name="T37" fmla="*/ 36 h 38"/>
                <a:gd name="T38" fmla="*/ 0 w 36"/>
                <a:gd name="T39" fmla="*/ 36 h 38"/>
                <a:gd name="T40" fmla="*/ 0 w 36"/>
                <a:gd name="T41" fmla="*/ 36 h 38"/>
                <a:gd name="T42" fmla="*/ 26 w 36"/>
                <a:gd name="T43" fmla="*/ 0 h 38"/>
                <a:gd name="T44" fmla="*/ 20 w 36"/>
                <a:gd name="T45" fmla="*/ 3 h 38"/>
                <a:gd name="T46" fmla="*/ 14 w 36"/>
                <a:gd name="T47" fmla="*/ 8 h 38"/>
                <a:gd name="T48" fmla="*/ 14 w 36"/>
                <a:gd name="T49" fmla="*/ 9 h 38"/>
                <a:gd name="T50" fmla="*/ 20 w 36"/>
                <a:gd name="T51" fmla="*/ 3 h 38"/>
                <a:gd name="T52" fmla="*/ 26 w 36"/>
                <a:gd name="T53" fmla="*/ 1 h 38"/>
                <a:gd name="T54" fmla="*/ 26 w 36"/>
                <a:gd name="T55" fmla="*/ 1 h 38"/>
                <a:gd name="T56" fmla="*/ 32 w 36"/>
                <a:gd name="T57" fmla="*/ 3 h 38"/>
                <a:gd name="T58" fmla="*/ 32 w 36"/>
                <a:gd name="T59" fmla="*/ 15 h 38"/>
                <a:gd name="T60" fmla="*/ 13 w 36"/>
                <a:gd name="T61" fmla="*/ 33 h 38"/>
                <a:gd name="T62" fmla="*/ 11 w 36"/>
                <a:gd name="T63" fmla="*/ 36 h 38"/>
                <a:gd name="T64" fmla="*/ 6 w 36"/>
                <a:gd name="T65" fmla="*/ 38 h 38"/>
                <a:gd name="T66" fmla="*/ 6 w 36"/>
                <a:gd name="T67" fmla="*/ 38 h 38"/>
                <a:gd name="T68" fmla="*/ 6 w 36"/>
                <a:gd name="T69" fmla="*/ 38 h 38"/>
                <a:gd name="T70" fmla="*/ 5 w 36"/>
                <a:gd name="T71" fmla="*/ 38 h 38"/>
                <a:gd name="T72" fmla="*/ 11 w 36"/>
                <a:gd name="T73" fmla="*/ 36 h 38"/>
                <a:gd name="T74" fmla="*/ 32 w 36"/>
                <a:gd name="T75" fmla="*/ 15 h 38"/>
                <a:gd name="T76" fmla="*/ 32 w 36"/>
                <a:gd name="T77" fmla="*/ 3 h 38"/>
                <a:gd name="T78" fmla="*/ 26 w 36"/>
                <a:gd name="T7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6" h="38">
                  <a:moveTo>
                    <a:pt x="2" y="38"/>
                  </a:move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moveTo>
                    <a:pt x="0" y="36"/>
                  </a:moveTo>
                  <a:cubicBezTo>
                    <a:pt x="0" y="37"/>
                    <a:pt x="1" y="37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1" y="37"/>
                    <a:pt x="1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26" y="0"/>
                  </a:moveTo>
                  <a:cubicBezTo>
                    <a:pt x="24" y="0"/>
                    <a:pt x="21" y="1"/>
                    <a:pt x="20" y="3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1"/>
                    <a:pt x="24" y="1"/>
                    <a:pt x="26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1"/>
                    <a:pt x="30" y="2"/>
                    <a:pt x="32" y="3"/>
                  </a:cubicBezTo>
                  <a:cubicBezTo>
                    <a:pt x="35" y="6"/>
                    <a:pt x="35" y="12"/>
                    <a:pt x="32" y="15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2" y="35"/>
                    <a:pt x="11" y="36"/>
                  </a:cubicBezTo>
                  <a:cubicBezTo>
                    <a:pt x="10" y="37"/>
                    <a:pt x="8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5" y="38"/>
                  </a:cubicBezTo>
                  <a:cubicBezTo>
                    <a:pt x="7" y="38"/>
                    <a:pt x="10" y="37"/>
                    <a:pt x="11" y="36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6" y="12"/>
                    <a:pt x="36" y="6"/>
                    <a:pt x="32" y="3"/>
                  </a:cubicBezTo>
                  <a:cubicBezTo>
                    <a:pt x="30" y="1"/>
                    <a:pt x="28" y="0"/>
                    <a:pt x="26" y="0"/>
                  </a:cubicBezTo>
                </a:path>
              </a:pathLst>
            </a:custGeom>
            <a:solidFill>
              <a:srgbClr val="003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5" name="Freeform 726"/>
            <p:cNvSpPr>
              <a:spLocks noEditPoints="1"/>
            </p:cNvSpPr>
            <p:nvPr/>
          </p:nvSpPr>
          <p:spPr bwMode="auto">
            <a:xfrm>
              <a:off x="6044814" y="2369452"/>
              <a:ext cx="35999" cy="70998"/>
            </a:xfrm>
            <a:custGeom>
              <a:avLst/>
              <a:gdLst>
                <a:gd name="T0" fmla="*/ 7 w 15"/>
                <a:gd name="T1" fmla="*/ 30 h 30"/>
                <a:gd name="T2" fmla="*/ 7 w 15"/>
                <a:gd name="T3" fmla="*/ 30 h 30"/>
                <a:gd name="T4" fmla="*/ 7 w 15"/>
                <a:gd name="T5" fmla="*/ 30 h 30"/>
                <a:gd name="T6" fmla="*/ 7 w 15"/>
                <a:gd name="T7" fmla="*/ 30 h 30"/>
                <a:gd name="T8" fmla="*/ 3 w 15"/>
                <a:gd name="T9" fmla="*/ 30 h 30"/>
                <a:gd name="T10" fmla="*/ 3 w 15"/>
                <a:gd name="T11" fmla="*/ 30 h 30"/>
                <a:gd name="T12" fmla="*/ 3 w 15"/>
                <a:gd name="T13" fmla="*/ 30 h 30"/>
                <a:gd name="T14" fmla="*/ 3 w 15"/>
                <a:gd name="T15" fmla="*/ 30 h 30"/>
                <a:gd name="T16" fmla="*/ 6 w 15"/>
                <a:gd name="T17" fmla="*/ 30 h 30"/>
                <a:gd name="T18" fmla="*/ 3 w 15"/>
                <a:gd name="T19" fmla="*/ 30 h 30"/>
                <a:gd name="T20" fmla="*/ 3 w 15"/>
                <a:gd name="T21" fmla="*/ 30 h 30"/>
                <a:gd name="T22" fmla="*/ 3 w 15"/>
                <a:gd name="T23" fmla="*/ 30 h 30"/>
                <a:gd name="T24" fmla="*/ 3 w 15"/>
                <a:gd name="T25" fmla="*/ 30 h 30"/>
                <a:gd name="T26" fmla="*/ 3 w 15"/>
                <a:gd name="T27" fmla="*/ 30 h 30"/>
                <a:gd name="T28" fmla="*/ 3 w 15"/>
                <a:gd name="T29" fmla="*/ 30 h 30"/>
                <a:gd name="T30" fmla="*/ 3 w 15"/>
                <a:gd name="T31" fmla="*/ 30 h 30"/>
                <a:gd name="T32" fmla="*/ 3 w 15"/>
                <a:gd name="T33" fmla="*/ 29 h 30"/>
                <a:gd name="T34" fmla="*/ 3 w 15"/>
                <a:gd name="T35" fmla="*/ 29 h 30"/>
                <a:gd name="T36" fmla="*/ 3 w 15"/>
                <a:gd name="T37" fmla="*/ 29 h 30"/>
                <a:gd name="T38" fmla="*/ 1 w 15"/>
                <a:gd name="T39" fmla="*/ 29 h 30"/>
                <a:gd name="T40" fmla="*/ 1 w 15"/>
                <a:gd name="T41" fmla="*/ 29 h 30"/>
                <a:gd name="T42" fmla="*/ 1 w 15"/>
                <a:gd name="T43" fmla="*/ 29 h 30"/>
                <a:gd name="T44" fmla="*/ 1 w 15"/>
                <a:gd name="T45" fmla="*/ 29 h 30"/>
                <a:gd name="T46" fmla="*/ 1 w 15"/>
                <a:gd name="T47" fmla="*/ 29 h 30"/>
                <a:gd name="T48" fmla="*/ 1 w 15"/>
                <a:gd name="T49" fmla="*/ 29 h 30"/>
                <a:gd name="T50" fmla="*/ 0 w 15"/>
                <a:gd name="T51" fmla="*/ 27 h 30"/>
                <a:gd name="T52" fmla="*/ 0 w 15"/>
                <a:gd name="T53" fmla="*/ 28 h 30"/>
                <a:gd name="T54" fmla="*/ 1 w 15"/>
                <a:gd name="T55" fmla="*/ 28 h 30"/>
                <a:gd name="T56" fmla="*/ 1 w 15"/>
                <a:gd name="T57" fmla="*/ 28 h 30"/>
                <a:gd name="T58" fmla="*/ 1 w 15"/>
                <a:gd name="T59" fmla="*/ 28 h 30"/>
                <a:gd name="T60" fmla="*/ 1 w 15"/>
                <a:gd name="T61" fmla="*/ 29 h 30"/>
                <a:gd name="T62" fmla="*/ 0 w 15"/>
                <a:gd name="T63" fmla="*/ 28 h 30"/>
                <a:gd name="T64" fmla="*/ 0 w 15"/>
                <a:gd name="T65" fmla="*/ 27 h 30"/>
                <a:gd name="T66" fmla="*/ 15 w 15"/>
                <a:gd name="T67" fmla="*/ 0 h 30"/>
                <a:gd name="T68" fmla="*/ 6 w 15"/>
                <a:gd name="T69" fmla="*/ 9 h 30"/>
                <a:gd name="T70" fmla="*/ 12 w 15"/>
                <a:gd name="T71" fmla="*/ 15 h 30"/>
                <a:gd name="T72" fmla="*/ 15 w 15"/>
                <a:gd name="T73" fmla="*/ 20 h 30"/>
                <a:gd name="T74" fmla="*/ 15 w 15"/>
                <a:gd name="T75" fmla="*/ 1 h 30"/>
                <a:gd name="T76" fmla="*/ 15 w 15"/>
                <a:gd name="T7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" h="30">
                  <a:moveTo>
                    <a:pt x="7" y="30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0"/>
                    <a:pt x="7" y="30"/>
                    <a:pt x="7" y="30"/>
                  </a:cubicBezTo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30"/>
                    <a:pt x="5" y="30"/>
                    <a:pt x="6" y="30"/>
                  </a:cubicBezTo>
                  <a:cubicBezTo>
                    <a:pt x="5" y="30"/>
                    <a:pt x="4" y="30"/>
                    <a:pt x="3" y="30"/>
                  </a:cubicBezTo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3" y="29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moveTo>
                    <a:pt x="1" y="29"/>
                  </a:move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moveTo>
                    <a:pt x="1" y="29"/>
                  </a:move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moveTo>
                    <a:pt x="0" y="27"/>
                  </a:move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9"/>
                    <a:pt x="1" y="29"/>
                  </a:cubicBezTo>
                  <a:cubicBezTo>
                    <a:pt x="1" y="28"/>
                    <a:pt x="0" y="28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15" y="0"/>
                  </a:moveTo>
                  <a:cubicBezTo>
                    <a:pt x="6" y="9"/>
                    <a:pt x="6" y="9"/>
                    <a:pt x="6" y="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4" y="16"/>
                    <a:pt x="15" y="18"/>
                    <a:pt x="15" y="20"/>
                  </a:cubicBezTo>
                  <a:cubicBezTo>
                    <a:pt x="14" y="14"/>
                    <a:pt x="14" y="7"/>
                    <a:pt x="15" y="1"/>
                  </a:cubicBezTo>
                  <a:cubicBezTo>
                    <a:pt x="15" y="1"/>
                    <a:pt x="15" y="1"/>
                    <a:pt x="15" y="0"/>
                  </a:cubicBezTo>
                </a:path>
              </a:pathLst>
            </a:custGeom>
            <a:solidFill>
              <a:srgbClr val="008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6" name="Freeform 727"/>
            <p:cNvSpPr>
              <a:spLocks/>
            </p:cNvSpPr>
            <p:nvPr/>
          </p:nvSpPr>
          <p:spPr bwMode="auto">
            <a:xfrm>
              <a:off x="6077813" y="2416451"/>
              <a:ext cx="3000" cy="12000"/>
            </a:xfrm>
            <a:custGeom>
              <a:avLst/>
              <a:gdLst>
                <a:gd name="T0" fmla="*/ 1 w 1"/>
                <a:gd name="T1" fmla="*/ 0 h 5"/>
                <a:gd name="T2" fmla="*/ 1 w 1"/>
                <a:gd name="T3" fmla="*/ 0 h 5"/>
                <a:gd name="T4" fmla="*/ 0 w 1"/>
                <a:gd name="T5" fmla="*/ 5 h 5"/>
                <a:gd name="T6" fmla="*/ 0 w 1"/>
                <a:gd name="T7" fmla="*/ 5 h 5"/>
                <a:gd name="T8" fmla="*/ 1 w 1"/>
                <a:gd name="T9" fmla="*/ 1 h 5"/>
                <a:gd name="T10" fmla="*/ 1 w 1"/>
                <a:gd name="T11" fmla="*/ 1 h 5"/>
                <a:gd name="T12" fmla="*/ 1 w 1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1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4"/>
                    <a:pt x="1" y="3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008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" name="Freeform 728"/>
            <p:cNvSpPr>
              <a:spLocks noEditPoints="1"/>
            </p:cNvSpPr>
            <p:nvPr/>
          </p:nvSpPr>
          <p:spPr bwMode="auto">
            <a:xfrm>
              <a:off x="6047814" y="2428451"/>
              <a:ext cx="29999" cy="12000"/>
            </a:xfrm>
            <a:custGeom>
              <a:avLst/>
              <a:gdLst>
                <a:gd name="T0" fmla="*/ 5 w 13"/>
                <a:gd name="T1" fmla="*/ 5 h 5"/>
                <a:gd name="T2" fmla="*/ 5 w 13"/>
                <a:gd name="T3" fmla="*/ 5 h 5"/>
                <a:gd name="T4" fmla="*/ 5 w 13"/>
                <a:gd name="T5" fmla="*/ 5 h 5"/>
                <a:gd name="T6" fmla="*/ 5 w 13"/>
                <a:gd name="T7" fmla="*/ 5 h 5"/>
                <a:gd name="T8" fmla="*/ 6 w 13"/>
                <a:gd name="T9" fmla="*/ 5 h 5"/>
                <a:gd name="T10" fmla="*/ 5 w 13"/>
                <a:gd name="T11" fmla="*/ 5 h 5"/>
                <a:gd name="T12" fmla="*/ 5 w 13"/>
                <a:gd name="T13" fmla="*/ 5 h 5"/>
                <a:gd name="T14" fmla="*/ 6 w 13"/>
                <a:gd name="T15" fmla="*/ 5 h 5"/>
                <a:gd name="T16" fmla="*/ 2 w 13"/>
                <a:gd name="T17" fmla="*/ 5 h 5"/>
                <a:gd name="T18" fmla="*/ 2 w 13"/>
                <a:gd name="T19" fmla="*/ 5 h 5"/>
                <a:gd name="T20" fmla="*/ 2 w 13"/>
                <a:gd name="T21" fmla="*/ 5 h 5"/>
                <a:gd name="T22" fmla="*/ 2 w 13"/>
                <a:gd name="T23" fmla="*/ 5 h 5"/>
                <a:gd name="T24" fmla="*/ 2 w 13"/>
                <a:gd name="T25" fmla="*/ 5 h 5"/>
                <a:gd name="T26" fmla="*/ 2 w 13"/>
                <a:gd name="T27" fmla="*/ 5 h 5"/>
                <a:gd name="T28" fmla="*/ 2 w 13"/>
                <a:gd name="T29" fmla="*/ 4 h 5"/>
                <a:gd name="T30" fmla="*/ 2 w 13"/>
                <a:gd name="T31" fmla="*/ 5 h 5"/>
                <a:gd name="T32" fmla="*/ 2 w 13"/>
                <a:gd name="T33" fmla="*/ 4 h 5"/>
                <a:gd name="T34" fmla="*/ 0 w 13"/>
                <a:gd name="T35" fmla="*/ 4 h 5"/>
                <a:gd name="T36" fmla="*/ 2 w 13"/>
                <a:gd name="T37" fmla="*/ 4 h 5"/>
                <a:gd name="T38" fmla="*/ 0 w 13"/>
                <a:gd name="T39" fmla="*/ 4 h 5"/>
                <a:gd name="T40" fmla="*/ 0 w 13"/>
                <a:gd name="T41" fmla="*/ 4 h 5"/>
                <a:gd name="T42" fmla="*/ 0 w 13"/>
                <a:gd name="T43" fmla="*/ 4 h 5"/>
                <a:gd name="T44" fmla="*/ 0 w 13"/>
                <a:gd name="T45" fmla="*/ 4 h 5"/>
                <a:gd name="T46" fmla="*/ 0 w 13"/>
                <a:gd name="T47" fmla="*/ 4 h 5"/>
                <a:gd name="T48" fmla="*/ 0 w 13"/>
                <a:gd name="T49" fmla="*/ 4 h 5"/>
                <a:gd name="T50" fmla="*/ 0 w 13"/>
                <a:gd name="T51" fmla="*/ 4 h 5"/>
                <a:gd name="T52" fmla="*/ 13 w 13"/>
                <a:gd name="T53" fmla="*/ 0 h 5"/>
                <a:gd name="T54" fmla="*/ 13 w 13"/>
                <a:gd name="T55" fmla="*/ 0 h 5"/>
                <a:gd name="T56" fmla="*/ 6 w 13"/>
                <a:gd name="T57" fmla="*/ 5 h 5"/>
                <a:gd name="T58" fmla="*/ 11 w 13"/>
                <a:gd name="T59" fmla="*/ 3 h 5"/>
                <a:gd name="T60" fmla="*/ 13 w 13"/>
                <a:gd name="T6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" h="5"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moveTo>
                    <a:pt x="6" y="5"/>
                  </a:moveTo>
                  <a:cubicBezTo>
                    <a:pt x="6" y="5"/>
                    <a:pt x="6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4"/>
                  </a:moveTo>
                  <a:cubicBezTo>
                    <a:pt x="2" y="4"/>
                    <a:pt x="2" y="4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0" y="4"/>
                  </a:moveTo>
                  <a:cubicBezTo>
                    <a:pt x="1" y="4"/>
                    <a:pt x="1" y="4"/>
                    <a:pt x="2" y="4"/>
                  </a:cubicBezTo>
                  <a:cubicBezTo>
                    <a:pt x="1" y="4"/>
                    <a:pt x="1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2" y="3"/>
                    <a:pt x="10" y="5"/>
                    <a:pt x="6" y="5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2" y="2"/>
                    <a:pt x="13" y="1"/>
                    <a:pt x="13" y="0"/>
                  </a:cubicBezTo>
                </a:path>
              </a:pathLst>
            </a:custGeom>
            <a:solidFill>
              <a:srgbClr val="002B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8" name="Freeform 729"/>
            <p:cNvSpPr>
              <a:spLocks/>
            </p:cNvSpPr>
            <p:nvPr/>
          </p:nvSpPr>
          <p:spPr bwMode="auto">
            <a:xfrm>
              <a:off x="6035815" y="2390452"/>
              <a:ext cx="44999" cy="49998"/>
            </a:xfrm>
            <a:custGeom>
              <a:avLst/>
              <a:gdLst>
                <a:gd name="T0" fmla="*/ 10 w 19"/>
                <a:gd name="T1" fmla="*/ 0 h 21"/>
                <a:gd name="T2" fmla="*/ 4 w 19"/>
                <a:gd name="T3" fmla="*/ 6 h 21"/>
                <a:gd name="T4" fmla="*/ 4 w 19"/>
                <a:gd name="T5" fmla="*/ 18 h 21"/>
                <a:gd name="T6" fmla="*/ 4 w 19"/>
                <a:gd name="T7" fmla="*/ 19 h 21"/>
                <a:gd name="T8" fmla="*/ 5 w 19"/>
                <a:gd name="T9" fmla="*/ 20 h 21"/>
                <a:gd name="T10" fmla="*/ 5 w 19"/>
                <a:gd name="T11" fmla="*/ 20 h 21"/>
                <a:gd name="T12" fmla="*/ 5 w 19"/>
                <a:gd name="T13" fmla="*/ 20 h 21"/>
                <a:gd name="T14" fmla="*/ 5 w 19"/>
                <a:gd name="T15" fmla="*/ 20 h 21"/>
                <a:gd name="T16" fmla="*/ 5 w 19"/>
                <a:gd name="T17" fmla="*/ 20 h 21"/>
                <a:gd name="T18" fmla="*/ 7 w 19"/>
                <a:gd name="T19" fmla="*/ 20 h 21"/>
                <a:gd name="T20" fmla="*/ 7 w 19"/>
                <a:gd name="T21" fmla="*/ 20 h 21"/>
                <a:gd name="T22" fmla="*/ 7 w 19"/>
                <a:gd name="T23" fmla="*/ 21 h 21"/>
                <a:gd name="T24" fmla="*/ 7 w 19"/>
                <a:gd name="T25" fmla="*/ 21 h 21"/>
                <a:gd name="T26" fmla="*/ 7 w 19"/>
                <a:gd name="T27" fmla="*/ 21 h 21"/>
                <a:gd name="T28" fmla="*/ 7 w 19"/>
                <a:gd name="T29" fmla="*/ 21 h 21"/>
                <a:gd name="T30" fmla="*/ 7 w 19"/>
                <a:gd name="T31" fmla="*/ 21 h 21"/>
                <a:gd name="T32" fmla="*/ 10 w 19"/>
                <a:gd name="T33" fmla="*/ 21 h 21"/>
                <a:gd name="T34" fmla="*/ 10 w 19"/>
                <a:gd name="T35" fmla="*/ 21 h 21"/>
                <a:gd name="T36" fmla="*/ 10 w 19"/>
                <a:gd name="T37" fmla="*/ 21 h 21"/>
                <a:gd name="T38" fmla="*/ 10 w 19"/>
                <a:gd name="T39" fmla="*/ 21 h 21"/>
                <a:gd name="T40" fmla="*/ 11 w 19"/>
                <a:gd name="T41" fmla="*/ 21 h 21"/>
                <a:gd name="T42" fmla="*/ 11 w 19"/>
                <a:gd name="T43" fmla="*/ 21 h 21"/>
                <a:gd name="T44" fmla="*/ 18 w 19"/>
                <a:gd name="T45" fmla="*/ 16 h 21"/>
                <a:gd name="T46" fmla="*/ 19 w 19"/>
                <a:gd name="T47" fmla="*/ 11 h 21"/>
                <a:gd name="T48" fmla="*/ 19 w 19"/>
                <a:gd name="T49" fmla="*/ 11 h 21"/>
                <a:gd name="T50" fmla="*/ 16 w 19"/>
                <a:gd name="T51" fmla="*/ 6 h 21"/>
                <a:gd name="T52" fmla="*/ 10 w 19"/>
                <a:gd name="T5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" h="21">
                  <a:moveTo>
                    <a:pt x="10" y="0"/>
                  </a:moveTo>
                  <a:cubicBezTo>
                    <a:pt x="4" y="6"/>
                    <a:pt x="4" y="6"/>
                    <a:pt x="4" y="6"/>
                  </a:cubicBezTo>
                  <a:cubicBezTo>
                    <a:pt x="0" y="9"/>
                    <a:pt x="0" y="15"/>
                    <a:pt x="4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5" y="19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5" y="21"/>
                    <a:pt x="17" y="19"/>
                    <a:pt x="18" y="16"/>
                  </a:cubicBezTo>
                  <a:cubicBezTo>
                    <a:pt x="19" y="14"/>
                    <a:pt x="19" y="13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9"/>
                    <a:pt x="18" y="7"/>
                    <a:pt x="16" y="6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006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9" name="Freeform 730"/>
            <p:cNvSpPr>
              <a:spLocks/>
            </p:cNvSpPr>
            <p:nvPr/>
          </p:nvSpPr>
          <p:spPr bwMode="auto">
            <a:xfrm>
              <a:off x="6482801" y="2388452"/>
              <a:ext cx="48999" cy="72998"/>
            </a:xfrm>
            <a:custGeom>
              <a:avLst/>
              <a:gdLst>
                <a:gd name="T0" fmla="*/ 0 w 21"/>
                <a:gd name="T1" fmla="*/ 0 h 31"/>
                <a:gd name="T2" fmla="*/ 0 w 21"/>
                <a:gd name="T3" fmla="*/ 2 h 31"/>
                <a:gd name="T4" fmla="*/ 1 w 21"/>
                <a:gd name="T5" fmla="*/ 23 h 31"/>
                <a:gd name="T6" fmla="*/ 7 w 21"/>
                <a:gd name="T7" fmla="*/ 29 h 31"/>
                <a:gd name="T8" fmla="*/ 13 w 21"/>
                <a:gd name="T9" fmla="*/ 31 h 31"/>
                <a:gd name="T10" fmla="*/ 19 w 21"/>
                <a:gd name="T11" fmla="*/ 29 h 31"/>
                <a:gd name="T12" fmla="*/ 21 w 21"/>
                <a:gd name="T13" fmla="*/ 23 h 31"/>
                <a:gd name="T14" fmla="*/ 18 w 21"/>
                <a:gd name="T15" fmla="*/ 17 h 31"/>
                <a:gd name="T16" fmla="*/ 0 w 21"/>
                <a:gd name="T1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3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9"/>
                    <a:pt x="1" y="16"/>
                    <a:pt x="1" y="23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9" y="31"/>
                    <a:pt x="11" y="31"/>
                    <a:pt x="13" y="31"/>
                  </a:cubicBezTo>
                  <a:cubicBezTo>
                    <a:pt x="15" y="31"/>
                    <a:pt x="17" y="30"/>
                    <a:pt x="19" y="29"/>
                  </a:cubicBezTo>
                  <a:cubicBezTo>
                    <a:pt x="20" y="27"/>
                    <a:pt x="21" y="25"/>
                    <a:pt x="21" y="23"/>
                  </a:cubicBezTo>
                  <a:cubicBezTo>
                    <a:pt x="21" y="20"/>
                    <a:pt x="20" y="18"/>
                    <a:pt x="18" y="1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B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0" name="Freeform 731"/>
            <p:cNvSpPr>
              <a:spLocks/>
            </p:cNvSpPr>
            <p:nvPr/>
          </p:nvSpPr>
          <p:spPr bwMode="auto">
            <a:xfrm>
              <a:off x="6477801" y="2383452"/>
              <a:ext cx="58998" cy="79998"/>
            </a:xfrm>
            <a:custGeom>
              <a:avLst/>
              <a:gdLst>
                <a:gd name="T0" fmla="*/ 0 w 25"/>
                <a:gd name="T1" fmla="*/ 0 h 34"/>
                <a:gd name="T2" fmla="*/ 2 w 25"/>
                <a:gd name="T3" fmla="*/ 2 h 34"/>
                <a:gd name="T4" fmla="*/ 20 w 25"/>
                <a:gd name="T5" fmla="*/ 19 h 34"/>
                <a:gd name="T6" fmla="*/ 23 w 25"/>
                <a:gd name="T7" fmla="*/ 25 h 34"/>
                <a:gd name="T8" fmla="*/ 21 w 25"/>
                <a:gd name="T9" fmla="*/ 31 h 34"/>
                <a:gd name="T10" fmla="*/ 15 w 25"/>
                <a:gd name="T11" fmla="*/ 33 h 34"/>
                <a:gd name="T12" fmla="*/ 9 w 25"/>
                <a:gd name="T13" fmla="*/ 31 h 34"/>
                <a:gd name="T14" fmla="*/ 3 w 25"/>
                <a:gd name="T15" fmla="*/ 25 h 34"/>
                <a:gd name="T16" fmla="*/ 3 w 25"/>
                <a:gd name="T17" fmla="*/ 26 h 34"/>
                <a:gd name="T18" fmla="*/ 9 w 25"/>
                <a:gd name="T19" fmla="*/ 32 h 34"/>
                <a:gd name="T20" fmla="*/ 15 w 25"/>
                <a:gd name="T21" fmla="*/ 34 h 34"/>
                <a:gd name="T22" fmla="*/ 15 w 25"/>
                <a:gd name="T23" fmla="*/ 34 h 34"/>
                <a:gd name="T24" fmla="*/ 21 w 25"/>
                <a:gd name="T25" fmla="*/ 31 h 34"/>
                <a:gd name="T26" fmla="*/ 21 w 25"/>
                <a:gd name="T27" fmla="*/ 18 h 34"/>
                <a:gd name="T28" fmla="*/ 0 w 25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34">
                  <a:moveTo>
                    <a:pt x="0" y="0"/>
                  </a:moveTo>
                  <a:cubicBezTo>
                    <a:pt x="1" y="1"/>
                    <a:pt x="1" y="1"/>
                    <a:pt x="2" y="2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20"/>
                    <a:pt x="23" y="22"/>
                    <a:pt x="23" y="25"/>
                  </a:cubicBezTo>
                  <a:cubicBezTo>
                    <a:pt x="23" y="27"/>
                    <a:pt x="22" y="29"/>
                    <a:pt x="21" y="31"/>
                  </a:cubicBezTo>
                  <a:cubicBezTo>
                    <a:pt x="19" y="32"/>
                    <a:pt x="17" y="33"/>
                    <a:pt x="15" y="33"/>
                  </a:cubicBezTo>
                  <a:cubicBezTo>
                    <a:pt x="13" y="33"/>
                    <a:pt x="11" y="33"/>
                    <a:pt x="9" y="31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3" y="34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7" y="34"/>
                    <a:pt x="20" y="33"/>
                    <a:pt x="21" y="31"/>
                  </a:cubicBezTo>
                  <a:cubicBezTo>
                    <a:pt x="25" y="27"/>
                    <a:pt x="24" y="22"/>
                    <a:pt x="21" y="1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3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1" name="Freeform 732"/>
            <p:cNvSpPr>
              <a:spLocks/>
            </p:cNvSpPr>
            <p:nvPr/>
          </p:nvSpPr>
          <p:spPr bwMode="auto">
            <a:xfrm>
              <a:off x="6463801" y="2381452"/>
              <a:ext cx="20999" cy="62998"/>
            </a:xfrm>
            <a:custGeom>
              <a:avLst/>
              <a:gdLst>
                <a:gd name="T0" fmla="*/ 5 w 9"/>
                <a:gd name="T1" fmla="*/ 0 h 27"/>
                <a:gd name="T2" fmla="*/ 8 w 9"/>
                <a:gd name="T3" fmla="*/ 6 h 27"/>
                <a:gd name="T4" fmla="*/ 8 w 9"/>
                <a:gd name="T5" fmla="*/ 7 h 27"/>
                <a:gd name="T6" fmla="*/ 6 w 9"/>
                <a:gd name="T7" fmla="*/ 12 h 27"/>
                <a:gd name="T8" fmla="*/ 0 w 9"/>
                <a:gd name="T9" fmla="*/ 19 h 27"/>
                <a:gd name="T10" fmla="*/ 9 w 9"/>
                <a:gd name="T11" fmla="*/ 27 h 27"/>
                <a:gd name="T12" fmla="*/ 9 w 9"/>
                <a:gd name="T13" fmla="*/ 26 h 27"/>
                <a:gd name="T14" fmla="*/ 8 w 9"/>
                <a:gd name="T15" fmla="*/ 5 h 27"/>
                <a:gd name="T16" fmla="*/ 8 w 9"/>
                <a:gd name="T17" fmla="*/ 3 h 27"/>
                <a:gd name="T18" fmla="*/ 6 w 9"/>
                <a:gd name="T19" fmla="*/ 1 h 27"/>
                <a:gd name="T20" fmla="*/ 5 w 9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27">
                  <a:moveTo>
                    <a:pt x="5" y="0"/>
                  </a:moveTo>
                  <a:cubicBezTo>
                    <a:pt x="7" y="2"/>
                    <a:pt x="8" y="4"/>
                    <a:pt x="8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9"/>
                    <a:pt x="7" y="11"/>
                    <a:pt x="6" y="1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9" y="27"/>
                    <a:pt x="9" y="26"/>
                  </a:cubicBezTo>
                  <a:cubicBezTo>
                    <a:pt x="9" y="19"/>
                    <a:pt x="9" y="12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7" y="2"/>
                    <a:pt x="7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008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2" name="Freeform 733"/>
            <p:cNvSpPr>
              <a:spLocks/>
            </p:cNvSpPr>
            <p:nvPr/>
          </p:nvSpPr>
          <p:spPr bwMode="auto">
            <a:xfrm>
              <a:off x="6394804" y="2388452"/>
              <a:ext cx="49998" cy="77998"/>
            </a:xfrm>
            <a:custGeom>
              <a:avLst/>
              <a:gdLst>
                <a:gd name="T0" fmla="*/ 20 w 21"/>
                <a:gd name="T1" fmla="*/ 0 h 33"/>
                <a:gd name="T2" fmla="*/ 3 w 21"/>
                <a:gd name="T3" fmla="*/ 20 h 33"/>
                <a:gd name="T4" fmla="*/ 0 w 21"/>
                <a:gd name="T5" fmla="*/ 26 h 33"/>
                <a:gd name="T6" fmla="*/ 3 w 21"/>
                <a:gd name="T7" fmla="*/ 31 h 33"/>
                <a:gd name="T8" fmla="*/ 9 w 21"/>
                <a:gd name="T9" fmla="*/ 33 h 33"/>
                <a:gd name="T10" fmla="*/ 15 w 21"/>
                <a:gd name="T11" fmla="*/ 31 h 33"/>
                <a:gd name="T12" fmla="*/ 20 w 21"/>
                <a:gd name="T13" fmla="*/ 25 h 33"/>
                <a:gd name="T14" fmla="*/ 20 w 21"/>
                <a:gd name="T15" fmla="*/ 6 h 33"/>
                <a:gd name="T16" fmla="*/ 19 w 21"/>
                <a:gd name="T17" fmla="*/ 4 h 33"/>
                <a:gd name="T18" fmla="*/ 19 w 21"/>
                <a:gd name="T19" fmla="*/ 3 h 33"/>
                <a:gd name="T20" fmla="*/ 20 w 21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33">
                  <a:moveTo>
                    <a:pt x="20" y="0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1" y="21"/>
                    <a:pt x="0" y="23"/>
                    <a:pt x="0" y="26"/>
                  </a:cubicBezTo>
                  <a:cubicBezTo>
                    <a:pt x="1" y="28"/>
                    <a:pt x="2" y="30"/>
                    <a:pt x="3" y="31"/>
                  </a:cubicBezTo>
                  <a:cubicBezTo>
                    <a:pt x="5" y="33"/>
                    <a:pt x="7" y="33"/>
                    <a:pt x="9" y="33"/>
                  </a:cubicBezTo>
                  <a:cubicBezTo>
                    <a:pt x="11" y="33"/>
                    <a:pt x="13" y="32"/>
                    <a:pt x="15" y="31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1" y="19"/>
                    <a:pt x="21" y="13"/>
                    <a:pt x="20" y="6"/>
                  </a:cubicBezTo>
                  <a:cubicBezTo>
                    <a:pt x="20" y="6"/>
                    <a:pt x="19" y="5"/>
                    <a:pt x="19" y="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20" y="1"/>
                    <a:pt x="20" y="0"/>
                  </a:cubicBezTo>
                </a:path>
              </a:pathLst>
            </a:custGeom>
            <a:solidFill>
              <a:srgbClr val="00B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" name="Freeform 734"/>
            <p:cNvSpPr>
              <a:spLocks/>
            </p:cNvSpPr>
            <p:nvPr/>
          </p:nvSpPr>
          <p:spPr bwMode="auto">
            <a:xfrm>
              <a:off x="6392804" y="2376452"/>
              <a:ext cx="67998" cy="91997"/>
            </a:xfrm>
            <a:custGeom>
              <a:avLst/>
              <a:gdLst>
                <a:gd name="T0" fmla="*/ 29 w 29"/>
                <a:gd name="T1" fmla="*/ 0 h 39"/>
                <a:gd name="T2" fmla="*/ 29 w 29"/>
                <a:gd name="T3" fmla="*/ 0 h 39"/>
                <a:gd name="T4" fmla="*/ 23 w 29"/>
                <a:gd name="T5" fmla="*/ 3 h 39"/>
                <a:gd name="T6" fmla="*/ 3 w 29"/>
                <a:gd name="T7" fmla="*/ 24 h 39"/>
                <a:gd name="T8" fmla="*/ 4 w 29"/>
                <a:gd name="T9" fmla="*/ 37 h 39"/>
                <a:gd name="T10" fmla="*/ 10 w 29"/>
                <a:gd name="T11" fmla="*/ 39 h 39"/>
                <a:gd name="T12" fmla="*/ 16 w 29"/>
                <a:gd name="T13" fmla="*/ 36 h 39"/>
                <a:gd name="T14" fmla="*/ 21 w 29"/>
                <a:gd name="T15" fmla="*/ 31 h 39"/>
                <a:gd name="T16" fmla="*/ 21 w 29"/>
                <a:gd name="T17" fmla="*/ 30 h 39"/>
                <a:gd name="T18" fmla="*/ 16 w 29"/>
                <a:gd name="T19" fmla="*/ 36 h 39"/>
                <a:gd name="T20" fmla="*/ 10 w 29"/>
                <a:gd name="T21" fmla="*/ 38 h 39"/>
                <a:gd name="T22" fmla="*/ 4 w 29"/>
                <a:gd name="T23" fmla="*/ 36 h 39"/>
                <a:gd name="T24" fmla="*/ 1 w 29"/>
                <a:gd name="T25" fmla="*/ 31 h 39"/>
                <a:gd name="T26" fmla="*/ 4 w 29"/>
                <a:gd name="T27" fmla="*/ 25 h 39"/>
                <a:gd name="T28" fmla="*/ 21 w 29"/>
                <a:gd name="T29" fmla="*/ 5 h 39"/>
                <a:gd name="T30" fmla="*/ 23 w 29"/>
                <a:gd name="T31" fmla="*/ 3 h 39"/>
                <a:gd name="T32" fmla="*/ 29 w 29"/>
                <a:gd name="T33" fmla="*/ 0 h 39"/>
                <a:gd name="T34" fmla="*/ 29 w 29"/>
                <a:gd name="T35" fmla="*/ 0 h 39"/>
                <a:gd name="T36" fmla="*/ 29 w 29"/>
                <a:gd name="T37" fmla="*/ 0 h 39"/>
                <a:gd name="T38" fmla="*/ 29 w 29"/>
                <a:gd name="T39" fmla="*/ 0 h 39"/>
                <a:gd name="T40" fmla="*/ 29 w 29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39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4" y="1"/>
                    <a:pt x="23" y="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0" y="28"/>
                    <a:pt x="0" y="33"/>
                    <a:pt x="4" y="37"/>
                  </a:cubicBezTo>
                  <a:cubicBezTo>
                    <a:pt x="5" y="38"/>
                    <a:pt x="8" y="39"/>
                    <a:pt x="10" y="39"/>
                  </a:cubicBezTo>
                  <a:cubicBezTo>
                    <a:pt x="12" y="39"/>
                    <a:pt x="15" y="38"/>
                    <a:pt x="16" y="36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0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4" y="37"/>
                    <a:pt x="12" y="38"/>
                    <a:pt x="10" y="38"/>
                  </a:cubicBezTo>
                  <a:cubicBezTo>
                    <a:pt x="8" y="38"/>
                    <a:pt x="6" y="38"/>
                    <a:pt x="4" y="36"/>
                  </a:cubicBezTo>
                  <a:cubicBezTo>
                    <a:pt x="3" y="35"/>
                    <a:pt x="2" y="33"/>
                    <a:pt x="1" y="31"/>
                  </a:cubicBezTo>
                  <a:cubicBezTo>
                    <a:pt x="1" y="28"/>
                    <a:pt x="2" y="26"/>
                    <a:pt x="4" y="2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4"/>
                    <a:pt x="22" y="3"/>
                    <a:pt x="23" y="3"/>
                  </a:cubicBezTo>
                  <a:cubicBezTo>
                    <a:pt x="24" y="1"/>
                    <a:pt x="27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003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" name="Freeform 735"/>
            <p:cNvSpPr>
              <a:spLocks noEditPoints="1"/>
            </p:cNvSpPr>
            <p:nvPr/>
          </p:nvSpPr>
          <p:spPr bwMode="auto">
            <a:xfrm>
              <a:off x="6441802" y="2376452"/>
              <a:ext cx="32999" cy="72998"/>
            </a:xfrm>
            <a:custGeom>
              <a:avLst/>
              <a:gdLst>
                <a:gd name="T0" fmla="*/ 0 w 14"/>
                <a:gd name="T1" fmla="*/ 11 h 31"/>
                <a:gd name="T2" fmla="*/ 0 w 14"/>
                <a:gd name="T3" fmla="*/ 30 h 31"/>
                <a:gd name="T4" fmla="*/ 0 w 14"/>
                <a:gd name="T5" fmla="*/ 31 h 31"/>
                <a:gd name="T6" fmla="*/ 9 w 14"/>
                <a:gd name="T7" fmla="*/ 21 h 31"/>
                <a:gd name="T8" fmla="*/ 2 w 14"/>
                <a:gd name="T9" fmla="*/ 15 h 31"/>
                <a:gd name="T10" fmla="*/ 0 w 14"/>
                <a:gd name="T11" fmla="*/ 11 h 31"/>
                <a:gd name="T12" fmla="*/ 8 w 14"/>
                <a:gd name="T13" fmla="*/ 0 h 31"/>
                <a:gd name="T14" fmla="*/ 8 w 14"/>
                <a:gd name="T15" fmla="*/ 0 h 31"/>
                <a:gd name="T16" fmla="*/ 14 w 14"/>
                <a:gd name="T17" fmla="*/ 2 h 31"/>
                <a:gd name="T18" fmla="*/ 14 w 14"/>
                <a:gd name="T19" fmla="*/ 2 h 31"/>
                <a:gd name="T20" fmla="*/ 14 w 14"/>
                <a:gd name="T21" fmla="*/ 2 h 31"/>
                <a:gd name="T22" fmla="*/ 8 w 14"/>
                <a:gd name="T23" fmla="*/ 0 h 31"/>
                <a:gd name="T24" fmla="*/ 8 w 14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31">
                  <a:moveTo>
                    <a:pt x="0" y="11"/>
                  </a:moveTo>
                  <a:cubicBezTo>
                    <a:pt x="1" y="18"/>
                    <a:pt x="1" y="24"/>
                    <a:pt x="0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4"/>
                    <a:pt x="0" y="13"/>
                    <a:pt x="0" y="11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3" y="0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008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" name="Freeform 736"/>
            <p:cNvSpPr>
              <a:spLocks/>
            </p:cNvSpPr>
            <p:nvPr/>
          </p:nvSpPr>
          <p:spPr bwMode="auto">
            <a:xfrm>
              <a:off x="6439802" y="2388452"/>
              <a:ext cx="2000" cy="14000"/>
            </a:xfrm>
            <a:custGeom>
              <a:avLst/>
              <a:gdLst>
                <a:gd name="T0" fmla="*/ 1 w 1"/>
                <a:gd name="T1" fmla="*/ 0 h 6"/>
                <a:gd name="T2" fmla="*/ 1 w 1"/>
                <a:gd name="T3" fmla="*/ 0 h 6"/>
                <a:gd name="T4" fmla="*/ 0 w 1"/>
                <a:gd name="T5" fmla="*/ 3 h 6"/>
                <a:gd name="T6" fmla="*/ 0 w 1"/>
                <a:gd name="T7" fmla="*/ 4 h 6"/>
                <a:gd name="T8" fmla="*/ 1 w 1"/>
                <a:gd name="T9" fmla="*/ 6 h 6"/>
                <a:gd name="T10" fmla="*/ 1 w 1"/>
                <a:gd name="T11" fmla="*/ 5 h 6"/>
                <a:gd name="T12" fmla="*/ 1 w 1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6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1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0" y="3"/>
                    <a:pt x="1" y="1"/>
                    <a:pt x="1" y="0"/>
                  </a:cubicBezTo>
                </a:path>
              </a:pathLst>
            </a:custGeom>
            <a:solidFill>
              <a:srgbClr val="008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6" name="Freeform 737"/>
            <p:cNvSpPr>
              <a:spLocks/>
            </p:cNvSpPr>
            <p:nvPr/>
          </p:nvSpPr>
          <p:spPr bwMode="auto">
            <a:xfrm>
              <a:off x="6441802" y="2376452"/>
              <a:ext cx="18999" cy="12000"/>
            </a:xfrm>
            <a:custGeom>
              <a:avLst/>
              <a:gdLst>
                <a:gd name="T0" fmla="*/ 8 w 8"/>
                <a:gd name="T1" fmla="*/ 0 h 5"/>
                <a:gd name="T2" fmla="*/ 2 w 8"/>
                <a:gd name="T3" fmla="*/ 3 h 5"/>
                <a:gd name="T4" fmla="*/ 0 w 8"/>
                <a:gd name="T5" fmla="*/ 5 h 5"/>
                <a:gd name="T6" fmla="*/ 0 w 8"/>
                <a:gd name="T7" fmla="*/ 5 h 5"/>
                <a:gd name="T8" fmla="*/ 7 w 8"/>
                <a:gd name="T9" fmla="*/ 0 h 5"/>
                <a:gd name="T10" fmla="*/ 8 w 8"/>
                <a:gd name="T11" fmla="*/ 0 h 5"/>
                <a:gd name="T12" fmla="*/ 8 w 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8" y="0"/>
                  </a:moveTo>
                  <a:cubicBezTo>
                    <a:pt x="6" y="0"/>
                    <a:pt x="3" y="1"/>
                    <a:pt x="2" y="3"/>
                  </a:cubicBezTo>
                  <a:cubicBezTo>
                    <a:pt x="1" y="3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2"/>
                    <a:pt x="4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002B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7" name="Freeform 738"/>
            <p:cNvSpPr>
              <a:spLocks/>
            </p:cNvSpPr>
            <p:nvPr/>
          </p:nvSpPr>
          <p:spPr bwMode="auto">
            <a:xfrm>
              <a:off x="6439802" y="2376452"/>
              <a:ext cx="42999" cy="49998"/>
            </a:xfrm>
            <a:custGeom>
              <a:avLst/>
              <a:gdLst>
                <a:gd name="T0" fmla="*/ 9 w 18"/>
                <a:gd name="T1" fmla="*/ 0 h 21"/>
                <a:gd name="T2" fmla="*/ 8 w 18"/>
                <a:gd name="T3" fmla="*/ 0 h 21"/>
                <a:gd name="T4" fmla="*/ 1 w 18"/>
                <a:gd name="T5" fmla="*/ 5 h 21"/>
                <a:gd name="T6" fmla="*/ 1 w 18"/>
                <a:gd name="T7" fmla="*/ 10 h 21"/>
                <a:gd name="T8" fmla="*/ 1 w 18"/>
                <a:gd name="T9" fmla="*/ 11 h 21"/>
                <a:gd name="T10" fmla="*/ 3 w 18"/>
                <a:gd name="T11" fmla="*/ 15 h 21"/>
                <a:gd name="T12" fmla="*/ 10 w 18"/>
                <a:gd name="T13" fmla="*/ 21 h 21"/>
                <a:gd name="T14" fmla="*/ 16 w 18"/>
                <a:gd name="T15" fmla="*/ 14 h 21"/>
                <a:gd name="T16" fmla="*/ 18 w 18"/>
                <a:gd name="T17" fmla="*/ 9 h 21"/>
                <a:gd name="T18" fmla="*/ 18 w 18"/>
                <a:gd name="T19" fmla="*/ 8 h 21"/>
                <a:gd name="T20" fmla="*/ 15 w 18"/>
                <a:gd name="T21" fmla="*/ 2 h 21"/>
                <a:gd name="T22" fmla="*/ 15 w 18"/>
                <a:gd name="T23" fmla="*/ 2 h 21"/>
                <a:gd name="T24" fmla="*/ 9 w 18"/>
                <a:gd name="T2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21"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2" y="2"/>
                    <a:pt x="1" y="5"/>
                  </a:cubicBezTo>
                  <a:cubicBezTo>
                    <a:pt x="1" y="6"/>
                    <a:pt x="0" y="8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1" y="13"/>
                    <a:pt x="2" y="14"/>
                    <a:pt x="3" y="1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3"/>
                    <a:pt x="18" y="11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6"/>
                    <a:pt x="17" y="4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0"/>
                    <a:pt x="11" y="0"/>
                    <a:pt x="9" y="0"/>
                  </a:cubicBezTo>
                </a:path>
              </a:pathLst>
            </a:custGeom>
            <a:solidFill>
              <a:srgbClr val="006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41" name="Picture 1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7713" y="3806141"/>
            <a:ext cx="684400" cy="684400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1888" y="3806141"/>
            <a:ext cx="684400" cy="684400"/>
          </a:xfrm>
          <a:prstGeom prst="rect">
            <a:avLst/>
          </a:prstGeom>
        </p:spPr>
      </p:pic>
      <p:grpSp>
        <p:nvGrpSpPr>
          <p:cNvPr id="188" name="Group 187"/>
          <p:cNvGrpSpPr/>
          <p:nvPr/>
        </p:nvGrpSpPr>
        <p:grpSpPr>
          <a:xfrm>
            <a:off x="1806063" y="3793468"/>
            <a:ext cx="684400" cy="684400"/>
            <a:chOff x="1760987" y="3475866"/>
            <a:chExt cx="685800" cy="685800"/>
          </a:xfrm>
        </p:grpSpPr>
        <p:sp>
          <p:nvSpPr>
            <p:cNvPr id="169" name="Oval 168"/>
            <p:cNvSpPr/>
            <p:nvPr/>
          </p:nvSpPr>
          <p:spPr>
            <a:xfrm>
              <a:off x="1760987" y="3475866"/>
              <a:ext cx="685800" cy="685800"/>
            </a:xfrm>
            <a:prstGeom prst="ellipse">
              <a:avLst/>
            </a:prstGeom>
            <a:solidFill>
              <a:srgbClr val="00507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grpSp>
          <p:nvGrpSpPr>
            <p:cNvPr id="170" name="Group 4"/>
            <p:cNvGrpSpPr>
              <a:grpSpLocks noChangeAspect="1"/>
            </p:cNvGrpSpPr>
            <p:nvPr/>
          </p:nvGrpSpPr>
          <p:grpSpPr bwMode="auto">
            <a:xfrm>
              <a:off x="1891442" y="3638550"/>
              <a:ext cx="431467" cy="437593"/>
              <a:chOff x="4316" y="2329"/>
              <a:chExt cx="493" cy="500"/>
            </a:xfrm>
          </p:grpSpPr>
          <p:sp>
            <p:nvSpPr>
              <p:cNvPr id="171" name="Freeform 5"/>
              <p:cNvSpPr>
                <a:spLocks noEditPoints="1"/>
              </p:cNvSpPr>
              <p:nvPr/>
            </p:nvSpPr>
            <p:spPr bwMode="auto">
              <a:xfrm>
                <a:off x="4316" y="2329"/>
                <a:ext cx="402" cy="500"/>
              </a:xfrm>
              <a:custGeom>
                <a:avLst/>
                <a:gdLst>
                  <a:gd name="T0" fmla="*/ 285 w 469"/>
                  <a:gd name="T1" fmla="*/ 584 h 584"/>
                  <a:gd name="T2" fmla="*/ 312 w 469"/>
                  <a:gd name="T3" fmla="*/ 575 h 584"/>
                  <a:gd name="T4" fmla="*/ 304 w 469"/>
                  <a:gd name="T5" fmla="*/ 580 h 584"/>
                  <a:gd name="T6" fmla="*/ 260 w 469"/>
                  <a:gd name="T7" fmla="*/ 571 h 584"/>
                  <a:gd name="T8" fmla="*/ 260 w 469"/>
                  <a:gd name="T9" fmla="*/ 571 h 584"/>
                  <a:gd name="T10" fmla="*/ 260 w 469"/>
                  <a:gd name="T11" fmla="*/ 571 h 584"/>
                  <a:gd name="T12" fmla="*/ 106 w 469"/>
                  <a:gd name="T13" fmla="*/ 379 h 584"/>
                  <a:gd name="T14" fmla="*/ 260 w 469"/>
                  <a:gd name="T15" fmla="*/ 571 h 584"/>
                  <a:gd name="T16" fmla="*/ 260 w 469"/>
                  <a:gd name="T17" fmla="*/ 571 h 584"/>
                  <a:gd name="T18" fmla="*/ 413 w 469"/>
                  <a:gd name="T19" fmla="*/ 335 h 584"/>
                  <a:gd name="T20" fmla="*/ 313 w 469"/>
                  <a:gd name="T21" fmla="*/ 460 h 584"/>
                  <a:gd name="T22" fmla="*/ 311 w 469"/>
                  <a:gd name="T23" fmla="*/ 521 h 584"/>
                  <a:gd name="T24" fmla="*/ 315 w 469"/>
                  <a:gd name="T25" fmla="*/ 526 h 584"/>
                  <a:gd name="T26" fmla="*/ 469 w 469"/>
                  <a:gd name="T27" fmla="*/ 379 h 584"/>
                  <a:gd name="T28" fmla="*/ 419 w 469"/>
                  <a:gd name="T29" fmla="*/ 385 h 584"/>
                  <a:gd name="T30" fmla="*/ 276 w 469"/>
                  <a:gd name="T31" fmla="*/ 186 h 584"/>
                  <a:gd name="T32" fmla="*/ 280 w 469"/>
                  <a:gd name="T33" fmla="*/ 187 h 584"/>
                  <a:gd name="T34" fmla="*/ 303 w 469"/>
                  <a:gd name="T35" fmla="*/ 184 h 584"/>
                  <a:gd name="T36" fmla="*/ 303 w 469"/>
                  <a:gd name="T37" fmla="*/ 184 h 584"/>
                  <a:gd name="T38" fmla="*/ 303 w 469"/>
                  <a:gd name="T39" fmla="*/ 184 h 584"/>
                  <a:gd name="T40" fmla="*/ 255 w 469"/>
                  <a:gd name="T41" fmla="*/ 166 h 584"/>
                  <a:gd name="T42" fmla="*/ 255 w 469"/>
                  <a:gd name="T43" fmla="*/ 166 h 584"/>
                  <a:gd name="T44" fmla="*/ 46 w 469"/>
                  <a:gd name="T45" fmla="*/ 44 h 584"/>
                  <a:gd name="T46" fmla="*/ 0 w 469"/>
                  <a:gd name="T47" fmla="*/ 154 h 584"/>
                  <a:gd name="T48" fmla="*/ 71 w 469"/>
                  <a:gd name="T49" fmla="*/ 154 h 584"/>
                  <a:gd name="T50" fmla="*/ 78 w 469"/>
                  <a:gd name="T51" fmla="*/ 121 h 584"/>
                  <a:gd name="T52" fmla="*/ 158 w 469"/>
                  <a:gd name="T53" fmla="*/ 71 h 584"/>
                  <a:gd name="T54" fmla="*/ 229 w 469"/>
                  <a:gd name="T55" fmla="*/ 110 h 584"/>
                  <a:gd name="T56" fmla="*/ 253 w 469"/>
                  <a:gd name="T57" fmla="*/ 144 h 584"/>
                  <a:gd name="T58" fmla="*/ 244 w 469"/>
                  <a:gd name="T59" fmla="*/ 27 h 584"/>
                  <a:gd name="T60" fmla="*/ 158 w 469"/>
                  <a:gd name="T61" fmla="*/ 0 h 584"/>
                  <a:gd name="T62" fmla="*/ 157 w 469"/>
                  <a:gd name="T63" fmla="*/ 0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69" h="584">
                    <a:moveTo>
                      <a:pt x="273" y="581"/>
                    </a:moveTo>
                    <a:cubicBezTo>
                      <a:pt x="277" y="583"/>
                      <a:pt x="281" y="584"/>
                      <a:pt x="285" y="584"/>
                    </a:cubicBezTo>
                    <a:cubicBezTo>
                      <a:pt x="281" y="584"/>
                      <a:pt x="277" y="583"/>
                      <a:pt x="273" y="581"/>
                    </a:cubicBezTo>
                    <a:moveTo>
                      <a:pt x="312" y="575"/>
                    </a:moveTo>
                    <a:cubicBezTo>
                      <a:pt x="311" y="575"/>
                      <a:pt x="310" y="576"/>
                      <a:pt x="310" y="576"/>
                    </a:cubicBezTo>
                    <a:cubicBezTo>
                      <a:pt x="308" y="578"/>
                      <a:pt x="306" y="579"/>
                      <a:pt x="304" y="580"/>
                    </a:cubicBezTo>
                    <a:cubicBezTo>
                      <a:pt x="307" y="579"/>
                      <a:pt x="309" y="577"/>
                      <a:pt x="312" y="575"/>
                    </a:cubicBezTo>
                    <a:moveTo>
                      <a:pt x="260" y="571"/>
                    </a:moveTo>
                    <a:cubicBezTo>
                      <a:pt x="260" y="571"/>
                      <a:pt x="260" y="571"/>
                      <a:pt x="260" y="571"/>
                    </a:cubicBezTo>
                    <a:cubicBezTo>
                      <a:pt x="260" y="571"/>
                      <a:pt x="260" y="571"/>
                      <a:pt x="260" y="571"/>
                    </a:cubicBezTo>
                    <a:moveTo>
                      <a:pt x="260" y="571"/>
                    </a:moveTo>
                    <a:cubicBezTo>
                      <a:pt x="260" y="571"/>
                      <a:pt x="260" y="571"/>
                      <a:pt x="260" y="571"/>
                    </a:cubicBezTo>
                    <a:cubicBezTo>
                      <a:pt x="260" y="571"/>
                      <a:pt x="260" y="571"/>
                      <a:pt x="260" y="571"/>
                    </a:cubicBezTo>
                    <a:moveTo>
                      <a:pt x="106" y="379"/>
                    </a:moveTo>
                    <a:cubicBezTo>
                      <a:pt x="106" y="379"/>
                      <a:pt x="106" y="379"/>
                      <a:pt x="106" y="379"/>
                    </a:cubicBezTo>
                    <a:cubicBezTo>
                      <a:pt x="168" y="458"/>
                      <a:pt x="260" y="571"/>
                      <a:pt x="260" y="571"/>
                    </a:cubicBezTo>
                    <a:cubicBezTo>
                      <a:pt x="260" y="571"/>
                      <a:pt x="260" y="571"/>
                      <a:pt x="260" y="571"/>
                    </a:cubicBezTo>
                    <a:cubicBezTo>
                      <a:pt x="260" y="571"/>
                      <a:pt x="260" y="571"/>
                      <a:pt x="260" y="571"/>
                    </a:cubicBezTo>
                    <a:cubicBezTo>
                      <a:pt x="260" y="571"/>
                      <a:pt x="168" y="458"/>
                      <a:pt x="106" y="379"/>
                    </a:cubicBezTo>
                    <a:moveTo>
                      <a:pt x="413" y="335"/>
                    </a:moveTo>
                    <a:cubicBezTo>
                      <a:pt x="413" y="335"/>
                      <a:pt x="413" y="335"/>
                      <a:pt x="413" y="335"/>
                    </a:cubicBezTo>
                    <a:cubicBezTo>
                      <a:pt x="382" y="374"/>
                      <a:pt x="344" y="422"/>
                      <a:pt x="313" y="460"/>
                    </a:cubicBezTo>
                    <a:cubicBezTo>
                      <a:pt x="304" y="472"/>
                      <a:pt x="295" y="483"/>
                      <a:pt x="287" y="492"/>
                    </a:cubicBezTo>
                    <a:cubicBezTo>
                      <a:pt x="298" y="505"/>
                      <a:pt x="307" y="516"/>
                      <a:pt x="311" y="521"/>
                    </a:cubicBezTo>
                    <a:cubicBezTo>
                      <a:pt x="314" y="525"/>
                      <a:pt x="315" y="526"/>
                      <a:pt x="315" y="526"/>
                    </a:cubicBezTo>
                    <a:cubicBezTo>
                      <a:pt x="315" y="526"/>
                      <a:pt x="315" y="526"/>
                      <a:pt x="315" y="526"/>
                    </a:cubicBezTo>
                    <a:cubicBezTo>
                      <a:pt x="326" y="539"/>
                      <a:pt x="325" y="558"/>
                      <a:pt x="316" y="570"/>
                    </a:cubicBezTo>
                    <a:cubicBezTo>
                      <a:pt x="323" y="561"/>
                      <a:pt x="409" y="454"/>
                      <a:pt x="469" y="379"/>
                    </a:cubicBezTo>
                    <a:cubicBezTo>
                      <a:pt x="461" y="388"/>
                      <a:pt x="451" y="393"/>
                      <a:pt x="441" y="393"/>
                    </a:cubicBezTo>
                    <a:cubicBezTo>
                      <a:pt x="433" y="393"/>
                      <a:pt x="425" y="390"/>
                      <a:pt x="419" y="385"/>
                    </a:cubicBezTo>
                    <a:cubicBezTo>
                      <a:pt x="403" y="373"/>
                      <a:pt x="401" y="350"/>
                      <a:pt x="413" y="335"/>
                    </a:cubicBezTo>
                    <a:moveTo>
                      <a:pt x="276" y="186"/>
                    </a:moveTo>
                    <a:cubicBezTo>
                      <a:pt x="278" y="186"/>
                      <a:pt x="280" y="187"/>
                      <a:pt x="283" y="187"/>
                    </a:cubicBezTo>
                    <a:cubicBezTo>
                      <a:pt x="282" y="187"/>
                      <a:pt x="281" y="187"/>
                      <a:pt x="280" y="187"/>
                    </a:cubicBezTo>
                    <a:cubicBezTo>
                      <a:pt x="278" y="186"/>
                      <a:pt x="277" y="186"/>
                      <a:pt x="276" y="186"/>
                    </a:cubicBezTo>
                    <a:moveTo>
                      <a:pt x="303" y="184"/>
                    </a:moveTo>
                    <a:cubicBezTo>
                      <a:pt x="303" y="184"/>
                      <a:pt x="303" y="184"/>
                      <a:pt x="303" y="184"/>
                    </a:cubicBezTo>
                    <a:cubicBezTo>
                      <a:pt x="303" y="184"/>
                      <a:pt x="303" y="184"/>
                      <a:pt x="303" y="184"/>
                    </a:cubicBezTo>
                    <a:moveTo>
                      <a:pt x="305" y="183"/>
                    </a:moveTo>
                    <a:cubicBezTo>
                      <a:pt x="304" y="183"/>
                      <a:pt x="304" y="184"/>
                      <a:pt x="303" y="184"/>
                    </a:cubicBezTo>
                    <a:cubicBezTo>
                      <a:pt x="304" y="184"/>
                      <a:pt x="304" y="183"/>
                      <a:pt x="305" y="183"/>
                    </a:cubicBezTo>
                    <a:moveTo>
                      <a:pt x="255" y="166"/>
                    </a:moveTo>
                    <a:cubicBezTo>
                      <a:pt x="256" y="169"/>
                      <a:pt x="258" y="172"/>
                      <a:pt x="260" y="174"/>
                    </a:cubicBezTo>
                    <a:cubicBezTo>
                      <a:pt x="258" y="172"/>
                      <a:pt x="256" y="169"/>
                      <a:pt x="255" y="166"/>
                    </a:cubicBezTo>
                    <a:moveTo>
                      <a:pt x="157" y="0"/>
                    </a:moveTo>
                    <a:cubicBezTo>
                      <a:pt x="114" y="0"/>
                      <a:pt x="75" y="16"/>
                      <a:pt x="46" y="44"/>
                    </a:cubicBezTo>
                    <a:cubicBezTo>
                      <a:pt x="32" y="58"/>
                      <a:pt x="20" y="74"/>
                      <a:pt x="12" y="93"/>
                    </a:cubicBezTo>
                    <a:cubicBezTo>
                      <a:pt x="4" y="112"/>
                      <a:pt x="0" y="133"/>
                      <a:pt x="0" y="154"/>
                    </a:cubicBezTo>
                    <a:cubicBezTo>
                      <a:pt x="0" y="135"/>
                      <a:pt x="16" y="119"/>
                      <a:pt x="36" y="119"/>
                    </a:cubicBezTo>
                    <a:cubicBezTo>
                      <a:pt x="55" y="119"/>
                      <a:pt x="71" y="135"/>
                      <a:pt x="71" y="154"/>
                    </a:cubicBezTo>
                    <a:cubicBezTo>
                      <a:pt x="71" y="154"/>
                      <a:pt x="71" y="154"/>
                      <a:pt x="71" y="154"/>
                    </a:cubicBezTo>
                    <a:cubicBezTo>
                      <a:pt x="71" y="142"/>
                      <a:pt x="74" y="131"/>
                      <a:pt x="78" y="121"/>
                    </a:cubicBezTo>
                    <a:cubicBezTo>
                      <a:pt x="84" y="106"/>
                      <a:pt x="94" y="94"/>
                      <a:pt x="108" y="85"/>
                    </a:cubicBezTo>
                    <a:cubicBezTo>
                      <a:pt x="122" y="77"/>
                      <a:pt x="138" y="71"/>
                      <a:pt x="158" y="71"/>
                    </a:cubicBezTo>
                    <a:cubicBezTo>
                      <a:pt x="169" y="71"/>
                      <a:pt x="179" y="74"/>
                      <a:pt x="189" y="78"/>
                    </a:cubicBezTo>
                    <a:cubicBezTo>
                      <a:pt x="204" y="84"/>
                      <a:pt x="218" y="96"/>
                      <a:pt x="229" y="110"/>
                    </a:cubicBezTo>
                    <a:cubicBezTo>
                      <a:pt x="240" y="124"/>
                      <a:pt x="249" y="142"/>
                      <a:pt x="253" y="159"/>
                    </a:cubicBezTo>
                    <a:cubicBezTo>
                      <a:pt x="252" y="154"/>
                      <a:pt x="252" y="149"/>
                      <a:pt x="253" y="144"/>
                    </a:cubicBezTo>
                    <a:cubicBezTo>
                      <a:pt x="259" y="117"/>
                      <a:pt x="271" y="91"/>
                      <a:pt x="287" y="69"/>
                    </a:cubicBezTo>
                    <a:cubicBezTo>
                      <a:pt x="275" y="53"/>
                      <a:pt x="261" y="38"/>
                      <a:pt x="244" y="27"/>
                    </a:cubicBezTo>
                    <a:cubicBezTo>
                      <a:pt x="231" y="19"/>
                      <a:pt x="218" y="12"/>
                      <a:pt x="203" y="7"/>
                    </a:cubicBezTo>
                    <a:cubicBezTo>
                      <a:pt x="189" y="3"/>
                      <a:pt x="174" y="0"/>
                      <a:pt x="158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57" y="0"/>
                      <a:pt x="157" y="0"/>
                      <a:pt x="157" y="0"/>
                    </a:cubicBezTo>
                  </a:path>
                </a:pathLst>
              </a:custGeom>
              <a:solidFill>
                <a:srgbClr val="FB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2" name="Freeform 6"/>
              <p:cNvSpPr>
                <a:spLocks/>
              </p:cNvSpPr>
              <p:nvPr/>
            </p:nvSpPr>
            <p:spPr bwMode="auto">
              <a:xfrm>
                <a:off x="4316" y="2431"/>
                <a:ext cx="280" cy="398"/>
              </a:xfrm>
              <a:custGeom>
                <a:avLst/>
                <a:gdLst>
                  <a:gd name="T0" fmla="*/ 36 w 326"/>
                  <a:gd name="T1" fmla="*/ 0 h 465"/>
                  <a:gd name="T2" fmla="*/ 0 w 326"/>
                  <a:gd name="T3" fmla="*/ 35 h 465"/>
                  <a:gd name="T4" fmla="*/ 0 w 326"/>
                  <a:gd name="T5" fmla="*/ 35 h 465"/>
                  <a:gd name="T6" fmla="*/ 11 w 326"/>
                  <a:gd name="T7" fmla="*/ 102 h 465"/>
                  <a:gd name="T8" fmla="*/ 54 w 326"/>
                  <a:gd name="T9" fmla="*/ 189 h 465"/>
                  <a:gd name="T10" fmla="*/ 106 w 326"/>
                  <a:gd name="T11" fmla="*/ 260 h 465"/>
                  <a:gd name="T12" fmla="*/ 106 w 326"/>
                  <a:gd name="T13" fmla="*/ 260 h 465"/>
                  <a:gd name="T14" fmla="*/ 106 w 326"/>
                  <a:gd name="T15" fmla="*/ 260 h 465"/>
                  <a:gd name="T16" fmla="*/ 260 w 326"/>
                  <a:gd name="T17" fmla="*/ 452 h 465"/>
                  <a:gd name="T18" fmla="*/ 260 w 326"/>
                  <a:gd name="T19" fmla="*/ 452 h 465"/>
                  <a:gd name="T20" fmla="*/ 260 w 326"/>
                  <a:gd name="T21" fmla="*/ 452 h 465"/>
                  <a:gd name="T22" fmla="*/ 260 w 326"/>
                  <a:gd name="T23" fmla="*/ 452 h 465"/>
                  <a:gd name="T24" fmla="*/ 260 w 326"/>
                  <a:gd name="T25" fmla="*/ 452 h 465"/>
                  <a:gd name="T26" fmla="*/ 260 w 326"/>
                  <a:gd name="T27" fmla="*/ 452 h 465"/>
                  <a:gd name="T28" fmla="*/ 273 w 326"/>
                  <a:gd name="T29" fmla="*/ 462 h 465"/>
                  <a:gd name="T30" fmla="*/ 285 w 326"/>
                  <a:gd name="T31" fmla="*/ 465 h 465"/>
                  <a:gd name="T32" fmla="*/ 287 w 326"/>
                  <a:gd name="T33" fmla="*/ 465 h 465"/>
                  <a:gd name="T34" fmla="*/ 304 w 326"/>
                  <a:gd name="T35" fmla="*/ 461 h 465"/>
                  <a:gd name="T36" fmla="*/ 310 w 326"/>
                  <a:gd name="T37" fmla="*/ 457 h 465"/>
                  <a:gd name="T38" fmla="*/ 312 w 326"/>
                  <a:gd name="T39" fmla="*/ 456 h 465"/>
                  <a:gd name="T40" fmla="*/ 316 w 326"/>
                  <a:gd name="T41" fmla="*/ 451 h 465"/>
                  <a:gd name="T42" fmla="*/ 315 w 326"/>
                  <a:gd name="T43" fmla="*/ 407 h 465"/>
                  <a:gd name="T44" fmla="*/ 315 w 326"/>
                  <a:gd name="T45" fmla="*/ 407 h 465"/>
                  <a:gd name="T46" fmla="*/ 311 w 326"/>
                  <a:gd name="T47" fmla="*/ 402 h 465"/>
                  <a:gd name="T48" fmla="*/ 287 w 326"/>
                  <a:gd name="T49" fmla="*/ 373 h 465"/>
                  <a:gd name="T50" fmla="*/ 287 w 326"/>
                  <a:gd name="T51" fmla="*/ 373 h 465"/>
                  <a:gd name="T52" fmla="*/ 162 w 326"/>
                  <a:gd name="T53" fmla="*/ 216 h 465"/>
                  <a:gd name="T54" fmla="*/ 162 w 326"/>
                  <a:gd name="T55" fmla="*/ 216 h 465"/>
                  <a:gd name="T56" fmla="*/ 99 w 326"/>
                  <a:gd name="T57" fmla="*/ 127 h 465"/>
                  <a:gd name="T58" fmla="*/ 79 w 326"/>
                  <a:gd name="T59" fmla="*/ 80 h 465"/>
                  <a:gd name="T60" fmla="*/ 71 w 326"/>
                  <a:gd name="T61" fmla="*/ 35 h 465"/>
                  <a:gd name="T62" fmla="*/ 71 w 326"/>
                  <a:gd name="T63" fmla="*/ 35 h 465"/>
                  <a:gd name="T64" fmla="*/ 71 w 326"/>
                  <a:gd name="T65" fmla="*/ 35 h 465"/>
                  <a:gd name="T66" fmla="*/ 36 w 326"/>
                  <a:gd name="T67" fmla="*/ 0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26" h="465">
                    <a:moveTo>
                      <a:pt x="36" y="0"/>
                    </a:moveTo>
                    <a:cubicBezTo>
                      <a:pt x="16" y="0"/>
                      <a:pt x="0" y="16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58"/>
                      <a:pt x="4" y="81"/>
                      <a:pt x="11" y="102"/>
                    </a:cubicBezTo>
                    <a:cubicBezTo>
                      <a:pt x="21" y="133"/>
                      <a:pt x="36" y="162"/>
                      <a:pt x="54" y="189"/>
                    </a:cubicBezTo>
                    <a:cubicBezTo>
                      <a:pt x="71" y="215"/>
                      <a:pt x="89" y="239"/>
                      <a:pt x="106" y="260"/>
                    </a:cubicBezTo>
                    <a:cubicBezTo>
                      <a:pt x="106" y="260"/>
                      <a:pt x="106" y="260"/>
                      <a:pt x="106" y="260"/>
                    </a:cubicBezTo>
                    <a:cubicBezTo>
                      <a:pt x="106" y="260"/>
                      <a:pt x="106" y="260"/>
                      <a:pt x="106" y="260"/>
                    </a:cubicBezTo>
                    <a:cubicBezTo>
                      <a:pt x="168" y="339"/>
                      <a:pt x="260" y="452"/>
                      <a:pt x="260" y="452"/>
                    </a:cubicBezTo>
                    <a:cubicBezTo>
                      <a:pt x="260" y="452"/>
                      <a:pt x="260" y="452"/>
                      <a:pt x="260" y="452"/>
                    </a:cubicBezTo>
                    <a:cubicBezTo>
                      <a:pt x="260" y="452"/>
                      <a:pt x="260" y="452"/>
                      <a:pt x="260" y="452"/>
                    </a:cubicBezTo>
                    <a:cubicBezTo>
                      <a:pt x="260" y="452"/>
                      <a:pt x="260" y="452"/>
                      <a:pt x="260" y="452"/>
                    </a:cubicBezTo>
                    <a:cubicBezTo>
                      <a:pt x="260" y="452"/>
                      <a:pt x="260" y="452"/>
                      <a:pt x="260" y="452"/>
                    </a:cubicBezTo>
                    <a:cubicBezTo>
                      <a:pt x="260" y="452"/>
                      <a:pt x="260" y="452"/>
                      <a:pt x="260" y="452"/>
                    </a:cubicBezTo>
                    <a:cubicBezTo>
                      <a:pt x="263" y="457"/>
                      <a:pt x="268" y="460"/>
                      <a:pt x="273" y="462"/>
                    </a:cubicBezTo>
                    <a:cubicBezTo>
                      <a:pt x="277" y="464"/>
                      <a:pt x="281" y="465"/>
                      <a:pt x="285" y="465"/>
                    </a:cubicBezTo>
                    <a:cubicBezTo>
                      <a:pt x="286" y="465"/>
                      <a:pt x="287" y="465"/>
                      <a:pt x="287" y="465"/>
                    </a:cubicBezTo>
                    <a:cubicBezTo>
                      <a:pt x="293" y="465"/>
                      <a:pt x="299" y="464"/>
                      <a:pt x="304" y="461"/>
                    </a:cubicBezTo>
                    <a:cubicBezTo>
                      <a:pt x="306" y="460"/>
                      <a:pt x="308" y="459"/>
                      <a:pt x="310" y="457"/>
                    </a:cubicBezTo>
                    <a:cubicBezTo>
                      <a:pt x="310" y="457"/>
                      <a:pt x="311" y="456"/>
                      <a:pt x="312" y="456"/>
                    </a:cubicBezTo>
                    <a:cubicBezTo>
                      <a:pt x="313" y="454"/>
                      <a:pt x="315" y="453"/>
                      <a:pt x="316" y="451"/>
                    </a:cubicBezTo>
                    <a:cubicBezTo>
                      <a:pt x="325" y="439"/>
                      <a:pt x="326" y="420"/>
                      <a:pt x="315" y="407"/>
                    </a:cubicBezTo>
                    <a:cubicBezTo>
                      <a:pt x="315" y="407"/>
                      <a:pt x="315" y="407"/>
                      <a:pt x="315" y="407"/>
                    </a:cubicBezTo>
                    <a:cubicBezTo>
                      <a:pt x="315" y="407"/>
                      <a:pt x="314" y="406"/>
                      <a:pt x="311" y="402"/>
                    </a:cubicBezTo>
                    <a:cubicBezTo>
                      <a:pt x="307" y="397"/>
                      <a:pt x="298" y="386"/>
                      <a:pt x="287" y="373"/>
                    </a:cubicBezTo>
                    <a:cubicBezTo>
                      <a:pt x="287" y="373"/>
                      <a:pt x="287" y="373"/>
                      <a:pt x="287" y="373"/>
                    </a:cubicBezTo>
                    <a:cubicBezTo>
                      <a:pt x="256" y="333"/>
                      <a:pt x="203" y="267"/>
                      <a:pt x="162" y="216"/>
                    </a:cubicBezTo>
                    <a:cubicBezTo>
                      <a:pt x="162" y="216"/>
                      <a:pt x="162" y="216"/>
                      <a:pt x="162" y="216"/>
                    </a:cubicBezTo>
                    <a:cubicBezTo>
                      <a:pt x="140" y="188"/>
                      <a:pt x="117" y="158"/>
                      <a:pt x="99" y="127"/>
                    </a:cubicBezTo>
                    <a:cubicBezTo>
                      <a:pt x="91" y="111"/>
                      <a:pt x="84" y="95"/>
                      <a:pt x="79" y="80"/>
                    </a:cubicBezTo>
                    <a:cubicBezTo>
                      <a:pt x="74" y="65"/>
                      <a:pt x="71" y="50"/>
                      <a:pt x="71" y="35"/>
                    </a:cubicBezTo>
                    <a:cubicBezTo>
                      <a:pt x="71" y="35"/>
                      <a:pt x="71" y="35"/>
                      <a:pt x="71" y="35"/>
                    </a:cubicBezTo>
                    <a:cubicBezTo>
                      <a:pt x="71" y="35"/>
                      <a:pt x="71" y="35"/>
                      <a:pt x="71" y="35"/>
                    </a:cubicBezTo>
                    <a:cubicBezTo>
                      <a:pt x="71" y="16"/>
                      <a:pt x="55" y="0"/>
                      <a:pt x="36" y="0"/>
                    </a:cubicBezTo>
                  </a:path>
                </a:pathLst>
              </a:custGeom>
              <a:solidFill>
                <a:srgbClr val="E324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3" name="Freeform 7"/>
              <p:cNvSpPr>
                <a:spLocks noEditPoints="1"/>
              </p:cNvSpPr>
              <p:nvPr/>
            </p:nvSpPr>
            <p:spPr bwMode="auto">
              <a:xfrm>
                <a:off x="4533" y="2465"/>
                <a:ext cx="242" cy="188"/>
              </a:xfrm>
              <a:custGeom>
                <a:avLst/>
                <a:gdLst>
                  <a:gd name="T0" fmla="*/ 283 w 283"/>
                  <a:gd name="T1" fmla="*/ 125 h 220"/>
                  <a:gd name="T2" fmla="*/ 216 w 283"/>
                  <a:gd name="T3" fmla="*/ 220 h 220"/>
                  <a:gd name="T4" fmla="*/ 216 w 283"/>
                  <a:gd name="T5" fmla="*/ 220 h 220"/>
                  <a:gd name="T6" fmla="*/ 216 w 283"/>
                  <a:gd name="T7" fmla="*/ 220 h 220"/>
                  <a:gd name="T8" fmla="*/ 216 w 283"/>
                  <a:gd name="T9" fmla="*/ 220 h 220"/>
                  <a:gd name="T10" fmla="*/ 283 w 283"/>
                  <a:gd name="T11" fmla="*/ 125 h 220"/>
                  <a:gd name="T12" fmla="*/ 50 w 283"/>
                  <a:gd name="T13" fmla="*/ 25 h 220"/>
                  <a:gd name="T14" fmla="*/ 34 w 283"/>
                  <a:gd name="T15" fmla="*/ 29 h 220"/>
                  <a:gd name="T16" fmla="*/ 30 w 283"/>
                  <a:gd name="T17" fmla="*/ 28 h 220"/>
                  <a:gd name="T18" fmla="*/ 34 w 283"/>
                  <a:gd name="T19" fmla="*/ 29 h 220"/>
                  <a:gd name="T20" fmla="*/ 50 w 283"/>
                  <a:gd name="T21" fmla="*/ 25 h 220"/>
                  <a:gd name="T22" fmla="*/ 50 w 283"/>
                  <a:gd name="T23" fmla="*/ 25 h 220"/>
                  <a:gd name="T24" fmla="*/ 50 w 283"/>
                  <a:gd name="T25" fmla="*/ 25 h 220"/>
                  <a:gd name="T26" fmla="*/ 50 w 283"/>
                  <a:gd name="T27" fmla="*/ 25 h 220"/>
                  <a:gd name="T28" fmla="*/ 7 w 283"/>
                  <a:gd name="T29" fmla="*/ 15 h 220"/>
                  <a:gd name="T30" fmla="*/ 23 w 283"/>
                  <a:gd name="T31" fmla="*/ 27 h 220"/>
                  <a:gd name="T32" fmla="*/ 7 w 283"/>
                  <a:gd name="T33" fmla="*/ 15 h 220"/>
                  <a:gd name="T34" fmla="*/ 69 w 283"/>
                  <a:gd name="T35" fmla="*/ 1 h 220"/>
                  <a:gd name="T36" fmla="*/ 52 w 283"/>
                  <a:gd name="T37" fmla="*/ 24 h 220"/>
                  <a:gd name="T38" fmla="*/ 69 w 283"/>
                  <a:gd name="T39" fmla="*/ 1 h 220"/>
                  <a:gd name="T40" fmla="*/ 69 w 283"/>
                  <a:gd name="T41" fmla="*/ 1 h 220"/>
                  <a:gd name="T42" fmla="*/ 69 w 283"/>
                  <a:gd name="T43" fmla="*/ 1 h 220"/>
                  <a:gd name="T44" fmla="*/ 0 w 283"/>
                  <a:gd name="T45" fmla="*/ 0 h 220"/>
                  <a:gd name="T46" fmla="*/ 2 w 283"/>
                  <a:gd name="T47" fmla="*/ 7 h 220"/>
                  <a:gd name="T48" fmla="*/ 0 w 283"/>
                  <a:gd name="T49" fmla="*/ 1 h 220"/>
                  <a:gd name="T50" fmla="*/ 0 w 283"/>
                  <a:gd name="T51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83" h="220">
                    <a:moveTo>
                      <a:pt x="283" y="125"/>
                    </a:moveTo>
                    <a:cubicBezTo>
                      <a:pt x="262" y="161"/>
                      <a:pt x="237" y="193"/>
                      <a:pt x="216" y="220"/>
                    </a:cubicBezTo>
                    <a:cubicBezTo>
                      <a:pt x="216" y="220"/>
                      <a:pt x="216" y="220"/>
                      <a:pt x="216" y="220"/>
                    </a:cubicBezTo>
                    <a:cubicBezTo>
                      <a:pt x="216" y="220"/>
                      <a:pt x="216" y="220"/>
                      <a:pt x="216" y="220"/>
                    </a:cubicBezTo>
                    <a:cubicBezTo>
                      <a:pt x="216" y="220"/>
                      <a:pt x="216" y="220"/>
                      <a:pt x="216" y="220"/>
                    </a:cubicBezTo>
                    <a:cubicBezTo>
                      <a:pt x="237" y="193"/>
                      <a:pt x="262" y="161"/>
                      <a:pt x="283" y="125"/>
                    </a:cubicBezTo>
                    <a:moveTo>
                      <a:pt x="50" y="25"/>
                    </a:moveTo>
                    <a:cubicBezTo>
                      <a:pt x="45" y="27"/>
                      <a:pt x="40" y="29"/>
                      <a:pt x="34" y="29"/>
                    </a:cubicBezTo>
                    <a:cubicBezTo>
                      <a:pt x="33" y="29"/>
                      <a:pt x="31" y="28"/>
                      <a:pt x="30" y="28"/>
                    </a:cubicBezTo>
                    <a:cubicBezTo>
                      <a:pt x="31" y="28"/>
                      <a:pt x="33" y="29"/>
                      <a:pt x="34" y="29"/>
                    </a:cubicBezTo>
                    <a:cubicBezTo>
                      <a:pt x="40" y="29"/>
                      <a:pt x="45" y="27"/>
                      <a:pt x="50" y="25"/>
                    </a:cubicBezTo>
                    <a:moveTo>
                      <a:pt x="50" y="25"/>
                    </a:moveTo>
                    <a:cubicBezTo>
                      <a:pt x="50" y="25"/>
                      <a:pt x="50" y="25"/>
                      <a:pt x="50" y="25"/>
                    </a:cubicBezTo>
                    <a:cubicBezTo>
                      <a:pt x="50" y="25"/>
                      <a:pt x="50" y="25"/>
                      <a:pt x="50" y="25"/>
                    </a:cubicBezTo>
                    <a:moveTo>
                      <a:pt x="7" y="15"/>
                    </a:moveTo>
                    <a:cubicBezTo>
                      <a:pt x="11" y="20"/>
                      <a:pt x="16" y="24"/>
                      <a:pt x="23" y="27"/>
                    </a:cubicBezTo>
                    <a:cubicBezTo>
                      <a:pt x="17" y="24"/>
                      <a:pt x="11" y="21"/>
                      <a:pt x="7" y="15"/>
                    </a:cubicBezTo>
                    <a:moveTo>
                      <a:pt x="69" y="1"/>
                    </a:moveTo>
                    <a:cubicBezTo>
                      <a:pt x="67" y="11"/>
                      <a:pt x="60" y="19"/>
                      <a:pt x="52" y="24"/>
                    </a:cubicBezTo>
                    <a:cubicBezTo>
                      <a:pt x="60" y="19"/>
                      <a:pt x="67" y="1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0" y="0"/>
                    </a:moveTo>
                    <a:cubicBezTo>
                      <a:pt x="0" y="2"/>
                      <a:pt x="1" y="5"/>
                      <a:pt x="2" y="7"/>
                    </a:cubicBezTo>
                    <a:cubicBezTo>
                      <a:pt x="1" y="5"/>
                      <a:pt x="0" y="3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F7A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4" name="Freeform 8"/>
              <p:cNvSpPr>
                <a:spLocks noEditPoints="1"/>
              </p:cNvSpPr>
              <p:nvPr/>
            </p:nvSpPr>
            <p:spPr bwMode="auto">
              <a:xfrm>
                <a:off x="4532" y="2329"/>
                <a:ext cx="277" cy="336"/>
              </a:xfrm>
              <a:custGeom>
                <a:avLst/>
                <a:gdLst>
                  <a:gd name="T0" fmla="*/ 35 w 323"/>
                  <a:gd name="T1" fmla="*/ 152 h 393"/>
                  <a:gd name="T2" fmla="*/ 35 w 323"/>
                  <a:gd name="T3" fmla="*/ 152 h 393"/>
                  <a:gd name="T4" fmla="*/ 70 w 323"/>
                  <a:gd name="T5" fmla="*/ 144 h 393"/>
                  <a:gd name="T6" fmla="*/ 35 w 323"/>
                  <a:gd name="T7" fmla="*/ 152 h 393"/>
                  <a:gd name="T8" fmla="*/ 70 w 323"/>
                  <a:gd name="T9" fmla="*/ 144 h 393"/>
                  <a:gd name="T10" fmla="*/ 70 w 323"/>
                  <a:gd name="T11" fmla="*/ 144 h 393"/>
                  <a:gd name="T12" fmla="*/ 70 w 323"/>
                  <a:gd name="T13" fmla="*/ 144 h 393"/>
                  <a:gd name="T14" fmla="*/ 165 w 323"/>
                  <a:gd name="T15" fmla="*/ 0 h 393"/>
                  <a:gd name="T16" fmla="*/ 105 w 323"/>
                  <a:gd name="T17" fmla="*/ 13 h 393"/>
                  <a:gd name="T18" fmla="*/ 37 w 323"/>
                  <a:gd name="T19" fmla="*/ 67 h 393"/>
                  <a:gd name="T20" fmla="*/ 35 w 323"/>
                  <a:gd name="T21" fmla="*/ 69 h 393"/>
                  <a:gd name="T22" fmla="*/ 35 w 323"/>
                  <a:gd name="T23" fmla="*/ 69 h 393"/>
                  <a:gd name="T24" fmla="*/ 1 w 323"/>
                  <a:gd name="T25" fmla="*/ 144 h 393"/>
                  <a:gd name="T26" fmla="*/ 1 w 323"/>
                  <a:gd name="T27" fmla="*/ 159 h 393"/>
                  <a:gd name="T28" fmla="*/ 1 w 323"/>
                  <a:gd name="T29" fmla="*/ 160 h 393"/>
                  <a:gd name="T30" fmla="*/ 3 w 323"/>
                  <a:gd name="T31" fmla="*/ 166 h 393"/>
                  <a:gd name="T32" fmla="*/ 8 w 323"/>
                  <a:gd name="T33" fmla="*/ 174 h 393"/>
                  <a:gd name="T34" fmla="*/ 24 w 323"/>
                  <a:gd name="T35" fmla="*/ 186 h 393"/>
                  <a:gd name="T36" fmla="*/ 28 w 323"/>
                  <a:gd name="T37" fmla="*/ 187 h 393"/>
                  <a:gd name="T38" fmla="*/ 31 w 323"/>
                  <a:gd name="T39" fmla="*/ 187 h 393"/>
                  <a:gd name="T40" fmla="*/ 35 w 323"/>
                  <a:gd name="T41" fmla="*/ 188 h 393"/>
                  <a:gd name="T42" fmla="*/ 51 w 323"/>
                  <a:gd name="T43" fmla="*/ 184 h 393"/>
                  <a:gd name="T44" fmla="*/ 51 w 323"/>
                  <a:gd name="T45" fmla="*/ 184 h 393"/>
                  <a:gd name="T46" fmla="*/ 51 w 323"/>
                  <a:gd name="T47" fmla="*/ 184 h 393"/>
                  <a:gd name="T48" fmla="*/ 53 w 323"/>
                  <a:gd name="T49" fmla="*/ 183 h 393"/>
                  <a:gd name="T50" fmla="*/ 70 w 323"/>
                  <a:gd name="T51" fmla="*/ 160 h 393"/>
                  <a:gd name="T52" fmla="*/ 70 w 323"/>
                  <a:gd name="T53" fmla="*/ 160 h 393"/>
                  <a:gd name="T54" fmla="*/ 70 w 323"/>
                  <a:gd name="T55" fmla="*/ 160 h 393"/>
                  <a:gd name="T56" fmla="*/ 83 w 323"/>
                  <a:gd name="T57" fmla="*/ 125 h 393"/>
                  <a:gd name="T58" fmla="*/ 119 w 323"/>
                  <a:gd name="T59" fmla="*/ 86 h 393"/>
                  <a:gd name="T60" fmla="*/ 141 w 323"/>
                  <a:gd name="T61" fmla="*/ 75 h 393"/>
                  <a:gd name="T62" fmla="*/ 165 w 323"/>
                  <a:gd name="T63" fmla="*/ 71 h 393"/>
                  <a:gd name="T64" fmla="*/ 227 w 323"/>
                  <a:gd name="T65" fmla="*/ 95 h 393"/>
                  <a:gd name="T66" fmla="*/ 245 w 323"/>
                  <a:gd name="T67" fmla="*/ 121 h 393"/>
                  <a:gd name="T68" fmla="*/ 252 w 323"/>
                  <a:gd name="T69" fmla="*/ 154 h 393"/>
                  <a:gd name="T70" fmla="*/ 252 w 323"/>
                  <a:gd name="T71" fmla="*/ 154 h 393"/>
                  <a:gd name="T72" fmla="*/ 252 w 323"/>
                  <a:gd name="T73" fmla="*/ 154 h 393"/>
                  <a:gd name="T74" fmla="*/ 244 w 323"/>
                  <a:gd name="T75" fmla="*/ 199 h 393"/>
                  <a:gd name="T76" fmla="*/ 210 w 323"/>
                  <a:gd name="T77" fmla="*/ 269 h 393"/>
                  <a:gd name="T78" fmla="*/ 161 w 323"/>
                  <a:gd name="T79" fmla="*/ 335 h 393"/>
                  <a:gd name="T80" fmla="*/ 161 w 323"/>
                  <a:gd name="T81" fmla="*/ 335 h 393"/>
                  <a:gd name="T82" fmla="*/ 167 w 323"/>
                  <a:gd name="T83" fmla="*/ 385 h 393"/>
                  <a:gd name="T84" fmla="*/ 189 w 323"/>
                  <a:gd name="T85" fmla="*/ 393 h 393"/>
                  <a:gd name="T86" fmla="*/ 217 w 323"/>
                  <a:gd name="T87" fmla="*/ 379 h 393"/>
                  <a:gd name="T88" fmla="*/ 217 w 323"/>
                  <a:gd name="T89" fmla="*/ 379 h 393"/>
                  <a:gd name="T90" fmla="*/ 217 w 323"/>
                  <a:gd name="T91" fmla="*/ 379 h 393"/>
                  <a:gd name="T92" fmla="*/ 284 w 323"/>
                  <a:gd name="T93" fmla="*/ 284 h 393"/>
                  <a:gd name="T94" fmla="*/ 286 w 323"/>
                  <a:gd name="T95" fmla="*/ 280 h 393"/>
                  <a:gd name="T96" fmla="*/ 312 w 323"/>
                  <a:gd name="T97" fmla="*/ 221 h 393"/>
                  <a:gd name="T98" fmla="*/ 323 w 323"/>
                  <a:gd name="T99" fmla="*/ 154 h 393"/>
                  <a:gd name="T100" fmla="*/ 311 w 323"/>
                  <a:gd name="T101" fmla="*/ 93 h 393"/>
                  <a:gd name="T102" fmla="*/ 253 w 323"/>
                  <a:gd name="T103" fmla="*/ 25 h 393"/>
                  <a:gd name="T104" fmla="*/ 165 w 323"/>
                  <a:gd name="T105" fmla="*/ 0 h 393"/>
                  <a:gd name="T106" fmla="*/ 165 w 323"/>
                  <a:gd name="T107" fmla="*/ 0 h 393"/>
                  <a:gd name="T108" fmla="*/ 165 w 323"/>
                  <a:gd name="T109" fmla="*/ 0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23" h="393">
                    <a:moveTo>
                      <a:pt x="35" y="152"/>
                    </a:moveTo>
                    <a:cubicBezTo>
                      <a:pt x="35" y="152"/>
                      <a:pt x="35" y="152"/>
                      <a:pt x="35" y="152"/>
                    </a:cubicBezTo>
                    <a:cubicBezTo>
                      <a:pt x="70" y="144"/>
                      <a:pt x="70" y="144"/>
                      <a:pt x="70" y="144"/>
                    </a:cubicBezTo>
                    <a:cubicBezTo>
                      <a:pt x="35" y="152"/>
                      <a:pt x="35" y="152"/>
                      <a:pt x="35" y="152"/>
                    </a:cubicBezTo>
                    <a:moveTo>
                      <a:pt x="70" y="144"/>
                    </a:moveTo>
                    <a:cubicBezTo>
                      <a:pt x="70" y="144"/>
                      <a:pt x="70" y="144"/>
                      <a:pt x="70" y="144"/>
                    </a:cubicBezTo>
                    <a:cubicBezTo>
                      <a:pt x="70" y="144"/>
                      <a:pt x="70" y="144"/>
                      <a:pt x="70" y="144"/>
                    </a:cubicBezTo>
                    <a:moveTo>
                      <a:pt x="165" y="0"/>
                    </a:moveTo>
                    <a:cubicBezTo>
                      <a:pt x="144" y="0"/>
                      <a:pt x="124" y="5"/>
                      <a:pt x="105" y="13"/>
                    </a:cubicBezTo>
                    <a:cubicBezTo>
                      <a:pt x="78" y="25"/>
                      <a:pt x="55" y="44"/>
                      <a:pt x="37" y="67"/>
                    </a:cubicBezTo>
                    <a:cubicBezTo>
                      <a:pt x="37" y="67"/>
                      <a:pt x="36" y="68"/>
                      <a:pt x="35" y="69"/>
                    </a:cubicBezTo>
                    <a:cubicBezTo>
                      <a:pt x="35" y="69"/>
                      <a:pt x="35" y="69"/>
                      <a:pt x="35" y="69"/>
                    </a:cubicBezTo>
                    <a:cubicBezTo>
                      <a:pt x="19" y="91"/>
                      <a:pt x="7" y="117"/>
                      <a:pt x="1" y="144"/>
                    </a:cubicBezTo>
                    <a:cubicBezTo>
                      <a:pt x="0" y="149"/>
                      <a:pt x="0" y="154"/>
                      <a:pt x="1" y="159"/>
                    </a:cubicBezTo>
                    <a:cubicBezTo>
                      <a:pt x="1" y="159"/>
                      <a:pt x="1" y="160"/>
                      <a:pt x="1" y="160"/>
                    </a:cubicBezTo>
                    <a:cubicBezTo>
                      <a:pt x="1" y="162"/>
                      <a:pt x="2" y="164"/>
                      <a:pt x="3" y="166"/>
                    </a:cubicBezTo>
                    <a:cubicBezTo>
                      <a:pt x="4" y="169"/>
                      <a:pt x="6" y="172"/>
                      <a:pt x="8" y="174"/>
                    </a:cubicBezTo>
                    <a:cubicBezTo>
                      <a:pt x="12" y="180"/>
                      <a:pt x="18" y="183"/>
                      <a:pt x="24" y="186"/>
                    </a:cubicBezTo>
                    <a:cubicBezTo>
                      <a:pt x="25" y="186"/>
                      <a:pt x="26" y="186"/>
                      <a:pt x="28" y="187"/>
                    </a:cubicBezTo>
                    <a:cubicBezTo>
                      <a:pt x="29" y="187"/>
                      <a:pt x="30" y="187"/>
                      <a:pt x="31" y="187"/>
                    </a:cubicBezTo>
                    <a:cubicBezTo>
                      <a:pt x="32" y="187"/>
                      <a:pt x="34" y="188"/>
                      <a:pt x="35" y="188"/>
                    </a:cubicBezTo>
                    <a:cubicBezTo>
                      <a:pt x="41" y="188"/>
                      <a:pt x="46" y="186"/>
                      <a:pt x="51" y="184"/>
                    </a:cubicBezTo>
                    <a:cubicBezTo>
                      <a:pt x="51" y="184"/>
                      <a:pt x="51" y="184"/>
                      <a:pt x="51" y="184"/>
                    </a:cubicBezTo>
                    <a:cubicBezTo>
                      <a:pt x="51" y="184"/>
                      <a:pt x="51" y="184"/>
                      <a:pt x="51" y="184"/>
                    </a:cubicBezTo>
                    <a:cubicBezTo>
                      <a:pt x="52" y="184"/>
                      <a:pt x="52" y="183"/>
                      <a:pt x="53" y="183"/>
                    </a:cubicBezTo>
                    <a:cubicBezTo>
                      <a:pt x="61" y="178"/>
                      <a:pt x="68" y="170"/>
                      <a:pt x="70" y="160"/>
                    </a:cubicBezTo>
                    <a:cubicBezTo>
                      <a:pt x="70" y="160"/>
                      <a:pt x="70" y="160"/>
                      <a:pt x="70" y="160"/>
                    </a:cubicBezTo>
                    <a:cubicBezTo>
                      <a:pt x="70" y="160"/>
                      <a:pt x="70" y="160"/>
                      <a:pt x="70" y="160"/>
                    </a:cubicBezTo>
                    <a:cubicBezTo>
                      <a:pt x="73" y="148"/>
                      <a:pt x="77" y="136"/>
                      <a:pt x="83" y="125"/>
                    </a:cubicBezTo>
                    <a:cubicBezTo>
                      <a:pt x="92" y="109"/>
                      <a:pt x="105" y="95"/>
                      <a:pt x="119" y="86"/>
                    </a:cubicBezTo>
                    <a:cubicBezTo>
                      <a:pt x="126" y="81"/>
                      <a:pt x="133" y="78"/>
                      <a:pt x="141" y="75"/>
                    </a:cubicBezTo>
                    <a:cubicBezTo>
                      <a:pt x="149" y="73"/>
                      <a:pt x="157" y="71"/>
                      <a:pt x="165" y="71"/>
                    </a:cubicBezTo>
                    <a:cubicBezTo>
                      <a:pt x="191" y="71"/>
                      <a:pt x="212" y="81"/>
                      <a:pt x="227" y="95"/>
                    </a:cubicBezTo>
                    <a:cubicBezTo>
                      <a:pt x="235" y="102"/>
                      <a:pt x="241" y="111"/>
                      <a:pt x="245" y="121"/>
                    </a:cubicBezTo>
                    <a:cubicBezTo>
                      <a:pt x="249" y="131"/>
                      <a:pt x="252" y="142"/>
                      <a:pt x="252" y="154"/>
                    </a:cubicBezTo>
                    <a:cubicBezTo>
                      <a:pt x="252" y="154"/>
                      <a:pt x="252" y="154"/>
                      <a:pt x="252" y="154"/>
                    </a:cubicBezTo>
                    <a:cubicBezTo>
                      <a:pt x="252" y="154"/>
                      <a:pt x="252" y="154"/>
                      <a:pt x="252" y="154"/>
                    </a:cubicBezTo>
                    <a:cubicBezTo>
                      <a:pt x="252" y="169"/>
                      <a:pt x="249" y="184"/>
                      <a:pt x="244" y="199"/>
                    </a:cubicBezTo>
                    <a:cubicBezTo>
                      <a:pt x="237" y="222"/>
                      <a:pt x="224" y="246"/>
                      <a:pt x="210" y="269"/>
                    </a:cubicBezTo>
                    <a:cubicBezTo>
                      <a:pt x="195" y="292"/>
                      <a:pt x="177" y="314"/>
                      <a:pt x="161" y="335"/>
                    </a:cubicBezTo>
                    <a:cubicBezTo>
                      <a:pt x="161" y="335"/>
                      <a:pt x="161" y="335"/>
                      <a:pt x="161" y="335"/>
                    </a:cubicBezTo>
                    <a:cubicBezTo>
                      <a:pt x="149" y="350"/>
                      <a:pt x="151" y="373"/>
                      <a:pt x="167" y="385"/>
                    </a:cubicBezTo>
                    <a:cubicBezTo>
                      <a:pt x="173" y="390"/>
                      <a:pt x="181" y="393"/>
                      <a:pt x="189" y="393"/>
                    </a:cubicBezTo>
                    <a:cubicBezTo>
                      <a:pt x="199" y="393"/>
                      <a:pt x="209" y="388"/>
                      <a:pt x="217" y="379"/>
                    </a:cubicBezTo>
                    <a:cubicBezTo>
                      <a:pt x="217" y="379"/>
                      <a:pt x="217" y="379"/>
                      <a:pt x="217" y="379"/>
                    </a:cubicBezTo>
                    <a:cubicBezTo>
                      <a:pt x="217" y="379"/>
                      <a:pt x="217" y="379"/>
                      <a:pt x="217" y="379"/>
                    </a:cubicBezTo>
                    <a:cubicBezTo>
                      <a:pt x="238" y="352"/>
                      <a:pt x="263" y="320"/>
                      <a:pt x="284" y="284"/>
                    </a:cubicBezTo>
                    <a:cubicBezTo>
                      <a:pt x="284" y="283"/>
                      <a:pt x="285" y="281"/>
                      <a:pt x="286" y="280"/>
                    </a:cubicBezTo>
                    <a:cubicBezTo>
                      <a:pt x="296" y="262"/>
                      <a:pt x="305" y="242"/>
                      <a:pt x="312" y="221"/>
                    </a:cubicBezTo>
                    <a:cubicBezTo>
                      <a:pt x="319" y="200"/>
                      <a:pt x="323" y="177"/>
                      <a:pt x="323" y="154"/>
                    </a:cubicBezTo>
                    <a:cubicBezTo>
                      <a:pt x="323" y="133"/>
                      <a:pt x="319" y="112"/>
                      <a:pt x="311" y="93"/>
                    </a:cubicBezTo>
                    <a:cubicBezTo>
                      <a:pt x="299" y="65"/>
                      <a:pt x="278" y="41"/>
                      <a:pt x="253" y="25"/>
                    </a:cubicBezTo>
                    <a:cubicBezTo>
                      <a:pt x="228" y="9"/>
                      <a:pt x="198" y="0"/>
                      <a:pt x="165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65" y="0"/>
                      <a:pt x="165" y="0"/>
                      <a:pt x="165" y="0"/>
                    </a:cubicBezTo>
                  </a:path>
                </a:pathLst>
              </a:custGeom>
              <a:solidFill>
                <a:srgbClr val="E324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DD6DBB21-4902-4788-A5D5-9CC118D1028B}"/>
              </a:ext>
            </a:extLst>
          </p:cNvPr>
          <p:cNvCxnSpPr>
            <a:cxnSpLocks/>
          </p:cNvCxnSpPr>
          <p:nvPr/>
        </p:nvCxnSpPr>
        <p:spPr>
          <a:xfrm>
            <a:off x="2939375" y="4404485"/>
            <a:ext cx="0" cy="640341"/>
          </a:xfrm>
          <a:prstGeom prst="line">
            <a:avLst/>
          </a:prstGeom>
          <a:ln w="6350" cap="rnd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7CA2B188-BB45-4D94-92F9-82C3CE826DDC}"/>
              </a:ext>
            </a:extLst>
          </p:cNvPr>
          <p:cNvSpPr txBox="1"/>
          <p:nvPr/>
        </p:nvSpPr>
        <p:spPr>
          <a:xfrm>
            <a:off x="1603841" y="4543630"/>
            <a:ext cx="1043877" cy="362050"/>
          </a:xfrm>
          <a:prstGeom prst="rect">
            <a:avLst/>
          </a:prstGeom>
          <a:noFill/>
        </p:spPr>
        <p:txBody>
          <a:bodyPr wrap="square" lIns="27432" tIns="27432" rIns="27432" bIns="27432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rPr>
              <a:t>Defect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rPr>
              <a:t>Management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iscoSansTT ExtraLight"/>
              <a:ea typeface="ＭＳ Ｐゴシック" charset="0"/>
              <a:cs typeface="ＭＳ Ｐゴシック" charset="0"/>
            </a:endParaRP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339FC01C-6CFF-4CE2-85B5-106602733116}"/>
              </a:ext>
            </a:extLst>
          </p:cNvPr>
          <p:cNvSpPr txBox="1"/>
          <p:nvPr/>
        </p:nvSpPr>
        <p:spPr>
          <a:xfrm>
            <a:off x="3231032" y="4543630"/>
            <a:ext cx="1043877" cy="362050"/>
          </a:xfrm>
          <a:prstGeom prst="rect">
            <a:avLst/>
          </a:prstGeom>
          <a:noFill/>
        </p:spPr>
        <p:txBody>
          <a:bodyPr wrap="square" lIns="27432" tIns="27432" rIns="27432" bIns="27432" rtlCol="0">
            <a:noAutofit/>
          </a:bodyPr>
          <a:lstStyle/>
          <a:p>
            <a:pPr lvl="0" algn="ctr">
              <a:defRPr/>
            </a:pPr>
            <a:r>
              <a:rPr lang="en-US" sz="1050" dirty="0">
                <a:solidFill>
                  <a:srgbClr val="282828"/>
                </a:solidFill>
                <a:latin typeface="CiscoSansTT ExtraLight"/>
              </a:rPr>
              <a:t>Engaged Workforce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F9FBB9A6-F328-4165-8769-4C07F6CF6C21}"/>
              </a:ext>
            </a:extLst>
          </p:cNvPr>
          <p:cNvSpPr txBox="1"/>
          <p:nvPr/>
        </p:nvSpPr>
        <p:spPr>
          <a:xfrm>
            <a:off x="4858223" y="4543630"/>
            <a:ext cx="1043877" cy="362050"/>
          </a:xfrm>
          <a:prstGeom prst="rect">
            <a:avLst/>
          </a:prstGeom>
          <a:noFill/>
        </p:spPr>
        <p:txBody>
          <a:bodyPr wrap="square" lIns="27432" tIns="27432" rIns="27432" bIns="27432" rtlCol="0">
            <a:noAutofit/>
          </a:bodyPr>
          <a:lstStyle/>
          <a:p>
            <a:pPr lvl="0" algn="ctr">
              <a:defRPr/>
            </a:pPr>
            <a:r>
              <a:rPr lang="en-US" sz="1050" dirty="0">
                <a:solidFill>
                  <a:srgbClr val="282828"/>
                </a:solidFill>
                <a:latin typeface="CiscoSansTT ExtraLight"/>
              </a:rPr>
              <a:t>Dynamic</a:t>
            </a:r>
            <a:br>
              <a:rPr lang="en-US" sz="1050" dirty="0">
                <a:solidFill>
                  <a:srgbClr val="282828"/>
                </a:solidFill>
                <a:latin typeface="CiscoSansTT ExtraLight"/>
              </a:rPr>
            </a:br>
            <a:r>
              <a:rPr lang="en-US" sz="1050" dirty="0">
                <a:solidFill>
                  <a:srgbClr val="282828"/>
                </a:solidFill>
                <a:latin typeface="CiscoSansTT ExtraLight"/>
              </a:rPr>
              <a:t>Team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EF1EAE7E-FAB5-476A-B678-ED8C6667A272}"/>
              </a:ext>
            </a:extLst>
          </p:cNvPr>
          <p:cNvSpPr txBox="1"/>
          <p:nvPr/>
        </p:nvSpPr>
        <p:spPr>
          <a:xfrm>
            <a:off x="6485415" y="4543630"/>
            <a:ext cx="1043877" cy="362050"/>
          </a:xfrm>
          <a:prstGeom prst="rect">
            <a:avLst/>
          </a:prstGeom>
          <a:noFill/>
        </p:spPr>
        <p:txBody>
          <a:bodyPr wrap="square" lIns="27432" tIns="27432" rIns="27432" bIns="27432" rtlCol="0">
            <a:noAutofit/>
          </a:bodyPr>
          <a:lstStyle/>
          <a:p>
            <a:pPr lvl="0" algn="ctr">
              <a:defRPr/>
            </a:pPr>
            <a:r>
              <a:rPr lang="en-US" sz="1050" dirty="0">
                <a:solidFill>
                  <a:srgbClr val="282828"/>
                </a:solidFill>
                <a:latin typeface="CiscoSansTT ExtraLight"/>
              </a:rPr>
              <a:t>Continuous Planning</a:t>
            </a:r>
          </a:p>
        </p:txBody>
      </p: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933E8F13-551D-481E-BFFD-3D6A9DA22E2D}"/>
              </a:ext>
            </a:extLst>
          </p:cNvPr>
          <p:cNvCxnSpPr>
            <a:cxnSpLocks/>
          </p:cNvCxnSpPr>
          <p:nvPr/>
        </p:nvCxnSpPr>
        <p:spPr>
          <a:xfrm>
            <a:off x="4566566" y="4404485"/>
            <a:ext cx="0" cy="640341"/>
          </a:xfrm>
          <a:prstGeom prst="line">
            <a:avLst/>
          </a:prstGeom>
          <a:ln w="6350" cap="rnd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B835DFFB-4AB6-4D55-9E0E-4C8AD4C20E78}"/>
              </a:ext>
            </a:extLst>
          </p:cNvPr>
          <p:cNvCxnSpPr>
            <a:cxnSpLocks/>
          </p:cNvCxnSpPr>
          <p:nvPr/>
        </p:nvCxnSpPr>
        <p:spPr>
          <a:xfrm>
            <a:off x="6193757" y="4404485"/>
            <a:ext cx="0" cy="640341"/>
          </a:xfrm>
          <a:prstGeom prst="line">
            <a:avLst/>
          </a:prstGeom>
          <a:ln w="6350" cap="rnd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Freeform 97">
            <a:extLst>
              <a:ext uri="{FF2B5EF4-FFF2-40B4-BE49-F238E27FC236}">
                <a16:creationId xmlns:a16="http://schemas.microsoft.com/office/drawing/2014/main" id="{A0817D54-61C9-47A3-891E-1A29B7FDA487}"/>
              </a:ext>
            </a:extLst>
          </p:cNvPr>
          <p:cNvSpPr>
            <a:spLocks/>
          </p:cNvSpPr>
          <p:nvPr/>
        </p:nvSpPr>
        <p:spPr bwMode="auto">
          <a:xfrm rot="16200000">
            <a:off x="4429441" y="3092836"/>
            <a:ext cx="274250" cy="371166"/>
          </a:xfrm>
          <a:custGeom>
            <a:avLst/>
            <a:gdLst>
              <a:gd name="T0" fmla="*/ 49 w 533"/>
              <a:gd name="T1" fmla="*/ 701 h 720"/>
              <a:gd name="T2" fmla="*/ 533 w 533"/>
              <a:gd name="T3" fmla="*/ 361 h 720"/>
              <a:gd name="T4" fmla="*/ 49 w 533"/>
              <a:gd name="T5" fmla="*/ 20 h 720"/>
              <a:gd name="T6" fmla="*/ 0 w 533"/>
              <a:gd name="T7" fmla="*/ 45 h 720"/>
              <a:gd name="T8" fmla="*/ 0 w 533"/>
              <a:gd name="T9" fmla="*/ 676 h 720"/>
              <a:gd name="T10" fmla="*/ 49 w 533"/>
              <a:gd name="T11" fmla="*/ 701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3" h="720">
                <a:moveTo>
                  <a:pt x="49" y="701"/>
                </a:moveTo>
                <a:lnTo>
                  <a:pt x="533" y="361"/>
                </a:lnTo>
                <a:lnTo>
                  <a:pt x="49" y="20"/>
                </a:lnTo>
                <a:cubicBezTo>
                  <a:pt x="22" y="0"/>
                  <a:pt x="0" y="12"/>
                  <a:pt x="0" y="45"/>
                </a:cubicBezTo>
                <a:lnTo>
                  <a:pt x="0" y="676"/>
                </a:lnTo>
                <a:cubicBezTo>
                  <a:pt x="0" y="709"/>
                  <a:pt x="22" y="720"/>
                  <a:pt x="49" y="701"/>
                </a:cubicBezTo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1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871CA1C0-6C0A-44E6-ACD3-FEF2C4007CB4}"/>
              </a:ext>
            </a:extLst>
          </p:cNvPr>
          <p:cNvSpPr/>
          <p:nvPr/>
        </p:nvSpPr>
        <p:spPr>
          <a:xfrm>
            <a:off x="5729552" y="3599049"/>
            <a:ext cx="2315103" cy="98248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Our transformation journey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78797" y="2559851"/>
            <a:ext cx="8586407" cy="351294"/>
          </a:xfrm>
          <a:prstGeom prst="roundRect">
            <a:avLst>
              <a:gd name="adj" fmla="val 50000"/>
            </a:avLst>
          </a:prstGeom>
          <a:solidFill>
            <a:schemeClr val="tx1">
              <a:lumMod val="10000"/>
              <a:lumOff val="90000"/>
            </a:schemeClr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2" rIns="91204" bIns="45602" rtlCol="0" anchor="ctr"/>
          <a:lstStyle/>
          <a:p>
            <a:pPr marL="0" marR="0" lvl="0" indent="0" algn="ctr" defTabSz="4560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9346" y="2559851"/>
            <a:ext cx="2315103" cy="351294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2" rIns="91204" bIns="45602" rtlCol="0" anchor="ctr"/>
          <a:lstStyle/>
          <a:p>
            <a:pPr lvl="0" algn="ctr" defTabSz="4560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</a:rPr>
              <a:t>2007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14449" y="2559851"/>
            <a:ext cx="2315103" cy="351294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2" rIns="91204" bIns="45602" rtlCol="0" anchor="ctr"/>
          <a:lstStyle/>
          <a:p>
            <a:pPr lvl="0" algn="ctr" defTabSz="4560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</a:rPr>
              <a:t>2014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29552" y="2559851"/>
            <a:ext cx="2315103" cy="351294"/>
          </a:xfrm>
          <a:prstGeom prst="rect">
            <a:avLst/>
          </a:prstGeom>
          <a:solidFill>
            <a:schemeClr val="accent5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2" rIns="91204" bIns="45602" rtlCol="0" anchor="ctr"/>
          <a:lstStyle/>
          <a:p>
            <a:pPr lvl="0" algn="ctr" defTabSz="4560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FFFFFF"/>
                </a:solidFill>
              </a:rPr>
              <a:t>2018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87282" y="2038765"/>
            <a:ext cx="1599641" cy="469121"/>
          </a:xfrm>
          <a:prstGeom prst="rect">
            <a:avLst/>
          </a:prstGeom>
          <a:noFill/>
        </p:spPr>
        <p:txBody>
          <a:bodyPr wrap="none" lIns="91204" tIns="45602" rIns="91204" bIns="45602" rtlCol="0">
            <a:spAutoFit/>
          </a:bodyPr>
          <a:lstStyle/>
          <a:p>
            <a:pPr marL="0" marR="0" lvl="0" indent="0" algn="ctr" defTabSz="342006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iscoSansTT Heavy" panose="020B0903020201020303" pitchFamily="34" charset="0"/>
                <a:ea typeface="MS PGothic" pitchFamily="34" charset="-128"/>
                <a:cs typeface="CiscoSansTT Heavy" panose="020B0903020201020303" pitchFamily="34" charset="0"/>
              </a:rPr>
              <a:t>DevSecOps</a:t>
            </a:r>
            <a:br>
              <a:rPr kumimoji="0" lang="en-US" sz="1425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MS PGothic" pitchFamily="34" charset="-128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MS PGothic" pitchFamily="34" charset="-128"/>
              </a:rPr>
              <a:t>Secure Digital Business</a:t>
            </a:r>
            <a:endParaRPr kumimoji="0" lang="en-US" sz="1425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MS PGothic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5552" y="2971804"/>
            <a:ext cx="1972895" cy="461427"/>
          </a:xfrm>
          <a:prstGeom prst="rect">
            <a:avLst/>
          </a:prstGeom>
          <a:noFill/>
        </p:spPr>
        <p:txBody>
          <a:bodyPr wrap="square" lIns="91204" tIns="45602" rIns="91204" bIns="45602" rtlCol="0">
            <a:spAutoFit/>
          </a:bodyPr>
          <a:lstStyle/>
          <a:p>
            <a:pPr marL="0" marR="0" lvl="0" indent="0" algn="ctr" defTabSz="342006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iscoSansTT Heavy" panose="020B0903020201020303" pitchFamily="34" charset="0"/>
                <a:ea typeface="MS PGothic" pitchFamily="34" charset="-128"/>
                <a:cs typeface="CiscoSansTT Heavy" panose="020B0903020201020303" pitchFamily="34" charset="0"/>
              </a:rPr>
              <a:t>Accelerate</a:t>
            </a:r>
            <a:br>
              <a:rPr kumimoji="0" lang="en-US" sz="1425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MS PGothic" pitchFamily="34" charset="-128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MS PGothic" pitchFamily="34" charset="-128"/>
              </a:rPr>
              <a:t>Pervasive Agile Mindset</a:t>
            </a:r>
            <a:endParaRPr kumimoji="0" lang="en-US" sz="1425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MS PGothic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6118" y="2046459"/>
            <a:ext cx="2861558" cy="461427"/>
          </a:xfrm>
          <a:prstGeom prst="rect">
            <a:avLst/>
          </a:prstGeom>
          <a:noFill/>
        </p:spPr>
        <p:txBody>
          <a:bodyPr wrap="square" lIns="91204" tIns="45602" rIns="91204" bIns="45602" rtlCol="0">
            <a:spAutoFit/>
          </a:bodyPr>
          <a:lstStyle/>
          <a:p>
            <a:pPr marL="0" marR="0" lvl="0" indent="0" algn="ctr" defTabSz="342006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scoSansTT Heavy" panose="020B0903020201020303" pitchFamily="34" charset="0"/>
                <a:ea typeface="MS PGothic" pitchFamily="34" charset="-128"/>
                <a:cs typeface="CiscoSansTT Heavy" panose="020B0903020201020303" pitchFamily="34" charset="0"/>
              </a:rPr>
              <a:t>Foundation</a:t>
            </a:r>
            <a:br>
              <a:rPr kumimoji="0" lang="en-US" sz="1425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MS PGothic" pitchFamily="34" charset="-128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MS PGothic" pitchFamily="34" charset="-128"/>
              </a:rPr>
              <a:t>Architecture Led; Services Oriented</a:t>
            </a:r>
            <a:endParaRPr kumimoji="0" lang="en-US" sz="825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MS PGothic" pitchFamily="34" charset="-128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827" y="1206624"/>
            <a:ext cx="1938346" cy="7457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061" y="3671121"/>
            <a:ext cx="1584852" cy="85737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9209F06-B080-410E-BA40-E823A798CAD6}"/>
              </a:ext>
            </a:extLst>
          </p:cNvPr>
          <p:cNvSpPr/>
          <p:nvPr/>
        </p:nvSpPr>
        <p:spPr>
          <a:xfrm>
            <a:off x="1099346" y="3599049"/>
            <a:ext cx="2315103" cy="982480"/>
          </a:xfrm>
          <a:prstGeom prst="rect">
            <a:avLst/>
          </a:prstGeom>
          <a:noFill/>
          <a:ln w="1270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2805A21-96FB-47BC-B740-E05533DE3C0C}"/>
              </a:ext>
            </a:extLst>
          </p:cNvPr>
          <p:cNvCxnSpPr>
            <a:stCxn id="15" idx="0"/>
            <a:endCxn id="7" idx="2"/>
          </p:cNvCxnSpPr>
          <p:nvPr/>
        </p:nvCxnSpPr>
        <p:spPr>
          <a:xfrm flipV="1">
            <a:off x="2256898" y="2911145"/>
            <a:ext cx="0" cy="687904"/>
          </a:xfrm>
          <a:prstGeom prst="line">
            <a:avLst/>
          </a:prstGeom>
          <a:ln w="635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F14B7241-FF66-4E02-8471-F60ED092A354}"/>
              </a:ext>
            </a:extLst>
          </p:cNvPr>
          <p:cNvSpPr/>
          <p:nvPr/>
        </p:nvSpPr>
        <p:spPr>
          <a:xfrm>
            <a:off x="3414447" y="1108052"/>
            <a:ext cx="2315103" cy="982480"/>
          </a:xfrm>
          <a:prstGeom prst="rect">
            <a:avLst/>
          </a:prstGeom>
          <a:noFill/>
          <a:ln w="1270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5FCEA48-64B5-4032-88E4-7D0A457F3FE7}"/>
              </a:ext>
            </a:extLst>
          </p:cNvPr>
          <p:cNvCxnSpPr>
            <a:stCxn id="28" idx="2"/>
            <a:endCxn id="8" idx="0"/>
          </p:cNvCxnSpPr>
          <p:nvPr/>
        </p:nvCxnSpPr>
        <p:spPr>
          <a:xfrm>
            <a:off x="4571999" y="2090532"/>
            <a:ext cx="2" cy="469319"/>
          </a:xfrm>
          <a:prstGeom prst="line">
            <a:avLst/>
          </a:prstGeom>
          <a:ln w="635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55E720E-F3AF-46EA-B489-D65E288D2D3B}"/>
              </a:ext>
            </a:extLst>
          </p:cNvPr>
          <p:cNvCxnSpPr>
            <a:stCxn id="34" idx="0"/>
            <a:endCxn id="9" idx="2"/>
          </p:cNvCxnSpPr>
          <p:nvPr/>
        </p:nvCxnSpPr>
        <p:spPr>
          <a:xfrm flipV="1">
            <a:off x="6887104" y="2911145"/>
            <a:ext cx="0" cy="687904"/>
          </a:xfrm>
          <a:prstGeom prst="line">
            <a:avLst/>
          </a:prstGeom>
          <a:ln w="635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40A3C79-B184-4960-84FC-9B1E54510A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643"/>
          <a:stretch/>
        </p:blipFill>
        <p:spPr>
          <a:xfrm>
            <a:off x="6081348" y="3599049"/>
            <a:ext cx="1582587" cy="9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3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B30398-6E50-4AB1-8CEE-639E699F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Quick bit about me…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47D0483-68B2-41EE-BF56-E9AAC0B61B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" t="2133" r="25439" b="-1"/>
          <a:stretch/>
        </p:blipFill>
        <p:spPr>
          <a:xfrm>
            <a:off x="437766" y="3072519"/>
            <a:ext cx="1467412" cy="1467412"/>
          </a:xfrm>
          <a:custGeom>
            <a:avLst/>
            <a:gdLst>
              <a:gd name="connsiteX0" fmla="*/ 863439 w 1726878"/>
              <a:gd name="connsiteY0" fmla="*/ 0 h 1726878"/>
              <a:gd name="connsiteX1" fmla="*/ 1726878 w 1726878"/>
              <a:gd name="connsiteY1" fmla="*/ 863439 h 1726878"/>
              <a:gd name="connsiteX2" fmla="*/ 863439 w 1726878"/>
              <a:gd name="connsiteY2" fmla="*/ 1726878 h 1726878"/>
              <a:gd name="connsiteX3" fmla="*/ 0 w 1726878"/>
              <a:gd name="connsiteY3" fmla="*/ 863439 h 1726878"/>
              <a:gd name="connsiteX4" fmla="*/ 863439 w 1726878"/>
              <a:gd name="connsiteY4" fmla="*/ 0 h 1726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6878" h="1726878">
                <a:moveTo>
                  <a:pt x="863439" y="0"/>
                </a:moveTo>
                <a:cubicBezTo>
                  <a:pt x="1340303" y="0"/>
                  <a:pt x="1726878" y="386575"/>
                  <a:pt x="1726878" y="863439"/>
                </a:cubicBezTo>
                <a:cubicBezTo>
                  <a:pt x="1726878" y="1340303"/>
                  <a:pt x="1340303" y="1726878"/>
                  <a:pt x="863439" y="1726878"/>
                </a:cubicBezTo>
                <a:cubicBezTo>
                  <a:pt x="386575" y="1726878"/>
                  <a:pt x="0" y="1340303"/>
                  <a:pt x="0" y="863439"/>
                </a:cubicBezTo>
                <a:cubicBezTo>
                  <a:pt x="0" y="386575"/>
                  <a:pt x="386575" y="0"/>
                  <a:pt x="863439" y="0"/>
                </a:cubicBezTo>
                <a:close/>
              </a:path>
            </a:pathLst>
          </a:custGeom>
          <a:ln w="19050">
            <a:solidFill>
              <a:schemeClr val="tx1">
                <a:lumMod val="10000"/>
                <a:lumOff val="90000"/>
              </a:schemeClr>
            </a:solidFill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AD6239-44C1-4671-9CFF-B5396CF2BC6A}"/>
              </a:ext>
            </a:extLst>
          </p:cNvPr>
          <p:cNvSpPr/>
          <p:nvPr/>
        </p:nvSpPr>
        <p:spPr>
          <a:xfrm>
            <a:off x="838200" y="1201738"/>
            <a:ext cx="2139195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060575" algn="l"/>
              </a:tabLst>
            </a:pPr>
            <a:r>
              <a:rPr lang="en-GB" sz="1050" dirty="0">
                <a:solidFill>
                  <a:schemeClr val="accent1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1985–1992</a:t>
            </a:r>
            <a:br>
              <a:rPr lang="en-GB" sz="1200" dirty="0">
                <a:solidFill>
                  <a:schemeClr val="accent1"/>
                </a:solidFill>
                <a:latin typeface="+mj-lt"/>
              </a:rPr>
            </a:br>
            <a:r>
              <a:rPr lang="en-GB" sz="1200" dirty="0">
                <a:latin typeface="+mj-lt"/>
              </a:rPr>
              <a:t>Degree &amp; PhD in Physics</a:t>
            </a:r>
          </a:p>
          <a:p>
            <a:pPr>
              <a:tabLst>
                <a:tab pos="2060575" algn="l"/>
              </a:tabLst>
            </a:pPr>
            <a:r>
              <a:rPr lang="en-GB" sz="1200" dirty="0">
                <a:latin typeface="+mj-lt"/>
              </a:rPr>
              <a:t>Cambridge University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FE29E39-1BD8-4BD6-8654-1243B45641E7}"/>
              </a:ext>
            </a:extLst>
          </p:cNvPr>
          <p:cNvCxnSpPr>
            <a:cxnSpLocks/>
          </p:cNvCxnSpPr>
          <p:nvPr/>
        </p:nvCxnSpPr>
        <p:spPr>
          <a:xfrm flipV="1">
            <a:off x="102394" y="2571751"/>
            <a:ext cx="8939213" cy="1"/>
          </a:xfrm>
          <a:prstGeom prst="line">
            <a:avLst/>
          </a:prstGeom>
          <a:ln w="203200" cap="sq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7F17E4-BE08-436C-8512-A744DE3584AD}"/>
              </a:ext>
            </a:extLst>
          </p:cNvPr>
          <p:cNvCxnSpPr>
            <a:cxnSpLocks/>
          </p:cNvCxnSpPr>
          <p:nvPr/>
        </p:nvCxnSpPr>
        <p:spPr>
          <a:xfrm>
            <a:off x="659130" y="2571750"/>
            <a:ext cx="7787640" cy="0"/>
          </a:xfrm>
          <a:prstGeom prst="line">
            <a:avLst/>
          </a:prstGeom>
          <a:ln w="762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CAA8A7C-3B2B-42B8-BFF1-B9DFE6697D37}"/>
              </a:ext>
            </a:extLst>
          </p:cNvPr>
          <p:cNvCxnSpPr>
            <a:cxnSpLocks/>
          </p:cNvCxnSpPr>
          <p:nvPr/>
        </p:nvCxnSpPr>
        <p:spPr>
          <a:xfrm flipV="1">
            <a:off x="838200" y="1201738"/>
            <a:ext cx="0" cy="1370012"/>
          </a:xfrm>
          <a:prstGeom prst="line">
            <a:avLst/>
          </a:prstGeom>
          <a:ln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82057BB7-37EE-4645-A000-360AFB208F5E}"/>
              </a:ext>
            </a:extLst>
          </p:cNvPr>
          <p:cNvSpPr/>
          <p:nvPr/>
        </p:nvSpPr>
        <p:spPr>
          <a:xfrm>
            <a:off x="4892120" y="1201738"/>
            <a:ext cx="2139195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060575" algn="l"/>
              </a:tabLst>
            </a:pPr>
            <a:r>
              <a:rPr lang="en-GB" sz="1050" dirty="0">
                <a:solidFill>
                  <a:schemeClr val="accent1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1994–2000</a:t>
            </a:r>
            <a:br>
              <a:rPr lang="en-GB" sz="1200" dirty="0">
                <a:solidFill>
                  <a:schemeClr val="accent1"/>
                </a:solidFill>
                <a:latin typeface="+mj-lt"/>
              </a:rPr>
            </a:br>
            <a:r>
              <a:rPr lang="en-GB" sz="1200" dirty="0">
                <a:latin typeface="+mj-lt"/>
              </a:rPr>
              <a:t>Management Consultant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89EA825-0B73-46CA-95EF-4FC5C71B5F72}"/>
              </a:ext>
            </a:extLst>
          </p:cNvPr>
          <p:cNvCxnSpPr>
            <a:cxnSpLocks/>
          </p:cNvCxnSpPr>
          <p:nvPr/>
        </p:nvCxnSpPr>
        <p:spPr>
          <a:xfrm flipV="1">
            <a:off x="4892120" y="1201738"/>
            <a:ext cx="0" cy="1370012"/>
          </a:xfrm>
          <a:prstGeom prst="line">
            <a:avLst/>
          </a:prstGeom>
          <a:ln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F8623B65-5E07-46CF-86AF-164BCDA73FD3}"/>
              </a:ext>
            </a:extLst>
          </p:cNvPr>
          <p:cNvSpPr/>
          <p:nvPr/>
        </p:nvSpPr>
        <p:spPr>
          <a:xfrm>
            <a:off x="2865160" y="1655763"/>
            <a:ext cx="2139195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060575" algn="l"/>
              </a:tabLst>
            </a:pPr>
            <a:r>
              <a:rPr lang="en-GB" sz="1050" dirty="0">
                <a:solidFill>
                  <a:schemeClr val="accent1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1990–1994</a:t>
            </a:r>
          </a:p>
          <a:p>
            <a:pPr>
              <a:tabLst>
                <a:tab pos="2060575" algn="l"/>
              </a:tabLst>
            </a:pPr>
            <a:r>
              <a:rPr lang="en-GB" sz="1200" dirty="0">
                <a:latin typeface="+mj-lt"/>
              </a:rPr>
              <a:t>Co-founder start-up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7D8369F-EC31-4A11-B3AA-06F2BFB89455}"/>
              </a:ext>
            </a:extLst>
          </p:cNvPr>
          <p:cNvCxnSpPr>
            <a:cxnSpLocks/>
          </p:cNvCxnSpPr>
          <p:nvPr/>
        </p:nvCxnSpPr>
        <p:spPr>
          <a:xfrm flipV="1">
            <a:off x="2865160" y="1655763"/>
            <a:ext cx="0" cy="915987"/>
          </a:xfrm>
          <a:prstGeom prst="line">
            <a:avLst/>
          </a:prstGeom>
          <a:ln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2EA3239B-05AD-4EDB-87AB-705CBE1ACF12}"/>
              </a:ext>
            </a:extLst>
          </p:cNvPr>
          <p:cNvSpPr/>
          <p:nvPr/>
        </p:nvSpPr>
        <p:spPr>
          <a:xfrm>
            <a:off x="6919081" y="960120"/>
            <a:ext cx="2139195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060575" algn="l"/>
              </a:tabLst>
            </a:pPr>
            <a:r>
              <a:rPr lang="en-GB" sz="1050" dirty="0">
                <a:solidFill>
                  <a:schemeClr val="accent1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2000–Now</a:t>
            </a:r>
            <a:br>
              <a:rPr lang="en-GB" sz="1050" dirty="0">
                <a:solidFill>
                  <a:schemeClr val="accent1"/>
                </a:solidFill>
              </a:rPr>
            </a:br>
            <a:r>
              <a:rPr lang="en-GB" sz="1200" dirty="0">
                <a:latin typeface="+mj-lt"/>
              </a:rPr>
              <a:t>Cisco IT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3EDDD7D-8979-4730-A231-808740D77615}"/>
              </a:ext>
            </a:extLst>
          </p:cNvPr>
          <p:cNvCxnSpPr>
            <a:cxnSpLocks/>
          </p:cNvCxnSpPr>
          <p:nvPr/>
        </p:nvCxnSpPr>
        <p:spPr>
          <a:xfrm flipV="1">
            <a:off x="6919081" y="960120"/>
            <a:ext cx="0" cy="1611631"/>
          </a:xfrm>
          <a:prstGeom prst="line">
            <a:avLst/>
          </a:prstGeom>
          <a:ln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6ECDAE76-0623-4D10-8089-3690E06FB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297" y="3072519"/>
            <a:ext cx="1468365" cy="1467412"/>
          </a:xfrm>
          <a:custGeom>
            <a:avLst/>
            <a:gdLst>
              <a:gd name="connsiteX0" fmla="*/ 863439 w 1726878"/>
              <a:gd name="connsiteY0" fmla="*/ 0 h 1726878"/>
              <a:gd name="connsiteX1" fmla="*/ 1726878 w 1726878"/>
              <a:gd name="connsiteY1" fmla="*/ 863439 h 1726878"/>
              <a:gd name="connsiteX2" fmla="*/ 863439 w 1726878"/>
              <a:gd name="connsiteY2" fmla="*/ 1726878 h 1726878"/>
              <a:gd name="connsiteX3" fmla="*/ 0 w 1726878"/>
              <a:gd name="connsiteY3" fmla="*/ 863439 h 1726878"/>
              <a:gd name="connsiteX4" fmla="*/ 863439 w 1726878"/>
              <a:gd name="connsiteY4" fmla="*/ 0 h 1726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6878" h="1726878">
                <a:moveTo>
                  <a:pt x="863439" y="0"/>
                </a:moveTo>
                <a:cubicBezTo>
                  <a:pt x="1340303" y="0"/>
                  <a:pt x="1726878" y="386575"/>
                  <a:pt x="1726878" y="863439"/>
                </a:cubicBezTo>
                <a:cubicBezTo>
                  <a:pt x="1726878" y="1340303"/>
                  <a:pt x="1340303" y="1726878"/>
                  <a:pt x="863439" y="1726878"/>
                </a:cubicBezTo>
                <a:cubicBezTo>
                  <a:pt x="386575" y="1726878"/>
                  <a:pt x="0" y="1340303"/>
                  <a:pt x="0" y="863439"/>
                </a:cubicBezTo>
                <a:cubicBezTo>
                  <a:pt x="0" y="386575"/>
                  <a:pt x="386575" y="0"/>
                  <a:pt x="863439" y="0"/>
                </a:cubicBezTo>
                <a:close/>
              </a:path>
            </a:pathLst>
          </a:custGeom>
          <a:ln w="19050">
            <a:solidFill>
              <a:schemeClr val="tx1">
                <a:lumMod val="10000"/>
                <a:lumOff val="90000"/>
              </a:schemeClr>
            </a:solidFill>
          </a:ln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13A29A-B112-4D99-95AD-BDB851841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828" y="3072519"/>
            <a:ext cx="1467412" cy="1468799"/>
          </a:xfrm>
          <a:custGeom>
            <a:avLst/>
            <a:gdLst>
              <a:gd name="connsiteX0" fmla="*/ 863439 w 1726878"/>
              <a:gd name="connsiteY0" fmla="*/ 0 h 1726878"/>
              <a:gd name="connsiteX1" fmla="*/ 1726878 w 1726878"/>
              <a:gd name="connsiteY1" fmla="*/ 863439 h 1726878"/>
              <a:gd name="connsiteX2" fmla="*/ 863439 w 1726878"/>
              <a:gd name="connsiteY2" fmla="*/ 1726878 h 1726878"/>
              <a:gd name="connsiteX3" fmla="*/ 0 w 1726878"/>
              <a:gd name="connsiteY3" fmla="*/ 863439 h 1726878"/>
              <a:gd name="connsiteX4" fmla="*/ 863439 w 1726878"/>
              <a:gd name="connsiteY4" fmla="*/ 0 h 1726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6878" h="1726878">
                <a:moveTo>
                  <a:pt x="863439" y="0"/>
                </a:moveTo>
                <a:cubicBezTo>
                  <a:pt x="1340303" y="0"/>
                  <a:pt x="1726878" y="386575"/>
                  <a:pt x="1726878" y="863439"/>
                </a:cubicBezTo>
                <a:cubicBezTo>
                  <a:pt x="1726878" y="1340303"/>
                  <a:pt x="1340303" y="1726878"/>
                  <a:pt x="863439" y="1726878"/>
                </a:cubicBezTo>
                <a:cubicBezTo>
                  <a:pt x="386575" y="1726878"/>
                  <a:pt x="0" y="1340303"/>
                  <a:pt x="0" y="863439"/>
                </a:cubicBezTo>
                <a:cubicBezTo>
                  <a:pt x="0" y="386575"/>
                  <a:pt x="386575" y="0"/>
                  <a:pt x="863439" y="0"/>
                </a:cubicBezTo>
                <a:close/>
              </a:path>
            </a:pathLst>
          </a:custGeom>
          <a:ln w="19050">
            <a:solidFill>
              <a:schemeClr val="tx1">
                <a:lumMod val="10000"/>
                <a:lumOff val="90000"/>
              </a:schemeClr>
            </a:solidFill>
          </a:ln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AB4093-0045-40B2-9159-3005E27170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433" y="3072519"/>
            <a:ext cx="1467412" cy="1468799"/>
          </a:xfrm>
          <a:custGeom>
            <a:avLst/>
            <a:gdLst>
              <a:gd name="connsiteX0" fmla="*/ 863439 w 1726878"/>
              <a:gd name="connsiteY0" fmla="*/ 0 h 1726878"/>
              <a:gd name="connsiteX1" fmla="*/ 1726878 w 1726878"/>
              <a:gd name="connsiteY1" fmla="*/ 863439 h 1726878"/>
              <a:gd name="connsiteX2" fmla="*/ 863439 w 1726878"/>
              <a:gd name="connsiteY2" fmla="*/ 1726878 h 1726878"/>
              <a:gd name="connsiteX3" fmla="*/ 0 w 1726878"/>
              <a:gd name="connsiteY3" fmla="*/ 863439 h 1726878"/>
              <a:gd name="connsiteX4" fmla="*/ 863439 w 1726878"/>
              <a:gd name="connsiteY4" fmla="*/ 0 h 1726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6878" h="1726878">
                <a:moveTo>
                  <a:pt x="863439" y="0"/>
                </a:moveTo>
                <a:cubicBezTo>
                  <a:pt x="1340303" y="0"/>
                  <a:pt x="1726878" y="386575"/>
                  <a:pt x="1726878" y="863439"/>
                </a:cubicBezTo>
                <a:cubicBezTo>
                  <a:pt x="1726878" y="1340303"/>
                  <a:pt x="1340303" y="1726878"/>
                  <a:pt x="863439" y="1726878"/>
                </a:cubicBezTo>
                <a:cubicBezTo>
                  <a:pt x="386575" y="1726878"/>
                  <a:pt x="0" y="1340303"/>
                  <a:pt x="0" y="863439"/>
                </a:cubicBezTo>
                <a:cubicBezTo>
                  <a:pt x="0" y="386575"/>
                  <a:pt x="386575" y="0"/>
                  <a:pt x="863439" y="0"/>
                </a:cubicBezTo>
                <a:close/>
              </a:path>
            </a:pathLst>
          </a:custGeom>
          <a:ln w="19050">
            <a:solidFill>
              <a:schemeClr val="tx1">
                <a:lumMod val="10000"/>
                <a:lumOff val="90000"/>
              </a:schemeClr>
            </a:solidFill>
          </a:ln>
          <a:effectLst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9950387-D92D-4AA8-8A8E-F68E3D60BA6C}"/>
              </a:ext>
            </a:extLst>
          </p:cNvPr>
          <p:cNvSpPr/>
          <p:nvPr/>
        </p:nvSpPr>
        <p:spPr>
          <a:xfrm>
            <a:off x="6919081" y="1433530"/>
            <a:ext cx="202139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060575" algn="l"/>
              </a:tabLst>
            </a:pPr>
            <a:r>
              <a:rPr lang="en-US" sz="1000" dirty="0">
                <a:latin typeface="+mj-lt"/>
              </a:rPr>
              <a:t>End user computing</a:t>
            </a:r>
          </a:p>
          <a:p>
            <a:pPr>
              <a:tabLst>
                <a:tab pos="2060575" algn="l"/>
              </a:tabLst>
            </a:pPr>
            <a:r>
              <a:rPr lang="en-US" sz="1000" dirty="0">
                <a:latin typeface="+mj-lt"/>
              </a:rPr>
              <a:t>Application development</a:t>
            </a:r>
          </a:p>
          <a:p>
            <a:pPr>
              <a:tabLst>
                <a:tab pos="2060575" algn="l"/>
              </a:tabLst>
            </a:pPr>
            <a:r>
              <a:rPr lang="en-US" sz="1000" dirty="0">
                <a:latin typeface="+mj-lt"/>
              </a:rPr>
              <a:t>Communication &amp; collaboration </a:t>
            </a:r>
          </a:p>
          <a:p>
            <a:pPr>
              <a:tabLst>
                <a:tab pos="2060575" algn="l"/>
              </a:tabLst>
            </a:pPr>
            <a:r>
              <a:rPr lang="en-US" sz="1000" dirty="0">
                <a:latin typeface="+mj-lt"/>
              </a:rPr>
              <a:t>Networking         </a:t>
            </a:r>
          </a:p>
          <a:p>
            <a:pPr>
              <a:tabLst>
                <a:tab pos="2060575" algn="l"/>
              </a:tabLst>
            </a:pPr>
            <a:r>
              <a:rPr lang="en-US" sz="1000" dirty="0">
                <a:latin typeface="+mj-lt"/>
              </a:rPr>
              <a:t>EMEAR CIO</a:t>
            </a:r>
            <a:endParaRPr lang="en-GB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295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Secure Digital Business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B97C2F-25F4-428A-90CE-B65B5220D6F4}"/>
              </a:ext>
            </a:extLst>
          </p:cNvPr>
          <p:cNvGrpSpPr/>
          <p:nvPr/>
        </p:nvGrpSpPr>
        <p:grpSpPr>
          <a:xfrm>
            <a:off x="6228028" y="2593581"/>
            <a:ext cx="1080000" cy="1080000"/>
            <a:chOff x="457200" y="3242776"/>
            <a:chExt cx="640080" cy="640080"/>
          </a:xfrm>
        </p:grpSpPr>
        <p:grpSp>
          <p:nvGrpSpPr>
            <p:cNvPr id="282" name="Group 258"/>
            <p:cNvGrpSpPr>
              <a:grpSpLocks noChangeAspect="1"/>
            </p:cNvGrpSpPr>
            <p:nvPr/>
          </p:nvGrpSpPr>
          <p:grpSpPr bwMode="auto">
            <a:xfrm>
              <a:off x="561440" y="3358081"/>
              <a:ext cx="429160" cy="400656"/>
              <a:chOff x="3525" y="1319"/>
              <a:chExt cx="813" cy="759"/>
            </a:xfrm>
          </p:grpSpPr>
          <p:sp>
            <p:nvSpPr>
              <p:cNvPr id="283" name="Line 259"/>
              <p:cNvSpPr>
                <a:spLocks noChangeShapeType="1"/>
              </p:cNvSpPr>
              <p:nvPr/>
            </p:nvSpPr>
            <p:spPr bwMode="auto">
              <a:xfrm>
                <a:off x="3775" y="1429"/>
                <a:ext cx="312" cy="539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4" name="Line 260"/>
              <p:cNvSpPr>
                <a:spLocks noChangeShapeType="1"/>
              </p:cNvSpPr>
              <p:nvPr/>
            </p:nvSpPr>
            <p:spPr bwMode="auto">
              <a:xfrm>
                <a:off x="3618" y="1699"/>
                <a:ext cx="624" cy="0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5" name="Line 261"/>
              <p:cNvSpPr>
                <a:spLocks noChangeShapeType="1"/>
              </p:cNvSpPr>
              <p:nvPr/>
            </p:nvSpPr>
            <p:spPr bwMode="auto">
              <a:xfrm flipV="1">
                <a:off x="3775" y="1429"/>
                <a:ext cx="312" cy="539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6" name="Line 262"/>
              <p:cNvSpPr>
                <a:spLocks noChangeShapeType="1"/>
              </p:cNvSpPr>
              <p:nvPr/>
            </p:nvSpPr>
            <p:spPr bwMode="auto">
              <a:xfrm flipH="1">
                <a:off x="3618" y="1429"/>
                <a:ext cx="157" cy="270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7" name="Line 263"/>
              <p:cNvSpPr>
                <a:spLocks noChangeShapeType="1"/>
              </p:cNvSpPr>
              <p:nvPr/>
            </p:nvSpPr>
            <p:spPr bwMode="auto">
              <a:xfrm flipH="1">
                <a:off x="4087" y="1699"/>
                <a:ext cx="155" cy="269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8" name="Line 264"/>
              <p:cNvSpPr>
                <a:spLocks noChangeShapeType="1"/>
              </p:cNvSpPr>
              <p:nvPr/>
            </p:nvSpPr>
            <p:spPr bwMode="auto">
              <a:xfrm>
                <a:off x="3618" y="1699"/>
                <a:ext cx="157" cy="269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9" name="Line 265"/>
              <p:cNvSpPr>
                <a:spLocks noChangeShapeType="1"/>
              </p:cNvSpPr>
              <p:nvPr/>
            </p:nvSpPr>
            <p:spPr bwMode="auto">
              <a:xfrm>
                <a:off x="4087" y="1429"/>
                <a:ext cx="155" cy="270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0" name="Line 266"/>
              <p:cNvSpPr>
                <a:spLocks noChangeShapeType="1"/>
              </p:cNvSpPr>
              <p:nvPr/>
            </p:nvSpPr>
            <p:spPr bwMode="auto">
              <a:xfrm>
                <a:off x="3775" y="1968"/>
                <a:ext cx="312" cy="0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1" name="Line 267"/>
              <p:cNvSpPr>
                <a:spLocks noChangeShapeType="1"/>
              </p:cNvSpPr>
              <p:nvPr/>
            </p:nvSpPr>
            <p:spPr bwMode="auto">
              <a:xfrm>
                <a:off x="3775" y="1429"/>
                <a:ext cx="312" cy="0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2" name="Freeform 268"/>
              <p:cNvSpPr>
                <a:spLocks/>
              </p:cNvSpPr>
              <p:nvPr/>
            </p:nvSpPr>
            <p:spPr bwMode="auto">
              <a:xfrm>
                <a:off x="3823" y="1591"/>
                <a:ext cx="214" cy="215"/>
              </a:xfrm>
              <a:custGeom>
                <a:avLst/>
                <a:gdLst>
                  <a:gd name="T0" fmla="*/ 79 w 90"/>
                  <a:gd name="T1" fmla="*/ 25 h 90"/>
                  <a:gd name="T2" fmla="*/ 65 w 90"/>
                  <a:gd name="T3" fmla="*/ 79 h 90"/>
                  <a:gd name="T4" fmla="*/ 11 w 90"/>
                  <a:gd name="T5" fmla="*/ 65 h 90"/>
                  <a:gd name="T6" fmla="*/ 25 w 90"/>
                  <a:gd name="T7" fmla="*/ 11 h 90"/>
                  <a:gd name="T8" fmla="*/ 79 w 90"/>
                  <a:gd name="T9" fmla="*/ 2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90">
                    <a:moveTo>
                      <a:pt x="79" y="25"/>
                    </a:moveTo>
                    <a:cubicBezTo>
                      <a:pt x="90" y="44"/>
                      <a:pt x="84" y="68"/>
                      <a:pt x="65" y="79"/>
                    </a:cubicBezTo>
                    <a:cubicBezTo>
                      <a:pt x="46" y="90"/>
                      <a:pt x="22" y="84"/>
                      <a:pt x="11" y="65"/>
                    </a:cubicBezTo>
                    <a:cubicBezTo>
                      <a:pt x="0" y="46"/>
                      <a:pt x="6" y="22"/>
                      <a:pt x="25" y="11"/>
                    </a:cubicBezTo>
                    <a:cubicBezTo>
                      <a:pt x="44" y="0"/>
                      <a:pt x="68" y="6"/>
                      <a:pt x="79" y="25"/>
                    </a:cubicBezTo>
                  </a:path>
                </a:pathLst>
              </a:custGeom>
              <a:solidFill>
                <a:srgbClr val="FB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3" name="Freeform 269"/>
              <p:cNvSpPr>
                <a:spLocks/>
              </p:cNvSpPr>
              <p:nvPr/>
            </p:nvSpPr>
            <p:spPr bwMode="auto">
              <a:xfrm>
                <a:off x="3666" y="1319"/>
                <a:ext cx="216" cy="218"/>
              </a:xfrm>
              <a:custGeom>
                <a:avLst/>
                <a:gdLst>
                  <a:gd name="T0" fmla="*/ 80 w 91"/>
                  <a:gd name="T1" fmla="*/ 26 h 91"/>
                  <a:gd name="T2" fmla="*/ 65 w 91"/>
                  <a:gd name="T3" fmla="*/ 80 h 91"/>
                  <a:gd name="T4" fmla="*/ 11 w 91"/>
                  <a:gd name="T5" fmla="*/ 65 h 91"/>
                  <a:gd name="T6" fmla="*/ 26 w 91"/>
                  <a:gd name="T7" fmla="*/ 11 h 91"/>
                  <a:gd name="T8" fmla="*/ 80 w 91"/>
                  <a:gd name="T9" fmla="*/ 26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91">
                    <a:moveTo>
                      <a:pt x="80" y="26"/>
                    </a:moveTo>
                    <a:cubicBezTo>
                      <a:pt x="91" y="45"/>
                      <a:pt x="84" y="69"/>
                      <a:pt x="65" y="80"/>
                    </a:cubicBezTo>
                    <a:cubicBezTo>
                      <a:pt x="46" y="91"/>
                      <a:pt x="22" y="84"/>
                      <a:pt x="11" y="65"/>
                    </a:cubicBezTo>
                    <a:cubicBezTo>
                      <a:pt x="0" y="46"/>
                      <a:pt x="7" y="22"/>
                      <a:pt x="26" y="11"/>
                    </a:cubicBezTo>
                    <a:cubicBezTo>
                      <a:pt x="45" y="0"/>
                      <a:pt x="69" y="7"/>
                      <a:pt x="80" y="26"/>
                    </a:cubicBezTo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4" name="Freeform 270"/>
              <p:cNvSpPr>
                <a:spLocks/>
              </p:cNvSpPr>
              <p:nvPr/>
            </p:nvSpPr>
            <p:spPr bwMode="auto">
              <a:xfrm>
                <a:off x="3978" y="1861"/>
                <a:ext cx="217" cy="217"/>
              </a:xfrm>
              <a:custGeom>
                <a:avLst/>
                <a:gdLst>
                  <a:gd name="T0" fmla="*/ 80 w 91"/>
                  <a:gd name="T1" fmla="*/ 26 h 91"/>
                  <a:gd name="T2" fmla="*/ 65 w 91"/>
                  <a:gd name="T3" fmla="*/ 80 h 91"/>
                  <a:gd name="T4" fmla="*/ 11 w 91"/>
                  <a:gd name="T5" fmla="*/ 65 h 91"/>
                  <a:gd name="T6" fmla="*/ 26 w 91"/>
                  <a:gd name="T7" fmla="*/ 11 h 91"/>
                  <a:gd name="T8" fmla="*/ 80 w 91"/>
                  <a:gd name="T9" fmla="*/ 26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91">
                    <a:moveTo>
                      <a:pt x="80" y="26"/>
                    </a:moveTo>
                    <a:cubicBezTo>
                      <a:pt x="91" y="45"/>
                      <a:pt x="84" y="69"/>
                      <a:pt x="65" y="80"/>
                    </a:cubicBezTo>
                    <a:cubicBezTo>
                      <a:pt x="46" y="91"/>
                      <a:pt x="22" y="84"/>
                      <a:pt x="11" y="65"/>
                    </a:cubicBezTo>
                    <a:cubicBezTo>
                      <a:pt x="0" y="46"/>
                      <a:pt x="7" y="22"/>
                      <a:pt x="26" y="11"/>
                    </a:cubicBezTo>
                    <a:cubicBezTo>
                      <a:pt x="45" y="0"/>
                      <a:pt x="69" y="7"/>
                      <a:pt x="80" y="26"/>
                    </a:cubicBezTo>
                  </a:path>
                </a:pathLst>
              </a:custGeom>
              <a:solidFill>
                <a:srgbClr val="6EBE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5" name="Oval 271"/>
              <p:cNvSpPr>
                <a:spLocks noChangeArrowheads="1"/>
              </p:cNvSpPr>
              <p:nvPr/>
            </p:nvSpPr>
            <p:spPr bwMode="auto">
              <a:xfrm>
                <a:off x="3525" y="1603"/>
                <a:ext cx="188" cy="191"/>
              </a:xfrm>
              <a:prstGeom prst="ellipse">
                <a:avLst/>
              </a:prstGeom>
              <a:solidFill>
                <a:srgbClr val="6EBE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6" name="Oval 272"/>
              <p:cNvSpPr>
                <a:spLocks noChangeArrowheads="1"/>
              </p:cNvSpPr>
              <p:nvPr/>
            </p:nvSpPr>
            <p:spPr bwMode="auto">
              <a:xfrm>
                <a:off x="4147" y="1603"/>
                <a:ext cx="191" cy="191"/>
              </a:xfrm>
              <a:prstGeom prst="ellipse">
                <a:avLst/>
              </a:pr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7" name="Freeform 273"/>
              <p:cNvSpPr>
                <a:spLocks/>
              </p:cNvSpPr>
              <p:nvPr/>
            </p:nvSpPr>
            <p:spPr bwMode="auto">
              <a:xfrm>
                <a:off x="3978" y="1319"/>
                <a:ext cx="217" cy="218"/>
              </a:xfrm>
              <a:custGeom>
                <a:avLst/>
                <a:gdLst>
                  <a:gd name="T0" fmla="*/ 11 w 91"/>
                  <a:gd name="T1" fmla="*/ 26 h 91"/>
                  <a:gd name="T2" fmla="*/ 26 w 91"/>
                  <a:gd name="T3" fmla="*/ 80 h 91"/>
                  <a:gd name="T4" fmla="*/ 80 w 91"/>
                  <a:gd name="T5" fmla="*/ 65 h 91"/>
                  <a:gd name="T6" fmla="*/ 65 w 91"/>
                  <a:gd name="T7" fmla="*/ 11 h 91"/>
                  <a:gd name="T8" fmla="*/ 11 w 91"/>
                  <a:gd name="T9" fmla="*/ 26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91">
                    <a:moveTo>
                      <a:pt x="11" y="26"/>
                    </a:moveTo>
                    <a:cubicBezTo>
                      <a:pt x="0" y="45"/>
                      <a:pt x="7" y="69"/>
                      <a:pt x="26" y="80"/>
                    </a:cubicBezTo>
                    <a:cubicBezTo>
                      <a:pt x="45" y="91"/>
                      <a:pt x="69" y="84"/>
                      <a:pt x="80" y="65"/>
                    </a:cubicBezTo>
                    <a:cubicBezTo>
                      <a:pt x="91" y="46"/>
                      <a:pt x="84" y="22"/>
                      <a:pt x="65" y="11"/>
                    </a:cubicBezTo>
                    <a:cubicBezTo>
                      <a:pt x="46" y="0"/>
                      <a:pt x="22" y="7"/>
                      <a:pt x="11" y="26"/>
                    </a:cubicBezTo>
                  </a:path>
                </a:pathLst>
              </a:custGeom>
              <a:solidFill>
                <a:srgbClr val="6EBE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8" name="Freeform 274"/>
              <p:cNvSpPr>
                <a:spLocks/>
              </p:cNvSpPr>
              <p:nvPr/>
            </p:nvSpPr>
            <p:spPr bwMode="auto">
              <a:xfrm>
                <a:off x="3666" y="1861"/>
                <a:ext cx="216" cy="217"/>
              </a:xfrm>
              <a:custGeom>
                <a:avLst/>
                <a:gdLst>
                  <a:gd name="T0" fmla="*/ 11 w 91"/>
                  <a:gd name="T1" fmla="*/ 26 h 91"/>
                  <a:gd name="T2" fmla="*/ 26 w 91"/>
                  <a:gd name="T3" fmla="*/ 80 h 91"/>
                  <a:gd name="T4" fmla="*/ 80 w 91"/>
                  <a:gd name="T5" fmla="*/ 65 h 91"/>
                  <a:gd name="T6" fmla="*/ 65 w 91"/>
                  <a:gd name="T7" fmla="*/ 11 h 91"/>
                  <a:gd name="T8" fmla="*/ 11 w 91"/>
                  <a:gd name="T9" fmla="*/ 26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91">
                    <a:moveTo>
                      <a:pt x="11" y="26"/>
                    </a:moveTo>
                    <a:cubicBezTo>
                      <a:pt x="0" y="45"/>
                      <a:pt x="7" y="69"/>
                      <a:pt x="26" y="80"/>
                    </a:cubicBezTo>
                    <a:cubicBezTo>
                      <a:pt x="45" y="91"/>
                      <a:pt x="69" y="84"/>
                      <a:pt x="80" y="65"/>
                    </a:cubicBezTo>
                    <a:cubicBezTo>
                      <a:pt x="91" y="46"/>
                      <a:pt x="84" y="22"/>
                      <a:pt x="65" y="11"/>
                    </a:cubicBezTo>
                    <a:cubicBezTo>
                      <a:pt x="46" y="0"/>
                      <a:pt x="22" y="7"/>
                      <a:pt x="11" y="26"/>
                    </a:cubicBezTo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20" name="Group 319"/>
            <p:cNvGrpSpPr/>
            <p:nvPr/>
          </p:nvGrpSpPr>
          <p:grpSpPr>
            <a:xfrm>
              <a:off x="457200" y="3242776"/>
              <a:ext cx="640080" cy="640080"/>
              <a:chOff x="3709988" y="7054056"/>
              <a:chExt cx="725488" cy="725488"/>
            </a:xfrm>
          </p:grpSpPr>
          <p:sp>
            <p:nvSpPr>
              <p:cNvPr id="321" name="Oval 165"/>
              <p:cNvSpPr>
                <a:spLocks noChangeArrowheads="1"/>
              </p:cNvSpPr>
              <p:nvPr/>
            </p:nvSpPr>
            <p:spPr bwMode="auto">
              <a:xfrm>
                <a:off x="3709988" y="7054056"/>
                <a:ext cx="725488" cy="725488"/>
              </a:xfrm>
              <a:prstGeom prst="ellipse">
                <a:avLst/>
              </a:prstGeom>
              <a:noFill/>
              <a:ln w="50800">
                <a:solidFill>
                  <a:srgbClr val="FFFFFF">
                    <a:lumMod val="85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2" name="Freeform 166"/>
              <p:cNvSpPr>
                <a:spLocks/>
              </p:cNvSpPr>
              <p:nvPr/>
            </p:nvSpPr>
            <p:spPr bwMode="auto">
              <a:xfrm>
                <a:off x="3709988" y="7054056"/>
                <a:ext cx="722313" cy="723900"/>
              </a:xfrm>
              <a:custGeom>
                <a:avLst/>
                <a:gdLst>
                  <a:gd name="T0" fmla="*/ 132 w 265"/>
                  <a:gd name="T1" fmla="*/ 0 h 265"/>
                  <a:gd name="T2" fmla="*/ 265 w 265"/>
                  <a:gd name="T3" fmla="*/ 133 h 265"/>
                  <a:gd name="T4" fmla="*/ 132 w 265"/>
                  <a:gd name="T5" fmla="*/ 265 h 265"/>
                  <a:gd name="T6" fmla="*/ 0 w 265"/>
                  <a:gd name="T7" fmla="*/ 133 h 265"/>
                  <a:gd name="T8" fmla="*/ 0 w 265"/>
                  <a:gd name="T9" fmla="*/ 133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5" h="265">
                    <a:moveTo>
                      <a:pt x="132" y="0"/>
                    </a:moveTo>
                    <a:cubicBezTo>
                      <a:pt x="205" y="0"/>
                      <a:pt x="265" y="60"/>
                      <a:pt x="265" y="133"/>
                    </a:cubicBezTo>
                    <a:cubicBezTo>
                      <a:pt x="265" y="206"/>
                      <a:pt x="205" y="265"/>
                      <a:pt x="132" y="265"/>
                    </a:cubicBezTo>
                    <a:cubicBezTo>
                      <a:pt x="59" y="265"/>
                      <a:pt x="0" y="206"/>
                      <a:pt x="0" y="133"/>
                    </a:cubicBezTo>
                    <a:cubicBezTo>
                      <a:pt x="0" y="133"/>
                      <a:pt x="0" y="133"/>
                      <a:pt x="0" y="133"/>
                    </a:cubicBezTo>
                  </a:path>
                </a:pathLst>
              </a:custGeom>
              <a:noFill/>
              <a:ln w="50800" cap="rnd">
                <a:solidFill>
                  <a:srgbClr val="FBAB1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FEE27E67-AAC2-405A-B03A-BF9556A1A10F}"/>
              </a:ext>
            </a:extLst>
          </p:cNvPr>
          <p:cNvSpPr txBox="1"/>
          <p:nvPr/>
        </p:nvSpPr>
        <p:spPr>
          <a:xfrm>
            <a:off x="6904469" y="3678544"/>
            <a:ext cx="2152280" cy="1179297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lvl="0">
              <a:lnSpc>
                <a:spcPct val="95000"/>
              </a:lnSpc>
              <a:spcBef>
                <a:spcPts val="700"/>
              </a:spcBef>
              <a:defRPr/>
            </a:pPr>
            <a:r>
              <a:rPr lang="en-US" sz="2400" dirty="0">
                <a:solidFill>
                  <a:schemeClr val="accent5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Technology</a:t>
            </a:r>
          </a:p>
          <a:p>
            <a:pPr lvl="0">
              <a:spcBef>
                <a:spcPts val="700"/>
              </a:spcBef>
              <a:defRPr/>
            </a:pPr>
            <a:r>
              <a:rPr lang="en-GB" sz="1400" dirty="0" err="1">
                <a:latin typeface="+mn-lt"/>
              </a:rPr>
              <a:t>DevSecOps</a:t>
            </a:r>
            <a:r>
              <a:rPr lang="en-GB" sz="1400" dirty="0">
                <a:latin typeface="+mn-lt"/>
              </a:rPr>
              <a:t> Tools</a:t>
            </a:r>
          </a:p>
          <a:p>
            <a:pPr>
              <a:spcBef>
                <a:spcPts val="0"/>
              </a:spcBef>
              <a:defRPr/>
            </a:pPr>
            <a:r>
              <a:rPr lang="en-GB" sz="1400" dirty="0">
                <a:latin typeface="+mn-lt"/>
              </a:rPr>
              <a:t>Automation Everywhere</a:t>
            </a:r>
          </a:p>
          <a:p>
            <a:pPr lvl="0">
              <a:spcBef>
                <a:spcPts val="0"/>
              </a:spcBef>
              <a:defRPr/>
            </a:pPr>
            <a:r>
              <a:rPr lang="en-GB" sz="1400" dirty="0">
                <a:latin typeface="+mn-lt"/>
              </a:rPr>
              <a:t>On-Demand Infra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051ED1F-ECB4-4D62-8C70-A52D300C987A}"/>
              </a:ext>
            </a:extLst>
          </p:cNvPr>
          <p:cNvSpPr txBox="1"/>
          <p:nvPr/>
        </p:nvSpPr>
        <p:spPr>
          <a:xfrm>
            <a:off x="3315395" y="1150532"/>
            <a:ext cx="2203884" cy="116852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lvl="0" algn="r">
              <a:lnSpc>
                <a:spcPct val="95000"/>
              </a:lnSpc>
              <a:spcBef>
                <a:spcPts val="700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People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iscoSansTT Heavy" panose="020B0903020201020303" pitchFamily="34" charset="0"/>
              <a:cs typeface="CiscoSansTT Heavy" panose="020B0903020201020303" pitchFamily="34" charset="0"/>
            </a:endParaRPr>
          </a:p>
          <a:p>
            <a:pPr lvl="0" algn="r">
              <a:lnSpc>
                <a:spcPct val="95000"/>
              </a:lnSpc>
              <a:spcBef>
                <a:spcPts val="700"/>
              </a:spcBef>
              <a:defRPr/>
            </a:pPr>
            <a:r>
              <a:rPr lang="en-US" sz="1400" dirty="0">
                <a:latin typeface="+mn-lt"/>
                <a:cs typeface="CiscoSansTT" panose="020B0503020201020303" pitchFamily="34" charset="0"/>
              </a:rPr>
              <a:t>Culture: One Team</a:t>
            </a:r>
          </a:p>
          <a:p>
            <a:pPr lvl="0" algn="r">
              <a:spcBef>
                <a:spcPts val="0"/>
              </a:spcBef>
              <a:defRPr/>
            </a:pPr>
            <a:r>
              <a:rPr lang="en-US" sz="1400" dirty="0">
                <a:latin typeface="+mn-lt"/>
                <a:cs typeface="CiscoSansTT" panose="020B0503020201020303" pitchFamily="34" charset="0"/>
              </a:rPr>
              <a:t>Organization Strategy</a:t>
            </a:r>
          </a:p>
          <a:p>
            <a:pPr lvl="0" algn="r">
              <a:spcBef>
                <a:spcPts val="0"/>
              </a:spcBef>
              <a:defRPr/>
            </a:pPr>
            <a:r>
              <a:rPr lang="en-US" sz="1400" dirty="0">
                <a:latin typeface="+mn-lt"/>
                <a:cs typeface="CiscoSansTT" panose="020B0503020201020303" pitchFamily="34" charset="0"/>
              </a:rPr>
              <a:t>Roles &amp; Responsibilities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CC5C1DB-F4C8-4CE0-B431-CC8D9CAB810E}"/>
              </a:ext>
            </a:extLst>
          </p:cNvPr>
          <p:cNvSpPr txBox="1"/>
          <p:nvPr/>
        </p:nvSpPr>
        <p:spPr>
          <a:xfrm>
            <a:off x="3548593" y="3667773"/>
            <a:ext cx="1941870" cy="116852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lvl="0" algn="r">
              <a:lnSpc>
                <a:spcPct val="95000"/>
              </a:lnSpc>
              <a:spcBef>
                <a:spcPts val="700"/>
              </a:spcBef>
              <a:defRPr/>
            </a:pPr>
            <a:r>
              <a:rPr lang="en-US" sz="2400" dirty="0">
                <a:solidFill>
                  <a:schemeClr val="accent1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Process</a:t>
            </a:r>
          </a:p>
          <a:p>
            <a:pPr lvl="0" algn="r">
              <a:lnSpc>
                <a:spcPct val="95000"/>
              </a:lnSpc>
              <a:spcBef>
                <a:spcPts val="700"/>
              </a:spcBef>
              <a:defRPr/>
            </a:pPr>
            <a:r>
              <a:rPr lang="en-US" sz="1400" dirty="0">
                <a:latin typeface="+mn-lt"/>
                <a:cs typeface="CiscoSansTT" panose="020B0503020201020303" pitchFamily="34" charset="0"/>
              </a:rPr>
              <a:t>Agile Maturity</a:t>
            </a:r>
          </a:p>
          <a:p>
            <a:pPr algn="r">
              <a:spcBef>
                <a:spcPts val="0"/>
              </a:spcBef>
              <a:defRPr/>
            </a:pPr>
            <a:r>
              <a:rPr lang="en-US" sz="1400" dirty="0">
                <a:latin typeface="+mn-lt"/>
                <a:cs typeface="CiscoSansTT" panose="020B0503020201020303" pitchFamily="34" charset="0"/>
              </a:rPr>
              <a:t>Feedback Loops</a:t>
            </a:r>
          </a:p>
          <a:p>
            <a:pPr lvl="0" algn="r">
              <a:spcBef>
                <a:spcPts val="0"/>
              </a:spcBef>
              <a:defRPr/>
            </a:pPr>
            <a:r>
              <a:rPr lang="en-US" sz="1400" dirty="0">
                <a:latin typeface="+mn-lt"/>
                <a:cs typeface="CiscoSansTT" panose="020B0503020201020303" pitchFamily="34" charset="0"/>
              </a:rPr>
              <a:t>Security Focus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6E53DA-61DB-4AC6-8A83-4134C74AC921}"/>
              </a:ext>
            </a:extLst>
          </p:cNvPr>
          <p:cNvGrpSpPr/>
          <p:nvPr/>
        </p:nvGrpSpPr>
        <p:grpSpPr>
          <a:xfrm>
            <a:off x="5190118" y="2617658"/>
            <a:ext cx="1080000" cy="1080000"/>
            <a:chOff x="7894320" y="3242776"/>
            <a:chExt cx="640080" cy="640080"/>
          </a:xfrm>
        </p:grpSpPr>
        <p:grpSp>
          <p:nvGrpSpPr>
            <p:cNvPr id="267" name="Group 266"/>
            <p:cNvGrpSpPr>
              <a:grpSpLocks noChangeAspect="1"/>
            </p:cNvGrpSpPr>
            <p:nvPr/>
          </p:nvGrpSpPr>
          <p:grpSpPr>
            <a:xfrm>
              <a:off x="8033055" y="3375531"/>
              <a:ext cx="362610" cy="365760"/>
              <a:chOff x="12587345" y="2301556"/>
              <a:chExt cx="114999" cy="115998"/>
            </a:xfrm>
            <a:solidFill>
              <a:srgbClr val="005073"/>
            </a:solidFill>
          </p:grpSpPr>
          <p:sp>
            <p:nvSpPr>
              <p:cNvPr id="268" name="Freeform 36"/>
              <p:cNvSpPr>
                <a:spLocks noChangeAspect="1"/>
              </p:cNvSpPr>
              <p:nvPr/>
            </p:nvSpPr>
            <p:spPr bwMode="auto">
              <a:xfrm>
                <a:off x="12634348" y="2325555"/>
                <a:ext cx="20999" cy="22999"/>
              </a:xfrm>
              <a:custGeom>
                <a:avLst/>
                <a:gdLst>
                  <a:gd name="T0" fmla="*/ 9 w 9"/>
                  <a:gd name="T1" fmla="*/ 0 h 10"/>
                  <a:gd name="T2" fmla="*/ 7 w 9"/>
                  <a:gd name="T3" fmla="*/ 0 h 10"/>
                  <a:gd name="T4" fmla="*/ 0 w 9"/>
                  <a:gd name="T5" fmla="*/ 0 h 10"/>
                  <a:gd name="T6" fmla="*/ 0 w 9"/>
                  <a:gd name="T7" fmla="*/ 10 h 10"/>
                  <a:gd name="T8" fmla="*/ 9 w 9"/>
                  <a:gd name="T9" fmla="*/ 10 h 10"/>
                  <a:gd name="T10" fmla="*/ 9 w 9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0">
                    <a:moveTo>
                      <a:pt x="9" y="0"/>
                    </a:moveTo>
                    <a:cubicBezTo>
                      <a:pt x="9" y="0"/>
                      <a:pt x="8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9" name="Freeform 37"/>
              <p:cNvSpPr>
                <a:spLocks noChangeAspect="1"/>
              </p:cNvSpPr>
              <p:nvPr/>
            </p:nvSpPr>
            <p:spPr bwMode="auto">
              <a:xfrm>
                <a:off x="12634348" y="2301556"/>
                <a:ext cx="20999" cy="23999"/>
              </a:xfrm>
              <a:custGeom>
                <a:avLst/>
                <a:gdLst>
                  <a:gd name="T0" fmla="*/ 4 w 9"/>
                  <a:gd name="T1" fmla="*/ 0 h 10"/>
                  <a:gd name="T2" fmla="*/ 0 w 9"/>
                  <a:gd name="T3" fmla="*/ 5 h 10"/>
                  <a:gd name="T4" fmla="*/ 0 w 9"/>
                  <a:gd name="T5" fmla="*/ 10 h 10"/>
                  <a:gd name="T6" fmla="*/ 7 w 9"/>
                  <a:gd name="T7" fmla="*/ 10 h 10"/>
                  <a:gd name="T8" fmla="*/ 9 w 9"/>
                  <a:gd name="T9" fmla="*/ 10 h 10"/>
                  <a:gd name="T10" fmla="*/ 9 w 9"/>
                  <a:gd name="T11" fmla="*/ 5 h 10"/>
                  <a:gd name="T12" fmla="*/ 4 w 9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0">
                    <a:moveTo>
                      <a:pt x="4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9" y="10"/>
                      <a:pt x="9" y="10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7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0" name="Freeform 38"/>
              <p:cNvSpPr>
                <a:spLocks noChangeAspect="1"/>
              </p:cNvSpPr>
              <p:nvPr/>
            </p:nvSpPr>
            <p:spPr bwMode="auto">
              <a:xfrm>
                <a:off x="12634348" y="2377554"/>
                <a:ext cx="20999" cy="39999"/>
              </a:xfrm>
              <a:custGeom>
                <a:avLst/>
                <a:gdLst>
                  <a:gd name="T0" fmla="*/ 9 w 9"/>
                  <a:gd name="T1" fmla="*/ 0 h 17"/>
                  <a:gd name="T2" fmla="*/ 0 w 9"/>
                  <a:gd name="T3" fmla="*/ 0 h 17"/>
                  <a:gd name="T4" fmla="*/ 0 w 9"/>
                  <a:gd name="T5" fmla="*/ 13 h 17"/>
                  <a:gd name="T6" fmla="*/ 4 w 9"/>
                  <a:gd name="T7" fmla="*/ 17 h 17"/>
                  <a:gd name="T8" fmla="*/ 9 w 9"/>
                  <a:gd name="T9" fmla="*/ 13 h 17"/>
                  <a:gd name="T10" fmla="*/ 9 w 9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7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7" y="17"/>
                      <a:pt x="9" y="15"/>
                      <a:pt x="9" y="13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1" name="Rectangle 39"/>
              <p:cNvSpPr>
                <a:spLocks noChangeAspect="1" noChangeArrowheads="1"/>
              </p:cNvSpPr>
              <p:nvPr/>
            </p:nvSpPr>
            <p:spPr bwMode="auto">
              <a:xfrm>
                <a:off x="12634348" y="2370554"/>
                <a:ext cx="20999" cy="70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2" name="Rectangle 40"/>
              <p:cNvSpPr>
                <a:spLocks noChangeAspect="1" noChangeArrowheads="1"/>
              </p:cNvSpPr>
              <p:nvPr/>
            </p:nvSpPr>
            <p:spPr bwMode="auto">
              <a:xfrm>
                <a:off x="12634348" y="2370554"/>
                <a:ext cx="20999" cy="70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3" name="Freeform 41"/>
              <p:cNvSpPr>
                <a:spLocks noChangeAspect="1" noEditPoints="1"/>
              </p:cNvSpPr>
              <p:nvPr/>
            </p:nvSpPr>
            <p:spPr bwMode="auto">
              <a:xfrm>
                <a:off x="12587348" y="2348555"/>
                <a:ext cx="114996" cy="21999"/>
              </a:xfrm>
              <a:custGeom>
                <a:avLst/>
                <a:gdLst>
                  <a:gd name="T0" fmla="*/ 20 w 49"/>
                  <a:gd name="T1" fmla="*/ 0 h 9"/>
                  <a:gd name="T2" fmla="*/ 4 w 49"/>
                  <a:gd name="T3" fmla="*/ 0 h 9"/>
                  <a:gd name="T4" fmla="*/ 0 w 49"/>
                  <a:gd name="T5" fmla="*/ 5 h 9"/>
                  <a:gd name="T6" fmla="*/ 4 w 49"/>
                  <a:gd name="T7" fmla="*/ 9 h 9"/>
                  <a:gd name="T8" fmla="*/ 20 w 49"/>
                  <a:gd name="T9" fmla="*/ 9 h 9"/>
                  <a:gd name="T10" fmla="*/ 20 w 49"/>
                  <a:gd name="T11" fmla="*/ 0 h 9"/>
                  <a:gd name="T12" fmla="*/ 44 w 49"/>
                  <a:gd name="T13" fmla="*/ 0 h 9"/>
                  <a:gd name="T14" fmla="*/ 29 w 49"/>
                  <a:gd name="T15" fmla="*/ 0 h 9"/>
                  <a:gd name="T16" fmla="*/ 29 w 49"/>
                  <a:gd name="T17" fmla="*/ 9 h 9"/>
                  <a:gd name="T18" fmla="*/ 44 w 49"/>
                  <a:gd name="T19" fmla="*/ 9 h 9"/>
                  <a:gd name="T20" fmla="*/ 49 w 49"/>
                  <a:gd name="T21" fmla="*/ 5 h 9"/>
                  <a:gd name="T22" fmla="*/ 44 w 49"/>
                  <a:gd name="T2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" h="9">
                    <a:moveTo>
                      <a:pt x="2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2" y="9"/>
                      <a:pt x="4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0"/>
                      <a:pt x="20" y="0"/>
                      <a:pt x="20" y="0"/>
                    </a:cubicBezTo>
                    <a:moveTo>
                      <a:pt x="44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7" y="9"/>
                      <a:pt x="49" y="7"/>
                      <a:pt x="49" y="5"/>
                    </a:cubicBezTo>
                    <a:cubicBezTo>
                      <a:pt x="49" y="2"/>
                      <a:pt x="47" y="0"/>
                      <a:pt x="4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4" name="Rectangle 42"/>
              <p:cNvSpPr>
                <a:spLocks noChangeAspect="1" noChangeArrowheads="1"/>
              </p:cNvSpPr>
              <p:nvPr/>
            </p:nvSpPr>
            <p:spPr bwMode="auto">
              <a:xfrm>
                <a:off x="12634347" y="2348555"/>
                <a:ext cx="20999" cy="2199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5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12634347" y="2348555"/>
                <a:ext cx="20999" cy="2199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6" name="Freeform 44"/>
              <p:cNvSpPr>
                <a:spLocks noChangeAspect="1"/>
              </p:cNvSpPr>
              <p:nvPr/>
            </p:nvSpPr>
            <p:spPr bwMode="auto">
              <a:xfrm>
                <a:off x="12634347" y="2301558"/>
                <a:ext cx="20999" cy="115996"/>
              </a:xfrm>
              <a:custGeom>
                <a:avLst/>
                <a:gdLst>
                  <a:gd name="T0" fmla="*/ 0 w 9"/>
                  <a:gd name="T1" fmla="*/ 45 h 49"/>
                  <a:gd name="T2" fmla="*/ 0 w 9"/>
                  <a:gd name="T3" fmla="*/ 5 h 49"/>
                  <a:gd name="T4" fmla="*/ 4 w 9"/>
                  <a:gd name="T5" fmla="*/ 0 h 49"/>
                  <a:gd name="T6" fmla="*/ 9 w 9"/>
                  <a:gd name="T7" fmla="*/ 5 h 49"/>
                  <a:gd name="T8" fmla="*/ 9 w 9"/>
                  <a:gd name="T9" fmla="*/ 45 h 49"/>
                  <a:gd name="T10" fmla="*/ 4 w 9"/>
                  <a:gd name="T11" fmla="*/ 49 h 49"/>
                  <a:gd name="T12" fmla="*/ 0 w 9"/>
                  <a:gd name="T13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49">
                    <a:moveTo>
                      <a:pt x="0" y="4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9" y="2"/>
                      <a:pt x="9" y="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7"/>
                      <a:pt x="7" y="49"/>
                      <a:pt x="4" y="49"/>
                    </a:cubicBezTo>
                    <a:cubicBezTo>
                      <a:pt x="2" y="49"/>
                      <a:pt x="0" y="47"/>
                      <a:pt x="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7" name="Freeform 45"/>
              <p:cNvSpPr>
                <a:spLocks noChangeAspect="1"/>
              </p:cNvSpPr>
              <p:nvPr/>
            </p:nvSpPr>
            <p:spPr bwMode="auto">
              <a:xfrm>
                <a:off x="12587373" y="2348557"/>
                <a:ext cx="114996" cy="21999"/>
              </a:xfrm>
              <a:custGeom>
                <a:avLst/>
                <a:gdLst>
                  <a:gd name="T0" fmla="*/ 4 w 49"/>
                  <a:gd name="T1" fmla="*/ 0 h 9"/>
                  <a:gd name="T2" fmla="*/ 44 w 49"/>
                  <a:gd name="T3" fmla="*/ 0 h 9"/>
                  <a:gd name="T4" fmla="*/ 49 w 49"/>
                  <a:gd name="T5" fmla="*/ 5 h 9"/>
                  <a:gd name="T6" fmla="*/ 44 w 49"/>
                  <a:gd name="T7" fmla="*/ 9 h 9"/>
                  <a:gd name="T8" fmla="*/ 4 w 49"/>
                  <a:gd name="T9" fmla="*/ 9 h 9"/>
                  <a:gd name="T10" fmla="*/ 0 w 49"/>
                  <a:gd name="T11" fmla="*/ 5 h 9"/>
                  <a:gd name="T12" fmla="*/ 4 w 49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9">
                    <a:moveTo>
                      <a:pt x="4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7" y="0"/>
                      <a:pt x="49" y="2"/>
                      <a:pt x="49" y="5"/>
                    </a:cubicBezTo>
                    <a:cubicBezTo>
                      <a:pt x="49" y="7"/>
                      <a:pt x="47" y="9"/>
                      <a:pt x="4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8" name="Freeform 46"/>
              <p:cNvSpPr>
                <a:spLocks noChangeAspect="1"/>
              </p:cNvSpPr>
              <p:nvPr/>
            </p:nvSpPr>
            <p:spPr bwMode="auto">
              <a:xfrm>
                <a:off x="12598381" y="2313558"/>
                <a:ext cx="92997" cy="91997"/>
              </a:xfrm>
              <a:custGeom>
                <a:avLst/>
                <a:gdLst>
                  <a:gd name="T0" fmla="*/ 2 w 39"/>
                  <a:gd name="T1" fmla="*/ 30 h 39"/>
                  <a:gd name="T2" fmla="*/ 30 w 39"/>
                  <a:gd name="T3" fmla="*/ 2 h 39"/>
                  <a:gd name="T4" fmla="*/ 37 w 39"/>
                  <a:gd name="T5" fmla="*/ 2 h 39"/>
                  <a:gd name="T6" fmla="*/ 37 w 39"/>
                  <a:gd name="T7" fmla="*/ 9 h 39"/>
                  <a:gd name="T8" fmla="*/ 9 w 39"/>
                  <a:gd name="T9" fmla="*/ 37 h 39"/>
                  <a:gd name="T10" fmla="*/ 2 w 39"/>
                  <a:gd name="T11" fmla="*/ 37 h 39"/>
                  <a:gd name="T12" fmla="*/ 2 w 39"/>
                  <a:gd name="T13" fmla="*/ 3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39">
                    <a:moveTo>
                      <a:pt x="2" y="30"/>
                    </a:moveTo>
                    <a:cubicBezTo>
                      <a:pt x="30" y="2"/>
                      <a:pt x="30" y="2"/>
                      <a:pt x="30" y="2"/>
                    </a:cubicBezTo>
                    <a:cubicBezTo>
                      <a:pt x="32" y="0"/>
                      <a:pt x="35" y="0"/>
                      <a:pt x="37" y="2"/>
                    </a:cubicBezTo>
                    <a:cubicBezTo>
                      <a:pt x="39" y="4"/>
                      <a:pt x="39" y="7"/>
                      <a:pt x="37" y="9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7" y="39"/>
                      <a:pt x="4" y="39"/>
                      <a:pt x="2" y="37"/>
                    </a:cubicBezTo>
                    <a:cubicBezTo>
                      <a:pt x="0" y="35"/>
                      <a:pt x="0" y="32"/>
                      <a:pt x="2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9" name="Freeform 47"/>
              <p:cNvSpPr>
                <a:spLocks noChangeAspect="1"/>
              </p:cNvSpPr>
              <p:nvPr/>
            </p:nvSpPr>
            <p:spPr bwMode="auto">
              <a:xfrm>
                <a:off x="12598373" y="2313558"/>
                <a:ext cx="92997" cy="91997"/>
              </a:xfrm>
              <a:custGeom>
                <a:avLst/>
                <a:gdLst>
                  <a:gd name="T0" fmla="*/ 9 w 39"/>
                  <a:gd name="T1" fmla="*/ 2 h 39"/>
                  <a:gd name="T2" fmla="*/ 37 w 39"/>
                  <a:gd name="T3" fmla="*/ 30 h 39"/>
                  <a:gd name="T4" fmla="*/ 37 w 39"/>
                  <a:gd name="T5" fmla="*/ 37 h 39"/>
                  <a:gd name="T6" fmla="*/ 30 w 39"/>
                  <a:gd name="T7" fmla="*/ 37 h 39"/>
                  <a:gd name="T8" fmla="*/ 2 w 39"/>
                  <a:gd name="T9" fmla="*/ 9 h 39"/>
                  <a:gd name="T10" fmla="*/ 2 w 39"/>
                  <a:gd name="T11" fmla="*/ 2 h 39"/>
                  <a:gd name="T12" fmla="*/ 9 w 39"/>
                  <a:gd name="T13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39">
                    <a:moveTo>
                      <a:pt x="9" y="2"/>
                    </a:moveTo>
                    <a:cubicBezTo>
                      <a:pt x="37" y="30"/>
                      <a:pt x="37" y="30"/>
                      <a:pt x="37" y="30"/>
                    </a:cubicBezTo>
                    <a:cubicBezTo>
                      <a:pt x="39" y="32"/>
                      <a:pt x="39" y="35"/>
                      <a:pt x="37" y="37"/>
                    </a:cubicBezTo>
                    <a:cubicBezTo>
                      <a:pt x="35" y="39"/>
                      <a:pt x="32" y="39"/>
                      <a:pt x="30" y="3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0" y="7"/>
                      <a:pt x="0" y="4"/>
                      <a:pt x="2" y="2"/>
                    </a:cubicBezTo>
                    <a:cubicBezTo>
                      <a:pt x="4" y="0"/>
                      <a:pt x="7" y="0"/>
                      <a:pt x="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0" name="Oval 48"/>
              <p:cNvSpPr>
                <a:spLocks noChangeAspect="1" noChangeArrowheads="1"/>
              </p:cNvSpPr>
              <p:nvPr/>
            </p:nvSpPr>
            <p:spPr bwMode="auto">
              <a:xfrm>
                <a:off x="12627372" y="2341557"/>
                <a:ext cx="34999" cy="3599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1" name="Freeform 49"/>
              <p:cNvSpPr>
                <a:spLocks noChangeAspect="1" noEditPoints="1"/>
              </p:cNvSpPr>
              <p:nvPr/>
            </p:nvSpPr>
            <p:spPr bwMode="auto">
              <a:xfrm>
                <a:off x="12608373" y="2325559"/>
                <a:ext cx="70998" cy="70998"/>
              </a:xfrm>
              <a:custGeom>
                <a:avLst/>
                <a:gdLst>
                  <a:gd name="T0" fmla="*/ 15 w 30"/>
                  <a:gd name="T1" fmla="*/ 7 h 30"/>
                  <a:gd name="T2" fmla="*/ 23 w 30"/>
                  <a:gd name="T3" fmla="*/ 15 h 30"/>
                  <a:gd name="T4" fmla="*/ 15 w 30"/>
                  <a:gd name="T5" fmla="*/ 22 h 30"/>
                  <a:gd name="T6" fmla="*/ 8 w 30"/>
                  <a:gd name="T7" fmla="*/ 15 h 30"/>
                  <a:gd name="T8" fmla="*/ 15 w 30"/>
                  <a:gd name="T9" fmla="*/ 7 h 30"/>
                  <a:gd name="T10" fmla="*/ 15 w 30"/>
                  <a:gd name="T11" fmla="*/ 0 h 30"/>
                  <a:gd name="T12" fmla="*/ 0 w 30"/>
                  <a:gd name="T13" fmla="*/ 15 h 30"/>
                  <a:gd name="T14" fmla="*/ 15 w 30"/>
                  <a:gd name="T15" fmla="*/ 30 h 30"/>
                  <a:gd name="T16" fmla="*/ 30 w 30"/>
                  <a:gd name="T17" fmla="*/ 15 h 30"/>
                  <a:gd name="T18" fmla="*/ 15 w 30"/>
                  <a:gd name="T1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30">
                    <a:moveTo>
                      <a:pt x="15" y="7"/>
                    </a:moveTo>
                    <a:cubicBezTo>
                      <a:pt x="20" y="7"/>
                      <a:pt x="23" y="10"/>
                      <a:pt x="23" y="15"/>
                    </a:cubicBezTo>
                    <a:cubicBezTo>
                      <a:pt x="23" y="19"/>
                      <a:pt x="20" y="22"/>
                      <a:pt x="15" y="22"/>
                    </a:cubicBezTo>
                    <a:cubicBezTo>
                      <a:pt x="11" y="22"/>
                      <a:pt x="8" y="19"/>
                      <a:pt x="8" y="15"/>
                    </a:cubicBezTo>
                    <a:cubicBezTo>
                      <a:pt x="8" y="10"/>
                      <a:pt x="11" y="7"/>
                      <a:pt x="15" y="7"/>
                    </a:cubicBezTo>
                    <a:moveTo>
                      <a:pt x="15" y="0"/>
                    </a:moveTo>
                    <a:cubicBezTo>
                      <a:pt x="7" y="0"/>
                      <a:pt x="0" y="6"/>
                      <a:pt x="0" y="15"/>
                    </a:cubicBezTo>
                    <a:cubicBezTo>
                      <a:pt x="0" y="23"/>
                      <a:pt x="7" y="30"/>
                      <a:pt x="15" y="30"/>
                    </a:cubicBezTo>
                    <a:cubicBezTo>
                      <a:pt x="24" y="30"/>
                      <a:pt x="30" y="23"/>
                      <a:pt x="30" y="15"/>
                    </a:cubicBezTo>
                    <a:cubicBezTo>
                      <a:pt x="30" y="6"/>
                      <a:pt x="24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17" name="Group 316"/>
            <p:cNvGrpSpPr/>
            <p:nvPr/>
          </p:nvGrpSpPr>
          <p:grpSpPr>
            <a:xfrm>
              <a:off x="7894320" y="3242776"/>
              <a:ext cx="640080" cy="640080"/>
              <a:chOff x="7842250" y="4325144"/>
              <a:chExt cx="727075" cy="727075"/>
            </a:xfrm>
          </p:grpSpPr>
          <p:sp>
            <p:nvSpPr>
              <p:cNvPr id="318" name="Oval 236"/>
              <p:cNvSpPr>
                <a:spLocks noChangeArrowheads="1"/>
              </p:cNvSpPr>
              <p:nvPr/>
            </p:nvSpPr>
            <p:spPr bwMode="auto">
              <a:xfrm>
                <a:off x="7842250" y="4325144"/>
                <a:ext cx="727075" cy="727075"/>
              </a:xfrm>
              <a:prstGeom prst="ellipse">
                <a:avLst/>
              </a:prstGeom>
              <a:noFill/>
              <a:ln w="50800">
                <a:solidFill>
                  <a:srgbClr val="FFFFFF">
                    <a:lumMod val="85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9" name="Freeform 237"/>
              <p:cNvSpPr>
                <a:spLocks/>
              </p:cNvSpPr>
              <p:nvPr/>
            </p:nvSpPr>
            <p:spPr bwMode="auto">
              <a:xfrm>
                <a:off x="8205788" y="4325144"/>
                <a:ext cx="360363" cy="723900"/>
              </a:xfrm>
              <a:custGeom>
                <a:avLst/>
                <a:gdLst>
                  <a:gd name="T0" fmla="*/ 0 w 132"/>
                  <a:gd name="T1" fmla="*/ 0 h 265"/>
                  <a:gd name="T2" fmla="*/ 132 w 132"/>
                  <a:gd name="T3" fmla="*/ 133 h 265"/>
                  <a:gd name="T4" fmla="*/ 0 w 132"/>
                  <a:gd name="T5" fmla="*/ 265 h 265"/>
                  <a:gd name="T6" fmla="*/ 0 w 132"/>
                  <a:gd name="T7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2" h="265">
                    <a:moveTo>
                      <a:pt x="0" y="0"/>
                    </a:moveTo>
                    <a:cubicBezTo>
                      <a:pt x="73" y="0"/>
                      <a:pt x="132" y="60"/>
                      <a:pt x="132" y="133"/>
                    </a:cubicBezTo>
                    <a:cubicBezTo>
                      <a:pt x="132" y="206"/>
                      <a:pt x="73" y="265"/>
                      <a:pt x="0" y="265"/>
                    </a:cubicBezTo>
                    <a:cubicBezTo>
                      <a:pt x="0" y="265"/>
                      <a:pt x="0" y="265"/>
                      <a:pt x="0" y="265"/>
                    </a:cubicBezTo>
                  </a:path>
                </a:pathLst>
              </a:custGeom>
              <a:noFill/>
              <a:ln w="50800" cap="rnd">
                <a:solidFill>
                  <a:srgbClr val="00BCEB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96E8298-4C4F-433A-9558-3A99DC7EBD81}"/>
              </a:ext>
            </a:extLst>
          </p:cNvPr>
          <p:cNvGrpSpPr/>
          <p:nvPr/>
        </p:nvGrpSpPr>
        <p:grpSpPr>
          <a:xfrm>
            <a:off x="5689210" y="1722585"/>
            <a:ext cx="1080000" cy="1080000"/>
            <a:chOff x="7888414" y="1643849"/>
            <a:chExt cx="640080" cy="640080"/>
          </a:xfrm>
        </p:grpSpPr>
        <p:grpSp>
          <p:nvGrpSpPr>
            <p:cNvPr id="260" name="Group 259"/>
            <p:cNvGrpSpPr/>
            <p:nvPr/>
          </p:nvGrpSpPr>
          <p:grpSpPr>
            <a:xfrm>
              <a:off x="8055126" y="1763225"/>
              <a:ext cx="306656" cy="401328"/>
              <a:chOff x="6052740" y="2246889"/>
              <a:chExt cx="595982" cy="779976"/>
            </a:xfrm>
          </p:grpSpPr>
          <p:sp>
            <p:nvSpPr>
              <p:cNvPr id="261" name="Freeform 642"/>
              <p:cNvSpPr>
                <a:spLocks noChangeAspect="1"/>
              </p:cNvSpPr>
              <p:nvPr/>
            </p:nvSpPr>
            <p:spPr bwMode="auto">
              <a:xfrm>
                <a:off x="6449728" y="2478882"/>
                <a:ext cx="198994" cy="398988"/>
              </a:xfrm>
              <a:custGeom>
                <a:avLst/>
                <a:gdLst>
                  <a:gd name="T0" fmla="*/ 42 w 84"/>
                  <a:gd name="T1" fmla="*/ 169 h 169"/>
                  <a:gd name="T2" fmla="*/ 42 w 84"/>
                  <a:gd name="T3" fmla="*/ 169 h 169"/>
                  <a:gd name="T4" fmla="*/ 0 w 84"/>
                  <a:gd name="T5" fmla="*/ 127 h 169"/>
                  <a:gd name="T6" fmla="*/ 0 w 84"/>
                  <a:gd name="T7" fmla="*/ 42 h 169"/>
                  <a:gd name="T8" fmla="*/ 42 w 84"/>
                  <a:gd name="T9" fmla="*/ 0 h 169"/>
                  <a:gd name="T10" fmla="*/ 84 w 84"/>
                  <a:gd name="T11" fmla="*/ 42 h 169"/>
                  <a:gd name="T12" fmla="*/ 84 w 84"/>
                  <a:gd name="T13" fmla="*/ 127 h 169"/>
                  <a:gd name="T14" fmla="*/ 42 w 84"/>
                  <a:gd name="T15" fmla="*/ 16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4" h="169">
                    <a:moveTo>
                      <a:pt x="42" y="169"/>
                    </a:moveTo>
                    <a:cubicBezTo>
                      <a:pt x="42" y="169"/>
                      <a:pt x="42" y="169"/>
                      <a:pt x="42" y="169"/>
                    </a:cubicBezTo>
                    <a:cubicBezTo>
                      <a:pt x="19" y="169"/>
                      <a:pt x="0" y="150"/>
                      <a:pt x="0" y="127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19"/>
                      <a:pt x="19" y="0"/>
                      <a:pt x="42" y="0"/>
                    </a:cubicBezTo>
                    <a:cubicBezTo>
                      <a:pt x="65" y="0"/>
                      <a:pt x="84" y="19"/>
                      <a:pt x="84" y="42"/>
                    </a:cubicBezTo>
                    <a:cubicBezTo>
                      <a:pt x="84" y="127"/>
                      <a:pt x="84" y="127"/>
                      <a:pt x="84" y="127"/>
                    </a:cubicBezTo>
                    <a:cubicBezTo>
                      <a:pt x="84" y="150"/>
                      <a:pt x="65" y="169"/>
                      <a:pt x="42" y="169"/>
                    </a:cubicBezTo>
                  </a:path>
                </a:pathLst>
              </a:custGeom>
              <a:solidFill>
                <a:srgbClr val="00BB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2" name="Oval 643"/>
              <p:cNvSpPr>
                <a:spLocks noChangeAspect="1" noChangeArrowheads="1"/>
              </p:cNvSpPr>
              <p:nvPr/>
            </p:nvSpPr>
            <p:spPr bwMode="auto">
              <a:xfrm>
                <a:off x="6494727" y="2352886"/>
                <a:ext cx="108997" cy="106997"/>
              </a:xfrm>
              <a:prstGeom prst="ellipse">
                <a:avLst/>
              </a:prstGeom>
              <a:solidFill>
                <a:srgbClr val="00BB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3" name="Freeform 644"/>
              <p:cNvSpPr>
                <a:spLocks noChangeAspect="1"/>
              </p:cNvSpPr>
              <p:nvPr/>
            </p:nvSpPr>
            <p:spPr bwMode="auto">
              <a:xfrm>
                <a:off x="6052740" y="2478882"/>
                <a:ext cx="200994" cy="398988"/>
              </a:xfrm>
              <a:custGeom>
                <a:avLst/>
                <a:gdLst>
                  <a:gd name="T0" fmla="*/ 43 w 85"/>
                  <a:gd name="T1" fmla="*/ 169 h 169"/>
                  <a:gd name="T2" fmla="*/ 43 w 85"/>
                  <a:gd name="T3" fmla="*/ 169 h 169"/>
                  <a:gd name="T4" fmla="*/ 0 w 85"/>
                  <a:gd name="T5" fmla="*/ 127 h 169"/>
                  <a:gd name="T6" fmla="*/ 0 w 85"/>
                  <a:gd name="T7" fmla="*/ 42 h 169"/>
                  <a:gd name="T8" fmla="*/ 43 w 85"/>
                  <a:gd name="T9" fmla="*/ 0 h 169"/>
                  <a:gd name="T10" fmla="*/ 85 w 85"/>
                  <a:gd name="T11" fmla="*/ 42 h 169"/>
                  <a:gd name="T12" fmla="*/ 85 w 85"/>
                  <a:gd name="T13" fmla="*/ 127 h 169"/>
                  <a:gd name="T14" fmla="*/ 43 w 85"/>
                  <a:gd name="T15" fmla="*/ 16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5" h="169">
                    <a:moveTo>
                      <a:pt x="43" y="169"/>
                    </a:moveTo>
                    <a:cubicBezTo>
                      <a:pt x="43" y="169"/>
                      <a:pt x="43" y="169"/>
                      <a:pt x="43" y="169"/>
                    </a:cubicBezTo>
                    <a:cubicBezTo>
                      <a:pt x="19" y="169"/>
                      <a:pt x="0" y="150"/>
                      <a:pt x="0" y="127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19"/>
                      <a:pt x="19" y="0"/>
                      <a:pt x="43" y="0"/>
                    </a:cubicBezTo>
                    <a:cubicBezTo>
                      <a:pt x="66" y="0"/>
                      <a:pt x="85" y="19"/>
                      <a:pt x="85" y="42"/>
                    </a:cubicBezTo>
                    <a:cubicBezTo>
                      <a:pt x="85" y="127"/>
                      <a:pt x="85" y="127"/>
                      <a:pt x="85" y="127"/>
                    </a:cubicBezTo>
                    <a:cubicBezTo>
                      <a:pt x="85" y="150"/>
                      <a:pt x="66" y="169"/>
                      <a:pt x="43" y="169"/>
                    </a:cubicBezTo>
                  </a:path>
                </a:pathLst>
              </a:custGeom>
              <a:solidFill>
                <a:srgbClr val="6EBD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4" name="Oval 645"/>
              <p:cNvSpPr>
                <a:spLocks noChangeAspect="1" noChangeArrowheads="1"/>
              </p:cNvSpPr>
              <p:nvPr/>
            </p:nvSpPr>
            <p:spPr bwMode="auto">
              <a:xfrm>
                <a:off x="6100739" y="2352886"/>
                <a:ext cx="105997" cy="106997"/>
              </a:xfrm>
              <a:prstGeom prst="ellipse">
                <a:avLst/>
              </a:prstGeom>
              <a:solidFill>
                <a:srgbClr val="6EBD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5" name="Freeform 646"/>
              <p:cNvSpPr>
                <a:spLocks noChangeAspect="1"/>
              </p:cNvSpPr>
              <p:nvPr/>
            </p:nvSpPr>
            <p:spPr bwMode="auto">
              <a:xfrm>
                <a:off x="6204736" y="2433883"/>
                <a:ext cx="294991" cy="592982"/>
              </a:xfrm>
              <a:custGeom>
                <a:avLst/>
                <a:gdLst>
                  <a:gd name="T0" fmla="*/ 62 w 125"/>
                  <a:gd name="T1" fmla="*/ 251 h 251"/>
                  <a:gd name="T2" fmla="*/ 62 w 125"/>
                  <a:gd name="T3" fmla="*/ 251 h 251"/>
                  <a:gd name="T4" fmla="*/ 0 w 125"/>
                  <a:gd name="T5" fmla="*/ 188 h 251"/>
                  <a:gd name="T6" fmla="*/ 0 w 125"/>
                  <a:gd name="T7" fmla="*/ 62 h 251"/>
                  <a:gd name="T8" fmla="*/ 62 w 125"/>
                  <a:gd name="T9" fmla="*/ 0 h 251"/>
                  <a:gd name="T10" fmla="*/ 125 w 125"/>
                  <a:gd name="T11" fmla="*/ 62 h 251"/>
                  <a:gd name="T12" fmla="*/ 125 w 125"/>
                  <a:gd name="T13" fmla="*/ 188 h 251"/>
                  <a:gd name="T14" fmla="*/ 62 w 125"/>
                  <a:gd name="T15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251">
                    <a:moveTo>
                      <a:pt x="62" y="251"/>
                    </a:moveTo>
                    <a:cubicBezTo>
                      <a:pt x="62" y="251"/>
                      <a:pt x="62" y="251"/>
                      <a:pt x="62" y="251"/>
                    </a:cubicBezTo>
                    <a:cubicBezTo>
                      <a:pt x="28" y="251"/>
                      <a:pt x="0" y="223"/>
                      <a:pt x="0" y="188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28"/>
                      <a:pt x="28" y="0"/>
                      <a:pt x="62" y="0"/>
                    </a:cubicBezTo>
                    <a:cubicBezTo>
                      <a:pt x="97" y="0"/>
                      <a:pt x="125" y="28"/>
                      <a:pt x="125" y="62"/>
                    </a:cubicBezTo>
                    <a:cubicBezTo>
                      <a:pt x="125" y="188"/>
                      <a:pt x="125" y="188"/>
                      <a:pt x="125" y="188"/>
                    </a:cubicBezTo>
                    <a:cubicBezTo>
                      <a:pt x="125" y="223"/>
                      <a:pt x="97" y="251"/>
                      <a:pt x="62" y="251"/>
                    </a:cubicBezTo>
                  </a:path>
                </a:pathLst>
              </a:custGeom>
              <a:solidFill>
                <a:srgbClr val="FA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6" name="Oval 647"/>
              <p:cNvSpPr>
                <a:spLocks noChangeAspect="1" noChangeArrowheads="1"/>
              </p:cNvSpPr>
              <p:nvPr/>
            </p:nvSpPr>
            <p:spPr bwMode="auto">
              <a:xfrm>
                <a:off x="6272734" y="2246889"/>
                <a:ext cx="158995" cy="160995"/>
              </a:xfrm>
              <a:prstGeom prst="ellipse">
                <a:avLst/>
              </a:prstGeom>
              <a:solidFill>
                <a:srgbClr val="FA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10" name="Group 309"/>
            <p:cNvGrpSpPr/>
            <p:nvPr/>
          </p:nvGrpSpPr>
          <p:grpSpPr>
            <a:xfrm>
              <a:off x="7888414" y="1643849"/>
              <a:ext cx="640080" cy="640080"/>
              <a:chOff x="3709988" y="2510631"/>
              <a:chExt cx="725488" cy="725488"/>
            </a:xfrm>
          </p:grpSpPr>
          <p:sp>
            <p:nvSpPr>
              <p:cNvPr id="311" name="Oval 101"/>
              <p:cNvSpPr>
                <a:spLocks noChangeArrowheads="1"/>
              </p:cNvSpPr>
              <p:nvPr/>
            </p:nvSpPr>
            <p:spPr bwMode="auto">
              <a:xfrm>
                <a:off x="3709988" y="2510631"/>
                <a:ext cx="725488" cy="725488"/>
              </a:xfrm>
              <a:prstGeom prst="ellipse">
                <a:avLst/>
              </a:prstGeom>
              <a:noFill/>
              <a:ln w="50800">
                <a:solidFill>
                  <a:srgbClr val="FFFFFF">
                    <a:lumMod val="85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2" name="Line 102"/>
              <p:cNvSpPr>
                <a:spLocks noChangeShapeType="1"/>
              </p:cNvSpPr>
              <p:nvPr/>
            </p:nvSpPr>
            <p:spPr bwMode="auto">
              <a:xfrm>
                <a:off x="4432300" y="2510631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3" name="Line 103"/>
              <p:cNvSpPr>
                <a:spLocks noChangeShapeType="1"/>
              </p:cNvSpPr>
              <p:nvPr/>
            </p:nvSpPr>
            <p:spPr bwMode="auto">
              <a:xfrm>
                <a:off x="4432300" y="2510631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4" name="Line 104"/>
              <p:cNvSpPr>
                <a:spLocks noChangeShapeType="1"/>
              </p:cNvSpPr>
              <p:nvPr/>
            </p:nvSpPr>
            <p:spPr bwMode="auto">
              <a:xfrm>
                <a:off x="4071938" y="2510631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5" name="Line 105"/>
              <p:cNvSpPr>
                <a:spLocks noChangeShapeType="1"/>
              </p:cNvSpPr>
              <p:nvPr/>
            </p:nvSpPr>
            <p:spPr bwMode="auto">
              <a:xfrm>
                <a:off x="4071938" y="2510631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6" name="Freeform 106"/>
              <p:cNvSpPr>
                <a:spLocks/>
              </p:cNvSpPr>
              <p:nvPr/>
            </p:nvSpPr>
            <p:spPr bwMode="auto">
              <a:xfrm>
                <a:off x="4071938" y="2510631"/>
                <a:ext cx="360363" cy="361950"/>
              </a:xfrm>
              <a:custGeom>
                <a:avLst/>
                <a:gdLst>
                  <a:gd name="T0" fmla="*/ 0 w 132"/>
                  <a:gd name="T1" fmla="*/ 0 h 133"/>
                  <a:gd name="T2" fmla="*/ 132 w 132"/>
                  <a:gd name="T3" fmla="*/ 133 h 133"/>
                  <a:gd name="T4" fmla="*/ 132 w 132"/>
                  <a:gd name="T5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2" h="133">
                    <a:moveTo>
                      <a:pt x="0" y="0"/>
                    </a:moveTo>
                    <a:cubicBezTo>
                      <a:pt x="73" y="0"/>
                      <a:pt x="132" y="60"/>
                      <a:pt x="132" y="133"/>
                    </a:cubicBezTo>
                    <a:cubicBezTo>
                      <a:pt x="132" y="133"/>
                      <a:pt x="132" y="133"/>
                      <a:pt x="132" y="133"/>
                    </a:cubicBezTo>
                  </a:path>
                </a:pathLst>
              </a:custGeom>
              <a:noFill/>
              <a:ln w="50800" cap="rnd">
                <a:solidFill>
                  <a:srgbClr val="00507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B9C5DABC-9D60-492F-AD56-DFA55FD5A9A3}"/>
              </a:ext>
            </a:extLst>
          </p:cNvPr>
          <p:cNvSpPr/>
          <p:nvPr/>
        </p:nvSpPr>
        <p:spPr>
          <a:xfrm>
            <a:off x="2877274" y="2309828"/>
            <a:ext cx="477342" cy="1442175"/>
          </a:xfrm>
          <a:prstGeom prst="rightArrow">
            <a:avLst>
              <a:gd name="adj1" fmla="val 50000"/>
              <a:gd name="adj2" fmla="val 63044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7D6C7B7-53CB-46F2-B894-39C2885B9F1A}"/>
              </a:ext>
            </a:extLst>
          </p:cNvPr>
          <p:cNvGrpSpPr/>
          <p:nvPr/>
        </p:nvGrpSpPr>
        <p:grpSpPr>
          <a:xfrm>
            <a:off x="7612291" y="103488"/>
            <a:ext cx="1444458" cy="539502"/>
            <a:chOff x="7612291" y="103488"/>
            <a:chExt cx="1444458" cy="539502"/>
          </a:xfrm>
          <a:effectLst/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492A778-1577-450F-B10D-871F80D4768B}"/>
                </a:ext>
              </a:extLst>
            </p:cNvPr>
            <p:cNvSpPr/>
            <p:nvPr/>
          </p:nvSpPr>
          <p:spPr>
            <a:xfrm>
              <a:off x="7612292" y="423808"/>
              <a:ext cx="1444457" cy="219182"/>
            </a:xfrm>
            <a:prstGeom prst="rect">
              <a:avLst/>
            </a:prstGeom>
            <a:solidFill>
              <a:srgbClr val="FFC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04" tIns="45602" rIns="91204" bIns="45602" rtlCol="0" anchor="ctr"/>
            <a:lstStyle/>
            <a:p>
              <a:pPr lvl="0" algn="ctr" defTabSz="4560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srgbClr val="FFFFFF"/>
                  </a:solidFill>
                </a:rPr>
                <a:t>2018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AB0544C-09D2-4B04-BEC9-DE2F0BAB862F}"/>
                </a:ext>
              </a:extLst>
            </p:cNvPr>
            <p:cNvSpPr txBox="1"/>
            <p:nvPr/>
          </p:nvSpPr>
          <p:spPr>
            <a:xfrm>
              <a:off x="7612291" y="103488"/>
              <a:ext cx="1444457" cy="307538"/>
            </a:xfrm>
            <a:prstGeom prst="rect">
              <a:avLst/>
            </a:prstGeom>
            <a:noFill/>
          </p:spPr>
          <p:txBody>
            <a:bodyPr wrap="square" lIns="91204" tIns="45602" rIns="91204" bIns="45602" rtlCol="0">
              <a:spAutoFit/>
            </a:bodyPr>
            <a:lstStyle/>
            <a:p>
              <a:pPr lvl="0" algn="ctr" defTabSz="342006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 err="1">
                  <a:solidFill>
                    <a:srgbClr val="FFC000"/>
                  </a:solidFill>
                  <a:latin typeface="CiscoSansTT Heavy" panose="020B0903020201020303" pitchFamily="34" charset="0"/>
                  <a:ea typeface="MS PGothic" pitchFamily="34" charset="-128"/>
                  <a:cs typeface="CiscoSansTT Heavy" panose="020B0903020201020303" pitchFamily="34" charset="0"/>
                </a:rPr>
                <a:t>DevSecOps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MS PGothic" pitchFamily="34" charset="-128"/>
                </a:rPr>
              </a:br>
              <a:r>
                <a:rPr lang="en-US" sz="500" dirty="0">
                  <a:latin typeface="+mn-lt"/>
                  <a:ea typeface="MS PGothic" pitchFamily="34" charset="-128"/>
                </a:rPr>
                <a:t>Secure Digital Business</a:t>
              </a:r>
              <a:endParaRPr kumimoji="0" lang="en-US" sz="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MS PGothic" pitchFamily="34" charset="-128"/>
              </a:endParaRPr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0CF49AED-113B-4078-A2C7-224F99BC5B2E}"/>
              </a:ext>
            </a:extLst>
          </p:cNvPr>
          <p:cNvSpPr/>
          <p:nvPr/>
        </p:nvSpPr>
        <p:spPr>
          <a:xfrm>
            <a:off x="436820" y="1908961"/>
            <a:ext cx="2160000" cy="216000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6691D74E-EDB6-40A8-9BED-A889F5054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9" y="1909782"/>
            <a:ext cx="2457309" cy="2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7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Rectangle 238">
            <a:extLst>
              <a:ext uri="{FF2B5EF4-FFF2-40B4-BE49-F238E27FC236}">
                <a16:creationId xmlns:a16="http://schemas.microsoft.com/office/drawing/2014/main" id="{AC8506CA-5D9C-4949-839A-582BE324B694}"/>
              </a:ext>
            </a:extLst>
          </p:cNvPr>
          <p:cNvSpPr/>
          <p:nvPr/>
        </p:nvSpPr>
        <p:spPr>
          <a:xfrm>
            <a:off x="455409" y="992445"/>
            <a:ext cx="8345488" cy="3917931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 anchorCtr="0"/>
          <a:lstStyle/>
          <a:p>
            <a:pPr algn="ctr" defTabSz="609585">
              <a:lnSpc>
                <a:spcPct val="95000"/>
              </a:lnSpc>
            </a:pPr>
            <a:endParaRPr lang="en-US" sz="1000" dirty="0">
              <a:solidFill>
                <a:srgbClr val="282828">
                  <a:lumMod val="90000"/>
                  <a:lumOff val="10000"/>
                </a:srgb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00" name="Rectangle 399">
            <a:extLst>
              <a:ext uri="{FF2B5EF4-FFF2-40B4-BE49-F238E27FC236}">
                <a16:creationId xmlns:a16="http://schemas.microsoft.com/office/drawing/2014/main" id="{707AF4B9-8927-4809-A1DC-35F9DE1B0E05}"/>
              </a:ext>
            </a:extLst>
          </p:cNvPr>
          <p:cNvSpPr/>
          <p:nvPr/>
        </p:nvSpPr>
        <p:spPr>
          <a:xfrm>
            <a:off x="4617084" y="1417291"/>
            <a:ext cx="720000" cy="720000"/>
          </a:xfrm>
          <a:prstGeom prst="rect">
            <a:avLst/>
          </a:prstGeom>
          <a:solidFill>
            <a:srgbClr val="CDEBF9"/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kern="0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405" name="Rectangle 404">
            <a:extLst>
              <a:ext uri="{FF2B5EF4-FFF2-40B4-BE49-F238E27FC236}">
                <a16:creationId xmlns:a16="http://schemas.microsoft.com/office/drawing/2014/main" id="{527FC5E1-7CCC-4D95-B5CE-929CEEC1ADFC}"/>
              </a:ext>
            </a:extLst>
          </p:cNvPr>
          <p:cNvSpPr/>
          <p:nvPr/>
        </p:nvSpPr>
        <p:spPr>
          <a:xfrm>
            <a:off x="2986720" y="1417291"/>
            <a:ext cx="720000" cy="720000"/>
          </a:xfrm>
          <a:prstGeom prst="rect">
            <a:avLst/>
          </a:prstGeom>
          <a:solidFill>
            <a:srgbClr val="CDEBF9"/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kern="0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429" name="Rectangle 428">
            <a:extLst>
              <a:ext uri="{FF2B5EF4-FFF2-40B4-BE49-F238E27FC236}">
                <a16:creationId xmlns:a16="http://schemas.microsoft.com/office/drawing/2014/main" id="{F51B07D6-4BE4-41F3-960D-A7E84B838DF3}"/>
              </a:ext>
            </a:extLst>
          </p:cNvPr>
          <p:cNvSpPr/>
          <p:nvPr/>
        </p:nvSpPr>
        <p:spPr>
          <a:xfrm>
            <a:off x="3801902" y="1417291"/>
            <a:ext cx="720000" cy="720000"/>
          </a:xfrm>
          <a:prstGeom prst="rect">
            <a:avLst/>
          </a:prstGeom>
          <a:solidFill>
            <a:srgbClr val="CDEBF9"/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kern="0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438" name="Rectangle 437">
            <a:extLst>
              <a:ext uri="{FF2B5EF4-FFF2-40B4-BE49-F238E27FC236}">
                <a16:creationId xmlns:a16="http://schemas.microsoft.com/office/drawing/2014/main" id="{20EF1FF2-0001-4734-88F1-A58208FAA331}"/>
              </a:ext>
            </a:extLst>
          </p:cNvPr>
          <p:cNvSpPr/>
          <p:nvPr/>
        </p:nvSpPr>
        <p:spPr>
          <a:xfrm>
            <a:off x="2172525" y="1416089"/>
            <a:ext cx="720000" cy="720000"/>
          </a:xfrm>
          <a:prstGeom prst="rect">
            <a:avLst/>
          </a:prstGeom>
          <a:solidFill>
            <a:srgbClr val="CDEBF9"/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kern="0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442" name="Rectangle 441">
            <a:extLst>
              <a:ext uri="{FF2B5EF4-FFF2-40B4-BE49-F238E27FC236}">
                <a16:creationId xmlns:a16="http://schemas.microsoft.com/office/drawing/2014/main" id="{710D09F2-996E-468C-BA40-70ED7C621BD4}"/>
              </a:ext>
            </a:extLst>
          </p:cNvPr>
          <p:cNvSpPr/>
          <p:nvPr/>
        </p:nvSpPr>
        <p:spPr>
          <a:xfrm>
            <a:off x="7877811" y="1417289"/>
            <a:ext cx="720000" cy="720000"/>
          </a:xfrm>
          <a:prstGeom prst="rect">
            <a:avLst/>
          </a:prstGeom>
          <a:solidFill>
            <a:srgbClr val="CDEBF9"/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kern="0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461" name="Rectangle 460">
            <a:extLst>
              <a:ext uri="{FF2B5EF4-FFF2-40B4-BE49-F238E27FC236}">
                <a16:creationId xmlns:a16="http://schemas.microsoft.com/office/drawing/2014/main" id="{15BD8ACE-104D-47A3-A807-A740FFF508F7}"/>
              </a:ext>
            </a:extLst>
          </p:cNvPr>
          <p:cNvSpPr/>
          <p:nvPr/>
        </p:nvSpPr>
        <p:spPr>
          <a:xfrm>
            <a:off x="7062630" y="1417291"/>
            <a:ext cx="720000" cy="720000"/>
          </a:xfrm>
          <a:prstGeom prst="rect">
            <a:avLst/>
          </a:prstGeom>
          <a:solidFill>
            <a:srgbClr val="CDEBF9"/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kern="0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466" name="Rectangle 465">
            <a:extLst>
              <a:ext uri="{FF2B5EF4-FFF2-40B4-BE49-F238E27FC236}">
                <a16:creationId xmlns:a16="http://schemas.microsoft.com/office/drawing/2014/main" id="{DF9EF3A3-C7EF-4993-9A65-5CCCF5899A33}"/>
              </a:ext>
            </a:extLst>
          </p:cNvPr>
          <p:cNvSpPr/>
          <p:nvPr/>
        </p:nvSpPr>
        <p:spPr>
          <a:xfrm>
            <a:off x="6247448" y="1417292"/>
            <a:ext cx="720000" cy="720000"/>
          </a:xfrm>
          <a:prstGeom prst="rect">
            <a:avLst/>
          </a:prstGeom>
          <a:solidFill>
            <a:srgbClr val="CDEBF9"/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kern="0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471" name="Rectangle 470">
            <a:extLst>
              <a:ext uri="{FF2B5EF4-FFF2-40B4-BE49-F238E27FC236}">
                <a16:creationId xmlns:a16="http://schemas.microsoft.com/office/drawing/2014/main" id="{FAAD6547-3028-4FEB-BBAD-4750851176DF}"/>
              </a:ext>
            </a:extLst>
          </p:cNvPr>
          <p:cNvSpPr/>
          <p:nvPr/>
        </p:nvSpPr>
        <p:spPr>
          <a:xfrm>
            <a:off x="5432266" y="1417292"/>
            <a:ext cx="720000" cy="720000"/>
          </a:xfrm>
          <a:prstGeom prst="rect">
            <a:avLst/>
          </a:prstGeom>
          <a:solidFill>
            <a:srgbClr val="CDEBF9"/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kern="0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273" name="Title 2">
            <a:extLst>
              <a:ext uri="{FF2B5EF4-FFF2-40B4-BE49-F238E27FC236}">
                <a16:creationId xmlns:a16="http://schemas.microsoft.com/office/drawing/2014/main" id="{06906D6B-4BAA-4291-92F5-1A1A488BEEA2}"/>
              </a:ext>
            </a:extLst>
          </p:cNvPr>
          <p:cNvSpPr txBox="1">
            <a:spLocks/>
          </p:cNvSpPr>
          <p:nvPr/>
        </p:nvSpPr>
        <p:spPr bwMode="auto">
          <a:xfrm>
            <a:off x="429066" y="139962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68" tIns="34284" rIns="68568" bIns="34284" numCol="1" anchor="ctr" anchorCtr="0" compatLnSpc="1">
            <a:prstTxWarp prst="textNoShape">
              <a:avLst/>
            </a:prstTxWarp>
          </a:bodyPr>
          <a:lstStyle>
            <a:lvl1pPr algn="l" defTabSz="912261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733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912261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912261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912261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912261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609585" algn="l" defTabSz="912261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1219170" algn="l" defTabSz="912261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828754" algn="l" defTabSz="912261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2438339" algn="l" defTabSz="912261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4196">
              <a:defRPr/>
            </a:pPr>
            <a:r>
              <a:rPr lang="en-US" sz="2800" dirty="0" err="1">
                <a:solidFill>
                  <a:srgbClr val="005073"/>
                </a:solidFill>
                <a:latin typeface="CiscoSansTT ExtraLight"/>
              </a:rPr>
              <a:t>DevSecOps</a:t>
            </a:r>
            <a:r>
              <a:rPr lang="en-US" sz="2800" dirty="0">
                <a:solidFill>
                  <a:srgbClr val="005073"/>
                </a:solidFill>
                <a:latin typeface="CiscoSansTT ExtraLight"/>
              </a:rPr>
              <a:t> Lifecycle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F9AACF52-3A57-485F-8264-3FE038B5053C}"/>
              </a:ext>
            </a:extLst>
          </p:cNvPr>
          <p:cNvSpPr/>
          <p:nvPr/>
        </p:nvSpPr>
        <p:spPr>
          <a:xfrm>
            <a:off x="463294" y="974399"/>
            <a:ext cx="8345488" cy="3429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+mn-lt"/>
                <a:ea typeface="+mn-ea"/>
                <a:cs typeface="+mn-cs"/>
              </a:rPr>
              <a:t>Maximum speed with Maximum reliability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66C64A00-AB0B-4298-846B-10E4924BE139}"/>
              </a:ext>
            </a:extLst>
          </p:cNvPr>
          <p:cNvSpPr/>
          <p:nvPr/>
        </p:nvSpPr>
        <p:spPr>
          <a:xfrm>
            <a:off x="453722" y="2201978"/>
            <a:ext cx="8345488" cy="3429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+mn-lt"/>
                <a:ea typeface="+mn-ea"/>
                <a:cs typeface="+mn-cs"/>
              </a:rPr>
              <a:t>Develop | Secure | Operate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BE75ED57-AF54-463F-9F64-525877529E2D}"/>
              </a:ext>
            </a:extLst>
          </p:cNvPr>
          <p:cNvSpPr/>
          <p:nvPr/>
        </p:nvSpPr>
        <p:spPr>
          <a:xfrm>
            <a:off x="461677" y="3521981"/>
            <a:ext cx="8345488" cy="342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+mn-lt"/>
                <a:ea typeface="+mn-ea"/>
                <a:cs typeface="+mn-cs"/>
              </a:rPr>
              <a:t>Delivery Mechanism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0519A1C8-C46A-4C9B-8FDF-F0D2272EE2B9}"/>
              </a:ext>
            </a:extLst>
          </p:cNvPr>
          <p:cNvSpPr txBox="1"/>
          <p:nvPr/>
        </p:nvSpPr>
        <p:spPr>
          <a:xfrm>
            <a:off x="570442" y="1826132"/>
            <a:ext cx="1326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005073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Disciplines</a:t>
            </a:r>
          </a:p>
        </p:txBody>
      </p: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0CC3BB51-1882-45D6-915E-41D46CF3C505}"/>
              </a:ext>
            </a:extLst>
          </p:cNvPr>
          <p:cNvCxnSpPr>
            <a:cxnSpLocks/>
          </p:cNvCxnSpPr>
          <p:nvPr/>
        </p:nvCxnSpPr>
        <p:spPr>
          <a:xfrm>
            <a:off x="3199775" y="3022125"/>
            <a:ext cx="1" cy="397585"/>
          </a:xfrm>
          <a:prstGeom prst="line">
            <a:avLst/>
          </a:prstGeom>
          <a:noFill/>
          <a:ln w="9525" cap="flat" cmpd="sng" algn="ctr">
            <a:gradFill>
              <a:gsLst>
                <a:gs pos="0">
                  <a:srgbClr val="00BCEB">
                    <a:lumMod val="5000"/>
                    <a:lumOff val="95000"/>
                    <a:alpha val="0"/>
                  </a:srgbClr>
                </a:gs>
                <a:gs pos="100000">
                  <a:srgbClr val="005073">
                    <a:alpha val="0"/>
                  </a:srgbClr>
                </a:gs>
                <a:gs pos="50000">
                  <a:srgbClr val="005073"/>
                </a:gs>
              </a:gsLst>
              <a:lin ang="5400000" scaled="1"/>
            </a:gradFill>
            <a:prstDash val="solid"/>
          </a:ln>
          <a:effectLst/>
        </p:spPr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390CB388-9255-45BD-9755-507B32D02392}"/>
              </a:ext>
            </a:extLst>
          </p:cNvPr>
          <p:cNvCxnSpPr>
            <a:cxnSpLocks/>
          </p:cNvCxnSpPr>
          <p:nvPr/>
        </p:nvCxnSpPr>
        <p:spPr>
          <a:xfrm>
            <a:off x="7292605" y="3053810"/>
            <a:ext cx="1" cy="397585"/>
          </a:xfrm>
          <a:prstGeom prst="line">
            <a:avLst/>
          </a:prstGeom>
          <a:noFill/>
          <a:ln w="9525" cap="flat" cmpd="sng" algn="ctr">
            <a:gradFill>
              <a:gsLst>
                <a:gs pos="0">
                  <a:srgbClr val="00BCEB">
                    <a:lumMod val="5000"/>
                    <a:lumOff val="95000"/>
                    <a:alpha val="0"/>
                  </a:srgbClr>
                </a:gs>
                <a:gs pos="100000">
                  <a:srgbClr val="005073">
                    <a:alpha val="0"/>
                  </a:srgbClr>
                </a:gs>
                <a:gs pos="50000">
                  <a:srgbClr val="005073"/>
                </a:gs>
              </a:gsLst>
              <a:lin ang="5400000" scaled="1"/>
            </a:gradFill>
            <a:prstDash val="solid"/>
          </a:ln>
          <a:effectLst/>
        </p:spPr>
      </p:cxnSp>
      <p:sp>
        <p:nvSpPr>
          <p:cNvPr id="246" name="Rectangle 245">
            <a:extLst>
              <a:ext uri="{FF2B5EF4-FFF2-40B4-BE49-F238E27FC236}">
                <a16:creationId xmlns:a16="http://schemas.microsoft.com/office/drawing/2014/main" id="{3C828301-A9A8-4F85-9202-3D2EE637D01A}"/>
              </a:ext>
            </a:extLst>
          </p:cNvPr>
          <p:cNvSpPr/>
          <p:nvPr/>
        </p:nvSpPr>
        <p:spPr>
          <a:xfrm>
            <a:off x="3350215" y="2665179"/>
            <a:ext cx="1028700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0001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latin typeface="+mn-lt"/>
                <a:cs typeface="CiscoSansTT Light" panose="020B0503020201020303" pitchFamily="34" charset="0"/>
              </a:rPr>
              <a:t>Policy</a:t>
            </a:r>
          </a:p>
        </p:txBody>
      </p:sp>
      <p:sp>
        <p:nvSpPr>
          <p:cNvPr id="247" name="Rectangle 24">
            <a:extLst>
              <a:ext uri="{FF2B5EF4-FFF2-40B4-BE49-F238E27FC236}">
                <a16:creationId xmlns:a16="http://schemas.microsoft.com/office/drawing/2014/main" id="{C704C15B-0D06-4234-974A-176D56338FAD}"/>
              </a:ext>
            </a:extLst>
          </p:cNvPr>
          <p:cNvSpPr/>
          <p:nvPr/>
        </p:nvSpPr>
        <p:spPr>
          <a:xfrm rot="10800000">
            <a:off x="3650296" y="3071451"/>
            <a:ext cx="609716" cy="390151"/>
          </a:xfrm>
          <a:custGeom>
            <a:avLst/>
            <a:gdLst/>
            <a:ahLst/>
            <a:cxnLst/>
            <a:rect l="l" t="t" r="r" b="b"/>
            <a:pathLst>
              <a:path w="3366277" h="1757949">
                <a:moveTo>
                  <a:pt x="1209878" y="1757949"/>
                </a:moveTo>
                <a:lnTo>
                  <a:pt x="799892" y="1757949"/>
                </a:lnTo>
                <a:lnTo>
                  <a:pt x="780606" y="1684544"/>
                </a:lnTo>
                <a:cubicBezTo>
                  <a:pt x="631827" y="1175284"/>
                  <a:pt x="384273" y="1117930"/>
                  <a:pt x="215270" y="964169"/>
                </a:cubicBezTo>
                <a:lnTo>
                  <a:pt x="215159" y="964046"/>
                </a:lnTo>
                <a:lnTo>
                  <a:pt x="190202" y="979879"/>
                </a:lnTo>
                <a:cubicBezTo>
                  <a:pt x="160174" y="998868"/>
                  <a:pt x="141008" y="1010771"/>
                  <a:pt x="136952" y="1012817"/>
                </a:cubicBezTo>
                <a:cubicBezTo>
                  <a:pt x="126137" y="1018271"/>
                  <a:pt x="117175" y="1023005"/>
                  <a:pt x="107012" y="1025497"/>
                </a:cubicBezTo>
                <a:cubicBezTo>
                  <a:pt x="96850" y="1027989"/>
                  <a:pt x="85486" y="1028241"/>
                  <a:pt x="69870" y="1024732"/>
                </a:cubicBezTo>
                <a:cubicBezTo>
                  <a:pt x="47623" y="1019829"/>
                  <a:pt x="27245" y="1006438"/>
                  <a:pt x="14011" y="985722"/>
                </a:cubicBezTo>
                <a:cubicBezTo>
                  <a:pt x="778" y="965007"/>
                  <a:pt x="-2806" y="940888"/>
                  <a:pt x="2096" y="918640"/>
                </a:cubicBezTo>
                <a:lnTo>
                  <a:pt x="4737" y="912550"/>
                </a:lnTo>
                <a:lnTo>
                  <a:pt x="4832" y="907220"/>
                </a:lnTo>
                <a:lnTo>
                  <a:pt x="128234" y="347285"/>
                </a:lnTo>
                <a:cubicBezTo>
                  <a:pt x="134250" y="319988"/>
                  <a:pt x="150760" y="297713"/>
                  <a:pt x="172591" y="283767"/>
                </a:cubicBezTo>
                <a:cubicBezTo>
                  <a:pt x="194422" y="269821"/>
                  <a:pt x="221573" y="264204"/>
                  <a:pt x="248870" y="270220"/>
                </a:cubicBezTo>
                <a:lnTo>
                  <a:pt x="804890" y="392760"/>
                </a:lnTo>
                <a:lnTo>
                  <a:pt x="815573" y="397481"/>
                </a:lnTo>
                <a:lnTo>
                  <a:pt x="817820" y="397537"/>
                </a:lnTo>
                <a:cubicBezTo>
                  <a:pt x="840067" y="402440"/>
                  <a:pt x="860445" y="415831"/>
                  <a:pt x="873678" y="436546"/>
                </a:cubicBezTo>
                <a:cubicBezTo>
                  <a:pt x="886912" y="457262"/>
                  <a:pt x="890496" y="481380"/>
                  <a:pt x="885593" y="503628"/>
                </a:cubicBezTo>
                <a:lnTo>
                  <a:pt x="872018" y="534938"/>
                </a:lnTo>
                <a:cubicBezTo>
                  <a:pt x="865468" y="544467"/>
                  <a:pt x="856941" y="552870"/>
                  <a:pt x="846584" y="559487"/>
                </a:cubicBezTo>
                <a:lnTo>
                  <a:pt x="779636" y="602337"/>
                </a:lnTo>
                <a:lnTo>
                  <a:pt x="810597" y="633105"/>
                </a:lnTo>
                <a:cubicBezTo>
                  <a:pt x="1003278" y="855585"/>
                  <a:pt x="1098636" y="1138223"/>
                  <a:pt x="1160011" y="1451325"/>
                </a:cubicBezTo>
                <a:close/>
                <a:moveTo>
                  <a:pt x="1922958" y="1757949"/>
                </a:moveTo>
                <a:lnTo>
                  <a:pt x="1443721" y="1757949"/>
                </a:lnTo>
                <a:lnTo>
                  <a:pt x="1446673" y="1610297"/>
                </a:lnTo>
                <a:cubicBezTo>
                  <a:pt x="1448672" y="1196195"/>
                  <a:pt x="1405961" y="862367"/>
                  <a:pt x="1335594" y="643120"/>
                </a:cubicBezTo>
                <a:lnTo>
                  <a:pt x="1317723" y="595233"/>
                </a:lnTo>
                <a:lnTo>
                  <a:pt x="1264210" y="595199"/>
                </a:lnTo>
                <a:cubicBezTo>
                  <a:pt x="1251919" y="595199"/>
                  <a:pt x="1240210" y="592709"/>
                  <a:pt x="1229560" y="588204"/>
                </a:cubicBezTo>
                <a:lnTo>
                  <a:pt x="1201264" y="569127"/>
                </a:lnTo>
                <a:cubicBezTo>
                  <a:pt x="1185155" y="553018"/>
                  <a:pt x="1175191" y="530763"/>
                  <a:pt x="1175191" y="506181"/>
                </a:cubicBezTo>
                <a:cubicBezTo>
                  <a:pt x="1175191" y="481599"/>
                  <a:pt x="1185155" y="459345"/>
                  <a:pt x="1201264" y="443235"/>
                </a:cubicBezTo>
                <a:lnTo>
                  <a:pt x="1203127" y="441979"/>
                </a:lnTo>
                <a:lnTo>
                  <a:pt x="1209588" y="432249"/>
                </a:lnTo>
                <a:lnTo>
                  <a:pt x="1612189" y="29648"/>
                </a:lnTo>
                <a:cubicBezTo>
                  <a:pt x="1631954" y="9883"/>
                  <a:pt x="1657859" y="0"/>
                  <a:pt x="1683764" y="0"/>
                </a:cubicBezTo>
                <a:cubicBezTo>
                  <a:pt x="1709669" y="0"/>
                  <a:pt x="1735574" y="9883"/>
                  <a:pt x="1755340" y="29648"/>
                </a:cubicBezTo>
                <a:lnTo>
                  <a:pt x="2160774" y="435083"/>
                </a:lnTo>
                <a:lnTo>
                  <a:pt x="2163724" y="439525"/>
                </a:lnTo>
                <a:lnTo>
                  <a:pt x="2169228" y="443235"/>
                </a:lnTo>
                <a:cubicBezTo>
                  <a:pt x="2185336" y="459345"/>
                  <a:pt x="2195300" y="481599"/>
                  <a:pt x="2195300" y="506181"/>
                </a:cubicBezTo>
                <a:cubicBezTo>
                  <a:pt x="2195300" y="530763"/>
                  <a:pt x="2185336" y="553018"/>
                  <a:pt x="2169228" y="569127"/>
                </a:cubicBezTo>
                <a:cubicBezTo>
                  <a:pt x="2146685" y="591855"/>
                  <a:pt x="2130383" y="592748"/>
                  <a:pt x="2106282" y="595199"/>
                </a:cubicBezTo>
                <a:cubicBezTo>
                  <a:pt x="2102516" y="595582"/>
                  <a:pt x="2086221" y="595846"/>
                  <a:pt x="2060335" y="596017"/>
                </a:cubicBezTo>
                <a:lnTo>
                  <a:pt x="2049653" y="596062"/>
                </a:lnTo>
                <a:lnTo>
                  <a:pt x="2024608" y="666323"/>
                </a:lnTo>
                <a:cubicBezTo>
                  <a:pt x="1944575" y="919409"/>
                  <a:pt x="1914189" y="1210093"/>
                  <a:pt x="1919420" y="1612880"/>
                </a:cubicBezTo>
                <a:close/>
                <a:moveTo>
                  <a:pt x="2578346" y="1757949"/>
                </a:moveTo>
                <a:lnTo>
                  <a:pt x="2168497" y="1757949"/>
                </a:lnTo>
                <a:lnTo>
                  <a:pt x="2218364" y="1451325"/>
                </a:lnTo>
                <a:cubicBezTo>
                  <a:pt x="2279739" y="1138223"/>
                  <a:pt x="2375097" y="855585"/>
                  <a:pt x="2567778" y="633105"/>
                </a:cubicBezTo>
                <a:lnTo>
                  <a:pt x="2594000" y="607046"/>
                </a:lnTo>
                <a:lnTo>
                  <a:pt x="2519693" y="559487"/>
                </a:lnTo>
                <a:cubicBezTo>
                  <a:pt x="2509336" y="552870"/>
                  <a:pt x="2500809" y="544467"/>
                  <a:pt x="2494259" y="534938"/>
                </a:cubicBezTo>
                <a:lnTo>
                  <a:pt x="2480684" y="503628"/>
                </a:lnTo>
                <a:cubicBezTo>
                  <a:pt x="2475781" y="481380"/>
                  <a:pt x="2479365" y="457262"/>
                  <a:pt x="2492599" y="436546"/>
                </a:cubicBezTo>
                <a:cubicBezTo>
                  <a:pt x="2505832" y="415831"/>
                  <a:pt x="2526210" y="402440"/>
                  <a:pt x="2548457" y="397537"/>
                </a:cubicBezTo>
                <a:lnTo>
                  <a:pt x="2550704" y="397481"/>
                </a:lnTo>
                <a:lnTo>
                  <a:pt x="2561387" y="392760"/>
                </a:lnTo>
                <a:lnTo>
                  <a:pt x="3117407" y="270220"/>
                </a:lnTo>
                <a:cubicBezTo>
                  <a:pt x="3144704" y="264204"/>
                  <a:pt x="3171855" y="269821"/>
                  <a:pt x="3193686" y="283767"/>
                </a:cubicBezTo>
                <a:cubicBezTo>
                  <a:pt x="3215517" y="297713"/>
                  <a:pt x="3232027" y="319988"/>
                  <a:pt x="3238043" y="347285"/>
                </a:cubicBezTo>
                <a:lnTo>
                  <a:pt x="3361446" y="907220"/>
                </a:lnTo>
                <a:lnTo>
                  <a:pt x="3361540" y="912550"/>
                </a:lnTo>
                <a:lnTo>
                  <a:pt x="3364181" y="918640"/>
                </a:lnTo>
                <a:cubicBezTo>
                  <a:pt x="3369083" y="940888"/>
                  <a:pt x="3365499" y="965007"/>
                  <a:pt x="3352266" y="985722"/>
                </a:cubicBezTo>
                <a:cubicBezTo>
                  <a:pt x="3339032" y="1006438"/>
                  <a:pt x="3318655" y="1019829"/>
                  <a:pt x="3296407" y="1024732"/>
                </a:cubicBezTo>
                <a:cubicBezTo>
                  <a:pt x="3280791" y="1028241"/>
                  <a:pt x="3269428" y="1027989"/>
                  <a:pt x="3259265" y="1025497"/>
                </a:cubicBezTo>
                <a:cubicBezTo>
                  <a:pt x="3249102" y="1023005"/>
                  <a:pt x="3240140" y="1018271"/>
                  <a:pt x="3229325" y="1012817"/>
                </a:cubicBezTo>
                <a:cubicBezTo>
                  <a:pt x="3225270" y="1010771"/>
                  <a:pt x="3206103" y="998868"/>
                  <a:pt x="3176075" y="979879"/>
                </a:cubicBezTo>
                <a:lnTo>
                  <a:pt x="3157882" y="968337"/>
                </a:lnTo>
                <a:lnTo>
                  <a:pt x="3081002" y="1029684"/>
                </a:lnTo>
                <a:cubicBezTo>
                  <a:pt x="2919152" y="1147207"/>
                  <a:pt x="2719444" y="1255288"/>
                  <a:pt x="2593546" y="1699218"/>
                </a:cubicBezTo>
                <a:close/>
              </a:path>
            </a:pathLst>
          </a:custGeom>
          <a:solidFill>
            <a:srgbClr val="282828">
              <a:lumMod val="75000"/>
              <a:lumOff val="25000"/>
            </a:srgbClr>
          </a:solidFill>
          <a:ln>
            <a:noFill/>
          </a:ln>
        </p:spPr>
        <p:txBody>
          <a:bodyPr vert="horz" wrap="square" lIns="51440" tIns="25721" rIns="51440" bIns="25721" numCol="1" anchor="t" anchorCtr="0" compatLnSpc="1">
            <a:prstTxWarp prst="textNoShape">
              <a:avLst/>
            </a:prstTxWarp>
          </a:bodyPr>
          <a:lstStyle/>
          <a:p>
            <a:pPr defTabSz="34287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solidFill>
                <a:srgbClr val="676767"/>
              </a:solidFill>
              <a:latin typeface="CiscoSansTT ExtraLight"/>
            </a:endParaRP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89328926-2E36-4C0A-8F7C-8546F3474A84}"/>
              </a:ext>
            </a:extLst>
          </p:cNvPr>
          <p:cNvSpPr/>
          <p:nvPr/>
        </p:nvSpPr>
        <p:spPr>
          <a:xfrm>
            <a:off x="1973902" y="2665179"/>
            <a:ext cx="1113213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0001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latin typeface="+mn-lt"/>
                <a:cs typeface="CiscoSansTT Light" panose="020B0503020201020303" pitchFamily="34" charset="0"/>
              </a:rPr>
              <a:t>Standards</a:t>
            </a:r>
          </a:p>
        </p:txBody>
      </p:sp>
      <p:sp>
        <p:nvSpPr>
          <p:cNvPr id="249" name="Freeform 30">
            <a:extLst>
              <a:ext uri="{FF2B5EF4-FFF2-40B4-BE49-F238E27FC236}">
                <a16:creationId xmlns:a16="http://schemas.microsoft.com/office/drawing/2014/main" id="{4574E442-CE54-4D9A-989A-D901FAD2DE27}"/>
              </a:ext>
            </a:extLst>
          </p:cNvPr>
          <p:cNvSpPr>
            <a:spLocks noEditPoints="1"/>
          </p:cNvSpPr>
          <p:nvPr/>
        </p:nvSpPr>
        <p:spPr bwMode="auto">
          <a:xfrm>
            <a:off x="2170934" y="3034706"/>
            <a:ext cx="609715" cy="423068"/>
          </a:xfrm>
          <a:custGeom>
            <a:avLst/>
            <a:gdLst/>
            <a:ahLst/>
            <a:cxnLst>
              <a:cxn ang="0">
                <a:pos x="141" y="6"/>
              </a:cxn>
              <a:cxn ang="0">
                <a:pos x="135" y="0"/>
              </a:cxn>
              <a:cxn ang="0">
                <a:pos x="6" y="0"/>
              </a:cxn>
              <a:cxn ang="0">
                <a:pos x="0" y="6"/>
              </a:cxn>
              <a:cxn ang="0">
                <a:pos x="0" y="92"/>
              </a:cxn>
              <a:cxn ang="0">
                <a:pos x="6" y="98"/>
              </a:cxn>
              <a:cxn ang="0">
                <a:pos x="135" y="98"/>
              </a:cxn>
              <a:cxn ang="0">
                <a:pos x="141" y="92"/>
              </a:cxn>
              <a:cxn ang="0">
                <a:pos x="141" y="6"/>
              </a:cxn>
              <a:cxn ang="0">
                <a:pos x="130" y="49"/>
              </a:cxn>
              <a:cxn ang="0">
                <a:pos x="91" y="49"/>
              </a:cxn>
              <a:cxn ang="0">
                <a:pos x="91" y="41"/>
              </a:cxn>
              <a:cxn ang="0">
                <a:pos x="130" y="41"/>
              </a:cxn>
              <a:cxn ang="0">
                <a:pos x="130" y="49"/>
              </a:cxn>
              <a:cxn ang="0">
                <a:pos x="52" y="9"/>
              </a:cxn>
              <a:cxn ang="0">
                <a:pos x="88" y="9"/>
              </a:cxn>
              <a:cxn ang="0">
                <a:pos x="94" y="14"/>
              </a:cxn>
              <a:cxn ang="0">
                <a:pos x="88" y="19"/>
              </a:cxn>
              <a:cxn ang="0">
                <a:pos x="52" y="19"/>
              </a:cxn>
              <a:cxn ang="0">
                <a:pos x="47" y="14"/>
              </a:cxn>
              <a:cxn ang="0">
                <a:pos x="52" y="9"/>
              </a:cxn>
              <a:cxn ang="0">
                <a:pos x="84" y="41"/>
              </a:cxn>
              <a:cxn ang="0">
                <a:pos x="84" y="49"/>
              </a:cxn>
              <a:cxn ang="0">
                <a:pos x="65" y="49"/>
              </a:cxn>
              <a:cxn ang="0">
                <a:pos x="65" y="41"/>
              </a:cxn>
              <a:cxn ang="0">
                <a:pos x="84" y="41"/>
              </a:cxn>
              <a:cxn ang="0">
                <a:pos x="33" y="29"/>
              </a:cxn>
              <a:cxn ang="0">
                <a:pos x="47" y="45"/>
              </a:cxn>
              <a:cxn ang="0">
                <a:pos x="33" y="61"/>
              </a:cxn>
              <a:cxn ang="0">
                <a:pos x="19" y="45"/>
              </a:cxn>
              <a:cxn ang="0">
                <a:pos x="33" y="29"/>
              </a:cxn>
              <a:cxn ang="0">
                <a:pos x="9" y="85"/>
              </a:cxn>
              <a:cxn ang="0">
                <a:pos x="19" y="63"/>
              </a:cxn>
              <a:cxn ang="0">
                <a:pos x="33" y="70"/>
              </a:cxn>
              <a:cxn ang="0">
                <a:pos x="47" y="63"/>
              </a:cxn>
              <a:cxn ang="0">
                <a:pos x="57" y="85"/>
              </a:cxn>
              <a:cxn ang="0">
                <a:pos x="9" y="85"/>
              </a:cxn>
              <a:cxn ang="0">
                <a:pos x="65" y="55"/>
              </a:cxn>
              <a:cxn ang="0">
                <a:pos x="109" y="55"/>
              </a:cxn>
              <a:cxn ang="0">
                <a:pos x="109" y="64"/>
              </a:cxn>
              <a:cxn ang="0">
                <a:pos x="65" y="64"/>
              </a:cxn>
              <a:cxn ang="0">
                <a:pos x="65" y="55"/>
              </a:cxn>
            </a:cxnLst>
            <a:rect l="0" t="0" r="r" b="b"/>
            <a:pathLst>
              <a:path w="141" h="98">
                <a:moveTo>
                  <a:pt x="141" y="6"/>
                </a:moveTo>
                <a:cubicBezTo>
                  <a:pt x="141" y="2"/>
                  <a:pt x="138" y="0"/>
                  <a:pt x="135" y="0"/>
                </a:cubicBezTo>
                <a:cubicBezTo>
                  <a:pt x="6" y="0"/>
                  <a:pt x="6" y="0"/>
                  <a:pt x="6" y="0"/>
                </a:cubicBezTo>
                <a:cubicBezTo>
                  <a:pt x="2" y="0"/>
                  <a:pt x="0" y="2"/>
                  <a:pt x="0" y="6"/>
                </a:cubicBezTo>
                <a:cubicBezTo>
                  <a:pt x="0" y="92"/>
                  <a:pt x="0" y="92"/>
                  <a:pt x="0" y="92"/>
                </a:cubicBezTo>
                <a:cubicBezTo>
                  <a:pt x="0" y="95"/>
                  <a:pt x="2" y="98"/>
                  <a:pt x="6" y="98"/>
                </a:cubicBezTo>
                <a:cubicBezTo>
                  <a:pt x="135" y="98"/>
                  <a:pt x="135" y="98"/>
                  <a:pt x="135" y="98"/>
                </a:cubicBezTo>
                <a:cubicBezTo>
                  <a:pt x="138" y="98"/>
                  <a:pt x="141" y="95"/>
                  <a:pt x="141" y="92"/>
                </a:cubicBezTo>
                <a:lnTo>
                  <a:pt x="141" y="6"/>
                </a:lnTo>
                <a:close/>
                <a:moveTo>
                  <a:pt x="130" y="49"/>
                </a:moveTo>
                <a:cubicBezTo>
                  <a:pt x="91" y="49"/>
                  <a:pt x="91" y="49"/>
                  <a:pt x="91" y="49"/>
                </a:cubicBezTo>
                <a:cubicBezTo>
                  <a:pt x="91" y="41"/>
                  <a:pt x="91" y="41"/>
                  <a:pt x="91" y="41"/>
                </a:cubicBezTo>
                <a:cubicBezTo>
                  <a:pt x="130" y="41"/>
                  <a:pt x="130" y="41"/>
                  <a:pt x="130" y="41"/>
                </a:cubicBezTo>
                <a:lnTo>
                  <a:pt x="130" y="49"/>
                </a:lnTo>
                <a:close/>
                <a:moveTo>
                  <a:pt x="52" y="9"/>
                </a:moveTo>
                <a:cubicBezTo>
                  <a:pt x="88" y="9"/>
                  <a:pt x="88" y="9"/>
                  <a:pt x="88" y="9"/>
                </a:cubicBezTo>
                <a:cubicBezTo>
                  <a:pt x="91" y="9"/>
                  <a:pt x="94" y="11"/>
                  <a:pt x="94" y="14"/>
                </a:cubicBezTo>
                <a:cubicBezTo>
                  <a:pt x="94" y="17"/>
                  <a:pt x="91" y="19"/>
                  <a:pt x="88" y="19"/>
                </a:cubicBezTo>
                <a:cubicBezTo>
                  <a:pt x="52" y="19"/>
                  <a:pt x="52" y="19"/>
                  <a:pt x="52" y="19"/>
                </a:cubicBezTo>
                <a:cubicBezTo>
                  <a:pt x="49" y="19"/>
                  <a:pt x="47" y="17"/>
                  <a:pt x="47" y="14"/>
                </a:cubicBezTo>
                <a:cubicBezTo>
                  <a:pt x="47" y="11"/>
                  <a:pt x="49" y="9"/>
                  <a:pt x="52" y="9"/>
                </a:cubicBezTo>
                <a:close/>
                <a:moveTo>
                  <a:pt x="84" y="41"/>
                </a:moveTo>
                <a:cubicBezTo>
                  <a:pt x="84" y="49"/>
                  <a:pt x="84" y="49"/>
                  <a:pt x="84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5" y="41"/>
                  <a:pt x="65" y="41"/>
                  <a:pt x="65" y="41"/>
                </a:cubicBezTo>
                <a:lnTo>
                  <a:pt x="84" y="41"/>
                </a:lnTo>
                <a:close/>
                <a:moveTo>
                  <a:pt x="33" y="29"/>
                </a:moveTo>
                <a:cubicBezTo>
                  <a:pt x="41" y="29"/>
                  <a:pt x="47" y="36"/>
                  <a:pt x="47" y="45"/>
                </a:cubicBezTo>
                <a:cubicBezTo>
                  <a:pt x="47" y="54"/>
                  <a:pt x="41" y="61"/>
                  <a:pt x="33" y="61"/>
                </a:cubicBezTo>
                <a:cubicBezTo>
                  <a:pt x="25" y="61"/>
                  <a:pt x="19" y="54"/>
                  <a:pt x="19" y="45"/>
                </a:cubicBezTo>
                <a:cubicBezTo>
                  <a:pt x="19" y="36"/>
                  <a:pt x="25" y="29"/>
                  <a:pt x="33" y="29"/>
                </a:cubicBezTo>
                <a:close/>
                <a:moveTo>
                  <a:pt x="9" y="85"/>
                </a:moveTo>
                <a:cubicBezTo>
                  <a:pt x="9" y="76"/>
                  <a:pt x="13" y="68"/>
                  <a:pt x="19" y="63"/>
                </a:cubicBezTo>
                <a:cubicBezTo>
                  <a:pt x="23" y="67"/>
                  <a:pt x="27" y="70"/>
                  <a:pt x="33" y="70"/>
                </a:cubicBezTo>
                <a:cubicBezTo>
                  <a:pt x="38" y="70"/>
                  <a:pt x="43" y="67"/>
                  <a:pt x="47" y="63"/>
                </a:cubicBezTo>
                <a:cubicBezTo>
                  <a:pt x="53" y="68"/>
                  <a:pt x="57" y="76"/>
                  <a:pt x="57" y="85"/>
                </a:cubicBezTo>
                <a:lnTo>
                  <a:pt x="9" y="85"/>
                </a:lnTo>
                <a:close/>
                <a:moveTo>
                  <a:pt x="65" y="55"/>
                </a:moveTo>
                <a:cubicBezTo>
                  <a:pt x="109" y="55"/>
                  <a:pt x="109" y="55"/>
                  <a:pt x="109" y="55"/>
                </a:cubicBezTo>
                <a:cubicBezTo>
                  <a:pt x="109" y="64"/>
                  <a:pt x="109" y="64"/>
                  <a:pt x="109" y="64"/>
                </a:cubicBezTo>
                <a:cubicBezTo>
                  <a:pt x="65" y="64"/>
                  <a:pt x="65" y="64"/>
                  <a:pt x="65" y="64"/>
                </a:cubicBezTo>
                <a:lnTo>
                  <a:pt x="65" y="55"/>
                </a:lnTo>
                <a:close/>
              </a:path>
            </a:pathLst>
          </a:custGeom>
          <a:solidFill>
            <a:srgbClr val="282828">
              <a:lumMod val="75000"/>
              <a:lumOff val="25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45692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solidFill>
                <a:srgbClr val="FFFFFF"/>
              </a:solidFill>
            </a:endParaRP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A6335416-0CA0-455B-B97F-33095035DF51}"/>
              </a:ext>
            </a:extLst>
          </p:cNvPr>
          <p:cNvSpPr/>
          <p:nvPr/>
        </p:nvSpPr>
        <p:spPr>
          <a:xfrm>
            <a:off x="4726527" y="2665179"/>
            <a:ext cx="1028700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0001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latin typeface="+mn-lt"/>
                <a:cs typeface="CiscoSansTT Light" panose="020B0503020201020303" pitchFamily="34" charset="0"/>
              </a:rPr>
              <a:t>Training</a:t>
            </a:r>
          </a:p>
        </p:txBody>
      </p:sp>
      <p:sp>
        <p:nvSpPr>
          <p:cNvPr id="251" name="Rectangle 117">
            <a:extLst>
              <a:ext uri="{FF2B5EF4-FFF2-40B4-BE49-F238E27FC236}">
                <a16:creationId xmlns:a16="http://schemas.microsoft.com/office/drawing/2014/main" id="{356555D7-86D9-4AFA-8775-61102897D2F5}"/>
              </a:ext>
            </a:extLst>
          </p:cNvPr>
          <p:cNvSpPr/>
          <p:nvPr/>
        </p:nvSpPr>
        <p:spPr>
          <a:xfrm>
            <a:off x="7785421" y="3086786"/>
            <a:ext cx="428721" cy="298608"/>
          </a:xfrm>
          <a:custGeom>
            <a:avLst/>
            <a:gdLst/>
            <a:ahLst/>
            <a:cxnLst/>
            <a:rect l="l" t="t" r="r" b="b"/>
            <a:pathLst>
              <a:path w="2747631" h="1498960">
                <a:moveTo>
                  <a:pt x="539297" y="663161"/>
                </a:moveTo>
                <a:lnTo>
                  <a:pt x="1457160" y="977552"/>
                </a:lnTo>
                <a:lnTo>
                  <a:pt x="2311148" y="685040"/>
                </a:lnTo>
                <a:lnTo>
                  <a:pt x="2311148" y="1072532"/>
                </a:lnTo>
                <a:lnTo>
                  <a:pt x="2311253" y="1073035"/>
                </a:lnTo>
                <a:lnTo>
                  <a:pt x="2311148" y="1073538"/>
                </a:lnTo>
                <a:lnTo>
                  <a:pt x="2311148" y="1077782"/>
                </a:lnTo>
                <a:lnTo>
                  <a:pt x="2310259" y="1077782"/>
                </a:lnTo>
                <a:lnTo>
                  <a:pt x="2293252" y="1158874"/>
                </a:lnTo>
                <a:cubicBezTo>
                  <a:pt x="2210634" y="1352960"/>
                  <a:pt x="1853396" y="1498960"/>
                  <a:pt x="1425223" y="1498960"/>
                </a:cubicBezTo>
                <a:cubicBezTo>
                  <a:pt x="997050" y="1498960"/>
                  <a:pt x="639813" y="1352960"/>
                  <a:pt x="557194" y="1158874"/>
                </a:cubicBezTo>
                <a:lnTo>
                  <a:pt x="540189" y="1077782"/>
                </a:lnTo>
                <a:lnTo>
                  <a:pt x="539297" y="1077782"/>
                </a:lnTo>
                <a:lnTo>
                  <a:pt x="539297" y="1073530"/>
                </a:lnTo>
                <a:cubicBezTo>
                  <a:pt x="539262" y="1073365"/>
                  <a:pt x="539228" y="1073200"/>
                  <a:pt x="539193" y="1073035"/>
                </a:cubicBezTo>
                <a:cubicBezTo>
                  <a:pt x="539228" y="1072870"/>
                  <a:pt x="539262" y="1072705"/>
                  <a:pt x="539297" y="1072540"/>
                </a:cubicBezTo>
                <a:close/>
                <a:moveTo>
                  <a:pt x="314977" y="589264"/>
                </a:moveTo>
                <a:lnTo>
                  <a:pt x="404919" y="620071"/>
                </a:lnTo>
                <a:lnTo>
                  <a:pt x="404919" y="1208852"/>
                </a:lnTo>
                <a:lnTo>
                  <a:pt x="432396" y="1227377"/>
                </a:lnTo>
                <a:cubicBezTo>
                  <a:pt x="450937" y="1245918"/>
                  <a:pt x="462405" y="1271533"/>
                  <a:pt x="462405" y="1299825"/>
                </a:cubicBezTo>
                <a:lnTo>
                  <a:pt x="462405" y="1436813"/>
                </a:lnTo>
                <a:lnTo>
                  <a:pt x="257491" y="1436813"/>
                </a:lnTo>
                <a:lnTo>
                  <a:pt x="257491" y="1299825"/>
                </a:lnTo>
                <a:cubicBezTo>
                  <a:pt x="257491" y="1271533"/>
                  <a:pt x="268959" y="1245918"/>
                  <a:pt x="287500" y="1227377"/>
                </a:cubicBezTo>
                <a:lnTo>
                  <a:pt x="314977" y="1208852"/>
                </a:lnTo>
                <a:close/>
                <a:moveTo>
                  <a:pt x="1299732" y="0"/>
                </a:moveTo>
                <a:lnTo>
                  <a:pt x="2747631" y="446651"/>
                </a:lnTo>
                <a:lnTo>
                  <a:pt x="1458482" y="882718"/>
                </a:lnTo>
                <a:lnTo>
                  <a:pt x="0" y="383151"/>
                </a:lnTo>
                <a:close/>
              </a:path>
            </a:pathLst>
          </a:custGeom>
          <a:solidFill>
            <a:srgbClr val="282828">
              <a:lumMod val="75000"/>
              <a:lumOff val="2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87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3F78066A-E38D-4228-976C-E0FA91493B3B}"/>
              </a:ext>
            </a:extLst>
          </p:cNvPr>
          <p:cNvCxnSpPr>
            <a:cxnSpLocks/>
          </p:cNvCxnSpPr>
          <p:nvPr/>
        </p:nvCxnSpPr>
        <p:spPr>
          <a:xfrm>
            <a:off x="5926176" y="3069067"/>
            <a:ext cx="1" cy="397585"/>
          </a:xfrm>
          <a:prstGeom prst="line">
            <a:avLst/>
          </a:prstGeom>
          <a:noFill/>
          <a:ln w="9525" cap="flat" cmpd="sng" algn="ctr">
            <a:gradFill>
              <a:gsLst>
                <a:gs pos="0">
                  <a:srgbClr val="00BCEB">
                    <a:lumMod val="5000"/>
                    <a:lumOff val="95000"/>
                    <a:alpha val="0"/>
                  </a:srgbClr>
                </a:gs>
                <a:gs pos="100000">
                  <a:srgbClr val="005073">
                    <a:alpha val="0"/>
                  </a:srgbClr>
                </a:gs>
                <a:gs pos="50000">
                  <a:srgbClr val="005073"/>
                </a:gs>
              </a:gsLst>
              <a:lin ang="5400000" scaled="1"/>
            </a:gradFill>
            <a:prstDash val="solid"/>
          </a:ln>
          <a:effectLst/>
        </p:spPr>
      </p:cxnSp>
      <p:sp>
        <p:nvSpPr>
          <p:cNvPr id="253" name="Rectangle 252">
            <a:extLst>
              <a:ext uri="{FF2B5EF4-FFF2-40B4-BE49-F238E27FC236}">
                <a16:creationId xmlns:a16="http://schemas.microsoft.com/office/drawing/2014/main" id="{4B348FD0-DD84-4F9A-8302-20983EBF7D0C}"/>
              </a:ext>
            </a:extLst>
          </p:cNvPr>
          <p:cNvSpPr/>
          <p:nvPr/>
        </p:nvSpPr>
        <p:spPr>
          <a:xfrm>
            <a:off x="7453672" y="2665179"/>
            <a:ext cx="1054180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0001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latin typeface="+mn-lt"/>
                <a:cs typeface="CiscoSansTT Light" panose="020B0503020201020303" pitchFamily="34" charset="0"/>
              </a:rPr>
              <a:t>Certificate</a:t>
            </a:r>
          </a:p>
        </p:txBody>
      </p: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87DEABE7-891F-4B23-98D0-855D6163F56D}"/>
              </a:ext>
            </a:extLst>
          </p:cNvPr>
          <p:cNvCxnSpPr>
            <a:cxnSpLocks/>
          </p:cNvCxnSpPr>
          <p:nvPr/>
        </p:nvCxnSpPr>
        <p:spPr>
          <a:xfrm>
            <a:off x="4598229" y="3053827"/>
            <a:ext cx="1" cy="397585"/>
          </a:xfrm>
          <a:prstGeom prst="line">
            <a:avLst/>
          </a:prstGeom>
          <a:noFill/>
          <a:ln w="9525" cap="flat" cmpd="sng" algn="ctr">
            <a:gradFill>
              <a:gsLst>
                <a:gs pos="0">
                  <a:srgbClr val="00BCEB">
                    <a:lumMod val="5000"/>
                    <a:lumOff val="95000"/>
                    <a:alpha val="0"/>
                  </a:srgbClr>
                </a:gs>
                <a:gs pos="100000">
                  <a:srgbClr val="005073">
                    <a:alpha val="0"/>
                  </a:srgbClr>
                </a:gs>
                <a:gs pos="50000">
                  <a:srgbClr val="005073"/>
                </a:gs>
              </a:gsLst>
              <a:lin ang="5400000" scaled="1"/>
            </a:gradFill>
            <a:prstDash val="solid"/>
          </a:ln>
          <a:effectLst/>
        </p:spPr>
      </p:cxnSp>
      <p:sp>
        <p:nvSpPr>
          <p:cNvPr id="255" name="TextBox 254">
            <a:extLst>
              <a:ext uri="{FF2B5EF4-FFF2-40B4-BE49-F238E27FC236}">
                <a16:creationId xmlns:a16="http://schemas.microsoft.com/office/drawing/2014/main" id="{D606F5BC-4CFE-4EF3-814D-CE99DF9E8BC2}"/>
              </a:ext>
            </a:extLst>
          </p:cNvPr>
          <p:cNvSpPr txBox="1"/>
          <p:nvPr/>
        </p:nvSpPr>
        <p:spPr>
          <a:xfrm>
            <a:off x="505389" y="4293504"/>
            <a:ext cx="1361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005073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Delivery</a:t>
            </a:r>
            <a:r>
              <a:rPr lang="en-US" sz="1600" b="1" kern="0" dirty="0">
                <a:solidFill>
                  <a:srgbClr val="0070C0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005073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Mechanism</a:t>
            </a:r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CAF354F6-612D-4CAB-A48D-B72FD97AC6D0}"/>
              </a:ext>
            </a:extLst>
          </p:cNvPr>
          <p:cNvSpPr/>
          <p:nvPr/>
        </p:nvSpPr>
        <p:spPr>
          <a:xfrm>
            <a:off x="4657655" y="3956456"/>
            <a:ext cx="1188000" cy="751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DSO Engineering Day</a:t>
            </a: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D33027A2-2BD8-45A4-AAF0-58357C2D1EFD}"/>
              </a:ext>
            </a:extLst>
          </p:cNvPr>
          <p:cNvSpPr/>
          <p:nvPr/>
        </p:nvSpPr>
        <p:spPr>
          <a:xfrm>
            <a:off x="1947443" y="4043266"/>
            <a:ext cx="1188000" cy="52571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DSO Webinar</a:t>
            </a: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AB6D5881-D18F-45AC-A8D2-2ECDA5C37C24}"/>
              </a:ext>
            </a:extLst>
          </p:cNvPr>
          <p:cNvSpPr/>
          <p:nvPr/>
        </p:nvSpPr>
        <p:spPr>
          <a:xfrm>
            <a:off x="6102839" y="2582079"/>
            <a:ext cx="10287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0001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latin typeface="+mn-lt"/>
                <a:cs typeface="CiscoSansTT Light" panose="020B0503020201020303" pitchFamily="34" charset="0"/>
              </a:rPr>
              <a:t>Mindset/ Maturity</a:t>
            </a:r>
          </a:p>
        </p:txBody>
      </p:sp>
      <p:sp>
        <p:nvSpPr>
          <p:cNvPr id="259" name="Rounded Rectangle 203">
            <a:extLst>
              <a:ext uri="{FF2B5EF4-FFF2-40B4-BE49-F238E27FC236}">
                <a16:creationId xmlns:a16="http://schemas.microsoft.com/office/drawing/2014/main" id="{73CDCE27-C5D6-4A17-8991-0D77A169B6FD}"/>
              </a:ext>
            </a:extLst>
          </p:cNvPr>
          <p:cNvSpPr/>
          <p:nvPr/>
        </p:nvSpPr>
        <p:spPr>
          <a:xfrm>
            <a:off x="1006439" y="2696434"/>
            <a:ext cx="489944" cy="376122"/>
          </a:xfrm>
          <a:custGeom>
            <a:avLst/>
            <a:gdLst/>
            <a:ahLst/>
            <a:cxnLst/>
            <a:rect l="l" t="t" r="r" b="b"/>
            <a:pathLst>
              <a:path w="1270986" h="855099">
                <a:moveTo>
                  <a:pt x="887870" y="591751"/>
                </a:moveTo>
                <a:cubicBezTo>
                  <a:pt x="927375" y="591751"/>
                  <a:pt x="959400" y="623776"/>
                  <a:pt x="959400" y="663281"/>
                </a:cubicBezTo>
                <a:cubicBezTo>
                  <a:pt x="959400" y="702786"/>
                  <a:pt x="927375" y="734812"/>
                  <a:pt x="887870" y="734812"/>
                </a:cubicBezTo>
                <a:cubicBezTo>
                  <a:pt x="848365" y="734812"/>
                  <a:pt x="816339" y="702786"/>
                  <a:pt x="816339" y="663281"/>
                </a:cubicBezTo>
                <a:cubicBezTo>
                  <a:pt x="816339" y="623776"/>
                  <a:pt x="848365" y="591751"/>
                  <a:pt x="887870" y="591751"/>
                </a:cubicBezTo>
                <a:close/>
                <a:moveTo>
                  <a:pt x="910951" y="506716"/>
                </a:moveTo>
                <a:lnTo>
                  <a:pt x="864832" y="507299"/>
                </a:lnTo>
                <a:lnTo>
                  <a:pt x="849255" y="562608"/>
                </a:lnTo>
                <a:lnTo>
                  <a:pt x="845795" y="563682"/>
                </a:lnTo>
                <a:lnTo>
                  <a:pt x="833581" y="570311"/>
                </a:lnTo>
                <a:lnTo>
                  <a:pt x="782376" y="548600"/>
                </a:lnTo>
                <a:lnTo>
                  <a:pt x="753165" y="585843"/>
                </a:lnTo>
                <a:lnTo>
                  <a:pt x="784958" y="631875"/>
                </a:lnTo>
                <a:lnTo>
                  <a:pt x="781972" y="641497"/>
                </a:lnTo>
                <a:lnTo>
                  <a:pt x="781116" y="649986"/>
                </a:lnTo>
                <a:lnTo>
                  <a:pt x="730455" y="678755"/>
                </a:lnTo>
                <a:lnTo>
                  <a:pt x="740279" y="723808"/>
                </a:lnTo>
                <a:lnTo>
                  <a:pt x="801246" y="727365"/>
                </a:lnTo>
                <a:lnTo>
                  <a:pt x="810042" y="738026"/>
                </a:lnTo>
                <a:lnTo>
                  <a:pt x="799776" y="800277"/>
                </a:lnTo>
                <a:lnTo>
                  <a:pt x="840688" y="819847"/>
                </a:lnTo>
                <a:lnTo>
                  <a:pt x="883375" y="770922"/>
                </a:lnTo>
                <a:lnTo>
                  <a:pt x="887869" y="771375"/>
                </a:lnTo>
                <a:lnTo>
                  <a:pt x="892555" y="770903"/>
                </a:lnTo>
                <a:lnTo>
                  <a:pt x="934128" y="818550"/>
                </a:lnTo>
                <a:lnTo>
                  <a:pt x="975752" y="797731"/>
                </a:lnTo>
                <a:lnTo>
                  <a:pt x="965871" y="737815"/>
                </a:lnTo>
                <a:lnTo>
                  <a:pt x="974483" y="727378"/>
                </a:lnTo>
                <a:lnTo>
                  <a:pt x="1034829" y="723857"/>
                </a:lnTo>
                <a:lnTo>
                  <a:pt x="1045284" y="678636"/>
                </a:lnTo>
                <a:lnTo>
                  <a:pt x="994611" y="649861"/>
                </a:lnTo>
                <a:lnTo>
                  <a:pt x="993767" y="641497"/>
                </a:lnTo>
                <a:lnTo>
                  <a:pt x="990845" y="632083"/>
                </a:lnTo>
                <a:lnTo>
                  <a:pt x="1024991" y="582645"/>
                </a:lnTo>
                <a:lnTo>
                  <a:pt x="997080" y="547112"/>
                </a:lnTo>
                <a:lnTo>
                  <a:pt x="942249" y="570361"/>
                </a:lnTo>
                <a:lnTo>
                  <a:pt x="929945" y="563682"/>
                </a:lnTo>
                <a:lnTo>
                  <a:pt x="926712" y="562678"/>
                </a:lnTo>
                <a:close/>
                <a:moveTo>
                  <a:pt x="930435" y="392996"/>
                </a:moveTo>
                <a:cubicBezTo>
                  <a:pt x="1025033" y="392996"/>
                  <a:pt x="1101707" y="461714"/>
                  <a:pt x="1101707" y="545371"/>
                </a:cubicBezTo>
                <a:cubicBezTo>
                  <a:pt x="1101707" y="558318"/>
                  <a:pt x="1099715" y="571264"/>
                  <a:pt x="1095732" y="583215"/>
                </a:cubicBezTo>
                <a:cubicBezTo>
                  <a:pt x="1099715" y="582219"/>
                  <a:pt x="1103698" y="582219"/>
                  <a:pt x="1107681" y="582219"/>
                </a:cubicBezTo>
                <a:cubicBezTo>
                  <a:pt x="1142533" y="582219"/>
                  <a:pt x="1171410" y="610105"/>
                  <a:pt x="1171410" y="644962"/>
                </a:cubicBezTo>
                <a:cubicBezTo>
                  <a:pt x="1171410" y="648946"/>
                  <a:pt x="1170414" y="651933"/>
                  <a:pt x="1170414" y="655917"/>
                </a:cubicBezTo>
                <a:cubicBezTo>
                  <a:pt x="1170414" y="655917"/>
                  <a:pt x="1170414" y="655917"/>
                  <a:pt x="1171410" y="655917"/>
                </a:cubicBezTo>
                <a:cubicBezTo>
                  <a:pt x="1226177" y="655917"/>
                  <a:pt x="1270986" y="700733"/>
                  <a:pt x="1270986" y="755508"/>
                </a:cubicBezTo>
                <a:cubicBezTo>
                  <a:pt x="1270986" y="810283"/>
                  <a:pt x="1226177" y="855099"/>
                  <a:pt x="1171410" y="855099"/>
                </a:cubicBezTo>
                <a:cubicBezTo>
                  <a:pt x="1171410" y="855099"/>
                  <a:pt x="1171410" y="855099"/>
                  <a:pt x="607808" y="855099"/>
                </a:cubicBezTo>
                <a:cubicBezTo>
                  <a:pt x="534122" y="855099"/>
                  <a:pt x="475372" y="795344"/>
                  <a:pt x="475372" y="722643"/>
                </a:cubicBezTo>
                <a:cubicBezTo>
                  <a:pt x="475372" y="648946"/>
                  <a:pt x="534122" y="590187"/>
                  <a:pt x="607808" y="590187"/>
                </a:cubicBezTo>
                <a:cubicBezTo>
                  <a:pt x="607808" y="590187"/>
                  <a:pt x="607808" y="590187"/>
                  <a:pt x="612787" y="591182"/>
                </a:cubicBezTo>
                <a:cubicBezTo>
                  <a:pt x="612787" y="589191"/>
                  <a:pt x="612787" y="587199"/>
                  <a:pt x="612787" y="586203"/>
                </a:cubicBezTo>
                <a:cubicBezTo>
                  <a:pt x="612787" y="535411"/>
                  <a:pt x="653614" y="494579"/>
                  <a:pt x="703402" y="494579"/>
                </a:cubicBezTo>
                <a:cubicBezTo>
                  <a:pt x="726304" y="494579"/>
                  <a:pt x="746219" y="502546"/>
                  <a:pt x="762152" y="516489"/>
                </a:cubicBezTo>
                <a:cubicBezTo>
                  <a:pt x="778084" y="445779"/>
                  <a:pt x="846791" y="392996"/>
                  <a:pt x="930435" y="392996"/>
                </a:cubicBezTo>
                <a:close/>
                <a:moveTo>
                  <a:pt x="293743" y="293564"/>
                </a:moveTo>
                <a:cubicBezTo>
                  <a:pt x="299716" y="292449"/>
                  <a:pt x="306118" y="294225"/>
                  <a:pt x="310707" y="298876"/>
                </a:cubicBezTo>
                <a:lnTo>
                  <a:pt x="448071" y="438114"/>
                </a:lnTo>
                <a:cubicBezTo>
                  <a:pt x="455413" y="445556"/>
                  <a:pt x="455332" y="457540"/>
                  <a:pt x="447890" y="464882"/>
                </a:cubicBezTo>
                <a:lnTo>
                  <a:pt x="447890" y="464882"/>
                </a:lnTo>
                <a:cubicBezTo>
                  <a:pt x="443239" y="469471"/>
                  <a:pt x="436813" y="471160"/>
                  <a:pt x="430856" y="469964"/>
                </a:cubicBezTo>
                <a:lnTo>
                  <a:pt x="429934" y="469684"/>
                </a:lnTo>
                <a:lnTo>
                  <a:pt x="430023" y="469896"/>
                </a:lnTo>
                <a:lnTo>
                  <a:pt x="386188" y="460131"/>
                </a:lnTo>
                <a:lnTo>
                  <a:pt x="419984" y="545724"/>
                </a:lnTo>
                <a:cubicBezTo>
                  <a:pt x="425038" y="558524"/>
                  <a:pt x="418758" y="572996"/>
                  <a:pt x="405959" y="578050"/>
                </a:cubicBezTo>
                <a:cubicBezTo>
                  <a:pt x="393160" y="583104"/>
                  <a:pt x="378687" y="576825"/>
                  <a:pt x="373633" y="564025"/>
                </a:cubicBezTo>
                <a:lnTo>
                  <a:pt x="340212" y="479380"/>
                </a:lnTo>
                <a:lnTo>
                  <a:pt x="314777" y="520315"/>
                </a:lnTo>
                <a:lnTo>
                  <a:pt x="314634" y="519976"/>
                </a:lnTo>
                <a:lnTo>
                  <a:pt x="313776" y="521053"/>
                </a:lnTo>
                <a:cubicBezTo>
                  <a:pt x="310410" y="524536"/>
                  <a:pt x="305714" y="526735"/>
                  <a:pt x="300488" y="526824"/>
                </a:cubicBezTo>
                <a:lnTo>
                  <a:pt x="300488" y="526823"/>
                </a:lnTo>
                <a:cubicBezTo>
                  <a:pt x="290036" y="527001"/>
                  <a:pt x="281419" y="518672"/>
                  <a:pt x="281241" y="508220"/>
                </a:cubicBezTo>
                <a:lnTo>
                  <a:pt x="277915" y="312656"/>
                </a:lnTo>
                <a:cubicBezTo>
                  <a:pt x="277815" y="306777"/>
                  <a:pt x="280406" y="301478"/>
                  <a:pt x="284553" y="297935"/>
                </a:cubicBezTo>
                <a:lnTo>
                  <a:pt x="286061" y="296985"/>
                </a:lnTo>
                <a:lnTo>
                  <a:pt x="286924" y="296290"/>
                </a:lnTo>
                <a:lnTo>
                  <a:pt x="288268" y="295594"/>
                </a:lnTo>
                <a:lnTo>
                  <a:pt x="289177" y="295021"/>
                </a:lnTo>
                <a:lnTo>
                  <a:pt x="289720" y="294842"/>
                </a:lnTo>
                <a:cubicBezTo>
                  <a:pt x="289889" y="294755"/>
                  <a:pt x="290059" y="294667"/>
                  <a:pt x="290228" y="294579"/>
                </a:cubicBezTo>
                <a:lnTo>
                  <a:pt x="292611" y="293891"/>
                </a:lnTo>
                <a:cubicBezTo>
                  <a:pt x="292644" y="293880"/>
                  <a:pt x="292678" y="293869"/>
                  <a:pt x="292711" y="293858"/>
                </a:cubicBezTo>
                <a:cubicBezTo>
                  <a:pt x="292719" y="293857"/>
                  <a:pt x="292726" y="293856"/>
                  <a:pt x="292734" y="293855"/>
                </a:cubicBezTo>
                <a:close/>
                <a:moveTo>
                  <a:pt x="281840" y="37388"/>
                </a:moveTo>
                <a:cubicBezTo>
                  <a:pt x="261373" y="37388"/>
                  <a:pt x="244781" y="53995"/>
                  <a:pt x="244781" y="74481"/>
                </a:cubicBezTo>
                <a:cubicBezTo>
                  <a:pt x="244781" y="94967"/>
                  <a:pt x="261373" y="111575"/>
                  <a:pt x="281840" y="111575"/>
                </a:cubicBezTo>
                <a:cubicBezTo>
                  <a:pt x="302308" y="111575"/>
                  <a:pt x="318900" y="94967"/>
                  <a:pt x="318900" y="74481"/>
                </a:cubicBezTo>
                <a:cubicBezTo>
                  <a:pt x="318900" y="53995"/>
                  <a:pt x="302308" y="37388"/>
                  <a:pt x="281840" y="37388"/>
                </a:cubicBezTo>
                <a:close/>
                <a:moveTo>
                  <a:pt x="182267" y="37388"/>
                </a:moveTo>
                <a:cubicBezTo>
                  <a:pt x="161800" y="37388"/>
                  <a:pt x="145208" y="53995"/>
                  <a:pt x="145208" y="74481"/>
                </a:cubicBezTo>
                <a:cubicBezTo>
                  <a:pt x="145208" y="94967"/>
                  <a:pt x="161800" y="111575"/>
                  <a:pt x="182267" y="111575"/>
                </a:cubicBezTo>
                <a:cubicBezTo>
                  <a:pt x="202735" y="111575"/>
                  <a:pt x="219327" y="94967"/>
                  <a:pt x="219327" y="74481"/>
                </a:cubicBezTo>
                <a:cubicBezTo>
                  <a:pt x="219327" y="53995"/>
                  <a:pt x="202735" y="37388"/>
                  <a:pt x="182267" y="37388"/>
                </a:cubicBezTo>
                <a:close/>
                <a:moveTo>
                  <a:pt x="82693" y="37388"/>
                </a:moveTo>
                <a:cubicBezTo>
                  <a:pt x="62226" y="37388"/>
                  <a:pt x="45634" y="53995"/>
                  <a:pt x="45634" y="74481"/>
                </a:cubicBezTo>
                <a:cubicBezTo>
                  <a:pt x="45634" y="94967"/>
                  <a:pt x="62226" y="111575"/>
                  <a:pt x="82693" y="111575"/>
                </a:cubicBezTo>
                <a:cubicBezTo>
                  <a:pt x="103161" y="111575"/>
                  <a:pt x="119753" y="94967"/>
                  <a:pt x="119753" y="74481"/>
                </a:cubicBezTo>
                <a:cubicBezTo>
                  <a:pt x="119753" y="53995"/>
                  <a:pt x="103161" y="37388"/>
                  <a:pt x="82693" y="37388"/>
                </a:cubicBezTo>
                <a:close/>
                <a:moveTo>
                  <a:pt x="76763" y="0"/>
                </a:moveTo>
                <a:lnTo>
                  <a:pt x="757189" y="0"/>
                </a:lnTo>
                <a:cubicBezTo>
                  <a:pt x="799584" y="0"/>
                  <a:pt x="833952" y="34400"/>
                  <a:pt x="833952" y="76834"/>
                </a:cubicBezTo>
                <a:lnTo>
                  <a:pt x="833952" y="353453"/>
                </a:lnTo>
                <a:lnTo>
                  <a:pt x="782838" y="387916"/>
                </a:lnTo>
                <a:lnTo>
                  <a:pt x="779346" y="393094"/>
                </a:lnTo>
                <a:lnTo>
                  <a:pt x="779346" y="153715"/>
                </a:lnTo>
                <a:lnTo>
                  <a:pt x="54606" y="153715"/>
                </a:lnTo>
                <a:lnTo>
                  <a:pt x="54606" y="650737"/>
                </a:lnTo>
                <a:lnTo>
                  <a:pt x="448812" y="650737"/>
                </a:lnTo>
                <a:lnTo>
                  <a:pt x="436292" y="669306"/>
                </a:lnTo>
                <a:cubicBezTo>
                  <a:pt x="431673" y="680227"/>
                  <a:pt x="428086" y="691691"/>
                  <a:pt x="425654" y="703575"/>
                </a:cubicBezTo>
                <a:lnTo>
                  <a:pt x="423969" y="720292"/>
                </a:lnTo>
                <a:lnTo>
                  <a:pt x="76763" y="720292"/>
                </a:lnTo>
                <a:cubicBezTo>
                  <a:pt x="34368" y="720292"/>
                  <a:pt x="0" y="685893"/>
                  <a:pt x="0" y="643458"/>
                </a:cubicBezTo>
                <a:lnTo>
                  <a:pt x="0" y="76834"/>
                </a:lnTo>
                <a:cubicBezTo>
                  <a:pt x="0" y="34400"/>
                  <a:pt x="34368" y="0"/>
                  <a:pt x="76763" y="0"/>
                </a:cubicBezTo>
                <a:close/>
              </a:path>
            </a:pathLst>
          </a:custGeom>
          <a:solidFill>
            <a:srgbClr val="282828">
              <a:lumMod val="75000"/>
              <a:lumOff val="25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68469" tIns="34235" rIns="68469" bIns="34235" numCol="1" anchor="t" anchorCtr="0" compatLnSpc="1">
            <a:prstTxWarp prst="textNoShape">
              <a:avLst/>
            </a:prstTxWarp>
          </a:bodyPr>
          <a:lstStyle/>
          <a:p>
            <a:pPr defTabSz="68426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solidFill>
                <a:srgbClr val="FFFFFF"/>
              </a:solidFill>
              <a:latin typeface="CiscoSansTT ExtraLight"/>
              <a:ea typeface="Arial"/>
              <a:cs typeface="Arial"/>
            </a:endParaRPr>
          </a:p>
        </p:txBody>
      </p:sp>
      <p:sp>
        <p:nvSpPr>
          <p:cNvPr id="260" name="Trapezoid 129">
            <a:extLst>
              <a:ext uri="{FF2B5EF4-FFF2-40B4-BE49-F238E27FC236}">
                <a16:creationId xmlns:a16="http://schemas.microsoft.com/office/drawing/2014/main" id="{AD5A5B60-A79B-4AB9-9CEC-6D81D1741D2E}"/>
              </a:ext>
            </a:extLst>
          </p:cNvPr>
          <p:cNvSpPr/>
          <p:nvPr/>
        </p:nvSpPr>
        <p:spPr>
          <a:xfrm>
            <a:off x="6441493" y="3086609"/>
            <a:ext cx="343595" cy="316178"/>
          </a:xfrm>
          <a:custGeom>
            <a:avLst/>
            <a:gdLst/>
            <a:ahLst/>
            <a:cxnLst/>
            <a:rect l="l" t="t" r="r" b="b"/>
            <a:pathLst>
              <a:path w="1237732" h="1084590">
                <a:moveTo>
                  <a:pt x="382937" y="701654"/>
                </a:moveTo>
                <a:cubicBezTo>
                  <a:pt x="512805" y="701654"/>
                  <a:pt x="633452" y="726605"/>
                  <a:pt x="733532" y="769335"/>
                </a:cubicBezTo>
                <a:lnTo>
                  <a:pt x="734457" y="769773"/>
                </a:lnTo>
                <a:lnTo>
                  <a:pt x="765873" y="1084590"/>
                </a:lnTo>
                <a:lnTo>
                  <a:pt x="0" y="1084590"/>
                </a:lnTo>
                <a:lnTo>
                  <a:pt x="31416" y="769773"/>
                </a:lnTo>
                <a:lnTo>
                  <a:pt x="32343" y="769335"/>
                </a:lnTo>
                <a:cubicBezTo>
                  <a:pt x="132421" y="726605"/>
                  <a:pt x="253069" y="701654"/>
                  <a:pt x="382937" y="701654"/>
                </a:cubicBezTo>
                <a:close/>
                <a:moveTo>
                  <a:pt x="854796" y="595415"/>
                </a:moveTo>
                <a:cubicBezTo>
                  <a:pt x="984665" y="595415"/>
                  <a:pt x="1105312" y="620366"/>
                  <a:pt x="1205391" y="663096"/>
                </a:cubicBezTo>
                <a:lnTo>
                  <a:pt x="1206317" y="663534"/>
                </a:lnTo>
                <a:lnTo>
                  <a:pt x="1237732" y="978352"/>
                </a:lnTo>
                <a:lnTo>
                  <a:pt x="789007" y="978352"/>
                </a:lnTo>
                <a:lnTo>
                  <a:pt x="766121" y="749007"/>
                </a:lnTo>
                <a:lnTo>
                  <a:pt x="765051" y="748501"/>
                </a:lnTo>
                <a:cubicBezTo>
                  <a:pt x="707217" y="723808"/>
                  <a:pt x="643439" y="704252"/>
                  <a:pt x="575358" y="690869"/>
                </a:cubicBezTo>
                <a:lnTo>
                  <a:pt x="501620" y="680129"/>
                </a:lnTo>
                <a:lnTo>
                  <a:pt x="503276" y="663534"/>
                </a:lnTo>
                <a:lnTo>
                  <a:pt x="504202" y="663096"/>
                </a:lnTo>
                <a:cubicBezTo>
                  <a:pt x="604281" y="620366"/>
                  <a:pt x="724929" y="595415"/>
                  <a:pt x="854796" y="595415"/>
                </a:cubicBezTo>
                <a:close/>
                <a:moveTo>
                  <a:pt x="380299" y="106239"/>
                </a:moveTo>
                <a:lnTo>
                  <a:pt x="381353" y="106375"/>
                </a:lnTo>
                <a:lnTo>
                  <a:pt x="382407" y="106239"/>
                </a:lnTo>
                <a:lnTo>
                  <a:pt x="383715" y="106371"/>
                </a:lnTo>
                <a:lnTo>
                  <a:pt x="385024" y="106239"/>
                </a:lnTo>
                <a:lnTo>
                  <a:pt x="386078" y="106375"/>
                </a:lnTo>
                <a:lnTo>
                  <a:pt x="387132" y="106239"/>
                </a:lnTo>
                <a:cubicBezTo>
                  <a:pt x="495337" y="106239"/>
                  <a:pt x="583053" y="193955"/>
                  <a:pt x="583053" y="302160"/>
                </a:cubicBezTo>
                <a:cubicBezTo>
                  <a:pt x="584283" y="406500"/>
                  <a:pt x="579221" y="414703"/>
                  <a:pt x="571225" y="452506"/>
                </a:cubicBezTo>
                <a:cubicBezTo>
                  <a:pt x="559994" y="481184"/>
                  <a:pt x="548047" y="506754"/>
                  <a:pt x="535074" y="528977"/>
                </a:cubicBezTo>
                <a:lnTo>
                  <a:pt x="519573" y="552527"/>
                </a:lnTo>
                <a:lnTo>
                  <a:pt x="511836" y="565435"/>
                </a:lnTo>
                <a:cubicBezTo>
                  <a:pt x="486914" y="603105"/>
                  <a:pt x="455709" y="632053"/>
                  <a:pt x="389932" y="632119"/>
                </a:cubicBezTo>
                <a:lnTo>
                  <a:pt x="387305" y="631869"/>
                </a:lnTo>
                <a:lnTo>
                  <a:pt x="385207" y="632119"/>
                </a:lnTo>
                <a:lnTo>
                  <a:pt x="383715" y="631977"/>
                </a:lnTo>
                <a:lnTo>
                  <a:pt x="382224" y="632119"/>
                </a:lnTo>
                <a:lnTo>
                  <a:pt x="380126" y="631869"/>
                </a:lnTo>
                <a:lnTo>
                  <a:pt x="377499" y="632119"/>
                </a:lnTo>
                <a:cubicBezTo>
                  <a:pt x="311722" y="632053"/>
                  <a:pt x="280517" y="603105"/>
                  <a:pt x="255595" y="565435"/>
                </a:cubicBezTo>
                <a:lnTo>
                  <a:pt x="247857" y="552527"/>
                </a:lnTo>
                <a:lnTo>
                  <a:pt x="232357" y="528977"/>
                </a:lnTo>
                <a:cubicBezTo>
                  <a:pt x="219384" y="506754"/>
                  <a:pt x="207437" y="481184"/>
                  <a:pt x="196206" y="452506"/>
                </a:cubicBezTo>
                <a:cubicBezTo>
                  <a:pt x="188209" y="414703"/>
                  <a:pt x="183148" y="406500"/>
                  <a:pt x="184378" y="302160"/>
                </a:cubicBezTo>
                <a:cubicBezTo>
                  <a:pt x="184378" y="193955"/>
                  <a:pt x="272094" y="106239"/>
                  <a:pt x="380299" y="106239"/>
                </a:cubicBezTo>
                <a:close/>
                <a:moveTo>
                  <a:pt x="852158" y="0"/>
                </a:moveTo>
                <a:lnTo>
                  <a:pt x="853212" y="136"/>
                </a:lnTo>
                <a:lnTo>
                  <a:pt x="854266" y="0"/>
                </a:lnTo>
                <a:lnTo>
                  <a:pt x="855574" y="132"/>
                </a:lnTo>
                <a:lnTo>
                  <a:pt x="856883" y="0"/>
                </a:lnTo>
                <a:lnTo>
                  <a:pt x="857937" y="136"/>
                </a:lnTo>
                <a:lnTo>
                  <a:pt x="858991" y="0"/>
                </a:lnTo>
                <a:cubicBezTo>
                  <a:pt x="967196" y="0"/>
                  <a:pt x="1054912" y="87716"/>
                  <a:pt x="1054912" y="195921"/>
                </a:cubicBezTo>
                <a:cubicBezTo>
                  <a:pt x="1056142" y="300261"/>
                  <a:pt x="1051080" y="308464"/>
                  <a:pt x="1043084" y="346267"/>
                </a:cubicBezTo>
                <a:cubicBezTo>
                  <a:pt x="1031853" y="374945"/>
                  <a:pt x="1019906" y="400515"/>
                  <a:pt x="1006933" y="422738"/>
                </a:cubicBezTo>
                <a:lnTo>
                  <a:pt x="991432" y="446288"/>
                </a:lnTo>
                <a:lnTo>
                  <a:pt x="983695" y="459196"/>
                </a:lnTo>
                <a:cubicBezTo>
                  <a:pt x="958773" y="496866"/>
                  <a:pt x="927568" y="525814"/>
                  <a:pt x="861791" y="525880"/>
                </a:cubicBezTo>
                <a:lnTo>
                  <a:pt x="859164" y="525630"/>
                </a:lnTo>
                <a:lnTo>
                  <a:pt x="857066" y="525880"/>
                </a:lnTo>
                <a:lnTo>
                  <a:pt x="855574" y="525738"/>
                </a:lnTo>
                <a:lnTo>
                  <a:pt x="854083" y="525880"/>
                </a:lnTo>
                <a:lnTo>
                  <a:pt x="851985" y="525630"/>
                </a:lnTo>
                <a:lnTo>
                  <a:pt x="849358" y="525880"/>
                </a:lnTo>
                <a:cubicBezTo>
                  <a:pt x="783581" y="525814"/>
                  <a:pt x="752376" y="496866"/>
                  <a:pt x="727454" y="459196"/>
                </a:cubicBezTo>
                <a:lnTo>
                  <a:pt x="719716" y="446288"/>
                </a:lnTo>
                <a:lnTo>
                  <a:pt x="704216" y="422738"/>
                </a:lnTo>
                <a:cubicBezTo>
                  <a:pt x="691243" y="400515"/>
                  <a:pt x="679296" y="374945"/>
                  <a:pt x="668065" y="346267"/>
                </a:cubicBezTo>
                <a:cubicBezTo>
                  <a:pt x="660068" y="308464"/>
                  <a:pt x="655007" y="300261"/>
                  <a:pt x="656237" y="195921"/>
                </a:cubicBezTo>
                <a:cubicBezTo>
                  <a:pt x="656237" y="87716"/>
                  <a:pt x="743953" y="0"/>
                  <a:pt x="852158" y="0"/>
                </a:cubicBezTo>
                <a:close/>
              </a:path>
            </a:pathLst>
          </a:custGeom>
          <a:solidFill>
            <a:srgbClr val="282828">
              <a:lumMod val="75000"/>
              <a:lumOff val="25000"/>
            </a:srgbClr>
          </a:solidFill>
          <a:ln>
            <a:noFill/>
          </a:ln>
        </p:spPr>
        <p:txBody>
          <a:bodyPr vert="horz" wrap="square" lIns="51440" tIns="25721" rIns="51440" bIns="25721" numCol="1" anchor="t" anchorCtr="0" compatLnSpc="1">
            <a:prstTxWarp prst="textNoShape">
              <a:avLst/>
            </a:prstTxWarp>
          </a:bodyPr>
          <a:lstStyle/>
          <a:p>
            <a:pPr defTabSz="34288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kern="0" dirty="0">
              <a:solidFill>
                <a:srgbClr val="676767"/>
              </a:solidFill>
              <a:latin typeface="CiscoSansTT ExtraLight"/>
            </a:endParaRPr>
          </a:p>
        </p:txBody>
      </p: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7D29FA83-4014-43A7-B36B-85D7E622C1D6}"/>
              </a:ext>
            </a:extLst>
          </p:cNvPr>
          <p:cNvGrpSpPr/>
          <p:nvPr/>
        </p:nvGrpSpPr>
        <p:grpSpPr>
          <a:xfrm>
            <a:off x="994786" y="1458342"/>
            <a:ext cx="391513" cy="391910"/>
            <a:chOff x="10245575" y="3096854"/>
            <a:chExt cx="335043" cy="335382"/>
          </a:xfrm>
        </p:grpSpPr>
        <p:sp>
          <p:nvSpPr>
            <p:cNvPr id="262" name="Oval 7">
              <a:extLst>
                <a:ext uri="{FF2B5EF4-FFF2-40B4-BE49-F238E27FC236}">
                  <a16:creationId xmlns:a16="http://schemas.microsoft.com/office/drawing/2014/main" id="{6BC27012-3340-48AC-BFEB-943DD518E0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45575" y="3096854"/>
              <a:ext cx="335043" cy="335382"/>
            </a:xfrm>
            <a:custGeom>
              <a:avLst/>
              <a:gdLst/>
              <a:ahLst/>
              <a:cxnLst/>
              <a:rect l="l" t="t" r="r" b="b"/>
              <a:pathLst>
                <a:path w="857885" h="858752">
                  <a:moveTo>
                    <a:pt x="364072" y="60804"/>
                  </a:moveTo>
                  <a:cubicBezTo>
                    <a:pt x="196582" y="60804"/>
                    <a:pt x="60804" y="196581"/>
                    <a:pt x="60804" y="364072"/>
                  </a:cubicBezTo>
                  <a:cubicBezTo>
                    <a:pt x="60804" y="531563"/>
                    <a:pt x="196582" y="667340"/>
                    <a:pt x="364072" y="667340"/>
                  </a:cubicBezTo>
                  <a:cubicBezTo>
                    <a:pt x="531563" y="667340"/>
                    <a:pt x="667340" y="531563"/>
                    <a:pt x="667340" y="364072"/>
                  </a:cubicBezTo>
                  <a:cubicBezTo>
                    <a:pt x="667340" y="196581"/>
                    <a:pt x="531563" y="60804"/>
                    <a:pt x="364072" y="60804"/>
                  </a:cubicBezTo>
                  <a:close/>
                  <a:moveTo>
                    <a:pt x="364072" y="0"/>
                  </a:moveTo>
                  <a:cubicBezTo>
                    <a:pt x="565143" y="0"/>
                    <a:pt x="728144" y="163001"/>
                    <a:pt x="728144" y="364072"/>
                  </a:cubicBezTo>
                  <a:cubicBezTo>
                    <a:pt x="728144" y="439474"/>
                    <a:pt x="705222" y="509522"/>
                    <a:pt x="665966" y="567628"/>
                  </a:cubicBezTo>
                  <a:lnTo>
                    <a:pt x="650609" y="586242"/>
                  </a:lnTo>
                  <a:lnTo>
                    <a:pt x="844200" y="779235"/>
                  </a:lnTo>
                  <a:cubicBezTo>
                    <a:pt x="862407" y="797385"/>
                    <a:pt x="862453" y="826860"/>
                    <a:pt x="844302" y="845068"/>
                  </a:cubicBezTo>
                  <a:cubicBezTo>
                    <a:pt x="826151" y="863275"/>
                    <a:pt x="796676" y="863320"/>
                    <a:pt x="778469" y="845169"/>
                  </a:cubicBezTo>
                  <a:lnTo>
                    <a:pt x="584635" y="651934"/>
                  </a:lnTo>
                  <a:lnTo>
                    <a:pt x="567628" y="665966"/>
                  </a:lnTo>
                  <a:cubicBezTo>
                    <a:pt x="509522" y="705222"/>
                    <a:pt x="439474" y="728144"/>
                    <a:pt x="364072" y="728144"/>
                  </a:cubicBezTo>
                  <a:cubicBezTo>
                    <a:pt x="163001" y="728144"/>
                    <a:pt x="0" y="565143"/>
                    <a:pt x="0" y="364072"/>
                  </a:cubicBezTo>
                  <a:cubicBezTo>
                    <a:pt x="0" y="163001"/>
                    <a:pt x="163001" y="0"/>
                    <a:pt x="364072" y="0"/>
                  </a:cubicBezTo>
                  <a:close/>
                </a:path>
              </a:pathLst>
            </a:custGeom>
            <a:solidFill>
              <a:srgbClr val="282828">
                <a:lumMod val="75000"/>
                <a:lumOff val="2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lIns="68577" tIns="34289" rIns="68577" bIns="34289" rtlCol="0" anchor="ctr"/>
            <a:lstStyle/>
            <a:p>
              <a:pPr algn="ctr" defTabSz="3428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 dirty="0">
                <a:solidFill>
                  <a:srgbClr val="FFFFFF"/>
                </a:solidFill>
                <a:latin typeface="CiscoSansTT ExtraLigh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3" name="Oval 23">
              <a:extLst>
                <a:ext uri="{FF2B5EF4-FFF2-40B4-BE49-F238E27FC236}">
                  <a16:creationId xmlns:a16="http://schemas.microsoft.com/office/drawing/2014/main" id="{F0C81EFE-D925-4BDA-B469-3E7626ADDF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01291" y="3206392"/>
              <a:ext cx="186338" cy="148373"/>
            </a:xfrm>
            <a:custGeom>
              <a:avLst/>
              <a:gdLst/>
              <a:ahLst/>
              <a:cxnLst/>
              <a:rect l="l" t="t" r="r" b="b"/>
              <a:pathLst>
                <a:path w="477122" h="379911">
                  <a:moveTo>
                    <a:pt x="252554" y="155898"/>
                  </a:moveTo>
                  <a:lnTo>
                    <a:pt x="350844" y="155898"/>
                  </a:lnTo>
                  <a:lnTo>
                    <a:pt x="350844" y="355189"/>
                  </a:lnTo>
                  <a:lnTo>
                    <a:pt x="343244" y="359314"/>
                  </a:lnTo>
                  <a:cubicBezTo>
                    <a:pt x="326713" y="366306"/>
                    <a:pt x="309360" y="371736"/>
                    <a:pt x="291370" y="375417"/>
                  </a:cubicBezTo>
                  <a:lnTo>
                    <a:pt x="252554" y="379330"/>
                  </a:lnTo>
                  <a:close/>
                  <a:moveTo>
                    <a:pt x="0" y="92551"/>
                  </a:moveTo>
                  <a:lnTo>
                    <a:pt x="98290" y="92551"/>
                  </a:lnTo>
                  <a:lnTo>
                    <a:pt x="98290" y="343129"/>
                  </a:lnTo>
                  <a:lnTo>
                    <a:pt x="81166" y="333835"/>
                  </a:lnTo>
                  <a:cubicBezTo>
                    <a:pt x="51762" y="313970"/>
                    <a:pt x="26387" y="288594"/>
                    <a:pt x="6522" y="259190"/>
                  </a:cubicBezTo>
                  <a:lnTo>
                    <a:pt x="0" y="247175"/>
                  </a:lnTo>
                  <a:close/>
                  <a:moveTo>
                    <a:pt x="126277" y="38230"/>
                  </a:moveTo>
                  <a:lnTo>
                    <a:pt x="224567" y="38230"/>
                  </a:lnTo>
                  <a:lnTo>
                    <a:pt x="224567" y="379911"/>
                  </a:lnTo>
                  <a:lnTo>
                    <a:pt x="179982" y="375417"/>
                  </a:lnTo>
                  <a:cubicBezTo>
                    <a:pt x="161992" y="371736"/>
                    <a:pt x="144639" y="366306"/>
                    <a:pt x="128108" y="359314"/>
                  </a:cubicBezTo>
                  <a:lnTo>
                    <a:pt x="126277" y="358320"/>
                  </a:lnTo>
                  <a:close/>
                  <a:moveTo>
                    <a:pt x="378832" y="0"/>
                  </a:moveTo>
                  <a:lnTo>
                    <a:pt x="477122" y="0"/>
                  </a:lnTo>
                  <a:lnTo>
                    <a:pt x="477122" y="236545"/>
                  </a:lnTo>
                  <a:lnTo>
                    <a:pt x="464830" y="259190"/>
                  </a:lnTo>
                  <a:cubicBezTo>
                    <a:pt x="444966" y="288594"/>
                    <a:pt x="419590" y="313970"/>
                    <a:pt x="390186" y="333835"/>
                  </a:cubicBezTo>
                  <a:lnTo>
                    <a:pt x="378832" y="339998"/>
                  </a:lnTo>
                  <a:close/>
                </a:path>
              </a:pathLst>
            </a:custGeom>
            <a:solidFill>
              <a:srgbClr val="282828">
                <a:lumMod val="75000"/>
                <a:lumOff val="2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lIns="68577" tIns="34289" rIns="68577" bIns="34289" rtlCol="0" anchor="ctr"/>
            <a:lstStyle/>
            <a:p>
              <a:pPr algn="ctr" defTabSz="3428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 dirty="0">
                <a:solidFill>
                  <a:srgbClr val="FFFFFF"/>
                </a:solidFill>
                <a:latin typeface="CiscoSansTT ExtraLigh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64" name="Rectangle 263">
            <a:extLst>
              <a:ext uri="{FF2B5EF4-FFF2-40B4-BE49-F238E27FC236}">
                <a16:creationId xmlns:a16="http://schemas.microsoft.com/office/drawing/2014/main" id="{6C410484-238B-42FA-83C3-45A85E8BDBA0}"/>
              </a:ext>
            </a:extLst>
          </p:cNvPr>
          <p:cNvSpPr/>
          <p:nvPr/>
        </p:nvSpPr>
        <p:spPr>
          <a:xfrm>
            <a:off x="3302549" y="3956456"/>
            <a:ext cx="1188000" cy="751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Best Practice Session</a:t>
            </a:r>
          </a:p>
        </p:txBody>
      </p:sp>
      <p:pic>
        <p:nvPicPr>
          <p:cNvPr id="265" name="Graphic 264" descr="Truck">
            <a:extLst>
              <a:ext uri="{FF2B5EF4-FFF2-40B4-BE49-F238E27FC236}">
                <a16:creationId xmlns:a16="http://schemas.microsoft.com/office/drawing/2014/main" id="{B4EB2455-090C-458E-BC35-6BF9F60DD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9074" y="3839826"/>
            <a:ext cx="519504" cy="519504"/>
          </a:xfrm>
          <a:prstGeom prst="rect">
            <a:avLst/>
          </a:prstGeom>
        </p:spPr>
      </p:pic>
      <p:sp>
        <p:nvSpPr>
          <p:cNvPr id="266" name="Rectangle 265">
            <a:extLst>
              <a:ext uri="{FF2B5EF4-FFF2-40B4-BE49-F238E27FC236}">
                <a16:creationId xmlns:a16="http://schemas.microsoft.com/office/drawing/2014/main" id="{3BEDBF7B-A0BA-4355-9F44-BD295991FDBA}"/>
              </a:ext>
            </a:extLst>
          </p:cNvPr>
          <p:cNvSpPr/>
          <p:nvPr/>
        </p:nvSpPr>
        <p:spPr>
          <a:xfrm>
            <a:off x="7367866" y="3956456"/>
            <a:ext cx="1188000" cy="751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Certification Training</a:t>
            </a:r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9E7CAF87-77D2-4C59-A96E-36E12353515A}"/>
              </a:ext>
            </a:extLst>
          </p:cNvPr>
          <p:cNvSpPr/>
          <p:nvPr/>
        </p:nvSpPr>
        <p:spPr>
          <a:xfrm>
            <a:off x="6012761" y="4043265"/>
            <a:ext cx="1188000" cy="52571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Assessment</a:t>
            </a:r>
            <a:endParaRPr lang="en-US" sz="1400" b="1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72BA7487-304A-43C2-85E8-63343E00392B}"/>
              </a:ext>
            </a:extLst>
          </p:cNvPr>
          <p:cNvSpPr txBox="1"/>
          <p:nvPr/>
        </p:nvSpPr>
        <p:spPr>
          <a:xfrm>
            <a:off x="583764" y="3115448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005073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Solution</a:t>
            </a:r>
          </a:p>
        </p:txBody>
      </p:sp>
      <p:sp>
        <p:nvSpPr>
          <p:cNvPr id="269" name="Freeform 6">
            <a:extLst>
              <a:ext uri="{FF2B5EF4-FFF2-40B4-BE49-F238E27FC236}">
                <a16:creationId xmlns:a16="http://schemas.microsoft.com/office/drawing/2014/main" id="{E7FA342D-09E3-4E00-AF39-0B597712C644}"/>
              </a:ext>
            </a:extLst>
          </p:cNvPr>
          <p:cNvSpPr>
            <a:spLocks noEditPoints="1"/>
          </p:cNvSpPr>
          <p:nvPr/>
        </p:nvSpPr>
        <p:spPr bwMode="auto">
          <a:xfrm>
            <a:off x="5097248" y="3035576"/>
            <a:ext cx="383546" cy="388355"/>
          </a:xfrm>
          <a:custGeom>
            <a:avLst/>
            <a:gdLst>
              <a:gd name="T0" fmla="*/ 548 w 800"/>
              <a:gd name="T1" fmla="*/ 338 h 800"/>
              <a:gd name="T2" fmla="*/ 353 w 800"/>
              <a:gd name="T3" fmla="*/ 533 h 800"/>
              <a:gd name="T4" fmla="*/ 251 w 800"/>
              <a:gd name="T5" fmla="*/ 431 h 800"/>
              <a:gd name="T6" fmla="*/ 251 w 800"/>
              <a:gd name="T7" fmla="*/ 384 h 800"/>
              <a:gd name="T8" fmla="*/ 298 w 800"/>
              <a:gd name="T9" fmla="*/ 384 h 800"/>
              <a:gd name="T10" fmla="*/ 353 w 800"/>
              <a:gd name="T11" fmla="*/ 439 h 800"/>
              <a:gd name="T12" fmla="*/ 501 w 800"/>
              <a:gd name="T13" fmla="*/ 290 h 800"/>
              <a:gd name="T14" fmla="*/ 548 w 800"/>
              <a:gd name="T15" fmla="*/ 290 h 800"/>
              <a:gd name="T16" fmla="*/ 548 w 800"/>
              <a:gd name="T17" fmla="*/ 338 h 800"/>
              <a:gd name="T18" fmla="*/ 800 w 800"/>
              <a:gd name="T19" fmla="*/ 400 h 800"/>
              <a:gd name="T20" fmla="*/ 709 w 800"/>
              <a:gd name="T21" fmla="*/ 317 h 800"/>
              <a:gd name="T22" fmla="*/ 746 w 800"/>
              <a:gd name="T23" fmla="*/ 200 h 800"/>
              <a:gd name="T24" fmla="*/ 626 w 800"/>
              <a:gd name="T25" fmla="*/ 174 h 800"/>
              <a:gd name="T26" fmla="*/ 600 w 800"/>
              <a:gd name="T27" fmla="*/ 54 h 800"/>
              <a:gd name="T28" fmla="*/ 482 w 800"/>
              <a:gd name="T29" fmla="*/ 91 h 800"/>
              <a:gd name="T30" fmla="*/ 400 w 800"/>
              <a:gd name="T31" fmla="*/ 0 h 800"/>
              <a:gd name="T32" fmla="*/ 317 w 800"/>
              <a:gd name="T33" fmla="*/ 91 h 800"/>
              <a:gd name="T34" fmla="*/ 200 w 800"/>
              <a:gd name="T35" fmla="*/ 54 h 800"/>
              <a:gd name="T36" fmla="*/ 173 w 800"/>
              <a:gd name="T37" fmla="*/ 174 h 800"/>
              <a:gd name="T38" fmla="*/ 53 w 800"/>
              <a:gd name="T39" fmla="*/ 200 h 800"/>
              <a:gd name="T40" fmla="*/ 91 w 800"/>
              <a:gd name="T41" fmla="*/ 317 h 800"/>
              <a:gd name="T42" fmla="*/ 0 w 800"/>
              <a:gd name="T43" fmla="*/ 400 h 800"/>
              <a:gd name="T44" fmla="*/ 91 w 800"/>
              <a:gd name="T45" fmla="*/ 483 h 800"/>
              <a:gd name="T46" fmla="*/ 53 w 800"/>
              <a:gd name="T47" fmla="*/ 600 h 800"/>
              <a:gd name="T48" fmla="*/ 173 w 800"/>
              <a:gd name="T49" fmla="*/ 626 h 800"/>
              <a:gd name="T50" fmla="*/ 200 w 800"/>
              <a:gd name="T51" fmla="*/ 746 h 800"/>
              <a:gd name="T52" fmla="*/ 317 w 800"/>
              <a:gd name="T53" fmla="*/ 709 h 800"/>
              <a:gd name="T54" fmla="*/ 400 w 800"/>
              <a:gd name="T55" fmla="*/ 800 h 800"/>
              <a:gd name="T56" fmla="*/ 482 w 800"/>
              <a:gd name="T57" fmla="*/ 709 h 800"/>
              <a:gd name="T58" fmla="*/ 600 w 800"/>
              <a:gd name="T59" fmla="*/ 746 h 800"/>
              <a:gd name="T60" fmla="*/ 626 w 800"/>
              <a:gd name="T61" fmla="*/ 626 h 800"/>
              <a:gd name="T62" fmla="*/ 746 w 800"/>
              <a:gd name="T63" fmla="*/ 600 h 800"/>
              <a:gd name="T64" fmla="*/ 709 w 800"/>
              <a:gd name="T65" fmla="*/ 483 h 800"/>
              <a:gd name="T66" fmla="*/ 800 w 800"/>
              <a:gd name="T67" fmla="*/ 400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00" h="800">
                <a:moveTo>
                  <a:pt x="548" y="338"/>
                </a:moveTo>
                <a:lnTo>
                  <a:pt x="353" y="533"/>
                </a:lnTo>
                <a:lnTo>
                  <a:pt x="251" y="431"/>
                </a:lnTo>
                <a:cubicBezTo>
                  <a:pt x="238" y="418"/>
                  <a:pt x="238" y="397"/>
                  <a:pt x="251" y="384"/>
                </a:cubicBezTo>
                <a:cubicBezTo>
                  <a:pt x="264" y="371"/>
                  <a:pt x="285" y="371"/>
                  <a:pt x="298" y="384"/>
                </a:cubicBezTo>
                <a:lnTo>
                  <a:pt x="353" y="439"/>
                </a:lnTo>
                <a:lnTo>
                  <a:pt x="501" y="290"/>
                </a:lnTo>
                <a:cubicBezTo>
                  <a:pt x="514" y="277"/>
                  <a:pt x="535" y="277"/>
                  <a:pt x="548" y="290"/>
                </a:cubicBezTo>
                <a:cubicBezTo>
                  <a:pt x="561" y="304"/>
                  <a:pt x="561" y="325"/>
                  <a:pt x="548" y="338"/>
                </a:cubicBezTo>
                <a:moveTo>
                  <a:pt x="800" y="400"/>
                </a:moveTo>
                <a:lnTo>
                  <a:pt x="709" y="317"/>
                </a:lnTo>
                <a:lnTo>
                  <a:pt x="746" y="200"/>
                </a:lnTo>
                <a:lnTo>
                  <a:pt x="626" y="174"/>
                </a:lnTo>
                <a:lnTo>
                  <a:pt x="600" y="54"/>
                </a:lnTo>
                <a:lnTo>
                  <a:pt x="482" y="91"/>
                </a:lnTo>
                <a:lnTo>
                  <a:pt x="400" y="0"/>
                </a:lnTo>
                <a:lnTo>
                  <a:pt x="317" y="91"/>
                </a:lnTo>
                <a:lnTo>
                  <a:pt x="200" y="54"/>
                </a:lnTo>
                <a:lnTo>
                  <a:pt x="173" y="174"/>
                </a:lnTo>
                <a:lnTo>
                  <a:pt x="53" y="200"/>
                </a:lnTo>
                <a:lnTo>
                  <a:pt x="91" y="317"/>
                </a:lnTo>
                <a:lnTo>
                  <a:pt x="0" y="400"/>
                </a:lnTo>
                <a:lnTo>
                  <a:pt x="91" y="483"/>
                </a:lnTo>
                <a:lnTo>
                  <a:pt x="53" y="600"/>
                </a:lnTo>
                <a:lnTo>
                  <a:pt x="173" y="626"/>
                </a:lnTo>
                <a:lnTo>
                  <a:pt x="200" y="746"/>
                </a:lnTo>
                <a:lnTo>
                  <a:pt x="317" y="709"/>
                </a:lnTo>
                <a:lnTo>
                  <a:pt x="400" y="800"/>
                </a:lnTo>
                <a:lnTo>
                  <a:pt x="482" y="709"/>
                </a:lnTo>
                <a:lnTo>
                  <a:pt x="600" y="746"/>
                </a:lnTo>
                <a:lnTo>
                  <a:pt x="626" y="626"/>
                </a:lnTo>
                <a:lnTo>
                  <a:pt x="746" y="600"/>
                </a:lnTo>
                <a:lnTo>
                  <a:pt x="709" y="483"/>
                </a:lnTo>
                <a:lnTo>
                  <a:pt x="800" y="400"/>
                </a:lnTo>
                <a:close/>
              </a:path>
            </a:pathLst>
          </a:custGeom>
          <a:solidFill>
            <a:srgbClr val="282828">
              <a:lumMod val="75000"/>
              <a:lumOff val="25000"/>
            </a:srgbClr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402" name="TextBox 401">
            <a:extLst>
              <a:ext uri="{FF2B5EF4-FFF2-40B4-BE49-F238E27FC236}">
                <a16:creationId xmlns:a16="http://schemas.microsoft.com/office/drawing/2014/main" id="{3BCA8C08-4CC9-4A8A-8262-2ABE7574B985}"/>
              </a:ext>
            </a:extLst>
          </p:cNvPr>
          <p:cNvSpPr txBox="1"/>
          <p:nvPr/>
        </p:nvSpPr>
        <p:spPr>
          <a:xfrm>
            <a:off x="4627836" y="1464124"/>
            <a:ext cx="654345" cy="24622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kern="0" dirty="0">
                <a:latin typeface="+mn-lt"/>
                <a:cs typeface="Arial" panose="020B0604020202020204" pitchFamily="34" charset="0"/>
              </a:rPr>
              <a:t>Change</a:t>
            </a:r>
            <a:endParaRPr lang="en-IN" sz="1000" b="1" kern="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03" name="Picture 402">
            <a:extLst>
              <a:ext uri="{FF2B5EF4-FFF2-40B4-BE49-F238E27FC236}">
                <a16:creationId xmlns:a16="http://schemas.microsoft.com/office/drawing/2014/main" id="{A8E76089-DF60-4588-8CD2-ECDEDF6A0C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663" y="1793243"/>
            <a:ext cx="288000" cy="279438"/>
          </a:xfrm>
          <a:prstGeom prst="rect">
            <a:avLst/>
          </a:prstGeom>
        </p:spPr>
      </p:pic>
      <p:sp>
        <p:nvSpPr>
          <p:cNvPr id="407" name="TextBox 406">
            <a:extLst>
              <a:ext uri="{FF2B5EF4-FFF2-40B4-BE49-F238E27FC236}">
                <a16:creationId xmlns:a16="http://schemas.microsoft.com/office/drawing/2014/main" id="{742F09DF-6661-4B3B-ACF7-BB1046877795}"/>
              </a:ext>
            </a:extLst>
          </p:cNvPr>
          <p:cNvSpPr txBox="1"/>
          <p:nvPr/>
        </p:nvSpPr>
        <p:spPr>
          <a:xfrm>
            <a:off x="3030473" y="1464124"/>
            <a:ext cx="575799" cy="24622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kern="0" dirty="0">
                <a:latin typeface="+mn-lt"/>
                <a:cs typeface="Arial" panose="020B0604020202020204" pitchFamily="34" charset="0"/>
              </a:rPr>
              <a:t>Quality</a:t>
            </a:r>
            <a:endParaRPr lang="en-IN" sz="1000" b="1" kern="0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D3D353ED-0213-4BA3-8A32-F7C3823519D7}"/>
              </a:ext>
            </a:extLst>
          </p:cNvPr>
          <p:cNvGrpSpPr/>
          <p:nvPr/>
        </p:nvGrpSpPr>
        <p:grpSpPr>
          <a:xfrm>
            <a:off x="3191129" y="1793243"/>
            <a:ext cx="288000" cy="288000"/>
            <a:chOff x="6803301" y="-197334"/>
            <a:chExt cx="457200" cy="457199"/>
          </a:xfrm>
        </p:grpSpPr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78F29384-BF89-454E-AE57-0BBBEC355B7E}"/>
                </a:ext>
              </a:extLst>
            </p:cNvPr>
            <p:cNvSpPr/>
            <p:nvPr/>
          </p:nvSpPr>
          <p:spPr>
            <a:xfrm>
              <a:off x="6803301" y="-197334"/>
              <a:ext cx="457200" cy="457199"/>
            </a:xfrm>
            <a:prstGeom prst="ellipse">
              <a:avLst/>
            </a:prstGeom>
            <a:solidFill>
              <a:srgbClr val="00507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kern="0" dirty="0">
                <a:solidFill>
                  <a:srgbClr val="005073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10" name="Group 409">
              <a:extLst>
                <a:ext uri="{FF2B5EF4-FFF2-40B4-BE49-F238E27FC236}">
                  <a16:creationId xmlns:a16="http://schemas.microsoft.com/office/drawing/2014/main" id="{19B5898E-4E26-4A26-8D01-B952AA231648}"/>
                </a:ext>
              </a:extLst>
            </p:cNvPr>
            <p:cNvGrpSpPr/>
            <p:nvPr/>
          </p:nvGrpSpPr>
          <p:grpSpPr>
            <a:xfrm>
              <a:off x="6829948" y="-83921"/>
              <a:ext cx="401305" cy="300821"/>
              <a:chOff x="6829956" y="-820723"/>
              <a:chExt cx="1944169" cy="1037627"/>
            </a:xfrm>
          </p:grpSpPr>
          <p:grpSp>
            <p:nvGrpSpPr>
              <p:cNvPr id="411" name="Group 410">
                <a:extLst>
                  <a:ext uri="{FF2B5EF4-FFF2-40B4-BE49-F238E27FC236}">
                    <a16:creationId xmlns:a16="http://schemas.microsoft.com/office/drawing/2014/main" id="{A9096761-2700-415A-9E0C-14A298C0B898}"/>
                  </a:ext>
                </a:extLst>
              </p:cNvPr>
              <p:cNvGrpSpPr/>
              <p:nvPr/>
            </p:nvGrpSpPr>
            <p:grpSpPr>
              <a:xfrm>
                <a:off x="6829956" y="-820723"/>
                <a:ext cx="1944169" cy="1037627"/>
                <a:chOff x="3732230" y="2365367"/>
                <a:chExt cx="3917952" cy="3082933"/>
              </a:xfrm>
              <a:solidFill>
                <a:srgbClr val="58595B"/>
              </a:solidFill>
              <a:effectLst/>
            </p:grpSpPr>
            <p:sp>
              <p:nvSpPr>
                <p:cNvPr id="421" name="Freeform 6">
                  <a:extLst>
                    <a:ext uri="{FF2B5EF4-FFF2-40B4-BE49-F238E27FC236}">
                      <a16:creationId xmlns:a16="http://schemas.microsoft.com/office/drawing/2014/main" id="{C36D3545-2C0D-438C-A580-4C62CD83AC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97475" y="4635506"/>
                  <a:ext cx="985834" cy="773116"/>
                </a:xfrm>
                <a:custGeom>
                  <a:avLst/>
                  <a:gdLst>
                    <a:gd name="T0" fmla="*/ 230 w 1241"/>
                    <a:gd name="T1" fmla="*/ 0 h 973"/>
                    <a:gd name="T2" fmla="*/ 1050 w 1241"/>
                    <a:gd name="T3" fmla="*/ 0 h 973"/>
                    <a:gd name="T4" fmla="*/ 1074 w 1241"/>
                    <a:gd name="T5" fmla="*/ 4 h 973"/>
                    <a:gd name="T6" fmla="*/ 1095 w 1241"/>
                    <a:gd name="T7" fmla="*/ 15 h 973"/>
                    <a:gd name="T8" fmla="*/ 1112 w 1241"/>
                    <a:gd name="T9" fmla="*/ 31 h 973"/>
                    <a:gd name="T10" fmla="*/ 1122 w 1241"/>
                    <a:gd name="T11" fmla="*/ 52 h 973"/>
                    <a:gd name="T12" fmla="*/ 1127 w 1241"/>
                    <a:gd name="T13" fmla="*/ 76 h 973"/>
                    <a:gd name="T14" fmla="*/ 1241 w 1241"/>
                    <a:gd name="T15" fmla="*/ 897 h 973"/>
                    <a:gd name="T16" fmla="*/ 1238 w 1241"/>
                    <a:gd name="T17" fmla="*/ 921 h 973"/>
                    <a:gd name="T18" fmla="*/ 1227 w 1241"/>
                    <a:gd name="T19" fmla="*/ 942 h 973"/>
                    <a:gd name="T20" fmla="*/ 1211 w 1241"/>
                    <a:gd name="T21" fmla="*/ 958 h 973"/>
                    <a:gd name="T22" fmla="*/ 1188 w 1241"/>
                    <a:gd name="T23" fmla="*/ 969 h 973"/>
                    <a:gd name="T24" fmla="*/ 1164 w 1241"/>
                    <a:gd name="T25" fmla="*/ 973 h 973"/>
                    <a:gd name="T26" fmla="*/ 77 w 1241"/>
                    <a:gd name="T27" fmla="*/ 973 h 973"/>
                    <a:gd name="T28" fmla="*/ 52 w 1241"/>
                    <a:gd name="T29" fmla="*/ 969 h 973"/>
                    <a:gd name="T30" fmla="*/ 31 w 1241"/>
                    <a:gd name="T31" fmla="*/ 958 h 973"/>
                    <a:gd name="T32" fmla="*/ 14 w 1241"/>
                    <a:gd name="T33" fmla="*/ 942 h 973"/>
                    <a:gd name="T34" fmla="*/ 4 w 1241"/>
                    <a:gd name="T35" fmla="*/ 921 h 973"/>
                    <a:gd name="T36" fmla="*/ 0 w 1241"/>
                    <a:gd name="T37" fmla="*/ 897 h 973"/>
                    <a:gd name="T38" fmla="*/ 154 w 1241"/>
                    <a:gd name="T39" fmla="*/ 76 h 973"/>
                    <a:gd name="T40" fmla="*/ 157 w 1241"/>
                    <a:gd name="T41" fmla="*/ 52 h 973"/>
                    <a:gd name="T42" fmla="*/ 169 w 1241"/>
                    <a:gd name="T43" fmla="*/ 31 h 973"/>
                    <a:gd name="T44" fmla="*/ 185 w 1241"/>
                    <a:gd name="T45" fmla="*/ 15 h 973"/>
                    <a:gd name="T46" fmla="*/ 206 w 1241"/>
                    <a:gd name="T47" fmla="*/ 4 h 973"/>
                    <a:gd name="T48" fmla="*/ 230 w 1241"/>
                    <a:gd name="T49" fmla="*/ 0 h 9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41" h="973">
                      <a:moveTo>
                        <a:pt x="230" y="0"/>
                      </a:moveTo>
                      <a:lnTo>
                        <a:pt x="1050" y="0"/>
                      </a:lnTo>
                      <a:lnTo>
                        <a:pt x="1074" y="4"/>
                      </a:lnTo>
                      <a:lnTo>
                        <a:pt x="1095" y="15"/>
                      </a:lnTo>
                      <a:lnTo>
                        <a:pt x="1112" y="31"/>
                      </a:lnTo>
                      <a:lnTo>
                        <a:pt x="1122" y="52"/>
                      </a:lnTo>
                      <a:lnTo>
                        <a:pt x="1127" y="76"/>
                      </a:lnTo>
                      <a:lnTo>
                        <a:pt x="1241" y="897"/>
                      </a:lnTo>
                      <a:lnTo>
                        <a:pt x="1238" y="921"/>
                      </a:lnTo>
                      <a:lnTo>
                        <a:pt x="1227" y="942"/>
                      </a:lnTo>
                      <a:lnTo>
                        <a:pt x="1211" y="958"/>
                      </a:lnTo>
                      <a:lnTo>
                        <a:pt x="1188" y="969"/>
                      </a:lnTo>
                      <a:lnTo>
                        <a:pt x="1164" y="973"/>
                      </a:lnTo>
                      <a:lnTo>
                        <a:pt x="77" y="973"/>
                      </a:lnTo>
                      <a:lnTo>
                        <a:pt x="52" y="969"/>
                      </a:lnTo>
                      <a:lnTo>
                        <a:pt x="31" y="958"/>
                      </a:lnTo>
                      <a:lnTo>
                        <a:pt x="14" y="942"/>
                      </a:lnTo>
                      <a:lnTo>
                        <a:pt x="4" y="921"/>
                      </a:lnTo>
                      <a:lnTo>
                        <a:pt x="0" y="897"/>
                      </a:lnTo>
                      <a:lnTo>
                        <a:pt x="154" y="76"/>
                      </a:lnTo>
                      <a:lnTo>
                        <a:pt x="157" y="52"/>
                      </a:lnTo>
                      <a:lnTo>
                        <a:pt x="169" y="31"/>
                      </a:lnTo>
                      <a:lnTo>
                        <a:pt x="185" y="15"/>
                      </a:lnTo>
                      <a:lnTo>
                        <a:pt x="206" y="4"/>
                      </a:lnTo>
                      <a:lnTo>
                        <a:pt x="230" y="0"/>
                      </a:lnTo>
                      <a:close/>
                    </a:path>
                  </a:pathLst>
                </a:custGeom>
                <a:solidFill>
                  <a:srgbClr val="FFFFFF">
                    <a:lumMod val="95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4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IN" sz="1000">
                    <a:solidFill>
                      <a:srgbClr val="282828"/>
                    </a:solidFill>
                    <a:latin typeface="CiscoSansTT ExtraLigh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2" name="Freeform 7">
                  <a:extLst>
                    <a:ext uri="{FF2B5EF4-FFF2-40B4-BE49-F238E27FC236}">
                      <a16:creationId xmlns:a16="http://schemas.microsoft.com/office/drawing/2014/main" id="{48B16977-3106-438F-9ACC-97B4644E1F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2213" y="5346700"/>
                  <a:ext cx="1376362" cy="101600"/>
                </a:xfrm>
                <a:custGeom>
                  <a:avLst/>
                  <a:gdLst>
                    <a:gd name="T0" fmla="*/ 63 w 1734"/>
                    <a:gd name="T1" fmla="*/ 0 h 127"/>
                    <a:gd name="T2" fmla="*/ 1671 w 1734"/>
                    <a:gd name="T3" fmla="*/ 0 h 127"/>
                    <a:gd name="T4" fmla="*/ 1690 w 1734"/>
                    <a:gd name="T5" fmla="*/ 4 h 127"/>
                    <a:gd name="T6" fmla="*/ 1708 w 1734"/>
                    <a:gd name="T7" fmla="*/ 13 h 127"/>
                    <a:gd name="T8" fmla="*/ 1722 w 1734"/>
                    <a:gd name="T9" fmla="*/ 27 h 127"/>
                    <a:gd name="T10" fmla="*/ 1731 w 1734"/>
                    <a:gd name="T11" fmla="*/ 43 h 127"/>
                    <a:gd name="T12" fmla="*/ 1734 w 1734"/>
                    <a:gd name="T13" fmla="*/ 64 h 127"/>
                    <a:gd name="T14" fmla="*/ 1731 w 1734"/>
                    <a:gd name="T15" fmla="*/ 84 h 127"/>
                    <a:gd name="T16" fmla="*/ 1722 w 1734"/>
                    <a:gd name="T17" fmla="*/ 102 h 127"/>
                    <a:gd name="T18" fmla="*/ 1708 w 1734"/>
                    <a:gd name="T19" fmla="*/ 115 h 127"/>
                    <a:gd name="T20" fmla="*/ 1690 w 1734"/>
                    <a:gd name="T21" fmla="*/ 124 h 127"/>
                    <a:gd name="T22" fmla="*/ 1671 w 1734"/>
                    <a:gd name="T23" fmla="*/ 127 h 127"/>
                    <a:gd name="T24" fmla="*/ 63 w 1734"/>
                    <a:gd name="T25" fmla="*/ 127 h 127"/>
                    <a:gd name="T26" fmla="*/ 43 w 1734"/>
                    <a:gd name="T27" fmla="*/ 124 h 127"/>
                    <a:gd name="T28" fmla="*/ 25 w 1734"/>
                    <a:gd name="T29" fmla="*/ 115 h 127"/>
                    <a:gd name="T30" fmla="*/ 12 w 1734"/>
                    <a:gd name="T31" fmla="*/ 102 h 127"/>
                    <a:gd name="T32" fmla="*/ 3 w 1734"/>
                    <a:gd name="T33" fmla="*/ 84 h 127"/>
                    <a:gd name="T34" fmla="*/ 0 w 1734"/>
                    <a:gd name="T35" fmla="*/ 64 h 127"/>
                    <a:gd name="T36" fmla="*/ 3 w 1734"/>
                    <a:gd name="T37" fmla="*/ 43 h 127"/>
                    <a:gd name="T38" fmla="*/ 12 w 1734"/>
                    <a:gd name="T39" fmla="*/ 27 h 127"/>
                    <a:gd name="T40" fmla="*/ 25 w 1734"/>
                    <a:gd name="T41" fmla="*/ 13 h 127"/>
                    <a:gd name="T42" fmla="*/ 43 w 1734"/>
                    <a:gd name="T43" fmla="*/ 4 h 127"/>
                    <a:gd name="T44" fmla="*/ 63 w 1734"/>
                    <a:gd name="T45" fmla="*/ 0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34" h="127">
                      <a:moveTo>
                        <a:pt x="63" y="0"/>
                      </a:moveTo>
                      <a:lnTo>
                        <a:pt x="1671" y="0"/>
                      </a:lnTo>
                      <a:lnTo>
                        <a:pt x="1690" y="4"/>
                      </a:lnTo>
                      <a:lnTo>
                        <a:pt x="1708" y="13"/>
                      </a:lnTo>
                      <a:lnTo>
                        <a:pt x="1722" y="27"/>
                      </a:lnTo>
                      <a:lnTo>
                        <a:pt x="1731" y="43"/>
                      </a:lnTo>
                      <a:lnTo>
                        <a:pt x="1734" y="64"/>
                      </a:lnTo>
                      <a:lnTo>
                        <a:pt x="1731" y="84"/>
                      </a:lnTo>
                      <a:lnTo>
                        <a:pt x="1722" y="102"/>
                      </a:lnTo>
                      <a:lnTo>
                        <a:pt x="1708" y="115"/>
                      </a:lnTo>
                      <a:lnTo>
                        <a:pt x="1690" y="124"/>
                      </a:lnTo>
                      <a:lnTo>
                        <a:pt x="1671" y="127"/>
                      </a:lnTo>
                      <a:lnTo>
                        <a:pt x="63" y="127"/>
                      </a:lnTo>
                      <a:lnTo>
                        <a:pt x="43" y="124"/>
                      </a:lnTo>
                      <a:lnTo>
                        <a:pt x="25" y="115"/>
                      </a:lnTo>
                      <a:lnTo>
                        <a:pt x="12" y="102"/>
                      </a:lnTo>
                      <a:lnTo>
                        <a:pt x="3" y="84"/>
                      </a:lnTo>
                      <a:lnTo>
                        <a:pt x="0" y="64"/>
                      </a:lnTo>
                      <a:lnTo>
                        <a:pt x="3" y="43"/>
                      </a:lnTo>
                      <a:lnTo>
                        <a:pt x="12" y="27"/>
                      </a:lnTo>
                      <a:lnTo>
                        <a:pt x="25" y="13"/>
                      </a:lnTo>
                      <a:lnTo>
                        <a:pt x="43" y="4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FFFFFF">
                    <a:lumMod val="95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4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IN" sz="1000">
                    <a:solidFill>
                      <a:srgbClr val="282828"/>
                    </a:solidFill>
                    <a:latin typeface="CiscoSansTT ExtraLigh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3" name="Freeform 8">
                  <a:extLst>
                    <a:ext uri="{FF2B5EF4-FFF2-40B4-BE49-F238E27FC236}">
                      <a16:creationId xmlns:a16="http://schemas.microsoft.com/office/drawing/2014/main" id="{89A6EE7B-AB82-4F53-B905-9F2C68D7AB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54641" y="4635502"/>
                  <a:ext cx="887409" cy="407988"/>
                </a:xfrm>
                <a:custGeom>
                  <a:avLst/>
                  <a:gdLst>
                    <a:gd name="T0" fmla="*/ 159 w 1117"/>
                    <a:gd name="T1" fmla="*/ 0 h 514"/>
                    <a:gd name="T2" fmla="*/ 979 w 1117"/>
                    <a:gd name="T3" fmla="*/ 0 h 514"/>
                    <a:gd name="T4" fmla="*/ 1003 w 1117"/>
                    <a:gd name="T5" fmla="*/ 4 h 514"/>
                    <a:gd name="T6" fmla="*/ 1024 w 1117"/>
                    <a:gd name="T7" fmla="*/ 15 h 514"/>
                    <a:gd name="T8" fmla="*/ 1041 w 1117"/>
                    <a:gd name="T9" fmla="*/ 31 h 514"/>
                    <a:gd name="T10" fmla="*/ 1051 w 1117"/>
                    <a:gd name="T11" fmla="*/ 52 h 514"/>
                    <a:gd name="T12" fmla="*/ 1056 w 1117"/>
                    <a:gd name="T13" fmla="*/ 76 h 514"/>
                    <a:gd name="T14" fmla="*/ 1117 w 1117"/>
                    <a:gd name="T15" fmla="*/ 514 h 514"/>
                    <a:gd name="T16" fmla="*/ 0 w 1117"/>
                    <a:gd name="T17" fmla="*/ 514 h 514"/>
                    <a:gd name="T18" fmla="*/ 83 w 1117"/>
                    <a:gd name="T19" fmla="*/ 76 h 514"/>
                    <a:gd name="T20" fmla="*/ 86 w 1117"/>
                    <a:gd name="T21" fmla="*/ 52 h 514"/>
                    <a:gd name="T22" fmla="*/ 98 w 1117"/>
                    <a:gd name="T23" fmla="*/ 31 h 514"/>
                    <a:gd name="T24" fmla="*/ 114 w 1117"/>
                    <a:gd name="T25" fmla="*/ 15 h 514"/>
                    <a:gd name="T26" fmla="*/ 135 w 1117"/>
                    <a:gd name="T27" fmla="*/ 4 h 514"/>
                    <a:gd name="T28" fmla="*/ 159 w 1117"/>
                    <a:gd name="T29" fmla="*/ 0 h 5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117" h="514">
                      <a:moveTo>
                        <a:pt x="159" y="0"/>
                      </a:moveTo>
                      <a:lnTo>
                        <a:pt x="979" y="0"/>
                      </a:lnTo>
                      <a:lnTo>
                        <a:pt x="1003" y="4"/>
                      </a:lnTo>
                      <a:lnTo>
                        <a:pt x="1024" y="15"/>
                      </a:lnTo>
                      <a:lnTo>
                        <a:pt x="1041" y="31"/>
                      </a:lnTo>
                      <a:lnTo>
                        <a:pt x="1051" y="52"/>
                      </a:lnTo>
                      <a:lnTo>
                        <a:pt x="1056" y="76"/>
                      </a:lnTo>
                      <a:lnTo>
                        <a:pt x="1117" y="514"/>
                      </a:lnTo>
                      <a:lnTo>
                        <a:pt x="0" y="514"/>
                      </a:lnTo>
                      <a:lnTo>
                        <a:pt x="83" y="76"/>
                      </a:lnTo>
                      <a:lnTo>
                        <a:pt x="86" y="52"/>
                      </a:lnTo>
                      <a:lnTo>
                        <a:pt x="98" y="31"/>
                      </a:lnTo>
                      <a:lnTo>
                        <a:pt x="114" y="15"/>
                      </a:lnTo>
                      <a:lnTo>
                        <a:pt x="135" y="4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FFFFFF">
                    <a:lumMod val="95000"/>
                  </a:srgbClr>
                </a:solidFill>
                <a:ln w="0">
                  <a:solidFill>
                    <a:srgbClr val="39393B">
                      <a:lumMod val="75000"/>
                      <a:lumOff val="25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4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IN" sz="1000">
                    <a:solidFill>
                      <a:srgbClr val="282828"/>
                    </a:solidFill>
                    <a:latin typeface="CiscoSansTT ExtraLigh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4" name="Freeform 9">
                  <a:extLst>
                    <a:ext uri="{FF2B5EF4-FFF2-40B4-BE49-F238E27FC236}">
                      <a16:creationId xmlns:a16="http://schemas.microsoft.com/office/drawing/2014/main" id="{78B3F906-1E17-4196-A16F-DE6C4FAC5F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6990" y="4405303"/>
                  <a:ext cx="3708396" cy="468545"/>
                </a:xfrm>
                <a:custGeom>
                  <a:avLst/>
                  <a:gdLst>
                    <a:gd name="T0" fmla="*/ 0 w 4936"/>
                    <a:gd name="T1" fmla="*/ 0 h 579"/>
                    <a:gd name="T2" fmla="*/ 4936 w 4936"/>
                    <a:gd name="T3" fmla="*/ 0 h 579"/>
                    <a:gd name="T4" fmla="*/ 4936 w 4936"/>
                    <a:gd name="T5" fmla="*/ 482 h 579"/>
                    <a:gd name="T6" fmla="*/ 4933 w 4936"/>
                    <a:gd name="T7" fmla="*/ 507 h 579"/>
                    <a:gd name="T8" fmla="*/ 4922 w 4936"/>
                    <a:gd name="T9" fmla="*/ 531 h 579"/>
                    <a:gd name="T10" fmla="*/ 4907 w 4936"/>
                    <a:gd name="T11" fmla="*/ 551 h 579"/>
                    <a:gd name="T12" fmla="*/ 4888 w 4936"/>
                    <a:gd name="T13" fmla="*/ 566 h 579"/>
                    <a:gd name="T14" fmla="*/ 4864 w 4936"/>
                    <a:gd name="T15" fmla="*/ 576 h 579"/>
                    <a:gd name="T16" fmla="*/ 4838 w 4936"/>
                    <a:gd name="T17" fmla="*/ 579 h 579"/>
                    <a:gd name="T18" fmla="*/ 97 w 4936"/>
                    <a:gd name="T19" fmla="*/ 579 h 579"/>
                    <a:gd name="T20" fmla="*/ 72 w 4936"/>
                    <a:gd name="T21" fmla="*/ 576 h 579"/>
                    <a:gd name="T22" fmla="*/ 48 w 4936"/>
                    <a:gd name="T23" fmla="*/ 566 h 579"/>
                    <a:gd name="T24" fmla="*/ 28 w 4936"/>
                    <a:gd name="T25" fmla="*/ 551 h 579"/>
                    <a:gd name="T26" fmla="*/ 13 w 4936"/>
                    <a:gd name="T27" fmla="*/ 531 h 579"/>
                    <a:gd name="T28" fmla="*/ 3 w 4936"/>
                    <a:gd name="T29" fmla="*/ 507 h 579"/>
                    <a:gd name="T30" fmla="*/ 0 w 4936"/>
                    <a:gd name="T31" fmla="*/ 482 h 579"/>
                    <a:gd name="T32" fmla="*/ 0 w 4936"/>
                    <a:gd name="T33" fmla="*/ 0 h 5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936" h="579">
                      <a:moveTo>
                        <a:pt x="0" y="0"/>
                      </a:moveTo>
                      <a:lnTo>
                        <a:pt x="4936" y="0"/>
                      </a:lnTo>
                      <a:lnTo>
                        <a:pt x="4936" y="482"/>
                      </a:lnTo>
                      <a:lnTo>
                        <a:pt x="4933" y="507"/>
                      </a:lnTo>
                      <a:lnTo>
                        <a:pt x="4922" y="531"/>
                      </a:lnTo>
                      <a:lnTo>
                        <a:pt x="4907" y="551"/>
                      </a:lnTo>
                      <a:lnTo>
                        <a:pt x="4888" y="566"/>
                      </a:lnTo>
                      <a:lnTo>
                        <a:pt x="4864" y="576"/>
                      </a:lnTo>
                      <a:lnTo>
                        <a:pt x="4838" y="579"/>
                      </a:lnTo>
                      <a:lnTo>
                        <a:pt x="97" y="579"/>
                      </a:lnTo>
                      <a:lnTo>
                        <a:pt x="72" y="576"/>
                      </a:lnTo>
                      <a:lnTo>
                        <a:pt x="48" y="566"/>
                      </a:lnTo>
                      <a:lnTo>
                        <a:pt x="28" y="551"/>
                      </a:lnTo>
                      <a:lnTo>
                        <a:pt x="13" y="531"/>
                      </a:lnTo>
                      <a:lnTo>
                        <a:pt x="3" y="507"/>
                      </a:lnTo>
                      <a:lnTo>
                        <a:pt x="0" y="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8595B">
                    <a:lumMod val="20000"/>
                    <a:lumOff val="8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4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IN" sz="1000">
                    <a:solidFill>
                      <a:srgbClr val="282828"/>
                    </a:solidFill>
                    <a:latin typeface="CiscoSansTT ExtraLigh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5" name="Freeform 10">
                  <a:extLst>
                    <a:ext uri="{FF2B5EF4-FFF2-40B4-BE49-F238E27FC236}">
                      <a16:creationId xmlns:a16="http://schemas.microsoft.com/office/drawing/2014/main" id="{FB8C9B25-1E98-4C40-9020-1B3FEF4CC5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2230" y="2365367"/>
                  <a:ext cx="3917952" cy="2114552"/>
                </a:xfrm>
                <a:custGeom>
                  <a:avLst/>
                  <a:gdLst>
                    <a:gd name="T0" fmla="*/ 97 w 4936"/>
                    <a:gd name="T1" fmla="*/ 0 h 2662"/>
                    <a:gd name="T2" fmla="*/ 4838 w 4936"/>
                    <a:gd name="T3" fmla="*/ 0 h 2662"/>
                    <a:gd name="T4" fmla="*/ 4864 w 4936"/>
                    <a:gd name="T5" fmla="*/ 3 h 2662"/>
                    <a:gd name="T6" fmla="*/ 4888 w 4936"/>
                    <a:gd name="T7" fmla="*/ 13 h 2662"/>
                    <a:gd name="T8" fmla="*/ 4907 w 4936"/>
                    <a:gd name="T9" fmla="*/ 28 h 2662"/>
                    <a:gd name="T10" fmla="*/ 4922 w 4936"/>
                    <a:gd name="T11" fmla="*/ 48 h 2662"/>
                    <a:gd name="T12" fmla="*/ 4933 w 4936"/>
                    <a:gd name="T13" fmla="*/ 72 h 2662"/>
                    <a:gd name="T14" fmla="*/ 4936 w 4936"/>
                    <a:gd name="T15" fmla="*/ 97 h 2662"/>
                    <a:gd name="T16" fmla="*/ 4936 w 4936"/>
                    <a:gd name="T17" fmla="*/ 2662 h 2662"/>
                    <a:gd name="T18" fmla="*/ 0 w 4936"/>
                    <a:gd name="T19" fmla="*/ 2662 h 2662"/>
                    <a:gd name="T20" fmla="*/ 0 w 4936"/>
                    <a:gd name="T21" fmla="*/ 97 h 2662"/>
                    <a:gd name="T22" fmla="*/ 3 w 4936"/>
                    <a:gd name="T23" fmla="*/ 72 h 2662"/>
                    <a:gd name="T24" fmla="*/ 13 w 4936"/>
                    <a:gd name="T25" fmla="*/ 48 h 2662"/>
                    <a:gd name="T26" fmla="*/ 28 w 4936"/>
                    <a:gd name="T27" fmla="*/ 28 h 2662"/>
                    <a:gd name="T28" fmla="*/ 48 w 4936"/>
                    <a:gd name="T29" fmla="*/ 13 h 2662"/>
                    <a:gd name="T30" fmla="*/ 72 w 4936"/>
                    <a:gd name="T31" fmla="*/ 3 h 2662"/>
                    <a:gd name="T32" fmla="*/ 97 w 4936"/>
                    <a:gd name="T33" fmla="*/ 0 h 26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936" h="2662">
                      <a:moveTo>
                        <a:pt x="97" y="0"/>
                      </a:moveTo>
                      <a:lnTo>
                        <a:pt x="4838" y="0"/>
                      </a:lnTo>
                      <a:lnTo>
                        <a:pt x="4864" y="3"/>
                      </a:lnTo>
                      <a:lnTo>
                        <a:pt x="4888" y="13"/>
                      </a:lnTo>
                      <a:lnTo>
                        <a:pt x="4907" y="28"/>
                      </a:lnTo>
                      <a:lnTo>
                        <a:pt x="4922" y="48"/>
                      </a:lnTo>
                      <a:lnTo>
                        <a:pt x="4933" y="72"/>
                      </a:lnTo>
                      <a:lnTo>
                        <a:pt x="4936" y="97"/>
                      </a:lnTo>
                      <a:lnTo>
                        <a:pt x="4936" y="2662"/>
                      </a:lnTo>
                      <a:lnTo>
                        <a:pt x="0" y="2662"/>
                      </a:lnTo>
                      <a:lnTo>
                        <a:pt x="0" y="97"/>
                      </a:lnTo>
                      <a:lnTo>
                        <a:pt x="3" y="72"/>
                      </a:lnTo>
                      <a:lnTo>
                        <a:pt x="13" y="48"/>
                      </a:lnTo>
                      <a:lnTo>
                        <a:pt x="28" y="28"/>
                      </a:lnTo>
                      <a:lnTo>
                        <a:pt x="48" y="13"/>
                      </a:lnTo>
                      <a:lnTo>
                        <a:pt x="72" y="3"/>
                      </a:lnTo>
                      <a:lnTo>
                        <a:pt x="9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4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IN" sz="1000">
                    <a:solidFill>
                      <a:srgbClr val="282828"/>
                    </a:solidFill>
                    <a:latin typeface="CiscoSansTT ExtraLigh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6" name="Freeform 11">
                  <a:extLst>
                    <a:ext uri="{FF2B5EF4-FFF2-40B4-BE49-F238E27FC236}">
                      <a16:creationId xmlns:a16="http://schemas.microsoft.com/office/drawing/2014/main" id="{E9808234-3CFF-45F7-A513-6D8B47E2A5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6987" y="2466979"/>
                  <a:ext cx="3708406" cy="2012957"/>
                </a:xfrm>
                <a:custGeom>
                  <a:avLst/>
                  <a:gdLst>
                    <a:gd name="T0" fmla="*/ 99 w 4672"/>
                    <a:gd name="T1" fmla="*/ 0 h 2535"/>
                    <a:gd name="T2" fmla="*/ 4573 w 4672"/>
                    <a:gd name="T3" fmla="*/ 0 h 2535"/>
                    <a:gd name="T4" fmla="*/ 4600 w 4672"/>
                    <a:gd name="T5" fmla="*/ 3 h 2535"/>
                    <a:gd name="T6" fmla="*/ 4622 w 4672"/>
                    <a:gd name="T7" fmla="*/ 14 h 2535"/>
                    <a:gd name="T8" fmla="*/ 4642 w 4672"/>
                    <a:gd name="T9" fmla="*/ 29 h 2535"/>
                    <a:gd name="T10" fmla="*/ 4658 w 4672"/>
                    <a:gd name="T11" fmla="*/ 48 h 2535"/>
                    <a:gd name="T12" fmla="*/ 4667 w 4672"/>
                    <a:gd name="T13" fmla="*/ 72 h 2535"/>
                    <a:gd name="T14" fmla="*/ 4672 w 4672"/>
                    <a:gd name="T15" fmla="*/ 98 h 2535"/>
                    <a:gd name="T16" fmla="*/ 4672 w 4672"/>
                    <a:gd name="T17" fmla="*/ 2535 h 2535"/>
                    <a:gd name="T18" fmla="*/ 0 w 4672"/>
                    <a:gd name="T19" fmla="*/ 2535 h 2535"/>
                    <a:gd name="T20" fmla="*/ 0 w 4672"/>
                    <a:gd name="T21" fmla="*/ 98 h 2535"/>
                    <a:gd name="T22" fmla="*/ 4 w 4672"/>
                    <a:gd name="T23" fmla="*/ 72 h 2535"/>
                    <a:gd name="T24" fmla="*/ 13 w 4672"/>
                    <a:gd name="T25" fmla="*/ 48 h 2535"/>
                    <a:gd name="T26" fmla="*/ 28 w 4672"/>
                    <a:gd name="T27" fmla="*/ 29 h 2535"/>
                    <a:gd name="T28" fmla="*/ 49 w 4672"/>
                    <a:gd name="T29" fmla="*/ 14 h 2535"/>
                    <a:gd name="T30" fmla="*/ 72 w 4672"/>
                    <a:gd name="T31" fmla="*/ 3 h 2535"/>
                    <a:gd name="T32" fmla="*/ 99 w 4672"/>
                    <a:gd name="T33" fmla="*/ 0 h 25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72" h="2535">
                      <a:moveTo>
                        <a:pt x="99" y="0"/>
                      </a:moveTo>
                      <a:lnTo>
                        <a:pt x="4573" y="0"/>
                      </a:lnTo>
                      <a:lnTo>
                        <a:pt x="4600" y="3"/>
                      </a:lnTo>
                      <a:lnTo>
                        <a:pt x="4622" y="14"/>
                      </a:lnTo>
                      <a:lnTo>
                        <a:pt x="4642" y="29"/>
                      </a:lnTo>
                      <a:lnTo>
                        <a:pt x="4658" y="48"/>
                      </a:lnTo>
                      <a:lnTo>
                        <a:pt x="4667" y="72"/>
                      </a:lnTo>
                      <a:lnTo>
                        <a:pt x="4672" y="98"/>
                      </a:lnTo>
                      <a:lnTo>
                        <a:pt x="4672" y="2535"/>
                      </a:lnTo>
                      <a:lnTo>
                        <a:pt x="0" y="2535"/>
                      </a:lnTo>
                      <a:lnTo>
                        <a:pt x="0" y="98"/>
                      </a:lnTo>
                      <a:lnTo>
                        <a:pt x="4" y="72"/>
                      </a:lnTo>
                      <a:lnTo>
                        <a:pt x="13" y="48"/>
                      </a:lnTo>
                      <a:lnTo>
                        <a:pt x="28" y="29"/>
                      </a:lnTo>
                      <a:lnTo>
                        <a:pt x="49" y="14"/>
                      </a:lnTo>
                      <a:lnTo>
                        <a:pt x="72" y="3"/>
                      </a:lnTo>
                      <a:lnTo>
                        <a:pt x="99" y="0"/>
                      </a:lnTo>
                      <a:close/>
                    </a:path>
                  </a:pathLst>
                </a:custGeom>
                <a:solidFill>
                  <a:srgbClr val="58595B">
                    <a:lumMod val="20000"/>
                    <a:lumOff val="80000"/>
                  </a:srgbClr>
                </a:solidFill>
                <a:ln w="0">
                  <a:solidFill>
                    <a:srgbClr val="39393B">
                      <a:lumMod val="75000"/>
                      <a:lumOff val="25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4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IN" sz="1000" dirty="0">
                    <a:solidFill>
                      <a:srgbClr val="282828"/>
                    </a:solidFill>
                    <a:latin typeface="CiscoSansTT ExtraLigh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7" name="Freeform 12">
                  <a:extLst>
                    <a:ext uri="{FF2B5EF4-FFF2-40B4-BE49-F238E27FC236}">
                      <a16:creationId xmlns:a16="http://schemas.microsoft.com/office/drawing/2014/main" id="{977D9F4D-3EE0-4893-BC28-8D98A459E5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30863" y="4602163"/>
                  <a:ext cx="120650" cy="120650"/>
                </a:xfrm>
                <a:custGeom>
                  <a:avLst/>
                  <a:gdLst>
                    <a:gd name="T0" fmla="*/ 75 w 151"/>
                    <a:gd name="T1" fmla="*/ 0 h 153"/>
                    <a:gd name="T2" fmla="*/ 100 w 151"/>
                    <a:gd name="T3" fmla="*/ 4 h 153"/>
                    <a:gd name="T4" fmla="*/ 121 w 151"/>
                    <a:gd name="T5" fmla="*/ 15 h 153"/>
                    <a:gd name="T6" fmla="*/ 138 w 151"/>
                    <a:gd name="T7" fmla="*/ 31 h 153"/>
                    <a:gd name="T8" fmla="*/ 148 w 151"/>
                    <a:gd name="T9" fmla="*/ 52 h 153"/>
                    <a:gd name="T10" fmla="*/ 151 w 151"/>
                    <a:gd name="T11" fmla="*/ 76 h 153"/>
                    <a:gd name="T12" fmla="*/ 148 w 151"/>
                    <a:gd name="T13" fmla="*/ 100 h 153"/>
                    <a:gd name="T14" fmla="*/ 138 w 151"/>
                    <a:gd name="T15" fmla="*/ 121 h 153"/>
                    <a:gd name="T16" fmla="*/ 121 w 151"/>
                    <a:gd name="T17" fmla="*/ 138 h 153"/>
                    <a:gd name="T18" fmla="*/ 100 w 151"/>
                    <a:gd name="T19" fmla="*/ 148 h 153"/>
                    <a:gd name="T20" fmla="*/ 75 w 151"/>
                    <a:gd name="T21" fmla="*/ 153 h 153"/>
                    <a:gd name="T22" fmla="*/ 51 w 151"/>
                    <a:gd name="T23" fmla="*/ 148 h 153"/>
                    <a:gd name="T24" fmla="*/ 30 w 151"/>
                    <a:gd name="T25" fmla="*/ 138 h 153"/>
                    <a:gd name="T26" fmla="*/ 14 w 151"/>
                    <a:gd name="T27" fmla="*/ 121 h 153"/>
                    <a:gd name="T28" fmla="*/ 3 w 151"/>
                    <a:gd name="T29" fmla="*/ 100 h 153"/>
                    <a:gd name="T30" fmla="*/ 0 w 151"/>
                    <a:gd name="T31" fmla="*/ 76 h 153"/>
                    <a:gd name="T32" fmla="*/ 3 w 151"/>
                    <a:gd name="T33" fmla="*/ 52 h 153"/>
                    <a:gd name="T34" fmla="*/ 14 w 151"/>
                    <a:gd name="T35" fmla="*/ 31 h 153"/>
                    <a:gd name="T36" fmla="*/ 30 w 151"/>
                    <a:gd name="T37" fmla="*/ 15 h 153"/>
                    <a:gd name="T38" fmla="*/ 51 w 151"/>
                    <a:gd name="T39" fmla="*/ 4 h 153"/>
                    <a:gd name="T40" fmla="*/ 75 w 151"/>
                    <a:gd name="T4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1" h="153">
                      <a:moveTo>
                        <a:pt x="75" y="0"/>
                      </a:moveTo>
                      <a:lnTo>
                        <a:pt x="100" y="4"/>
                      </a:lnTo>
                      <a:lnTo>
                        <a:pt x="121" y="15"/>
                      </a:lnTo>
                      <a:lnTo>
                        <a:pt x="138" y="31"/>
                      </a:lnTo>
                      <a:lnTo>
                        <a:pt x="148" y="52"/>
                      </a:lnTo>
                      <a:lnTo>
                        <a:pt x="151" y="76"/>
                      </a:lnTo>
                      <a:lnTo>
                        <a:pt x="148" y="100"/>
                      </a:lnTo>
                      <a:lnTo>
                        <a:pt x="138" y="121"/>
                      </a:lnTo>
                      <a:lnTo>
                        <a:pt x="121" y="138"/>
                      </a:lnTo>
                      <a:lnTo>
                        <a:pt x="100" y="148"/>
                      </a:lnTo>
                      <a:lnTo>
                        <a:pt x="75" y="153"/>
                      </a:lnTo>
                      <a:lnTo>
                        <a:pt x="51" y="148"/>
                      </a:lnTo>
                      <a:lnTo>
                        <a:pt x="30" y="138"/>
                      </a:lnTo>
                      <a:lnTo>
                        <a:pt x="14" y="121"/>
                      </a:lnTo>
                      <a:lnTo>
                        <a:pt x="3" y="100"/>
                      </a:lnTo>
                      <a:lnTo>
                        <a:pt x="0" y="76"/>
                      </a:lnTo>
                      <a:lnTo>
                        <a:pt x="3" y="52"/>
                      </a:lnTo>
                      <a:lnTo>
                        <a:pt x="14" y="31"/>
                      </a:lnTo>
                      <a:lnTo>
                        <a:pt x="30" y="15"/>
                      </a:lnTo>
                      <a:lnTo>
                        <a:pt x="51" y="4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4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IN" sz="1000">
                    <a:solidFill>
                      <a:srgbClr val="282828"/>
                    </a:solidFill>
                    <a:latin typeface="CiscoSansTT ExtraLight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12" name="Group 411">
                <a:extLst>
                  <a:ext uri="{FF2B5EF4-FFF2-40B4-BE49-F238E27FC236}">
                    <a16:creationId xmlns:a16="http://schemas.microsoft.com/office/drawing/2014/main" id="{CAF07FC6-D428-4E65-AE7B-4603B8265599}"/>
                  </a:ext>
                </a:extLst>
              </p:cNvPr>
              <p:cNvGrpSpPr/>
              <p:nvPr/>
            </p:nvGrpSpPr>
            <p:grpSpPr>
              <a:xfrm>
                <a:off x="7039951" y="-471883"/>
                <a:ext cx="684429" cy="316444"/>
                <a:chOff x="9801225" y="6884988"/>
                <a:chExt cx="2376488" cy="1822450"/>
              </a:xfrm>
              <a:solidFill>
                <a:srgbClr val="39393B">
                  <a:lumMod val="75000"/>
                  <a:lumOff val="25000"/>
                </a:srgbClr>
              </a:solidFill>
            </p:grpSpPr>
            <p:sp>
              <p:nvSpPr>
                <p:cNvPr id="418" name="Freeform 24">
                  <a:extLst>
                    <a:ext uri="{FF2B5EF4-FFF2-40B4-BE49-F238E27FC236}">
                      <a16:creationId xmlns:a16="http://schemas.microsoft.com/office/drawing/2014/main" id="{45FBF860-63EC-46D3-AD1B-8BAB99DB01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37925" y="7134225"/>
                  <a:ext cx="839788" cy="1323975"/>
                </a:xfrm>
                <a:custGeom>
                  <a:avLst/>
                  <a:gdLst>
                    <a:gd name="T0" fmla="*/ 343 w 1585"/>
                    <a:gd name="T1" fmla="*/ 0 h 2501"/>
                    <a:gd name="T2" fmla="*/ 368 w 1585"/>
                    <a:gd name="T3" fmla="*/ 3 h 2501"/>
                    <a:gd name="T4" fmla="*/ 391 w 1585"/>
                    <a:gd name="T5" fmla="*/ 13 h 2501"/>
                    <a:gd name="T6" fmla="*/ 412 w 1585"/>
                    <a:gd name="T7" fmla="*/ 28 h 2501"/>
                    <a:gd name="T8" fmla="*/ 1558 w 1585"/>
                    <a:gd name="T9" fmla="*/ 1183 h 2501"/>
                    <a:gd name="T10" fmla="*/ 1573 w 1585"/>
                    <a:gd name="T11" fmla="*/ 1202 h 2501"/>
                    <a:gd name="T12" fmla="*/ 1582 w 1585"/>
                    <a:gd name="T13" fmla="*/ 1226 h 2501"/>
                    <a:gd name="T14" fmla="*/ 1585 w 1585"/>
                    <a:gd name="T15" fmla="*/ 1251 h 2501"/>
                    <a:gd name="T16" fmla="*/ 1582 w 1585"/>
                    <a:gd name="T17" fmla="*/ 1274 h 2501"/>
                    <a:gd name="T18" fmla="*/ 1573 w 1585"/>
                    <a:gd name="T19" fmla="*/ 1298 h 2501"/>
                    <a:gd name="T20" fmla="*/ 1558 w 1585"/>
                    <a:gd name="T21" fmla="*/ 1318 h 2501"/>
                    <a:gd name="T22" fmla="*/ 412 w 1585"/>
                    <a:gd name="T23" fmla="*/ 2472 h 2501"/>
                    <a:gd name="T24" fmla="*/ 391 w 1585"/>
                    <a:gd name="T25" fmla="*/ 2489 h 2501"/>
                    <a:gd name="T26" fmla="*/ 369 w 1585"/>
                    <a:gd name="T27" fmla="*/ 2497 h 2501"/>
                    <a:gd name="T28" fmla="*/ 345 w 1585"/>
                    <a:gd name="T29" fmla="*/ 2501 h 2501"/>
                    <a:gd name="T30" fmla="*/ 320 w 1585"/>
                    <a:gd name="T31" fmla="*/ 2497 h 2501"/>
                    <a:gd name="T32" fmla="*/ 297 w 1585"/>
                    <a:gd name="T33" fmla="*/ 2489 h 2501"/>
                    <a:gd name="T34" fmla="*/ 276 w 1585"/>
                    <a:gd name="T35" fmla="*/ 2472 h 2501"/>
                    <a:gd name="T36" fmla="*/ 29 w 1585"/>
                    <a:gd name="T37" fmla="*/ 2223 h 2501"/>
                    <a:gd name="T38" fmla="*/ 12 w 1585"/>
                    <a:gd name="T39" fmla="*/ 2202 h 2501"/>
                    <a:gd name="T40" fmla="*/ 4 w 1585"/>
                    <a:gd name="T41" fmla="*/ 2179 h 2501"/>
                    <a:gd name="T42" fmla="*/ 0 w 1585"/>
                    <a:gd name="T43" fmla="*/ 2155 h 2501"/>
                    <a:gd name="T44" fmla="*/ 4 w 1585"/>
                    <a:gd name="T45" fmla="*/ 2130 h 2501"/>
                    <a:gd name="T46" fmla="*/ 12 w 1585"/>
                    <a:gd name="T47" fmla="*/ 2107 h 2501"/>
                    <a:gd name="T48" fmla="*/ 29 w 1585"/>
                    <a:gd name="T49" fmla="*/ 2088 h 2501"/>
                    <a:gd name="T50" fmla="*/ 859 w 1585"/>
                    <a:gd name="T51" fmla="*/ 1251 h 2501"/>
                    <a:gd name="T52" fmla="*/ 29 w 1585"/>
                    <a:gd name="T53" fmla="*/ 414 h 2501"/>
                    <a:gd name="T54" fmla="*/ 12 w 1585"/>
                    <a:gd name="T55" fmla="*/ 393 h 2501"/>
                    <a:gd name="T56" fmla="*/ 4 w 1585"/>
                    <a:gd name="T57" fmla="*/ 370 h 2501"/>
                    <a:gd name="T58" fmla="*/ 0 w 1585"/>
                    <a:gd name="T59" fmla="*/ 345 h 2501"/>
                    <a:gd name="T60" fmla="*/ 4 w 1585"/>
                    <a:gd name="T61" fmla="*/ 321 h 2501"/>
                    <a:gd name="T62" fmla="*/ 12 w 1585"/>
                    <a:gd name="T63" fmla="*/ 298 h 2501"/>
                    <a:gd name="T64" fmla="*/ 29 w 1585"/>
                    <a:gd name="T65" fmla="*/ 277 h 2501"/>
                    <a:gd name="T66" fmla="*/ 276 w 1585"/>
                    <a:gd name="T67" fmla="*/ 28 h 2501"/>
                    <a:gd name="T68" fmla="*/ 297 w 1585"/>
                    <a:gd name="T69" fmla="*/ 13 h 2501"/>
                    <a:gd name="T70" fmla="*/ 320 w 1585"/>
                    <a:gd name="T71" fmla="*/ 3 h 2501"/>
                    <a:gd name="T72" fmla="*/ 343 w 1585"/>
                    <a:gd name="T73" fmla="*/ 0 h 25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585" h="2501">
                      <a:moveTo>
                        <a:pt x="343" y="0"/>
                      </a:moveTo>
                      <a:lnTo>
                        <a:pt x="368" y="3"/>
                      </a:lnTo>
                      <a:lnTo>
                        <a:pt x="391" y="13"/>
                      </a:lnTo>
                      <a:lnTo>
                        <a:pt x="412" y="28"/>
                      </a:lnTo>
                      <a:lnTo>
                        <a:pt x="1558" y="1183"/>
                      </a:lnTo>
                      <a:lnTo>
                        <a:pt x="1573" y="1202"/>
                      </a:lnTo>
                      <a:lnTo>
                        <a:pt x="1582" y="1226"/>
                      </a:lnTo>
                      <a:lnTo>
                        <a:pt x="1585" y="1251"/>
                      </a:lnTo>
                      <a:lnTo>
                        <a:pt x="1582" y="1274"/>
                      </a:lnTo>
                      <a:lnTo>
                        <a:pt x="1573" y="1298"/>
                      </a:lnTo>
                      <a:lnTo>
                        <a:pt x="1558" y="1318"/>
                      </a:lnTo>
                      <a:lnTo>
                        <a:pt x="412" y="2472"/>
                      </a:lnTo>
                      <a:lnTo>
                        <a:pt x="391" y="2489"/>
                      </a:lnTo>
                      <a:lnTo>
                        <a:pt x="369" y="2497"/>
                      </a:lnTo>
                      <a:lnTo>
                        <a:pt x="345" y="2501"/>
                      </a:lnTo>
                      <a:lnTo>
                        <a:pt x="320" y="2497"/>
                      </a:lnTo>
                      <a:lnTo>
                        <a:pt x="297" y="2489"/>
                      </a:lnTo>
                      <a:lnTo>
                        <a:pt x="276" y="2472"/>
                      </a:lnTo>
                      <a:lnTo>
                        <a:pt x="29" y="2223"/>
                      </a:lnTo>
                      <a:lnTo>
                        <a:pt x="12" y="2202"/>
                      </a:lnTo>
                      <a:lnTo>
                        <a:pt x="4" y="2179"/>
                      </a:lnTo>
                      <a:lnTo>
                        <a:pt x="0" y="2155"/>
                      </a:lnTo>
                      <a:lnTo>
                        <a:pt x="4" y="2130"/>
                      </a:lnTo>
                      <a:lnTo>
                        <a:pt x="12" y="2107"/>
                      </a:lnTo>
                      <a:lnTo>
                        <a:pt x="29" y="2088"/>
                      </a:lnTo>
                      <a:lnTo>
                        <a:pt x="859" y="1251"/>
                      </a:lnTo>
                      <a:lnTo>
                        <a:pt x="29" y="414"/>
                      </a:lnTo>
                      <a:lnTo>
                        <a:pt x="12" y="393"/>
                      </a:lnTo>
                      <a:lnTo>
                        <a:pt x="4" y="370"/>
                      </a:lnTo>
                      <a:lnTo>
                        <a:pt x="0" y="345"/>
                      </a:lnTo>
                      <a:lnTo>
                        <a:pt x="4" y="321"/>
                      </a:lnTo>
                      <a:lnTo>
                        <a:pt x="12" y="298"/>
                      </a:lnTo>
                      <a:lnTo>
                        <a:pt x="29" y="277"/>
                      </a:lnTo>
                      <a:lnTo>
                        <a:pt x="276" y="28"/>
                      </a:lnTo>
                      <a:lnTo>
                        <a:pt x="297" y="13"/>
                      </a:lnTo>
                      <a:lnTo>
                        <a:pt x="320" y="3"/>
                      </a:lnTo>
                      <a:lnTo>
                        <a:pt x="34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4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IN" sz="1000">
                    <a:solidFill>
                      <a:srgbClr val="282828"/>
                    </a:solidFill>
                    <a:latin typeface="CiscoSansTT ExtraLigh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9" name="Freeform 25">
                  <a:extLst>
                    <a:ext uri="{FF2B5EF4-FFF2-40B4-BE49-F238E27FC236}">
                      <a16:creationId xmlns:a16="http://schemas.microsoft.com/office/drawing/2014/main" id="{A0CB661A-400E-474E-9CE5-43095BDB86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01225" y="7134225"/>
                  <a:ext cx="838200" cy="1323975"/>
                </a:xfrm>
                <a:custGeom>
                  <a:avLst/>
                  <a:gdLst>
                    <a:gd name="T0" fmla="*/ 1240 w 1584"/>
                    <a:gd name="T1" fmla="*/ 0 h 2502"/>
                    <a:gd name="T2" fmla="*/ 1265 w 1584"/>
                    <a:gd name="T3" fmla="*/ 4 h 2502"/>
                    <a:gd name="T4" fmla="*/ 1288 w 1584"/>
                    <a:gd name="T5" fmla="*/ 14 h 2502"/>
                    <a:gd name="T6" fmla="*/ 1308 w 1584"/>
                    <a:gd name="T7" fmla="*/ 29 h 2502"/>
                    <a:gd name="T8" fmla="*/ 1556 w 1584"/>
                    <a:gd name="T9" fmla="*/ 278 h 2502"/>
                    <a:gd name="T10" fmla="*/ 1571 w 1584"/>
                    <a:gd name="T11" fmla="*/ 299 h 2502"/>
                    <a:gd name="T12" fmla="*/ 1581 w 1584"/>
                    <a:gd name="T13" fmla="*/ 321 h 2502"/>
                    <a:gd name="T14" fmla="*/ 1584 w 1584"/>
                    <a:gd name="T15" fmla="*/ 347 h 2502"/>
                    <a:gd name="T16" fmla="*/ 1581 w 1584"/>
                    <a:gd name="T17" fmla="*/ 372 h 2502"/>
                    <a:gd name="T18" fmla="*/ 1571 w 1584"/>
                    <a:gd name="T19" fmla="*/ 394 h 2502"/>
                    <a:gd name="T20" fmla="*/ 1556 w 1584"/>
                    <a:gd name="T21" fmla="*/ 415 h 2502"/>
                    <a:gd name="T22" fmla="*/ 726 w 1584"/>
                    <a:gd name="T23" fmla="*/ 1252 h 2502"/>
                    <a:gd name="T24" fmla="*/ 1556 w 1584"/>
                    <a:gd name="T25" fmla="*/ 2089 h 2502"/>
                    <a:gd name="T26" fmla="*/ 1571 w 1584"/>
                    <a:gd name="T27" fmla="*/ 2108 h 2502"/>
                    <a:gd name="T28" fmla="*/ 1581 w 1584"/>
                    <a:gd name="T29" fmla="*/ 2131 h 2502"/>
                    <a:gd name="T30" fmla="*/ 1584 w 1584"/>
                    <a:gd name="T31" fmla="*/ 2156 h 2502"/>
                    <a:gd name="T32" fmla="*/ 1581 w 1584"/>
                    <a:gd name="T33" fmla="*/ 2180 h 2502"/>
                    <a:gd name="T34" fmla="*/ 1571 w 1584"/>
                    <a:gd name="T35" fmla="*/ 2203 h 2502"/>
                    <a:gd name="T36" fmla="*/ 1556 w 1584"/>
                    <a:gd name="T37" fmla="*/ 2224 h 2502"/>
                    <a:gd name="T38" fmla="*/ 1308 w 1584"/>
                    <a:gd name="T39" fmla="*/ 2473 h 2502"/>
                    <a:gd name="T40" fmla="*/ 1288 w 1584"/>
                    <a:gd name="T41" fmla="*/ 2490 h 2502"/>
                    <a:gd name="T42" fmla="*/ 1265 w 1584"/>
                    <a:gd name="T43" fmla="*/ 2498 h 2502"/>
                    <a:gd name="T44" fmla="*/ 1240 w 1584"/>
                    <a:gd name="T45" fmla="*/ 2502 h 2502"/>
                    <a:gd name="T46" fmla="*/ 1216 w 1584"/>
                    <a:gd name="T47" fmla="*/ 2498 h 2502"/>
                    <a:gd name="T48" fmla="*/ 1194 w 1584"/>
                    <a:gd name="T49" fmla="*/ 2490 h 2502"/>
                    <a:gd name="T50" fmla="*/ 1173 w 1584"/>
                    <a:gd name="T51" fmla="*/ 2473 h 2502"/>
                    <a:gd name="T52" fmla="*/ 27 w 1584"/>
                    <a:gd name="T53" fmla="*/ 1319 h 2502"/>
                    <a:gd name="T54" fmla="*/ 12 w 1584"/>
                    <a:gd name="T55" fmla="*/ 1299 h 2502"/>
                    <a:gd name="T56" fmla="*/ 3 w 1584"/>
                    <a:gd name="T57" fmla="*/ 1275 h 2502"/>
                    <a:gd name="T58" fmla="*/ 0 w 1584"/>
                    <a:gd name="T59" fmla="*/ 1252 h 2502"/>
                    <a:gd name="T60" fmla="*/ 3 w 1584"/>
                    <a:gd name="T61" fmla="*/ 1227 h 2502"/>
                    <a:gd name="T62" fmla="*/ 12 w 1584"/>
                    <a:gd name="T63" fmla="*/ 1203 h 2502"/>
                    <a:gd name="T64" fmla="*/ 27 w 1584"/>
                    <a:gd name="T65" fmla="*/ 1184 h 2502"/>
                    <a:gd name="T66" fmla="*/ 1173 w 1584"/>
                    <a:gd name="T67" fmla="*/ 29 h 2502"/>
                    <a:gd name="T68" fmla="*/ 1194 w 1584"/>
                    <a:gd name="T69" fmla="*/ 14 h 2502"/>
                    <a:gd name="T70" fmla="*/ 1216 w 1584"/>
                    <a:gd name="T71" fmla="*/ 4 h 2502"/>
                    <a:gd name="T72" fmla="*/ 1240 w 1584"/>
                    <a:gd name="T73" fmla="*/ 0 h 25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584" h="2502">
                      <a:moveTo>
                        <a:pt x="1240" y="0"/>
                      </a:moveTo>
                      <a:lnTo>
                        <a:pt x="1265" y="4"/>
                      </a:lnTo>
                      <a:lnTo>
                        <a:pt x="1288" y="14"/>
                      </a:lnTo>
                      <a:lnTo>
                        <a:pt x="1308" y="29"/>
                      </a:lnTo>
                      <a:lnTo>
                        <a:pt x="1556" y="278"/>
                      </a:lnTo>
                      <a:lnTo>
                        <a:pt x="1571" y="299"/>
                      </a:lnTo>
                      <a:lnTo>
                        <a:pt x="1581" y="321"/>
                      </a:lnTo>
                      <a:lnTo>
                        <a:pt x="1584" y="347"/>
                      </a:lnTo>
                      <a:lnTo>
                        <a:pt x="1581" y="372"/>
                      </a:lnTo>
                      <a:lnTo>
                        <a:pt x="1571" y="394"/>
                      </a:lnTo>
                      <a:lnTo>
                        <a:pt x="1556" y="415"/>
                      </a:lnTo>
                      <a:lnTo>
                        <a:pt x="726" y="1252"/>
                      </a:lnTo>
                      <a:lnTo>
                        <a:pt x="1556" y="2089"/>
                      </a:lnTo>
                      <a:lnTo>
                        <a:pt x="1571" y="2108"/>
                      </a:lnTo>
                      <a:lnTo>
                        <a:pt x="1581" y="2131"/>
                      </a:lnTo>
                      <a:lnTo>
                        <a:pt x="1584" y="2156"/>
                      </a:lnTo>
                      <a:lnTo>
                        <a:pt x="1581" y="2180"/>
                      </a:lnTo>
                      <a:lnTo>
                        <a:pt x="1571" y="2203"/>
                      </a:lnTo>
                      <a:lnTo>
                        <a:pt x="1556" y="2224"/>
                      </a:lnTo>
                      <a:lnTo>
                        <a:pt x="1308" y="2473"/>
                      </a:lnTo>
                      <a:lnTo>
                        <a:pt x="1288" y="2490"/>
                      </a:lnTo>
                      <a:lnTo>
                        <a:pt x="1265" y="2498"/>
                      </a:lnTo>
                      <a:lnTo>
                        <a:pt x="1240" y="2502"/>
                      </a:lnTo>
                      <a:lnTo>
                        <a:pt x="1216" y="2498"/>
                      </a:lnTo>
                      <a:lnTo>
                        <a:pt x="1194" y="2490"/>
                      </a:lnTo>
                      <a:lnTo>
                        <a:pt x="1173" y="2473"/>
                      </a:lnTo>
                      <a:lnTo>
                        <a:pt x="27" y="1319"/>
                      </a:lnTo>
                      <a:lnTo>
                        <a:pt x="12" y="1299"/>
                      </a:lnTo>
                      <a:lnTo>
                        <a:pt x="3" y="1275"/>
                      </a:lnTo>
                      <a:lnTo>
                        <a:pt x="0" y="1252"/>
                      </a:lnTo>
                      <a:lnTo>
                        <a:pt x="3" y="1227"/>
                      </a:lnTo>
                      <a:lnTo>
                        <a:pt x="12" y="1203"/>
                      </a:lnTo>
                      <a:lnTo>
                        <a:pt x="27" y="1184"/>
                      </a:lnTo>
                      <a:lnTo>
                        <a:pt x="1173" y="29"/>
                      </a:lnTo>
                      <a:lnTo>
                        <a:pt x="1194" y="14"/>
                      </a:lnTo>
                      <a:lnTo>
                        <a:pt x="1216" y="4"/>
                      </a:lnTo>
                      <a:lnTo>
                        <a:pt x="124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4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IN" sz="1000">
                    <a:solidFill>
                      <a:srgbClr val="282828"/>
                    </a:solidFill>
                    <a:latin typeface="CiscoSansTT ExtraLigh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0" name="Freeform 26">
                  <a:extLst>
                    <a:ext uri="{FF2B5EF4-FFF2-40B4-BE49-F238E27FC236}">
                      <a16:creationId xmlns:a16="http://schemas.microsoft.com/office/drawing/2014/main" id="{04120B62-6C90-4A93-8673-170CC15086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37838" y="6884988"/>
                  <a:ext cx="701675" cy="1822450"/>
                </a:xfrm>
                <a:custGeom>
                  <a:avLst/>
                  <a:gdLst>
                    <a:gd name="T0" fmla="*/ 1033 w 1327"/>
                    <a:gd name="T1" fmla="*/ 0 h 3442"/>
                    <a:gd name="T2" fmla="*/ 1057 w 1327"/>
                    <a:gd name="T3" fmla="*/ 4 h 3442"/>
                    <a:gd name="T4" fmla="*/ 1258 w 1327"/>
                    <a:gd name="T5" fmla="*/ 63 h 3442"/>
                    <a:gd name="T6" fmla="*/ 1282 w 1327"/>
                    <a:gd name="T7" fmla="*/ 74 h 3442"/>
                    <a:gd name="T8" fmla="*/ 1301 w 1327"/>
                    <a:gd name="T9" fmla="*/ 89 h 3442"/>
                    <a:gd name="T10" fmla="*/ 1316 w 1327"/>
                    <a:gd name="T11" fmla="*/ 110 h 3442"/>
                    <a:gd name="T12" fmla="*/ 1324 w 1327"/>
                    <a:gd name="T13" fmla="*/ 133 h 3442"/>
                    <a:gd name="T14" fmla="*/ 1327 w 1327"/>
                    <a:gd name="T15" fmla="*/ 158 h 3442"/>
                    <a:gd name="T16" fmla="*/ 1323 w 1327"/>
                    <a:gd name="T17" fmla="*/ 183 h 3442"/>
                    <a:gd name="T18" fmla="*/ 388 w 1327"/>
                    <a:gd name="T19" fmla="*/ 3375 h 3442"/>
                    <a:gd name="T20" fmla="*/ 378 w 1327"/>
                    <a:gd name="T21" fmla="*/ 3398 h 3442"/>
                    <a:gd name="T22" fmla="*/ 362 w 1327"/>
                    <a:gd name="T23" fmla="*/ 3416 h 3442"/>
                    <a:gd name="T24" fmla="*/ 343 w 1327"/>
                    <a:gd name="T25" fmla="*/ 3431 h 3442"/>
                    <a:gd name="T26" fmla="*/ 321 w 1327"/>
                    <a:gd name="T27" fmla="*/ 3440 h 3442"/>
                    <a:gd name="T28" fmla="*/ 297 w 1327"/>
                    <a:gd name="T29" fmla="*/ 3442 h 3442"/>
                    <a:gd name="T30" fmla="*/ 271 w 1327"/>
                    <a:gd name="T31" fmla="*/ 3440 h 3442"/>
                    <a:gd name="T32" fmla="*/ 68 w 1327"/>
                    <a:gd name="T33" fmla="*/ 3379 h 3442"/>
                    <a:gd name="T34" fmla="*/ 47 w 1327"/>
                    <a:gd name="T35" fmla="*/ 3369 h 3442"/>
                    <a:gd name="T36" fmla="*/ 27 w 1327"/>
                    <a:gd name="T37" fmla="*/ 3353 h 3442"/>
                    <a:gd name="T38" fmla="*/ 12 w 1327"/>
                    <a:gd name="T39" fmla="*/ 3333 h 3442"/>
                    <a:gd name="T40" fmla="*/ 3 w 1327"/>
                    <a:gd name="T41" fmla="*/ 3310 h 3442"/>
                    <a:gd name="T42" fmla="*/ 0 w 1327"/>
                    <a:gd name="T43" fmla="*/ 3285 h 3442"/>
                    <a:gd name="T44" fmla="*/ 4 w 1327"/>
                    <a:gd name="T45" fmla="*/ 3260 h 3442"/>
                    <a:gd name="T46" fmla="*/ 940 w 1327"/>
                    <a:gd name="T47" fmla="*/ 69 h 3442"/>
                    <a:gd name="T48" fmla="*/ 949 w 1327"/>
                    <a:gd name="T49" fmla="*/ 45 h 3442"/>
                    <a:gd name="T50" fmla="*/ 966 w 1327"/>
                    <a:gd name="T51" fmla="*/ 26 h 3442"/>
                    <a:gd name="T52" fmla="*/ 985 w 1327"/>
                    <a:gd name="T53" fmla="*/ 12 h 3442"/>
                    <a:gd name="T54" fmla="*/ 1008 w 1327"/>
                    <a:gd name="T55" fmla="*/ 2 h 3442"/>
                    <a:gd name="T56" fmla="*/ 1033 w 1327"/>
                    <a:gd name="T57" fmla="*/ 0 h 34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327" h="3442">
                      <a:moveTo>
                        <a:pt x="1033" y="0"/>
                      </a:moveTo>
                      <a:lnTo>
                        <a:pt x="1057" y="4"/>
                      </a:lnTo>
                      <a:lnTo>
                        <a:pt x="1258" y="63"/>
                      </a:lnTo>
                      <a:lnTo>
                        <a:pt x="1282" y="74"/>
                      </a:lnTo>
                      <a:lnTo>
                        <a:pt x="1301" y="89"/>
                      </a:lnTo>
                      <a:lnTo>
                        <a:pt x="1316" y="110"/>
                      </a:lnTo>
                      <a:lnTo>
                        <a:pt x="1324" y="133"/>
                      </a:lnTo>
                      <a:lnTo>
                        <a:pt x="1327" y="158"/>
                      </a:lnTo>
                      <a:lnTo>
                        <a:pt x="1323" y="183"/>
                      </a:lnTo>
                      <a:lnTo>
                        <a:pt x="388" y="3375"/>
                      </a:lnTo>
                      <a:lnTo>
                        <a:pt x="378" y="3398"/>
                      </a:lnTo>
                      <a:lnTo>
                        <a:pt x="362" y="3416"/>
                      </a:lnTo>
                      <a:lnTo>
                        <a:pt x="343" y="3431"/>
                      </a:lnTo>
                      <a:lnTo>
                        <a:pt x="321" y="3440"/>
                      </a:lnTo>
                      <a:lnTo>
                        <a:pt x="297" y="3442"/>
                      </a:lnTo>
                      <a:lnTo>
                        <a:pt x="271" y="3440"/>
                      </a:lnTo>
                      <a:lnTo>
                        <a:pt x="68" y="3379"/>
                      </a:lnTo>
                      <a:lnTo>
                        <a:pt x="47" y="3369"/>
                      </a:lnTo>
                      <a:lnTo>
                        <a:pt x="27" y="3353"/>
                      </a:lnTo>
                      <a:lnTo>
                        <a:pt x="12" y="3333"/>
                      </a:lnTo>
                      <a:lnTo>
                        <a:pt x="3" y="3310"/>
                      </a:lnTo>
                      <a:lnTo>
                        <a:pt x="0" y="3285"/>
                      </a:lnTo>
                      <a:lnTo>
                        <a:pt x="4" y="3260"/>
                      </a:lnTo>
                      <a:lnTo>
                        <a:pt x="940" y="69"/>
                      </a:lnTo>
                      <a:lnTo>
                        <a:pt x="949" y="45"/>
                      </a:lnTo>
                      <a:lnTo>
                        <a:pt x="966" y="26"/>
                      </a:lnTo>
                      <a:lnTo>
                        <a:pt x="985" y="12"/>
                      </a:lnTo>
                      <a:lnTo>
                        <a:pt x="1008" y="2"/>
                      </a:lnTo>
                      <a:lnTo>
                        <a:pt x="103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4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IN" sz="1000">
                    <a:solidFill>
                      <a:srgbClr val="282828"/>
                    </a:solidFill>
                    <a:latin typeface="CiscoSansTT ExtraLight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13" name="Group 412">
                <a:extLst>
                  <a:ext uri="{FF2B5EF4-FFF2-40B4-BE49-F238E27FC236}">
                    <a16:creationId xmlns:a16="http://schemas.microsoft.com/office/drawing/2014/main" id="{7A7F3115-0ABA-4335-A9CA-B81A0F89F118}"/>
                  </a:ext>
                </a:extLst>
              </p:cNvPr>
              <p:cNvGrpSpPr/>
              <p:nvPr/>
            </p:nvGrpSpPr>
            <p:grpSpPr>
              <a:xfrm>
                <a:off x="7819971" y="-691333"/>
                <a:ext cx="437836" cy="547695"/>
                <a:chOff x="9247188" y="1268413"/>
                <a:chExt cx="1530019" cy="3220655"/>
              </a:xfrm>
              <a:solidFill>
                <a:srgbClr val="39393B">
                  <a:lumMod val="75000"/>
                  <a:lumOff val="25000"/>
                </a:srgbClr>
              </a:solidFill>
            </p:grpSpPr>
            <p:sp>
              <p:nvSpPr>
                <p:cNvPr id="414" name="Freeform 27">
                  <a:extLst>
                    <a:ext uri="{FF2B5EF4-FFF2-40B4-BE49-F238E27FC236}">
                      <a16:creationId xmlns:a16="http://schemas.microsoft.com/office/drawing/2014/main" id="{97072A67-D926-4673-8743-10F8E001D1B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278620" y="2933319"/>
                  <a:ext cx="1498587" cy="1555749"/>
                </a:xfrm>
                <a:custGeom>
                  <a:avLst/>
                  <a:gdLst>
                    <a:gd name="T0" fmla="*/ 1270 w 2832"/>
                    <a:gd name="T1" fmla="*/ 750 h 2941"/>
                    <a:gd name="T2" fmla="*/ 1074 w 2832"/>
                    <a:gd name="T3" fmla="*/ 821 h 2941"/>
                    <a:gd name="T4" fmla="*/ 911 w 2832"/>
                    <a:gd name="T5" fmla="*/ 946 h 2941"/>
                    <a:gd name="T6" fmla="*/ 791 w 2832"/>
                    <a:gd name="T7" fmla="*/ 1115 h 2941"/>
                    <a:gd name="T8" fmla="*/ 721 w 2832"/>
                    <a:gd name="T9" fmla="*/ 1319 h 2941"/>
                    <a:gd name="T10" fmla="*/ 711 w 2832"/>
                    <a:gd name="T11" fmla="*/ 1547 h 2941"/>
                    <a:gd name="T12" fmla="*/ 762 w 2832"/>
                    <a:gd name="T13" fmla="*/ 1761 h 2941"/>
                    <a:gd name="T14" fmla="*/ 866 w 2832"/>
                    <a:gd name="T15" fmla="*/ 1943 h 2941"/>
                    <a:gd name="T16" fmla="*/ 1015 w 2832"/>
                    <a:gd name="T17" fmla="*/ 2082 h 2941"/>
                    <a:gd name="T18" fmla="*/ 1201 w 2832"/>
                    <a:gd name="T19" fmla="*/ 2173 h 2941"/>
                    <a:gd name="T20" fmla="*/ 1416 w 2832"/>
                    <a:gd name="T21" fmla="*/ 2205 h 2941"/>
                    <a:gd name="T22" fmla="*/ 1630 w 2832"/>
                    <a:gd name="T23" fmla="*/ 2173 h 2941"/>
                    <a:gd name="T24" fmla="*/ 1816 w 2832"/>
                    <a:gd name="T25" fmla="*/ 2082 h 2941"/>
                    <a:gd name="T26" fmla="*/ 1965 w 2832"/>
                    <a:gd name="T27" fmla="*/ 1943 h 2941"/>
                    <a:gd name="T28" fmla="*/ 2068 w 2832"/>
                    <a:gd name="T29" fmla="*/ 1761 h 2941"/>
                    <a:gd name="T30" fmla="*/ 2120 w 2832"/>
                    <a:gd name="T31" fmla="*/ 1547 h 2941"/>
                    <a:gd name="T32" fmla="*/ 2110 w 2832"/>
                    <a:gd name="T33" fmla="*/ 1319 h 2941"/>
                    <a:gd name="T34" fmla="*/ 2040 w 2832"/>
                    <a:gd name="T35" fmla="*/ 1115 h 2941"/>
                    <a:gd name="T36" fmla="*/ 1920 w 2832"/>
                    <a:gd name="T37" fmla="*/ 946 h 2941"/>
                    <a:gd name="T38" fmla="*/ 1758 w 2832"/>
                    <a:gd name="T39" fmla="*/ 821 h 2941"/>
                    <a:gd name="T40" fmla="*/ 1562 w 2832"/>
                    <a:gd name="T41" fmla="*/ 750 h 2941"/>
                    <a:gd name="T42" fmla="*/ 1180 w 2832"/>
                    <a:gd name="T43" fmla="*/ 0 h 2941"/>
                    <a:gd name="T44" fmla="*/ 1813 w 2832"/>
                    <a:gd name="T45" fmla="*/ 313 h 2941"/>
                    <a:gd name="T46" fmla="*/ 1982 w 2832"/>
                    <a:gd name="T47" fmla="*/ 392 h 2941"/>
                    <a:gd name="T48" fmla="*/ 2454 w 2832"/>
                    <a:gd name="T49" fmla="*/ 882 h 2941"/>
                    <a:gd name="T50" fmla="*/ 2510 w 2832"/>
                    <a:gd name="T51" fmla="*/ 1004 h 2941"/>
                    <a:gd name="T52" fmla="*/ 2549 w 2832"/>
                    <a:gd name="T53" fmla="*/ 1128 h 2941"/>
                    <a:gd name="T54" fmla="*/ 2549 w 2832"/>
                    <a:gd name="T55" fmla="*/ 1814 h 2941"/>
                    <a:gd name="T56" fmla="*/ 2485 w 2832"/>
                    <a:gd name="T57" fmla="*/ 2002 h 2941"/>
                    <a:gd name="T58" fmla="*/ 2265 w 2832"/>
                    <a:gd name="T59" fmla="*/ 2696 h 2941"/>
                    <a:gd name="T60" fmla="*/ 1904 w 2832"/>
                    <a:gd name="T61" fmla="*/ 2590 h 2941"/>
                    <a:gd name="T62" fmla="*/ 1783 w 2832"/>
                    <a:gd name="T63" fmla="*/ 2634 h 2941"/>
                    <a:gd name="T64" fmla="*/ 1180 w 2832"/>
                    <a:gd name="T65" fmla="*/ 2941 h 2941"/>
                    <a:gd name="T66" fmla="*/ 982 w 2832"/>
                    <a:gd name="T67" fmla="*/ 2582 h 2941"/>
                    <a:gd name="T68" fmla="*/ 589 w 2832"/>
                    <a:gd name="T69" fmla="*/ 2670 h 2941"/>
                    <a:gd name="T70" fmla="*/ 355 w 2832"/>
                    <a:gd name="T71" fmla="*/ 2019 h 2941"/>
                    <a:gd name="T72" fmla="*/ 308 w 2832"/>
                    <a:gd name="T73" fmla="*/ 1893 h 2941"/>
                    <a:gd name="T74" fmla="*/ 0 w 2832"/>
                    <a:gd name="T75" fmla="*/ 1716 h 2941"/>
                    <a:gd name="T76" fmla="*/ 324 w 2832"/>
                    <a:gd name="T77" fmla="*/ 1082 h 2941"/>
                    <a:gd name="T78" fmla="*/ 400 w 2832"/>
                    <a:gd name="T79" fmla="*/ 907 h 2941"/>
                    <a:gd name="T80" fmla="*/ 848 w 2832"/>
                    <a:gd name="T81" fmla="*/ 392 h 2941"/>
                    <a:gd name="T82" fmla="*/ 967 w 2832"/>
                    <a:gd name="T83" fmla="*/ 334 h 2941"/>
                    <a:gd name="T84" fmla="*/ 1085 w 2832"/>
                    <a:gd name="T85" fmla="*/ 295 h 29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832" h="2941">
                      <a:moveTo>
                        <a:pt x="1416" y="734"/>
                      </a:moveTo>
                      <a:lnTo>
                        <a:pt x="1341" y="738"/>
                      </a:lnTo>
                      <a:lnTo>
                        <a:pt x="1270" y="750"/>
                      </a:lnTo>
                      <a:lnTo>
                        <a:pt x="1201" y="766"/>
                      </a:lnTo>
                      <a:lnTo>
                        <a:pt x="1136" y="791"/>
                      </a:lnTo>
                      <a:lnTo>
                        <a:pt x="1074" y="821"/>
                      </a:lnTo>
                      <a:lnTo>
                        <a:pt x="1015" y="857"/>
                      </a:lnTo>
                      <a:lnTo>
                        <a:pt x="961" y="899"/>
                      </a:lnTo>
                      <a:lnTo>
                        <a:pt x="911" y="946"/>
                      </a:lnTo>
                      <a:lnTo>
                        <a:pt x="866" y="998"/>
                      </a:lnTo>
                      <a:lnTo>
                        <a:pt x="826" y="1055"/>
                      </a:lnTo>
                      <a:lnTo>
                        <a:pt x="791" y="1115"/>
                      </a:lnTo>
                      <a:lnTo>
                        <a:pt x="762" y="1180"/>
                      </a:lnTo>
                      <a:lnTo>
                        <a:pt x="738" y="1247"/>
                      </a:lnTo>
                      <a:lnTo>
                        <a:pt x="721" y="1319"/>
                      </a:lnTo>
                      <a:lnTo>
                        <a:pt x="711" y="1394"/>
                      </a:lnTo>
                      <a:lnTo>
                        <a:pt x="707" y="1471"/>
                      </a:lnTo>
                      <a:lnTo>
                        <a:pt x="711" y="1547"/>
                      </a:lnTo>
                      <a:lnTo>
                        <a:pt x="721" y="1622"/>
                      </a:lnTo>
                      <a:lnTo>
                        <a:pt x="738" y="1693"/>
                      </a:lnTo>
                      <a:lnTo>
                        <a:pt x="762" y="1761"/>
                      </a:lnTo>
                      <a:lnTo>
                        <a:pt x="791" y="1826"/>
                      </a:lnTo>
                      <a:lnTo>
                        <a:pt x="826" y="1885"/>
                      </a:lnTo>
                      <a:lnTo>
                        <a:pt x="866" y="1943"/>
                      </a:lnTo>
                      <a:lnTo>
                        <a:pt x="911" y="1994"/>
                      </a:lnTo>
                      <a:lnTo>
                        <a:pt x="961" y="2041"/>
                      </a:lnTo>
                      <a:lnTo>
                        <a:pt x="1015" y="2082"/>
                      </a:lnTo>
                      <a:lnTo>
                        <a:pt x="1074" y="2118"/>
                      </a:lnTo>
                      <a:lnTo>
                        <a:pt x="1136" y="2149"/>
                      </a:lnTo>
                      <a:lnTo>
                        <a:pt x="1201" y="2173"/>
                      </a:lnTo>
                      <a:lnTo>
                        <a:pt x="1270" y="2191"/>
                      </a:lnTo>
                      <a:lnTo>
                        <a:pt x="1341" y="2201"/>
                      </a:lnTo>
                      <a:lnTo>
                        <a:pt x="1416" y="2205"/>
                      </a:lnTo>
                      <a:lnTo>
                        <a:pt x="1490" y="2201"/>
                      </a:lnTo>
                      <a:lnTo>
                        <a:pt x="1562" y="2191"/>
                      </a:lnTo>
                      <a:lnTo>
                        <a:pt x="1630" y="2173"/>
                      </a:lnTo>
                      <a:lnTo>
                        <a:pt x="1696" y="2149"/>
                      </a:lnTo>
                      <a:lnTo>
                        <a:pt x="1758" y="2118"/>
                      </a:lnTo>
                      <a:lnTo>
                        <a:pt x="1816" y="2082"/>
                      </a:lnTo>
                      <a:lnTo>
                        <a:pt x="1869" y="2041"/>
                      </a:lnTo>
                      <a:lnTo>
                        <a:pt x="1920" y="1994"/>
                      </a:lnTo>
                      <a:lnTo>
                        <a:pt x="1965" y="1943"/>
                      </a:lnTo>
                      <a:lnTo>
                        <a:pt x="2005" y="1885"/>
                      </a:lnTo>
                      <a:lnTo>
                        <a:pt x="2040" y="1826"/>
                      </a:lnTo>
                      <a:lnTo>
                        <a:pt x="2068" y="1761"/>
                      </a:lnTo>
                      <a:lnTo>
                        <a:pt x="2092" y="1693"/>
                      </a:lnTo>
                      <a:lnTo>
                        <a:pt x="2110" y="1622"/>
                      </a:lnTo>
                      <a:lnTo>
                        <a:pt x="2120" y="1547"/>
                      </a:lnTo>
                      <a:lnTo>
                        <a:pt x="2123" y="1471"/>
                      </a:lnTo>
                      <a:lnTo>
                        <a:pt x="2120" y="1394"/>
                      </a:lnTo>
                      <a:lnTo>
                        <a:pt x="2110" y="1319"/>
                      </a:lnTo>
                      <a:lnTo>
                        <a:pt x="2092" y="1247"/>
                      </a:lnTo>
                      <a:lnTo>
                        <a:pt x="2068" y="1180"/>
                      </a:lnTo>
                      <a:lnTo>
                        <a:pt x="2040" y="1115"/>
                      </a:lnTo>
                      <a:lnTo>
                        <a:pt x="2005" y="1055"/>
                      </a:lnTo>
                      <a:lnTo>
                        <a:pt x="1965" y="998"/>
                      </a:lnTo>
                      <a:lnTo>
                        <a:pt x="1920" y="946"/>
                      </a:lnTo>
                      <a:lnTo>
                        <a:pt x="1869" y="899"/>
                      </a:lnTo>
                      <a:lnTo>
                        <a:pt x="1816" y="857"/>
                      </a:lnTo>
                      <a:lnTo>
                        <a:pt x="1758" y="821"/>
                      </a:lnTo>
                      <a:lnTo>
                        <a:pt x="1696" y="791"/>
                      </a:lnTo>
                      <a:lnTo>
                        <a:pt x="1630" y="766"/>
                      </a:lnTo>
                      <a:lnTo>
                        <a:pt x="1562" y="750"/>
                      </a:lnTo>
                      <a:lnTo>
                        <a:pt x="1490" y="738"/>
                      </a:lnTo>
                      <a:lnTo>
                        <a:pt x="1416" y="734"/>
                      </a:lnTo>
                      <a:close/>
                      <a:moveTo>
                        <a:pt x="1180" y="0"/>
                      </a:moveTo>
                      <a:lnTo>
                        <a:pt x="1652" y="0"/>
                      </a:lnTo>
                      <a:lnTo>
                        <a:pt x="1747" y="295"/>
                      </a:lnTo>
                      <a:lnTo>
                        <a:pt x="1813" y="313"/>
                      </a:lnTo>
                      <a:lnTo>
                        <a:pt x="1872" y="334"/>
                      </a:lnTo>
                      <a:lnTo>
                        <a:pt x="1928" y="360"/>
                      </a:lnTo>
                      <a:lnTo>
                        <a:pt x="1982" y="392"/>
                      </a:lnTo>
                      <a:lnTo>
                        <a:pt x="2242" y="269"/>
                      </a:lnTo>
                      <a:lnTo>
                        <a:pt x="2595" y="588"/>
                      </a:lnTo>
                      <a:lnTo>
                        <a:pt x="2454" y="882"/>
                      </a:lnTo>
                      <a:lnTo>
                        <a:pt x="2475" y="921"/>
                      </a:lnTo>
                      <a:lnTo>
                        <a:pt x="2494" y="963"/>
                      </a:lnTo>
                      <a:lnTo>
                        <a:pt x="2510" y="1004"/>
                      </a:lnTo>
                      <a:lnTo>
                        <a:pt x="2524" y="1047"/>
                      </a:lnTo>
                      <a:lnTo>
                        <a:pt x="2536" y="1089"/>
                      </a:lnTo>
                      <a:lnTo>
                        <a:pt x="2549" y="1128"/>
                      </a:lnTo>
                      <a:lnTo>
                        <a:pt x="2832" y="1225"/>
                      </a:lnTo>
                      <a:lnTo>
                        <a:pt x="2832" y="1716"/>
                      </a:lnTo>
                      <a:lnTo>
                        <a:pt x="2549" y="1814"/>
                      </a:lnTo>
                      <a:lnTo>
                        <a:pt x="2530" y="1883"/>
                      </a:lnTo>
                      <a:lnTo>
                        <a:pt x="2510" y="1945"/>
                      </a:lnTo>
                      <a:lnTo>
                        <a:pt x="2485" y="2002"/>
                      </a:lnTo>
                      <a:lnTo>
                        <a:pt x="2454" y="2058"/>
                      </a:lnTo>
                      <a:lnTo>
                        <a:pt x="2595" y="2352"/>
                      </a:lnTo>
                      <a:lnTo>
                        <a:pt x="2265" y="2696"/>
                      </a:lnTo>
                      <a:lnTo>
                        <a:pt x="1982" y="2548"/>
                      </a:lnTo>
                      <a:lnTo>
                        <a:pt x="1945" y="2571"/>
                      </a:lnTo>
                      <a:lnTo>
                        <a:pt x="1904" y="2590"/>
                      </a:lnTo>
                      <a:lnTo>
                        <a:pt x="1864" y="2607"/>
                      </a:lnTo>
                      <a:lnTo>
                        <a:pt x="1823" y="2621"/>
                      </a:lnTo>
                      <a:lnTo>
                        <a:pt x="1783" y="2634"/>
                      </a:lnTo>
                      <a:lnTo>
                        <a:pt x="1747" y="2647"/>
                      </a:lnTo>
                      <a:lnTo>
                        <a:pt x="1652" y="2941"/>
                      </a:lnTo>
                      <a:lnTo>
                        <a:pt x="1180" y="2941"/>
                      </a:lnTo>
                      <a:lnTo>
                        <a:pt x="1110" y="2622"/>
                      </a:lnTo>
                      <a:lnTo>
                        <a:pt x="1042" y="2603"/>
                      </a:lnTo>
                      <a:lnTo>
                        <a:pt x="982" y="2582"/>
                      </a:lnTo>
                      <a:lnTo>
                        <a:pt x="926" y="2556"/>
                      </a:lnTo>
                      <a:lnTo>
                        <a:pt x="873" y="2523"/>
                      </a:lnTo>
                      <a:lnTo>
                        <a:pt x="589" y="2670"/>
                      </a:lnTo>
                      <a:lnTo>
                        <a:pt x="259" y="2328"/>
                      </a:lnTo>
                      <a:lnTo>
                        <a:pt x="378" y="2058"/>
                      </a:lnTo>
                      <a:lnTo>
                        <a:pt x="355" y="2019"/>
                      </a:lnTo>
                      <a:lnTo>
                        <a:pt x="338" y="1979"/>
                      </a:lnTo>
                      <a:lnTo>
                        <a:pt x="322" y="1936"/>
                      </a:lnTo>
                      <a:lnTo>
                        <a:pt x="308" y="1893"/>
                      </a:lnTo>
                      <a:lnTo>
                        <a:pt x="295" y="1853"/>
                      </a:lnTo>
                      <a:lnTo>
                        <a:pt x="283" y="1814"/>
                      </a:lnTo>
                      <a:lnTo>
                        <a:pt x="0" y="1716"/>
                      </a:lnTo>
                      <a:lnTo>
                        <a:pt x="0" y="1225"/>
                      </a:lnTo>
                      <a:lnTo>
                        <a:pt x="307" y="1152"/>
                      </a:lnTo>
                      <a:lnTo>
                        <a:pt x="324" y="1082"/>
                      </a:lnTo>
                      <a:lnTo>
                        <a:pt x="345" y="1020"/>
                      </a:lnTo>
                      <a:lnTo>
                        <a:pt x="369" y="963"/>
                      </a:lnTo>
                      <a:lnTo>
                        <a:pt x="400" y="907"/>
                      </a:lnTo>
                      <a:lnTo>
                        <a:pt x="259" y="613"/>
                      </a:lnTo>
                      <a:lnTo>
                        <a:pt x="589" y="269"/>
                      </a:lnTo>
                      <a:lnTo>
                        <a:pt x="848" y="392"/>
                      </a:lnTo>
                      <a:lnTo>
                        <a:pt x="886" y="370"/>
                      </a:lnTo>
                      <a:lnTo>
                        <a:pt x="926" y="351"/>
                      </a:lnTo>
                      <a:lnTo>
                        <a:pt x="967" y="334"/>
                      </a:lnTo>
                      <a:lnTo>
                        <a:pt x="1009" y="319"/>
                      </a:lnTo>
                      <a:lnTo>
                        <a:pt x="1049" y="306"/>
                      </a:lnTo>
                      <a:lnTo>
                        <a:pt x="1085" y="295"/>
                      </a:lnTo>
                      <a:lnTo>
                        <a:pt x="118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4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IN" sz="1000">
                    <a:solidFill>
                      <a:srgbClr val="282828"/>
                    </a:solidFill>
                    <a:latin typeface="CiscoSansTT ExtraLigh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5" name="Freeform 28">
                  <a:extLst>
                    <a:ext uri="{FF2B5EF4-FFF2-40B4-BE49-F238E27FC236}">
                      <a16:creationId xmlns:a16="http://schemas.microsoft.com/office/drawing/2014/main" id="{03A08CED-977B-4205-BCF3-A7F32F76C5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47188" y="1852613"/>
                  <a:ext cx="374650" cy="387350"/>
                </a:xfrm>
                <a:custGeom>
                  <a:avLst/>
                  <a:gdLst>
                    <a:gd name="T0" fmla="*/ 354 w 707"/>
                    <a:gd name="T1" fmla="*/ 0 h 734"/>
                    <a:gd name="T2" fmla="*/ 406 w 707"/>
                    <a:gd name="T3" fmla="*/ 4 h 734"/>
                    <a:gd name="T4" fmla="*/ 456 w 707"/>
                    <a:gd name="T5" fmla="*/ 16 h 734"/>
                    <a:gd name="T6" fmla="*/ 502 w 707"/>
                    <a:gd name="T7" fmla="*/ 34 h 734"/>
                    <a:gd name="T8" fmla="*/ 546 w 707"/>
                    <a:gd name="T9" fmla="*/ 60 h 734"/>
                    <a:gd name="T10" fmla="*/ 586 w 707"/>
                    <a:gd name="T11" fmla="*/ 90 h 734"/>
                    <a:gd name="T12" fmla="*/ 621 w 707"/>
                    <a:gd name="T13" fmla="*/ 126 h 734"/>
                    <a:gd name="T14" fmla="*/ 650 w 707"/>
                    <a:gd name="T15" fmla="*/ 168 h 734"/>
                    <a:gd name="T16" fmla="*/ 675 w 707"/>
                    <a:gd name="T17" fmla="*/ 212 h 734"/>
                    <a:gd name="T18" fmla="*/ 692 w 707"/>
                    <a:gd name="T19" fmla="*/ 261 h 734"/>
                    <a:gd name="T20" fmla="*/ 704 w 707"/>
                    <a:gd name="T21" fmla="*/ 313 h 734"/>
                    <a:gd name="T22" fmla="*/ 707 w 707"/>
                    <a:gd name="T23" fmla="*/ 368 h 734"/>
                    <a:gd name="T24" fmla="*/ 704 w 707"/>
                    <a:gd name="T25" fmla="*/ 421 h 734"/>
                    <a:gd name="T26" fmla="*/ 692 w 707"/>
                    <a:gd name="T27" fmla="*/ 473 h 734"/>
                    <a:gd name="T28" fmla="*/ 675 w 707"/>
                    <a:gd name="T29" fmla="*/ 522 h 734"/>
                    <a:gd name="T30" fmla="*/ 650 w 707"/>
                    <a:gd name="T31" fmla="*/ 567 h 734"/>
                    <a:gd name="T32" fmla="*/ 621 w 707"/>
                    <a:gd name="T33" fmla="*/ 608 h 734"/>
                    <a:gd name="T34" fmla="*/ 586 w 707"/>
                    <a:gd name="T35" fmla="*/ 645 h 734"/>
                    <a:gd name="T36" fmla="*/ 546 w 707"/>
                    <a:gd name="T37" fmla="*/ 676 h 734"/>
                    <a:gd name="T38" fmla="*/ 502 w 707"/>
                    <a:gd name="T39" fmla="*/ 700 h 734"/>
                    <a:gd name="T40" fmla="*/ 456 w 707"/>
                    <a:gd name="T41" fmla="*/ 719 h 734"/>
                    <a:gd name="T42" fmla="*/ 406 w 707"/>
                    <a:gd name="T43" fmla="*/ 730 h 734"/>
                    <a:gd name="T44" fmla="*/ 354 w 707"/>
                    <a:gd name="T45" fmla="*/ 734 h 734"/>
                    <a:gd name="T46" fmla="*/ 302 w 707"/>
                    <a:gd name="T47" fmla="*/ 730 h 734"/>
                    <a:gd name="T48" fmla="*/ 252 w 707"/>
                    <a:gd name="T49" fmla="*/ 719 h 734"/>
                    <a:gd name="T50" fmla="*/ 204 w 707"/>
                    <a:gd name="T51" fmla="*/ 700 h 734"/>
                    <a:gd name="T52" fmla="*/ 161 w 707"/>
                    <a:gd name="T53" fmla="*/ 676 h 734"/>
                    <a:gd name="T54" fmla="*/ 122 w 707"/>
                    <a:gd name="T55" fmla="*/ 645 h 734"/>
                    <a:gd name="T56" fmla="*/ 87 w 707"/>
                    <a:gd name="T57" fmla="*/ 608 h 734"/>
                    <a:gd name="T58" fmla="*/ 57 w 707"/>
                    <a:gd name="T59" fmla="*/ 567 h 734"/>
                    <a:gd name="T60" fmla="*/ 33 w 707"/>
                    <a:gd name="T61" fmla="*/ 522 h 734"/>
                    <a:gd name="T62" fmla="*/ 15 w 707"/>
                    <a:gd name="T63" fmla="*/ 473 h 734"/>
                    <a:gd name="T64" fmla="*/ 4 w 707"/>
                    <a:gd name="T65" fmla="*/ 421 h 734"/>
                    <a:gd name="T66" fmla="*/ 0 w 707"/>
                    <a:gd name="T67" fmla="*/ 368 h 734"/>
                    <a:gd name="T68" fmla="*/ 4 w 707"/>
                    <a:gd name="T69" fmla="*/ 313 h 734"/>
                    <a:gd name="T70" fmla="*/ 15 w 707"/>
                    <a:gd name="T71" fmla="*/ 261 h 734"/>
                    <a:gd name="T72" fmla="*/ 33 w 707"/>
                    <a:gd name="T73" fmla="*/ 212 h 734"/>
                    <a:gd name="T74" fmla="*/ 57 w 707"/>
                    <a:gd name="T75" fmla="*/ 168 h 734"/>
                    <a:gd name="T76" fmla="*/ 87 w 707"/>
                    <a:gd name="T77" fmla="*/ 126 h 734"/>
                    <a:gd name="T78" fmla="*/ 122 w 707"/>
                    <a:gd name="T79" fmla="*/ 90 h 734"/>
                    <a:gd name="T80" fmla="*/ 161 w 707"/>
                    <a:gd name="T81" fmla="*/ 60 h 734"/>
                    <a:gd name="T82" fmla="*/ 204 w 707"/>
                    <a:gd name="T83" fmla="*/ 34 h 734"/>
                    <a:gd name="T84" fmla="*/ 252 w 707"/>
                    <a:gd name="T85" fmla="*/ 16 h 734"/>
                    <a:gd name="T86" fmla="*/ 302 w 707"/>
                    <a:gd name="T87" fmla="*/ 4 h 734"/>
                    <a:gd name="T88" fmla="*/ 354 w 707"/>
                    <a:gd name="T89" fmla="*/ 0 h 7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707" h="734">
                      <a:moveTo>
                        <a:pt x="354" y="0"/>
                      </a:moveTo>
                      <a:lnTo>
                        <a:pt x="406" y="4"/>
                      </a:lnTo>
                      <a:lnTo>
                        <a:pt x="456" y="16"/>
                      </a:lnTo>
                      <a:lnTo>
                        <a:pt x="502" y="34"/>
                      </a:lnTo>
                      <a:lnTo>
                        <a:pt x="546" y="60"/>
                      </a:lnTo>
                      <a:lnTo>
                        <a:pt x="586" y="90"/>
                      </a:lnTo>
                      <a:lnTo>
                        <a:pt x="621" y="126"/>
                      </a:lnTo>
                      <a:lnTo>
                        <a:pt x="650" y="168"/>
                      </a:lnTo>
                      <a:lnTo>
                        <a:pt x="675" y="212"/>
                      </a:lnTo>
                      <a:lnTo>
                        <a:pt x="692" y="261"/>
                      </a:lnTo>
                      <a:lnTo>
                        <a:pt x="704" y="313"/>
                      </a:lnTo>
                      <a:lnTo>
                        <a:pt x="707" y="368"/>
                      </a:lnTo>
                      <a:lnTo>
                        <a:pt x="704" y="421"/>
                      </a:lnTo>
                      <a:lnTo>
                        <a:pt x="692" y="473"/>
                      </a:lnTo>
                      <a:lnTo>
                        <a:pt x="675" y="522"/>
                      </a:lnTo>
                      <a:lnTo>
                        <a:pt x="650" y="567"/>
                      </a:lnTo>
                      <a:lnTo>
                        <a:pt x="621" y="608"/>
                      </a:lnTo>
                      <a:lnTo>
                        <a:pt x="586" y="645"/>
                      </a:lnTo>
                      <a:lnTo>
                        <a:pt x="546" y="676"/>
                      </a:lnTo>
                      <a:lnTo>
                        <a:pt x="502" y="700"/>
                      </a:lnTo>
                      <a:lnTo>
                        <a:pt x="456" y="719"/>
                      </a:lnTo>
                      <a:lnTo>
                        <a:pt x="406" y="730"/>
                      </a:lnTo>
                      <a:lnTo>
                        <a:pt x="354" y="734"/>
                      </a:lnTo>
                      <a:lnTo>
                        <a:pt x="302" y="730"/>
                      </a:lnTo>
                      <a:lnTo>
                        <a:pt x="252" y="719"/>
                      </a:lnTo>
                      <a:lnTo>
                        <a:pt x="204" y="700"/>
                      </a:lnTo>
                      <a:lnTo>
                        <a:pt x="161" y="676"/>
                      </a:lnTo>
                      <a:lnTo>
                        <a:pt x="122" y="645"/>
                      </a:lnTo>
                      <a:lnTo>
                        <a:pt x="87" y="608"/>
                      </a:lnTo>
                      <a:lnTo>
                        <a:pt x="57" y="567"/>
                      </a:lnTo>
                      <a:lnTo>
                        <a:pt x="33" y="522"/>
                      </a:lnTo>
                      <a:lnTo>
                        <a:pt x="15" y="473"/>
                      </a:lnTo>
                      <a:lnTo>
                        <a:pt x="4" y="421"/>
                      </a:lnTo>
                      <a:lnTo>
                        <a:pt x="0" y="368"/>
                      </a:lnTo>
                      <a:lnTo>
                        <a:pt x="4" y="313"/>
                      </a:lnTo>
                      <a:lnTo>
                        <a:pt x="15" y="261"/>
                      </a:lnTo>
                      <a:lnTo>
                        <a:pt x="33" y="212"/>
                      </a:lnTo>
                      <a:lnTo>
                        <a:pt x="57" y="168"/>
                      </a:lnTo>
                      <a:lnTo>
                        <a:pt x="87" y="126"/>
                      </a:lnTo>
                      <a:lnTo>
                        <a:pt x="122" y="90"/>
                      </a:lnTo>
                      <a:lnTo>
                        <a:pt x="161" y="60"/>
                      </a:lnTo>
                      <a:lnTo>
                        <a:pt x="204" y="34"/>
                      </a:lnTo>
                      <a:lnTo>
                        <a:pt x="252" y="16"/>
                      </a:lnTo>
                      <a:lnTo>
                        <a:pt x="302" y="4"/>
                      </a:lnTo>
                      <a:lnTo>
                        <a:pt x="35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4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IN" sz="1000">
                    <a:solidFill>
                      <a:srgbClr val="282828"/>
                    </a:solidFill>
                    <a:latin typeface="CiscoSansTT ExtraLigh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6" name="Freeform 29">
                  <a:extLst>
                    <a:ext uri="{FF2B5EF4-FFF2-40B4-BE49-F238E27FC236}">
                      <a16:creationId xmlns:a16="http://schemas.microsoft.com/office/drawing/2014/main" id="{F5F44FBD-E12E-4774-83D4-8E8E9A55D32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058401" y="1268413"/>
                  <a:ext cx="623888" cy="647700"/>
                </a:xfrm>
                <a:custGeom>
                  <a:avLst/>
                  <a:gdLst>
                    <a:gd name="T0" fmla="*/ 550 w 1180"/>
                    <a:gd name="T1" fmla="*/ 370 h 1225"/>
                    <a:gd name="T2" fmla="*/ 477 w 1180"/>
                    <a:gd name="T3" fmla="*/ 392 h 1225"/>
                    <a:gd name="T4" fmla="*/ 419 w 1180"/>
                    <a:gd name="T5" fmla="*/ 435 h 1225"/>
                    <a:gd name="T6" fmla="*/ 378 w 1180"/>
                    <a:gd name="T7" fmla="*/ 495 h 1225"/>
                    <a:gd name="T8" fmla="*/ 357 w 1180"/>
                    <a:gd name="T9" fmla="*/ 570 h 1225"/>
                    <a:gd name="T10" fmla="*/ 357 w 1180"/>
                    <a:gd name="T11" fmla="*/ 655 h 1225"/>
                    <a:gd name="T12" fmla="*/ 378 w 1180"/>
                    <a:gd name="T13" fmla="*/ 730 h 1225"/>
                    <a:gd name="T14" fmla="*/ 419 w 1180"/>
                    <a:gd name="T15" fmla="*/ 790 h 1225"/>
                    <a:gd name="T16" fmla="*/ 477 w 1180"/>
                    <a:gd name="T17" fmla="*/ 833 h 1225"/>
                    <a:gd name="T18" fmla="*/ 550 w 1180"/>
                    <a:gd name="T19" fmla="*/ 855 h 1225"/>
                    <a:gd name="T20" fmla="*/ 632 w 1180"/>
                    <a:gd name="T21" fmla="*/ 855 h 1225"/>
                    <a:gd name="T22" fmla="*/ 703 w 1180"/>
                    <a:gd name="T23" fmla="*/ 833 h 1225"/>
                    <a:gd name="T24" fmla="*/ 762 w 1180"/>
                    <a:gd name="T25" fmla="*/ 790 h 1225"/>
                    <a:gd name="T26" fmla="*/ 802 w 1180"/>
                    <a:gd name="T27" fmla="*/ 730 h 1225"/>
                    <a:gd name="T28" fmla="*/ 824 w 1180"/>
                    <a:gd name="T29" fmla="*/ 655 h 1225"/>
                    <a:gd name="T30" fmla="*/ 824 w 1180"/>
                    <a:gd name="T31" fmla="*/ 570 h 1225"/>
                    <a:gd name="T32" fmla="*/ 802 w 1180"/>
                    <a:gd name="T33" fmla="*/ 495 h 1225"/>
                    <a:gd name="T34" fmla="*/ 762 w 1180"/>
                    <a:gd name="T35" fmla="*/ 435 h 1225"/>
                    <a:gd name="T36" fmla="*/ 703 w 1180"/>
                    <a:gd name="T37" fmla="*/ 392 h 1225"/>
                    <a:gd name="T38" fmla="*/ 632 w 1180"/>
                    <a:gd name="T39" fmla="*/ 370 h 1225"/>
                    <a:gd name="T40" fmla="*/ 472 w 1180"/>
                    <a:gd name="T41" fmla="*/ 0 h 1225"/>
                    <a:gd name="T42" fmla="*/ 708 w 1180"/>
                    <a:gd name="T43" fmla="*/ 147 h 1225"/>
                    <a:gd name="T44" fmla="*/ 750 w 1180"/>
                    <a:gd name="T45" fmla="*/ 154 h 1225"/>
                    <a:gd name="T46" fmla="*/ 786 w 1180"/>
                    <a:gd name="T47" fmla="*/ 173 h 1225"/>
                    <a:gd name="T48" fmla="*/ 827 w 1180"/>
                    <a:gd name="T49" fmla="*/ 196 h 1225"/>
                    <a:gd name="T50" fmla="*/ 1086 w 1180"/>
                    <a:gd name="T51" fmla="*/ 269 h 1225"/>
                    <a:gd name="T52" fmla="*/ 1009 w 1180"/>
                    <a:gd name="T53" fmla="*/ 390 h 1225"/>
                    <a:gd name="T54" fmla="*/ 1035 w 1180"/>
                    <a:gd name="T55" fmla="*/ 455 h 1225"/>
                    <a:gd name="T56" fmla="*/ 1180 w 1180"/>
                    <a:gd name="T57" fmla="*/ 491 h 1225"/>
                    <a:gd name="T58" fmla="*/ 1039 w 1180"/>
                    <a:gd name="T59" fmla="*/ 734 h 1225"/>
                    <a:gd name="T60" fmla="*/ 1031 w 1180"/>
                    <a:gd name="T61" fmla="*/ 777 h 1225"/>
                    <a:gd name="T62" fmla="*/ 1014 w 1180"/>
                    <a:gd name="T63" fmla="*/ 815 h 1225"/>
                    <a:gd name="T64" fmla="*/ 991 w 1180"/>
                    <a:gd name="T65" fmla="*/ 857 h 1225"/>
                    <a:gd name="T66" fmla="*/ 921 w 1180"/>
                    <a:gd name="T67" fmla="*/ 1128 h 1225"/>
                    <a:gd name="T68" fmla="*/ 805 w 1180"/>
                    <a:gd name="T69" fmla="*/ 1047 h 1225"/>
                    <a:gd name="T70" fmla="*/ 743 w 1180"/>
                    <a:gd name="T71" fmla="*/ 1074 h 1225"/>
                    <a:gd name="T72" fmla="*/ 708 w 1180"/>
                    <a:gd name="T73" fmla="*/ 1225 h 1225"/>
                    <a:gd name="T74" fmla="*/ 472 w 1180"/>
                    <a:gd name="T75" fmla="*/ 1078 h 1225"/>
                    <a:gd name="T76" fmla="*/ 431 w 1180"/>
                    <a:gd name="T77" fmla="*/ 1071 h 1225"/>
                    <a:gd name="T78" fmla="*/ 396 w 1180"/>
                    <a:gd name="T79" fmla="*/ 1052 h 1225"/>
                    <a:gd name="T80" fmla="*/ 354 w 1180"/>
                    <a:gd name="T81" fmla="*/ 1029 h 1225"/>
                    <a:gd name="T82" fmla="*/ 95 w 1180"/>
                    <a:gd name="T83" fmla="*/ 956 h 1225"/>
                    <a:gd name="T84" fmla="*/ 172 w 1180"/>
                    <a:gd name="T85" fmla="*/ 835 h 1225"/>
                    <a:gd name="T86" fmla="*/ 147 w 1180"/>
                    <a:gd name="T87" fmla="*/ 772 h 1225"/>
                    <a:gd name="T88" fmla="*/ 0 w 1180"/>
                    <a:gd name="T89" fmla="*/ 734 h 1225"/>
                    <a:gd name="T90" fmla="*/ 143 w 1180"/>
                    <a:gd name="T91" fmla="*/ 491 h 1225"/>
                    <a:gd name="T92" fmla="*/ 149 w 1180"/>
                    <a:gd name="T93" fmla="*/ 448 h 1225"/>
                    <a:gd name="T94" fmla="*/ 167 w 1180"/>
                    <a:gd name="T95" fmla="*/ 410 h 1225"/>
                    <a:gd name="T96" fmla="*/ 189 w 1180"/>
                    <a:gd name="T97" fmla="*/ 368 h 1225"/>
                    <a:gd name="T98" fmla="*/ 260 w 1180"/>
                    <a:gd name="T99" fmla="*/ 99 h 1225"/>
                    <a:gd name="T100" fmla="*/ 376 w 1180"/>
                    <a:gd name="T101" fmla="*/ 178 h 1225"/>
                    <a:gd name="T102" fmla="*/ 437 w 1180"/>
                    <a:gd name="T103" fmla="*/ 151 h 1225"/>
                    <a:gd name="T104" fmla="*/ 472 w 1180"/>
                    <a:gd name="T105" fmla="*/ 0 h 1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180" h="1225">
                      <a:moveTo>
                        <a:pt x="591" y="368"/>
                      </a:moveTo>
                      <a:lnTo>
                        <a:pt x="550" y="370"/>
                      </a:lnTo>
                      <a:lnTo>
                        <a:pt x="512" y="379"/>
                      </a:lnTo>
                      <a:lnTo>
                        <a:pt x="477" y="392"/>
                      </a:lnTo>
                      <a:lnTo>
                        <a:pt x="446" y="412"/>
                      </a:lnTo>
                      <a:lnTo>
                        <a:pt x="419" y="435"/>
                      </a:lnTo>
                      <a:lnTo>
                        <a:pt x="397" y="462"/>
                      </a:lnTo>
                      <a:lnTo>
                        <a:pt x="378" y="495"/>
                      </a:lnTo>
                      <a:lnTo>
                        <a:pt x="366" y="530"/>
                      </a:lnTo>
                      <a:lnTo>
                        <a:pt x="357" y="570"/>
                      </a:lnTo>
                      <a:lnTo>
                        <a:pt x="354" y="613"/>
                      </a:lnTo>
                      <a:lnTo>
                        <a:pt x="357" y="655"/>
                      </a:lnTo>
                      <a:lnTo>
                        <a:pt x="366" y="695"/>
                      </a:lnTo>
                      <a:lnTo>
                        <a:pt x="378" y="730"/>
                      </a:lnTo>
                      <a:lnTo>
                        <a:pt x="397" y="763"/>
                      </a:lnTo>
                      <a:lnTo>
                        <a:pt x="419" y="790"/>
                      </a:lnTo>
                      <a:lnTo>
                        <a:pt x="446" y="815"/>
                      </a:lnTo>
                      <a:lnTo>
                        <a:pt x="477" y="833"/>
                      </a:lnTo>
                      <a:lnTo>
                        <a:pt x="512" y="847"/>
                      </a:lnTo>
                      <a:lnTo>
                        <a:pt x="550" y="855"/>
                      </a:lnTo>
                      <a:lnTo>
                        <a:pt x="591" y="857"/>
                      </a:lnTo>
                      <a:lnTo>
                        <a:pt x="632" y="855"/>
                      </a:lnTo>
                      <a:lnTo>
                        <a:pt x="670" y="847"/>
                      </a:lnTo>
                      <a:lnTo>
                        <a:pt x="703" y="833"/>
                      </a:lnTo>
                      <a:lnTo>
                        <a:pt x="735" y="815"/>
                      </a:lnTo>
                      <a:lnTo>
                        <a:pt x="762" y="790"/>
                      </a:lnTo>
                      <a:lnTo>
                        <a:pt x="785" y="763"/>
                      </a:lnTo>
                      <a:lnTo>
                        <a:pt x="802" y="730"/>
                      </a:lnTo>
                      <a:lnTo>
                        <a:pt x="816" y="695"/>
                      </a:lnTo>
                      <a:lnTo>
                        <a:pt x="824" y="655"/>
                      </a:lnTo>
                      <a:lnTo>
                        <a:pt x="827" y="613"/>
                      </a:lnTo>
                      <a:lnTo>
                        <a:pt x="824" y="570"/>
                      </a:lnTo>
                      <a:lnTo>
                        <a:pt x="816" y="530"/>
                      </a:lnTo>
                      <a:lnTo>
                        <a:pt x="802" y="495"/>
                      </a:lnTo>
                      <a:lnTo>
                        <a:pt x="785" y="462"/>
                      </a:lnTo>
                      <a:lnTo>
                        <a:pt x="762" y="435"/>
                      </a:lnTo>
                      <a:lnTo>
                        <a:pt x="735" y="412"/>
                      </a:lnTo>
                      <a:lnTo>
                        <a:pt x="703" y="392"/>
                      </a:lnTo>
                      <a:lnTo>
                        <a:pt x="670" y="379"/>
                      </a:lnTo>
                      <a:lnTo>
                        <a:pt x="632" y="370"/>
                      </a:lnTo>
                      <a:lnTo>
                        <a:pt x="591" y="368"/>
                      </a:lnTo>
                      <a:close/>
                      <a:moveTo>
                        <a:pt x="472" y="0"/>
                      </a:moveTo>
                      <a:lnTo>
                        <a:pt x="708" y="0"/>
                      </a:lnTo>
                      <a:lnTo>
                        <a:pt x="708" y="147"/>
                      </a:lnTo>
                      <a:lnTo>
                        <a:pt x="730" y="149"/>
                      </a:lnTo>
                      <a:lnTo>
                        <a:pt x="750" y="154"/>
                      </a:lnTo>
                      <a:lnTo>
                        <a:pt x="767" y="162"/>
                      </a:lnTo>
                      <a:lnTo>
                        <a:pt x="786" y="173"/>
                      </a:lnTo>
                      <a:lnTo>
                        <a:pt x="805" y="184"/>
                      </a:lnTo>
                      <a:lnTo>
                        <a:pt x="827" y="196"/>
                      </a:lnTo>
                      <a:lnTo>
                        <a:pt x="921" y="99"/>
                      </a:lnTo>
                      <a:lnTo>
                        <a:pt x="1086" y="269"/>
                      </a:lnTo>
                      <a:lnTo>
                        <a:pt x="991" y="368"/>
                      </a:lnTo>
                      <a:lnTo>
                        <a:pt x="1009" y="390"/>
                      </a:lnTo>
                      <a:lnTo>
                        <a:pt x="1024" y="420"/>
                      </a:lnTo>
                      <a:lnTo>
                        <a:pt x="1035" y="455"/>
                      </a:lnTo>
                      <a:lnTo>
                        <a:pt x="1039" y="491"/>
                      </a:lnTo>
                      <a:lnTo>
                        <a:pt x="1180" y="491"/>
                      </a:lnTo>
                      <a:lnTo>
                        <a:pt x="1180" y="734"/>
                      </a:lnTo>
                      <a:lnTo>
                        <a:pt x="1039" y="734"/>
                      </a:lnTo>
                      <a:lnTo>
                        <a:pt x="1036" y="757"/>
                      </a:lnTo>
                      <a:lnTo>
                        <a:pt x="1031" y="777"/>
                      </a:lnTo>
                      <a:lnTo>
                        <a:pt x="1024" y="796"/>
                      </a:lnTo>
                      <a:lnTo>
                        <a:pt x="1014" y="815"/>
                      </a:lnTo>
                      <a:lnTo>
                        <a:pt x="1003" y="835"/>
                      </a:lnTo>
                      <a:lnTo>
                        <a:pt x="991" y="857"/>
                      </a:lnTo>
                      <a:lnTo>
                        <a:pt x="1086" y="956"/>
                      </a:lnTo>
                      <a:lnTo>
                        <a:pt x="921" y="1128"/>
                      </a:lnTo>
                      <a:lnTo>
                        <a:pt x="827" y="1029"/>
                      </a:lnTo>
                      <a:lnTo>
                        <a:pt x="805" y="1047"/>
                      </a:lnTo>
                      <a:lnTo>
                        <a:pt x="776" y="1063"/>
                      </a:lnTo>
                      <a:lnTo>
                        <a:pt x="743" y="1074"/>
                      </a:lnTo>
                      <a:lnTo>
                        <a:pt x="708" y="1078"/>
                      </a:lnTo>
                      <a:lnTo>
                        <a:pt x="708" y="1225"/>
                      </a:lnTo>
                      <a:lnTo>
                        <a:pt x="472" y="1225"/>
                      </a:lnTo>
                      <a:lnTo>
                        <a:pt x="472" y="1078"/>
                      </a:lnTo>
                      <a:lnTo>
                        <a:pt x="449" y="1076"/>
                      </a:lnTo>
                      <a:lnTo>
                        <a:pt x="431" y="1071"/>
                      </a:lnTo>
                      <a:lnTo>
                        <a:pt x="413" y="1063"/>
                      </a:lnTo>
                      <a:lnTo>
                        <a:pt x="396" y="1052"/>
                      </a:lnTo>
                      <a:lnTo>
                        <a:pt x="376" y="1041"/>
                      </a:lnTo>
                      <a:lnTo>
                        <a:pt x="354" y="1029"/>
                      </a:lnTo>
                      <a:lnTo>
                        <a:pt x="260" y="1128"/>
                      </a:lnTo>
                      <a:lnTo>
                        <a:pt x="95" y="956"/>
                      </a:lnTo>
                      <a:lnTo>
                        <a:pt x="189" y="857"/>
                      </a:lnTo>
                      <a:lnTo>
                        <a:pt x="172" y="835"/>
                      </a:lnTo>
                      <a:lnTo>
                        <a:pt x="157" y="805"/>
                      </a:lnTo>
                      <a:lnTo>
                        <a:pt x="147" y="772"/>
                      </a:lnTo>
                      <a:lnTo>
                        <a:pt x="143" y="734"/>
                      </a:lnTo>
                      <a:lnTo>
                        <a:pt x="0" y="734"/>
                      </a:lnTo>
                      <a:lnTo>
                        <a:pt x="0" y="491"/>
                      </a:lnTo>
                      <a:lnTo>
                        <a:pt x="143" y="491"/>
                      </a:lnTo>
                      <a:lnTo>
                        <a:pt x="144" y="468"/>
                      </a:lnTo>
                      <a:lnTo>
                        <a:pt x="149" y="448"/>
                      </a:lnTo>
                      <a:lnTo>
                        <a:pt x="157" y="429"/>
                      </a:lnTo>
                      <a:lnTo>
                        <a:pt x="167" y="410"/>
                      </a:lnTo>
                      <a:lnTo>
                        <a:pt x="178" y="390"/>
                      </a:lnTo>
                      <a:lnTo>
                        <a:pt x="189" y="368"/>
                      </a:lnTo>
                      <a:lnTo>
                        <a:pt x="95" y="269"/>
                      </a:lnTo>
                      <a:lnTo>
                        <a:pt x="260" y="99"/>
                      </a:lnTo>
                      <a:lnTo>
                        <a:pt x="354" y="196"/>
                      </a:lnTo>
                      <a:lnTo>
                        <a:pt x="376" y="178"/>
                      </a:lnTo>
                      <a:lnTo>
                        <a:pt x="404" y="162"/>
                      </a:lnTo>
                      <a:lnTo>
                        <a:pt x="437" y="151"/>
                      </a:lnTo>
                      <a:lnTo>
                        <a:pt x="472" y="147"/>
                      </a:lnTo>
                      <a:lnTo>
                        <a:pt x="47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4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IN" sz="1000">
                    <a:solidFill>
                      <a:srgbClr val="282828"/>
                    </a:solidFill>
                    <a:latin typeface="CiscoSansTT ExtraLigh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7" name="Freeform 30">
                  <a:extLst>
                    <a:ext uri="{FF2B5EF4-FFF2-40B4-BE49-F238E27FC236}">
                      <a16:creationId xmlns:a16="http://schemas.microsoft.com/office/drawing/2014/main" id="{8FEE8D68-FA6A-4844-B6B4-7201184699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09163" y="2435225"/>
                  <a:ext cx="873125" cy="908050"/>
                </a:xfrm>
                <a:custGeom>
                  <a:avLst/>
                  <a:gdLst>
                    <a:gd name="T0" fmla="*/ 775 w 1652"/>
                    <a:gd name="T1" fmla="*/ 495 h 1717"/>
                    <a:gd name="T2" fmla="*/ 680 w 1652"/>
                    <a:gd name="T3" fmla="*/ 526 h 1717"/>
                    <a:gd name="T4" fmla="*/ 597 w 1652"/>
                    <a:gd name="T5" fmla="*/ 583 h 1717"/>
                    <a:gd name="T6" fmla="*/ 531 w 1652"/>
                    <a:gd name="T7" fmla="*/ 661 h 1717"/>
                    <a:gd name="T8" fmla="*/ 488 w 1652"/>
                    <a:gd name="T9" fmla="*/ 754 h 1717"/>
                    <a:gd name="T10" fmla="*/ 472 w 1652"/>
                    <a:gd name="T11" fmla="*/ 858 h 1717"/>
                    <a:gd name="T12" fmla="*/ 488 w 1652"/>
                    <a:gd name="T13" fmla="*/ 962 h 1717"/>
                    <a:gd name="T14" fmla="*/ 531 w 1652"/>
                    <a:gd name="T15" fmla="*/ 1055 h 1717"/>
                    <a:gd name="T16" fmla="*/ 597 w 1652"/>
                    <a:gd name="T17" fmla="*/ 1133 h 1717"/>
                    <a:gd name="T18" fmla="*/ 680 w 1652"/>
                    <a:gd name="T19" fmla="*/ 1190 h 1717"/>
                    <a:gd name="T20" fmla="*/ 775 w 1652"/>
                    <a:gd name="T21" fmla="*/ 1222 h 1717"/>
                    <a:gd name="T22" fmla="*/ 878 w 1652"/>
                    <a:gd name="T23" fmla="*/ 1222 h 1717"/>
                    <a:gd name="T24" fmla="*/ 973 w 1652"/>
                    <a:gd name="T25" fmla="*/ 1190 h 1717"/>
                    <a:gd name="T26" fmla="*/ 1055 w 1652"/>
                    <a:gd name="T27" fmla="*/ 1133 h 1717"/>
                    <a:gd name="T28" fmla="*/ 1122 w 1652"/>
                    <a:gd name="T29" fmla="*/ 1055 h 1717"/>
                    <a:gd name="T30" fmla="*/ 1164 w 1652"/>
                    <a:gd name="T31" fmla="*/ 962 h 1717"/>
                    <a:gd name="T32" fmla="*/ 1180 w 1652"/>
                    <a:gd name="T33" fmla="*/ 858 h 1717"/>
                    <a:gd name="T34" fmla="*/ 1164 w 1652"/>
                    <a:gd name="T35" fmla="*/ 754 h 1717"/>
                    <a:gd name="T36" fmla="*/ 1122 w 1652"/>
                    <a:gd name="T37" fmla="*/ 661 h 1717"/>
                    <a:gd name="T38" fmla="*/ 1055 w 1652"/>
                    <a:gd name="T39" fmla="*/ 583 h 1717"/>
                    <a:gd name="T40" fmla="*/ 973 w 1652"/>
                    <a:gd name="T41" fmla="*/ 526 h 1717"/>
                    <a:gd name="T42" fmla="*/ 878 w 1652"/>
                    <a:gd name="T43" fmla="*/ 495 h 1717"/>
                    <a:gd name="T44" fmla="*/ 709 w 1652"/>
                    <a:gd name="T45" fmla="*/ 0 h 1717"/>
                    <a:gd name="T46" fmla="*/ 991 w 1652"/>
                    <a:gd name="T47" fmla="*/ 147 h 1717"/>
                    <a:gd name="T48" fmla="*/ 1098 w 1652"/>
                    <a:gd name="T49" fmla="*/ 187 h 1717"/>
                    <a:gd name="T50" fmla="*/ 1204 w 1652"/>
                    <a:gd name="T51" fmla="*/ 246 h 1717"/>
                    <a:gd name="T52" fmla="*/ 1487 w 1652"/>
                    <a:gd name="T53" fmla="*/ 318 h 1717"/>
                    <a:gd name="T54" fmla="*/ 1447 w 1652"/>
                    <a:gd name="T55" fmla="*/ 521 h 1717"/>
                    <a:gd name="T56" fmla="*/ 1492 w 1652"/>
                    <a:gd name="T57" fmla="*/ 632 h 1717"/>
                    <a:gd name="T58" fmla="*/ 1652 w 1652"/>
                    <a:gd name="T59" fmla="*/ 736 h 1717"/>
                    <a:gd name="T60" fmla="*/ 1511 w 1652"/>
                    <a:gd name="T61" fmla="*/ 1029 h 1717"/>
                    <a:gd name="T62" fmla="*/ 1472 w 1652"/>
                    <a:gd name="T63" fmla="*/ 1140 h 1717"/>
                    <a:gd name="T64" fmla="*/ 1416 w 1652"/>
                    <a:gd name="T65" fmla="*/ 1250 h 1717"/>
                    <a:gd name="T66" fmla="*/ 1346 w 1652"/>
                    <a:gd name="T67" fmla="*/ 1544 h 1717"/>
                    <a:gd name="T68" fmla="*/ 1150 w 1652"/>
                    <a:gd name="T69" fmla="*/ 1504 h 1717"/>
                    <a:gd name="T70" fmla="*/ 1044 w 1652"/>
                    <a:gd name="T71" fmla="*/ 1550 h 1717"/>
                    <a:gd name="T72" fmla="*/ 944 w 1652"/>
                    <a:gd name="T73" fmla="*/ 1717 h 1717"/>
                    <a:gd name="T74" fmla="*/ 685 w 1652"/>
                    <a:gd name="T75" fmla="*/ 1593 h 1717"/>
                    <a:gd name="T76" fmla="*/ 579 w 1652"/>
                    <a:gd name="T77" fmla="*/ 1553 h 1717"/>
                    <a:gd name="T78" fmla="*/ 472 w 1652"/>
                    <a:gd name="T79" fmla="*/ 1494 h 1717"/>
                    <a:gd name="T80" fmla="*/ 166 w 1652"/>
                    <a:gd name="T81" fmla="*/ 1398 h 1717"/>
                    <a:gd name="T82" fmla="*/ 206 w 1652"/>
                    <a:gd name="T83" fmla="*/ 1196 h 1717"/>
                    <a:gd name="T84" fmla="*/ 161 w 1652"/>
                    <a:gd name="T85" fmla="*/ 1085 h 1717"/>
                    <a:gd name="T86" fmla="*/ 0 w 1652"/>
                    <a:gd name="T87" fmla="*/ 980 h 1717"/>
                    <a:gd name="T88" fmla="*/ 119 w 1652"/>
                    <a:gd name="T89" fmla="*/ 711 h 1717"/>
                    <a:gd name="T90" fmla="*/ 157 w 1652"/>
                    <a:gd name="T91" fmla="*/ 600 h 1717"/>
                    <a:gd name="T92" fmla="*/ 213 w 1652"/>
                    <a:gd name="T93" fmla="*/ 491 h 1717"/>
                    <a:gd name="T94" fmla="*/ 307 w 1652"/>
                    <a:gd name="T95" fmla="*/ 173 h 1717"/>
                    <a:gd name="T96" fmla="*/ 502 w 1652"/>
                    <a:gd name="T97" fmla="*/ 213 h 1717"/>
                    <a:gd name="T98" fmla="*/ 609 w 1652"/>
                    <a:gd name="T99" fmla="*/ 166 h 1717"/>
                    <a:gd name="T100" fmla="*/ 709 w 1652"/>
                    <a:gd name="T101" fmla="*/ 0 h 17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652" h="1717">
                      <a:moveTo>
                        <a:pt x="826" y="491"/>
                      </a:moveTo>
                      <a:lnTo>
                        <a:pt x="775" y="495"/>
                      </a:lnTo>
                      <a:lnTo>
                        <a:pt x="726" y="507"/>
                      </a:lnTo>
                      <a:lnTo>
                        <a:pt x="680" y="526"/>
                      </a:lnTo>
                      <a:lnTo>
                        <a:pt x="636" y="551"/>
                      </a:lnTo>
                      <a:lnTo>
                        <a:pt x="597" y="583"/>
                      </a:lnTo>
                      <a:lnTo>
                        <a:pt x="561" y="620"/>
                      </a:lnTo>
                      <a:lnTo>
                        <a:pt x="531" y="661"/>
                      </a:lnTo>
                      <a:lnTo>
                        <a:pt x="506" y="706"/>
                      </a:lnTo>
                      <a:lnTo>
                        <a:pt x="488" y="754"/>
                      </a:lnTo>
                      <a:lnTo>
                        <a:pt x="477" y="806"/>
                      </a:lnTo>
                      <a:lnTo>
                        <a:pt x="472" y="858"/>
                      </a:lnTo>
                      <a:lnTo>
                        <a:pt x="477" y="911"/>
                      </a:lnTo>
                      <a:lnTo>
                        <a:pt x="488" y="962"/>
                      </a:lnTo>
                      <a:lnTo>
                        <a:pt x="506" y="1010"/>
                      </a:lnTo>
                      <a:lnTo>
                        <a:pt x="531" y="1055"/>
                      </a:lnTo>
                      <a:lnTo>
                        <a:pt x="561" y="1097"/>
                      </a:lnTo>
                      <a:lnTo>
                        <a:pt x="597" y="1133"/>
                      </a:lnTo>
                      <a:lnTo>
                        <a:pt x="636" y="1164"/>
                      </a:lnTo>
                      <a:lnTo>
                        <a:pt x="680" y="1190"/>
                      </a:lnTo>
                      <a:lnTo>
                        <a:pt x="726" y="1210"/>
                      </a:lnTo>
                      <a:lnTo>
                        <a:pt x="775" y="1222"/>
                      </a:lnTo>
                      <a:lnTo>
                        <a:pt x="826" y="1225"/>
                      </a:lnTo>
                      <a:lnTo>
                        <a:pt x="878" y="1222"/>
                      </a:lnTo>
                      <a:lnTo>
                        <a:pt x="926" y="1210"/>
                      </a:lnTo>
                      <a:lnTo>
                        <a:pt x="973" y="1190"/>
                      </a:lnTo>
                      <a:lnTo>
                        <a:pt x="1017" y="1164"/>
                      </a:lnTo>
                      <a:lnTo>
                        <a:pt x="1055" y="1133"/>
                      </a:lnTo>
                      <a:lnTo>
                        <a:pt x="1092" y="1097"/>
                      </a:lnTo>
                      <a:lnTo>
                        <a:pt x="1122" y="1055"/>
                      </a:lnTo>
                      <a:lnTo>
                        <a:pt x="1147" y="1010"/>
                      </a:lnTo>
                      <a:lnTo>
                        <a:pt x="1164" y="962"/>
                      </a:lnTo>
                      <a:lnTo>
                        <a:pt x="1175" y="911"/>
                      </a:lnTo>
                      <a:lnTo>
                        <a:pt x="1180" y="858"/>
                      </a:lnTo>
                      <a:lnTo>
                        <a:pt x="1175" y="806"/>
                      </a:lnTo>
                      <a:lnTo>
                        <a:pt x="1164" y="754"/>
                      </a:lnTo>
                      <a:lnTo>
                        <a:pt x="1147" y="706"/>
                      </a:lnTo>
                      <a:lnTo>
                        <a:pt x="1122" y="661"/>
                      </a:lnTo>
                      <a:lnTo>
                        <a:pt x="1092" y="620"/>
                      </a:lnTo>
                      <a:lnTo>
                        <a:pt x="1055" y="583"/>
                      </a:lnTo>
                      <a:lnTo>
                        <a:pt x="1017" y="551"/>
                      </a:lnTo>
                      <a:lnTo>
                        <a:pt x="973" y="526"/>
                      </a:lnTo>
                      <a:lnTo>
                        <a:pt x="926" y="507"/>
                      </a:lnTo>
                      <a:lnTo>
                        <a:pt x="878" y="495"/>
                      </a:lnTo>
                      <a:lnTo>
                        <a:pt x="826" y="491"/>
                      </a:lnTo>
                      <a:close/>
                      <a:moveTo>
                        <a:pt x="709" y="0"/>
                      </a:moveTo>
                      <a:lnTo>
                        <a:pt x="944" y="0"/>
                      </a:lnTo>
                      <a:lnTo>
                        <a:pt x="991" y="147"/>
                      </a:lnTo>
                      <a:lnTo>
                        <a:pt x="1044" y="166"/>
                      </a:lnTo>
                      <a:lnTo>
                        <a:pt x="1098" y="187"/>
                      </a:lnTo>
                      <a:lnTo>
                        <a:pt x="1150" y="213"/>
                      </a:lnTo>
                      <a:lnTo>
                        <a:pt x="1204" y="246"/>
                      </a:lnTo>
                      <a:lnTo>
                        <a:pt x="1322" y="147"/>
                      </a:lnTo>
                      <a:lnTo>
                        <a:pt x="1487" y="318"/>
                      </a:lnTo>
                      <a:lnTo>
                        <a:pt x="1416" y="465"/>
                      </a:lnTo>
                      <a:lnTo>
                        <a:pt x="1447" y="521"/>
                      </a:lnTo>
                      <a:lnTo>
                        <a:pt x="1472" y="576"/>
                      </a:lnTo>
                      <a:lnTo>
                        <a:pt x="1492" y="632"/>
                      </a:lnTo>
                      <a:lnTo>
                        <a:pt x="1511" y="687"/>
                      </a:lnTo>
                      <a:lnTo>
                        <a:pt x="1652" y="736"/>
                      </a:lnTo>
                      <a:lnTo>
                        <a:pt x="1652" y="980"/>
                      </a:lnTo>
                      <a:lnTo>
                        <a:pt x="1511" y="1029"/>
                      </a:lnTo>
                      <a:lnTo>
                        <a:pt x="1492" y="1085"/>
                      </a:lnTo>
                      <a:lnTo>
                        <a:pt x="1472" y="1140"/>
                      </a:lnTo>
                      <a:lnTo>
                        <a:pt x="1447" y="1196"/>
                      </a:lnTo>
                      <a:lnTo>
                        <a:pt x="1416" y="1250"/>
                      </a:lnTo>
                      <a:lnTo>
                        <a:pt x="1511" y="1372"/>
                      </a:lnTo>
                      <a:lnTo>
                        <a:pt x="1346" y="1544"/>
                      </a:lnTo>
                      <a:lnTo>
                        <a:pt x="1204" y="1471"/>
                      </a:lnTo>
                      <a:lnTo>
                        <a:pt x="1150" y="1504"/>
                      </a:lnTo>
                      <a:lnTo>
                        <a:pt x="1098" y="1528"/>
                      </a:lnTo>
                      <a:lnTo>
                        <a:pt x="1044" y="1550"/>
                      </a:lnTo>
                      <a:lnTo>
                        <a:pt x="991" y="1568"/>
                      </a:lnTo>
                      <a:lnTo>
                        <a:pt x="944" y="1717"/>
                      </a:lnTo>
                      <a:lnTo>
                        <a:pt x="709" y="1717"/>
                      </a:lnTo>
                      <a:lnTo>
                        <a:pt x="685" y="1593"/>
                      </a:lnTo>
                      <a:lnTo>
                        <a:pt x="631" y="1574"/>
                      </a:lnTo>
                      <a:lnTo>
                        <a:pt x="579" y="1553"/>
                      </a:lnTo>
                      <a:lnTo>
                        <a:pt x="526" y="1527"/>
                      </a:lnTo>
                      <a:lnTo>
                        <a:pt x="472" y="1494"/>
                      </a:lnTo>
                      <a:lnTo>
                        <a:pt x="331" y="1568"/>
                      </a:lnTo>
                      <a:lnTo>
                        <a:pt x="166" y="1398"/>
                      </a:lnTo>
                      <a:lnTo>
                        <a:pt x="237" y="1250"/>
                      </a:lnTo>
                      <a:lnTo>
                        <a:pt x="206" y="1196"/>
                      </a:lnTo>
                      <a:lnTo>
                        <a:pt x="181" y="1140"/>
                      </a:lnTo>
                      <a:lnTo>
                        <a:pt x="161" y="1085"/>
                      </a:lnTo>
                      <a:lnTo>
                        <a:pt x="142" y="1029"/>
                      </a:lnTo>
                      <a:lnTo>
                        <a:pt x="0" y="980"/>
                      </a:lnTo>
                      <a:lnTo>
                        <a:pt x="0" y="736"/>
                      </a:lnTo>
                      <a:lnTo>
                        <a:pt x="119" y="711"/>
                      </a:lnTo>
                      <a:lnTo>
                        <a:pt x="137" y="656"/>
                      </a:lnTo>
                      <a:lnTo>
                        <a:pt x="157" y="600"/>
                      </a:lnTo>
                      <a:lnTo>
                        <a:pt x="182" y="546"/>
                      </a:lnTo>
                      <a:lnTo>
                        <a:pt x="213" y="491"/>
                      </a:lnTo>
                      <a:lnTo>
                        <a:pt x="142" y="343"/>
                      </a:lnTo>
                      <a:lnTo>
                        <a:pt x="307" y="173"/>
                      </a:lnTo>
                      <a:lnTo>
                        <a:pt x="448" y="246"/>
                      </a:lnTo>
                      <a:lnTo>
                        <a:pt x="502" y="213"/>
                      </a:lnTo>
                      <a:lnTo>
                        <a:pt x="555" y="187"/>
                      </a:lnTo>
                      <a:lnTo>
                        <a:pt x="609" y="166"/>
                      </a:lnTo>
                      <a:lnTo>
                        <a:pt x="661" y="147"/>
                      </a:lnTo>
                      <a:lnTo>
                        <a:pt x="70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24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IN" sz="1000">
                    <a:solidFill>
                      <a:srgbClr val="282828"/>
                    </a:solidFill>
                    <a:latin typeface="CiscoSansTT ExtraLight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431" name="TextBox 430">
            <a:extLst>
              <a:ext uri="{FF2B5EF4-FFF2-40B4-BE49-F238E27FC236}">
                <a16:creationId xmlns:a16="http://schemas.microsoft.com/office/drawing/2014/main" id="{A56B0E16-4BE6-4065-BFF9-2A843CC15439}"/>
              </a:ext>
            </a:extLst>
          </p:cNvPr>
          <p:cNvSpPr txBox="1"/>
          <p:nvPr/>
        </p:nvSpPr>
        <p:spPr>
          <a:xfrm>
            <a:off x="3773761" y="1387179"/>
            <a:ext cx="763349" cy="4001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kern="0" dirty="0">
                <a:latin typeface="+mn-lt"/>
                <a:cs typeface="Arial" panose="020B0604020202020204" pitchFamily="34" charset="0"/>
              </a:rPr>
              <a:t>Release &amp;</a:t>
            </a:r>
            <a:br>
              <a:rPr lang="en-GB" sz="1000" b="1" kern="0" dirty="0">
                <a:latin typeface="+mn-lt"/>
                <a:cs typeface="Arial" panose="020B0604020202020204" pitchFamily="34" charset="0"/>
              </a:rPr>
            </a:br>
            <a:r>
              <a:rPr lang="en-GB" sz="1000" b="1" kern="0" dirty="0">
                <a:latin typeface="+mn-lt"/>
                <a:cs typeface="Arial" panose="020B0604020202020204" pitchFamily="34" charset="0"/>
              </a:rPr>
              <a:t> Deploy</a:t>
            </a:r>
            <a:endParaRPr lang="en-IN" sz="1000" b="1" kern="0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432" name="Group 431">
            <a:extLst>
              <a:ext uri="{FF2B5EF4-FFF2-40B4-BE49-F238E27FC236}">
                <a16:creationId xmlns:a16="http://schemas.microsoft.com/office/drawing/2014/main" id="{5AB73A69-551F-4977-948D-3F8BBEF350C8}"/>
              </a:ext>
            </a:extLst>
          </p:cNvPr>
          <p:cNvGrpSpPr/>
          <p:nvPr/>
        </p:nvGrpSpPr>
        <p:grpSpPr>
          <a:xfrm>
            <a:off x="4050077" y="1793243"/>
            <a:ext cx="288000" cy="288000"/>
            <a:chOff x="1640745" y="2957536"/>
            <a:chExt cx="457200" cy="457201"/>
          </a:xfrm>
        </p:grpSpPr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6B87EBE5-D6F6-4F08-A10A-6A14E79B882E}"/>
                </a:ext>
              </a:extLst>
            </p:cNvPr>
            <p:cNvSpPr/>
            <p:nvPr/>
          </p:nvSpPr>
          <p:spPr>
            <a:xfrm>
              <a:off x="1640745" y="2957536"/>
              <a:ext cx="457200" cy="457201"/>
            </a:xfrm>
            <a:prstGeom prst="ellipse">
              <a:avLst/>
            </a:prstGeom>
            <a:solidFill>
              <a:srgbClr val="00507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kern="0" dirty="0">
                <a:solidFill>
                  <a:srgbClr val="005073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4" name="Rounded Rectangle 203">
              <a:extLst>
                <a:ext uri="{FF2B5EF4-FFF2-40B4-BE49-F238E27FC236}">
                  <a16:creationId xmlns:a16="http://schemas.microsoft.com/office/drawing/2014/main" id="{531B0BBA-9581-48CE-BF96-42FA000DF848}"/>
                </a:ext>
              </a:extLst>
            </p:cNvPr>
            <p:cNvSpPr/>
            <p:nvPr/>
          </p:nvSpPr>
          <p:spPr>
            <a:xfrm>
              <a:off x="1724882" y="3091191"/>
              <a:ext cx="325788" cy="232921"/>
            </a:xfrm>
            <a:custGeom>
              <a:avLst/>
              <a:gdLst/>
              <a:ahLst/>
              <a:cxnLst/>
              <a:rect l="l" t="t" r="r" b="b"/>
              <a:pathLst>
                <a:path w="1270986" h="855099">
                  <a:moveTo>
                    <a:pt x="887870" y="591751"/>
                  </a:moveTo>
                  <a:cubicBezTo>
                    <a:pt x="927375" y="591751"/>
                    <a:pt x="959400" y="623776"/>
                    <a:pt x="959400" y="663281"/>
                  </a:cubicBezTo>
                  <a:cubicBezTo>
                    <a:pt x="959400" y="702786"/>
                    <a:pt x="927375" y="734812"/>
                    <a:pt x="887870" y="734812"/>
                  </a:cubicBezTo>
                  <a:cubicBezTo>
                    <a:pt x="848365" y="734812"/>
                    <a:pt x="816339" y="702786"/>
                    <a:pt x="816339" y="663281"/>
                  </a:cubicBezTo>
                  <a:cubicBezTo>
                    <a:pt x="816339" y="623776"/>
                    <a:pt x="848365" y="591751"/>
                    <a:pt x="887870" y="591751"/>
                  </a:cubicBezTo>
                  <a:close/>
                  <a:moveTo>
                    <a:pt x="910951" y="506716"/>
                  </a:moveTo>
                  <a:lnTo>
                    <a:pt x="864832" y="507299"/>
                  </a:lnTo>
                  <a:lnTo>
                    <a:pt x="849255" y="562608"/>
                  </a:lnTo>
                  <a:lnTo>
                    <a:pt x="845795" y="563682"/>
                  </a:lnTo>
                  <a:lnTo>
                    <a:pt x="833581" y="570311"/>
                  </a:lnTo>
                  <a:lnTo>
                    <a:pt x="782376" y="548600"/>
                  </a:lnTo>
                  <a:lnTo>
                    <a:pt x="753165" y="585843"/>
                  </a:lnTo>
                  <a:lnTo>
                    <a:pt x="784958" y="631875"/>
                  </a:lnTo>
                  <a:lnTo>
                    <a:pt x="781972" y="641497"/>
                  </a:lnTo>
                  <a:lnTo>
                    <a:pt x="781116" y="649986"/>
                  </a:lnTo>
                  <a:lnTo>
                    <a:pt x="730455" y="678755"/>
                  </a:lnTo>
                  <a:lnTo>
                    <a:pt x="740279" y="723808"/>
                  </a:lnTo>
                  <a:lnTo>
                    <a:pt x="801246" y="727365"/>
                  </a:lnTo>
                  <a:lnTo>
                    <a:pt x="810042" y="738026"/>
                  </a:lnTo>
                  <a:lnTo>
                    <a:pt x="799776" y="800277"/>
                  </a:lnTo>
                  <a:lnTo>
                    <a:pt x="840688" y="819847"/>
                  </a:lnTo>
                  <a:lnTo>
                    <a:pt x="883375" y="770922"/>
                  </a:lnTo>
                  <a:lnTo>
                    <a:pt x="887869" y="771375"/>
                  </a:lnTo>
                  <a:lnTo>
                    <a:pt x="892555" y="770903"/>
                  </a:lnTo>
                  <a:lnTo>
                    <a:pt x="934128" y="818550"/>
                  </a:lnTo>
                  <a:lnTo>
                    <a:pt x="975752" y="797731"/>
                  </a:lnTo>
                  <a:lnTo>
                    <a:pt x="965871" y="737815"/>
                  </a:lnTo>
                  <a:lnTo>
                    <a:pt x="974483" y="727378"/>
                  </a:lnTo>
                  <a:lnTo>
                    <a:pt x="1034829" y="723857"/>
                  </a:lnTo>
                  <a:lnTo>
                    <a:pt x="1045284" y="678636"/>
                  </a:lnTo>
                  <a:lnTo>
                    <a:pt x="994611" y="649861"/>
                  </a:lnTo>
                  <a:lnTo>
                    <a:pt x="993767" y="641497"/>
                  </a:lnTo>
                  <a:lnTo>
                    <a:pt x="990845" y="632083"/>
                  </a:lnTo>
                  <a:lnTo>
                    <a:pt x="1024991" y="582645"/>
                  </a:lnTo>
                  <a:lnTo>
                    <a:pt x="997080" y="547112"/>
                  </a:lnTo>
                  <a:lnTo>
                    <a:pt x="942249" y="570361"/>
                  </a:lnTo>
                  <a:lnTo>
                    <a:pt x="929945" y="563682"/>
                  </a:lnTo>
                  <a:lnTo>
                    <a:pt x="926712" y="562678"/>
                  </a:lnTo>
                  <a:close/>
                  <a:moveTo>
                    <a:pt x="930435" y="392996"/>
                  </a:moveTo>
                  <a:cubicBezTo>
                    <a:pt x="1025033" y="392996"/>
                    <a:pt x="1101707" y="461714"/>
                    <a:pt x="1101707" y="545371"/>
                  </a:cubicBezTo>
                  <a:cubicBezTo>
                    <a:pt x="1101707" y="558318"/>
                    <a:pt x="1099715" y="571264"/>
                    <a:pt x="1095732" y="583215"/>
                  </a:cubicBezTo>
                  <a:cubicBezTo>
                    <a:pt x="1099715" y="582219"/>
                    <a:pt x="1103698" y="582219"/>
                    <a:pt x="1107681" y="582219"/>
                  </a:cubicBezTo>
                  <a:cubicBezTo>
                    <a:pt x="1142533" y="582219"/>
                    <a:pt x="1171410" y="610105"/>
                    <a:pt x="1171410" y="644962"/>
                  </a:cubicBezTo>
                  <a:cubicBezTo>
                    <a:pt x="1171410" y="648946"/>
                    <a:pt x="1170414" y="651933"/>
                    <a:pt x="1170414" y="655917"/>
                  </a:cubicBezTo>
                  <a:cubicBezTo>
                    <a:pt x="1170414" y="655917"/>
                    <a:pt x="1170414" y="655917"/>
                    <a:pt x="1171410" y="655917"/>
                  </a:cubicBezTo>
                  <a:cubicBezTo>
                    <a:pt x="1226177" y="655917"/>
                    <a:pt x="1270986" y="700733"/>
                    <a:pt x="1270986" y="755508"/>
                  </a:cubicBezTo>
                  <a:cubicBezTo>
                    <a:pt x="1270986" y="810283"/>
                    <a:pt x="1226177" y="855099"/>
                    <a:pt x="1171410" y="855099"/>
                  </a:cubicBezTo>
                  <a:cubicBezTo>
                    <a:pt x="1171410" y="855099"/>
                    <a:pt x="1171410" y="855099"/>
                    <a:pt x="607808" y="855099"/>
                  </a:cubicBezTo>
                  <a:cubicBezTo>
                    <a:pt x="534122" y="855099"/>
                    <a:pt x="475372" y="795344"/>
                    <a:pt x="475372" y="722643"/>
                  </a:cubicBezTo>
                  <a:cubicBezTo>
                    <a:pt x="475372" y="648946"/>
                    <a:pt x="534122" y="590187"/>
                    <a:pt x="607808" y="590187"/>
                  </a:cubicBezTo>
                  <a:cubicBezTo>
                    <a:pt x="607808" y="590187"/>
                    <a:pt x="607808" y="590187"/>
                    <a:pt x="612787" y="591182"/>
                  </a:cubicBezTo>
                  <a:cubicBezTo>
                    <a:pt x="612787" y="589191"/>
                    <a:pt x="612787" y="587199"/>
                    <a:pt x="612787" y="586203"/>
                  </a:cubicBezTo>
                  <a:cubicBezTo>
                    <a:pt x="612787" y="535411"/>
                    <a:pt x="653614" y="494579"/>
                    <a:pt x="703402" y="494579"/>
                  </a:cubicBezTo>
                  <a:cubicBezTo>
                    <a:pt x="726304" y="494579"/>
                    <a:pt x="746219" y="502546"/>
                    <a:pt x="762152" y="516489"/>
                  </a:cubicBezTo>
                  <a:cubicBezTo>
                    <a:pt x="778084" y="445779"/>
                    <a:pt x="846791" y="392996"/>
                    <a:pt x="930435" y="392996"/>
                  </a:cubicBezTo>
                  <a:close/>
                  <a:moveTo>
                    <a:pt x="293743" y="293564"/>
                  </a:moveTo>
                  <a:cubicBezTo>
                    <a:pt x="299716" y="292449"/>
                    <a:pt x="306118" y="294225"/>
                    <a:pt x="310707" y="298876"/>
                  </a:cubicBezTo>
                  <a:lnTo>
                    <a:pt x="448071" y="438114"/>
                  </a:lnTo>
                  <a:cubicBezTo>
                    <a:pt x="455413" y="445556"/>
                    <a:pt x="455332" y="457540"/>
                    <a:pt x="447890" y="464882"/>
                  </a:cubicBezTo>
                  <a:lnTo>
                    <a:pt x="447890" y="464882"/>
                  </a:lnTo>
                  <a:cubicBezTo>
                    <a:pt x="443239" y="469471"/>
                    <a:pt x="436813" y="471160"/>
                    <a:pt x="430856" y="469964"/>
                  </a:cubicBezTo>
                  <a:lnTo>
                    <a:pt x="429934" y="469684"/>
                  </a:lnTo>
                  <a:lnTo>
                    <a:pt x="430023" y="469896"/>
                  </a:lnTo>
                  <a:lnTo>
                    <a:pt x="386188" y="460131"/>
                  </a:lnTo>
                  <a:lnTo>
                    <a:pt x="419984" y="545724"/>
                  </a:lnTo>
                  <a:cubicBezTo>
                    <a:pt x="425038" y="558524"/>
                    <a:pt x="418758" y="572996"/>
                    <a:pt x="405959" y="578050"/>
                  </a:cubicBezTo>
                  <a:cubicBezTo>
                    <a:pt x="393160" y="583104"/>
                    <a:pt x="378687" y="576825"/>
                    <a:pt x="373633" y="564025"/>
                  </a:cubicBezTo>
                  <a:lnTo>
                    <a:pt x="340212" y="479380"/>
                  </a:lnTo>
                  <a:lnTo>
                    <a:pt x="314777" y="520315"/>
                  </a:lnTo>
                  <a:lnTo>
                    <a:pt x="314634" y="519976"/>
                  </a:lnTo>
                  <a:lnTo>
                    <a:pt x="313776" y="521053"/>
                  </a:lnTo>
                  <a:cubicBezTo>
                    <a:pt x="310410" y="524536"/>
                    <a:pt x="305714" y="526735"/>
                    <a:pt x="300488" y="526824"/>
                  </a:cubicBezTo>
                  <a:lnTo>
                    <a:pt x="300488" y="526823"/>
                  </a:lnTo>
                  <a:cubicBezTo>
                    <a:pt x="290036" y="527001"/>
                    <a:pt x="281419" y="518672"/>
                    <a:pt x="281241" y="508220"/>
                  </a:cubicBezTo>
                  <a:lnTo>
                    <a:pt x="277915" y="312656"/>
                  </a:lnTo>
                  <a:cubicBezTo>
                    <a:pt x="277815" y="306777"/>
                    <a:pt x="280406" y="301478"/>
                    <a:pt x="284553" y="297935"/>
                  </a:cubicBezTo>
                  <a:lnTo>
                    <a:pt x="286061" y="296985"/>
                  </a:lnTo>
                  <a:lnTo>
                    <a:pt x="286924" y="296290"/>
                  </a:lnTo>
                  <a:lnTo>
                    <a:pt x="288268" y="295594"/>
                  </a:lnTo>
                  <a:lnTo>
                    <a:pt x="289177" y="295021"/>
                  </a:lnTo>
                  <a:lnTo>
                    <a:pt x="289720" y="294842"/>
                  </a:lnTo>
                  <a:cubicBezTo>
                    <a:pt x="289889" y="294755"/>
                    <a:pt x="290059" y="294667"/>
                    <a:pt x="290228" y="294579"/>
                  </a:cubicBezTo>
                  <a:lnTo>
                    <a:pt x="292611" y="293891"/>
                  </a:lnTo>
                  <a:cubicBezTo>
                    <a:pt x="292644" y="293880"/>
                    <a:pt x="292678" y="293869"/>
                    <a:pt x="292711" y="293858"/>
                  </a:cubicBezTo>
                  <a:cubicBezTo>
                    <a:pt x="292719" y="293857"/>
                    <a:pt x="292726" y="293856"/>
                    <a:pt x="292734" y="293855"/>
                  </a:cubicBezTo>
                  <a:close/>
                  <a:moveTo>
                    <a:pt x="281840" y="37388"/>
                  </a:moveTo>
                  <a:cubicBezTo>
                    <a:pt x="261373" y="37388"/>
                    <a:pt x="244781" y="53995"/>
                    <a:pt x="244781" y="74481"/>
                  </a:cubicBezTo>
                  <a:cubicBezTo>
                    <a:pt x="244781" y="94967"/>
                    <a:pt x="261373" y="111575"/>
                    <a:pt x="281840" y="111575"/>
                  </a:cubicBezTo>
                  <a:cubicBezTo>
                    <a:pt x="302308" y="111575"/>
                    <a:pt x="318900" y="94967"/>
                    <a:pt x="318900" y="74481"/>
                  </a:cubicBezTo>
                  <a:cubicBezTo>
                    <a:pt x="318900" y="53995"/>
                    <a:pt x="302308" y="37388"/>
                    <a:pt x="281840" y="37388"/>
                  </a:cubicBezTo>
                  <a:close/>
                  <a:moveTo>
                    <a:pt x="182267" y="37388"/>
                  </a:moveTo>
                  <a:cubicBezTo>
                    <a:pt x="161800" y="37388"/>
                    <a:pt x="145208" y="53995"/>
                    <a:pt x="145208" y="74481"/>
                  </a:cubicBezTo>
                  <a:cubicBezTo>
                    <a:pt x="145208" y="94967"/>
                    <a:pt x="161800" y="111575"/>
                    <a:pt x="182267" y="111575"/>
                  </a:cubicBezTo>
                  <a:cubicBezTo>
                    <a:pt x="202735" y="111575"/>
                    <a:pt x="219327" y="94967"/>
                    <a:pt x="219327" y="74481"/>
                  </a:cubicBezTo>
                  <a:cubicBezTo>
                    <a:pt x="219327" y="53995"/>
                    <a:pt x="202735" y="37388"/>
                    <a:pt x="182267" y="37388"/>
                  </a:cubicBezTo>
                  <a:close/>
                  <a:moveTo>
                    <a:pt x="82693" y="37388"/>
                  </a:moveTo>
                  <a:cubicBezTo>
                    <a:pt x="62226" y="37388"/>
                    <a:pt x="45634" y="53995"/>
                    <a:pt x="45634" y="74481"/>
                  </a:cubicBezTo>
                  <a:cubicBezTo>
                    <a:pt x="45634" y="94967"/>
                    <a:pt x="62226" y="111575"/>
                    <a:pt x="82693" y="111575"/>
                  </a:cubicBezTo>
                  <a:cubicBezTo>
                    <a:pt x="103161" y="111575"/>
                    <a:pt x="119753" y="94967"/>
                    <a:pt x="119753" y="74481"/>
                  </a:cubicBezTo>
                  <a:cubicBezTo>
                    <a:pt x="119753" y="53995"/>
                    <a:pt x="103161" y="37388"/>
                    <a:pt x="82693" y="37388"/>
                  </a:cubicBezTo>
                  <a:close/>
                  <a:moveTo>
                    <a:pt x="76763" y="0"/>
                  </a:moveTo>
                  <a:lnTo>
                    <a:pt x="757189" y="0"/>
                  </a:lnTo>
                  <a:cubicBezTo>
                    <a:pt x="799584" y="0"/>
                    <a:pt x="833952" y="34400"/>
                    <a:pt x="833952" y="76834"/>
                  </a:cubicBezTo>
                  <a:lnTo>
                    <a:pt x="833952" y="353453"/>
                  </a:lnTo>
                  <a:lnTo>
                    <a:pt x="782838" y="387916"/>
                  </a:lnTo>
                  <a:lnTo>
                    <a:pt x="779346" y="393094"/>
                  </a:lnTo>
                  <a:lnTo>
                    <a:pt x="779346" y="153715"/>
                  </a:lnTo>
                  <a:lnTo>
                    <a:pt x="54606" y="153715"/>
                  </a:lnTo>
                  <a:lnTo>
                    <a:pt x="54606" y="650737"/>
                  </a:lnTo>
                  <a:lnTo>
                    <a:pt x="448812" y="650737"/>
                  </a:lnTo>
                  <a:lnTo>
                    <a:pt x="436292" y="669306"/>
                  </a:lnTo>
                  <a:cubicBezTo>
                    <a:pt x="431673" y="680227"/>
                    <a:pt x="428086" y="691691"/>
                    <a:pt x="425654" y="703575"/>
                  </a:cubicBezTo>
                  <a:lnTo>
                    <a:pt x="423969" y="720292"/>
                  </a:lnTo>
                  <a:lnTo>
                    <a:pt x="76763" y="720292"/>
                  </a:lnTo>
                  <a:cubicBezTo>
                    <a:pt x="34368" y="720292"/>
                    <a:pt x="0" y="685893"/>
                    <a:pt x="0" y="643458"/>
                  </a:cubicBezTo>
                  <a:lnTo>
                    <a:pt x="0" y="76834"/>
                  </a:lnTo>
                  <a:cubicBezTo>
                    <a:pt x="0" y="34400"/>
                    <a:pt x="34368" y="0"/>
                    <a:pt x="76763" y="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8469" tIns="34235" rIns="68469" bIns="34235" numCol="1" anchor="t" anchorCtr="0" compatLnSpc="1">
              <a:prstTxWarp prst="textNoShape">
                <a:avLst/>
              </a:prstTxWarp>
            </a:bodyPr>
            <a:lstStyle/>
            <a:p>
              <a:pPr defTabSz="68426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kern="0" dirty="0">
                <a:solidFill>
                  <a:srgbClr val="FFFFFF"/>
                </a:solidFill>
                <a:ea typeface="Arial"/>
                <a:cs typeface="Arial" panose="020B0604020202020204" pitchFamily="34" charset="0"/>
              </a:endParaRPr>
            </a:p>
          </p:txBody>
        </p:sp>
      </p:grpSp>
      <p:sp>
        <p:nvSpPr>
          <p:cNvPr id="439" name="TextBox 438">
            <a:extLst>
              <a:ext uri="{FF2B5EF4-FFF2-40B4-BE49-F238E27FC236}">
                <a16:creationId xmlns:a16="http://schemas.microsoft.com/office/drawing/2014/main" id="{44EE0592-39D5-47E8-972F-5478B689933D}"/>
              </a:ext>
            </a:extLst>
          </p:cNvPr>
          <p:cNvSpPr txBox="1"/>
          <p:nvPr/>
        </p:nvSpPr>
        <p:spPr>
          <a:xfrm>
            <a:off x="2252502" y="1464124"/>
            <a:ext cx="505268" cy="24622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kern="0" dirty="0">
                <a:latin typeface="+mn-lt"/>
                <a:cs typeface="Arial" panose="020B0604020202020204" pitchFamily="34" charset="0"/>
              </a:rPr>
              <a:t>Code</a:t>
            </a:r>
            <a:endParaRPr lang="en-IN" sz="1000" b="1" kern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40" name="Freeform 144">
            <a:extLst>
              <a:ext uri="{FF2B5EF4-FFF2-40B4-BE49-F238E27FC236}">
                <a16:creationId xmlns:a16="http://schemas.microsoft.com/office/drawing/2014/main" id="{AD849BD5-F2D9-4D66-B891-2AE836028F3F}"/>
              </a:ext>
            </a:extLst>
          </p:cNvPr>
          <p:cNvSpPr>
            <a:spLocks noEditPoints="1"/>
          </p:cNvSpPr>
          <p:nvPr/>
        </p:nvSpPr>
        <p:spPr bwMode="auto">
          <a:xfrm>
            <a:off x="2402265" y="1793243"/>
            <a:ext cx="288000" cy="288000"/>
          </a:xfrm>
          <a:custGeom>
            <a:avLst/>
            <a:gdLst>
              <a:gd name="T0" fmla="*/ 547 w 878"/>
              <a:gd name="T1" fmla="*/ 484 h 878"/>
              <a:gd name="T2" fmla="*/ 483 w 878"/>
              <a:gd name="T3" fmla="*/ 547 h 878"/>
              <a:gd name="T4" fmla="*/ 250 w 878"/>
              <a:gd name="T5" fmla="*/ 628 h 878"/>
              <a:gd name="T6" fmla="*/ 331 w 878"/>
              <a:gd name="T7" fmla="*/ 395 h 878"/>
              <a:gd name="T8" fmla="*/ 394 w 878"/>
              <a:gd name="T9" fmla="*/ 331 h 878"/>
              <a:gd name="T10" fmla="*/ 627 w 878"/>
              <a:gd name="T11" fmla="*/ 250 h 878"/>
              <a:gd name="T12" fmla="*/ 547 w 878"/>
              <a:gd name="T13" fmla="*/ 484 h 878"/>
              <a:gd name="T14" fmla="*/ 722 w 878"/>
              <a:gd name="T15" fmla="*/ 156 h 878"/>
              <a:gd name="T16" fmla="*/ 156 w 878"/>
              <a:gd name="T17" fmla="*/ 156 h 878"/>
              <a:gd name="T18" fmla="*/ 156 w 878"/>
              <a:gd name="T19" fmla="*/ 722 h 878"/>
              <a:gd name="T20" fmla="*/ 722 w 878"/>
              <a:gd name="T21" fmla="*/ 722 h 878"/>
              <a:gd name="T22" fmla="*/ 722 w 878"/>
              <a:gd name="T23" fmla="*/ 156 h 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78" h="878">
                <a:moveTo>
                  <a:pt x="547" y="484"/>
                </a:moveTo>
                <a:cubicBezTo>
                  <a:pt x="538" y="510"/>
                  <a:pt x="509" y="538"/>
                  <a:pt x="483" y="547"/>
                </a:cubicBezTo>
                <a:lnTo>
                  <a:pt x="250" y="628"/>
                </a:lnTo>
                <a:lnTo>
                  <a:pt x="331" y="395"/>
                </a:lnTo>
                <a:cubicBezTo>
                  <a:pt x="340" y="368"/>
                  <a:pt x="368" y="340"/>
                  <a:pt x="394" y="331"/>
                </a:cubicBezTo>
                <a:lnTo>
                  <a:pt x="627" y="250"/>
                </a:lnTo>
                <a:lnTo>
                  <a:pt x="547" y="484"/>
                </a:lnTo>
                <a:close/>
                <a:moveTo>
                  <a:pt x="722" y="156"/>
                </a:moveTo>
                <a:cubicBezTo>
                  <a:pt x="565" y="0"/>
                  <a:pt x="312" y="0"/>
                  <a:pt x="156" y="156"/>
                </a:cubicBezTo>
                <a:cubicBezTo>
                  <a:pt x="0" y="312"/>
                  <a:pt x="0" y="566"/>
                  <a:pt x="156" y="722"/>
                </a:cubicBezTo>
                <a:cubicBezTo>
                  <a:pt x="312" y="878"/>
                  <a:pt x="565" y="878"/>
                  <a:pt x="722" y="722"/>
                </a:cubicBezTo>
                <a:cubicBezTo>
                  <a:pt x="878" y="566"/>
                  <a:pt x="878" y="312"/>
                  <a:pt x="722" y="156"/>
                </a:cubicBezTo>
              </a:path>
            </a:pathLst>
          </a:custGeom>
          <a:solidFill>
            <a:srgbClr val="00507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kern="0" dirty="0">
              <a:solidFill>
                <a:srgbClr val="282828"/>
              </a:solidFill>
              <a:cs typeface="Arial" panose="020B0604020202020204" pitchFamily="34" charset="0"/>
            </a:endParaRPr>
          </a:p>
        </p:txBody>
      </p:sp>
      <p:sp>
        <p:nvSpPr>
          <p:cNvPr id="458" name="TextBox 457">
            <a:extLst>
              <a:ext uri="{FF2B5EF4-FFF2-40B4-BE49-F238E27FC236}">
                <a16:creationId xmlns:a16="http://schemas.microsoft.com/office/drawing/2014/main" id="{DBD01A94-6214-44C0-923D-130B52D682AE}"/>
              </a:ext>
            </a:extLst>
          </p:cNvPr>
          <p:cNvSpPr txBox="1"/>
          <p:nvPr/>
        </p:nvSpPr>
        <p:spPr>
          <a:xfrm rot="16200000">
            <a:off x="8143975" y="1839821"/>
            <a:ext cx="77449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1000" b="1" kern="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459" name="TextBox 458">
            <a:extLst>
              <a:ext uri="{FF2B5EF4-FFF2-40B4-BE49-F238E27FC236}">
                <a16:creationId xmlns:a16="http://schemas.microsoft.com/office/drawing/2014/main" id="{BA1A030B-C9CC-4F11-8BBB-AB86B93D68F6}"/>
              </a:ext>
            </a:extLst>
          </p:cNvPr>
          <p:cNvSpPr txBox="1"/>
          <p:nvPr/>
        </p:nvSpPr>
        <p:spPr>
          <a:xfrm>
            <a:off x="7697521" y="1402568"/>
            <a:ext cx="1065508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kern="0" dirty="0">
                <a:latin typeface="+mn-lt"/>
                <a:cs typeface="Arial" panose="020B0604020202020204" pitchFamily="34" charset="0"/>
              </a:rPr>
              <a:t>Vulnerability</a:t>
            </a:r>
            <a:br>
              <a:rPr lang="en-GB" sz="900" b="1" kern="0" dirty="0">
                <a:latin typeface="+mn-lt"/>
                <a:cs typeface="Arial" panose="020B0604020202020204" pitchFamily="34" charset="0"/>
              </a:rPr>
            </a:br>
            <a:r>
              <a:rPr lang="en-GB" sz="900" b="1" kern="0" dirty="0">
                <a:latin typeface="+mn-lt"/>
                <a:cs typeface="Arial" panose="020B0604020202020204" pitchFamily="34" charset="0"/>
              </a:rPr>
              <a:t>Management</a:t>
            </a:r>
            <a:endParaRPr lang="en-IN" sz="900" b="1" kern="0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445" name="Group 444">
            <a:extLst>
              <a:ext uri="{FF2B5EF4-FFF2-40B4-BE49-F238E27FC236}">
                <a16:creationId xmlns:a16="http://schemas.microsoft.com/office/drawing/2014/main" id="{EB2D0AC7-6716-4046-A73F-68D610ECD381}"/>
              </a:ext>
            </a:extLst>
          </p:cNvPr>
          <p:cNvGrpSpPr/>
          <p:nvPr/>
        </p:nvGrpSpPr>
        <p:grpSpPr>
          <a:xfrm>
            <a:off x="8074364" y="1793243"/>
            <a:ext cx="288000" cy="288000"/>
            <a:chOff x="910737" y="3886947"/>
            <a:chExt cx="457203" cy="457200"/>
          </a:xfrm>
        </p:grpSpPr>
        <p:sp>
          <p:nvSpPr>
            <p:cNvPr id="446" name="Oval 445">
              <a:extLst>
                <a:ext uri="{FF2B5EF4-FFF2-40B4-BE49-F238E27FC236}">
                  <a16:creationId xmlns:a16="http://schemas.microsoft.com/office/drawing/2014/main" id="{D0484097-07C2-446A-A775-47D36FC8096E}"/>
                </a:ext>
              </a:extLst>
            </p:cNvPr>
            <p:cNvSpPr/>
            <p:nvPr/>
          </p:nvSpPr>
          <p:spPr>
            <a:xfrm>
              <a:off x="910737" y="3886947"/>
              <a:ext cx="457203" cy="457200"/>
            </a:xfrm>
            <a:prstGeom prst="ellipse">
              <a:avLst/>
            </a:prstGeom>
            <a:solidFill>
              <a:srgbClr val="00507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kern="0" dirty="0">
                <a:solidFill>
                  <a:srgbClr val="005073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47" name="Group 69">
              <a:extLst>
                <a:ext uri="{FF2B5EF4-FFF2-40B4-BE49-F238E27FC236}">
                  <a16:creationId xmlns:a16="http://schemas.microsoft.com/office/drawing/2014/main" id="{5FE1DDDB-D097-4021-AC39-5BC45665434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0117" y="3970936"/>
              <a:ext cx="266140" cy="266813"/>
              <a:chOff x="2683" y="1422"/>
              <a:chExt cx="395" cy="396"/>
            </a:xfrm>
          </p:grpSpPr>
          <p:sp>
            <p:nvSpPr>
              <p:cNvPr id="448" name="Line 70">
                <a:extLst>
                  <a:ext uri="{FF2B5EF4-FFF2-40B4-BE49-F238E27FC236}">
                    <a16:creationId xmlns:a16="http://schemas.microsoft.com/office/drawing/2014/main" id="{B7570B0E-3D70-4883-B985-23960FAA8F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9" y="1495"/>
                <a:ext cx="164" cy="160"/>
              </a:xfrm>
              <a:prstGeom prst="line">
                <a:avLst/>
              </a:prstGeom>
              <a:noFill/>
              <a:ln w="19050" cap="rnd">
                <a:solidFill>
                  <a:srgbClr val="00BC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 kern="0">
                  <a:solidFill>
                    <a:srgbClr val="39393B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9" name="Line 71">
                <a:extLst>
                  <a:ext uri="{FF2B5EF4-FFF2-40B4-BE49-F238E27FC236}">
                    <a16:creationId xmlns:a16="http://schemas.microsoft.com/office/drawing/2014/main" id="{18366ACE-6D18-4C08-B276-9B0C60D7CB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87" y="1530"/>
                <a:ext cx="187" cy="183"/>
              </a:xfrm>
              <a:prstGeom prst="line">
                <a:avLst/>
              </a:prstGeom>
              <a:noFill/>
              <a:ln w="19050" cap="rnd">
                <a:solidFill>
                  <a:srgbClr val="6EBE4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 kern="0">
                  <a:solidFill>
                    <a:srgbClr val="39393B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0" name="Line 72">
                <a:extLst>
                  <a:ext uri="{FF2B5EF4-FFF2-40B4-BE49-F238E27FC236}">
                    <a16:creationId xmlns:a16="http://schemas.microsoft.com/office/drawing/2014/main" id="{0CA7D230-AF84-4FF0-9563-DDFE3DFD9A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7" y="1591"/>
                <a:ext cx="162" cy="158"/>
              </a:xfrm>
              <a:prstGeom prst="line">
                <a:avLst/>
              </a:prstGeom>
              <a:noFill/>
              <a:ln w="19050" cap="rnd">
                <a:solidFill>
                  <a:srgbClr val="00BC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 kern="0">
                  <a:solidFill>
                    <a:srgbClr val="39393B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1" name="Line 73">
                <a:extLst>
                  <a:ext uri="{FF2B5EF4-FFF2-40B4-BE49-F238E27FC236}">
                    <a16:creationId xmlns:a16="http://schemas.microsoft.com/office/drawing/2014/main" id="{165CDA0A-BDF2-46BC-B2DB-D229ACE0C0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0" y="1497"/>
                <a:ext cx="159" cy="156"/>
              </a:xfrm>
              <a:prstGeom prst="line">
                <a:avLst/>
              </a:prstGeom>
              <a:noFill/>
              <a:ln w="19050" cap="rnd">
                <a:solidFill>
                  <a:srgbClr val="00BC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 kern="0">
                  <a:solidFill>
                    <a:srgbClr val="39393B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2" name="Line 74">
                <a:extLst>
                  <a:ext uri="{FF2B5EF4-FFF2-40B4-BE49-F238E27FC236}">
                    <a16:creationId xmlns:a16="http://schemas.microsoft.com/office/drawing/2014/main" id="{76C9FDB9-DD6D-4B57-A5F1-7499C8C0C3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6" y="1528"/>
                <a:ext cx="187" cy="184"/>
              </a:xfrm>
              <a:prstGeom prst="line">
                <a:avLst/>
              </a:prstGeom>
              <a:noFill/>
              <a:ln w="19050" cap="rnd">
                <a:solidFill>
                  <a:srgbClr val="6EBE4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 kern="0">
                  <a:solidFill>
                    <a:srgbClr val="39393B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3" name="Line 75">
                <a:extLst>
                  <a:ext uri="{FF2B5EF4-FFF2-40B4-BE49-F238E27FC236}">
                    <a16:creationId xmlns:a16="http://schemas.microsoft.com/office/drawing/2014/main" id="{90FF81CE-EBB0-4C9C-A698-D2CEE31D35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2" y="1592"/>
                <a:ext cx="157" cy="153"/>
              </a:xfrm>
              <a:prstGeom prst="line">
                <a:avLst/>
              </a:prstGeom>
              <a:noFill/>
              <a:ln w="19050" cap="rnd">
                <a:solidFill>
                  <a:srgbClr val="00BC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 kern="0">
                  <a:solidFill>
                    <a:srgbClr val="39393B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4" name="Freeform 76">
                <a:extLst>
                  <a:ext uri="{FF2B5EF4-FFF2-40B4-BE49-F238E27FC236}">
                    <a16:creationId xmlns:a16="http://schemas.microsoft.com/office/drawing/2014/main" id="{7B69D781-973E-4E09-A1F2-21921134F1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" y="1422"/>
                <a:ext cx="370" cy="155"/>
              </a:xfrm>
              <a:custGeom>
                <a:avLst/>
                <a:gdLst>
                  <a:gd name="T0" fmla="*/ 300 w 300"/>
                  <a:gd name="T1" fmla="*/ 128 h 128"/>
                  <a:gd name="T2" fmla="*/ 128 w 300"/>
                  <a:gd name="T3" fmla="*/ 11 h 128"/>
                  <a:gd name="T4" fmla="*/ 0 w 300"/>
                  <a:gd name="T5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0" h="128">
                    <a:moveTo>
                      <a:pt x="300" y="128"/>
                    </a:moveTo>
                    <a:cubicBezTo>
                      <a:pt x="282" y="52"/>
                      <a:pt x="208" y="0"/>
                      <a:pt x="128" y="11"/>
                    </a:cubicBezTo>
                    <a:cubicBezTo>
                      <a:pt x="64" y="20"/>
                      <a:pt x="14" y="68"/>
                      <a:pt x="0" y="128"/>
                    </a:cubicBezTo>
                  </a:path>
                </a:pathLst>
              </a:custGeom>
              <a:noFill/>
              <a:ln w="39688" cap="rnd">
                <a:solidFill>
                  <a:srgbClr val="6EBE4A">
                    <a:lumMod val="20000"/>
                    <a:lumOff val="80000"/>
                  </a:srgb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 kern="0">
                  <a:solidFill>
                    <a:srgbClr val="39393B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5" name="Freeform 77">
                <a:extLst>
                  <a:ext uri="{FF2B5EF4-FFF2-40B4-BE49-F238E27FC236}">
                    <a16:creationId xmlns:a16="http://schemas.microsoft.com/office/drawing/2014/main" id="{409628E9-1251-4B1D-96D4-762712AF73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" y="1663"/>
                <a:ext cx="370" cy="155"/>
              </a:xfrm>
              <a:custGeom>
                <a:avLst/>
                <a:gdLst>
                  <a:gd name="T0" fmla="*/ 0 w 300"/>
                  <a:gd name="T1" fmla="*/ 0 h 128"/>
                  <a:gd name="T2" fmla="*/ 171 w 300"/>
                  <a:gd name="T3" fmla="*/ 117 h 128"/>
                  <a:gd name="T4" fmla="*/ 300 w 300"/>
                  <a:gd name="T5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0" h="128">
                    <a:moveTo>
                      <a:pt x="0" y="0"/>
                    </a:moveTo>
                    <a:cubicBezTo>
                      <a:pt x="18" y="76"/>
                      <a:pt x="92" y="128"/>
                      <a:pt x="171" y="117"/>
                    </a:cubicBezTo>
                    <a:cubicBezTo>
                      <a:pt x="236" y="107"/>
                      <a:pt x="285" y="60"/>
                      <a:pt x="300" y="0"/>
                    </a:cubicBezTo>
                  </a:path>
                </a:pathLst>
              </a:custGeom>
              <a:noFill/>
              <a:ln w="39688" cap="rnd">
                <a:solidFill>
                  <a:srgbClr val="FBAB1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 kern="0">
                  <a:solidFill>
                    <a:srgbClr val="39393B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6" name="Freeform 78">
                <a:extLst>
                  <a:ext uri="{FF2B5EF4-FFF2-40B4-BE49-F238E27FC236}">
                    <a16:creationId xmlns:a16="http://schemas.microsoft.com/office/drawing/2014/main" id="{966C0310-B986-48A9-A316-E06B96AD4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1663"/>
                <a:ext cx="37" cy="25"/>
              </a:xfrm>
              <a:custGeom>
                <a:avLst/>
                <a:gdLst>
                  <a:gd name="T0" fmla="*/ 37 w 37"/>
                  <a:gd name="T1" fmla="*/ 25 h 25"/>
                  <a:gd name="T2" fmla="*/ 25 w 37"/>
                  <a:gd name="T3" fmla="*/ 0 h 25"/>
                  <a:gd name="T4" fmla="*/ 0 w 37"/>
                  <a:gd name="T5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5">
                    <a:moveTo>
                      <a:pt x="37" y="25"/>
                    </a:moveTo>
                    <a:lnTo>
                      <a:pt x="25" y="0"/>
                    </a:lnTo>
                    <a:lnTo>
                      <a:pt x="0" y="12"/>
                    </a:lnTo>
                  </a:path>
                </a:pathLst>
              </a:custGeom>
              <a:noFill/>
              <a:ln w="39688" cap="rnd">
                <a:solidFill>
                  <a:srgbClr val="FBAB1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 kern="0">
                  <a:solidFill>
                    <a:srgbClr val="39393B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7" name="Freeform 79">
                <a:extLst>
                  <a:ext uri="{FF2B5EF4-FFF2-40B4-BE49-F238E27FC236}">
                    <a16:creationId xmlns:a16="http://schemas.microsoft.com/office/drawing/2014/main" id="{3553E0EE-9464-4499-B2D1-A9FFF2320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3" y="1552"/>
                <a:ext cx="37" cy="25"/>
              </a:xfrm>
              <a:custGeom>
                <a:avLst/>
                <a:gdLst>
                  <a:gd name="T0" fmla="*/ 0 w 37"/>
                  <a:gd name="T1" fmla="*/ 0 h 25"/>
                  <a:gd name="T2" fmla="*/ 13 w 37"/>
                  <a:gd name="T3" fmla="*/ 25 h 25"/>
                  <a:gd name="T4" fmla="*/ 37 w 37"/>
                  <a:gd name="T5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5">
                    <a:moveTo>
                      <a:pt x="0" y="0"/>
                    </a:moveTo>
                    <a:lnTo>
                      <a:pt x="13" y="25"/>
                    </a:lnTo>
                    <a:lnTo>
                      <a:pt x="37" y="13"/>
                    </a:lnTo>
                  </a:path>
                </a:pathLst>
              </a:custGeom>
              <a:noFill/>
              <a:ln w="39688" cap="rnd">
                <a:solidFill>
                  <a:srgbClr val="6EBE4A">
                    <a:lumMod val="20000"/>
                    <a:lumOff val="80000"/>
                  </a:srgb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 kern="0">
                  <a:solidFill>
                    <a:srgbClr val="39393B"/>
                  </a:solidFill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63" name="Picture 462">
            <a:extLst>
              <a:ext uri="{FF2B5EF4-FFF2-40B4-BE49-F238E27FC236}">
                <a16:creationId xmlns:a16="http://schemas.microsoft.com/office/drawing/2014/main" id="{592FC6FC-B692-4403-9437-131BFA325D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601" y="1793243"/>
            <a:ext cx="288000" cy="270967"/>
          </a:xfrm>
          <a:prstGeom prst="rect">
            <a:avLst/>
          </a:prstGeom>
          <a:solidFill>
            <a:srgbClr val="282828">
              <a:lumMod val="40000"/>
              <a:lumOff val="60000"/>
            </a:srgbClr>
          </a:solidFill>
        </p:spPr>
      </p:pic>
      <p:sp>
        <p:nvSpPr>
          <p:cNvPr id="464" name="TextBox 463">
            <a:extLst>
              <a:ext uri="{FF2B5EF4-FFF2-40B4-BE49-F238E27FC236}">
                <a16:creationId xmlns:a16="http://schemas.microsoft.com/office/drawing/2014/main" id="{74FA3E89-9569-4FDA-B381-B85D4FB96FAE}"/>
              </a:ext>
            </a:extLst>
          </p:cNvPr>
          <p:cNvSpPr txBox="1"/>
          <p:nvPr/>
        </p:nvSpPr>
        <p:spPr>
          <a:xfrm>
            <a:off x="7023726" y="1402568"/>
            <a:ext cx="817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/>
            </a:pPr>
            <a:r>
              <a:rPr lang="en-US" sz="1000" b="1" kern="0" dirty="0">
                <a:latin typeface="+mn-lt"/>
                <a:cs typeface="Arial" panose="020B0604020202020204" pitchFamily="34" charset="0"/>
              </a:rPr>
              <a:t>Secure Coding</a:t>
            </a:r>
          </a:p>
        </p:txBody>
      </p:sp>
      <p:sp>
        <p:nvSpPr>
          <p:cNvPr id="468" name="TextBox 467">
            <a:extLst>
              <a:ext uri="{FF2B5EF4-FFF2-40B4-BE49-F238E27FC236}">
                <a16:creationId xmlns:a16="http://schemas.microsoft.com/office/drawing/2014/main" id="{AE7C56B3-1F17-44C8-BB82-1240829AF73A}"/>
              </a:ext>
            </a:extLst>
          </p:cNvPr>
          <p:cNvSpPr txBox="1"/>
          <p:nvPr/>
        </p:nvSpPr>
        <p:spPr>
          <a:xfrm>
            <a:off x="6074837" y="1394874"/>
            <a:ext cx="1065508" cy="38472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kern="0" dirty="0">
                <a:latin typeface="+mn-lt"/>
                <a:cs typeface="Arial" panose="020B0604020202020204" pitchFamily="34" charset="0"/>
              </a:rPr>
              <a:t>Event</a:t>
            </a:r>
            <a:r>
              <a:rPr lang="en-GB" sz="1000" b="1" kern="0" dirty="0">
                <a:latin typeface="+mn-lt"/>
                <a:cs typeface="Arial" panose="020B0604020202020204" pitchFamily="34" charset="0"/>
              </a:rPr>
              <a:t>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kern="0" dirty="0">
                <a:latin typeface="+mn-lt"/>
                <a:cs typeface="Arial" panose="020B0604020202020204" pitchFamily="34" charset="0"/>
              </a:rPr>
              <a:t>Management</a:t>
            </a:r>
            <a:endParaRPr lang="en-IN" sz="900" b="1" kern="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69" name="Picture 468">
            <a:extLst>
              <a:ext uri="{FF2B5EF4-FFF2-40B4-BE49-F238E27FC236}">
                <a16:creationId xmlns:a16="http://schemas.microsoft.com/office/drawing/2014/main" id="{DD575DE1-9928-448F-A8AB-B8C42DA6CF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953" y="1793243"/>
            <a:ext cx="288000" cy="273649"/>
          </a:xfrm>
          <a:prstGeom prst="rect">
            <a:avLst/>
          </a:prstGeom>
        </p:spPr>
      </p:pic>
      <p:sp>
        <p:nvSpPr>
          <p:cNvPr id="472" name="TextBox 471">
            <a:extLst>
              <a:ext uri="{FF2B5EF4-FFF2-40B4-BE49-F238E27FC236}">
                <a16:creationId xmlns:a16="http://schemas.microsoft.com/office/drawing/2014/main" id="{F928A787-C35A-4980-BB9C-F67B635C216F}"/>
              </a:ext>
            </a:extLst>
          </p:cNvPr>
          <p:cNvSpPr txBox="1"/>
          <p:nvPr/>
        </p:nvSpPr>
        <p:spPr>
          <a:xfrm>
            <a:off x="5413824" y="1387179"/>
            <a:ext cx="787395" cy="4001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kern="0" dirty="0">
                <a:latin typeface="+mn-lt"/>
                <a:cs typeface="Arial" panose="020B0604020202020204" pitchFamily="34" charset="0"/>
              </a:rPr>
              <a:t>Operation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kern="0" dirty="0">
                <a:latin typeface="+mn-lt"/>
                <a:cs typeface="Arial" panose="020B0604020202020204" pitchFamily="34" charset="0"/>
              </a:rPr>
              <a:t>&amp; Support</a:t>
            </a:r>
            <a:endParaRPr lang="en-IN" sz="1000" b="1" kern="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73" name="Picture 472">
            <a:extLst>
              <a:ext uri="{FF2B5EF4-FFF2-40B4-BE49-F238E27FC236}">
                <a16:creationId xmlns:a16="http://schemas.microsoft.com/office/drawing/2014/main" id="{5CE2B028-721E-4033-9309-56B0C7AC7B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152" y="1793243"/>
            <a:ext cx="288000" cy="28910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4A2AC9-E125-4B87-9EE1-02875F0B3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5B5DC105-AA5D-4F83-B8DD-D2B2F50DC367}"/>
              </a:ext>
            </a:extLst>
          </p:cNvPr>
          <p:cNvCxnSpPr/>
          <p:nvPr/>
        </p:nvCxnSpPr>
        <p:spPr>
          <a:xfrm>
            <a:off x="3187250" y="4126106"/>
            <a:ext cx="0" cy="325690"/>
          </a:xfrm>
          <a:prstGeom prst="line">
            <a:avLst/>
          </a:prstGeom>
          <a:noFill/>
          <a:ln w="9525" cap="flat" cmpd="sng" algn="ctr">
            <a:gradFill>
              <a:gsLst>
                <a:gs pos="0">
                  <a:srgbClr val="00BCEB">
                    <a:lumMod val="5000"/>
                    <a:lumOff val="95000"/>
                    <a:alpha val="0"/>
                  </a:srgbClr>
                </a:gs>
                <a:gs pos="100000">
                  <a:srgbClr val="005073">
                    <a:alpha val="0"/>
                  </a:srgbClr>
                </a:gs>
                <a:gs pos="50000">
                  <a:srgbClr val="005073"/>
                </a:gs>
              </a:gsLst>
              <a:lin ang="5400000" scaled="1"/>
            </a:gradFill>
            <a:prstDash val="solid"/>
          </a:ln>
          <a:effectLst/>
        </p:spPr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37E250D6-5DE6-43F3-86F9-4435F63A0780}"/>
              </a:ext>
            </a:extLst>
          </p:cNvPr>
          <p:cNvCxnSpPr/>
          <p:nvPr/>
        </p:nvCxnSpPr>
        <p:spPr>
          <a:xfrm>
            <a:off x="7280080" y="4157791"/>
            <a:ext cx="0" cy="325690"/>
          </a:xfrm>
          <a:prstGeom prst="line">
            <a:avLst/>
          </a:prstGeom>
          <a:noFill/>
          <a:ln w="9525" cap="flat" cmpd="sng" algn="ctr">
            <a:gradFill>
              <a:gsLst>
                <a:gs pos="0">
                  <a:srgbClr val="00BCEB">
                    <a:lumMod val="5000"/>
                    <a:lumOff val="95000"/>
                    <a:alpha val="0"/>
                  </a:srgbClr>
                </a:gs>
                <a:gs pos="100000">
                  <a:srgbClr val="005073">
                    <a:alpha val="0"/>
                  </a:srgbClr>
                </a:gs>
                <a:gs pos="50000">
                  <a:srgbClr val="005073"/>
                </a:gs>
              </a:gsLst>
              <a:lin ang="5400000" scaled="1"/>
            </a:gradFill>
            <a:prstDash val="solid"/>
          </a:ln>
          <a:effectLst/>
        </p:spPr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9DFCFD2E-33EC-4266-9FA7-ED7A8FA33480}"/>
              </a:ext>
            </a:extLst>
          </p:cNvPr>
          <p:cNvCxnSpPr/>
          <p:nvPr/>
        </p:nvCxnSpPr>
        <p:spPr>
          <a:xfrm>
            <a:off x="5913651" y="4173048"/>
            <a:ext cx="0" cy="325690"/>
          </a:xfrm>
          <a:prstGeom prst="line">
            <a:avLst/>
          </a:prstGeom>
          <a:noFill/>
          <a:ln w="9525" cap="flat" cmpd="sng" algn="ctr">
            <a:gradFill>
              <a:gsLst>
                <a:gs pos="0">
                  <a:srgbClr val="00BCEB">
                    <a:lumMod val="5000"/>
                    <a:lumOff val="95000"/>
                    <a:alpha val="0"/>
                  </a:srgbClr>
                </a:gs>
                <a:gs pos="100000">
                  <a:srgbClr val="005073">
                    <a:alpha val="0"/>
                  </a:srgbClr>
                </a:gs>
                <a:gs pos="50000">
                  <a:srgbClr val="005073"/>
                </a:gs>
              </a:gsLst>
              <a:lin ang="5400000" scaled="1"/>
            </a:gradFill>
            <a:prstDash val="solid"/>
          </a:ln>
          <a:effectLst/>
        </p:spPr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1A66560B-9A7B-4F11-90F8-2417F7D8B250}"/>
              </a:ext>
            </a:extLst>
          </p:cNvPr>
          <p:cNvCxnSpPr/>
          <p:nvPr/>
        </p:nvCxnSpPr>
        <p:spPr>
          <a:xfrm>
            <a:off x="4585704" y="4157808"/>
            <a:ext cx="0" cy="325690"/>
          </a:xfrm>
          <a:prstGeom prst="line">
            <a:avLst/>
          </a:prstGeom>
          <a:noFill/>
          <a:ln w="9525" cap="flat" cmpd="sng" algn="ctr">
            <a:gradFill>
              <a:gsLst>
                <a:gs pos="0">
                  <a:srgbClr val="00BCEB">
                    <a:lumMod val="5000"/>
                    <a:lumOff val="95000"/>
                    <a:alpha val="0"/>
                  </a:srgbClr>
                </a:gs>
                <a:gs pos="100000">
                  <a:srgbClr val="005073">
                    <a:alpha val="0"/>
                  </a:srgbClr>
                </a:gs>
                <a:gs pos="50000">
                  <a:srgbClr val="005073"/>
                </a:gs>
              </a:gsLst>
              <a:lin ang="5400000" scaled="1"/>
            </a:gra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12301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 130">
            <a:extLst>
              <a:ext uri="{FF2B5EF4-FFF2-40B4-BE49-F238E27FC236}">
                <a16:creationId xmlns:a16="http://schemas.microsoft.com/office/drawing/2014/main" id="{9D5DC841-F56C-4263-BE19-9293062374AE}"/>
              </a:ext>
            </a:extLst>
          </p:cNvPr>
          <p:cNvGrpSpPr/>
          <p:nvPr/>
        </p:nvGrpSpPr>
        <p:grpSpPr>
          <a:xfrm rot="5400000">
            <a:off x="5236051" y="4764"/>
            <a:ext cx="5988051" cy="5143500"/>
            <a:chOff x="2771775" y="0"/>
            <a:chExt cx="5988051" cy="5143500"/>
          </a:xfrm>
          <a:gradFill flip="none" rotWithShape="1">
            <a:gsLst>
              <a:gs pos="0">
                <a:schemeClr val="tx1">
                  <a:lumMod val="10000"/>
                  <a:lumOff val="90000"/>
                </a:schemeClr>
              </a:gs>
              <a:gs pos="100000">
                <a:schemeClr val="bg2">
                  <a:lumMod val="95000"/>
                </a:schemeClr>
              </a:gs>
            </a:gsLst>
            <a:path path="circle">
              <a:fillToRect l="100000" b="100000"/>
            </a:path>
            <a:tileRect t="-100000" r="-100000"/>
          </a:gradFill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AAFCFEBA-5121-415D-A0C1-09AD303543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68788" y="3429000"/>
              <a:ext cx="266700" cy="261938"/>
            </a:xfrm>
            <a:custGeom>
              <a:avLst/>
              <a:gdLst>
                <a:gd name="T0" fmla="*/ 49 w 60"/>
                <a:gd name="T1" fmla="*/ 0 h 59"/>
                <a:gd name="T2" fmla="*/ 12 w 60"/>
                <a:gd name="T3" fmla="*/ 0 h 59"/>
                <a:gd name="T4" fmla="*/ 0 w 60"/>
                <a:gd name="T5" fmla="*/ 11 h 59"/>
                <a:gd name="T6" fmla="*/ 0 w 60"/>
                <a:gd name="T7" fmla="*/ 48 h 59"/>
                <a:gd name="T8" fmla="*/ 12 w 60"/>
                <a:gd name="T9" fmla="*/ 59 h 59"/>
                <a:gd name="T10" fmla="*/ 49 w 60"/>
                <a:gd name="T11" fmla="*/ 59 h 59"/>
                <a:gd name="T12" fmla="*/ 60 w 60"/>
                <a:gd name="T13" fmla="*/ 48 h 59"/>
                <a:gd name="T14" fmla="*/ 60 w 60"/>
                <a:gd name="T15" fmla="*/ 11 h 59"/>
                <a:gd name="T16" fmla="*/ 49 w 60"/>
                <a:gd name="T17" fmla="*/ 0 h 59"/>
                <a:gd name="T18" fmla="*/ 58 w 60"/>
                <a:gd name="T19" fmla="*/ 48 h 59"/>
                <a:gd name="T20" fmla="*/ 49 w 60"/>
                <a:gd name="T21" fmla="*/ 57 h 59"/>
                <a:gd name="T22" fmla="*/ 12 w 60"/>
                <a:gd name="T23" fmla="*/ 57 h 59"/>
                <a:gd name="T24" fmla="*/ 3 w 60"/>
                <a:gd name="T25" fmla="*/ 48 h 59"/>
                <a:gd name="T26" fmla="*/ 3 w 60"/>
                <a:gd name="T27" fmla="*/ 11 h 59"/>
                <a:gd name="T28" fmla="*/ 12 w 60"/>
                <a:gd name="T29" fmla="*/ 2 h 59"/>
                <a:gd name="T30" fmla="*/ 49 w 60"/>
                <a:gd name="T31" fmla="*/ 2 h 59"/>
                <a:gd name="T32" fmla="*/ 58 w 60"/>
                <a:gd name="T33" fmla="*/ 11 h 59"/>
                <a:gd name="T34" fmla="*/ 58 w 60"/>
                <a:gd name="T35" fmla="*/ 4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59">
                  <a:moveTo>
                    <a:pt x="49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5"/>
                    <a:pt x="0" y="1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4"/>
                    <a:pt x="6" y="59"/>
                    <a:pt x="12" y="59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5" y="59"/>
                    <a:pt x="60" y="54"/>
                    <a:pt x="60" y="48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5"/>
                    <a:pt x="55" y="0"/>
                    <a:pt x="49" y="0"/>
                  </a:cubicBezTo>
                  <a:close/>
                  <a:moveTo>
                    <a:pt x="58" y="48"/>
                  </a:moveTo>
                  <a:cubicBezTo>
                    <a:pt x="58" y="53"/>
                    <a:pt x="54" y="57"/>
                    <a:pt x="49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7" y="57"/>
                    <a:pt x="3" y="53"/>
                    <a:pt x="3" y="48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6"/>
                    <a:pt x="7" y="2"/>
                    <a:pt x="12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4" y="2"/>
                    <a:pt x="58" y="6"/>
                    <a:pt x="58" y="11"/>
                  </a:cubicBezTo>
                  <a:lnTo>
                    <a:pt x="58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7D68C948-03C1-47B6-933D-313182A640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8475" y="3535363"/>
              <a:ext cx="312738" cy="309563"/>
            </a:xfrm>
            <a:custGeom>
              <a:avLst/>
              <a:gdLst>
                <a:gd name="T0" fmla="*/ 57 w 70"/>
                <a:gd name="T1" fmla="*/ 0 h 70"/>
                <a:gd name="T2" fmla="*/ 13 w 70"/>
                <a:gd name="T3" fmla="*/ 0 h 70"/>
                <a:gd name="T4" fmla="*/ 0 w 70"/>
                <a:gd name="T5" fmla="*/ 13 h 70"/>
                <a:gd name="T6" fmla="*/ 0 w 70"/>
                <a:gd name="T7" fmla="*/ 57 h 70"/>
                <a:gd name="T8" fmla="*/ 13 w 70"/>
                <a:gd name="T9" fmla="*/ 70 h 70"/>
                <a:gd name="T10" fmla="*/ 57 w 70"/>
                <a:gd name="T11" fmla="*/ 70 h 70"/>
                <a:gd name="T12" fmla="*/ 70 w 70"/>
                <a:gd name="T13" fmla="*/ 57 h 70"/>
                <a:gd name="T14" fmla="*/ 70 w 70"/>
                <a:gd name="T15" fmla="*/ 13 h 70"/>
                <a:gd name="T16" fmla="*/ 57 w 70"/>
                <a:gd name="T17" fmla="*/ 0 h 70"/>
                <a:gd name="T18" fmla="*/ 68 w 70"/>
                <a:gd name="T19" fmla="*/ 57 h 70"/>
                <a:gd name="T20" fmla="*/ 57 w 70"/>
                <a:gd name="T21" fmla="*/ 69 h 70"/>
                <a:gd name="T22" fmla="*/ 13 w 70"/>
                <a:gd name="T23" fmla="*/ 69 h 70"/>
                <a:gd name="T24" fmla="*/ 2 w 70"/>
                <a:gd name="T25" fmla="*/ 57 h 70"/>
                <a:gd name="T26" fmla="*/ 2 w 70"/>
                <a:gd name="T27" fmla="*/ 13 h 70"/>
                <a:gd name="T28" fmla="*/ 13 w 70"/>
                <a:gd name="T29" fmla="*/ 2 h 70"/>
                <a:gd name="T30" fmla="*/ 57 w 70"/>
                <a:gd name="T31" fmla="*/ 2 h 70"/>
                <a:gd name="T32" fmla="*/ 68 w 70"/>
                <a:gd name="T33" fmla="*/ 13 h 70"/>
                <a:gd name="T34" fmla="*/ 68 w 70"/>
                <a:gd name="T35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0" h="70">
                  <a:moveTo>
                    <a:pt x="57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4"/>
                    <a:pt x="6" y="70"/>
                    <a:pt x="13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64" y="70"/>
                    <a:pt x="70" y="64"/>
                    <a:pt x="70" y="57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0" y="6"/>
                    <a:pt x="64" y="0"/>
                    <a:pt x="57" y="0"/>
                  </a:cubicBezTo>
                  <a:close/>
                  <a:moveTo>
                    <a:pt x="68" y="57"/>
                  </a:moveTo>
                  <a:cubicBezTo>
                    <a:pt x="68" y="64"/>
                    <a:pt x="63" y="69"/>
                    <a:pt x="57" y="69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7" y="69"/>
                    <a:pt x="2" y="64"/>
                    <a:pt x="2" y="57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7"/>
                    <a:pt x="7" y="2"/>
                    <a:pt x="13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3" y="2"/>
                    <a:pt x="68" y="7"/>
                    <a:pt x="68" y="13"/>
                  </a:cubicBezTo>
                  <a:lnTo>
                    <a:pt x="6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197740D4-33FF-4B22-9994-99252281AA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0675" y="3322638"/>
              <a:ext cx="204788" cy="203200"/>
            </a:xfrm>
            <a:custGeom>
              <a:avLst/>
              <a:gdLst>
                <a:gd name="T0" fmla="*/ 37 w 46"/>
                <a:gd name="T1" fmla="*/ 0 h 46"/>
                <a:gd name="T2" fmla="*/ 9 w 46"/>
                <a:gd name="T3" fmla="*/ 0 h 46"/>
                <a:gd name="T4" fmla="*/ 0 w 46"/>
                <a:gd name="T5" fmla="*/ 8 h 46"/>
                <a:gd name="T6" fmla="*/ 0 w 46"/>
                <a:gd name="T7" fmla="*/ 37 h 46"/>
                <a:gd name="T8" fmla="*/ 9 w 46"/>
                <a:gd name="T9" fmla="*/ 46 h 46"/>
                <a:gd name="T10" fmla="*/ 37 w 46"/>
                <a:gd name="T11" fmla="*/ 46 h 46"/>
                <a:gd name="T12" fmla="*/ 46 w 46"/>
                <a:gd name="T13" fmla="*/ 37 h 46"/>
                <a:gd name="T14" fmla="*/ 46 w 46"/>
                <a:gd name="T15" fmla="*/ 8 h 46"/>
                <a:gd name="T16" fmla="*/ 37 w 46"/>
                <a:gd name="T17" fmla="*/ 0 h 46"/>
                <a:gd name="T18" fmla="*/ 45 w 46"/>
                <a:gd name="T19" fmla="*/ 37 h 46"/>
                <a:gd name="T20" fmla="*/ 37 w 46"/>
                <a:gd name="T21" fmla="*/ 44 h 46"/>
                <a:gd name="T22" fmla="*/ 9 w 46"/>
                <a:gd name="T23" fmla="*/ 44 h 46"/>
                <a:gd name="T24" fmla="*/ 1 w 46"/>
                <a:gd name="T25" fmla="*/ 37 h 46"/>
                <a:gd name="T26" fmla="*/ 1 w 46"/>
                <a:gd name="T27" fmla="*/ 8 h 46"/>
                <a:gd name="T28" fmla="*/ 9 w 46"/>
                <a:gd name="T29" fmla="*/ 1 h 46"/>
                <a:gd name="T30" fmla="*/ 37 w 46"/>
                <a:gd name="T31" fmla="*/ 1 h 46"/>
                <a:gd name="T32" fmla="*/ 45 w 46"/>
                <a:gd name="T33" fmla="*/ 8 h 46"/>
                <a:gd name="T34" fmla="*/ 45 w 46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6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9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42" y="46"/>
                    <a:pt x="46" y="42"/>
                    <a:pt x="46" y="37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4"/>
                    <a:pt x="42" y="0"/>
                    <a:pt x="37" y="0"/>
                  </a:cubicBezTo>
                  <a:close/>
                  <a:moveTo>
                    <a:pt x="45" y="37"/>
                  </a:moveTo>
                  <a:cubicBezTo>
                    <a:pt x="45" y="41"/>
                    <a:pt x="41" y="44"/>
                    <a:pt x="37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1" y="41"/>
                    <a:pt x="1" y="3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4"/>
                    <a:pt x="5" y="1"/>
                    <a:pt x="9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41" y="1"/>
                    <a:pt x="45" y="4"/>
                    <a:pt x="45" y="8"/>
                  </a:cubicBezTo>
                  <a:lnTo>
                    <a:pt x="45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5DC64E90-74DF-4F50-B338-227FAA9927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97350" y="3602038"/>
              <a:ext cx="165100" cy="168275"/>
            </a:xfrm>
            <a:custGeom>
              <a:avLst/>
              <a:gdLst>
                <a:gd name="T0" fmla="*/ 30 w 37"/>
                <a:gd name="T1" fmla="*/ 0 h 38"/>
                <a:gd name="T2" fmla="*/ 7 w 37"/>
                <a:gd name="T3" fmla="*/ 0 h 38"/>
                <a:gd name="T4" fmla="*/ 0 w 37"/>
                <a:gd name="T5" fmla="*/ 7 h 38"/>
                <a:gd name="T6" fmla="*/ 0 w 37"/>
                <a:gd name="T7" fmla="*/ 30 h 38"/>
                <a:gd name="T8" fmla="*/ 7 w 37"/>
                <a:gd name="T9" fmla="*/ 38 h 38"/>
                <a:gd name="T10" fmla="*/ 30 w 37"/>
                <a:gd name="T11" fmla="*/ 38 h 38"/>
                <a:gd name="T12" fmla="*/ 37 w 37"/>
                <a:gd name="T13" fmla="*/ 30 h 38"/>
                <a:gd name="T14" fmla="*/ 37 w 37"/>
                <a:gd name="T15" fmla="*/ 7 h 38"/>
                <a:gd name="T16" fmla="*/ 30 w 37"/>
                <a:gd name="T17" fmla="*/ 0 h 38"/>
                <a:gd name="T18" fmla="*/ 36 w 37"/>
                <a:gd name="T19" fmla="*/ 30 h 38"/>
                <a:gd name="T20" fmla="*/ 30 w 37"/>
                <a:gd name="T21" fmla="*/ 36 h 38"/>
                <a:gd name="T22" fmla="*/ 7 w 37"/>
                <a:gd name="T23" fmla="*/ 36 h 38"/>
                <a:gd name="T24" fmla="*/ 1 w 37"/>
                <a:gd name="T25" fmla="*/ 30 h 38"/>
                <a:gd name="T26" fmla="*/ 1 w 37"/>
                <a:gd name="T27" fmla="*/ 7 h 38"/>
                <a:gd name="T28" fmla="*/ 7 w 37"/>
                <a:gd name="T29" fmla="*/ 1 h 38"/>
                <a:gd name="T30" fmla="*/ 30 w 37"/>
                <a:gd name="T31" fmla="*/ 1 h 38"/>
                <a:gd name="T32" fmla="*/ 36 w 37"/>
                <a:gd name="T33" fmla="*/ 7 h 38"/>
                <a:gd name="T34" fmla="*/ 36 w 37"/>
                <a:gd name="T35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38">
                  <a:moveTo>
                    <a:pt x="3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4"/>
                    <a:pt x="3" y="38"/>
                    <a:pt x="7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4" y="38"/>
                    <a:pt x="37" y="34"/>
                    <a:pt x="37" y="30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7" y="3"/>
                    <a:pt x="34" y="0"/>
                    <a:pt x="30" y="0"/>
                  </a:cubicBezTo>
                  <a:close/>
                  <a:moveTo>
                    <a:pt x="36" y="30"/>
                  </a:moveTo>
                  <a:cubicBezTo>
                    <a:pt x="36" y="34"/>
                    <a:pt x="33" y="36"/>
                    <a:pt x="30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4" y="36"/>
                    <a:pt x="1" y="34"/>
                    <a:pt x="1" y="3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3" y="1"/>
                    <a:pt x="36" y="4"/>
                    <a:pt x="36" y="7"/>
                  </a:cubicBezTo>
                  <a:lnTo>
                    <a:pt x="36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5DEADD94-F10B-4C8F-B071-F4CE24A3A0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3525" y="3473450"/>
              <a:ext cx="114300" cy="114300"/>
            </a:xfrm>
            <a:custGeom>
              <a:avLst/>
              <a:gdLst>
                <a:gd name="T0" fmla="*/ 21 w 26"/>
                <a:gd name="T1" fmla="*/ 0 h 26"/>
                <a:gd name="T2" fmla="*/ 6 w 26"/>
                <a:gd name="T3" fmla="*/ 0 h 26"/>
                <a:gd name="T4" fmla="*/ 0 w 26"/>
                <a:gd name="T5" fmla="*/ 5 h 26"/>
                <a:gd name="T6" fmla="*/ 0 w 26"/>
                <a:gd name="T7" fmla="*/ 21 h 26"/>
                <a:gd name="T8" fmla="*/ 6 w 26"/>
                <a:gd name="T9" fmla="*/ 26 h 26"/>
                <a:gd name="T10" fmla="*/ 21 w 26"/>
                <a:gd name="T11" fmla="*/ 26 h 26"/>
                <a:gd name="T12" fmla="*/ 26 w 26"/>
                <a:gd name="T13" fmla="*/ 21 h 26"/>
                <a:gd name="T14" fmla="*/ 26 w 26"/>
                <a:gd name="T15" fmla="*/ 5 h 26"/>
                <a:gd name="T16" fmla="*/ 21 w 26"/>
                <a:gd name="T17" fmla="*/ 0 h 26"/>
                <a:gd name="T18" fmla="*/ 25 w 26"/>
                <a:gd name="T19" fmla="*/ 21 h 26"/>
                <a:gd name="T20" fmla="*/ 21 w 26"/>
                <a:gd name="T21" fmla="*/ 24 h 26"/>
                <a:gd name="T22" fmla="*/ 6 w 26"/>
                <a:gd name="T23" fmla="*/ 24 h 26"/>
                <a:gd name="T24" fmla="*/ 2 w 26"/>
                <a:gd name="T25" fmla="*/ 21 h 26"/>
                <a:gd name="T26" fmla="*/ 2 w 26"/>
                <a:gd name="T27" fmla="*/ 5 h 26"/>
                <a:gd name="T28" fmla="*/ 6 w 26"/>
                <a:gd name="T29" fmla="*/ 2 h 26"/>
                <a:gd name="T30" fmla="*/ 21 w 26"/>
                <a:gd name="T31" fmla="*/ 2 h 26"/>
                <a:gd name="T32" fmla="*/ 25 w 26"/>
                <a:gd name="T33" fmla="*/ 5 h 26"/>
                <a:gd name="T34" fmla="*/ 25 w 26"/>
                <a:gd name="T35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6">
                  <a:moveTo>
                    <a:pt x="2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3" y="26"/>
                    <a:pt x="6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4" y="26"/>
                    <a:pt x="26" y="24"/>
                    <a:pt x="26" y="21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2"/>
                    <a:pt x="24" y="0"/>
                    <a:pt x="21" y="0"/>
                  </a:cubicBezTo>
                  <a:close/>
                  <a:moveTo>
                    <a:pt x="25" y="21"/>
                  </a:moveTo>
                  <a:cubicBezTo>
                    <a:pt x="25" y="23"/>
                    <a:pt x="23" y="24"/>
                    <a:pt x="21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4" y="24"/>
                    <a:pt x="2" y="23"/>
                    <a:pt x="2" y="2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4" y="2"/>
                    <a:pt x="6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2"/>
                    <a:pt x="25" y="3"/>
                    <a:pt x="25" y="5"/>
                  </a:cubicBezTo>
                  <a:lnTo>
                    <a:pt x="25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92061F79-CBC8-4E67-965B-B791A07AB2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8925" y="3770313"/>
              <a:ext cx="88900" cy="88900"/>
            </a:xfrm>
            <a:custGeom>
              <a:avLst/>
              <a:gdLst>
                <a:gd name="T0" fmla="*/ 16 w 20"/>
                <a:gd name="T1" fmla="*/ 0 h 20"/>
                <a:gd name="T2" fmla="*/ 4 w 20"/>
                <a:gd name="T3" fmla="*/ 0 h 20"/>
                <a:gd name="T4" fmla="*/ 0 w 20"/>
                <a:gd name="T5" fmla="*/ 4 h 20"/>
                <a:gd name="T6" fmla="*/ 0 w 20"/>
                <a:gd name="T7" fmla="*/ 16 h 20"/>
                <a:gd name="T8" fmla="*/ 4 w 20"/>
                <a:gd name="T9" fmla="*/ 20 h 20"/>
                <a:gd name="T10" fmla="*/ 16 w 20"/>
                <a:gd name="T11" fmla="*/ 20 h 20"/>
                <a:gd name="T12" fmla="*/ 20 w 20"/>
                <a:gd name="T13" fmla="*/ 16 h 20"/>
                <a:gd name="T14" fmla="*/ 20 w 20"/>
                <a:gd name="T15" fmla="*/ 4 h 20"/>
                <a:gd name="T16" fmla="*/ 16 w 20"/>
                <a:gd name="T17" fmla="*/ 0 h 20"/>
                <a:gd name="T18" fmla="*/ 19 w 20"/>
                <a:gd name="T19" fmla="*/ 16 h 20"/>
                <a:gd name="T20" fmla="*/ 16 w 20"/>
                <a:gd name="T21" fmla="*/ 18 h 20"/>
                <a:gd name="T22" fmla="*/ 4 w 20"/>
                <a:gd name="T23" fmla="*/ 18 h 20"/>
                <a:gd name="T24" fmla="*/ 2 w 20"/>
                <a:gd name="T25" fmla="*/ 16 h 20"/>
                <a:gd name="T26" fmla="*/ 2 w 20"/>
                <a:gd name="T27" fmla="*/ 4 h 20"/>
                <a:gd name="T28" fmla="*/ 4 w 20"/>
                <a:gd name="T29" fmla="*/ 1 h 20"/>
                <a:gd name="T30" fmla="*/ 16 w 20"/>
                <a:gd name="T31" fmla="*/ 1 h 20"/>
                <a:gd name="T32" fmla="*/ 19 w 20"/>
                <a:gd name="T33" fmla="*/ 4 h 20"/>
                <a:gd name="T34" fmla="*/ 19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8"/>
                    <a:pt x="2" y="20"/>
                    <a:pt x="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8" y="20"/>
                    <a:pt x="20" y="18"/>
                    <a:pt x="20" y="16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2"/>
                    <a:pt x="18" y="0"/>
                    <a:pt x="16" y="0"/>
                  </a:cubicBezTo>
                  <a:close/>
                  <a:moveTo>
                    <a:pt x="19" y="16"/>
                  </a:moveTo>
                  <a:cubicBezTo>
                    <a:pt x="19" y="17"/>
                    <a:pt x="17" y="18"/>
                    <a:pt x="16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2" y="17"/>
                    <a:pt x="2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3" y="1"/>
                    <a:pt x="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1"/>
                    <a:pt x="19" y="3"/>
                    <a:pt x="19" y="4"/>
                  </a:cubicBezTo>
                  <a:lnTo>
                    <a:pt x="19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Oval 11">
              <a:extLst>
                <a:ext uri="{FF2B5EF4-FFF2-40B4-BE49-F238E27FC236}">
                  <a16:creationId xmlns:a16="http://schemas.microsoft.com/office/drawing/2014/main" id="{559B04CA-6EAE-4C75-9591-388AE54AE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563" y="3513138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B169ACE0-A7AA-4002-8E87-EF0AE9E327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5800" y="3503613"/>
              <a:ext cx="71438" cy="71438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3 h 16"/>
                <a:gd name="T12" fmla="*/ 3 w 16"/>
                <a:gd name="T13" fmla="*/ 8 h 16"/>
                <a:gd name="T14" fmla="*/ 8 w 16"/>
                <a:gd name="T15" fmla="*/ 3 h 16"/>
                <a:gd name="T16" fmla="*/ 13 w 16"/>
                <a:gd name="T17" fmla="*/ 8 h 16"/>
                <a:gd name="T18" fmla="*/ 8 w 16"/>
                <a:gd name="T1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3"/>
                    <a:pt x="3" y="16"/>
                    <a:pt x="8" y="16"/>
                  </a:cubicBezTo>
                  <a:cubicBezTo>
                    <a:pt x="12" y="16"/>
                    <a:pt x="16" y="13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lose/>
                  <a:moveTo>
                    <a:pt x="8" y="13"/>
                  </a:moveTo>
                  <a:cubicBezTo>
                    <a:pt x="5" y="13"/>
                    <a:pt x="3" y="11"/>
                    <a:pt x="3" y="8"/>
                  </a:cubicBezTo>
                  <a:cubicBezTo>
                    <a:pt x="3" y="6"/>
                    <a:pt x="5" y="3"/>
                    <a:pt x="8" y="3"/>
                  </a:cubicBezTo>
                  <a:cubicBezTo>
                    <a:pt x="10" y="3"/>
                    <a:pt x="13" y="6"/>
                    <a:pt x="13" y="8"/>
                  </a:cubicBezTo>
                  <a:cubicBezTo>
                    <a:pt x="13" y="11"/>
                    <a:pt x="10" y="13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96A2F95E-9653-4E50-A8B4-9EE23E1C32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88225" y="1412875"/>
              <a:ext cx="200025" cy="200025"/>
            </a:xfrm>
            <a:custGeom>
              <a:avLst/>
              <a:gdLst>
                <a:gd name="T0" fmla="*/ 36 w 45"/>
                <a:gd name="T1" fmla="*/ 0 h 45"/>
                <a:gd name="T2" fmla="*/ 9 w 45"/>
                <a:gd name="T3" fmla="*/ 0 h 45"/>
                <a:gd name="T4" fmla="*/ 0 w 45"/>
                <a:gd name="T5" fmla="*/ 9 h 45"/>
                <a:gd name="T6" fmla="*/ 0 w 45"/>
                <a:gd name="T7" fmla="*/ 37 h 45"/>
                <a:gd name="T8" fmla="*/ 9 w 45"/>
                <a:gd name="T9" fmla="*/ 45 h 45"/>
                <a:gd name="T10" fmla="*/ 36 w 45"/>
                <a:gd name="T11" fmla="*/ 45 h 45"/>
                <a:gd name="T12" fmla="*/ 45 w 45"/>
                <a:gd name="T13" fmla="*/ 37 h 45"/>
                <a:gd name="T14" fmla="*/ 45 w 45"/>
                <a:gd name="T15" fmla="*/ 9 h 45"/>
                <a:gd name="T16" fmla="*/ 36 w 45"/>
                <a:gd name="T17" fmla="*/ 0 h 45"/>
                <a:gd name="T18" fmla="*/ 44 w 45"/>
                <a:gd name="T19" fmla="*/ 37 h 45"/>
                <a:gd name="T20" fmla="*/ 36 w 45"/>
                <a:gd name="T21" fmla="*/ 44 h 45"/>
                <a:gd name="T22" fmla="*/ 9 w 45"/>
                <a:gd name="T23" fmla="*/ 44 h 45"/>
                <a:gd name="T24" fmla="*/ 2 w 45"/>
                <a:gd name="T25" fmla="*/ 37 h 45"/>
                <a:gd name="T26" fmla="*/ 2 w 45"/>
                <a:gd name="T27" fmla="*/ 9 h 45"/>
                <a:gd name="T28" fmla="*/ 9 w 45"/>
                <a:gd name="T29" fmla="*/ 2 h 45"/>
                <a:gd name="T30" fmla="*/ 36 w 45"/>
                <a:gd name="T31" fmla="*/ 2 h 45"/>
                <a:gd name="T32" fmla="*/ 44 w 45"/>
                <a:gd name="T33" fmla="*/ 9 h 45"/>
                <a:gd name="T34" fmla="*/ 44 w 45"/>
                <a:gd name="T35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5">
                  <a:moveTo>
                    <a:pt x="3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5"/>
                    <a:pt x="9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41" y="45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6" y="0"/>
                  </a:cubicBezTo>
                  <a:close/>
                  <a:moveTo>
                    <a:pt x="44" y="37"/>
                  </a:moveTo>
                  <a:cubicBezTo>
                    <a:pt x="44" y="41"/>
                    <a:pt x="40" y="44"/>
                    <a:pt x="36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1"/>
                    <a:pt x="2" y="3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40" y="2"/>
                    <a:pt x="44" y="5"/>
                    <a:pt x="44" y="9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4">
              <a:extLst>
                <a:ext uri="{FF2B5EF4-FFF2-40B4-BE49-F238E27FC236}">
                  <a16:creationId xmlns:a16="http://schemas.microsoft.com/office/drawing/2014/main" id="{9689664F-9F74-46C4-B8B2-7AB0A7B21D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0113" y="1652588"/>
              <a:ext cx="284163" cy="284163"/>
            </a:xfrm>
            <a:custGeom>
              <a:avLst/>
              <a:gdLst>
                <a:gd name="T0" fmla="*/ 52 w 64"/>
                <a:gd name="T1" fmla="*/ 0 h 64"/>
                <a:gd name="T2" fmla="*/ 12 w 64"/>
                <a:gd name="T3" fmla="*/ 0 h 64"/>
                <a:gd name="T4" fmla="*/ 0 w 64"/>
                <a:gd name="T5" fmla="*/ 12 h 64"/>
                <a:gd name="T6" fmla="*/ 0 w 64"/>
                <a:gd name="T7" fmla="*/ 52 h 64"/>
                <a:gd name="T8" fmla="*/ 12 w 64"/>
                <a:gd name="T9" fmla="*/ 64 h 64"/>
                <a:gd name="T10" fmla="*/ 52 w 64"/>
                <a:gd name="T11" fmla="*/ 64 h 64"/>
                <a:gd name="T12" fmla="*/ 64 w 64"/>
                <a:gd name="T13" fmla="*/ 52 h 64"/>
                <a:gd name="T14" fmla="*/ 64 w 64"/>
                <a:gd name="T15" fmla="*/ 12 h 64"/>
                <a:gd name="T16" fmla="*/ 52 w 64"/>
                <a:gd name="T17" fmla="*/ 0 h 64"/>
                <a:gd name="T18" fmla="*/ 62 w 64"/>
                <a:gd name="T19" fmla="*/ 52 h 64"/>
                <a:gd name="T20" fmla="*/ 52 w 64"/>
                <a:gd name="T21" fmla="*/ 63 h 64"/>
                <a:gd name="T22" fmla="*/ 12 w 64"/>
                <a:gd name="T23" fmla="*/ 63 h 64"/>
                <a:gd name="T24" fmla="*/ 1 w 64"/>
                <a:gd name="T25" fmla="*/ 52 h 64"/>
                <a:gd name="T26" fmla="*/ 1 w 64"/>
                <a:gd name="T27" fmla="*/ 12 h 64"/>
                <a:gd name="T28" fmla="*/ 12 w 64"/>
                <a:gd name="T29" fmla="*/ 2 h 64"/>
                <a:gd name="T30" fmla="*/ 52 w 64"/>
                <a:gd name="T31" fmla="*/ 2 h 64"/>
                <a:gd name="T32" fmla="*/ 62 w 64"/>
                <a:gd name="T33" fmla="*/ 12 h 64"/>
                <a:gd name="T34" fmla="*/ 62 w 64"/>
                <a:gd name="T35" fmla="*/ 5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" h="64">
                  <a:moveTo>
                    <a:pt x="5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9"/>
                    <a:pt x="5" y="64"/>
                    <a:pt x="12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8" y="64"/>
                    <a:pt x="64" y="59"/>
                    <a:pt x="64" y="5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6"/>
                    <a:pt x="58" y="0"/>
                    <a:pt x="52" y="0"/>
                  </a:cubicBezTo>
                  <a:close/>
                  <a:moveTo>
                    <a:pt x="62" y="52"/>
                  </a:moveTo>
                  <a:cubicBezTo>
                    <a:pt x="62" y="58"/>
                    <a:pt x="58" y="63"/>
                    <a:pt x="52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6" y="63"/>
                    <a:pt x="1" y="58"/>
                    <a:pt x="1" y="5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6" y="2"/>
                    <a:pt x="1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8" y="2"/>
                    <a:pt x="62" y="7"/>
                    <a:pt x="62" y="12"/>
                  </a:cubicBezTo>
                  <a:lnTo>
                    <a:pt x="62" y="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5">
              <a:extLst>
                <a:ext uri="{FF2B5EF4-FFF2-40B4-BE49-F238E27FC236}">
                  <a16:creationId xmlns:a16="http://schemas.microsoft.com/office/drawing/2014/main" id="{6034A21D-FE68-43D4-8865-9C092AFC8F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9463" y="1595438"/>
              <a:ext cx="209550" cy="212725"/>
            </a:xfrm>
            <a:custGeom>
              <a:avLst/>
              <a:gdLst>
                <a:gd name="T0" fmla="*/ 38 w 47"/>
                <a:gd name="T1" fmla="*/ 0 h 48"/>
                <a:gd name="T2" fmla="*/ 9 w 47"/>
                <a:gd name="T3" fmla="*/ 0 h 48"/>
                <a:gd name="T4" fmla="*/ 0 w 47"/>
                <a:gd name="T5" fmla="*/ 9 h 48"/>
                <a:gd name="T6" fmla="*/ 0 w 47"/>
                <a:gd name="T7" fmla="*/ 39 h 48"/>
                <a:gd name="T8" fmla="*/ 9 w 47"/>
                <a:gd name="T9" fmla="*/ 48 h 48"/>
                <a:gd name="T10" fmla="*/ 38 w 47"/>
                <a:gd name="T11" fmla="*/ 48 h 48"/>
                <a:gd name="T12" fmla="*/ 47 w 47"/>
                <a:gd name="T13" fmla="*/ 39 h 48"/>
                <a:gd name="T14" fmla="*/ 47 w 47"/>
                <a:gd name="T15" fmla="*/ 9 h 48"/>
                <a:gd name="T16" fmla="*/ 38 w 47"/>
                <a:gd name="T17" fmla="*/ 0 h 48"/>
                <a:gd name="T18" fmla="*/ 46 w 47"/>
                <a:gd name="T19" fmla="*/ 39 h 48"/>
                <a:gd name="T20" fmla="*/ 38 w 47"/>
                <a:gd name="T21" fmla="*/ 46 h 48"/>
                <a:gd name="T22" fmla="*/ 9 w 47"/>
                <a:gd name="T23" fmla="*/ 46 h 48"/>
                <a:gd name="T24" fmla="*/ 1 w 47"/>
                <a:gd name="T25" fmla="*/ 39 h 48"/>
                <a:gd name="T26" fmla="*/ 1 w 47"/>
                <a:gd name="T27" fmla="*/ 9 h 48"/>
                <a:gd name="T28" fmla="*/ 9 w 47"/>
                <a:gd name="T29" fmla="*/ 2 h 48"/>
                <a:gd name="T30" fmla="*/ 38 w 47"/>
                <a:gd name="T31" fmla="*/ 2 h 48"/>
                <a:gd name="T32" fmla="*/ 46 w 47"/>
                <a:gd name="T33" fmla="*/ 9 h 48"/>
                <a:gd name="T34" fmla="*/ 46 w 47"/>
                <a:gd name="T35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48">
                  <a:moveTo>
                    <a:pt x="3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4"/>
                    <a:pt x="4" y="48"/>
                    <a:pt x="9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43" y="48"/>
                    <a:pt x="47" y="44"/>
                    <a:pt x="47" y="3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4"/>
                    <a:pt x="43" y="0"/>
                    <a:pt x="38" y="0"/>
                  </a:cubicBezTo>
                  <a:close/>
                  <a:moveTo>
                    <a:pt x="46" y="39"/>
                  </a:moveTo>
                  <a:cubicBezTo>
                    <a:pt x="46" y="43"/>
                    <a:pt x="42" y="46"/>
                    <a:pt x="38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1" y="43"/>
                    <a:pt x="1" y="3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42" y="2"/>
                    <a:pt x="46" y="5"/>
                    <a:pt x="46" y="9"/>
                  </a:cubicBezTo>
                  <a:lnTo>
                    <a:pt x="4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6">
              <a:extLst>
                <a:ext uri="{FF2B5EF4-FFF2-40B4-BE49-F238E27FC236}">
                  <a16:creationId xmlns:a16="http://schemas.microsoft.com/office/drawing/2014/main" id="{E313D209-CCE9-43E3-8762-FF7263B579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9800" y="1555750"/>
              <a:ext cx="146050" cy="146050"/>
            </a:xfrm>
            <a:custGeom>
              <a:avLst/>
              <a:gdLst>
                <a:gd name="T0" fmla="*/ 26 w 33"/>
                <a:gd name="T1" fmla="*/ 0 h 33"/>
                <a:gd name="T2" fmla="*/ 6 w 33"/>
                <a:gd name="T3" fmla="*/ 0 h 33"/>
                <a:gd name="T4" fmla="*/ 0 w 33"/>
                <a:gd name="T5" fmla="*/ 7 h 33"/>
                <a:gd name="T6" fmla="*/ 0 w 33"/>
                <a:gd name="T7" fmla="*/ 26 h 33"/>
                <a:gd name="T8" fmla="*/ 6 w 33"/>
                <a:gd name="T9" fmla="*/ 33 h 33"/>
                <a:gd name="T10" fmla="*/ 26 w 33"/>
                <a:gd name="T11" fmla="*/ 33 h 33"/>
                <a:gd name="T12" fmla="*/ 33 w 33"/>
                <a:gd name="T13" fmla="*/ 26 h 33"/>
                <a:gd name="T14" fmla="*/ 33 w 33"/>
                <a:gd name="T15" fmla="*/ 7 h 33"/>
                <a:gd name="T16" fmla="*/ 26 w 33"/>
                <a:gd name="T17" fmla="*/ 0 h 33"/>
                <a:gd name="T18" fmla="*/ 31 w 33"/>
                <a:gd name="T19" fmla="*/ 26 h 33"/>
                <a:gd name="T20" fmla="*/ 26 w 33"/>
                <a:gd name="T21" fmla="*/ 31 h 33"/>
                <a:gd name="T22" fmla="*/ 6 w 33"/>
                <a:gd name="T23" fmla="*/ 31 h 33"/>
                <a:gd name="T24" fmla="*/ 2 w 33"/>
                <a:gd name="T25" fmla="*/ 26 h 33"/>
                <a:gd name="T26" fmla="*/ 2 w 33"/>
                <a:gd name="T27" fmla="*/ 7 h 33"/>
                <a:gd name="T28" fmla="*/ 6 w 33"/>
                <a:gd name="T29" fmla="*/ 2 h 33"/>
                <a:gd name="T30" fmla="*/ 26 w 33"/>
                <a:gd name="T31" fmla="*/ 2 h 33"/>
                <a:gd name="T32" fmla="*/ 31 w 33"/>
                <a:gd name="T33" fmla="*/ 7 h 33"/>
                <a:gd name="T34" fmla="*/ 31 w 33"/>
                <a:gd name="T35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3" y="33"/>
                    <a:pt x="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6"/>
                  </a:moveTo>
                  <a:cubicBezTo>
                    <a:pt x="31" y="29"/>
                    <a:pt x="29" y="31"/>
                    <a:pt x="2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1"/>
                    <a:pt x="2" y="29"/>
                    <a:pt x="2" y="2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9" y="2"/>
                    <a:pt x="31" y="4"/>
                    <a:pt x="31" y="7"/>
                  </a:cubicBezTo>
                  <a:lnTo>
                    <a:pt x="31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7">
              <a:extLst>
                <a:ext uri="{FF2B5EF4-FFF2-40B4-BE49-F238E27FC236}">
                  <a16:creationId xmlns:a16="http://schemas.microsoft.com/office/drawing/2014/main" id="{94747FC4-31F4-449B-8123-05397C8DCE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07263" y="1749425"/>
              <a:ext cx="88900" cy="88900"/>
            </a:xfrm>
            <a:custGeom>
              <a:avLst/>
              <a:gdLst>
                <a:gd name="T0" fmla="*/ 15 w 20"/>
                <a:gd name="T1" fmla="*/ 0 h 20"/>
                <a:gd name="T2" fmla="*/ 4 w 20"/>
                <a:gd name="T3" fmla="*/ 0 h 20"/>
                <a:gd name="T4" fmla="*/ 0 w 20"/>
                <a:gd name="T5" fmla="*/ 4 h 20"/>
                <a:gd name="T6" fmla="*/ 0 w 20"/>
                <a:gd name="T7" fmla="*/ 15 h 20"/>
                <a:gd name="T8" fmla="*/ 4 w 20"/>
                <a:gd name="T9" fmla="*/ 20 h 20"/>
                <a:gd name="T10" fmla="*/ 15 w 20"/>
                <a:gd name="T11" fmla="*/ 20 h 20"/>
                <a:gd name="T12" fmla="*/ 20 w 20"/>
                <a:gd name="T13" fmla="*/ 15 h 20"/>
                <a:gd name="T14" fmla="*/ 20 w 20"/>
                <a:gd name="T15" fmla="*/ 4 h 20"/>
                <a:gd name="T16" fmla="*/ 15 w 20"/>
                <a:gd name="T17" fmla="*/ 0 h 20"/>
                <a:gd name="T18" fmla="*/ 18 w 20"/>
                <a:gd name="T19" fmla="*/ 15 h 20"/>
                <a:gd name="T20" fmla="*/ 15 w 20"/>
                <a:gd name="T21" fmla="*/ 18 h 20"/>
                <a:gd name="T22" fmla="*/ 4 w 20"/>
                <a:gd name="T23" fmla="*/ 18 h 20"/>
                <a:gd name="T24" fmla="*/ 1 w 20"/>
                <a:gd name="T25" fmla="*/ 15 h 20"/>
                <a:gd name="T26" fmla="*/ 1 w 20"/>
                <a:gd name="T27" fmla="*/ 4 h 20"/>
                <a:gd name="T28" fmla="*/ 4 w 20"/>
                <a:gd name="T29" fmla="*/ 1 h 20"/>
                <a:gd name="T30" fmla="*/ 15 w 20"/>
                <a:gd name="T31" fmla="*/ 1 h 20"/>
                <a:gd name="T32" fmla="*/ 18 w 20"/>
                <a:gd name="T33" fmla="*/ 4 h 20"/>
                <a:gd name="T34" fmla="*/ 18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2" y="20"/>
                    <a:pt x="4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8" y="20"/>
                    <a:pt x="20" y="18"/>
                    <a:pt x="20" y="1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1"/>
                    <a:pt x="18" y="0"/>
                    <a:pt x="15" y="0"/>
                  </a:cubicBezTo>
                  <a:close/>
                  <a:moveTo>
                    <a:pt x="18" y="15"/>
                  </a:moveTo>
                  <a:cubicBezTo>
                    <a:pt x="18" y="17"/>
                    <a:pt x="17" y="18"/>
                    <a:pt x="1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2" y="18"/>
                    <a:pt x="1" y="17"/>
                    <a:pt x="1" y="1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2" y="1"/>
                    <a:pt x="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1"/>
                    <a:pt x="18" y="2"/>
                    <a:pt x="18" y="4"/>
                  </a:cubicBezTo>
                  <a:lnTo>
                    <a:pt x="18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8">
              <a:extLst>
                <a:ext uri="{FF2B5EF4-FFF2-40B4-BE49-F238E27FC236}">
                  <a16:creationId xmlns:a16="http://schemas.microsoft.com/office/drawing/2014/main" id="{4869DF54-3922-4BEA-A3DE-1E270B33EA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0475" y="1660525"/>
              <a:ext cx="111125" cy="115888"/>
            </a:xfrm>
            <a:custGeom>
              <a:avLst/>
              <a:gdLst>
                <a:gd name="T0" fmla="*/ 20 w 25"/>
                <a:gd name="T1" fmla="*/ 0 h 26"/>
                <a:gd name="T2" fmla="*/ 5 w 25"/>
                <a:gd name="T3" fmla="*/ 0 h 26"/>
                <a:gd name="T4" fmla="*/ 0 w 25"/>
                <a:gd name="T5" fmla="*/ 5 h 26"/>
                <a:gd name="T6" fmla="*/ 0 w 25"/>
                <a:gd name="T7" fmla="*/ 20 h 26"/>
                <a:gd name="T8" fmla="*/ 5 w 25"/>
                <a:gd name="T9" fmla="*/ 26 h 26"/>
                <a:gd name="T10" fmla="*/ 20 w 25"/>
                <a:gd name="T11" fmla="*/ 26 h 26"/>
                <a:gd name="T12" fmla="*/ 25 w 25"/>
                <a:gd name="T13" fmla="*/ 20 h 26"/>
                <a:gd name="T14" fmla="*/ 25 w 25"/>
                <a:gd name="T15" fmla="*/ 5 h 26"/>
                <a:gd name="T16" fmla="*/ 20 w 25"/>
                <a:gd name="T17" fmla="*/ 0 h 26"/>
                <a:gd name="T18" fmla="*/ 24 w 25"/>
                <a:gd name="T19" fmla="*/ 20 h 26"/>
                <a:gd name="T20" fmla="*/ 20 w 25"/>
                <a:gd name="T21" fmla="*/ 24 h 26"/>
                <a:gd name="T22" fmla="*/ 5 w 25"/>
                <a:gd name="T23" fmla="*/ 24 h 26"/>
                <a:gd name="T24" fmla="*/ 1 w 25"/>
                <a:gd name="T25" fmla="*/ 20 h 26"/>
                <a:gd name="T26" fmla="*/ 1 w 25"/>
                <a:gd name="T27" fmla="*/ 5 h 26"/>
                <a:gd name="T28" fmla="*/ 5 w 25"/>
                <a:gd name="T29" fmla="*/ 2 h 26"/>
                <a:gd name="T30" fmla="*/ 20 w 25"/>
                <a:gd name="T31" fmla="*/ 2 h 26"/>
                <a:gd name="T32" fmla="*/ 24 w 25"/>
                <a:gd name="T33" fmla="*/ 5 h 26"/>
                <a:gd name="T34" fmla="*/ 24 w 25"/>
                <a:gd name="T35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6">
                  <a:moveTo>
                    <a:pt x="2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6"/>
                    <a:pt x="5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3" y="26"/>
                    <a:pt x="25" y="23"/>
                    <a:pt x="25" y="2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2"/>
                    <a:pt x="23" y="0"/>
                    <a:pt x="20" y="0"/>
                  </a:cubicBezTo>
                  <a:close/>
                  <a:moveTo>
                    <a:pt x="24" y="20"/>
                  </a:moveTo>
                  <a:cubicBezTo>
                    <a:pt x="24" y="22"/>
                    <a:pt x="22" y="24"/>
                    <a:pt x="20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24"/>
                    <a:pt x="1" y="22"/>
                    <a:pt x="1" y="2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2"/>
                    <a:pt x="5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2" y="2"/>
                    <a:pt x="24" y="3"/>
                    <a:pt x="24" y="5"/>
                  </a:cubicBezTo>
                  <a:lnTo>
                    <a:pt x="24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9">
              <a:extLst>
                <a:ext uri="{FF2B5EF4-FFF2-40B4-BE49-F238E27FC236}">
                  <a16:creationId xmlns:a16="http://schemas.microsoft.com/office/drawing/2014/main" id="{AAEE41BC-BED1-4383-9CDE-D6480D19E4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0563" y="1489075"/>
              <a:ext cx="168275" cy="168275"/>
            </a:xfrm>
            <a:custGeom>
              <a:avLst/>
              <a:gdLst>
                <a:gd name="T0" fmla="*/ 30 w 38"/>
                <a:gd name="T1" fmla="*/ 0 h 38"/>
                <a:gd name="T2" fmla="*/ 7 w 38"/>
                <a:gd name="T3" fmla="*/ 0 h 38"/>
                <a:gd name="T4" fmla="*/ 0 w 38"/>
                <a:gd name="T5" fmla="*/ 7 h 38"/>
                <a:gd name="T6" fmla="*/ 0 w 38"/>
                <a:gd name="T7" fmla="*/ 30 h 38"/>
                <a:gd name="T8" fmla="*/ 7 w 38"/>
                <a:gd name="T9" fmla="*/ 38 h 38"/>
                <a:gd name="T10" fmla="*/ 30 w 38"/>
                <a:gd name="T11" fmla="*/ 38 h 38"/>
                <a:gd name="T12" fmla="*/ 38 w 38"/>
                <a:gd name="T13" fmla="*/ 30 h 38"/>
                <a:gd name="T14" fmla="*/ 38 w 38"/>
                <a:gd name="T15" fmla="*/ 7 h 38"/>
                <a:gd name="T16" fmla="*/ 30 w 38"/>
                <a:gd name="T17" fmla="*/ 0 h 38"/>
                <a:gd name="T18" fmla="*/ 36 w 38"/>
                <a:gd name="T19" fmla="*/ 30 h 38"/>
                <a:gd name="T20" fmla="*/ 30 w 38"/>
                <a:gd name="T21" fmla="*/ 36 h 38"/>
                <a:gd name="T22" fmla="*/ 7 w 38"/>
                <a:gd name="T23" fmla="*/ 36 h 38"/>
                <a:gd name="T24" fmla="*/ 1 w 38"/>
                <a:gd name="T25" fmla="*/ 30 h 38"/>
                <a:gd name="T26" fmla="*/ 1 w 38"/>
                <a:gd name="T27" fmla="*/ 7 h 38"/>
                <a:gd name="T28" fmla="*/ 7 w 38"/>
                <a:gd name="T29" fmla="*/ 1 h 38"/>
                <a:gd name="T30" fmla="*/ 30 w 38"/>
                <a:gd name="T31" fmla="*/ 1 h 38"/>
                <a:gd name="T32" fmla="*/ 36 w 38"/>
                <a:gd name="T33" fmla="*/ 7 h 38"/>
                <a:gd name="T34" fmla="*/ 36 w 38"/>
                <a:gd name="T35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8">
                  <a:moveTo>
                    <a:pt x="3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4"/>
                    <a:pt x="3" y="38"/>
                    <a:pt x="7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4" y="38"/>
                    <a:pt x="38" y="34"/>
                    <a:pt x="38" y="30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3"/>
                    <a:pt x="34" y="0"/>
                    <a:pt x="30" y="0"/>
                  </a:cubicBezTo>
                  <a:close/>
                  <a:moveTo>
                    <a:pt x="36" y="30"/>
                  </a:moveTo>
                  <a:cubicBezTo>
                    <a:pt x="36" y="34"/>
                    <a:pt x="34" y="36"/>
                    <a:pt x="30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4" y="36"/>
                    <a:pt x="1" y="34"/>
                    <a:pt x="1" y="3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4" y="1"/>
                    <a:pt x="36" y="4"/>
                    <a:pt x="36" y="7"/>
                  </a:cubicBezTo>
                  <a:lnTo>
                    <a:pt x="36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20">
              <a:extLst>
                <a:ext uri="{FF2B5EF4-FFF2-40B4-BE49-F238E27FC236}">
                  <a16:creationId xmlns:a16="http://schemas.microsoft.com/office/drawing/2014/main" id="{6C26A04A-D094-49A3-B187-32AE24BEFA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16813" y="2409825"/>
              <a:ext cx="147638" cy="146050"/>
            </a:xfrm>
            <a:custGeom>
              <a:avLst/>
              <a:gdLst>
                <a:gd name="T0" fmla="*/ 26 w 33"/>
                <a:gd name="T1" fmla="*/ 0 h 33"/>
                <a:gd name="T2" fmla="*/ 6 w 33"/>
                <a:gd name="T3" fmla="*/ 0 h 33"/>
                <a:gd name="T4" fmla="*/ 0 w 33"/>
                <a:gd name="T5" fmla="*/ 6 h 33"/>
                <a:gd name="T6" fmla="*/ 0 w 33"/>
                <a:gd name="T7" fmla="*/ 26 h 33"/>
                <a:gd name="T8" fmla="*/ 6 w 33"/>
                <a:gd name="T9" fmla="*/ 33 h 33"/>
                <a:gd name="T10" fmla="*/ 26 w 33"/>
                <a:gd name="T11" fmla="*/ 33 h 33"/>
                <a:gd name="T12" fmla="*/ 33 w 33"/>
                <a:gd name="T13" fmla="*/ 26 h 33"/>
                <a:gd name="T14" fmla="*/ 33 w 33"/>
                <a:gd name="T15" fmla="*/ 6 h 33"/>
                <a:gd name="T16" fmla="*/ 26 w 33"/>
                <a:gd name="T17" fmla="*/ 0 h 33"/>
                <a:gd name="T18" fmla="*/ 31 w 33"/>
                <a:gd name="T19" fmla="*/ 26 h 33"/>
                <a:gd name="T20" fmla="*/ 26 w 33"/>
                <a:gd name="T21" fmla="*/ 31 h 33"/>
                <a:gd name="T22" fmla="*/ 6 w 33"/>
                <a:gd name="T23" fmla="*/ 31 h 33"/>
                <a:gd name="T24" fmla="*/ 1 w 33"/>
                <a:gd name="T25" fmla="*/ 26 h 33"/>
                <a:gd name="T26" fmla="*/ 1 w 33"/>
                <a:gd name="T27" fmla="*/ 6 h 33"/>
                <a:gd name="T28" fmla="*/ 6 w 33"/>
                <a:gd name="T29" fmla="*/ 1 h 33"/>
                <a:gd name="T30" fmla="*/ 26 w 33"/>
                <a:gd name="T31" fmla="*/ 1 h 33"/>
                <a:gd name="T32" fmla="*/ 31 w 33"/>
                <a:gd name="T33" fmla="*/ 6 h 33"/>
                <a:gd name="T34" fmla="*/ 31 w 33"/>
                <a:gd name="T35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3" y="33"/>
                    <a:pt x="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6"/>
                  </a:moveTo>
                  <a:cubicBezTo>
                    <a:pt x="31" y="29"/>
                    <a:pt x="29" y="31"/>
                    <a:pt x="2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1"/>
                    <a:pt x="1" y="29"/>
                    <a:pt x="1" y="2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3" y="1"/>
                    <a:pt x="6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9" y="1"/>
                    <a:pt x="31" y="3"/>
                    <a:pt x="31" y="6"/>
                  </a:cubicBezTo>
                  <a:lnTo>
                    <a:pt x="31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21">
              <a:extLst>
                <a:ext uri="{FF2B5EF4-FFF2-40B4-BE49-F238E27FC236}">
                  <a16:creationId xmlns:a16="http://schemas.microsoft.com/office/drawing/2014/main" id="{EAC8A595-8C4B-4DA2-964E-18F43A400C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48588" y="2486025"/>
              <a:ext cx="214313" cy="212725"/>
            </a:xfrm>
            <a:custGeom>
              <a:avLst/>
              <a:gdLst>
                <a:gd name="T0" fmla="*/ 39 w 48"/>
                <a:gd name="T1" fmla="*/ 0 h 48"/>
                <a:gd name="T2" fmla="*/ 9 w 48"/>
                <a:gd name="T3" fmla="*/ 0 h 48"/>
                <a:gd name="T4" fmla="*/ 0 w 48"/>
                <a:gd name="T5" fmla="*/ 9 h 48"/>
                <a:gd name="T6" fmla="*/ 0 w 48"/>
                <a:gd name="T7" fmla="*/ 39 h 48"/>
                <a:gd name="T8" fmla="*/ 9 w 48"/>
                <a:gd name="T9" fmla="*/ 48 h 48"/>
                <a:gd name="T10" fmla="*/ 39 w 48"/>
                <a:gd name="T11" fmla="*/ 48 h 48"/>
                <a:gd name="T12" fmla="*/ 48 w 48"/>
                <a:gd name="T13" fmla="*/ 39 h 48"/>
                <a:gd name="T14" fmla="*/ 48 w 48"/>
                <a:gd name="T15" fmla="*/ 9 h 48"/>
                <a:gd name="T16" fmla="*/ 39 w 48"/>
                <a:gd name="T17" fmla="*/ 0 h 48"/>
                <a:gd name="T18" fmla="*/ 46 w 48"/>
                <a:gd name="T19" fmla="*/ 39 h 48"/>
                <a:gd name="T20" fmla="*/ 39 w 48"/>
                <a:gd name="T21" fmla="*/ 46 h 48"/>
                <a:gd name="T22" fmla="*/ 9 w 48"/>
                <a:gd name="T23" fmla="*/ 46 h 48"/>
                <a:gd name="T24" fmla="*/ 2 w 48"/>
                <a:gd name="T25" fmla="*/ 39 h 48"/>
                <a:gd name="T26" fmla="*/ 2 w 48"/>
                <a:gd name="T27" fmla="*/ 9 h 48"/>
                <a:gd name="T28" fmla="*/ 9 w 48"/>
                <a:gd name="T29" fmla="*/ 2 h 48"/>
                <a:gd name="T30" fmla="*/ 39 w 48"/>
                <a:gd name="T31" fmla="*/ 2 h 48"/>
                <a:gd name="T32" fmla="*/ 46 w 48"/>
                <a:gd name="T33" fmla="*/ 9 h 48"/>
                <a:gd name="T34" fmla="*/ 46 w 48"/>
                <a:gd name="T35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8">
                  <a:moveTo>
                    <a:pt x="3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4"/>
                    <a:pt x="4" y="48"/>
                    <a:pt x="9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4" y="48"/>
                    <a:pt x="48" y="44"/>
                    <a:pt x="48" y="3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4"/>
                    <a:pt x="44" y="0"/>
                    <a:pt x="39" y="0"/>
                  </a:cubicBezTo>
                  <a:close/>
                  <a:moveTo>
                    <a:pt x="46" y="39"/>
                  </a:moveTo>
                  <a:cubicBezTo>
                    <a:pt x="46" y="43"/>
                    <a:pt x="43" y="46"/>
                    <a:pt x="3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2" y="43"/>
                    <a:pt x="2" y="3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3" y="2"/>
                    <a:pt x="46" y="5"/>
                    <a:pt x="46" y="9"/>
                  </a:cubicBezTo>
                  <a:lnTo>
                    <a:pt x="4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22">
              <a:extLst>
                <a:ext uri="{FF2B5EF4-FFF2-40B4-BE49-F238E27FC236}">
                  <a16:creationId xmlns:a16="http://schemas.microsoft.com/office/drawing/2014/main" id="{B8C77AB4-C004-48AF-91B7-3306D677F5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9350" y="2640013"/>
              <a:ext cx="204788" cy="200025"/>
            </a:xfrm>
            <a:custGeom>
              <a:avLst/>
              <a:gdLst>
                <a:gd name="T0" fmla="*/ 37 w 46"/>
                <a:gd name="T1" fmla="*/ 0 h 45"/>
                <a:gd name="T2" fmla="*/ 9 w 46"/>
                <a:gd name="T3" fmla="*/ 0 h 45"/>
                <a:gd name="T4" fmla="*/ 0 w 46"/>
                <a:gd name="T5" fmla="*/ 8 h 45"/>
                <a:gd name="T6" fmla="*/ 0 w 46"/>
                <a:gd name="T7" fmla="*/ 37 h 45"/>
                <a:gd name="T8" fmla="*/ 9 w 46"/>
                <a:gd name="T9" fmla="*/ 45 h 45"/>
                <a:gd name="T10" fmla="*/ 37 w 46"/>
                <a:gd name="T11" fmla="*/ 45 h 45"/>
                <a:gd name="T12" fmla="*/ 46 w 46"/>
                <a:gd name="T13" fmla="*/ 37 h 45"/>
                <a:gd name="T14" fmla="*/ 46 w 46"/>
                <a:gd name="T15" fmla="*/ 8 h 45"/>
                <a:gd name="T16" fmla="*/ 37 w 46"/>
                <a:gd name="T17" fmla="*/ 0 h 45"/>
                <a:gd name="T18" fmla="*/ 44 w 46"/>
                <a:gd name="T19" fmla="*/ 37 h 45"/>
                <a:gd name="T20" fmla="*/ 37 w 46"/>
                <a:gd name="T21" fmla="*/ 44 h 45"/>
                <a:gd name="T22" fmla="*/ 9 w 46"/>
                <a:gd name="T23" fmla="*/ 44 h 45"/>
                <a:gd name="T24" fmla="*/ 2 w 46"/>
                <a:gd name="T25" fmla="*/ 37 h 45"/>
                <a:gd name="T26" fmla="*/ 2 w 46"/>
                <a:gd name="T27" fmla="*/ 8 h 45"/>
                <a:gd name="T28" fmla="*/ 9 w 46"/>
                <a:gd name="T29" fmla="*/ 1 h 45"/>
                <a:gd name="T30" fmla="*/ 37 w 46"/>
                <a:gd name="T31" fmla="*/ 1 h 45"/>
                <a:gd name="T32" fmla="*/ 44 w 46"/>
                <a:gd name="T33" fmla="*/ 8 h 45"/>
                <a:gd name="T34" fmla="*/ 44 w 46"/>
                <a:gd name="T35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5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1"/>
                    <a:pt x="4" y="45"/>
                    <a:pt x="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2" y="45"/>
                    <a:pt x="46" y="41"/>
                    <a:pt x="46" y="37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4"/>
                    <a:pt x="42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1"/>
                    <a:pt x="41" y="44"/>
                    <a:pt x="37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1"/>
                    <a:pt x="2" y="3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4"/>
                    <a:pt x="5" y="1"/>
                    <a:pt x="9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41" y="1"/>
                    <a:pt x="44" y="4"/>
                    <a:pt x="44" y="8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23">
              <a:extLst>
                <a:ext uri="{FF2B5EF4-FFF2-40B4-BE49-F238E27FC236}">
                  <a16:creationId xmlns:a16="http://schemas.microsoft.com/office/drawing/2014/main" id="{713D65D9-664F-4121-AD2B-E7008A39CF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8725" y="2600325"/>
              <a:ext cx="325438" cy="319088"/>
            </a:xfrm>
            <a:custGeom>
              <a:avLst/>
              <a:gdLst>
                <a:gd name="T0" fmla="*/ 60 w 73"/>
                <a:gd name="T1" fmla="*/ 0 h 72"/>
                <a:gd name="T2" fmla="*/ 14 w 73"/>
                <a:gd name="T3" fmla="*/ 0 h 72"/>
                <a:gd name="T4" fmla="*/ 0 w 73"/>
                <a:gd name="T5" fmla="*/ 13 h 72"/>
                <a:gd name="T6" fmla="*/ 0 w 73"/>
                <a:gd name="T7" fmla="*/ 59 h 72"/>
                <a:gd name="T8" fmla="*/ 14 w 73"/>
                <a:gd name="T9" fmla="*/ 72 h 72"/>
                <a:gd name="T10" fmla="*/ 60 w 73"/>
                <a:gd name="T11" fmla="*/ 72 h 72"/>
                <a:gd name="T12" fmla="*/ 73 w 73"/>
                <a:gd name="T13" fmla="*/ 59 h 72"/>
                <a:gd name="T14" fmla="*/ 73 w 73"/>
                <a:gd name="T15" fmla="*/ 13 h 72"/>
                <a:gd name="T16" fmla="*/ 60 w 73"/>
                <a:gd name="T17" fmla="*/ 0 h 72"/>
                <a:gd name="T18" fmla="*/ 71 w 73"/>
                <a:gd name="T19" fmla="*/ 59 h 72"/>
                <a:gd name="T20" fmla="*/ 60 w 73"/>
                <a:gd name="T21" fmla="*/ 70 h 72"/>
                <a:gd name="T22" fmla="*/ 14 w 73"/>
                <a:gd name="T23" fmla="*/ 70 h 72"/>
                <a:gd name="T24" fmla="*/ 3 w 73"/>
                <a:gd name="T25" fmla="*/ 59 h 72"/>
                <a:gd name="T26" fmla="*/ 3 w 73"/>
                <a:gd name="T27" fmla="*/ 13 h 72"/>
                <a:gd name="T28" fmla="*/ 14 w 73"/>
                <a:gd name="T29" fmla="*/ 2 h 72"/>
                <a:gd name="T30" fmla="*/ 60 w 73"/>
                <a:gd name="T31" fmla="*/ 2 h 72"/>
                <a:gd name="T32" fmla="*/ 71 w 73"/>
                <a:gd name="T33" fmla="*/ 13 h 72"/>
                <a:gd name="T34" fmla="*/ 71 w 73"/>
                <a:gd name="T35" fmla="*/ 5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72">
                  <a:moveTo>
                    <a:pt x="60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3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6"/>
                    <a:pt x="7" y="72"/>
                    <a:pt x="14" y="72"/>
                  </a:cubicBezTo>
                  <a:cubicBezTo>
                    <a:pt x="60" y="72"/>
                    <a:pt x="60" y="72"/>
                    <a:pt x="60" y="72"/>
                  </a:cubicBezTo>
                  <a:cubicBezTo>
                    <a:pt x="67" y="72"/>
                    <a:pt x="73" y="66"/>
                    <a:pt x="73" y="59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6"/>
                    <a:pt x="67" y="0"/>
                    <a:pt x="60" y="0"/>
                  </a:cubicBezTo>
                  <a:close/>
                  <a:moveTo>
                    <a:pt x="71" y="59"/>
                  </a:moveTo>
                  <a:cubicBezTo>
                    <a:pt x="71" y="65"/>
                    <a:pt x="66" y="70"/>
                    <a:pt x="60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8" y="70"/>
                    <a:pt x="3" y="65"/>
                    <a:pt x="3" y="59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7"/>
                    <a:pt x="8" y="2"/>
                    <a:pt x="14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6" y="2"/>
                    <a:pt x="71" y="7"/>
                    <a:pt x="71" y="13"/>
                  </a:cubicBezTo>
                  <a:lnTo>
                    <a:pt x="71" y="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24">
              <a:extLst>
                <a:ext uri="{FF2B5EF4-FFF2-40B4-BE49-F238E27FC236}">
                  <a16:creationId xmlns:a16="http://schemas.microsoft.com/office/drawing/2014/main" id="{BF1B8900-8EC4-48CA-8E73-27E0518AC9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7600" y="2600325"/>
              <a:ext cx="80963" cy="84138"/>
            </a:xfrm>
            <a:custGeom>
              <a:avLst/>
              <a:gdLst>
                <a:gd name="T0" fmla="*/ 14 w 18"/>
                <a:gd name="T1" fmla="*/ 0 h 19"/>
                <a:gd name="T2" fmla="*/ 3 w 18"/>
                <a:gd name="T3" fmla="*/ 0 h 19"/>
                <a:gd name="T4" fmla="*/ 0 w 18"/>
                <a:gd name="T5" fmla="*/ 4 h 19"/>
                <a:gd name="T6" fmla="*/ 0 w 18"/>
                <a:gd name="T7" fmla="*/ 15 h 19"/>
                <a:gd name="T8" fmla="*/ 3 w 18"/>
                <a:gd name="T9" fmla="*/ 19 h 19"/>
                <a:gd name="T10" fmla="*/ 14 w 18"/>
                <a:gd name="T11" fmla="*/ 19 h 19"/>
                <a:gd name="T12" fmla="*/ 18 w 18"/>
                <a:gd name="T13" fmla="*/ 15 h 19"/>
                <a:gd name="T14" fmla="*/ 18 w 18"/>
                <a:gd name="T15" fmla="*/ 4 h 19"/>
                <a:gd name="T16" fmla="*/ 14 w 18"/>
                <a:gd name="T17" fmla="*/ 0 h 19"/>
                <a:gd name="T18" fmla="*/ 17 w 18"/>
                <a:gd name="T19" fmla="*/ 15 h 19"/>
                <a:gd name="T20" fmla="*/ 14 w 18"/>
                <a:gd name="T21" fmla="*/ 17 h 19"/>
                <a:gd name="T22" fmla="*/ 3 w 18"/>
                <a:gd name="T23" fmla="*/ 17 h 19"/>
                <a:gd name="T24" fmla="*/ 1 w 18"/>
                <a:gd name="T25" fmla="*/ 15 h 19"/>
                <a:gd name="T26" fmla="*/ 1 w 18"/>
                <a:gd name="T27" fmla="*/ 4 h 19"/>
                <a:gd name="T28" fmla="*/ 3 w 18"/>
                <a:gd name="T29" fmla="*/ 2 h 19"/>
                <a:gd name="T30" fmla="*/ 14 w 18"/>
                <a:gd name="T31" fmla="*/ 2 h 19"/>
                <a:gd name="T32" fmla="*/ 17 w 18"/>
                <a:gd name="T33" fmla="*/ 4 h 19"/>
                <a:gd name="T34" fmla="*/ 17 w 18"/>
                <a:gd name="T3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9">
                  <a:moveTo>
                    <a:pt x="1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7"/>
                    <a:pt x="1" y="19"/>
                    <a:pt x="3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6" y="19"/>
                    <a:pt x="18" y="17"/>
                    <a:pt x="18" y="1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2"/>
                    <a:pt x="16" y="0"/>
                    <a:pt x="14" y="0"/>
                  </a:cubicBezTo>
                  <a:close/>
                  <a:moveTo>
                    <a:pt x="17" y="15"/>
                  </a:moveTo>
                  <a:cubicBezTo>
                    <a:pt x="17" y="16"/>
                    <a:pt x="16" y="17"/>
                    <a:pt x="14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1" y="16"/>
                    <a:pt x="1" y="1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2"/>
                    <a:pt x="17" y="3"/>
                    <a:pt x="17" y="4"/>
                  </a:cubicBezTo>
                  <a:lnTo>
                    <a:pt x="17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25">
              <a:extLst>
                <a:ext uri="{FF2B5EF4-FFF2-40B4-BE49-F238E27FC236}">
                  <a16:creationId xmlns:a16="http://schemas.microsoft.com/office/drawing/2014/main" id="{C9B46DDD-3B7B-4D52-B1E3-F515F343B4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89850" y="2528888"/>
              <a:ext cx="120650" cy="120650"/>
            </a:xfrm>
            <a:custGeom>
              <a:avLst/>
              <a:gdLst>
                <a:gd name="T0" fmla="*/ 21 w 27"/>
                <a:gd name="T1" fmla="*/ 0 h 27"/>
                <a:gd name="T2" fmla="*/ 5 w 27"/>
                <a:gd name="T3" fmla="*/ 0 h 27"/>
                <a:gd name="T4" fmla="*/ 0 w 27"/>
                <a:gd name="T5" fmla="*/ 6 h 27"/>
                <a:gd name="T6" fmla="*/ 0 w 27"/>
                <a:gd name="T7" fmla="*/ 22 h 27"/>
                <a:gd name="T8" fmla="*/ 5 w 27"/>
                <a:gd name="T9" fmla="*/ 27 h 27"/>
                <a:gd name="T10" fmla="*/ 21 w 27"/>
                <a:gd name="T11" fmla="*/ 27 h 27"/>
                <a:gd name="T12" fmla="*/ 27 w 27"/>
                <a:gd name="T13" fmla="*/ 22 h 27"/>
                <a:gd name="T14" fmla="*/ 27 w 27"/>
                <a:gd name="T15" fmla="*/ 6 h 27"/>
                <a:gd name="T16" fmla="*/ 21 w 27"/>
                <a:gd name="T17" fmla="*/ 0 h 27"/>
                <a:gd name="T18" fmla="*/ 25 w 27"/>
                <a:gd name="T19" fmla="*/ 22 h 27"/>
                <a:gd name="T20" fmla="*/ 21 w 27"/>
                <a:gd name="T21" fmla="*/ 25 h 27"/>
                <a:gd name="T22" fmla="*/ 5 w 27"/>
                <a:gd name="T23" fmla="*/ 25 h 27"/>
                <a:gd name="T24" fmla="*/ 2 w 27"/>
                <a:gd name="T25" fmla="*/ 22 h 27"/>
                <a:gd name="T26" fmla="*/ 2 w 27"/>
                <a:gd name="T27" fmla="*/ 6 h 27"/>
                <a:gd name="T28" fmla="*/ 5 w 27"/>
                <a:gd name="T29" fmla="*/ 2 h 27"/>
                <a:gd name="T30" fmla="*/ 21 w 27"/>
                <a:gd name="T31" fmla="*/ 2 h 27"/>
                <a:gd name="T32" fmla="*/ 25 w 27"/>
                <a:gd name="T33" fmla="*/ 6 h 27"/>
                <a:gd name="T34" fmla="*/ 25 w 27"/>
                <a:gd name="T3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7">
                  <a:moveTo>
                    <a:pt x="2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2" y="27"/>
                    <a:pt x="5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5" y="27"/>
                    <a:pt x="27" y="25"/>
                    <a:pt x="27" y="22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3"/>
                    <a:pt x="25" y="0"/>
                    <a:pt x="21" y="0"/>
                  </a:cubicBezTo>
                  <a:close/>
                  <a:moveTo>
                    <a:pt x="25" y="22"/>
                  </a:moveTo>
                  <a:cubicBezTo>
                    <a:pt x="25" y="24"/>
                    <a:pt x="23" y="25"/>
                    <a:pt x="21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5"/>
                    <a:pt x="2" y="24"/>
                    <a:pt x="2" y="2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4" y="2"/>
                    <a:pt x="5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2"/>
                    <a:pt x="25" y="4"/>
                    <a:pt x="25" y="6"/>
                  </a:cubicBezTo>
                  <a:lnTo>
                    <a:pt x="25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26">
              <a:extLst>
                <a:ext uri="{FF2B5EF4-FFF2-40B4-BE49-F238E27FC236}">
                  <a16:creationId xmlns:a16="http://schemas.microsoft.com/office/drawing/2014/main" id="{E8677595-8CE6-40E6-8ACC-655BF4243B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2900" y="2409825"/>
              <a:ext cx="79375" cy="76200"/>
            </a:xfrm>
            <a:custGeom>
              <a:avLst/>
              <a:gdLst>
                <a:gd name="T0" fmla="*/ 14 w 18"/>
                <a:gd name="T1" fmla="*/ 0 h 17"/>
                <a:gd name="T2" fmla="*/ 4 w 18"/>
                <a:gd name="T3" fmla="*/ 0 h 17"/>
                <a:gd name="T4" fmla="*/ 0 w 18"/>
                <a:gd name="T5" fmla="*/ 3 h 17"/>
                <a:gd name="T6" fmla="*/ 0 w 18"/>
                <a:gd name="T7" fmla="*/ 14 h 17"/>
                <a:gd name="T8" fmla="*/ 4 w 18"/>
                <a:gd name="T9" fmla="*/ 17 h 17"/>
                <a:gd name="T10" fmla="*/ 14 w 18"/>
                <a:gd name="T11" fmla="*/ 17 h 17"/>
                <a:gd name="T12" fmla="*/ 18 w 18"/>
                <a:gd name="T13" fmla="*/ 14 h 17"/>
                <a:gd name="T14" fmla="*/ 18 w 18"/>
                <a:gd name="T15" fmla="*/ 3 h 17"/>
                <a:gd name="T16" fmla="*/ 14 w 18"/>
                <a:gd name="T17" fmla="*/ 0 h 17"/>
                <a:gd name="T18" fmla="*/ 16 w 18"/>
                <a:gd name="T19" fmla="*/ 14 h 17"/>
                <a:gd name="T20" fmla="*/ 14 w 18"/>
                <a:gd name="T21" fmla="*/ 16 h 17"/>
                <a:gd name="T22" fmla="*/ 4 w 18"/>
                <a:gd name="T23" fmla="*/ 16 h 17"/>
                <a:gd name="T24" fmla="*/ 2 w 18"/>
                <a:gd name="T25" fmla="*/ 14 h 17"/>
                <a:gd name="T26" fmla="*/ 2 w 18"/>
                <a:gd name="T27" fmla="*/ 3 h 17"/>
                <a:gd name="T28" fmla="*/ 4 w 18"/>
                <a:gd name="T29" fmla="*/ 1 h 17"/>
                <a:gd name="T30" fmla="*/ 14 w 18"/>
                <a:gd name="T31" fmla="*/ 1 h 17"/>
                <a:gd name="T32" fmla="*/ 16 w 18"/>
                <a:gd name="T33" fmla="*/ 3 h 17"/>
                <a:gd name="T34" fmla="*/ 16 w 18"/>
                <a:gd name="T35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7">
                  <a:moveTo>
                    <a:pt x="1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7"/>
                    <a:pt x="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6"/>
                    <a:pt x="18" y="14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1"/>
                    <a:pt x="16" y="0"/>
                    <a:pt x="14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6"/>
                    <a:pt x="1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6"/>
                    <a:pt x="2" y="15"/>
                    <a:pt x="2" y="1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6" y="2"/>
                    <a:pt x="16" y="3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7">
              <a:extLst>
                <a:ext uri="{FF2B5EF4-FFF2-40B4-BE49-F238E27FC236}">
                  <a16:creationId xmlns:a16="http://schemas.microsoft.com/office/drawing/2014/main" id="{62646546-7CE3-4AE3-8CF4-9734B62F35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0475" y="2352675"/>
              <a:ext cx="98425" cy="96838"/>
            </a:xfrm>
            <a:custGeom>
              <a:avLst/>
              <a:gdLst>
                <a:gd name="T0" fmla="*/ 17 w 22"/>
                <a:gd name="T1" fmla="*/ 0 h 22"/>
                <a:gd name="T2" fmla="*/ 4 w 22"/>
                <a:gd name="T3" fmla="*/ 0 h 22"/>
                <a:gd name="T4" fmla="*/ 0 w 22"/>
                <a:gd name="T5" fmla="*/ 4 h 22"/>
                <a:gd name="T6" fmla="*/ 0 w 22"/>
                <a:gd name="T7" fmla="*/ 17 h 22"/>
                <a:gd name="T8" fmla="*/ 4 w 22"/>
                <a:gd name="T9" fmla="*/ 22 h 22"/>
                <a:gd name="T10" fmla="*/ 17 w 22"/>
                <a:gd name="T11" fmla="*/ 22 h 22"/>
                <a:gd name="T12" fmla="*/ 22 w 22"/>
                <a:gd name="T13" fmla="*/ 17 h 22"/>
                <a:gd name="T14" fmla="*/ 22 w 22"/>
                <a:gd name="T15" fmla="*/ 4 h 22"/>
                <a:gd name="T16" fmla="*/ 17 w 22"/>
                <a:gd name="T17" fmla="*/ 0 h 22"/>
                <a:gd name="T18" fmla="*/ 20 w 22"/>
                <a:gd name="T19" fmla="*/ 17 h 22"/>
                <a:gd name="T20" fmla="*/ 17 w 22"/>
                <a:gd name="T21" fmla="*/ 20 h 22"/>
                <a:gd name="T22" fmla="*/ 4 w 22"/>
                <a:gd name="T23" fmla="*/ 20 h 22"/>
                <a:gd name="T24" fmla="*/ 1 w 22"/>
                <a:gd name="T25" fmla="*/ 17 h 22"/>
                <a:gd name="T26" fmla="*/ 1 w 22"/>
                <a:gd name="T27" fmla="*/ 4 h 22"/>
                <a:gd name="T28" fmla="*/ 4 w 22"/>
                <a:gd name="T29" fmla="*/ 1 h 22"/>
                <a:gd name="T30" fmla="*/ 17 w 22"/>
                <a:gd name="T31" fmla="*/ 1 h 22"/>
                <a:gd name="T32" fmla="*/ 20 w 22"/>
                <a:gd name="T33" fmla="*/ 4 h 22"/>
                <a:gd name="T34" fmla="*/ 20 w 22"/>
                <a:gd name="T35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22">
                  <a:moveTo>
                    <a:pt x="1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0"/>
                    <a:pt x="2" y="22"/>
                    <a:pt x="4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20" y="22"/>
                    <a:pt x="22" y="20"/>
                    <a:pt x="22" y="17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2"/>
                    <a:pt x="20" y="0"/>
                    <a:pt x="17" y="0"/>
                  </a:cubicBezTo>
                  <a:close/>
                  <a:moveTo>
                    <a:pt x="20" y="17"/>
                  </a:moveTo>
                  <a:cubicBezTo>
                    <a:pt x="20" y="19"/>
                    <a:pt x="19" y="20"/>
                    <a:pt x="17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1" y="19"/>
                    <a:pt x="1" y="1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3" y="1"/>
                    <a:pt x="4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9" y="1"/>
                    <a:pt x="20" y="3"/>
                    <a:pt x="20" y="4"/>
                  </a:cubicBezTo>
                  <a:lnTo>
                    <a:pt x="20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8">
              <a:extLst>
                <a:ext uri="{FF2B5EF4-FFF2-40B4-BE49-F238E27FC236}">
                  <a16:creationId xmlns:a16="http://schemas.microsoft.com/office/drawing/2014/main" id="{78CA66B1-DE5B-4D80-A212-429BDA12C0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61238" y="2281238"/>
              <a:ext cx="204788" cy="200025"/>
            </a:xfrm>
            <a:custGeom>
              <a:avLst/>
              <a:gdLst>
                <a:gd name="T0" fmla="*/ 37 w 46"/>
                <a:gd name="T1" fmla="*/ 0 h 45"/>
                <a:gd name="T2" fmla="*/ 9 w 46"/>
                <a:gd name="T3" fmla="*/ 0 h 45"/>
                <a:gd name="T4" fmla="*/ 0 w 46"/>
                <a:gd name="T5" fmla="*/ 9 h 45"/>
                <a:gd name="T6" fmla="*/ 0 w 46"/>
                <a:gd name="T7" fmla="*/ 37 h 45"/>
                <a:gd name="T8" fmla="*/ 9 w 46"/>
                <a:gd name="T9" fmla="*/ 45 h 45"/>
                <a:gd name="T10" fmla="*/ 37 w 46"/>
                <a:gd name="T11" fmla="*/ 45 h 45"/>
                <a:gd name="T12" fmla="*/ 46 w 46"/>
                <a:gd name="T13" fmla="*/ 37 h 45"/>
                <a:gd name="T14" fmla="*/ 46 w 46"/>
                <a:gd name="T15" fmla="*/ 9 h 45"/>
                <a:gd name="T16" fmla="*/ 37 w 46"/>
                <a:gd name="T17" fmla="*/ 0 h 45"/>
                <a:gd name="T18" fmla="*/ 44 w 46"/>
                <a:gd name="T19" fmla="*/ 37 h 45"/>
                <a:gd name="T20" fmla="*/ 37 w 46"/>
                <a:gd name="T21" fmla="*/ 43 h 45"/>
                <a:gd name="T22" fmla="*/ 9 w 46"/>
                <a:gd name="T23" fmla="*/ 43 h 45"/>
                <a:gd name="T24" fmla="*/ 2 w 46"/>
                <a:gd name="T25" fmla="*/ 37 h 45"/>
                <a:gd name="T26" fmla="*/ 2 w 46"/>
                <a:gd name="T27" fmla="*/ 9 h 45"/>
                <a:gd name="T28" fmla="*/ 9 w 46"/>
                <a:gd name="T29" fmla="*/ 2 h 45"/>
                <a:gd name="T30" fmla="*/ 37 w 46"/>
                <a:gd name="T31" fmla="*/ 2 h 45"/>
                <a:gd name="T32" fmla="*/ 44 w 46"/>
                <a:gd name="T33" fmla="*/ 9 h 45"/>
                <a:gd name="T34" fmla="*/ 44 w 46"/>
                <a:gd name="T35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5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1"/>
                    <a:pt x="4" y="45"/>
                    <a:pt x="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2" y="45"/>
                    <a:pt x="46" y="41"/>
                    <a:pt x="46" y="37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4"/>
                    <a:pt x="42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0"/>
                    <a:pt x="41" y="43"/>
                    <a:pt x="37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5" y="43"/>
                    <a:pt x="2" y="40"/>
                    <a:pt x="2" y="3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1" y="2"/>
                    <a:pt x="44" y="5"/>
                    <a:pt x="44" y="9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9">
              <a:extLst>
                <a:ext uri="{FF2B5EF4-FFF2-40B4-BE49-F238E27FC236}">
                  <a16:creationId xmlns:a16="http://schemas.microsoft.com/office/drawing/2014/main" id="{D0C0DE9A-12F1-448C-9054-FCF8F3C312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02500" y="2236788"/>
              <a:ext cx="138113" cy="138113"/>
            </a:xfrm>
            <a:custGeom>
              <a:avLst/>
              <a:gdLst>
                <a:gd name="T0" fmla="*/ 25 w 31"/>
                <a:gd name="T1" fmla="*/ 0 h 31"/>
                <a:gd name="T2" fmla="*/ 6 w 31"/>
                <a:gd name="T3" fmla="*/ 0 h 31"/>
                <a:gd name="T4" fmla="*/ 0 w 31"/>
                <a:gd name="T5" fmla="*/ 6 h 31"/>
                <a:gd name="T6" fmla="*/ 0 w 31"/>
                <a:gd name="T7" fmla="*/ 25 h 31"/>
                <a:gd name="T8" fmla="*/ 6 w 31"/>
                <a:gd name="T9" fmla="*/ 31 h 31"/>
                <a:gd name="T10" fmla="*/ 25 w 31"/>
                <a:gd name="T11" fmla="*/ 31 h 31"/>
                <a:gd name="T12" fmla="*/ 31 w 31"/>
                <a:gd name="T13" fmla="*/ 25 h 31"/>
                <a:gd name="T14" fmla="*/ 31 w 31"/>
                <a:gd name="T15" fmla="*/ 6 h 31"/>
                <a:gd name="T16" fmla="*/ 25 w 31"/>
                <a:gd name="T17" fmla="*/ 0 h 31"/>
                <a:gd name="T18" fmla="*/ 30 w 31"/>
                <a:gd name="T19" fmla="*/ 25 h 31"/>
                <a:gd name="T20" fmla="*/ 25 w 31"/>
                <a:gd name="T21" fmla="*/ 29 h 31"/>
                <a:gd name="T22" fmla="*/ 6 w 31"/>
                <a:gd name="T23" fmla="*/ 29 h 31"/>
                <a:gd name="T24" fmla="*/ 1 w 31"/>
                <a:gd name="T25" fmla="*/ 25 h 31"/>
                <a:gd name="T26" fmla="*/ 1 w 31"/>
                <a:gd name="T27" fmla="*/ 6 h 31"/>
                <a:gd name="T28" fmla="*/ 6 w 31"/>
                <a:gd name="T29" fmla="*/ 1 h 31"/>
                <a:gd name="T30" fmla="*/ 25 w 31"/>
                <a:gd name="T31" fmla="*/ 1 h 31"/>
                <a:gd name="T32" fmla="*/ 30 w 31"/>
                <a:gd name="T33" fmla="*/ 6 h 31"/>
                <a:gd name="T34" fmla="*/ 30 w 31"/>
                <a:gd name="T35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1">
                  <a:moveTo>
                    <a:pt x="2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3" y="31"/>
                    <a:pt x="6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8" y="31"/>
                    <a:pt x="31" y="28"/>
                    <a:pt x="31" y="2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2"/>
                    <a:pt x="28" y="0"/>
                    <a:pt x="25" y="0"/>
                  </a:cubicBezTo>
                  <a:close/>
                  <a:moveTo>
                    <a:pt x="30" y="25"/>
                  </a:moveTo>
                  <a:cubicBezTo>
                    <a:pt x="30" y="27"/>
                    <a:pt x="27" y="29"/>
                    <a:pt x="2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3" y="29"/>
                    <a:pt x="1" y="27"/>
                    <a:pt x="1" y="2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3" y="1"/>
                    <a:pt x="6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7" y="1"/>
                    <a:pt x="30" y="3"/>
                    <a:pt x="30" y="6"/>
                  </a:cubicBezTo>
                  <a:lnTo>
                    <a:pt x="30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30">
              <a:extLst>
                <a:ext uri="{FF2B5EF4-FFF2-40B4-BE49-F238E27FC236}">
                  <a16:creationId xmlns:a16="http://schemas.microsoft.com/office/drawing/2014/main" id="{08C078D0-F00B-4AD7-94B0-A04D60CE02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1063" y="2325688"/>
              <a:ext cx="179388" cy="182563"/>
            </a:xfrm>
            <a:custGeom>
              <a:avLst/>
              <a:gdLst>
                <a:gd name="T0" fmla="*/ 33 w 40"/>
                <a:gd name="T1" fmla="*/ 0 h 41"/>
                <a:gd name="T2" fmla="*/ 8 w 40"/>
                <a:gd name="T3" fmla="*/ 0 h 41"/>
                <a:gd name="T4" fmla="*/ 0 w 40"/>
                <a:gd name="T5" fmla="*/ 8 h 41"/>
                <a:gd name="T6" fmla="*/ 0 w 40"/>
                <a:gd name="T7" fmla="*/ 33 h 41"/>
                <a:gd name="T8" fmla="*/ 8 w 40"/>
                <a:gd name="T9" fmla="*/ 41 h 41"/>
                <a:gd name="T10" fmla="*/ 33 w 40"/>
                <a:gd name="T11" fmla="*/ 41 h 41"/>
                <a:gd name="T12" fmla="*/ 40 w 40"/>
                <a:gd name="T13" fmla="*/ 33 h 41"/>
                <a:gd name="T14" fmla="*/ 40 w 40"/>
                <a:gd name="T15" fmla="*/ 8 h 41"/>
                <a:gd name="T16" fmla="*/ 33 w 40"/>
                <a:gd name="T17" fmla="*/ 0 h 41"/>
                <a:gd name="T18" fmla="*/ 39 w 40"/>
                <a:gd name="T19" fmla="*/ 33 h 41"/>
                <a:gd name="T20" fmla="*/ 33 w 40"/>
                <a:gd name="T21" fmla="*/ 39 h 41"/>
                <a:gd name="T22" fmla="*/ 8 w 40"/>
                <a:gd name="T23" fmla="*/ 39 h 41"/>
                <a:gd name="T24" fmla="*/ 2 w 40"/>
                <a:gd name="T25" fmla="*/ 33 h 41"/>
                <a:gd name="T26" fmla="*/ 2 w 40"/>
                <a:gd name="T27" fmla="*/ 8 h 41"/>
                <a:gd name="T28" fmla="*/ 8 w 40"/>
                <a:gd name="T29" fmla="*/ 2 h 41"/>
                <a:gd name="T30" fmla="*/ 33 w 40"/>
                <a:gd name="T31" fmla="*/ 2 h 41"/>
                <a:gd name="T32" fmla="*/ 39 w 40"/>
                <a:gd name="T33" fmla="*/ 8 h 41"/>
                <a:gd name="T34" fmla="*/ 39 w 40"/>
                <a:gd name="T35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1">
                  <a:moveTo>
                    <a:pt x="33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7"/>
                    <a:pt x="3" y="41"/>
                    <a:pt x="8" y="41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7" y="41"/>
                    <a:pt x="40" y="37"/>
                    <a:pt x="40" y="33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4"/>
                    <a:pt x="37" y="0"/>
                    <a:pt x="33" y="0"/>
                  </a:cubicBezTo>
                  <a:close/>
                  <a:moveTo>
                    <a:pt x="39" y="33"/>
                  </a:moveTo>
                  <a:cubicBezTo>
                    <a:pt x="39" y="36"/>
                    <a:pt x="36" y="39"/>
                    <a:pt x="33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2" y="36"/>
                    <a:pt x="2" y="33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4"/>
                    <a:pt x="4" y="2"/>
                    <a:pt x="8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6" y="2"/>
                    <a:pt x="39" y="4"/>
                    <a:pt x="39" y="8"/>
                  </a:cubicBezTo>
                  <a:lnTo>
                    <a:pt x="39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31">
              <a:extLst>
                <a:ext uri="{FF2B5EF4-FFF2-40B4-BE49-F238E27FC236}">
                  <a16:creationId xmlns:a16="http://schemas.microsoft.com/office/drawing/2014/main" id="{120CBF55-E3A0-458F-B049-787200D592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89775" y="2405063"/>
              <a:ext cx="234950" cy="230188"/>
            </a:xfrm>
            <a:custGeom>
              <a:avLst/>
              <a:gdLst>
                <a:gd name="T0" fmla="*/ 43 w 53"/>
                <a:gd name="T1" fmla="*/ 0 h 52"/>
                <a:gd name="T2" fmla="*/ 10 w 53"/>
                <a:gd name="T3" fmla="*/ 0 h 52"/>
                <a:gd name="T4" fmla="*/ 0 w 53"/>
                <a:gd name="T5" fmla="*/ 9 h 52"/>
                <a:gd name="T6" fmla="*/ 0 w 53"/>
                <a:gd name="T7" fmla="*/ 42 h 52"/>
                <a:gd name="T8" fmla="*/ 10 w 53"/>
                <a:gd name="T9" fmla="*/ 52 h 52"/>
                <a:gd name="T10" fmla="*/ 43 w 53"/>
                <a:gd name="T11" fmla="*/ 52 h 52"/>
                <a:gd name="T12" fmla="*/ 53 w 53"/>
                <a:gd name="T13" fmla="*/ 42 h 52"/>
                <a:gd name="T14" fmla="*/ 53 w 53"/>
                <a:gd name="T15" fmla="*/ 9 h 52"/>
                <a:gd name="T16" fmla="*/ 43 w 53"/>
                <a:gd name="T17" fmla="*/ 0 h 52"/>
                <a:gd name="T18" fmla="*/ 51 w 53"/>
                <a:gd name="T19" fmla="*/ 42 h 52"/>
                <a:gd name="T20" fmla="*/ 43 w 53"/>
                <a:gd name="T21" fmla="*/ 51 h 52"/>
                <a:gd name="T22" fmla="*/ 10 w 53"/>
                <a:gd name="T23" fmla="*/ 51 h 52"/>
                <a:gd name="T24" fmla="*/ 2 w 53"/>
                <a:gd name="T25" fmla="*/ 42 h 52"/>
                <a:gd name="T26" fmla="*/ 2 w 53"/>
                <a:gd name="T27" fmla="*/ 9 h 52"/>
                <a:gd name="T28" fmla="*/ 10 w 53"/>
                <a:gd name="T29" fmla="*/ 1 h 52"/>
                <a:gd name="T30" fmla="*/ 43 w 53"/>
                <a:gd name="T31" fmla="*/ 1 h 52"/>
                <a:gd name="T32" fmla="*/ 51 w 53"/>
                <a:gd name="T33" fmla="*/ 9 h 52"/>
                <a:gd name="T34" fmla="*/ 51 w 53"/>
                <a:gd name="T35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2">
                  <a:moveTo>
                    <a:pt x="43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8"/>
                    <a:pt x="5" y="52"/>
                    <a:pt x="10" y="52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8" y="52"/>
                    <a:pt x="53" y="48"/>
                    <a:pt x="53" y="42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4"/>
                    <a:pt x="48" y="0"/>
                    <a:pt x="43" y="0"/>
                  </a:cubicBezTo>
                  <a:close/>
                  <a:moveTo>
                    <a:pt x="51" y="42"/>
                  </a:moveTo>
                  <a:cubicBezTo>
                    <a:pt x="51" y="47"/>
                    <a:pt x="48" y="51"/>
                    <a:pt x="43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5" y="51"/>
                    <a:pt x="2" y="47"/>
                    <a:pt x="2" y="4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1"/>
                    <a:pt x="10" y="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8" y="1"/>
                    <a:pt x="51" y="5"/>
                    <a:pt x="51" y="9"/>
                  </a:cubicBezTo>
                  <a:lnTo>
                    <a:pt x="51" y="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32">
              <a:extLst>
                <a:ext uri="{FF2B5EF4-FFF2-40B4-BE49-F238E27FC236}">
                  <a16:creationId xmlns:a16="http://schemas.microsoft.com/office/drawing/2014/main" id="{AFAF3913-1DD5-43CB-AEF2-D53B8AD998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7063" y="2555875"/>
              <a:ext cx="160338" cy="160338"/>
            </a:xfrm>
            <a:custGeom>
              <a:avLst/>
              <a:gdLst>
                <a:gd name="T0" fmla="*/ 29 w 36"/>
                <a:gd name="T1" fmla="*/ 0 h 36"/>
                <a:gd name="T2" fmla="*/ 7 w 36"/>
                <a:gd name="T3" fmla="*/ 0 h 36"/>
                <a:gd name="T4" fmla="*/ 0 w 36"/>
                <a:gd name="T5" fmla="*/ 7 h 36"/>
                <a:gd name="T6" fmla="*/ 0 w 36"/>
                <a:gd name="T7" fmla="*/ 29 h 36"/>
                <a:gd name="T8" fmla="*/ 7 w 36"/>
                <a:gd name="T9" fmla="*/ 36 h 36"/>
                <a:gd name="T10" fmla="*/ 29 w 36"/>
                <a:gd name="T11" fmla="*/ 36 h 36"/>
                <a:gd name="T12" fmla="*/ 36 w 36"/>
                <a:gd name="T13" fmla="*/ 29 h 36"/>
                <a:gd name="T14" fmla="*/ 36 w 36"/>
                <a:gd name="T15" fmla="*/ 7 h 36"/>
                <a:gd name="T16" fmla="*/ 29 w 36"/>
                <a:gd name="T17" fmla="*/ 0 h 36"/>
                <a:gd name="T18" fmla="*/ 34 w 36"/>
                <a:gd name="T19" fmla="*/ 29 h 36"/>
                <a:gd name="T20" fmla="*/ 29 w 36"/>
                <a:gd name="T21" fmla="*/ 34 h 36"/>
                <a:gd name="T22" fmla="*/ 7 w 36"/>
                <a:gd name="T23" fmla="*/ 34 h 36"/>
                <a:gd name="T24" fmla="*/ 1 w 36"/>
                <a:gd name="T25" fmla="*/ 29 h 36"/>
                <a:gd name="T26" fmla="*/ 1 w 36"/>
                <a:gd name="T27" fmla="*/ 7 h 36"/>
                <a:gd name="T28" fmla="*/ 7 w 36"/>
                <a:gd name="T29" fmla="*/ 1 h 36"/>
                <a:gd name="T30" fmla="*/ 29 w 36"/>
                <a:gd name="T31" fmla="*/ 1 h 36"/>
                <a:gd name="T32" fmla="*/ 34 w 36"/>
                <a:gd name="T33" fmla="*/ 7 h 36"/>
                <a:gd name="T34" fmla="*/ 34 w 36"/>
                <a:gd name="T35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36">
                  <a:moveTo>
                    <a:pt x="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3"/>
                    <a:pt x="3" y="36"/>
                    <a:pt x="7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3" y="36"/>
                    <a:pt x="36" y="33"/>
                    <a:pt x="36" y="2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3"/>
                    <a:pt x="33" y="0"/>
                    <a:pt x="29" y="0"/>
                  </a:cubicBezTo>
                  <a:close/>
                  <a:moveTo>
                    <a:pt x="34" y="29"/>
                  </a:moveTo>
                  <a:cubicBezTo>
                    <a:pt x="34" y="32"/>
                    <a:pt x="32" y="34"/>
                    <a:pt x="29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4" y="34"/>
                    <a:pt x="1" y="32"/>
                    <a:pt x="1" y="2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2" y="1"/>
                    <a:pt x="34" y="4"/>
                    <a:pt x="34" y="7"/>
                  </a:cubicBezTo>
                  <a:lnTo>
                    <a:pt x="34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33">
              <a:extLst>
                <a:ext uri="{FF2B5EF4-FFF2-40B4-BE49-F238E27FC236}">
                  <a16:creationId xmlns:a16="http://schemas.microsoft.com/office/drawing/2014/main" id="{D11B45E4-F639-4F79-82D7-9E7AE6590D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61238" y="2701925"/>
              <a:ext cx="106363" cy="106363"/>
            </a:xfrm>
            <a:custGeom>
              <a:avLst/>
              <a:gdLst>
                <a:gd name="T0" fmla="*/ 19 w 24"/>
                <a:gd name="T1" fmla="*/ 0 h 24"/>
                <a:gd name="T2" fmla="*/ 5 w 24"/>
                <a:gd name="T3" fmla="*/ 0 h 24"/>
                <a:gd name="T4" fmla="*/ 0 w 24"/>
                <a:gd name="T5" fmla="*/ 4 h 24"/>
                <a:gd name="T6" fmla="*/ 0 w 24"/>
                <a:gd name="T7" fmla="*/ 19 h 24"/>
                <a:gd name="T8" fmla="*/ 5 w 24"/>
                <a:gd name="T9" fmla="*/ 24 h 24"/>
                <a:gd name="T10" fmla="*/ 19 w 24"/>
                <a:gd name="T11" fmla="*/ 24 h 24"/>
                <a:gd name="T12" fmla="*/ 24 w 24"/>
                <a:gd name="T13" fmla="*/ 19 h 24"/>
                <a:gd name="T14" fmla="*/ 24 w 24"/>
                <a:gd name="T15" fmla="*/ 4 h 24"/>
                <a:gd name="T16" fmla="*/ 19 w 24"/>
                <a:gd name="T17" fmla="*/ 0 h 24"/>
                <a:gd name="T18" fmla="*/ 23 w 24"/>
                <a:gd name="T19" fmla="*/ 19 h 24"/>
                <a:gd name="T20" fmla="*/ 19 w 24"/>
                <a:gd name="T21" fmla="*/ 22 h 24"/>
                <a:gd name="T22" fmla="*/ 5 w 24"/>
                <a:gd name="T23" fmla="*/ 22 h 24"/>
                <a:gd name="T24" fmla="*/ 1 w 24"/>
                <a:gd name="T25" fmla="*/ 19 h 24"/>
                <a:gd name="T26" fmla="*/ 1 w 24"/>
                <a:gd name="T27" fmla="*/ 4 h 24"/>
                <a:gd name="T28" fmla="*/ 5 w 24"/>
                <a:gd name="T29" fmla="*/ 1 h 24"/>
                <a:gd name="T30" fmla="*/ 19 w 24"/>
                <a:gd name="T31" fmla="*/ 1 h 24"/>
                <a:gd name="T32" fmla="*/ 23 w 24"/>
                <a:gd name="T33" fmla="*/ 4 h 24"/>
                <a:gd name="T34" fmla="*/ 23 w 24"/>
                <a:gd name="T35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24">
                  <a:moveTo>
                    <a:pt x="19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2" y="24"/>
                    <a:pt x="5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2" y="24"/>
                    <a:pt x="24" y="22"/>
                    <a:pt x="24" y="19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2"/>
                    <a:pt x="22" y="0"/>
                    <a:pt x="19" y="0"/>
                  </a:cubicBezTo>
                  <a:close/>
                  <a:moveTo>
                    <a:pt x="23" y="19"/>
                  </a:moveTo>
                  <a:cubicBezTo>
                    <a:pt x="23" y="21"/>
                    <a:pt x="21" y="22"/>
                    <a:pt x="19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" y="22"/>
                    <a:pt x="1" y="21"/>
                    <a:pt x="1" y="19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3" y="1"/>
                    <a:pt x="5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1" y="1"/>
                    <a:pt x="23" y="3"/>
                    <a:pt x="23" y="4"/>
                  </a:cubicBezTo>
                  <a:lnTo>
                    <a:pt x="23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34">
              <a:extLst>
                <a:ext uri="{FF2B5EF4-FFF2-40B4-BE49-F238E27FC236}">
                  <a16:creationId xmlns:a16="http://schemas.microsoft.com/office/drawing/2014/main" id="{6FD616DD-A16F-4174-B4E7-89E4D4EC79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4563" y="2525713"/>
              <a:ext cx="79375" cy="74613"/>
            </a:xfrm>
            <a:custGeom>
              <a:avLst/>
              <a:gdLst>
                <a:gd name="T0" fmla="*/ 14 w 18"/>
                <a:gd name="T1" fmla="*/ 0 h 17"/>
                <a:gd name="T2" fmla="*/ 4 w 18"/>
                <a:gd name="T3" fmla="*/ 0 h 17"/>
                <a:gd name="T4" fmla="*/ 0 w 18"/>
                <a:gd name="T5" fmla="*/ 4 h 17"/>
                <a:gd name="T6" fmla="*/ 0 w 18"/>
                <a:gd name="T7" fmla="*/ 14 h 17"/>
                <a:gd name="T8" fmla="*/ 4 w 18"/>
                <a:gd name="T9" fmla="*/ 17 h 17"/>
                <a:gd name="T10" fmla="*/ 14 w 18"/>
                <a:gd name="T11" fmla="*/ 17 h 17"/>
                <a:gd name="T12" fmla="*/ 18 w 18"/>
                <a:gd name="T13" fmla="*/ 14 h 17"/>
                <a:gd name="T14" fmla="*/ 18 w 18"/>
                <a:gd name="T15" fmla="*/ 4 h 17"/>
                <a:gd name="T16" fmla="*/ 14 w 18"/>
                <a:gd name="T17" fmla="*/ 0 h 17"/>
                <a:gd name="T18" fmla="*/ 16 w 18"/>
                <a:gd name="T19" fmla="*/ 14 h 17"/>
                <a:gd name="T20" fmla="*/ 14 w 18"/>
                <a:gd name="T21" fmla="*/ 16 h 17"/>
                <a:gd name="T22" fmla="*/ 4 w 18"/>
                <a:gd name="T23" fmla="*/ 16 h 17"/>
                <a:gd name="T24" fmla="*/ 2 w 18"/>
                <a:gd name="T25" fmla="*/ 14 h 17"/>
                <a:gd name="T26" fmla="*/ 2 w 18"/>
                <a:gd name="T27" fmla="*/ 4 h 17"/>
                <a:gd name="T28" fmla="*/ 4 w 18"/>
                <a:gd name="T29" fmla="*/ 1 h 17"/>
                <a:gd name="T30" fmla="*/ 14 w 18"/>
                <a:gd name="T31" fmla="*/ 1 h 17"/>
                <a:gd name="T32" fmla="*/ 16 w 18"/>
                <a:gd name="T33" fmla="*/ 4 h 17"/>
                <a:gd name="T34" fmla="*/ 16 w 18"/>
                <a:gd name="T35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7">
                  <a:moveTo>
                    <a:pt x="1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7"/>
                    <a:pt x="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6"/>
                    <a:pt x="18" y="1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2"/>
                    <a:pt x="16" y="0"/>
                    <a:pt x="14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6"/>
                    <a:pt x="1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6"/>
                    <a:pt x="2" y="15"/>
                    <a:pt x="2" y="1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6" y="2"/>
                    <a:pt x="16" y="4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Oval 35">
              <a:extLst>
                <a:ext uri="{FF2B5EF4-FFF2-40B4-BE49-F238E27FC236}">
                  <a16:creationId xmlns:a16="http://schemas.microsoft.com/office/drawing/2014/main" id="{771E091E-19AF-40F9-A846-7FA7405FD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2413" y="2662238"/>
              <a:ext cx="58738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36">
              <a:extLst>
                <a:ext uri="{FF2B5EF4-FFF2-40B4-BE49-F238E27FC236}">
                  <a16:creationId xmlns:a16="http://schemas.microsoft.com/office/drawing/2014/main" id="{556769EE-C083-482C-A3FE-9CB99B3AC3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4475" y="2657475"/>
              <a:ext cx="71438" cy="71438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2 h 16"/>
                <a:gd name="T12" fmla="*/ 4 w 16"/>
                <a:gd name="T13" fmla="*/ 8 h 16"/>
                <a:gd name="T14" fmla="*/ 8 w 16"/>
                <a:gd name="T15" fmla="*/ 3 h 16"/>
                <a:gd name="T16" fmla="*/ 13 w 16"/>
                <a:gd name="T17" fmla="*/ 8 h 16"/>
                <a:gd name="T18" fmla="*/ 8 w 16"/>
                <a:gd name="T1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4" y="0"/>
                    <a:pt x="0" y="3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3" y="16"/>
                    <a:pt x="16" y="12"/>
                    <a:pt x="16" y="8"/>
                  </a:cubicBezTo>
                  <a:cubicBezTo>
                    <a:pt x="16" y="3"/>
                    <a:pt x="13" y="0"/>
                    <a:pt x="8" y="0"/>
                  </a:cubicBezTo>
                  <a:close/>
                  <a:moveTo>
                    <a:pt x="8" y="12"/>
                  </a:moveTo>
                  <a:cubicBezTo>
                    <a:pt x="6" y="12"/>
                    <a:pt x="4" y="10"/>
                    <a:pt x="4" y="8"/>
                  </a:cubicBezTo>
                  <a:cubicBezTo>
                    <a:pt x="4" y="5"/>
                    <a:pt x="6" y="3"/>
                    <a:pt x="8" y="3"/>
                  </a:cubicBezTo>
                  <a:cubicBezTo>
                    <a:pt x="11" y="3"/>
                    <a:pt x="13" y="5"/>
                    <a:pt x="13" y="8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Oval 37">
              <a:extLst>
                <a:ext uri="{FF2B5EF4-FFF2-40B4-BE49-F238E27FC236}">
                  <a16:creationId xmlns:a16="http://schemas.microsoft.com/office/drawing/2014/main" id="{40D84D21-4F1B-4774-BFAA-2CFEBBE7A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3800" y="2795588"/>
              <a:ext cx="84138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38">
              <a:extLst>
                <a:ext uri="{FF2B5EF4-FFF2-40B4-BE49-F238E27FC236}">
                  <a16:creationId xmlns:a16="http://schemas.microsoft.com/office/drawing/2014/main" id="{53773C10-A128-4C1F-A663-80A1B7D867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39038" y="2790825"/>
              <a:ext cx="93663" cy="93663"/>
            </a:xfrm>
            <a:custGeom>
              <a:avLst/>
              <a:gdLst>
                <a:gd name="T0" fmla="*/ 11 w 21"/>
                <a:gd name="T1" fmla="*/ 0 h 21"/>
                <a:gd name="T2" fmla="*/ 0 w 21"/>
                <a:gd name="T3" fmla="*/ 11 h 21"/>
                <a:gd name="T4" fmla="*/ 11 w 21"/>
                <a:gd name="T5" fmla="*/ 21 h 21"/>
                <a:gd name="T6" fmla="*/ 21 w 21"/>
                <a:gd name="T7" fmla="*/ 11 h 21"/>
                <a:gd name="T8" fmla="*/ 11 w 21"/>
                <a:gd name="T9" fmla="*/ 0 h 21"/>
                <a:gd name="T10" fmla="*/ 11 w 21"/>
                <a:gd name="T11" fmla="*/ 18 h 21"/>
                <a:gd name="T12" fmla="*/ 3 w 21"/>
                <a:gd name="T13" fmla="*/ 11 h 21"/>
                <a:gd name="T14" fmla="*/ 11 w 21"/>
                <a:gd name="T15" fmla="*/ 3 h 21"/>
                <a:gd name="T16" fmla="*/ 19 w 21"/>
                <a:gd name="T17" fmla="*/ 11 h 21"/>
                <a:gd name="T18" fmla="*/ 11 w 21"/>
                <a:gd name="T1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1"/>
                    <a:pt x="11" y="21"/>
                  </a:cubicBezTo>
                  <a:cubicBezTo>
                    <a:pt x="17" y="21"/>
                    <a:pt x="21" y="17"/>
                    <a:pt x="21" y="11"/>
                  </a:cubicBezTo>
                  <a:cubicBezTo>
                    <a:pt x="21" y="5"/>
                    <a:pt x="17" y="0"/>
                    <a:pt x="11" y="0"/>
                  </a:cubicBezTo>
                  <a:close/>
                  <a:moveTo>
                    <a:pt x="11" y="18"/>
                  </a:moveTo>
                  <a:cubicBezTo>
                    <a:pt x="6" y="18"/>
                    <a:pt x="3" y="15"/>
                    <a:pt x="3" y="11"/>
                  </a:cubicBezTo>
                  <a:cubicBezTo>
                    <a:pt x="3" y="6"/>
                    <a:pt x="6" y="3"/>
                    <a:pt x="11" y="3"/>
                  </a:cubicBezTo>
                  <a:cubicBezTo>
                    <a:pt x="15" y="3"/>
                    <a:pt x="19" y="6"/>
                    <a:pt x="19" y="11"/>
                  </a:cubicBezTo>
                  <a:cubicBezTo>
                    <a:pt x="19" y="15"/>
                    <a:pt x="15" y="18"/>
                    <a:pt x="1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39">
              <a:extLst>
                <a:ext uri="{FF2B5EF4-FFF2-40B4-BE49-F238E27FC236}">
                  <a16:creationId xmlns:a16="http://schemas.microsoft.com/office/drawing/2014/main" id="{C7065F99-35E0-4A57-9856-DC5CC2A9E3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6338" y="2232025"/>
              <a:ext cx="200025" cy="200025"/>
            </a:xfrm>
            <a:custGeom>
              <a:avLst/>
              <a:gdLst>
                <a:gd name="T0" fmla="*/ 37 w 45"/>
                <a:gd name="T1" fmla="*/ 0 h 45"/>
                <a:gd name="T2" fmla="*/ 9 w 45"/>
                <a:gd name="T3" fmla="*/ 0 h 45"/>
                <a:gd name="T4" fmla="*/ 0 w 45"/>
                <a:gd name="T5" fmla="*/ 9 h 45"/>
                <a:gd name="T6" fmla="*/ 0 w 45"/>
                <a:gd name="T7" fmla="*/ 36 h 45"/>
                <a:gd name="T8" fmla="*/ 9 w 45"/>
                <a:gd name="T9" fmla="*/ 45 h 45"/>
                <a:gd name="T10" fmla="*/ 37 w 45"/>
                <a:gd name="T11" fmla="*/ 45 h 45"/>
                <a:gd name="T12" fmla="*/ 45 w 45"/>
                <a:gd name="T13" fmla="*/ 36 h 45"/>
                <a:gd name="T14" fmla="*/ 45 w 45"/>
                <a:gd name="T15" fmla="*/ 9 h 45"/>
                <a:gd name="T16" fmla="*/ 37 w 45"/>
                <a:gd name="T17" fmla="*/ 0 h 45"/>
                <a:gd name="T18" fmla="*/ 44 w 45"/>
                <a:gd name="T19" fmla="*/ 36 h 45"/>
                <a:gd name="T20" fmla="*/ 37 w 45"/>
                <a:gd name="T21" fmla="*/ 44 h 45"/>
                <a:gd name="T22" fmla="*/ 9 w 45"/>
                <a:gd name="T23" fmla="*/ 44 h 45"/>
                <a:gd name="T24" fmla="*/ 2 w 45"/>
                <a:gd name="T25" fmla="*/ 36 h 45"/>
                <a:gd name="T26" fmla="*/ 2 w 45"/>
                <a:gd name="T27" fmla="*/ 9 h 45"/>
                <a:gd name="T28" fmla="*/ 9 w 45"/>
                <a:gd name="T29" fmla="*/ 2 h 45"/>
                <a:gd name="T30" fmla="*/ 37 w 45"/>
                <a:gd name="T31" fmla="*/ 2 h 45"/>
                <a:gd name="T32" fmla="*/ 44 w 45"/>
                <a:gd name="T33" fmla="*/ 9 h 45"/>
                <a:gd name="T34" fmla="*/ 44 w 45"/>
                <a:gd name="T35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5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1"/>
                    <a:pt x="4" y="45"/>
                    <a:pt x="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1" y="45"/>
                    <a:pt x="45" y="41"/>
                    <a:pt x="45" y="36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7" y="0"/>
                  </a:cubicBezTo>
                  <a:close/>
                  <a:moveTo>
                    <a:pt x="44" y="36"/>
                  </a:moveTo>
                  <a:cubicBezTo>
                    <a:pt x="44" y="40"/>
                    <a:pt x="41" y="44"/>
                    <a:pt x="37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0"/>
                    <a:pt x="2" y="36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1" y="2"/>
                    <a:pt x="44" y="5"/>
                    <a:pt x="44" y="9"/>
                  </a:cubicBezTo>
                  <a:lnTo>
                    <a:pt x="44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40">
              <a:extLst>
                <a:ext uri="{FF2B5EF4-FFF2-40B4-BE49-F238E27FC236}">
                  <a16:creationId xmlns:a16="http://schemas.microsoft.com/office/drawing/2014/main" id="{60D830AC-E28D-4BA8-939C-D84321AEEE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8113" y="2286000"/>
              <a:ext cx="284163" cy="284163"/>
            </a:xfrm>
            <a:custGeom>
              <a:avLst/>
              <a:gdLst>
                <a:gd name="T0" fmla="*/ 52 w 64"/>
                <a:gd name="T1" fmla="*/ 0 h 64"/>
                <a:gd name="T2" fmla="*/ 12 w 64"/>
                <a:gd name="T3" fmla="*/ 0 h 64"/>
                <a:gd name="T4" fmla="*/ 0 w 64"/>
                <a:gd name="T5" fmla="*/ 12 h 64"/>
                <a:gd name="T6" fmla="*/ 0 w 64"/>
                <a:gd name="T7" fmla="*/ 53 h 64"/>
                <a:gd name="T8" fmla="*/ 12 w 64"/>
                <a:gd name="T9" fmla="*/ 64 h 64"/>
                <a:gd name="T10" fmla="*/ 52 w 64"/>
                <a:gd name="T11" fmla="*/ 64 h 64"/>
                <a:gd name="T12" fmla="*/ 64 w 64"/>
                <a:gd name="T13" fmla="*/ 53 h 64"/>
                <a:gd name="T14" fmla="*/ 64 w 64"/>
                <a:gd name="T15" fmla="*/ 12 h 64"/>
                <a:gd name="T16" fmla="*/ 52 w 64"/>
                <a:gd name="T17" fmla="*/ 0 h 64"/>
                <a:gd name="T18" fmla="*/ 62 w 64"/>
                <a:gd name="T19" fmla="*/ 53 h 64"/>
                <a:gd name="T20" fmla="*/ 52 w 64"/>
                <a:gd name="T21" fmla="*/ 63 h 64"/>
                <a:gd name="T22" fmla="*/ 12 w 64"/>
                <a:gd name="T23" fmla="*/ 63 h 64"/>
                <a:gd name="T24" fmla="*/ 1 w 64"/>
                <a:gd name="T25" fmla="*/ 53 h 64"/>
                <a:gd name="T26" fmla="*/ 1 w 64"/>
                <a:gd name="T27" fmla="*/ 12 h 64"/>
                <a:gd name="T28" fmla="*/ 12 w 64"/>
                <a:gd name="T29" fmla="*/ 2 h 64"/>
                <a:gd name="T30" fmla="*/ 52 w 64"/>
                <a:gd name="T31" fmla="*/ 2 h 64"/>
                <a:gd name="T32" fmla="*/ 62 w 64"/>
                <a:gd name="T33" fmla="*/ 12 h 64"/>
                <a:gd name="T34" fmla="*/ 62 w 64"/>
                <a:gd name="T35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" h="64">
                  <a:moveTo>
                    <a:pt x="5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9"/>
                    <a:pt x="5" y="64"/>
                    <a:pt x="12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8" y="64"/>
                    <a:pt x="64" y="59"/>
                    <a:pt x="64" y="53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6"/>
                    <a:pt x="58" y="0"/>
                    <a:pt x="52" y="0"/>
                  </a:cubicBezTo>
                  <a:close/>
                  <a:moveTo>
                    <a:pt x="62" y="53"/>
                  </a:moveTo>
                  <a:cubicBezTo>
                    <a:pt x="62" y="58"/>
                    <a:pt x="57" y="63"/>
                    <a:pt x="52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6" y="63"/>
                    <a:pt x="1" y="58"/>
                    <a:pt x="1" y="5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6" y="2"/>
                    <a:pt x="1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7" y="2"/>
                    <a:pt x="62" y="7"/>
                    <a:pt x="62" y="12"/>
                  </a:cubicBezTo>
                  <a:lnTo>
                    <a:pt x="62" y="5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41">
              <a:extLst>
                <a:ext uri="{FF2B5EF4-FFF2-40B4-BE49-F238E27FC236}">
                  <a16:creationId xmlns:a16="http://schemas.microsoft.com/office/drawing/2014/main" id="{70E3A2C3-F808-4747-93E1-0249EB75A2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59375" y="2481263"/>
              <a:ext cx="209550" cy="207963"/>
            </a:xfrm>
            <a:custGeom>
              <a:avLst/>
              <a:gdLst>
                <a:gd name="T0" fmla="*/ 38 w 47"/>
                <a:gd name="T1" fmla="*/ 0 h 47"/>
                <a:gd name="T2" fmla="*/ 9 w 47"/>
                <a:gd name="T3" fmla="*/ 0 h 47"/>
                <a:gd name="T4" fmla="*/ 0 w 47"/>
                <a:gd name="T5" fmla="*/ 9 h 47"/>
                <a:gd name="T6" fmla="*/ 0 w 47"/>
                <a:gd name="T7" fmla="*/ 38 h 47"/>
                <a:gd name="T8" fmla="*/ 9 w 47"/>
                <a:gd name="T9" fmla="*/ 47 h 47"/>
                <a:gd name="T10" fmla="*/ 38 w 47"/>
                <a:gd name="T11" fmla="*/ 47 h 47"/>
                <a:gd name="T12" fmla="*/ 47 w 47"/>
                <a:gd name="T13" fmla="*/ 38 h 47"/>
                <a:gd name="T14" fmla="*/ 47 w 47"/>
                <a:gd name="T15" fmla="*/ 9 h 47"/>
                <a:gd name="T16" fmla="*/ 38 w 47"/>
                <a:gd name="T17" fmla="*/ 0 h 47"/>
                <a:gd name="T18" fmla="*/ 46 w 47"/>
                <a:gd name="T19" fmla="*/ 38 h 47"/>
                <a:gd name="T20" fmla="*/ 38 w 47"/>
                <a:gd name="T21" fmla="*/ 46 h 47"/>
                <a:gd name="T22" fmla="*/ 9 w 47"/>
                <a:gd name="T23" fmla="*/ 46 h 47"/>
                <a:gd name="T24" fmla="*/ 1 w 47"/>
                <a:gd name="T25" fmla="*/ 38 h 47"/>
                <a:gd name="T26" fmla="*/ 1 w 47"/>
                <a:gd name="T27" fmla="*/ 9 h 47"/>
                <a:gd name="T28" fmla="*/ 9 w 47"/>
                <a:gd name="T29" fmla="*/ 1 h 47"/>
                <a:gd name="T30" fmla="*/ 38 w 47"/>
                <a:gd name="T31" fmla="*/ 1 h 47"/>
                <a:gd name="T32" fmla="*/ 46 w 47"/>
                <a:gd name="T33" fmla="*/ 9 h 47"/>
                <a:gd name="T34" fmla="*/ 46 w 47"/>
                <a:gd name="T35" fmla="*/ 3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47">
                  <a:moveTo>
                    <a:pt x="3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3"/>
                    <a:pt x="4" y="47"/>
                    <a:pt x="9" y="47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43" y="47"/>
                    <a:pt x="47" y="43"/>
                    <a:pt x="47" y="38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4"/>
                    <a:pt x="43" y="0"/>
                    <a:pt x="38" y="0"/>
                  </a:cubicBezTo>
                  <a:close/>
                  <a:moveTo>
                    <a:pt x="46" y="38"/>
                  </a:moveTo>
                  <a:cubicBezTo>
                    <a:pt x="46" y="43"/>
                    <a:pt x="42" y="46"/>
                    <a:pt x="38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1" y="43"/>
                    <a:pt x="1" y="3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4" y="1"/>
                    <a:pt x="9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42" y="1"/>
                    <a:pt x="46" y="5"/>
                    <a:pt x="46" y="9"/>
                  </a:cubicBezTo>
                  <a:lnTo>
                    <a:pt x="46" y="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42">
              <a:extLst>
                <a:ext uri="{FF2B5EF4-FFF2-40B4-BE49-F238E27FC236}">
                  <a16:creationId xmlns:a16="http://schemas.microsoft.com/office/drawing/2014/main" id="{D9F57DEB-BEDD-4EE5-A27D-DD0068EE99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29213" y="2382838"/>
              <a:ext cx="146050" cy="146050"/>
            </a:xfrm>
            <a:custGeom>
              <a:avLst/>
              <a:gdLst>
                <a:gd name="T0" fmla="*/ 26 w 33"/>
                <a:gd name="T1" fmla="*/ 0 h 33"/>
                <a:gd name="T2" fmla="*/ 7 w 33"/>
                <a:gd name="T3" fmla="*/ 0 h 33"/>
                <a:gd name="T4" fmla="*/ 0 w 33"/>
                <a:gd name="T5" fmla="*/ 7 h 33"/>
                <a:gd name="T6" fmla="*/ 0 w 33"/>
                <a:gd name="T7" fmla="*/ 27 h 33"/>
                <a:gd name="T8" fmla="*/ 7 w 33"/>
                <a:gd name="T9" fmla="*/ 33 h 33"/>
                <a:gd name="T10" fmla="*/ 26 w 33"/>
                <a:gd name="T11" fmla="*/ 33 h 33"/>
                <a:gd name="T12" fmla="*/ 33 w 33"/>
                <a:gd name="T13" fmla="*/ 27 h 33"/>
                <a:gd name="T14" fmla="*/ 33 w 33"/>
                <a:gd name="T15" fmla="*/ 7 h 33"/>
                <a:gd name="T16" fmla="*/ 26 w 33"/>
                <a:gd name="T17" fmla="*/ 0 h 33"/>
                <a:gd name="T18" fmla="*/ 31 w 33"/>
                <a:gd name="T19" fmla="*/ 27 h 33"/>
                <a:gd name="T20" fmla="*/ 26 w 33"/>
                <a:gd name="T21" fmla="*/ 31 h 33"/>
                <a:gd name="T22" fmla="*/ 7 w 33"/>
                <a:gd name="T23" fmla="*/ 31 h 33"/>
                <a:gd name="T24" fmla="*/ 2 w 33"/>
                <a:gd name="T25" fmla="*/ 27 h 33"/>
                <a:gd name="T26" fmla="*/ 2 w 33"/>
                <a:gd name="T27" fmla="*/ 7 h 33"/>
                <a:gd name="T28" fmla="*/ 7 w 33"/>
                <a:gd name="T29" fmla="*/ 3 h 33"/>
                <a:gd name="T30" fmla="*/ 26 w 33"/>
                <a:gd name="T31" fmla="*/ 3 h 33"/>
                <a:gd name="T32" fmla="*/ 31 w 33"/>
                <a:gd name="T33" fmla="*/ 7 h 33"/>
                <a:gd name="T34" fmla="*/ 31 w 33"/>
                <a:gd name="T3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3" y="33"/>
                    <a:pt x="7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7"/>
                  </a:moveTo>
                  <a:cubicBezTo>
                    <a:pt x="31" y="29"/>
                    <a:pt x="29" y="31"/>
                    <a:pt x="26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4" y="31"/>
                    <a:pt x="2" y="29"/>
                    <a:pt x="2" y="2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5"/>
                    <a:pt x="4" y="3"/>
                    <a:pt x="7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9" y="3"/>
                    <a:pt x="31" y="5"/>
                    <a:pt x="31" y="7"/>
                  </a:cubicBezTo>
                  <a:lnTo>
                    <a:pt x="31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43">
              <a:extLst>
                <a:ext uri="{FF2B5EF4-FFF2-40B4-BE49-F238E27FC236}">
                  <a16:creationId xmlns:a16="http://schemas.microsoft.com/office/drawing/2014/main" id="{8A63633D-69AB-4536-AA50-8BBB916626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1775" y="2422525"/>
              <a:ext cx="88900" cy="88900"/>
            </a:xfrm>
            <a:custGeom>
              <a:avLst/>
              <a:gdLst>
                <a:gd name="T0" fmla="*/ 16 w 20"/>
                <a:gd name="T1" fmla="*/ 0 h 20"/>
                <a:gd name="T2" fmla="*/ 4 w 20"/>
                <a:gd name="T3" fmla="*/ 0 h 20"/>
                <a:gd name="T4" fmla="*/ 0 w 20"/>
                <a:gd name="T5" fmla="*/ 5 h 20"/>
                <a:gd name="T6" fmla="*/ 0 w 20"/>
                <a:gd name="T7" fmla="*/ 16 h 20"/>
                <a:gd name="T8" fmla="*/ 4 w 20"/>
                <a:gd name="T9" fmla="*/ 20 h 20"/>
                <a:gd name="T10" fmla="*/ 16 w 20"/>
                <a:gd name="T11" fmla="*/ 20 h 20"/>
                <a:gd name="T12" fmla="*/ 20 w 20"/>
                <a:gd name="T13" fmla="*/ 16 h 20"/>
                <a:gd name="T14" fmla="*/ 20 w 20"/>
                <a:gd name="T15" fmla="*/ 5 h 20"/>
                <a:gd name="T16" fmla="*/ 16 w 20"/>
                <a:gd name="T17" fmla="*/ 0 h 20"/>
                <a:gd name="T18" fmla="*/ 18 w 20"/>
                <a:gd name="T19" fmla="*/ 16 h 20"/>
                <a:gd name="T20" fmla="*/ 16 w 20"/>
                <a:gd name="T21" fmla="*/ 19 h 20"/>
                <a:gd name="T22" fmla="*/ 4 w 20"/>
                <a:gd name="T23" fmla="*/ 19 h 20"/>
                <a:gd name="T24" fmla="*/ 1 w 20"/>
                <a:gd name="T25" fmla="*/ 16 h 20"/>
                <a:gd name="T26" fmla="*/ 1 w 20"/>
                <a:gd name="T27" fmla="*/ 5 h 20"/>
                <a:gd name="T28" fmla="*/ 4 w 20"/>
                <a:gd name="T29" fmla="*/ 2 h 20"/>
                <a:gd name="T30" fmla="*/ 16 w 20"/>
                <a:gd name="T31" fmla="*/ 2 h 20"/>
                <a:gd name="T32" fmla="*/ 18 w 20"/>
                <a:gd name="T33" fmla="*/ 5 h 20"/>
                <a:gd name="T34" fmla="*/ 18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2" y="20"/>
                    <a:pt x="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8" y="20"/>
                    <a:pt x="20" y="19"/>
                    <a:pt x="20" y="1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  <a:moveTo>
                    <a:pt x="18" y="16"/>
                  </a:moveTo>
                  <a:cubicBezTo>
                    <a:pt x="18" y="18"/>
                    <a:pt x="17" y="19"/>
                    <a:pt x="16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9"/>
                    <a:pt x="1" y="18"/>
                    <a:pt x="1" y="1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2"/>
                    <a:pt x="4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5"/>
                  </a:cubicBezTo>
                  <a:lnTo>
                    <a:pt x="18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44">
              <a:extLst>
                <a:ext uri="{FF2B5EF4-FFF2-40B4-BE49-F238E27FC236}">
                  <a16:creationId xmlns:a16="http://schemas.microsoft.com/office/drawing/2014/main" id="{64450C58-50C0-4686-9BEA-515A7A3A85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8250" y="2609850"/>
              <a:ext cx="169863" cy="168275"/>
            </a:xfrm>
            <a:custGeom>
              <a:avLst/>
              <a:gdLst>
                <a:gd name="T0" fmla="*/ 31 w 38"/>
                <a:gd name="T1" fmla="*/ 0 h 38"/>
                <a:gd name="T2" fmla="*/ 7 w 38"/>
                <a:gd name="T3" fmla="*/ 0 h 38"/>
                <a:gd name="T4" fmla="*/ 0 w 38"/>
                <a:gd name="T5" fmla="*/ 8 h 38"/>
                <a:gd name="T6" fmla="*/ 0 w 38"/>
                <a:gd name="T7" fmla="*/ 31 h 38"/>
                <a:gd name="T8" fmla="*/ 7 w 38"/>
                <a:gd name="T9" fmla="*/ 38 h 38"/>
                <a:gd name="T10" fmla="*/ 31 w 38"/>
                <a:gd name="T11" fmla="*/ 38 h 38"/>
                <a:gd name="T12" fmla="*/ 38 w 38"/>
                <a:gd name="T13" fmla="*/ 31 h 38"/>
                <a:gd name="T14" fmla="*/ 38 w 38"/>
                <a:gd name="T15" fmla="*/ 8 h 38"/>
                <a:gd name="T16" fmla="*/ 31 w 38"/>
                <a:gd name="T17" fmla="*/ 0 h 38"/>
                <a:gd name="T18" fmla="*/ 36 w 38"/>
                <a:gd name="T19" fmla="*/ 31 h 38"/>
                <a:gd name="T20" fmla="*/ 31 w 38"/>
                <a:gd name="T21" fmla="*/ 37 h 38"/>
                <a:gd name="T22" fmla="*/ 7 w 38"/>
                <a:gd name="T23" fmla="*/ 37 h 38"/>
                <a:gd name="T24" fmla="*/ 1 w 38"/>
                <a:gd name="T25" fmla="*/ 31 h 38"/>
                <a:gd name="T26" fmla="*/ 1 w 38"/>
                <a:gd name="T27" fmla="*/ 8 h 38"/>
                <a:gd name="T28" fmla="*/ 7 w 38"/>
                <a:gd name="T29" fmla="*/ 2 h 38"/>
                <a:gd name="T30" fmla="*/ 31 w 38"/>
                <a:gd name="T31" fmla="*/ 2 h 38"/>
                <a:gd name="T32" fmla="*/ 36 w 38"/>
                <a:gd name="T33" fmla="*/ 8 h 38"/>
                <a:gd name="T34" fmla="*/ 36 w 38"/>
                <a:gd name="T35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8">
                  <a:moveTo>
                    <a:pt x="31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5"/>
                    <a:pt x="3" y="38"/>
                    <a:pt x="7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5" y="38"/>
                    <a:pt x="38" y="35"/>
                    <a:pt x="38" y="31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4"/>
                    <a:pt x="35" y="0"/>
                    <a:pt x="31" y="0"/>
                  </a:cubicBezTo>
                  <a:close/>
                  <a:moveTo>
                    <a:pt x="36" y="31"/>
                  </a:moveTo>
                  <a:cubicBezTo>
                    <a:pt x="36" y="34"/>
                    <a:pt x="34" y="37"/>
                    <a:pt x="31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4" y="37"/>
                    <a:pt x="1" y="34"/>
                    <a:pt x="1" y="31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5"/>
                    <a:pt x="4" y="2"/>
                    <a:pt x="7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4" y="2"/>
                    <a:pt x="36" y="5"/>
                    <a:pt x="36" y="8"/>
                  </a:cubicBezTo>
                  <a:lnTo>
                    <a:pt x="36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45">
              <a:extLst>
                <a:ext uri="{FF2B5EF4-FFF2-40B4-BE49-F238E27FC236}">
                  <a16:creationId xmlns:a16="http://schemas.microsoft.com/office/drawing/2014/main" id="{D64AF61B-4F35-4635-807E-441FDC3473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3189288"/>
              <a:ext cx="268288" cy="266700"/>
            </a:xfrm>
            <a:custGeom>
              <a:avLst/>
              <a:gdLst>
                <a:gd name="T0" fmla="*/ 49 w 60"/>
                <a:gd name="T1" fmla="*/ 0 h 60"/>
                <a:gd name="T2" fmla="*/ 12 w 60"/>
                <a:gd name="T3" fmla="*/ 0 h 60"/>
                <a:gd name="T4" fmla="*/ 0 w 60"/>
                <a:gd name="T5" fmla="*/ 11 h 60"/>
                <a:gd name="T6" fmla="*/ 0 w 60"/>
                <a:gd name="T7" fmla="*/ 48 h 60"/>
                <a:gd name="T8" fmla="*/ 12 w 60"/>
                <a:gd name="T9" fmla="*/ 60 h 60"/>
                <a:gd name="T10" fmla="*/ 49 w 60"/>
                <a:gd name="T11" fmla="*/ 60 h 60"/>
                <a:gd name="T12" fmla="*/ 60 w 60"/>
                <a:gd name="T13" fmla="*/ 48 h 60"/>
                <a:gd name="T14" fmla="*/ 60 w 60"/>
                <a:gd name="T15" fmla="*/ 11 h 60"/>
                <a:gd name="T16" fmla="*/ 49 w 60"/>
                <a:gd name="T17" fmla="*/ 0 h 60"/>
                <a:gd name="T18" fmla="*/ 58 w 60"/>
                <a:gd name="T19" fmla="*/ 48 h 60"/>
                <a:gd name="T20" fmla="*/ 49 w 60"/>
                <a:gd name="T21" fmla="*/ 57 h 60"/>
                <a:gd name="T22" fmla="*/ 12 w 60"/>
                <a:gd name="T23" fmla="*/ 57 h 60"/>
                <a:gd name="T24" fmla="*/ 3 w 60"/>
                <a:gd name="T25" fmla="*/ 48 h 60"/>
                <a:gd name="T26" fmla="*/ 3 w 60"/>
                <a:gd name="T27" fmla="*/ 11 h 60"/>
                <a:gd name="T28" fmla="*/ 12 w 60"/>
                <a:gd name="T29" fmla="*/ 2 h 60"/>
                <a:gd name="T30" fmla="*/ 49 w 60"/>
                <a:gd name="T31" fmla="*/ 2 h 60"/>
                <a:gd name="T32" fmla="*/ 58 w 60"/>
                <a:gd name="T33" fmla="*/ 11 h 60"/>
                <a:gd name="T34" fmla="*/ 58 w 60"/>
                <a:gd name="T35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60">
                  <a:moveTo>
                    <a:pt x="49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4"/>
                    <a:pt x="5" y="60"/>
                    <a:pt x="12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5" y="60"/>
                    <a:pt x="60" y="54"/>
                    <a:pt x="60" y="48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5"/>
                    <a:pt x="55" y="0"/>
                    <a:pt x="49" y="0"/>
                  </a:cubicBezTo>
                  <a:close/>
                  <a:moveTo>
                    <a:pt x="58" y="48"/>
                  </a:moveTo>
                  <a:cubicBezTo>
                    <a:pt x="58" y="53"/>
                    <a:pt x="54" y="57"/>
                    <a:pt x="49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7" y="57"/>
                    <a:pt x="3" y="53"/>
                    <a:pt x="3" y="48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6"/>
                    <a:pt x="7" y="2"/>
                    <a:pt x="12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4" y="2"/>
                    <a:pt x="58" y="6"/>
                    <a:pt x="58" y="11"/>
                  </a:cubicBezTo>
                  <a:lnTo>
                    <a:pt x="58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46">
              <a:extLst>
                <a:ext uri="{FF2B5EF4-FFF2-40B4-BE49-F238E27FC236}">
                  <a16:creationId xmlns:a16="http://schemas.microsoft.com/office/drawing/2014/main" id="{B7F19183-48BD-4444-A508-300C1B56C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07013" y="3228975"/>
              <a:ext cx="311150" cy="306388"/>
            </a:xfrm>
            <a:custGeom>
              <a:avLst/>
              <a:gdLst>
                <a:gd name="T0" fmla="*/ 57 w 70"/>
                <a:gd name="T1" fmla="*/ 0 h 69"/>
                <a:gd name="T2" fmla="*/ 13 w 70"/>
                <a:gd name="T3" fmla="*/ 0 h 69"/>
                <a:gd name="T4" fmla="*/ 0 w 70"/>
                <a:gd name="T5" fmla="*/ 13 h 69"/>
                <a:gd name="T6" fmla="*/ 0 w 70"/>
                <a:gd name="T7" fmla="*/ 56 h 69"/>
                <a:gd name="T8" fmla="*/ 13 w 70"/>
                <a:gd name="T9" fmla="*/ 69 h 69"/>
                <a:gd name="T10" fmla="*/ 57 w 70"/>
                <a:gd name="T11" fmla="*/ 69 h 69"/>
                <a:gd name="T12" fmla="*/ 70 w 70"/>
                <a:gd name="T13" fmla="*/ 56 h 69"/>
                <a:gd name="T14" fmla="*/ 70 w 70"/>
                <a:gd name="T15" fmla="*/ 13 h 69"/>
                <a:gd name="T16" fmla="*/ 57 w 70"/>
                <a:gd name="T17" fmla="*/ 0 h 69"/>
                <a:gd name="T18" fmla="*/ 68 w 70"/>
                <a:gd name="T19" fmla="*/ 56 h 69"/>
                <a:gd name="T20" fmla="*/ 57 w 70"/>
                <a:gd name="T21" fmla="*/ 68 h 69"/>
                <a:gd name="T22" fmla="*/ 13 w 70"/>
                <a:gd name="T23" fmla="*/ 68 h 69"/>
                <a:gd name="T24" fmla="*/ 2 w 70"/>
                <a:gd name="T25" fmla="*/ 56 h 69"/>
                <a:gd name="T26" fmla="*/ 2 w 70"/>
                <a:gd name="T27" fmla="*/ 13 h 69"/>
                <a:gd name="T28" fmla="*/ 13 w 70"/>
                <a:gd name="T29" fmla="*/ 1 h 69"/>
                <a:gd name="T30" fmla="*/ 57 w 70"/>
                <a:gd name="T31" fmla="*/ 1 h 69"/>
                <a:gd name="T32" fmla="*/ 68 w 70"/>
                <a:gd name="T33" fmla="*/ 13 h 69"/>
                <a:gd name="T34" fmla="*/ 68 w 70"/>
                <a:gd name="T35" fmla="*/ 5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0" h="69">
                  <a:moveTo>
                    <a:pt x="57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4"/>
                    <a:pt x="6" y="69"/>
                    <a:pt x="13" y="69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64" y="69"/>
                    <a:pt x="70" y="64"/>
                    <a:pt x="70" y="56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0" y="6"/>
                    <a:pt x="64" y="0"/>
                    <a:pt x="57" y="0"/>
                  </a:cubicBezTo>
                  <a:close/>
                  <a:moveTo>
                    <a:pt x="68" y="56"/>
                  </a:moveTo>
                  <a:cubicBezTo>
                    <a:pt x="68" y="63"/>
                    <a:pt x="63" y="68"/>
                    <a:pt x="57" y="68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7" y="68"/>
                    <a:pt x="2" y="63"/>
                    <a:pt x="2" y="56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6"/>
                    <a:pt x="7" y="1"/>
                    <a:pt x="13" y="1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63" y="1"/>
                    <a:pt x="68" y="6"/>
                    <a:pt x="68" y="13"/>
                  </a:cubicBezTo>
                  <a:lnTo>
                    <a:pt x="68" y="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47">
              <a:extLst>
                <a:ext uri="{FF2B5EF4-FFF2-40B4-BE49-F238E27FC236}">
                  <a16:creationId xmlns:a16="http://schemas.microsoft.com/office/drawing/2014/main" id="{58897BEA-6C09-4387-A3F4-2607D092F9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2450" y="3035300"/>
              <a:ext cx="204788" cy="203200"/>
            </a:xfrm>
            <a:custGeom>
              <a:avLst/>
              <a:gdLst>
                <a:gd name="T0" fmla="*/ 37 w 46"/>
                <a:gd name="T1" fmla="*/ 0 h 46"/>
                <a:gd name="T2" fmla="*/ 8 w 46"/>
                <a:gd name="T3" fmla="*/ 0 h 46"/>
                <a:gd name="T4" fmla="*/ 0 w 46"/>
                <a:gd name="T5" fmla="*/ 8 h 46"/>
                <a:gd name="T6" fmla="*/ 0 w 46"/>
                <a:gd name="T7" fmla="*/ 37 h 46"/>
                <a:gd name="T8" fmla="*/ 8 w 46"/>
                <a:gd name="T9" fmla="*/ 46 h 46"/>
                <a:gd name="T10" fmla="*/ 37 w 46"/>
                <a:gd name="T11" fmla="*/ 46 h 46"/>
                <a:gd name="T12" fmla="*/ 46 w 46"/>
                <a:gd name="T13" fmla="*/ 37 h 46"/>
                <a:gd name="T14" fmla="*/ 46 w 46"/>
                <a:gd name="T15" fmla="*/ 8 h 46"/>
                <a:gd name="T16" fmla="*/ 37 w 46"/>
                <a:gd name="T17" fmla="*/ 0 h 46"/>
                <a:gd name="T18" fmla="*/ 44 w 46"/>
                <a:gd name="T19" fmla="*/ 37 h 46"/>
                <a:gd name="T20" fmla="*/ 37 w 46"/>
                <a:gd name="T21" fmla="*/ 44 h 46"/>
                <a:gd name="T22" fmla="*/ 8 w 46"/>
                <a:gd name="T23" fmla="*/ 44 h 46"/>
                <a:gd name="T24" fmla="*/ 1 w 46"/>
                <a:gd name="T25" fmla="*/ 37 h 46"/>
                <a:gd name="T26" fmla="*/ 1 w 46"/>
                <a:gd name="T27" fmla="*/ 8 h 46"/>
                <a:gd name="T28" fmla="*/ 8 w 46"/>
                <a:gd name="T29" fmla="*/ 1 h 46"/>
                <a:gd name="T30" fmla="*/ 37 w 46"/>
                <a:gd name="T31" fmla="*/ 1 h 46"/>
                <a:gd name="T32" fmla="*/ 44 w 46"/>
                <a:gd name="T33" fmla="*/ 8 h 46"/>
                <a:gd name="T34" fmla="*/ 44 w 46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6">
                  <a:moveTo>
                    <a:pt x="3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42" y="46"/>
                    <a:pt x="46" y="42"/>
                    <a:pt x="46" y="37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3"/>
                    <a:pt x="42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1"/>
                    <a:pt x="41" y="44"/>
                    <a:pt x="37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4" y="44"/>
                    <a:pt x="1" y="41"/>
                    <a:pt x="1" y="3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4"/>
                    <a:pt x="4" y="1"/>
                    <a:pt x="8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41" y="1"/>
                    <a:pt x="44" y="4"/>
                    <a:pt x="44" y="8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48">
              <a:extLst>
                <a:ext uri="{FF2B5EF4-FFF2-40B4-BE49-F238E27FC236}">
                  <a16:creationId xmlns:a16="http://schemas.microsoft.com/office/drawing/2014/main" id="{94AD2275-3804-45DF-A291-964899CCC5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86388" y="3114675"/>
              <a:ext cx="165100" cy="168275"/>
            </a:xfrm>
            <a:custGeom>
              <a:avLst/>
              <a:gdLst>
                <a:gd name="T0" fmla="*/ 30 w 37"/>
                <a:gd name="T1" fmla="*/ 0 h 38"/>
                <a:gd name="T2" fmla="*/ 7 w 37"/>
                <a:gd name="T3" fmla="*/ 0 h 38"/>
                <a:gd name="T4" fmla="*/ 0 w 37"/>
                <a:gd name="T5" fmla="*/ 7 h 38"/>
                <a:gd name="T6" fmla="*/ 0 w 37"/>
                <a:gd name="T7" fmla="*/ 31 h 38"/>
                <a:gd name="T8" fmla="*/ 7 w 37"/>
                <a:gd name="T9" fmla="*/ 38 h 38"/>
                <a:gd name="T10" fmla="*/ 30 w 37"/>
                <a:gd name="T11" fmla="*/ 38 h 38"/>
                <a:gd name="T12" fmla="*/ 37 w 37"/>
                <a:gd name="T13" fmla="*/ 31 h 38"/>
                <a:gd name="T14" fmla="*/ 37 w 37"/>
                <a:gd name="T15" fmla="*/ 7 h 38"/>
                <a:gd name="T16" fmla="*/ 30 w 37"/>
                <a:gd name="T17" fmla="*/ 0 h 38"/>
                <a:gd name="T18" fmla="*/ 36 w 37"/>
                <a:gd name="T19" fmla="*/ 31 h 38"/>
                <a:gd name="T20" fmla="*/ 30 w 37"/>
                <a:gd name="T21" fmla="*/ 36 h 38"/>
                <a:gd name="T22" fmla="*/ 7 w 37"/>
                <a:gd name="T23" fmla="*/ 36 h 38"/>
                <a:gd name="T24" fmla="*/ 1 w 37"/>
                <a:gd name="T25" fmla="*/ 31 h 38"/>
                <a:gd name="T26" fmla="*/ 1 w 37"/>
                <a:gd name="T27" fmla="*/ 7 h 38"/>
                <a:gd name="T28" fmla="*/ 7 w 37"/>
                <a:gd name="T29" fmla="*/ 2 h 38"/>
                <a:gd name="T30" fmla="*/ 30 w 37"/>
                <a:gd name="T31" fmla="*/ 2 h 38"/>
                <a:gd name="T32" fmla="*/ 36 w 37"/>
                <a:gd name="T33" fmla="*/ 7 h 38"/>
                <a:gd name="T34" fmla="*/ 36 w 37"/>
                <a:gd name="T35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38">
                  <a:moveTo>
                    <a:pt x="3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5"/>
                    <a:pt x="3" y="38"/>
                    <a:pt x="7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4" y="38"/>
                    <a:pt x="37" y="35"/>
                    <a:pt x="37" y="31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7" y="3"/>
                    <a:pt x="34" y="0"/>
                    <a:pt x="30" y="0"/>
                  </a:cubicBezTo>
                  <a:close/>
                  <a:moveTo>
                    <a:pt x="36" y="31"/>
                  </a:moveTo>
                  <a:cubicBezTo>
                    <a:pt x="36" y="34"/>
                    <a:pt x="33" y="36"/>
                    <a:pt x="30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4" y="36"/>
                    <a:pt x="1" y="34"/>
                    <a:pt x="1" y="31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2"/>
                    <a:pt x="7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3" y="2"/>
                    <a:pt x="36" y="4"/>
                    <a:pt x="36" y="7"/>
                  </a:cubicBezTo>
                  <a:lnTo>
                    <a:pt x="36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49">
              <a:extLst>
                <a:ext uri="{FF2B5EF4-FFF2-40B4-BE49-F238E27FC236}">
                  <a16:creationId xmlns:a16="http://schemas.microsoft.com/office/drawing/2014/main" id="{5BF72BF4-9542-4B3D-9A4C-18D96FFF86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5775" y="2976563"/>
              <a:ext cx="115888" cy="115888"/>
            </a:xfrm>
            <a:custGeom>
              <a:avLst/>
              <a:gdLst>
                <a:gd name="T0" fmla="*/ 21 w 26"/>
                <a:gd name="T1" fmla="*/ 0 h 26"/>
                <a:gd name="T2" fmla="*/ 6 w 26"/>
                <a:gd name="T3" fmla="*/ 0 h 26"/>
                <a:gd name="T4" fmla="*/ 0 w 26"/>
                <a:gd name="T5" fmla="*/ 5 h 26"/>
                <a:gd name="T6" fmla="*/ 0 w 26"/>
                <a:gd name="T7" fmla="*/ 21 h 26"/>
                <a:gd name="T8" fmla="*/ 6 w 26"/>
                <a:gd name="T9" fmla="*/ 26 h 26"/>
                <a:gd name="T10" fmla="*/ 21 w 26"/>
                <a:gd name="T11" fmla="*/ 26 h 26"/>
                <a:gd name="T12" fmla="*/ 26 w 26"/>
                <a:gd name="T13" fmla="*/ 21 h 26"/>
                <a:gd name="T14" fmla="*/ 26 w 26"/>
                <a:gd name="T15" fmla="*/ 5 h 26"/>
                <a:gd name="T16" fmla="*/ 21 w 26"/>
                <a:gd name="T17" fmla="*/ 0 h 26"/>
                <a:gd name="T18" fmla="*/ 25 w 26"/>
                <a:gd name="T19" fmla="*/ 21 h 26"/>
                <a:gd name="T20" fmla="*/ 21 w 26"/>
                <a:gd name="T21" fmla="*/ 24 h 26"/>
                <a:gd name="T22" fmla="*/ 6 w 26"/>
                <a:gd name="T23" fmla="*/ 24 h 26"/>
                <a:gd name="T24" fmla="*/ 2 w 26"/>
                <a:gd name="T25" fmla="*/ 21 h 26"/>
                <a:gd name="T26" fmla="*/ 2 w 26"/>
                <a:gd name="T27" fmla="*/ 5 h 26"/>
                <a:gd name="T28" fmla="*/ 6 w 26"/>
                <a:gd name="T29" fmla="*/ 2 h 26"/>
                <a:gd name="T30" fmla="*/ 21 w 26"/>
                <a:gd name="T31" fmla="*/ 2 h 26"/>
                <a:gd name="T32" fmla="*/ 25 w 26"/>
                <a:gd name="T33" fmla="*/ 5 h 26"/>
                <a:gd name="T34" fmla="*/ 25 w 26"/>
                <a:gd name="T35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6">
                  <a:moveTo>
                    <a:pt x="2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3" y="26"/>
                    <a:pt x="6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4" y="26"/>
                    <a:pt x="26" y="24"/>
                    <a:pt x="26" y="21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2"/>
                    <a:pt x="24" y="0"/>
                    <a:pt x="21" y="0"/>
                  </a:cubicBezTo>
                  <a:close/>
                  <a:moveTo>
                    <a:pt x="25" y="21"/>
                  </a:moveTo>
                  <a:cubicBezTo>
                    <a:pt x="25" y="23"/>
                    <a:pt x="23" y="24"/>
                    <a:pt x="21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4" y="24"/>
                    <a:pt x="2" y="23"/>
                    <a:pt x="2" y="2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4" y="2"/>
                    <a:pt x="6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2"/>
                    <a:pt x="25" y="3"/>
                    <a:pt x="25" y="5"/>
                  </a:cubicBezTo>
                  <a:lnTo>
                    <a:pt x="25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50">
              <a:extLst>
                <a:ext uri="{FF2B5EF4-FFF2-40B4-BE49-F238E27FC236}">
                  <a16:creationId xmlns:a16="http://schemas.microsoft.com/office/drawing/2014/main" id="{0B1EEDC3-6CA1-4582-8C80-A550D65500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7488" y="3003550"/>
              <a:ext cx="88900" cy="88900"/>
            </a:xfrm>
            <a:custGeom>
              <a:avLst/>
              <a:gdLst>
                <a:gd name="T0" fmla="*/ 15 w 20"/>
                <a:gd name="T1" fmla="*/ 0 h 20"/>
                <a:gd name="T2" fmla="*/ 4 w 20"/>
                <a:gd name="T3" fmla="*/ 0 h 20"/>
                <a:gd name="T4" fmla="*/ 0 w 20"/>
                <a:gd name="T5" fmla="*/ 4 h 20"/>
                <a:gd name="T6" fmla="*/ 0 w 20"/>
                <a:gd name="T7" fmla="*/ 15 h 20"/>
                <a:gd name="T8" fmla="*/ 4 w 20"/>
                <a:gd name="T9" fmla="*/ 20 h 20"/>
                <a:gd name="T10" fmla="*/ 15 w 20"/>
                <a:gd name="T11" fmla="*/ 20 h 20"/>
                <a:gd name="T12" fmla="*/ 20 w 20"/>
                <a:gd name="T13" fmla="*/ 15 h 20"/>
                <a:gd name="T14" fmla="*/ 20 w 20"/>
                <a:gd name="T15" fmla="*/ 4 h 20"/>
                <a:gd name="T16" fmla="*/ 15 w 20"/>
                <a:gd name="T17" fmla="*/ 0 h 20"/>
                <a:gd name="T18" fmla="*/ 18 w 20"/>
                <a:gd name="T19" fmla="*/ 15 h 20"/>
                <a:gd name="T20" fmla="*/ 15 w 20"/>
                <a:gd name="T21" fmla="*/ 18 h 20"/>
                <a:gd name="T22" fmla="*/ 4 w 20"/>
                <a:gd name="T23" fmla="*/ 18 h 20"/>
                <a:gd name="T24" fmla="*/ 1 w 20"/>
                <a:gd name="T25" fmla="*/ 15 h 20"/>
                <a:gd name="T26" fmla="*/ 1 w 20"/>
                <a:gd name="T27" fmla="*/ 4 h 20"/>
                <a:gd name="T28" fmla="*/ 4 w 20"/>
                <a:gd name="T29" fmla="*/ 1 h 20"/>
                <a:gd name="T30" fmla="*/ 15 w 20"/>
                <a:gd name="T31" fmla="*/ 1 h 20"/>
                <a:gd name="T32" fmla="*/ 18 w 20"/>
                <a:gd name="T33" fmla="*/ 4 h 20"/>
                <a:gd name="T34" fmla="*/ 18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1" y="20"/>
                    <a:pt x="4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8" y="20"/>
                    <a:pt x="20" y="18"/>
                    <a:pt x="20" y="1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2"/>
                    <a:pt x="18" y="0"/>
                    <a:pt x="15" y="0"/>
                  </a:cubicBezTo>
                  <a:close/>
                  <a:moveTo>
                    <a:pt x="18" y="15"/>
                  </a:moveTo>
                  <a:cubicBezTo>
                    <a:pt x="18" y="17"/>
                    <a:pt x="17" y="18"/>
                    <a:pt x="1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2" y="18"/>
                    <a:pt x="1" y="17"/>
                    <a:pt x="1" y="1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2" y="1"/>
                    <a:pt x="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1"/>
                    <a:pt x="18" y="2"/>
                    <a:pt x="18" y="4"/>
                  </a:cubicBezTo>
                  <a:lnTo>
                    <a:pt x="18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Oval 51">
              <a:extLst>
                <a:ext uri="{FF2B5EF4-FFF2-40B4-BE49-F238E27FC236}">
                  <a16:creationId xmlns:a16="http://schemas.microsoft.com/office/drawing/2014/main" id="{40983857-7412-43AE-A8E2-95B98FB3C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8000" y="3419475"/>
              <a:ext cx="52388" cy="587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52">
              <a:extLst>
                <a:ext uri="{FF2B5EF4-FFF2-40B4-BE49-F238E27FC236}">
                  <a16:creationId xmlns:a16="http://schemas.microsoft.com/office/drawing/2014/main" id="{1ED53E3B-2CBB-42A9-A192-4B652FF1F5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78475" y="3416300"/>
              <a:ext cx="71438" cy="65088"/>
            </a:xfrm>
            <a:custGeom>
              <a:avLst/>
              <a:gdLst>
                <a:gd name="T0" fmla="*/ 8 w 16"/>
                <a:gd name="T1" fmla="*/ 0 h 15"/>
                <a:gd name="T2" fmla="*/ 0 w 16"/>
                <a:gd name="T3" fmla="*/ 7 h 15"/>
                <a:gd name="T4" fmla="*/ 8 w 16"/>
                <a:gd name="T5" fmla="*/ 15 h 15"/>
                <a:gd name="T6" fmla="*/ 16 w 16"/>
                <a:gd name="T7" fmla="*/ 7 h 15"/>
                <a:gd name="T8" fmla="*/ 8 w 16"/>
                <a:gd name="T9" fmla="*/ 0 h 15"/>
                <a:gd name="T10" fmla="*/ 8 w 16"/>
                <a:gd name="T11" fmla="*/ 12 h 15"/>
                <a:gd name="T12" fmla="*/ 3 w 16"/>
                <a:gd name="T13" fmla="*/ 7 h 15"/>
                <a:gd name="T14" fmla="*/ 8 w 16"/>
                <a:gd name="T15" fmla="*/ 2 h 15"/>
                <a:gd name="T16" fmla="*/ 13 w 16"/>
                <a:gd name="T17" fmla="*/ 7 h 15"/>
                <a:gd name="T18" fmla="*/ 8 w 16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2"/>
                    <a:pt x="4" y="15"/>
                    <a:pt x="8" y="15"/>
                  </a:cubicBezTo>
                  <a:cubicBezTo>
                    <a:pt x="12" y="15"/>
                    <a:pt x="16" y="12"/>
                    <a:pt x="16" y="7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7"/>
                  </a:cubicBezTo>
                  <a:cubicBezTo>
                    <a:pt x="3" y="5"/>
                    <a:pt x="5" y="2"/>
                    <a:pt x="8" y="2"/>
                  </a:cubicBezTo>
                  <a:cubicBezTo>
                    <a:pt x="11" y="2"/>
                    <a:pt x="13" y="5"/>
                    <a:pt x="13" y="7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53">
              <a:extLst>
                <a:ext uri="{FF2B5EF4-FFF2-40B4-BE49-F238E27FC236}">
                  <a16:creationId xmlns:a16="http://schemas.microsoft.com/office/drawing/2014/main" id="{F9E7C874-82DB-49F1-8C86-9461D4D19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80163" y="1900238"/>
              <a:ext cx="263525" cy="266700"/>
            </a:xfrm>
            <a:custGeom>
              <a:avLst/>
              <a:gdLst>
                <a:gd name="T0" fmla="*/ 48 w 59"/>
                <a:gd name="T1" fmla="*/ 0 h 60"/>
                <a:gd name="T2" fmla="*/ 11 w 59"/>
                <a:gd name="T3" fmla="*/ 0 h 60"/>
                <a:gd name="T4" fmla="*/ 0 w 59"/>
                <a:gd name="T5" fmla="*/ 12 h 60"/>
                <a:gd name="T6" fmla="*/ 0 w 59"/>
                <a:gd name="T7" fmla="*/ 48 h 60"/>
                <a:gd name="T8" fmla="*/ 11 w 59"/>
                <a:gd name="T9" fmla="*/ 60 h 60"/>
                <a:gd name="T10" fmla="*/ 48 w 59"/>
                <a:gd name="T11" fmla="*/ 60 h 60"/>
                <a:gd name="T12" fmla="*/ 59 w 59"/>
                <a:gd name="T13" fmla="*/ 48 h 60"/>
                <a:gd name="T14" fmla="*/ 59 w 59"/>
                <a:gd name="T15" fmla="*/ 12 h 60"/>
                <a:gd name="T16" fmla="*/ 48 w 59"/>
                <a:gd name="T17" fmla="*/ 0 h 60"/>
                <a:gd name="T18" fmla="*/ 57 w 59"/>
                <a:gd name="T19" fmla="*/ 48 h 60"/>
                <a:gd name="T20" fmla="*/ 48 w 59"/>
                <a:gd name="T21" fmla="*/ 57 h 60"/>
                <a:gd name="T22" fmla="*/ 11 w 59"/>
                <a:gd name="T23" fmla="*/ 57 h 60"/>
                <a:gd name="T24" fmla="*/ 2 w 59"/>
                <a:gd name="T25" fmla="*/ 48 h 60"/>
                <a:gd name="T26" fmla="*/ 2 w 59"/>
                <a:gd name="T27" fmla="*/ 12 h 60"/>
                <a:gd name="T28" fmla="*/ 11 w 59"/>
                <a:gd name="T29" fmla="*/ 2 h 60"/>
                <a:gd name="T30" fmla="*/ 48 w 59"/>
                <a:gd name="T31" fmla="*/ 2 h 60"/>
                <a:gd name="T32" fmla="*/ 57 w 59"/>
                <a:gd name="T33" fmla="*/ 12 h 60"/>
                <a:gd name="T34" fmla="*/ 57 w 59"/>
                <a:gd name="T35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60">
                  <a:moveTo>
                    <a:pt x="4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5"/>
                    <a:pt x="5" y="60"/>
                    <a:pt x="11" y="60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54" y="60"/>
                    <a:pt x="59" y="55"/>
                    <a:pt x="59" y="48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9" y="5"/>
                    <a:pt x="54" y="0"/>
                    <a:pt x="48" y="0"/>
                  </a:cubicBezTo>
                  <a:close/>
                  <a:moveTo>
                    <a:pt x="57" y="48"/>
                  </a:moveTo>
                  <a:cubicBezTo>
                    <a:pt x="57" y="53"/>
                    <a:pt x="53" y="57"/>
                    <a:pt x="48" y="57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6" y="57"/>
                    <a:pt x="2" y="53"/>
                    <a:pt x="2" y="48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6"/>
                    <a:pt x="6" y="2"/>
                    <a:pt x="11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3" y="2"/>
                    <a:pt x="57" y="6"/>
                    <a:pt x="57" y="12"/>
                  </a:cubicBezTo>
                  <a:lnTo>
                    <a:pt x="57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54">
              <a:extLst>
                <a:ext uri="{FF2B5EF4-FFF2-40B4-BE49-F238E27FC236}">
                  <a16:creationId xmlns:a16="http://schemas.microsoft.com/office/drawing/2014/main" id="{96F8E924-D8F0-4E56-B43C-8C3F39F3C2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96025" y="1746250"/>
              <a:ext cx="307975" cy="309563"/>
            </a:xfrm>
            <a:custGeom>
              <a:avLst/>
              <a:gdLst>
                <a:gd name="T0" fmla="*/ 56 w 69"/>
                <a:gd name="T1" fmla="*/ 0 h 70"/>
                <a:gd name="T2" fmla="*/ 13 w 69"/>
                <a:gd name="T3" fmla="*/ 0 h 70"/>
                <a:gd name="T4" fmla="*/ 0 w 69"/>
                <a:gd name="T5" fmla="*/ 13 h 70"/>
                <a:gd name="T6" fmla="*/ 0 w 69"/>
                <a:gd name="T7" fmla="*/ 57 h 70"/>
                <a:gd name="T8" fmla="*/ 13 w 69"/>
                <a:gd name="T9" fmla="*/ 70 h 70"/>
                <a:gd name="T10" fmla="*/ 56 w 69"/>
                <a:gd name="T11" fmla="*/ 70 h 70"/>
                <a:gd name="T12" fmla="*/ 69 w 69"/>
                <a:gd name="T13" fmla="*/ 57 h 70"/>
                <a:gd name="T14" fmla="*/ 69 w 69"/>
                <a:gd name="T15" fmla="*/ 13 h 70"/>
                <a:gd name="T16" fmla="*/ 56 w 69"/>
                <a:gd name="T17" fmla="*/ 0 h 70"/>
                <a:gd name="T18" fmla="*/ 68 w 69"/>
                <a:gd name="T19" fmla="*/ 57 h 70"/>
                <a:gd name="T20" fmla="*/ 56 w 69"/>
                <a:gd name="T21" fmla="*/ 68 h 70"/>
                <a:gd name="T22" fmla="*/ 13 w 69"/>
                <a:gd name="T23" fmla="*/ 68 h 70"/>
                <a:gd name="T24" fmla="*/ 1 w 69"/>
                <a:gd name="T25" fmla="*/ 57 h 70"/>
                <a:gd name="T26" fmla="*/ 1 w 69"/>
                <a:gd name="T27" fmla="*/ 13 h 70"/>
                <a:gd name="T28" fmla="*/ 13 w 69"/>
                <a:gd name="T29" fmla="*/ 2 h 70"/>
                <a:gd name="T30" fmla="*/ 56 w 69"/>
                <a:gd name="T31" fmla="*/ 2 h 70"/>
                <a:gd name="T32" fmla="*/ 68 w 69"/>
                <a:gd name="T33" fmla="*/ 13 h 70"/>
                <a:gd name="T34" fmla="*/ 68 w 69"/>
                <a:gd name="T35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" h="70">
                  <a:moveTo>
                    <a:pt x="5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4"/>
                    <a:pt x="6" y="70"/>
                    <a:pt x="13" y="70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64" y="70"/>
                    <a:pt x="69" y="64"/>
                    <a:pt x="69" y="57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9" y="6"/>
                    <a:pt x="64" y="0"/>
                    <a:pt x="56" y="0"/>
                  </a:cubicBezTo>
                  <a:close/>
                  <a:moveTo>
                    <a:pt x="68" y="57"/>
                  </a:moveTo>
                  <a:cubicBezTo>
                    <a:pt x="68" y="63"/>
                    <a:pt x="63" y="68"/>
                    <a:pt x="56" y="68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6" y="68"/>
                    <a:pt x="1" y="63"/>
                    <a:pt x="1" y="5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7"/>
                    <a:pt x="6" y="2"/>
                    <a:pt x="13" y="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63" y="2"/>
                    <a:pt x="68" y="7"/>
                    <a:pt x="68" y="13"/>
                  </a:cubicBezTo>
                  <a:lnTo>
                    <a:pt x="6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55">
              <a:extLst>
                <a:ext uri="{FF2B5EF4-FFF2-40B4-BE49-F238E27FC236}">
                  <a16:creationId xmlns:a16="http://schemas.microsoft.com/office/drawing/2014/main" id="{3D533BA3-E85E-49EE-8D37-0364EA3D48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7013" y="2063750"/>
              <a:ext cx="209550" cy="209550"/>
            </a:xfrm>
            <a:custGeom>
              <a:avLst/>
              <a:gdLst>
                <a:gd name="T0" fmla="*/ 38 w 47"/>
                <a:gd name="T1" fmla="*/ 0 h 47"/>
                <a:gd name="T2" fmla="*/ 9 w 47"/>
                <a:gd name="T3" fmla="*/ 0 h 47"/>
                <a:gd name="T4" fmla="*/ 0 w 47"/>
                <a:gd name="T5" fmla="*/ 9 h 47"/>
                <a:gd name="T6" fmla="*/ 0 w 47"/>
                <a:gd name="T7" fmla="*/ 38 h 47"/>
                <a:gd name="T8" fmla="*/ 9 w 47"/>
                <a:gd name="T9" fmla="*/ 47 h 47"/>
                <a:gd name="T10" fmla="*/ 38 w 47"/>
                <a:gd name="T11" fmla="*/ 47 h 47"/>
                <a:gd name="T12" fmla="*/ 47 w 47"/>
                <a:gd name="T13" fmla="*/ 38 h 47"/>
                <a:gd name="T14" fmla="*/ 47 w 47"/>
                <a:gd name="T15" fmla="*/ 9 h 47"/>
                <a:gd name="T16" fmla="*/ 38 w 47"/>
                <a:gd name="T17" fmla="*/ 0 h 47"/>
                <a:gd name="T18" fmla="*/ 45 w 47"/>
                <a:gd name="T19" fmla="*/ 38 h 47"/>
                <a:gd name="T20" fmla="*/ 38 w 47"/>
                <a:gd name="T21" fmla="*/ 45 h 47"/>
                <a:gd name="T22" fmla="*/ 9 w 47"/>
                <a:gd name="T23" fmla="*/ 45 h 47"/>
                <a:gd name="T24" fmla="*/ 2 w 47"/>
                <a:gd name="T25" fmla="*/ 38 h 47"/>
                <a:gd name="T26" fmla="*/ 2 w 47"/>
                <a:gd name="T27" fmla="*/ 9 h 47"/>
                <a:gd name="T28" fmla="*/ 9 w 47"/>
                <a:gd name="T29" fmla="*/ 2 h 47"/>
                <a:gd name="T30" fmla="*/ 38 w 47"/>
                <a:gd name="T31" fmla="*/ 2 h 47"/>
                <a:gd name="T32" fmla="*/ 45 w 47"/>
                <a:gd name="T33" fmla="*/ 9 h 47"/>
                <a:gd name="T34" fmla="*/ 45 w 47"/>
                <a:gd name="T35" fmla="*/ 3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47">
                  <a:moveTo>
                    <a:pt x="3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3"/>
                    <a:pt x="4" y="47"/>
                    <a:pt x="9" y="47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43" y="47"/>
                    <a:pt x="47" y="43"/>
                    <a:pt x="47" y="38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4"/>
                    <a:pt x="43" y="0"/>
                    <a:pt x="38" y="0"/>
                  </a:cubicBezTo>
                  <a:close/>
                  <a:moveTo>
                    <a:pt x="45" y="38"/>
                  </a:moveTo>
                  <a:cubicBezTo>
                    <a:pt x="45" y="42"/>
                    <a:pt x="42" y="45"/>
                    <a:pt x="38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5" y="45"/>
                    <a:pt x="2" y="42"/>
                    <a:pt x="2" y="3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42" y="2"/>
                    <a:pt x="45" y="5"/>
                    <a:pt x="45" y="9"/>
                  </a:cubicBezTo>
                  <a:lnTo>
                    <a:pt x="45" y="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56">
              <a:extLst>
                <a:ext uri="{FF2B5EF4-FFF2-40B4-BE49-F238E27FC236}">
                  <a16:creationId xmlns:a16="http://schemas.microsoft.com/office/drawing/2014/main" id="{3F8AFF3E-2A48-40CB-AC88-C11023896E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0025" y="1825625"/>
              <a:ext cx="169863" cy="163513"/>
            </a:xfrm>
            <a:custGeom>
              <a:avLst/>
              <a:gdLst>
                <a:gd name="T0" fmla="*/ 31 w 38"/>
                <a:gd name="T1" fmla="*/ 0 h 37"/>
                <a:gd name="T2" fmla="*/ 8 w 38"/>
                <a:gd name="T3" fmla="*/ 0 h 37"/>
                <a:gd name="T4" fmla="*/ 0 w 38"/>
                <a:gd name="T5" fmla="*/ 7 h 37"/>
                <a:gd name="T6" fmla="*/ 0 w 38"/>
                <a:gd name="T7" fmla="*/ 30 h 37"/>
                <a:gd name="T8" fmla="*/ 8 w 38"/>
                <a:gd name="T9" fmla="*/ 37 h 37"/>
                <a:gd name="T10" fmla="*/ 31 w 38"/>
                <a:gd name="T11" fmla="*/ 37 h 37"/>
                <a:gd name="T12" fmla="*/ 38 w 38"/>
                <a:gd name="T13" fmla="*/ 30 h 37"/>
                <a:gd name="T14" fmla="*/ 38 w 38"/>
                <a:gd name="T15" fmla="*/ 7 h 37"/>
                <a:gd name="T16" fmla="*/ 31 w 38"/>
                <a:gd name="T17" fmla="*/ 0 h 37"/>
                <a:gd name="T18" fmla="*/ 36 w 38"/>
                <a:gd name="T19" fmla="*/ 30 h 37"/>
                <a:gd name="T20" fmla="*/ 31 w 38"/>
                <a:gd name="T21" fmla="*/ 36 h 37"/>
                <a:gd name="T22" fmla="*/ 8 w 38"/>
                <a:gd name="T23" fmla="*/ 36 h 37"/>
                <a:gd name="T24" fmla="*/ 2 w 38"/>
                <a:gd name="T25" fmla="*/ 30 h 37"/>
                <a:gd name="T26" fmla="*/ 2 w 38"/>
                <a:gd name="T27" fmla="*/ 7 h 37"/>
                <a:gd name="T28" fmla="*/ 8 w 38"/>
                <a:gd name="T29" fmla="*/ 1 h 37"/>
                <a:gd name="T30" fmla="*/ 31 w 38"/>
                <a:gd name="T31" fmla="*/ 1 h 37"/>
                <a:gd name="T32" fmla="*/ 36 w 38"/>
                <a:gd name="T33" fmla="*/ 7 h 37"/>
                <a:gd name="T34" fmla="*/ 36 w 38"/>
                <a:gd name="T35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1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4"/>
                    <a:pt x="4" y="37"/>
                    <a:pt x="8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5" y="37"/>
                    <a:pt x="38" y="34"/>
                    <a:pt x="38" y="30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3"/>
                    <a:pt x="35" y="0"/>
                    <a:pt x="31" y="0"/>
                  </a:cubicBezTo>
                  <a:close/>
                  <a:moveTo>
                    <a:pt x="36" y="30"/>
                  </a:moveTo>
                  <a:cubicBezTo>
                    <a:pt x="36" y="33"/>
                    <a:pt x="34" y="36"/>
                    <a:pt x="31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36"/>
                    <a:pt x="2" y="33"/>
                    <a:pt x="2" y="30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4"/>
                    <a:pt x="4" y="1"/>
                    <a:pt x="8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4" y="1"/>
                    <a:pt x="36" y="4"/>
                    <a:pt x="36" y="7"/>
                  </a:cubicBezTo>
                  <a:lnTo>
                    <a:pt x="36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57">
              <a:extLst>
                <a:ext uri="{FF2B5EF4-FFF2-40B4-BE49-F238E27FC236}">
                  <a16:creationId xmlns:a16="http://schemas.microsoft.com/office/drawing/2014/main" id="{B4206200-2338-49E6-818D-9AA31A9E9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3063" y="2001838"/>
              <a:ext cx="115888" cy="115888"/>
            </a:xfrm>
            <a:custGeom>
              <a:avLst/>
              <a:gdLst>
                <a:gd name="T0" fmla="*/ 21 w 26"/>
                <a:gd name="T1" fmla="*/ 0 h 26"/>
                <a:gd name="T2" fmla="*/ 5 w 26"/>
                <a:gd name="T3" fmla="*/ 0 h 26"/>
                <a:gd name="T4" fmla="*/ 0 w 26"/>
                <a:gd name="T5" fmla="*/ 5 h 26"/>
                <a:gd name="T6" fmla="*/ 0 w 26"/>
                <a:gd name="T7" fmla="*/ 21 h 26"/>
                <a:gd name="T8" fmla="*/ 5 w 26"/>
                <a:gd name="T9" fmla="*/ 26 h 26"/>
                <a:gd name="T10" fmla="*/ 21 w 26"/>
                <a:gd name="T11" fmla="*/ 26 h 26"/>
                <a:gd name="T12" fmla="*/ 26 w 26"/>
                <a:gd name="T13" fmla="*/ 21 h 26"/>
                <a:gd name="T14" fmla="*/ 26 w 26"/>
                <a:gd name="T15" fmla="*/ 5 h 26"/>
                <a:gd name="T16" fmla="*/ 21 w 26"/>
                <a:gd name="T17" fmla="*/ 0 h 26"/>
                <a:gd name="T18" fmla="*/ 25 w 26"/>
                <a:gd name="T19" fmla="*/ 21 h 26"/>
                <a:gd name="T20" fmla="*/ 21 w 26"/>
                <a:gd name="T21" fmla="*/ 25 h 26"/>
                <a:gd name="T22" fmla="*/ 5 w 26"/>
                <a:gd name="T23" fmla="*/ 25 h 26"/>
                <a:gd name="T24" fmla="*/ 2 w 26"/>
                <a:gd name="T25" fmla="*/ 21 h 26"/>
                <a:gd name="T26" fmla="*/ 2 w 26"/>
                <a:gd name="T27" fmla="*/ 5 h 26"/>
                <a:gd name="T28" fmla="*/ 5 w 26"/>
                <a:gd name="T29" fmla="*/ 2 h 26"/>
                <a:gd name="T30" fmla="*/ 21 w 26"/>
                <a:gd name="T31" fmla="*/ 2 h 26"/>
                <a:gd name="T32" fmla="*/ 25 w 26"/>
                <a:gd name="T33" fmla="*/ 5 h 26"/>
                <a:gd name="T34" fmla="*/ 25 w 26"/>
                <a:gd name="T35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6">
                  <a:moveTo>
                    <a:pt x="2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2" y="26"/>
                    <a:pt x="5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4" y="26"/>
                    <a:pt x="26" y="24"/>
                    <a:pt x="26" y="21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3"/>
                    <a:pt x="24" y="0"/>
                    <a:pt x="21" y="0"/>
                  </a:cubicBezTo>
                  <a:close/>
                  <a:moveTo>
                    <a:pt x="25" y="21"/>
                  </a:moveTo>
                  <a:cubicBezTo>
                    <a:pt x="25" y="23"/>
                    <a:pt x="23" y="25"/>
                    <a:pt x="21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3" y="25"/>
                    <a:pt x="2" y="23"/>
                    <a:pt x="2" y="2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3" y="2"/>
                    <a:pt x="5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2"/>
                    <a:pt x="25" y="3"/>
                    <a:pt x="25" y="5"/>
                  </a:cubicBezTo>
                  <a:lnTo>
                    <a:pt x="25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58">
              <a:extLst>
                <a:ext uri="{FF2B5EF4-FFF2-40B4-BE49-F238E27FC236}">
                  <a16:creationId xmlns:a16="http://schemas.microsoft.com/office/drawing/2014/main" id="{FC33FCD7-6204-417D-B919-73D8769E4A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3063" y="1731963"/>
              <a:ext cx="90488" cy="88900"/>
            </a:xfrm>
            <a:custGeom>
              <a:avLst/>
              <a:gdLst>
                <a:gd name="T0" fmla="*/ 16 w 20"/>
                <a:gd name="T1" fmla="*/ 0 h 20"/>
                <a:gd name="T2" fmla="*/ 5 w 20"/>
                <a:gd name="T3" fmla="*/ 0 h 20"/>
                <a:gd name="T4" fmla="*/ 0 w 20"/>
                <a:gd name="T5" fmla="*/ 5 h 20"/>
                <a:gd name="T6" fmla="*/ 0 w 20"/>
                <a:gd name="T7" fmla="*/ 16 h 20"/>
                <a:gd name="T8" fmla="*/ 5 w 20"/>
                <a:gd name="T9" fmla="*/ 20 h 20"/>
                <a:gd name="T10" fmla="*/ 16 w 20"/>
                <a:gd name="T11" fmla="*/ 20 h 20"/>
                <a:gd name="T12" fmla="*/ 20 w 20"/>
                <a:gd name="T13" fmla="*/ 16 h 20"/>
                <a:gd name="T14" fmla="*/ 20 w 20"/>
                <a:gd name="T15" fmla="*/ 5 h 20"/>
                <a:gd name="T16" fmla="*/ 16 w 20"/>
                <a:gd name="T17" fmla="*/ 0 h 20"/>
                <a:gd name="T18" fmla="*/ 19 w 20"/>
                <a:gd name="T19" fmla="*/ 16 h 20"/>
                <a:gd name="T20" fmla="*/ 16 w 20"/>
                <a:gd name="T21" fmla="*/ 19 h 20"/>
                <a:gd name="T22" fmla="*/ 5 w 20"/>
                <a:gd name="T23" fmla="*/ 19 h 20"/>
                <a:gd name="T24" fmla="*/ 2 w 20"/>
                <a:gd name="T25" fmla="*/ 16 h 20"/>
                <a:gd name="T26" fmla="*/ 2 w 20"/>
                <a:gd name="T27" fmla="*/ 5 h 20"/>
                <a:gd name="T28" fmla="*/ 5 w 20"/>
                <a:gd name="T29" fmla="*/ 2 h 20"/>
                <a:gd name="T30" fmla="*/ 16 w 20"/>
                <a:gd name="T31" fmla="*/ 2 h 20"/>
                <a:gd name="T32" fmla="*/ 19 w 20"/>
                <a:gd name="T33" fmla="*/ 5 h 20"/>
                <a:gd name="T34" fmla="*/ 19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8"/>
                    <a:pt x="2" y="20"/>
                    <a:pt x="5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8" y="20"/>
                    <a:pt x="20" y="18"/>
                    <a:pt x="20" y="1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  <a:moveTo>
                    <a:pt x="19" y="16"/>
                  </a:moveTo>
                  <a:cubicBezTo>
                    <a:pt x="19" y="18"/>
                    <a:pt x="18" y="19"/>
                    <a:pt x="16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3" y="19"/>
                    <a:pt x="2" y="18"/>
                    <a:pt x="2" y="1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3" y="2"/>
                    <a:pt x="5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8" y="2"/>
                    <a:pt x="19" y="3"/>
                    <a:pt x="19" y="5"/>
                  </a:cubicBezTo>
                  <a:lnTo>
                    <a:pt x="19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Oval 59">
              <a:extLst>
                <a:ext uri="{FF2B5EF4-FFF2-40B4-BE49-F238E27FC236}">
                  <a16:creationId xmlns:a16="http://schemas.microsoft.com/office/drawing/2014/main" id="{4A2C05C7-3E0C-4860-80FF-8BD28BABF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175" y="2024063"/>
              <a:ext cx="58738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60">
              <a:extLst>
                <a:ext uri="{FF2B5EF4-FFF2-40B4-BE49-F238E27FC236}">
                  <a16:creationId xmlns:a16="http://schemas.microsoft.com/office/drawing/2014/main" id="{CE2AC7E8-9888-4A57-8904-D49387B7FA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0000" y="2016125"/>
              <a:ext cx="71438" cy="69850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3 h 16"/>
                <a:gd name="T12" fmla="*/ 3 w 16"/>
                <a:gd name="T13" fmla="*/ 8 h 16"/>
                <a:gd name="T14" fmla="*/ 8 w 16"/>
                <a:gd name="T15" fmla="*/ 3 h 16"/>
                <a:gd name="T16" fmla="*/ 13 w 16"/>
                <a:gd name="T17" fmla="*/ 8 h 16"/>
                <a:gd name="T18" fmla="*/ 8 w 16"/>
                <a:gd name="T1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lose/>
                  <a:moveTo>
                    <a:pt x="8" y="13"/>
                  </a:moveTo>
                  <a:cubicBezTo>
                    <a:pt x="5" y="13"/>
                    <a:pt x="3" y="11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3" y="5"/>
                    <a:pt x="13" y="8"/>
                  </a:cubicBezTo>
                  <a:cubicBezTo>
                    <a:pt x="13" y="11"/>
                    <a:pt x="10" y="13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61">
              <a:extLst>
                <a:ext uri="{FF2B5EF4-FFF2-40B4-BE49-F238E27FC236}">
                  <a16:creationId xmlns:a16="http://schemas.microsoft.com/office/drawing/2014/main" id="{923DFF13-BCAB-4CA9-BA6C-DD5A6F579B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3125" y="2184400"/>
              <a:ext cx="146050" cy="146050"/>
            </a:xfrm>
            <a:custGeom>
              <a:avLst/>
              <a:gdLst>
                <a:gd name="T0" fmla="*/ 26 w 33"/>
                <a:gd name="T1" fmla="*/ 0 h 33"/>
                <a:gd name="T2" fmla="*/ 6 w 33"/>
                <a:gd name="T3" fmla="*/ 0 h 33"/>
                <a:gd name="T4" fmla="*/ 0 w 33"/>
                <a:gd name="T5" fmla="*/ 7 h 33"/>
                <a:gd name="T6" fmla="*/ 0 w 33"/>
                <a:gd name="T7" fmla="*/ 27 h 33"/>
                <a:gd name="T8" fmla="*/ 6 w 33"/>
                <a:gd name="T9" fmla="*/ 33 h 33"/>
                <a:gd name="T10" fmla="*/ 26 w 33"/>
                <a:gd name="T11" fmla="*/ 33 h 33"/>
                <a:gd name="T12" fmla="*/ 33 w 33"/>
                <a:gd name="T13" fmla="*/ 27 h 33"/>
                <a:gd name="T14" fmla="*/ 33 w 33"/>
                <a:gd name="T15" fmla="*/ 7 h 33"/>
                <a:gd name="T16" fmla="*/ 26 w 33"/>
                <a:gd name="T17" fmla="*/ 0 h 33"/>
                <a:gd name="T18" fmla="*/ 31 w 33"/>
                <a:gd name="T19" fmla="*/ 27 h 33"/>
                <a:gd name="T20" fmla="*/ 26 w 33"/>
                <a:gd name="T21" fmla="*/ 32 h 33"/>
                <a:gd name="T22" fmla="*/ 6 w 33"/>
                <a:gd name="T23" fmla="*/ 32 h 33"/>
                <a:gd name="T24" fmla="*/ 1 w 33"/>
                <a:gd name="T25" fmla="*/ 27 h 33"/>
                <a:gd name="T26" fmla="*/ 1 w 33"/>
                <a:gd name="T27" fmla="*/ 7 h 33"/>
                <a:gd name="T28" fmla="*/ 6 w 33"/>
                <a:gd name="T29" fmla="*/ 2 h 33"/>
                <a:gd name="T30" fmla="*/ 26 w 33"/>
                <a:gd name="T31" fmla="*/ 2 h 33"/>
                <a:gd name="T32" fmla="*/ 31 w 33"/>
                <a:gd name="T33" fmla="*/ 7 h 33"/>
                <a:gd name="T34" fmla="*/ 31 w 33"/>
                <a:gd name="T3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1"/>
                    <a:pt x="3" y="33"/>
                    <a:pt x="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1"/>
                    <a:pt x="33" y="2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7"/>
                  </a:moveTo>
                  <a:cubicBezTo>
                    <a:pt x="31" y="30"/>
                    <a:pt x="29" y="32"/>
                    <a:pt x="2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3" y="32"/>
                    <a:pt x="1" y="30"/>
                    <a:pt x="1" y="2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3" y="2"/>
                    <a:pt x="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9" y="2"/>
                    <a:pt x="31" y="4"/>
                    <a:pt x="31" y="7"/>
                  </a:cubicBezTo>
                  <a:lnTo>
                    <a:pt x="31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62">
              <a:extLst>
                <a:ext uri="{FF2B5EF4-FFF2-40B4-BE49-F238E27FC236}">
                  <a16:creationId xmlns:a16="http://schemas.microsoft.com/office/drawing/2014/main" id="{4E5118A9-7F66-4FB5-B3D2-64C9D68F8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9325" y="1887538"/>
              <a:ext cx="212725" cy="212725"/>
            </a:xfrm>
            <a:custGeom>
              <a:avLst/>
              <a:gdLst>
                <a:gd name="T0" fmla="*/ 39 w 48"/>
                <a:gd name="T1" fmla="*/ 0 h 48"/>
                <a:gd name="T2" fmla="*/ 9 w 48"/>
                <a:gd name="T3" fmla="*/ 0 h 48"/>
                <a:gd name="T4" fmla="*/ 0 w 48"/>
                <a:gd name="T5" fmla="*/ 9 h 48"/>
                <a:gd name="T6" fmla="*/ 0 w 48"/>
                <a:gd name="T7" fmla="*/ 39 h 48"/>
                <a:gd name="T8" fmla="*/ 9 w 48"/>
                <a:gd name="T9" fmla="*/ 48 h 48"/>
                <a:gd name="T10" fmla="*/ 39 w 48"/>
                <a:gd name="T11" fmla="*/ 48 h 48"/>
                <a:gd name="T12" fmla="*/ 48 w 48"/>
                <a:gd name="T13" fmla="*/ 39 h 48"/>
                <a:gd name="T14" fmla="*/ 48 w 48"/>
                <a:gd name="T15" fmla="*/ 9 h 48"/>
                <a:gd name="T16" fmla="*/ 39 w 48"/>
                <a:gd name="T17" fmla="*/ 0 h 48"/>
                <a:gd name="T18" fmla="*/ 46 w 48"/>
                <a:gd name="T19" fmla="*/ 39 h 48"/>
                <a:gd name="T20" fmla="*/ 39 w 48"/>
                <a:gd name="T21" fmla="*/ 46 h 48"/>
                <a:gd name="T22" fmla="*/ 9 w 48"/>
                <a:gd name="T23" fmla="*/ 46 h 48"/>
                <a:gd name="T24" fmla="*/ 2 w 48"/>
                <a:gd name="T25" fmla="*/ 39 h 48"/>
                <a:gd name="T26" fmla="*/ 2 w 48"/>
                <a:gd name="T27" fmla="*/ 9 h 48"/>
                <a:gd name="T28" fmla="*/ 9 w 48"/>
                <a:gd name="T29" fmla="*/ 2 h 48"/>
                <a:gd name="T30" fmla="*/ 39 w 48"/>
                <a:gd name="T31" fmla="*/ 2 h 48"/>
                <a:gd name="T32" fmla="*/ 46 w 48"/>
                <a:gd name="T33" fmla="*/ 9 h 48"/>
                <a:gd name="T34" fmla="*/ 46 w 48"/>
                <a:gd name="T35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8">
                  <a:moveTo>
                    <a:pt x="3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4"/>
                    <a:pt x="4" y="48"/>
                    <a:pt x="9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4" y="48"/>
                    <a:pt x="48" y="44"/>
                    <a:pt x="48" y="3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4"/>
                    <a:pt x="44" y="0"/>
                    <a:pt x="39" y="0"/>
                  </a:cubicBezTo>
                  <a:close/>
                  <a:moveTo>
                    <a:pt x="46" y="39"/>
                  </a:moveTo>
                  <a:cubicBezTo>
                    <a:pt x="46" y="43"/>
                    <a:pt x="43" y="46"/>
                    <a:pt x="3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2" y="43"/>
                    <a:pt x="2" y="3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3" y="2"/>
                    <a:pt x="46" y="5"/>
                    <a:pt x="46" y="9"/>
                  </a:cubicBezTo>
                  <a:lnTo>
                    <a:pt x="4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63">
              <a:extLst>
                <a:ext uri="{FF2B5EF4-FFF2-40B4-BE49-F238E27FC236}">
                  <a16:creationId xmlns:a16="http://schemas.microsoft.com/office/drawing/2014/main" id="{D4B26FFB-8B18-4A8E-BD49-7513104826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84900" y="2144713"/>
              <a:ext cx="200025" cy="203200"/>
            </a:xfrm>
            <a:custGeom>
              <a:avLst/>
              <a:gdLst>
                <a:gd name="T0" fmla="*/ 37 w 45"/>
                <a:gd name="T1" fmla="*/ 0 h 46"/>
                <a:gd name="T2" fmla="*/ 8 w 45"/>
                <a:gd name="T3" fmla="*/ 0 h 46"/>
                <a:gd name="T4" fmla="*/ 0 w 45"/>
                <a:gd name="T5" fmla="*/ 9 h 46"/>
                <a:gd name="T6" fmla="*/ 0 w 45"/>
                <a:gd name="T7" fmla="*/ 37 h 46"/>
                <a:gd name="T8" fmla="*/ 8 w 45"/>
                <a:gd name="T9" fmla="*/ 46 h 46"/>
                <a:gd name="T10" fmla="*/ 37 w 45"/>
                <a:gd name="T11" fmla="*/ 46 h 46"/>
                <a:gd name="T12" fmla="*/ 45 w 45"/>
                <a:gd name="T13" fmla="*/ 37 h 46"/>
                <a:gd name="T14" fmla="*/ 45 w 45"/>
                <a:gd name="T15" fmla="*/ 9 h 46"/>
                <a:gd name="T16" fmla="*/ 37 w 45"/>
                <a:gd name="T17" fmla="*/ 0 h 46"/>
                <a:gd name="T18" fmla="*/ 44 w 45"/>
                <a:gd name="T19" fmla="*/ 37 h 46"/>
                <a:gd name="T20" fmla="*/ 37 w 45"/>
                <a:gd name="T21" fmla="*/ 44 h 46"/>
                <a:gd name="T22" fmla="*/ 8 w 45"/>
                <a:gd name="T23" fmla="*/ 44 h 46"/>
                <a:gd name="T24" fmla="*/ 1 w 45"/>
                <a:gd name="T25" fmla="*/ 37 h 46"/>
                <a:gd name="T26" fmla="*/ 1 w 45"/>
                <a:gd name="T27" fmla="*/ 9 h 46"/>
                <a:gd name="T28" fmla="*/ 8 w 45"/>
                <a:gd name="T29" fmla="*/ 2 h 46"/>
                <a:gd name="T30" fmla="*/ 37 w 45"/>
                <a:gd name="T31" fmla="*/ 2 h 46"/>
                <a:gd name="T32" fmla="*/ 44 w 45"/>
                <a:gd name="T33" fmla="*/ 9 h 46"/>
                <a:gd name="T34" fmla="*/ 44 w 45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6">
                  <a:moveTo>
                    <a:pt x="3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41" y="46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1"/>
                    <a:pt x="41" y="44"/>
                    <a:pt x="37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4" y="44"/>
                    <a:pt x="1" y="41"/>
                    <a:pt x="1" y="37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4" y="2"/>
                    <a:pt x="8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1" y="2"/>
                    <a:pt x="44" y="5"/>
                    <a:pt x="44" y="9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64">
              <a:extLst>
                <a:ext uri="{FF2B5EF4-FFF2-40B4-BE49-F238E27FC236}">
                  <a16:creationId xmlns:a16="http://schemas.microsoft.com/office/drawing/2014/main" id="{5F1E4ED8-B845-480F-AFE0-C2B7D9E78D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45213" y="1944688"/>
              <a:ext cx="320675" cy="323850"/>
            </a:xfrm>
            <a:custGeom>
              <a:avLst/>
              <a:gdLst>
                <a:gd name="T0" fmla="*/ 59 w 72"/>
                <a:gd name="T1" fmla="*/ 0 h 73"/>
                <a:gd name="T2" fmla="*/ 13 w 72"/>
                <a:gd name="T3" fmla="*/ 0 h 73"/>
                <a:gd name="T4" fmla="*/ 0 w 72"/>
                <a:gd name="T5" fmla="*/ 14 h 73"/>
                <a:gd name="T6" fmla="*/ 0 w 72"/>
                <a:gd name="T7" fmla="*/ 59 h 73"/>
                <a:gd name="T8" fmla="*/ 13 w 72"/>
                <a:gd name="T9" fmla="*/ 73 h 73"/>
                <a:gd name="T10" fmla="*/ 59 w 72"/>
                <a:gd name="T11" fmla="*/ 73 h 73"/>
                <a:gd name="T12" fmla="*/ 72 w 72"/>
                <a:gd name="T13" fmla="*/ 59 h 73"/>
                <a:gd name="T14" fmla="*/ 72 w 72"/>
                <a:gd name="T15" fmla="*/ 14 h 73"/>
                <a:gd name="T16" fmla="*/ 59 w 72"/>
                <a:gd name="T17" fmla="*/ 0 h 73"/>
                <a:gd name="T18" fmla="*/ 70 w 72"/>
                <a:gd name="T19" fmla="*/ 59 h 73"/>
                <a:gd name="T20" fmla="*/ 59 w 72"/>
                <a:gd name="T21" fmla="*/ 70 h 73"/>
                <a:gd name="T22" fmla="*/ 13 w 72"/>
                <a:gd name="T23" fmla="*/ 70 h 73"/>
                <a:gd name="T24" fmla="*/ 2 w 72"/>
                <a:gd name="T25" fmla="*/ 59 h 73"/>
                <a:gd name="T26" fmla="*/ 2 w 72"/>
                <a:gd name="T27" fmla="*/ 14 h 73"/>
                <a:gd name="T28" fmla="*/ 13 w 72"/>
                <a:gd name="T29" fmla="*/ 2 h 73"/>
                <a:gd name="T30" fmla="*/ 59 w 72"/>
                <a:gd name="T31" fmla="*/ 2 h 73"/>
                <a:gd name="T32" fmla="*/ 70 w 72"/>
                <a:gd name="T33" fmla="*/ 14 h 73"/>
                <a:gd name="T34" fmla="*/ 70 w 72"/>
                <a:gd name="T35" fmla="*/ 5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73">
                  <a:moveTo>
                    <a:pt x="59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6"/>
                    <a:pt x="6" y="73"/>
                    <a:pt x="13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6" y="73"/>
                    <a:pt x="72" y="66"/>
                    <a:pt x="72" y="59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2" y="6"/>
                    <a:pt x="66" y="0"/>
                    <a:pt x="59" y="0"/>
                  </a:cubicBezTo>
                  <a:close/>
                  <a:moveTo>
                    <a:pt x="70" y="59"/>
                  </a:moveTo>
                  <a:cubicBezTo>
                    <a:pt x="70" y="65"/>
                    <a:pt x="65" y="70"/>
                    <a:pt x="59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7" y="70"/>
                    <a:pt x="2" y="65"/>
                    <a:pt x="2" y="59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7"/>
                    <a:pt x="7" y="2"/>
                    <a:pt x="13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5" y="2"/>
                    <a:pt x="70" y="7"/>
                    <a:pt x="70" y="14"/>
                  </a:cubicBezTo>
                  <a:lnTo>
                    <a:pt x="70" y="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65">
              <a:extLst>
                <a:ext uri="{FF2B5EF4-FFF2-40B4-BE49-F238E27FC236}">
                  <a16:creationId xmlns:a16="http://schemas.microsoft.com/office/drawing/2014/main" id="{F01B8844-BECC-45EE-B249-E15B089CE3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45213" y="2298700"/>
              <a:ext cx="84138" cy="84138"/>
            </a:xfrm>
            <a:custGeom>
              <a:avLst/>
              <a:gdLst>
                <a:gd name="T0" fmla="*/ 15 w 19"/>
                <a:gd name="T1" fmla="*/ 0 h 19"/>
                <a:gd name="T2" fmla="*/ 4 w 19"/>
                <a:gd name="T3" fmla="*/ 0 h 19"/>
                <a:gd name="T4" fmla="*/ 0 w 19"/>
                <a:gd name="T5" fmla="*/ 4 h 19"/>
                <a:gd name="T6" fmla="*/ 0 w 19"/>
                <a:gd name="T7" fmla="*/ 15 h 19"/>
                <a:gd name="T8" fmla="*/ 4 w 19"/>
                <a:gd name="T9" fmla="*/ 19 h 19"/>
                <a:gd name="T10" fmla="*/ 15 w 19"/>
                <a:gd name="T11" fmla="*/ 19 h 19"/>
                <a:gd name="T12" fmla="*/ 19 w 19"/>
                <a:gd name="T13" fmla="*/ 15 h 19"/>
                <a:gd name="T14" fmla="*/ 19 w 19"/>
                <a:gd name="T15" fmla="*/ 4 h 19"/>
                <a:gd name="T16" fmla="*/ 15 w 19"/>
                <a:gd name="T17" fmla="*/ 0 h 19"/>
                <a:gd name="T18" fmla="*/ 17 w 19"/>
                <a:gd name="T19" fmla="*/ 15 h 19"/>
                <a:gd name="T20" fmla="*/ 15 w 19"/>
                <a:gd name="T21" fmla="*/ 17 h 19"/>
                <a:gd name="T22" fmla="*/ 4 w 19"/>
                <a:gd name="T23" fmla="*/ 17 h 19"/>
                <a:gd name="T24" fmla="*/ 2 w 19"/>
                <a:gd name="T25" fmla="*/ 15 h 19"/>
                <a:gd name="T26" fmla="*/ 2 w 19"/>
                <a:gd name="T27" fmla="*/ 4 h 19"/>
                <a:gd name="T28" fmla="*/ 4 w 19"/>
                <a:gd name="T29" fmla="*/ 1 h 19"/>
                <a:gd name="T30" fmla="*/ 15 w 19"/>
                <a:gd name="T31" fmla="*/ 1 h 19"/>
                <a:gd name="T32" fmla="*/ 17 w 19"/>
                <a:gd name="T33" fmla="*/ 4 h 19"/>
                <a:gd name="T34" fmla="*/ 17 w 19"/>
                <a:gd name="T3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19">
                  <a:moveTo>
                    <a:pt x="1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7"/>
                    <a:pt x="2" y="19"/>
                    <a:pt x="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7" y="19"/>
                    <a:pt x="19" y="17"/>
                    <a:pt x="19" y="15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2"/>
                    <a:pt x="17" y="0"/>
                    <a:pt x="15" y="0"/>
                  </a:cubicBezTo>
                  <a:close/>
                  <a:moveTo>
                    <a:pt x="17" y="15"/>
                  </a:moveTo>
                  <a:cubicBezTo>
                    <a:pt x="17" y="16"/>
                    <a:pt x="16" y="17"/>
                    <a:pt x="15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7"/>
                    <a:pt x="2" y="16"/>
                    <a:pt x="2" y="1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3" y="1"/>
                    <a:pt x="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7" y="3"/>
                    <a:pt x="17" y="4"/>
                  </a:cubicBezTo>
                  <a:lnTo>
                    <a:pt x="17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66">
              <a:extLst>
                <a:ext uri="{FF2B5EF4-FFF2-40B4-BE49-F238E27FC236}">
                  <a16:creationId xmlns:a16="http://schemas.microsoft.com/office/drawing/2014/main" id="{241A19D7-5497-46E1-9974-0740A726B2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73775" y="2038350"/>
              <a:ext cx="119063" cy="119063"/>
            </a:xfrm>
            <a:custGeom>
              <a:avLst/>
              <a:gdLst>
                <a:gd name="T0" fmla="*/ 22 w 27"/>
                <a:gd name="T1" fmla="*/ 0 h 27"/>
                <a:gd name="T2" fmla="*/ 6 w 27"/>
                <a:gd name="T3" fmla="*/ 0 h 27"/>
                <a:gd name="T4" fmla="*/ 0 w 27"/>
                <a:gd name="T5" fmla="*/ 6 h 27"/>
                <a:gd name="T6" fmla="*/ 0 w 27"/>
                <a:gd name="T7" fmla="*/ 22 h 27"/>
                <a:gd name="T8" fmla="*/ 6 w 27"/>
                <a:gd name="T9" fmla="*/ 27 h 27"/>
                <a:gd name="T10" fmla="*/ 22 w 27"/>
                <a:gd name="T11" fmla="*/ 27 h 27"/>
                <a:gd name="T12" fmla="*/ 27 w 27"/>
                <a:gd name="T13" fmla="*/ 22 h 27"/>
                <a:gd name="T14" fmla="*/ 27 w 27"/>
                <a:gd name="T15" fmla="*/ 6 h 27"/>
                <a:gd name="T16" fmla="*/ 22 w 27"/>
                <a:gd name="T17" fmla="*/ 0 h 27"/>
                <a:gd name="T18" fmla="*/ 25 w 27"/>
                <a:gd name="T19" fmla="*/ 22 h 27"/>
                <a:gd name="T20" fmla="*/ 22 w 27"/>
                <a:gd name="T21" fmla="*/ 25 h 27"/>
                <a:gd name="T22" fmla="*/ 6 w 27"/>
                <a:gd name="T23" fmla="*/ 25 h 27"/>
                <a:gd name="T24" fmla="*/ 2 w 27"/>
                <a:gd name="T25" fmla="*/ 22 h 27"/>
                <a:gd name="T26" fmla="*/ 2 w 27"/>
                <a:gd name="T27" fmla="*/ 6 h 27"/>
                <a:gd name="T28" fmla="*/ 6 w 27"/>
                <a:gd name="T29" fmla="*/ 2 h 27"/>
                <a:gd name="T30" fmla="*/ 22 w 27"/>
                <a:gd name="T31" fmla="*/ 2 h 27"/>
                <a:gd name="T32" fmla="*/ 25 w 27"/>
                <a:gd name="T33" fmla="*/ 6 h 27"/>
                <a:gd name="T34" fmla="*/ 25 w 27"/>
                <a:gd name="T3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7">
                  <a:moveTo>
                    <a:pt x="22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3" y="27"/>
                    <a:pt x="6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5" y="27"/>
                    <a:pt x="27" y="25"/>
                    <a:pt x="27" y="22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3"/>
                    <a:pt x="25" y="0"/>
                    <a:pt x="22" y="0"/>
                  </a:cubicBezTo>
                  <a:close/>
                  <a:moveTo>
                    <a:pt x="25" y="22"/>
                  </a:moveTo>
                  <a:cubicBezTo>
                    <a:pt x="25" y="23"/>
                    <a:pt x="24" y="25"/>
                    <a:pt x="22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4" y="25"/>
                    <a:pt x="2" y="23"/>
                    <a:pt x="2" y="2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4" y="2"/>
                    <a:pt x="25" y="4"/>
                    <a:pt x="25" y="6"/>
                  </a:cubicBezTo>
                  <a:lnTo>
                    <a:pt x="25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67">
              <a:extLst>
                <a:ext uri="{FF2B5EF4-FFF2-40B4-BE49-F238E27FC236}">
                  <a16:creationId xmlns:a16="http://schemas.microsoft.com/office/drawing/2014/main" id="{C2CF0561-02E0-499D-81BB-004B976921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3125" y="1808163"/>
              <a:ext cx="76200" cy="79375"/>
            </a:xfrm>
            <a:custGeom>
              <a:avLst/>
              <a:gdLst>
                <a:gd name="T0" fmla="*/ 13 w 17"/>
                <a:gd name="T1" fmla="*/ 0 h 18"/>
                <a:gd name="T2" fmla="*/ 3 w 17"/>
                <a:gd name="T3" fmla="*/ 0 h 18"/>
                <a:gd name="T4" fmla="*/ 0 w 17"/>
                <a:gd name="T5" fmla="*/ 4 h 18"/>
                <a:gd name="T6" fmla="*/ 0 w 17"/>
                <a:gd name="T7" fmla="*/ 14 h 18"/>
                <a:gd name="T8" fmla="*/ 3 w 17"/>
                <a:gd name="T9" fmla="*/ 18 h 18"/>
                <a:gd name="T10" fmla="*/ 13 w 17"/>
                <a:gd name="T11" fmla="*/ 18 h 18"/>
                <a:gd name="T12" fmla="*/ 17 w 17"/>
                <a:gd name="T13" fmla="*/ 14 h 18"/>
                <a:gd name="T14" fmla="*/ 17 w 17"/>
                <a:gd name="T15" fmla="*/ 4 h 18"/>
                <a:gd name="T16" fmla="*/ 13 w 17"/>
                <a:gd name="T17" fmla="*/ 0 h 18"/>
                <a:gd name="T18" fmla="*/ 16 w 17"/>
                <a:gd name="T19" fmla="*/ 14 h 18"/>
                <a:gd name="T20" fmla="*/ 13 w 17"/>
                <a:gd name="T21" fmla="*/ 17 h 18"/>
                <a:gd name="T22" fmla="*/ 3 w 17"/>
                <a:gd name="T23" fmla="*/ 17 h 18"/>
                <a:gd name="T24" fmla="*/ 1 w 17"/>
                <a:gd name="T25" fmla="*/ 14 h 18"/>
                <a:gd name="T26" fmla="*/ 1 w 17"/>
                <a:gd name="T27" fmla="*/ 4 h 18"/>
                <a:gd name="T28" fmla="*/ 3 w 17"/>
                <a:gd name="T29" fmla="*/ 2 h 18"/>
                <a:gd name="T30" fmla="*/ 13 w 17"/>
                <a:gd name="T31" fmla="*/ 2 h 18"/>
                <a:gd name="T32" fmla="*/ 16 w 17"/>
                <a:gd name="T33" fmla="*/ 4 h 18"/>
                <a:gd name="T34" fmla="*/ 16 w 17"/>
                <a:gd name="T35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8">
                  <a:moveTo>
                    <a:pt x="1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1" y="18"/>
                    <a:pt x="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6" y="18"/>
                    <a:pt x="17" y="16"/>
                    <a:pt x="17" y="1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2"/>
                    <a:pt x="16" y="0"/>
                    <a:pt x="13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7"/>
                    <a:pt x="1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1" y="15"/>
                    <a:pt x="1" y="1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5" y="2"/>
                    <a:pt x="16" y="3"/>
                    <a:pt x="16" y="4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68">
              <a:extLst>
                <a:ext uri="{FF2B5EF4-FFF2-40B4-BE49-F238E27FC236}">
                  <a16:creationId xmlns:a16="http://schemas.microsoft.com/office/drawing/2014/main" id="{61BD1049-ED7C-4FDA-A1B1-BB9928EC9E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94388" y="2139950"/>
              <a:ext cx="98425" cy="96838"/>
            </a:xfrm>
            <a:custGeom>
              <a:avLst/>
              <a:gdLst>
                <a:gd name="T0" fmla="*/ 17 w 22"/>
                <a:gd name="T1" fmla="*/ 0 h 22"/>
                <a:gd name="T2" fmla="*/ 4 w 22"/>
                <a:gd name="T3" fmla="*/ 0 h 22"/>
                <a:gd name="T4" fmla="*/ 0 w 22"/>
                <a:gd name="T5" fmla="*/ 5 h 22"/>
                <a:gd name="T6" fmla="*/ 0 w 22"/>
                <a:gd name="T7" fmla="*/ 18 h 22"/>
                <a:gd name="T8" fmla="*/ 4 w 22"/>
                <a:gd name="T9" fmla="*/ 22 h 22"/>
                <a:gd name="T10" fmla="*/ 17 w 22"/>
                <a:gd name="T11" fmla="*/ 22 h 22"/>
                <a:gd name="T12" fmla="*/ 22 w 22"/>
                <a:gd name="T13" fmla="*/ 18 h 22"/>
                <a:gd name="T14" fmla="*/ 22 w 22"/>
                <a:gd name="T15" fmla="*/ 5 h 22"/>
                <a:gd name="T16" fmla="*/ 17 w 22"/>
                <a:gd name="T17" fmla="*/ 0 h 22"/>
                <a:gd name="T18" fmla="*/ 20 w 22"/>
                <a:gd name="T19" fmla="*/ 18 h 22"/>
                <a:gd name="T20" fmla="*/ 17 w 22"/>
                <a:gd name="T21" fmla="*/ 21 h 22"/>
                <a:gd name="T22" fmla="*/ 4 w 22"/>
                <a:gd name="T23" fmla="*/ 21 h 22"/>
                <a:gd name="T24" fmla="*/ 1 w 22"/>
                <a:gd name="T25" fmla="*/ 18 h 22"/>
                <a:gd name="T26" fmla="*/ 1 w 22"/>
                <a:gd name="T27" fmla="*/ 5 h 22"/>
                <a:gd name="T28" fmla="*/ 4 w 22"/>
                <a:gd name="T29" fmla="*/ 2 h 22"/>
                <a:gd name="T30" fmla="*/ 17 w 22"/>
                <a:gd name="T31" fmla="*/ 2 h 22"/>
                <a:gd name="T32" fmla="*/ 20 w 22"/>
                <a:gd name="T33" fmla="*/ 5 h 22"/>
                <a:gd name="T34" fmla="*/ 20 w 22"/>
                <a:gd name="T35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22">
                  <a:moveTo>
                    <a:pt x="1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0"/>
                    <a:pt x="2" y="22"/>
                    <a:pt x="4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20" y="22"/>
                    <a:pt x="22" y="20"/>
                    <a:pt x="22" y="18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2"/>
                    <a:pt x="20" y="0"/>
                    <a:pt x="17" y="0"/>
                  </a:cubicBezTo>
                  <a:close/>
                  <a:moveTo>
                    <a:pt x="20" y="18"/>
                  </a:moveTo>
                  <a:cubicBezTo>
                    <a:pt x="20" y="19"/>
                    <a:pt x="19" y="21"/>
                    <a:pt x="17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1"/>
                    <a:pt x="1" y="19"/>
                    <a:pt x="1" y="1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2"/>
                    <a:pt x="4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9" y="2"/>
                    <a:pt x="20" y="3"/>
                    <a:pt x="20" y="5"/>
                  </a:cubicBezTo>
                  <a:lnTo>
                    <a:pt x="20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69">
              <a:extLst>
                <a:ext uri="{FF2B5EF4-FFF2-40B4-BE49-F238E27FC236}">
                  <a16:creationId xmlns:a16="http://schemas.microsoft.com/office/drawing/2014/main" id="{0BEAD26B-7B9A-4DDB-9E57-980FABA148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2950" y="2281238"/>
              <a:ext cx="201613" cy="204788"/>
            </a:xfrm>
            <a:custGeom>
              <a:avLst/>
              <a:gdLst>
                <a:gd name="T0" fmla="*/ 36 w 45"/>
                <a:gd name="T1" fmla="*/ 0 h 46"/>
                <a:gd name="T2" fmla="*/ 9 w 45"/>
                <a:gd name="T3" fmla="*/ 0 h 46"/>
                <a:gd name="T4" fmla="*/ 0 w 45"/>
                <a:gd name="T5" fmla="*/ 9 h 46"/>
                <a:gd name="T6" fmla="*/ 0 w 45"/>
                <a:gd name="T7" fmla="*/ 37 h 46"/>
                <a:gd name="T8" fmla="*/ 9 w 45"/>
                <a:gd name="T9" fmla="*/ 46 h 46"/>
                <a:gd name="T10" fmla="*/ 36 w 45"/>
                <a:gd name="T11" fmla="*/ 46 h 46"/>
                <a:gd name="T12" fmla="*/ 45 w 45"/>
                <a:gd name="T13" fmla="*/ 37 h 46"/>
                <a:gd name="T14" fmla="*/ 45 w 45"/>
                <a:gd name="T15" fmla="*/ 9 h 46"/>
                <a:gd name="T16" fmla="*/ 36 w 45"/>
                <a:gd name="T17" fmla="*/ 0 h 46"/>
                <a:gd name="T18" fmla="*/ 43 w 45"/>
                <a:gd name="T19" fmla="*/ 37 h 46"/>
                <a:gd name="T20" fmla="*/ 36 w 45"/>
                <a:gd name="T21" fmla="*/ 44 h 46"/>
                <a:gd name="T22" fmla="*/ 9 w 45"/>
                <a:gd name="T23" fmla="*/ 44 h 46"/>
                <a:gd name="T24" fmla="*/ 2 w 45"/>
                <a:gd name="T25" fmla="*/ 37 h 46"/>
                <a:gd name="T26" fmla="*/ 2 w 45"/>
                <a:gd name="T27" fmla="*/ 9 h 46"/>
                <a:gd name="T28" fmla="*/ 9 w 45"/>
                <a:gd name="T29" fmla="*/ 2 h 46"/>
                <a:gd name="T30" fmla="*/ 36 w 45"/>
                <a:gd name="T31" fmla="*/ 2 h 46"/>
                <a:gd name="T32" fmla="*/ 43 w 45"/>
                <a:gd name="T33" fmla="*/ 9 h 46"/>
                <a:gd name="T34" fmla="*/ 43 w 45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6">
                  <a:moveTo>
                    <a:pt x="3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9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41" y="46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6" y="0"/>
                  </a:cubicBezTo>
                  <a:close/>
                  <a:moveTo>
                    <a:pt x="43" y="37"/>
                  </a:moveTo>
                  <a:cubicBezTo>
                    <a:pt x="43" y="41"/>
                    <a:pt x="40" y="44"/>
                    <a:pt x="36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1"/>
                    <a:pt x="2" y="3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40" y="2"/>
                    <a:pt x="43" y="5"/>
                    <a:pt x="43" y="9"/>
                  </a:cubicBezTo>
                  <a:lnTo>
                    <a:pt x="43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70">
              <a:extLst>
                <a:ext uri="{FF2B5EF4-FFF2-40B4-BE49-F238E27FC236}">
                  <a16:creationId xmlns:a16="http://schemas.microsoft.com/office/drawing/2014/main" id="{B9AF9526-13C9-4A84-9230-62859FDECF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8500" y="2405063"/>
              <a:ext cx="138113" cy="138113"/>
            </a:xfrm>
            <a:custGeom>
              <a:avLst/>
              <a:gdLst>
                <a:gd name="T0" fmla="*/ 25 w 31"/>
                <a:gd name="T1" fmla="*/ 0 h 31"/>
                <a:gd name="T2" fmla="*/ 6 w 31"/>
                <a:gd name="T3" fmla="*/ 0 h 31"/>
                <a:gd name="T4" fmla="*/ 0 w 31"/>
                <a:gd name="T5" fmla="*/ 6 h 31"/>
                <a:gd name="T6" fmla="*/ 0 w 31"/>
                <a:gd name="T7" fmla="*/ 25 h 31"/>
                <a:gd name="T8" fmla="*/ 6 w 31"/>
                <a:gd name="T9" fmla="*/ 31 h 31"/>
                <a:gd name="T10" fmla="*/ 25 w 31"/>
                <a:gd name="T11" fmla="*/ 31 h 31"/>
                <a:gd name="T12" fmla="*/ 31 w 31"/>
                <a:gd name="T13" fmla="*/ 25 h 31"/>
                <a:gd name="T14" fmla="*/ 31 w 31"/>
                <a:gd name="T15" fmla="*/ 6 h 31"/>
                <a:gd name="T16" fmla="*/ 25 w 31"/>
                <a:gd name="T17" fmla="*/ 0 h 31"/>
                <a:gd name="T18" fmla="*/ 29 w 31"/>
                <a:gd name="T19" fmla="*/ 25 h 31"/>
                <a:gd name="T20" fmla="*/ 25 w 31"/>
                <a:gd name="T21" fmla="*/ 30 h 31"/>
                <a:gd name="T22" fmla="*/ 6 w 31"/>
                <a:gd name="T23" fmla="*/ 30 h 31"/>
                <a:gd name="T24" fmla="*/ 1 w 31"/>
                <a:gd name="T25" fmla="*/ 25 h 31"/>
                <a:gd name="T26" fmla="*/ 1 w 31"/>
                <a:gd name="T27" fmla="*/ 6 h 31"/>
                <a:gd name="T28" fmla="*/ 6 w 31"/>
                <a:gd name="T29" fmla="*/ 1 h 31"/>
                <a:gd name="T30" fmla="*/ 25 w 31"/>
                <a:gd name="T31" fmla="*/ 1 h 31"/>
                <a:gd name="T32" fmla="*/ 29 w 31"/>
                <a:gd name="T33" fmla="*/ 6 h 31"/>
                <a:gd name="T34" fmla="*/ 29 w 31"/>
                <a:gd name="T35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1">
                  <a:moveTo>
                    <a:pt x="2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2" y="31"/>
                    <a:pt x="6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8" y="31"/>
                    <a:pt x="31" y="28"/>
                    <a:pt x="31" y="2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3"/>
                    <a:pt x="28" y="0"/>
                    <a:pt x="25" y="0"/>
                  </a:cubicBezTo>
                  <a:close/>
                  <a:moveTo>
                    <a:pt x="29" y="25"/>
                  </a:moveTo>
                  <a:cubicBezTo>
                    <a:pt x="29" y="28"/>
                    <a:pt x="27" y="30"/>
                    <a:pt x="25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3" y="30"/>
                    <a:pt x="1" y="28"/>
                    <a:pt x="1" y="2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3" y="1"/>
                    <a:pt x="6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7" y="1"/>
                    <a:pt x="29" y="4"/>
                    <a:pt x="29" y="6"/>
                  </a:cubicBezTo>
                  <a:lnTo>
                    <a:pt x="29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71">
              <a:extLst>
                <a:ext uri="{FF2B5EF4-FFF2-40B4-BE49-F238E27FC236}">
                  <a16:creationId xmlns:a16="http://schemas.microsoft.com/office/drawing/2014/main" id="{155F384A-F149-4B54-A770-F1F106039C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68988" y="2436813"/>
              <a:ext cx="182563" cy="176213"/>
            </a:xfrm>
            <a:custGeom>
              <a:avLst/>
              <a:gdLst>
                <a:gd name="T0" fmla="*/ 33 w 41"/>
                <a:gd name="T1" fmla="*/ 0 h 40"/>
                <a:gd name="T2" fmla="*/ 8 w 41"/>
                <a:gd name="T3" fmla="*/ 0 h 40"/>
                <a:gd name="T4" fmla="*/ 0 w 41"/>
                <a:gd name="T5" fmla="*/ 7 h 40"/>
                <a:gd name="T6" fmla="*/ 0 w 41"/>
                <a:gd name="T7" fmla="*/ 32 h 40"/>
                <a:gd name="T8" fmla="*/ 8 w 41"/>
                <a:gd name="T9" fmla="*/ 40 h 40"/>
                <a:gd name="T10" fmla="*/ 33 w 41"/>
                <a:gd name="T11" fmla="*/ 40 h 40"/>
                <a:gd name="T12" fmla="*/ 41 w 41"/>
                <a:gd name="T13" fmla="*/ 32 h 40"/>
                <a:gd name="T14" fmla="*/ 41 w 41"/>
                <a:gd name="T15" fmla="*/ 7 h 40"/>
                <a:gd name="T16" fmla="*/ 33 w 41"/>
                <a:gd name="T17" fmla="*/ 0 h 40"/>
                <a:gd name="T18" fmla="*/ 39 w 41"/>
                <a:gd name="T19" fmla="*/ 32 h 40"/>
                <a:gd name="T20" fmla="*/ 33 w 41"/>
                <a:gd name="T21" fmla="*/ 39 h 40"/>
                <a:gd name="T22" fmla="*/ 8 w 41"/>
                <a:gd name="T23" fmla="*/ 39 h 40"/>
                <a:gd name="T24" fmla="*/ 2 w 41"/>
                <a:gd name="T25" fmla="*/ 32 h 40"/>
                <a:gd name="T26" fmla="*/ 2 w 41"/>
                <a:gd name="T27" fmla="*/ 7 h 40"/>
                <a:gd name="T28" fmla="*/ 8 w 41"/>
                <a:gd name="T29" fmla="*/ 1 h 40"/>
                <a:gd name="T30" fmla="*/ 33 w 41"/>
                <a:gd name="T31" fmla="*/ 1 h 40"/>
                <a:gd name="T32" fmla="*/ 39 w 41"/>
                <a:gd name="T33" fmla="*/ 7 h 40"/>
                <a:gd name="T34" fmla="*/ 39 w 41"/>
                <a:gd name="T35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40">
                  <a:moveTo>
                    <a:pt x="33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7"/>
                    <a:pt x="4" y="40"/>
                    <a:pt x="8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7" y="40"/>
                    <a:pt x="41" y="37"/>
                    <a:pt x="41" y="32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3"/>
                    <a:pt x="37" y="0"/>
                    <a:pt x="33" y="0"/>
                  </a:cubicBezTo>
                  <a:close/>
                  <a:moveTo>
                    <a:pt x="39" y="32"/>
                  </a:moveTo>
                  <a:cubicBezTo>
                    <a:pt x="39" y="36"/>
                    <a:pt x="36" y="39"/>
                    <a:pt x="33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2" y="36"/>
                    <a:pt x="2" y="32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4"/>
                    <a:pt x="4" y="1"/>
                    <a:pt x="8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6" y="1"/>
                    <a:pt x="39" y="4"/>
                    <a:pt x="39" y="7"/>
                  </a:cubicBezTo>
                  <a:lnTo>
                    <a:pt x="39" y="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72">
              <a:extLst>
                <a:ext uri="{FF2B5EF4-FFF2-40B4-BE49-F238E27FC236}">
                  <a16:creationId xmlns:a16="http://schemas.microsoft.com/office/drawing/2014/main" id="{8C9BDFC6-115D-43EB-91F7-80410720C9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8363" y="2520950"/>
              <a:ext cx="231775" cy="234950"/>
            </a:xfrm>
            <a:custGeom>
              <a:avLst/>
              <a:gdLst>
                <a:gd name="T0" fmla="*/ 42 w 52"/>
                <a:gd name="T1" fmla="*/ 0 h 53"/>
                <a:gd name="T2" fmla="*/ 9 w 52"/>
                <a:gd name="T3" fmla="*/ 0 h 53"/>
                <a:gd name="T4" fmla="*/ 0 w 52"/>
                <a:gd name="T5" fmla="*/ 10 h 53"/>
                <a:gd name="T6" fmla="*/ 0 w 52"/>
                <a:gd name="T7" fmla="*/ 43 h 53"/>
                <a:gd name="T8" fmla="*/ 9 w 52"/>
                <a:gd name="T9" fmla="*/ 53 h 53"/>
                <a:gd name="T10" fmla="*/ 42 w 52"/>
                <a:gd name="T11" fmla="*/ 53 h 53"/>
                <a:gd name="T12" fmla="*/ 52 w 52"/>
                <a:gd name="T13" fmla="*/ 43 h 53"/>
                <a:gd name="T14" fmla="*/ 52 w 52"/>
                <a:gd name="T15" fmla="*/ 10 h 53"/>
                <a:gd name="T16" fmla="*/ 42 w 52"/>
                <a:gd name="T17" fmla="*/ 0 h 53"/>
                <a:gd name="T18" fmla="*/ 51 w 52"/>
                <a:gd name="T19" fmla="*/ 43 h 53"/>
                <a:gd name="T20" fmla="*/ 42 w 52"/>
                <a:gd name="T21" fmla="*/ 51 h 53"/>
                <a:gd name="T22" fmla="*/ 9 w 52"/>
                <a:gd name="T23" fmla="*/ 51 h 53"/>
                <a:gd name="T24" fmla="*/ 1 w 52"/>
                <a:gd name="T25" fmla="*/ 43 h 53"/>
                <a:gd name="T26" fmla="*/ 1 w 52"/>
                <a:gd name="T27" fmla="*/ 10 h 53"/>
                <a:gd name="T28" fmla="*/ 9 w 52"/>
                <a:gd name="T29" fmla="*/ 2 h 53"/>
                <a:gd name="T30" fmla="*/ 42 w 52"/>
                <a:gd name="T31" fmla="*/ 2 h 53"/>
                <a:gd name="T32" fmla="*/ 51 w 52"/>
                <a:gd name="T33" fmla="*/ 10 h 53"/>
                <a:gd name="T34" fmla="*/ 51 w 52"/>
                <a:gd name="T35" fmla="*/ 4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" h="53">
                  <a:moveTo>
                    <a:pt x="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8"/>
                    <a:pt x="4" y="53"/>
                    <a:pt x="9" y="53"/>
                  </a:cubicBezTo>
                  <a:cubicBezTo>
                    <a:pt x="42" y="53"/>
                    <a:pt x="42" y="53"/>
                    <a:pt x="42" y="53"/>
                  </a:cubicBezTo>
                  <a:cubicBezTo>
                    <a:pt x="48" y="53"/>
                    <a:pt x="52" y="48"/>
                    <a:pt x="52" y="43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2" y="5"/>
                    <a:pt x="48" y="0"/>
                    <a:pt x="42" y="0"/>
                  </a:cubicBezTo>
                  <a:close/>
                  <a:moveTo>
                    <a:pt x="51" y="43"/>
                  </a:moveTo>
                  <a:cubicBezTo>
                    <a:pt x="51" y="48"/>
                    <a:pt x="47" y="51"/>
                    <a:pt x="42" y="51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5" y="51"/>
                    <a:pt x="1" y="48"/>
                    <a:pt x="1" y="43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7" y="2"/>
                    <a:pt x="51" y="5"/>
                    <a:pt x="51" y="10"/>
                  </a:cubicBezTo>
                  <a:lnTo>
                    <a:pt x="51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73">
              <a:extLst>
                <a:ext uri="{FF2B5EF4-FFF2-40B4-BE49-F238E27FC236}">
                  <a16:creationId xmlns:a16="http://schemas.microsoft.com/office/drawing/2014/main" id="{AB42F681-8C25-4623-8C11-40FBB02A53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99175" y="2698750"/>
              <a:ext cx="161925" cy="158750"/>
            </a:xfrm>
            <a:custGeom>
              <a:avLst/>
              <a:gdLst>
                <a:gd name="T0" fmla="*/ 29 w 36"/>
                <a:gd name="T1" fmla="*/ 0 h 36"/>
                <a:gd name="T2" fmla="*/ 7 w 36"/>
                <a:gd name="T3" fmla="*/ 0 h 36"/>
                <a:gd name="T4" fmla="*/ 0 w 36"/>
                <a:gd name="T5" fmla="*/ 7 h 36"/>
                <a:gd name="T6" fmla="*/ 0 w 36"/>
                <a:gd name="T7" fmla="*/ 29 h 36"/>
                <a:gd name="T8" fmla="*/ 7 w 36"/>
                <a:gd name="T9" fmla="*/ 36 h 36"/>
                <a:gd name="T10" fmla="*/ 29 w 36"/>
                <a:gd name="T11" fmla="*/ 36 h 36"/>
                <a:gd name="T12" fmla="*/ 36 w 36"/>
                <a:gd name="T13" fmla="*/ 29 h 36"/>
                <a:gd name="T14" fmla="*/ 36 w 36"/>
                <a:gd name="T15" fmla="*/ 7 h 36"/>
                <a:gd name="T16" fmla="*/ 29 w 36"/>
                <a:gd name="T17" fmla="*/ 0 h 36"/>
                <a:gd name="T18" fmla="*/ 34 w 36"/>
                <a:gd name="T19" fmla="*/ 29 h 36"/>
                <a:gd name="T20" fmla="*/ 29 w 36"/>
                <a:gd name="T21" fmla="*/ 34 h 36"/>
                <a:gd name="T22" fmla="*/ 7 w 36"/>
                <a:gd name="T23" fmla="*/ 34 h 36"/>
                <a:gd name="T24" fmla="*/ 1 w 36"/>
                <a:gd name="T25" fmla="*/ 29 h 36"/>
                <a:gd name="T26" fmla="*/ 1 w 36"/>
                <a:gd name="T27" fmla="*/ 7 h 36"/>
                <a:gd name="T28" fmla="*/ 7 w 36"/>
                <a:gd name="T29" fmla="*/ 1 h 36"/>
                <a:gd name="T30" fmla="*/ 29 w 36"/>
                <a:gd name="T31" fmla="*/ 1 h 36"/>
                <a:gd name="T32" fmla="*/ 34 w 36"/>
                <a:gd name="T33" fmla="*/ 7 h 36"/>
                <a:gd name="T34" fmla="*/ 34 w 36"/>
                <a:gd name="T35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36">
                  <a:moveTo>
                    <a:pt x="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3"/>
                    <a:pt x="3" y="36"/>
                    <a:pt x="7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3" y="36"/>
                    <a:pt x="36" y="33"/>
                    <a:pt x="36" y="2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3"/>
                    <a:pt x="33" y="0"/>
                    <a:pt x="29" y="0"/>
                  </a:cubicBezTo>
                  <a:close/>
                  <a:moveTo>
                    <a:pt x="34" y="29"/>
                  </a:moveTo>
                  <a:cubicBezTo>
                    <a:pt x="34" y="32"/>
                    <a:pt x="32" y="34"/>
                    <a:pt x="29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4" y="34"/>
                    <a:pt x="1" y="32"/>
                    <a:pt x="1" y="2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2" y="1"/>
                    <a:pt x="34" y="4"/>
                    <a:pt x="34" y="7"/>
                  </a:cubicBezTo>
                  <a:lnTo>
                    <a:pt x="34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74">
              <a:extLst>
                <a:ext uri="{FF2B5EF4-FFF2-40B4-BE49-F238E27FC236}">
                  <a16:creationId xmlns:a16="http://schemas.microsoft.com/office/drawing/2014/main" id="{8CE9D59E-F1DD-4196-9434-C49612CCCD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42050" y="2379663"/>
              <a:ext cx="111125" cy="106363"/>
            </a:xfrm>
            <a:custGeom>
              <a:avLst/>
              <a:gdLst>
                <a:gd name="T0" fmla="*/ 20 w 25"/>
                <a:gd name="T1" fmla="*/ 0 h 24"/>
                <a:gd name="T2" fmla="*/ 5 w 25"/>
                <a:gd name="T3" fmla="*/ 0 h 24"/>
                <a:gd name="T4" fmla="*/ 0 w 25"/>
                <a:gd name="T5" fmla="*/ 5 h 24"/>
                <a:gd name="T6" fmla="*/ 0 w 25"/>
                <a:gd name="T7" fmla="*/ 19 h 24"/>
                <a:gd name="T8" fmla="*/ 5 w 25"/>
                <a:gd name="T9" fmla="*/ 24 h 24"/>
                <a:gd name="T10" fmla="*/ 20 w 25"/>
                <a:gd name="T11" fmla="*/ 24 h 24"/>
                <a:gd name="T12" fmla="*/ 25 w 25"/>
                <a:gd name="T13" fmla="*/ 19 h 24"/>
                <a:gd name="T14" fmla="*/ 25 w 25"/>
                <a:gd name="T15" fmla="*/ 5 h 24"/>
                <a:gd name="T16" fmla="*/ 20 w 25"/>
                <a:gd name="T17" fmla="*/ 0 h 24"/>
                <a:gd name="T18" fmla="*/ 23 w 25"/>
                <a:gd name="T19" fmla="*/ 19 h 24"/>
                <a:gd name="T20" fmla="*/ 20 w 25"/>
                <a:gd name="T21" fmla="*/ 23 h 24"/>
                <a:gd name="T22" fmla="*/ 5 w 25"/>
                <a:gd name="T23" fmla="*/ 23 h 24"/>
                <a:gd name="T24" fmla="*/ 2 w 25"/>
                <a:gd name="T25" fmla="*/ 19 h 24"/>
                <a:gd name="T26" fmla="*/ 2 w 25"/>
                <a:gd name="T27" fmla="*/ 5 h 24"/>
                <a:gd name="T28" fmla="*/ 5 w 25"/>
                <a:gd name="T29" fmla="*/ 1 h 24"/>
                <a:gd name="T30" fmla="*/ 20 w 25"/>
                <a:gd name="T31" fmla="*/ 1 h 24"/>
                <a:gd name="T32" fmla="*/ 23 w 25"/>
                <a:gd name="T33" fmla="*/ 5 h 24"/>
                <a:gd name="T34" fmla="*/ 23 w 25"/>
                <a:gd name="T35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4">
                  <a:moveTo>
                    <a:pt x="2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3" y="24"/>
                    <a:pt x="5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3" y="24"/>
                    <a:pt x="25" y="22"/>
                    <a:pt x="25" y="19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2"/>
                    <a:pt x="23" y="0"/>
                    <a:pt x="20" y="0"/>
                  </a:cubicBezTo>
                  <a:close/>
                  <a:moveTo>
                    <a:pt x="23" y="19"/>
                  </a:moveTo>
                  <a:cubicBezTo>
                    <a:pt x="23" y="21"/>
                    <a:pt x="22" y="23"/>
                    <a:pt x="20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4" y="23"/>
                    <a:pt x="2" y="21"/>
                    <a:pt x="2" y="19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4" y="1"/>
                    <a:pt x="5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2" y="1"/>
                    <a:pt x="23" y="3"/>
                    <a:pt x="23" y="5"/>
                  </a:cubicBezTo>
                  <a:lnTo>
                    <a:pt x="23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75">
              <a:extLst>
                <a:ext uri="{FF2B5EF4-FFF2-40B4-BE49-F238E27FC236}">
                  <a16:creationId xmlns:a16="http://schemas.microsoft.com/office/drawing/2014/main" id="{3118E4D6-88D2-410A-9AAF-CB99614DE9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69013" y="2471738"/>
              <a:ext cx="76200" cy="79375"/>
            </a:xfrm>
            <a:custGeom>
              <a:avLst/>
              <a:gdLst>
                <a:gd name="T0" fmla="*/ 14 w 17"/>
                <a:gd name="T1" fmla="*/ 0 h 18"/>
                <a:gd name="T2" fmla="*/ 4 w 17"/>
                <a:gd name="T3" fmla="*/ 0 h 18"/>
                <a:gd name="T4" fmla="*/ 0 w 17"/>
                <a:gd name="T5" fmla="*/ 4 h 18"/>
                <a:gd name="T6" fmla="*/ 0 w 17"/>
                <a:gd name="T7" fmla="*/ 14 h 18"/>
                <a:gd name="T8" fmla="*/ 4 w 17"/>
                <a:gd name="T9" fmla="*/ 18 h 18"/>
                <a:gd name="T10" fmla="*/ 14 w 17"/>
                <a:gd name="T11" fmla="*/ 18 h 18"/>
                <a:gd name="T12" fmla="*/ 17 w 17"/>
                <a:gd name="T13" fmla="*/ 14 h 18"/>
                <a:gd name="T14" fmla="*/ 17 w 17"/>
                <a:gd name="T15" fmla="*/ 4 h 18"/>
                <a:gd name="T16" fmla="*/ 14 w 17"/>
                <a:gd name="T17" fmla="*/ 0 h 18"/>
                <a:gd name="T18" fmla="*/ 16 w 17"/>
                <a:gd name="T19" fmla="*/ 14 h 18"/>
                <a:gd name="T20" fmla="*/ 14 w 17"/>
                <a:gd name="T21" fmla="*/ 16 h 18"/>
                <a:gd name="T22" fmla="*/ 4 w 17"/>
                <a:gd name="T23" fmla="*/ 16 h 18"/>
                <a:gd name="T24" fmla="*/ 1 w 17"/>
                <a:gd name="T25" fmla="*/ 14 h 18"/>
                <a:gd name="T26" fmla="*/ 1 w 17"/>
                <a:gd name="T27" fmla="*/ 4 h 18"/>
                <a:gd name="T28" fmla="*/ 4 w 17"/>
                <a:gd name="T29" fmla="*/ 2 h 18"/>
                <a:gd name="T30" fmla="*/ 14 w 17"/>
                <a:gd name="T31" fmla="*/ 2 h 18"/>
                <a:gd name="T32" fmla="*/ 16 w 17"/>
                <a:gd name="T33" fmla="*/ 4 h 18"/>
                <a:gd name="T34" fmla="*/ 16 w 17"/>
                <a:gd name="T35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8">
                  <a:moveTo>
                    <a:pt x="1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6" y="18"/>
                    <a:pt x="17" y="16"/>
                    <a:pt x="17" y="1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2"/>
                    <a:pt x="16" y="0"/>
                    <a:pt x="14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6"/>
                    <a:pt x="1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1" y="15"/>
                    <a:pt x="1" y="1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6" y="3"/>
                    <a:pt x="16" y="4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Oval 76">
              <a:extLst>
                <a:ext uri="{FF2B5EF4-FFF2-40B4-BE49-F238E27FC236}">
                  <a16:creationId xmlns:a16="http://schemas.microsoft.com/office/drawing/2014/main" id="{A1B9F86A-18C6-4605-9A6A-04C4EFA08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7125" y="1922463"/>
              <a:ext cx="57150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77">
              <a:extLst>
                <a:ext uri="{FF2B5EF4-FFF2-40B4-BE49-F238E27FC236}">
                  <a16:creationId xmlns:a16="http://schemas.microsoft.com/office/drawing/2014/main" id="{10CD45F8-0D2A-4A53-8242-02F7CF11F3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2363" y="1914525"/>
              <a:ext cx="71438" cy="69850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2 h 16"/>
                <a:gd name="T12" fmla="*/ 3 w 16"/>
                <a:gd name="T13" fmla="*/ 8 h 16"/>
                <a:gd name="T14" fmla="*/ 8 w 16"/>
                <a:gd name="T15" fmla="*/ 3 h 16"/>
                <a:gd name="T16" fmla="*/ 12 w 16"/>
                <a:gd name="T17" fmla="*/ 8 h 16"/>
                <a:gd name="T18" fmla="*/ 8 w 16"/>
                <a:gd name="T1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2" y="5"/>
                    <a:pt x="12" y="8"/>
                  </a:cubicBezTo>
                  <a:cubicBezTo>
                    <a:pt x="12" y="10"/>
                    <a:pt x="10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Oval 78">
              <a:extLst>
                <a:ext uri="{FF2B5EF4-FFF2-40B4-BE49-F238E27FC236}">
                  <a16:creationId xmlns:a16="http://schemas.microsoft.com/office/drawing/2014/main" id="{1A177284-BB8A-41FE-958B-8F5FA442E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2219325"/>
              <a:ext cx="84138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79">
              <a:extLst>
                <a:ext uri="{FF2B5EF4-FFF2-40B4-BE49-F238E27FC236}">
                  <a16:creationId xmlns:a16="http://schemas.microsoft.com/office/drawing/2014/main" id="{0623981E-2284-42C2-B328-0F47AA547B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35713" y="2214563"/>
              <a:ext cx="93663" cy="93663"/>
            </a:xfrm>
            <a:custGeom>
              <a:avLst/>
              <a:gdLst>
                <a:gd name="T0" fmla="*/ 10 w 21"/>
                <a:gd name="T1" fmla="*/ 0 h 21"/>
                <a:gd name="T2" fmla="*/ 0 w 21"/>
                <a:gd name="T3" fmla="*/ 10 h 21"/>
                <a:gd name="T4" fmla="*/ 10 w 21"/>
                <a:gd name="T5" fmla="*/ 21 h 21"/>
                <a:gd name="T6" fmla="*/ 21 w 21"/>
                <a:gd name="T7" fmla="*/ 10 h 21"/>
                <a:gd name="T8" fmla="*/ 10 w 21"/>
                <a:gd name="T9" fmla="*/ 0 h 21"/>
                <a:gd name="T10" fmla="*/ 10 w 21"/>
                <a:gd name="T11" fmla="*/ 18 h 21"/>
                <a:gd name="T12" fmla="*/ 3 w 21"/>
                <a:gd name="T13" fmla="*/ 10 h 21"/>
                <a:gd name="T14" fmla="*/ 10 w 21"/>
                <a:gd name="T15" fmla="*/ 3 h 21"/>
                <a:gd name="T16" fmla="*/ 18 w 21"/>
                <a:gd name="T17" fmla="*/ 10 h 21"/>
                <a:gd name="T18" fmla="*/ 10 w 21"/>
                <a:gd name="T1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10" y="0"/>
                  </a:moveTo>
                  <a:cubicBezTo>
                    <a:pt x="5" y="0"/>
                    <a:pt x="0" y="4"/>
                    <a:pt x="0" y="10"/>
                  </a:cubicBezTo>
                  <a:cubicBezTo>
                    <a:pt x="0" y="16"/>
                    <a:pt x="5" y="21"/>
                    <a:pt x="10" y="21"/>
                  </a:cubicBezTo>
                  <a:cubicBezTo>
                    <a:pt x="16" y="21"/>
                    <a:pt x="21" y="16"/>
                    <a:pt x="21" y="10"/>
                  </a:cubicBezTo>
                  <a:cubicBezTo>
                    <a:pt x="21" y="4"/>
                    <a:pt x="16" y="0"/>
                    <a:pt x="10" y="0"/>
                  </a:cubicBezTo>
                  <a:close/>
                  <a:moveTo>
                    <a:pt x="10" y="18"/>
                  </a:moveTo>
                  <a:cubicBezTo>
                    <a:pt x="6" y="18"/>
                    <a:pt x="3" y="15"/>
                    <a:pt x="3" y="10"/>
                  </a:cubicBezTo>
                  <a:cubicBezTo>
                    <a:pt x="3" y="6"/>
                    <a:pt x="6" y="3"/>
                    <a:pt x="10" y="3"/>
                  </a:cubicBezTo>
                  <a:cubicBezTo>
                    <a:pt x="15" y="3"/>
                    <a:pt x="18" y="6"/>
                    <a:pt x="18" y="10"/>
                  </a:cubicBezTo>
                  <a:cubicBezTo>
                    <a:pt x="18" y="15"/>
                    <a:pt x="15" y="18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80">
              <a:extLst>
                <a:ext uri="{FF2B5EF4-FFF2-40B4-BE49-F238E27FC236}">
                  <a16:creationId xmlns:a16="http://schemas.microsoft.com/office/drawing/2014/main" id="{C875366B-9D31-4391-B33F-8B5BD55CCE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19463" y="3965575"/>
              <a:ext cx="201613" cy="198438"/>
            </a:xfrm>
            <a:custGeom>
              <a:avLst/>
              <a:gdLst>
                <a:gd name="T0" fmla="*/ 37 w 45"/>
                <a:gd name="T1" fmla="*/ 0 h 45"/>
                <a:gd name="T2" fmla="*/ 9 w 45"/>
                <a:gd name="T3" fmla="*/ 0 h 45"/>
                <a:gd name="T4" fmla="*/ 0 w 45"/>
                <a:gd name="T5" fmla="*/ 9 h 45"/>
                <a:gd name="T6" fmla="*/ 0 w 45"/>
                <a:gd name="T7" fmla="*/ 36 h 45"/>
                <a:gd name="T8" fmla="*/ 9 w 45"/>
                <a:gd name="T9" fmla="*/ 45 h 45"/>
                <a:gd name="T10" fmla="*/ 37 w 45"/>
                <a:gd name="T11" fmla="*/ 45 h 45"/>
                <a:gd name="T12" fmla="*/ 45 w 45"/>
                <a:gd name="T13" fmla="*/ 36 h 45"/>
                <a:gd name="T14" fmla="*/ 45 w 45"/>
                <a:gd name="T15" fmla="*/ 9 h 45"/>
                <a:gd name="T16" fmla="*/ 37 w 45"/>
                <a:gd name="T17" fmla="*/ 0 h 45"/>
                <a:gd name="T18" fmla="*/ 44 w 45"/>
                <a:gd name="T19" fmla="*/ 36 h 45"/>
                <a:gd name="T20" fmla="*/ 37 w 45"/>
                <a:gd name="T21" fmla="*/ 44 h 45"/>
                <a:gd name="T22" fmla="*/ 9 w 45"/>
                <a:gd name="T23" fmla="*/ 44 h 45"/>
                <a:gd name="T24" fmla="*/ 2 w 45"/>
                <a:gd name="T25" fmla="*/ 36 h 45"/>
                <a:gd name="T26" fmla="*/ 2 w 45"/>
                <a:gd name="T27" fmla="*/ 9 h 45"/>
                <a:gd name="T28" fmla="*/ 9 w 45"/>
                <a:gd name="T29" fmla="*/ 2 h 45"/>
                <a:gd name="T30" fmla="*/ 37 w 45"/>
                <a:gd name="T31" fmla="*/ 2 h 45"/>
                <a:gd name="T32" fmla="*/ 44 w 45"/>
                <a:gd name="T33" fmla="*/ 9 h 45"/>
                <a:gd name="T34" fmla="*/ 44 w 45"/>
                <a:gd name="T35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5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1"/>
                    <a:pt x="4" y="45"/>
                    <a:pt x="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1" y="45"/>
                    <a:pt x="45" y="41"/>
                    <a:pt x="45" y="36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7" y="0"/>
                  </a:cubicBezTo>
                  <a:close/>
                  <a:moveTo>
                    <a:pt x="44" y="36"/>
                  </a:moveTo>
                  <a:cubicBezTo>
                    <a:pt x="44" y="40"/>
                    <a:pt x="40" y="44"/>
                    <a:pt x="37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0"/>
                    <a:pt x="2" y="36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0" y="2"/>
                    <a:pt x="44" y="5"/>
                    <a:pt x="44" y="9"/>
                  </a:cubicBezTo>
                  <a:lnTo>
                    <a:pt x="44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81">
              <a:extLst>
                <a:ext uri="{FF2B5EF4-FFF2-40B4-BE49-F238E27FC236}">
                  <a16:creationId xmlns:a16="http://schemas.microsoft.com/office/drawing/2014/main" id="{FFEE0680-DEA3-45AB-8B1C-AEB2844DE0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5188" y="3654425"/>
              <a:ext cx="284163" cy="284163"/>
            </a:xfrm>
            <a:custGeom>
              <a:avLst/>
              <a:gdLst>
                <a:gd name="T0" fmla="*/ 52 w 64"/>
                <a:gd name="T1" fmla="*/ 0 h 64"/>
                <a:gd name="T2" fmla="*/ 12 w 64"/>
                <a:gd name="T3" fmla="*/ 0 h 64"/>
                <a:gd name="T4" fmla="*/ 0 w 64"/>
                <a:gd name="T5" fmla="*/ 12 h 64"/>
                <a:gd name="T6" fmla="*/ 0 w 64"/>
                <a:gd name="T7" fmla="*/ 52 h 64"/>
                <a:gd name="T8" fmla="*/ 12 w 64"/>
                <a:gd name="T9" fmla="*/ 64 h 64"/>
                <a:gd name="T10" fmla="*/ 52 w 64"/>
                <a:gd name="T11" fmla="*/ 64 h 64"/>
                <a:gd name="T12" fmla="*/ 64 w 64"/>
                <a:gd name="T13" fmla="*/ 52 h 64"/>
                <a:gd name="T14" fmla="*/ 64 w 64"/>
                <a:gd name="T15" fmla="*/ 12 h 64"/>
                <a:gd name="T16" fmla="*/ 52 w 64"/>
                <a:gd name="T17" fmla="*/ 0 h 64"/>
                <a:gd name="T18" fmla="*/ 63 w 64"/>
                <a:gd name="T19" fmla="*/ 52 h 64"/>
                <a:gd name="T20" fmla="*/ 52 w 64"/>
                <a:gd name="T21" fmla="*/ 62 h 64"/>
                <a:gd name="T22" fmla="*/ 12 w 64"/>
                <a:gd name="T23" fmla="*/ 62 h 64"/>
                <a:gd name="T24" fmla="*/ 2 w 64"/>
                <a:gd name="T25" fmla="*/ 52 h 64"/>
                <a:gd name="T26" fmla="*/ 2 w 64"/>
                <a:gd name="T27" fmla="*/ 12 h 64"/>
                <a:gd name="T28" fmla="*/ 12 w 64"/>
                <a:gd name="T29" fmla="*/ 1 h 64"/>
                <a:gd name="T30" fmla="*/ 52 w 64"/>
                <a:gd name="T31" fmla="*/ 1 h 64"/>
                <a:gd name="T32" fmla="*/ 63 w 64"/>
                <a:gd name="T33" fmla="*/ 12 h 64"/>
                <a:gd name="T34" fmla="*/ 63 w 64"/>
                <a:gd name="T35" fmla="*/ 5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" h="64">
                  <a:moveTo>
                    <a:pt x="5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8"/>
                    <a:pt x="6" y="64"/>
                    <a:pt x="12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9" y="64"/>
                    <a:pt x="64" y="58"/>
                    <a:pt x="64" y="5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5"/>
                    <a:pt x="59" y="0"/>
                    <a:pt x="52" y="0"/>
                  </a:cubicBezTo>
                  <a:close/>
                  <a:moveTo>
                    <a:pt x="63" y="52"/>
                  </a:moveTo>
                  <a:cubicBezTo>
                    <a:pt x="63" y="58"/>
                    <a:pt x="58" y="62"/>
                    <a:pt x="52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6" y="62"/>
                    <a:pt x="2" y="58"/>
                    <a:pt x="2" y="5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6"/>
                    <a:pt x="6" y="1"/>
                    <a:pt x="12" y="1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8" y="1"/>
                    <a:pt x="63" y="6"/>
                    <a:pt x="63" y="12"/>
                  </a:cubicBezTo>
                  <a:lnTo>
                    <a:pt x="63" y="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82">
              <a:extLst>
                <a:ext uri="{FF2B5EF4-FFF2-40B4-BE49-F238E27FC236}">
                  <a16:creationId xmlns:a16="http://schemas.microsoft.com/office/drawing/2014/main" id="{472E5044-1801-48CC-A5B7-03A32DA21D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3463" y="3783013"/>
              <a:ext cx="214313" cy="212725"/>
            </a:xfrm>
            <a:custGeom>
              <a:avLst/>
              <a:gdLst>
                <a:gd name="T0" fmla="*/ 39 w 48"/>
                <a:gd name="T1" fmla="*/ 0 h 48"/>
                <a:gd name="T2" fmla="*/ 9 w 48"/>
                <a:gd name="T3" fmla="*/ 0 h 48"/>
                <a:gd name="T4" fmla="*/ 0 w 48"/>
                <a:gd name="T5" fmla="*/ 9 h 48"/>
                <a:gd name="T6" fmla="*/ 0 w 48"/>
                <a:gd name="T7" fmla="*/ 39 h 48"/>
                <a:gd name="T8" fmla="*/ 9 w 48"/>
                <a:gd name="T9" fmla="*/ 48 h 48"/>
                <a:gd name="T10" fmla="*/ 39 w 48"/>
                <a:gd name="T11" fmla="*/ 48 h 48"/>
                <a:gd name="T12" fmla="*/ 48 w 48"/>
                <a:gd name="T13" fmla="*/ 39 h 48"/>
                <a:gd name="T14" fmla="*/ 48 w 48"/>
                <a:gd name="T15" fmla="*/ 9 h 48"/>
                <a:gd name="T16" fmla="*/ 39 w 48"/>
                <a:gd name="T17" fmla="*/ 0 h 48"/>
                <a:gd name="T18" fmla="*/ 46 w 48"/>
                <a:gd name="T19" fmla="*/ 39 h 48"/>
                <a:gd name="T20" fmla="*/ 39 w 48"/>
                <a:gd name="T21" fmla="*/ 46 h 48"/>
                <a:gd name="T22" fmla="*/ 9 w 48"/>
                <a:gd name="T23" fmla="*/ 46 h 48"/>
                <a:gd name="T24" fmla="*/ 2 w 48"/>
                <a:gd name="T25" fmla="*/ 39 h 48"/>
                <a:gd name="T26" fmla="*/ 2 w 48"/>
                <a:gd name="T27" fmla="*/ 9 h 48"/>
                <a:gd name="T28" fmla="*/ 9 w 48"/>
                <a:gd name="T29" fmla="*/ 2 h 48"/>
                <a:gd name="T30" fmla="*/ 39 w 48"/>
                <a:gd name="T31" fmla="*/ 2 h 48"/>
                <a:gd name="T32" fmla="*/ 46 w 48"/>
                <a:gd name="T33" fmla="*/ 9 h 48"/>
                <a:gd name="T34" fmla="*/ 46 w 48"/>
                <a:gd name="T35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8">
                  <a:moveTo>
                    <a:pt x="3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4"/>
                    <a:pt x="4" y="48"/>
                    <a:pt x="9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4" y="48"/>
                    <a:pt x="48" y="44"/>
                    <a:pt x="48" y="3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4"/>
                    <a:pt x="44" y="0"/>
                    <a:pt x="39" y="0"/>
                  </a:cubicBezTo>
                  <a:close/>
                  <a:moveTo>
                    <a:pt x="46" y="39"/>
                  </a:moveTo>
                  <a:cubicBezTo>
                    <a:pt x="46" y="43"/>
                    <a:pt x="43" y="46"/>
                    <a:pt x="3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2" y="43"/>
                    <a:pt x="2" y="3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3" y="2"/>
                    <a:pt x="46" y="5"/>
                    <a:pt x="46" y="9"/>
                  </a:cubicBezTo>
                  <a:lnTo>
                    <a:pt x="4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83">
              <a:extLst>
                <a:ext uri="{FF2B5EF4-FFF2-40B4-BE49-F238E27FC236}">
                  <a16:creationId xmlns:a16="http://schemas.microsoft.com/office/drawing/2014/main" id="{8B0F15B8-38C0-410A-A20E-BB4A753740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1863" y="3876675"/>
              <a:ext cx="146050" cy="146050"/>
            </a:xfrm>
            <a:custGeom>
              <a:avLst/>
              <a:gdLst>
                <a:gd name="T0" fmla="*/ 27 w 33"/>
                <a:gd name="T1" fmla="*/ 0 h 33"/>
                <a:gd name="T2" fmla="*/ 7 w 33"/>
                <a:gd name="T3" fmla="*/ 0 h 33"/>
                <a:gd name="T4" fmla="*/ 0 w 33"/>
                <a:gd name="T5" fmla="*/ 7 h 33"/>
                <a:gd name="T6" fmla="*/ 0 w 33"/>
                <a:gd name="T7" fmla="*/ 27 h 33"/>
                <a:gd name="T8" fmla="*/ 7 w 33"/>
                <a:gd name="T9" fmla="*/ 33 h 33"/>
                <a:gd name="T10" fmla="*/ 27 w 33"/>
                <a:gd name="T11" fmla="*/ 33 h 33"/>
                <a:gd name="T12" fmla="*/ 33 w 33"/>
                <a:gd name="T13" fmla="*/ 27 h 33"/>
                <a:gd name="T14" fmla="*/ 33 w 33"/>
                <a:gd name="T15" fmla="*/ 7 h 33"/>
                <a:gd name="T16" fmla="*/ 27 w 33"/>
                <a:gd name="T17" fmla="*/ 0 h 33"/>
                <a:gd name="T18" fmla="*/ 31 w 33"/>
                <a:gd name="T19" fmla="*/ 27 h 33"/>
                <a:gd name="T20" fmla="*/ 27 w 33"/>
                <a:gd name="T21" fmla="*/ 31 h 33"/>
                <a:gd name="T22" fmla="*/ 7 w 33"/>
                <a:gd name="T23" fmla="*/ 31 h 33"/>
                <a:gd name="T24" fmla="*/ 3 w 33"/>
                <a:gd name="T25" fmla="*/ 27 h 33"/>
                <a:gd name="T26" fmla="*/ 3 w 33"/>
                <a:gd name="T27" fmla="*/ 7 h 33"/>
                <a:gd name="T28" fmla="*/ 7 w 33"/>
                <a:gd name="T29" fmla="*/ 3 h 33"/>
                <a:gd name="T30" fmla="*/ 27 w 33"/>
                <a:gd name="T31" fmla="*/ 3 h 33"/>
                <a:gd name="T32" fmla="*/ 31 w 33"/>
                <a:gd name="T33" fmla="*/ 7 h 33"/>
                <a:gd name="T34" fmla="*/ 31 w 33"/>
                <a:gd name="T3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3" y="33"/>
                    <a:pt x="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30" y="33"/>
                    <a:pt x="33" y="30"/>
                    <a:pt x="33" y="2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0" y="0"/>
                    <a:pt x="27" y="0"/>
                  </a:cubicBezTo>
                  <a:close/>
                  <a:moveTo>
                    <a:pt x="31" y="27"/>
                  </a:moveTo>
                  <a:cubicBezTo>
                    <a:pt x="31" y="29"/>
                    <a:pt x="29" y="31"/>
                    <a:pt x="2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5" y="31"/>
                    <a:pt x="3" y="29"/>
                    <a:pt x="3" y="2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5" y="3"/>
                    <a:pt x="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3"/>
                    <a:pt x="31" y="5"/>
                    <a:pt x="31" y="7"/>
                  </a:cubicBezTo>
                  <a:lnTo>
                    <a:pt x="31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84">
              <a:extLst>
                <a:ext uri="{FF2B5EF4-FFF2-40B4-BE49-F238E27FC236}">
                  <a16:creationId xmlns:a16="http://schemas.microsoft.com/office/drawing/2014/main" id="{FE74FAC1-65E9-4952-B8F6-6652435406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1075" y="3757613"/>
              <a:ext cx="88900" cy="87313"/>
            </a:xfrm>
            <a:custGeom>
              <a:avLst/>
              <a:gdLst>
                <a:gd name="T0" fmla="*/ 16 w 20"/>
                <a:gd name="T1" fmla="*/ 0 h 20"/>
                <a:gd name="T2" fmla="*/ 4 w 20"/>
                <a:gd name="T3" fmla="*/ 0 h 20"/>
                <a:gd name="T4" fmla="*/ 0 w 20"/>
                <a:gd name="T5" fmla="*/ 4 h 20"/>
                <a:gd name="T6" fmla="*/ 0 w 20"/>
                <a:gd name="T7" fmla="*/ 15 h 20"/>
                <a:gd name="T8" fmla="*/ 4 w 20"/>
                <a:gd name="T9" fmla="*/ 20 h 20"/>
                <a:gd name="T10" fmla="*/ 16 w 20"/>
                <a:gd name="T11" fmla="*/ 20 h 20"/>
                <a:gd name="T12" fmla="*/ 20 w 20"/>
                <a:gd name="T13" fmla="*/ 15 h 20"/>
                <a:gd name="T14" fmla="*/ 20 w 20"/>
                <a:gd name="T15" fmla="*/ 4 h 20"/>
                <a:gd name="T16" fmla="*/ 16 w 20"/>
                <a:gd name="T17" fmla="*/ 0 h 20"/>
                <a:gd name="T18" fmla="*/ 18 w 20"/>
                <a:gd name="T19" fmla="*/ 15 h 20"/>
                <a:gd name="T20" fmla="*/ 16 w 20"/>
                <a:gd name="T21" fmla="*/ 18 h 20"/>
                <a:gd name="T22" fmla="*/ 4 w 20"/>
                <a:gd name="T23" fmla="*/ 18 h 20"/>
                <a:gd name="T24" fmla="*/ 1 w 20"/>
                <a:gd name="T25" fmla="*/ 15 h 20"/>
                <a:gd name="T26" fmla="*/ 1 w 20"/>
                <a:gd name="T27" fmla="*/ 4 h 20"/>
                <a:gd name="T28" fmla="*/ 4 w 20"/>
                <a:gd name="T29" fmla="*/ 1 h 20"/>
                <a:gd name="T30" fmla="*/ 16 w 20"/>
                <a:gd name="T31" fmla="*/ 1 h 20"/>
                <a:gd name="T32" fmla="*/ 18 w 20"/>
                <a:gd name="T33" fmla="*/ 4 h 20"/>
                <a:gd name="T34" fmla="*/ 18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2" y="20"/>
                    <a:pt x="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8" y="20"/>
                    <a:pt x="20" y="18"/>
                    <a:pt x="20" y="1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1"/>
                    <a:pt x="18" y="0"/>
                    <a:pt x="16" y="0"/>
                  </a:cubicBezTo>
                  <a:close/>
                  <a:moveTo>
                    <a:pt x="18" y="15"/>
                  </a:moveTo>
                  <a:cubicBezTo>
                    <a:pt x="18" y="17"/>
                    <a:pt x="17" y="18"/>
                    <a:pt x="16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7"/>
                    <a:pt x="1" y="1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3" y="1"/>
                    <a:pt x="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1"/>
                    <a:pt x="18" y="2"/>
                    <a:pt x="18" y="4"/>
                  </a:cubicBezTo>
                  <a:lnTo>
                    <a:pt x="18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85">
              <a:extLst>
                <a:ext uri="{FF2B5EF4-FFF2-40B4-BE49-F238E27FC236}">
                  <a16:creationId xmlns:a16="http://schemas.microsoft.com/office/drawing/2014/main" id="{978D7BD2-ADD9-4844-860E-3CCD7A257F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6813" y="3933825"/>
              <a:ext cx="169863" cy="168275"/>
            </a:xfrm>
            <a:custGeom>
              <a:avLst/>
              <a:gdLst>
                <a:gd name="T0" fmla="*/ 30 w 38"/>
                <a:gd name="T1" fmla="*/ 0 h 38"/>
                <a:gd name="T2" fmla="*/ 7 w 38"/>
                <a:gd name="T3" fmla="*/ 0 h 38"/>
                <a:gd name="T4" fmla="*/ 0 w 38"/>
                <a:gd name="T5" fmla="*/ 8 h 38"/>
                <a:gd name="T6" fmla="*/ 0 w 38"/>
                <a:gd name="T7" fmla="*/ 31 h 38"/>
                <a:gd name="T8" fmla="*/ 7 w 38"/>
                <a:gd name="T9" fmla="*/ 38 h 38"/>
                <a:gd name="T10" fmla="*/ 30 w 38"/>
                <a:gd name="T11" fmla="*/ 38 h 38"/>
                <a:gd name="T12" fmla="*/ 38 w 38"/>
                <a:gd name="T13" fmla="*/ 31 h 38"/>
                <a:gd name="T14" fmla="*/ 38 w 38"/>
                <a:gd name="T15" fmla="*/ 8 h 38"/>
                <a:gd name="T16" fmla="*/ 30 w 38"/>
                <a:gd name="T17" fmla="*/ 0 h 38"/>
                <a:gd name="T18" fmla="*/ 36 w 38"/>
                <a:gd name="T19" fmla="*/ 31 h 38"/>
                <a:gd name="T20" fmla="*/ 30 w 38"/>
                <a:gd name="T21" fmla="*/ 37 h 38"/>
                <a:gd name="T22" fmla="*/ 7 w 38"/>
                <a:gd name="T23" fmla="*/ 37 h 38"/>
                <a:gd name="T24" fmla="*/ 1 w 38"/>
                <a:gd name="T25" fmla="*/ 31 h 38"/>
                <a:gd name="T26" fmla="*/ 1 w 38"/>
                <a:gd name="T27" fmla="*/ 8 h 38"/>
                <a:gd name="T28" fmla="*/ 7 w 38"/>
                <a:gd name="T29" fmla="*/ 2 h 38"/>
                <a:gd name="T30" fmla="*/ 30 w 38"/>
                <a:gd name="T31" fmla="*/ 2 h 38"/>
                <a:gd name="T32" fmla="*/ 36 w 38"/>
                <a:gd name="T33" fmla="*/ 8 h 38"/>
                <a:gd name="T34" fmla="*/ 36 w 38"/>
                <a:gd name="T35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8">
                  <a:moveTo>
                    <a:pt x="3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5"/>
                    <a:pt x="3" y="38"/>
                    <a:pt x="7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4" y="38"/>
                    <a:pt x="38" y="35"/>
                    <a:pt x="38" y="31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4"/>
                    <a:pt x="34" y="0"/>
                    <a:pt x="30" y="0"/>
                  </a:cubicBezTo>
                  <a:close/>
                  <a:moveTo>
                    <a:pt x="36" y="31"/>
                  </a:moveTo>
                  <a:cubicBezTo>
                    <a:pt x="36" y="34"/>
                    <a:pt x="34" y="37"/>
                    <a:pt x="30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4" y="37"/>
                    <a:pt x="1" y="34"/>
                    <a:pt x="1" y="31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5"/>
                    <a:pt x="4" y="2"/>
                    <a:pt x="7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4" y="2"/>
                    <a:pt x="36" y="5"/>
                    <a:pt x="36" y="8"/>
                  </a:cubicBezTo>
                  <a:lnTo>
                    <a:pt x="36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86">
              <a:extLst>
                <a:ext uri="{FF2B5EF4-FFF2-40B4-BE49-F238E27FC236}">
                  <a16:creationId xmlns:a16="http://schemas.microsoft.com/office/drawing/2014/main" id="{8F09F973-CA39-41E7-8F8B-85CF0CD730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9775" y="3060700"/>
              <a:ext cx="147638" cy="146050"/>
            </a:xfrm>
            <a:custGeom>
              <a:avLst/>
              <a:gdLst>
                <a:gd name="T0" fmla="*/ 26 w 33"/>
                <a:gd name="T1" fmla="*/ 0 h 33"/>
                <a:gd name="T2" fmla="*/ 6 w 33"/>
                <a:gd name="T3" fmla="*/ 0 h 33"/>
                <a:gd name="T4" fmla="*/ 0 w 33"/>
                <a:gd name="T5" fmla="*/ 6 h 33"/>
                <a:gd name="T6" fmla="*/ 0 w 33"/>
                <a:gd name="T7" fmla="*/ 26 h 33"/>
                <a:gd name="T8" fmla="*/ 6 w 33"/>
                <a:gd name="T9" fmla="*/ 33 h 33"/>
                <a:gd name="T10" fmla="*/ 26 w 33"/>
                <a:gd name="T11" fmla="*/ 33 h 33"/>
                <a:gd name="T12" fmla="*/ 33 w 33"/>
                <a:gd name="T13" fmla="*/ 26 h 33"/>
                <a:gd name="T14" fmla="*/ 33 w 33"/>
                <a:gd name="T15" fmla="*/ 6 h 33"/>
                <a:gd name="T16" fmla="*/ 26 w 33"/>
                <a:gd name="T17" fmla="*/ 0 h 33"/>
                <a:gd name="T18" fmla="*/ 31 w 33"/>
                <a:gd name="T19" fmla="*/ 26 h 33"/>
                <a:gd name="T20" fmla="*/ 26 w 33"/>
                <a:gd name="T21" fmla="*/ 31 h 33"/>
                <a:gd name="T22" fmla="*/ 6 w 33"/>
                <a:gd name="T23" fmla="*/ 31 h 33"/>
                <a:gd name="T24" fmla="*/ 1 w 33"/>
                <a:gd name="T25" fmla="*/ 26 h 33"/>
                <a:gd name="T26" fmla="*/ 1 w 33"/>
                <a:gd name="T27" fmla="*/ 6 h 33"/>
                <a:gd name="T28" fmla="*/ 6 w 33"/>
                <a:gd name="T29" fmla="*/ 1 h 33"/>
                <a:gd name="T30" fmla="*/ 26 w 33"/>
                <a:gd name="T31" fmla="*/ 1 h 33"/>
                <a:gd name="T32" fmla="*/ 31 w 33"/>
                <a:gd name="T33" fmla="*/ 6 h 33"/>
                <a:gd name="T34" fmla="*/ 31 w 33"/>
                <a:gd name="T35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3" y="33"/>
                    <a:pt x="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6"/>
                  </a:moveTo>
                  <a:cubicBezTo>
                    <a:pt x="31" y="29"/>
                    <a:pt x="29" y="31"/>
                    <a:pt x="2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1"/>
                    <a:pt x="1" y="29"/>
                    <a:pt x="1" y="2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4" y="1"/>
                    <a:pt x="6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9" y="1"/>
                    <a:pt x="31" y="3"/>
                    <a:pt x="31" y="6"/>
                  </a:cubicBezTo>
                  <a:lnTo>
                    <a:pt x="31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87">
              <a:extLst>
                <a:ext uri="{FF2B5EF4-FFF2-40B4-BE49-F238E27FC236}">
                  <a16:creationId xmlns:a16="http://schemas.microsoft.com/office/drawing/2014/main" id="{A95E295F-1674-4247-AA4C-ED09783B77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563" y="2919413"/>
              <a:ext cx="214313" cy="207963"/>
            </a:xfrm>
            <a:custGeom>
              <a:avLst/>
              <a:gdLst>
                <a:gd name="T0" fmla="*/ 39 w 48"/>
                <a:gd name="T1" fmla="*/ 0 h 47"/>
                <a:gd name="T2" fmla="*/ 9 w 48"/>
                <a:gd name="T3" fmla="*/ 0 h 47"/>
                <a:gd name="T4" fmla="*/ 0 w 48"/>
                <a:gd name="T5" fmla="*/ 9 h 47"/>
                <a:gd name="T6" fmla="*/ 0 w 48"/>
                <a:gd name="T7" fmla="*/ 38 h 47"/>
                <a:gd name="T8" fmla="*/ 9 w 48"/>
                <a:gd name="T9" fmla="*/ 47 h 47"/>
                <a:gd name="T10" fmla="*/ 39 w 48"/>
                <a:gd name="T11" fmla="*/ 47 h 47"/>
                <a:gd name="T12" fmla="*/ 48 w 48"/>
                <a:gd name="T13" fmla="*/ 38 h 47"/>
                <a:gd name="T14" fmla="*/ 48 w 48"/>
                <a:gd name="T15" fmla="*/ 9 h 47"/>
                <a:gd name="T16" fmla="*/ 39 w 48"/>
                <a:gd name="T17" fmla="*/ 0 h 47"/>
                <a:gd name="T18" fmla="*/ 47 w 48"/>
                <a:gd name="T19" fmla="*/ 38 h 47"/>
                <a:gd name="T20" fmla="*/ 39 w 48"/>
                <a:gd name="T21" fmla="*/ 46 h 47"/>
                <a:gd name="T22" fmla="*/ 9 w 48"/>
                <a:gd name="T23" fmla="*/ 46 h 47"/>
                <a:gd name="T24" fmla="*/ 2 w 48"/>
                <a:gd name="T25" fmla="*/ 38 h 47"/>
                <a:gd name="T26" fmla="*/ 2 w 48"/>
                <a:gd name="T27" fmla="*/ 9 h 47"/>
                <a:gd name="T28" fmla="*/ 9 w 48"/>
                <a:gd name="T29" fmla="*/ 1 h 47"/>
                <a:gd name="T30" fmla="*/ 39 w 48"/>
                <a:gd name="T31" fmla="*/ 1 h 47"/>
                <a:gd name="T32" fmla="*/ 47 w 48"/>
                <a:gd name="T33" fmla="*/ 9 h 47"/>
                <a:gd name="T34" fmla="*/ 47 w 48"/>
                <a:gd name="T35" fmla="*/ 3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7">
                  <a:moveTo>
                    <a:pt x="3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3"/>
                    <a:pt x="5" y="47"/>
                    <a:pt x="9" y="47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44" y="47"/>
                    <a:pt x="48" y="43"/>
                    <a:pt x="48" y="38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4"/>
                    <a:pt x="44" y="0"/>
                    <a:pt x="39" y="0"/>
                  </a:cubicBezTo>
                  <a:close/>
                  <a:moveTo>
                    <a:pt x="47" y="38"/>
                  </a:moveTo>
                  <a:cubicBezTo>
                    <a:pt x="47" y="42"/>
                    <a:pt x="43" y="46"/>
                    <a:pt x="3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2" y="42"/>
                    <a:pt x="2" y="3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1"/>
                    <a:pt x="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3" y="1"/>
                    <a:pt x="47" y="5"/>
                    <a:pt x="47" y="9"/>
                  </a:cubicBezTo>
                  <a:lnTo>
                    <a:pt x="47" y="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88">
              <a:extLst>
                <a:ext uri="{FF2B5EF4-FFF2-40B4-BE49-F238E27FC236}">
                  <a16:creationId xmlns:a16="http://schemas.microsoft.com/office/drawing/2014/main" id="{C5BC958F-6B33-41CC-8513-43A2F9AC73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0088" y="2773363"/>
              <a:ext cx="200025" cy="203200"/>
            </a:xfrm>
            <a:custGeom>
              <a:avLst/>
              <a:gdLst>
                <a:gd name="T0" fmla="*/ 37 w 45"/>
                <a:gd name="T1" fmla="*/ 0 h 46"/>
                <a:gd name="T2" fmla="*/ 8 w 45"/>
                <a:gd name="T3" fmla="*/ 0 h 46"/>
                <a:gd name="T4" fmla="*/ 0 w 45"/>
                <a:gd name="T5" fmla="*/ 9 h 46"/>
                <a:gd name="T6" fmla="*/ 0 w 45"/>
                <a:gd name="T7" fmla="*/ 37 h 46"/>
                <a:gd name="T8" fmla="*/ 8 w 45"/>
                <a:gd name="T9" fmla="*/ 46 h 46"/>
                <a:gd name="T10" fmla="*/ 37 w 45"/>
                <a:gd name="T11" fmla="*/ 46 h 46"/>
                <a:gd name="T12" fmla="*/ 45 w 45"/>
                <a:gd name="T13" fmla="*/ 37 h 46"/>
                <a:gd name="T14" fmla="*/ 45 w 45"/>
                <a:gd name="T15" fmla="*/ 9 h 46"/>
                <a:gd name="T16" fmla="*/ 37 w 45"/>
                <a:gd name="T17" fmla="*/ 0 h 46"/>
                <a:gd name="T18" fmla="*/ 44 w 45"/>
                <a:gd name="T19" fmla="*/ 37 h 46"/>
                <a:gd name="T20" fmla="*/ 37 w 45"/>
                <a:gd name="T21" fmla="*/ 44 h 46"/>
                <a:gd name="T22" fmla="*/ 8 w 45"/>
                <a:gd name="T23" fmla="*/ 44 h 46"/>
                <a:gd name="T24" fmla="*/ 1 w 45"/>
                <a:gd name="T25" fmla="*/ 37 h 46"/>
                <a:gd name="T26" fmla="*/ 1 w 45"/>
                <a:gd name="T27" fmla="*/ 9 h 46"/>
                <a:gd name="T28" fmla="*/ 8 w 45"/>
                <a:gd name="T29" fmla="*/ 2 h 46"/>
                <a:gd name="T30" fmla="*/ 37 w 45"/>
                <a:gd name="T31" fmla="*/ 2 h 46"/>
                <a:gd name="T32" fmla="*/ 44 w 45"/>
                <a:gd name="T33" fmla="*/ 9 h 46"/>
                <a:gd name="T34" fmla="*/ 44 w 45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6">
                  <a:moveTo>
                    <a:pt x="3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3" y="46"/>
                    <a:pt x="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41" y="46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1"/>
                    <a:pt x="40" y="44"/>
                    <a:pt x="37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4" y="44"/>
                    <a:pt x="1" y="41"/>
                    <a:pt x="1" y="37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4" y="2"/>
                    <a:pt x="8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0" y="2"/>
                    <a:pt x="44" y="5"/>
                    <a:pt x="44" y="9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89">
              <a:extLst>
                <a:ext uri="{FF2B5EF4-FFF2-40B4-BE49-F238E27FC236}">
                  <a16:creationId xmlns:a16="http://schemas.microsoft.com/office/drawing/2014/main" id="{29920DAB-7DCA-456C-97B7-85EC4AF83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5300" y="2693988"/>
              <a:ext cx="323850" cy="322263"/>
            </a:xfrm>
            <a:custGeom>
              <a:avLst/>
              <a:gdLst>
                <a:gd name="T0" fmla="*/ 59 w 73"/>
                <a:gd name="T1" fmla="*/ 0 h 73"/>
                <a:gd name="T2" fmla="*/ 14 w 73"/>
                <a:gd name="T3" fmla="*/ 0 h 73"/>
                <a:gd name="T4" fmla="*/ 0 w 73"/>
                <a:gd name="T5" fmla="*/ 14 h 73"/>
                <a:gd name="T6" fmla="*/ 0 w 73"/>
                <a:gd name="T7" fmla="*/ 59 h 73"/>
                <a:gd name="T8" fmla="*/ 14 w 73"/>
                <a:gd name="T9" fmla="*/ 73 h 73"/>
                <a:gd name="T10" fmla="*/ 59 w 73"/>
                <a:gd name="T11" fmla="*/ 73 h 73"/>
                <a:gd name="T12" fmla="*/ 73 w 73"/>
                <a:gd name="T13" fmla="*/ 59 h 73"/>
                <a:gd name="T14" fmla="*/ 73 w 73"/>
                <a:gd name="T15" fmla="*/ 14 h 73"/>
                <a:gd name="T16" fmla="*/ 59 w 73"/>
                <a:gd name="T17" fmla="*/ 0 h 73"/>
                <a:gd name="T18" fmla="*/ 71 w 73"/>
                <a:gd name="T19" fmla="*/ 59 h 73"/>
                <a:gd name="T20" fmla="*/ 59 w 73"/>
                <a:gd name="T21" fmla="*/ 71 h 73"/>
                <a:gd name="T22" fmla="*/ 14 w 73"/>
                <a:gd name="T23" fmla="*/ 71 h 73"/>
                <a:gd name="T24" fmla="*/ 3 w 73"/>
                <a:gd name="T25" fmla="*/ 59 h 73"/>
                <a:gd name="T26" fmla="*/ 3 w 73"/>
                <a:gd name="T27" fmla="*/ 14 h 73"/>
                <a:gd name="T28" fmla="*/ 14 w 73"/>
                <a:gd name="T29" fmla="*/ 2 h 73"/>
                <a:gd name="T30" fmla="*/ 59 w 73"/>
                <a:gd name="T31" fmla="*/ 2 h 73"/>
                <a:gd name="T32" fmla="*/ 71 w 73"/>
                <a:gd name="T33" fmla="*/ 14 h 73"/>
                <a:gd name="T34" fmla="*/ 71 w 73"/>
                <a:gd name="T35" fmla="*/ 5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73">
                  <a:moveTo>
                    <a:pt x="59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7"/>
                    <a:pt x="6" y="73"/>
                    <a:pt x="14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7" y="73"/>
                    <a:pt x="73" y="67"/>
                    <a:pt x="73" y="59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3" y="6"/>
                    <a:pt x="67" y="0"/>
                    <a:pt x="59" y="0"/>
                  </a:cubicBezTo>
                  <a:close/>
                  <a:moveTo>
                    <a:pt x="71" y="59"/>
                  </a:moveTo>
                  <a:cubicBezTo>
                    <a:pt x="71" y="65"/>
                    <a:pt x="66" y="71"/>
                    <a:pt x="59" y="71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8" y="71"/>
                    <a:pt x="3" y="65"/>
                    <a:pt x="3" y="59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7"/>
                    <a:pt x="8" y="2"/>
                    <a:pt x="14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6" y="2"/>
                    <a:pt x="71" y="7"/>
                    <a:pt x="71" y="14"/>
                  </a:cubicBezTo>
                  <a:lnTo>
                    <a:pt x="71" y="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90">
              <a:extLst>
                <a:ext uri="{FF2B5EF4-FFF2-40B4-BE49-F238E27FC236}">
                  <a16:creationId xmlns:a16="http://schemas.microsoft.com/office/drawing/2014/main" id="{10F0B485-670C-4048-944D-359D8419D4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0900" y="2932113"/>
              <a:ext cx="84138" cy="80963"/>
            </a:xfrm>
            <a:custGeom>
              <a:avLst/>
              <a:gdLst>
                <a:gd name="T0" fmla="*/ 15 w 19"/>
                <a:gd name="T1" fmla="*/ 0 h 18"/>
                <a:gd name="T2" fmla="*/ 4 w 19"/>
                <a:gd name="T3" fmla="*/ 0 h 18"/>
                <a:gd name="T4" fmla="*/ 0 w 19"/>
                <a:gd name="T5" fmla="*/ 4 h 18"/>
                <a:gd name="T6" fmla="*/ 0 w 19"/>
                <a:gd name="T7" fmla="*/ 14 h 18"/>
                <a:gd name="T8" fmla="*/ 4 w 19"/>
                <a:gd name="T9" fmla="*/ 18 h 18"/>
                <a:gd name="T10" fmla="*/ 15 w 19"/>
                <a:gd name="T11" fmla="*/ 18 h 18"/>
                <a:gd name="T12" fmla="*/ 19 w 19"/>
                <a:gd name="T13" fmla="*/ 14 h 18"/>
                <a:gd name="T14" fmla="*/ 19 w 19"/>
                <a:gd name="T15" fmla="*/ 4 h 18"/>
                <a:gd name="T16" fmla="*/ 15 w 19"/>
                <a:gd name="T17" fmla="*/ 0 h 18"/>
                <a:gd name="T18" fmla="*/ 17 w 19"/>
                <a:gd name="T19" fmla="*/ 14 h 18"/>
                <a:gd name="T20" fmla="*/ 15 w 19"/>
                <a:gd name="T21" fmla="*/ 17 h 18"/>
                <a:gd name="T22" fmla="*/ 4 w 19"/>
                <a:gd name="T23" fmla="*/ 17 h 18"/>
                <a:gd name="T24" fmla="*/ 2 w 19"/>
                <a:gd name="T25" fmla="*/ 14 h 18"/>
                <a:gd name="T26" fmla="*/ 2 w 19"/>
                <a:gd name="T27" fmla="*/ 4 h 18"/>
                <a:gd name="T28" fmla="*/ 4 w 19"/>
                <a:gd name="T29" fmla="*/ 1 h 18"/>
                <a:gd name="T30" fmla="*/ 15 w 19"/>
                <a:gd name="T31" fmla="*/ 1 h 18"/>
                <a:gd name="T32" fmla="*/ 17 w 19"/>
                <a:gd name="T33" fmla="*/ 4 h 18"/>
                <a:gd name="T34" fmla="*/ 17 w 19"/>
                <a:gd name="T35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18">
                  <a:moveTo>
                    <a:pt x="1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4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7" y="18"/>
                    <a:pt x="19" y="16"/>
                    <a:pt x="19" y="1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1"/>
                    <a:pt x="17" y="0"/>
                    <a:pt x="15" y="0"/>
                  </a:cubicBezTo>
                  <a:close/>
                  <a:moveTo>
                    <a:pt x="17" y="14"/>
                  </a:moveTo>
                  <a:cubicBezTo>
                    <a:pt x="17" y="16"/>
                    <a:pt x="16" y="17"/>
                    <a:pt x="15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7"/>
                    <a:pt x="2" y="16"/>
                    <a:pt x="2" y="1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7" y="2"/>
                    <a:pt x="17" y="4"/>
                  </a:cubicBezTo>
                  <a:lnTo>
                    <a:pt x="17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91">
              <a:extLst>
                <a:ext uri="{FF2B5EF4-FFF2-40B4-BE49-F238E27FC236}">
                  <a16:creationId xmlns:a16="http://schemas.microsoft.com/office/drawing/2014/main" id="{01C1FE2C-9D21-44B9-BB70-66777CF64F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8963" y="2963863"/>
              <a:ext cx="123825" cy="119063"/>
            </a:xfrm>
            <a:custGeom>
              <a:avLst/>
              <a:gdLst>
                <a:gd name="T0" fmla="*/ 22 w 28"/>
                <a:gd name="T1" fmla="*/ 0 h 27"/>
                <a:gd name="T2" fmla="*/ 6 w 28"/>
                <a:gd name="T3" fmla="*/ 0 h 27"/>
                <a:gd name="T4" fmla="*/ 0 w 28"/>
                <a:gd name="T5" fmla="*/ 6 h 27"/>
                <a:gd name="T6" fmla="*/ 0 w 28"/>
                <a:gd name="T7" fmla="*/ 22 h 27"/>
                <a:gd name="T8" fmla="*/ 6 w 28"/>
                <a:gd name="T9" fmla="*/ 27 h 27"/>
                <a:gd name="T10" fmla="*/ 22 w 28"/>
                <a:gd name="T11" fmla="*/ 27 h 27"/>
                <a:gd name="T12" fmla="*/ 28 w 28"/>
                <a:gd name="T13" fmla="*/ 22 h 27"/>
                <a:gd name="T14" fmla="*/ 28 w 28"/>
                <a:gd name="T15" fmla="*/ 6 h 27"/>
                <a:gd name="T16" fmla="*/ 22 w 28"/>
                <a:gd name="T17" fmla="*/ 0 h 27"/>
                <a:gd name="T18" fmla="*/ 25 w 28"/>
                <a:gd name="T19" fmla="*/ 22 h 27"/>
                <a:gd name="T20" fmla="*/ 22 w 28"/>
                <a:gd name="T21" fmla="*/ 25 h 27"/>
                <a:gd name="T22" fmla="*/ 6 w 28"/>
                <a:gd name="T23" fmla="*/ 25 h 27"/>
                <a:gd name="T24" fmla="*/ 3 w 28"/>
                <a:gd name="T25" fmla="*/ 22 h 27"/>
                <a:gd name="T26" fmla="*/ 3 w 28"/>
                <a:gd name="T27" fmla="*/ 6 h 27"/>
                <a:gd name="T28" fmla="*/ 6 w 28"/>
                <a:gd name="T29" fmla="*/ 2 h 27"/>
                <a:gd name="T30" fmla="*/ 22 w 28"/>
                <a:gd name="T31" fmla="*/ 2 h 27"/>
                <a:gd name="T32" fmla="*/ 25 w 28"/>
                <a:gd name="T33" fmla="*/ 6 h 27"/>
                <a:gd name="T34" fmla="*/ 25 w 28"/>
                <a:gd name="T3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27">
                  <a:moveTo>
                    <a:pt x="22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3" y="27"/>
                    <a:pt x="6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5" y="27"/>
                    <a:pt x="28" y="25"/>
                    <a:pt x="28" y="22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3"/>
                    <a:pt x="25" y="0"/>
                    <a:pt x="22" y="0"/>
                  </a:cubicBezTo>
                  <a:close/>
                  <a:moveTo>
                    <a:pt x="25" y="22"/>
                  </a:moveTo>
                  <a:cubicBezTo>
                    <a:pt x="25" y="24"/>
                    <a:pt x="24" y="25"/>
                    <a:pt x="22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4" y="25"/>
                    <a:pt x="3" y="24"/>
                    <a:pt x="3" y="22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4"/>
                    <a:pt x="4" y="2"/>
                    <a:pt x="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4" y="2"/>
                    <a:pt x="25" y="4"/>
                    <a:pt x="25" y="6"/>
                  </a:cubicBezTo>
                  <a:lnTo>
                    <a:pt x="25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92">
              <a:extLst>
                <a:ext uri="{FF2B5EF4-FFF2-40B4-BE49-F238E27FC236}">
                  <a16:creationId xmlns:a16="http://schemas.microsoft.com/office/drawing/2014/main" id="{D05AB695-1337-4D3C-BF3E-003C77E7FD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0363" y="3127375"/>
              <a:ext cx="76200" cy="79375"/>
            </a:xfrm>
            <a:custGeom>
              <a:avLst/>
              <a:gdLst>
                <a:gd name="T0" fmla="*/ 14 w 17"/>
                <a:gd name="T1" fmla="*/ 0 h 18"/>
                <a:gd name="T2" fmla="*/ 3 w 17"/>
                <a:gd name="T3" fmla="*/ 0 h 18"/>
                <a:gd name="T4" fmla="*/ 0 w 17"/>
                <a:gd name="T5" fmla="*/ 4 h 18"/>
                <a:gd name="T6" fmla="*/ 0 w 17"/>
                <a:gd name="T7" fmla="*/ 14 h 18"/>
                <a:gd name="T8" fmla="*/ 3 w 17"/>
                <a:gd name="T9" fmla="*/ 18 h 18"/>
                <a:gd name="T10" fmla="*/ 14 w 17"/>
                <a:gd name="T11" fmla="*/ 18 h 18"/>
                <a:gd name="T12" fmla="*/ 17 w 17"/>
                <a:gd name="T13" fmla="*/ 14 h 18"/>
                <a:gd name="T14" fmla="*/ 17 w 17"/>
                <a:gd name="T15" fmla="*/ 4 h 18"/>
                <a:gd name="T16" fmla="*/ 14 w 17"/>
                <a:gd name="T17" fmla="*/ 0 h 18"/>
                <a:gd name="T18" fmla="*/ 16 w 17"/>
                <a:gd name="T19" fmla="*/ 14 h 18"/>
                <a:gd name="T20" fmla="*/ 14 w 17"/>
                <a:gd name="T21" fmla="*/ 16 h 18"/>
                <a:gd name="T22" fmla="*/ 3 w 17"/>
                <a:gd name="T23" fmla="*/ 16 h 18"/>
                <a:gd name="T24" fmla="*/ 1 w 17"/>
                <a:gd name="T25" fmla="*/ 14 h 18"/>
                <a:gd name="T26" fmla="*/ 1 w 17"/>
                <a:gd name="T27" fmla="*/ 4 h 18"/>
                <a:gd name="T28" fmla="*/ 3 w 17"/>
                <a:gd name="T29" fmla="*/ 2 h 18"/>
                <a:gd name="T30" fmla="*/ 14 w 17"/>
                <a:gd name="T31" fmla="*/ 2 h 18"/>
                <a:gd name="T32" fmla="*/ 16 w 17"/>
                <a:gd name="T33" fmla="*/ 4 h 18"/>
                <a:gd name="T34" fmla="*/ 16 w 17"/>
                <a:gd name="T35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8">
                  <a:moveTo>
                    <a:pt x="1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1" y="18"/>
                    <a:pt x="3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6" y="18"/>
                    <a:pt x="17" y="16"/>
                    <a:pt x="17" y="1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2"/>
                    <a:pt x="16" y="0"/>
                    <a:pt x="14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6"/>
                    <a:pt x="14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1" y="15"/>
                    <a:pt x="1" y="1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6" y="3"/>
                    <a:pt x="16" y="4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93">
              <a:extLst>
                <a:ext uri="{FF2B5EF4-FFF2-40B4-BE49-F238E27FC236}">
                  <a16:creationId xmlns:a16="http://schemas.microsoft.com/office/drawing/2014/main" id="{8CDDC0B8-AB42-4B9D-AE28-5CB36FCDB7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35325" y="3167063"/>
              <a:ext cx="98425" cy="93663"/>
            </a:xfrm>
            <a:custGeom>
              <a:avLst/>
              <a:gdLst>
                <a:gd name="T0" fmla="*/ 17 w 22"/>
                <a:gd name="T1" fmla="*/ 0 h 21"/>
                <a:gd name="T2" fmla="*/ 4 w 22"/>
                <a:gd name="T3" fmla="*/ 0 h 21"/>
                <a:gd name="T4" fmla="*/ 0 w 22"/>
                <a:gd name="T5" fmla="*/ 4 h 21"/>
                <a:gd name="T6" fmla="*/ 0 w 22"/>
                <a:gd name="T7" fmla="*/ 17 h 21"/>
                <a:gd name="T8" fmla="*/ 4 w 22"/>
                <a:gd name="T9" fmla="*/ 21 h 21"/>
                <a:gd name="T10" fmla="*/ 17 w 22"/>
                <a:gd name="T11" fmla="*/ 21 h 21"/>
                <a:gd name="T12" fmla="*/ 22 w 22"/>
                <a:gd name="T13" fmla="*/ 17 h 21"/>
                <a:gd name="T14" fmla="*/ 22 w 22"/>
                <a:gd name="T15" fmla="*/ 4 h 21"/>
                <a:gd name="T16" fmla="*/ 17 w 22"/>
                <a:gd name="T17" fmla="*/ 0 h 21"/>
                <a:gd name="T18" fmla="*/ 20 w 22"/>
                <a:gd name="T19" fmla="*/ 17 h 21"/>
                <a:gd name="T20" fmla="*/ 17 w 22"/>
                <a:gd name="T21" fmla="*/ 20 h 21"/>
                <a:gd name="T22" fmla="*/ 4 w 22"/>
                <a:gd name="T23" fmla="*/ 20 h 21"/>
                <a:gd name="T24" fmla="*/ 1 w 22"/>
                <a:gd name="T25" fmla="*/ 17 h 21"/>
                <a:gd name="T26" fmla="*/ 1 w 22"/>
                <a:gd name="T27" fmla="*/ 4 h 21"/>
                <a:gd name="T28" fmla="*/ 4 w 22"/>
                <a:gd name="T29" fmla="*/ 1 h 21"/>
                <a:gd name="T30" fmla="*/ 17 w 22"/>
                <a:gd name="T31" fmla="*/ 1 h 21"/>
                <a:gd name="T32" fmla="*/ 20 w 22"/>
                <a:gd name="T33" fmla="*/ 4 h 21"/>
                <a:gd name="T34" fmla="*/ 20 w 22"/>
                <a:gd name="T3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21">
                  <a:moveTo>
                    <a:pt x="1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2" y="21"/>
                    <a:pt x="4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20" y="21"/>
                    <a:pt x="22" y="19"/>
                    <a:pt x="22" y="17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2"/>
                    <a:pt x="20" y="0"/>
                    <a:pt x="17" y="0"/>
                  </a:cubicBezTo>
                  <a:close/>
                  <a:moveTo>
                    <a:pt x="20" y="17"/>
                  </a:moveTo>
                  <a:cubicBezTo>
                    <a:pt x="20" y="19"/>
                    <a:pt x="19" y="20"/>
                    <a:pt x="17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1" y="19"/>
                    <a:pt x="1" y="1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3" y="1"/>
                    <a:pt x="4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9" y="1"/>
                    <a:pt x="20" y="2"/>
                    <a:pt x="20" y="4"/>
                  </a:cubicBezTo>
                  <a:lnTo>
                    <a:pt x="20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94">
              <a:extLst>
                <a:ext uri="{FF2B5EF4-FFF2-40B4-BE49-F238E27FC236}">
                  <a16:creationId xmlns:a16="http://schemas.microsoft.com/office/drawing/2014/main" id="{84CE4416-2B4E-4AE6-8AC9-49E6DC102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8200" y="3132138"/>
              <a:ext cx="200025" cy="203200"/>
            </a:xfrm>
            <a:custGeom>
              <a:avLst/>
              <a:gdLst>
                <a:gd name="T0" fmla="*/ 36 w 45"/>
                <a:gd name="T1" fmla="*/ 0 h 46"/>
                <a:gd name="T2" fmla="*/ 9 w 45"/>
                <a:gd name="T3" fmla="*/ 0 h 46"/>
                <a:gd name="T4" fmla="*/ 0 w 45"/>
                <a:gd name="T5" fmla="*/ 9 h 46"/>
                <a:gd name="T6" fmla="*/ 0 w 45"/>
                <a:gd name="T7" fmla="*/ 37 h 46"/>
                <a:gd name="T8" fmla="*/ 9 w 45"/>
                <a:gd name="T9" fmla="*/ 46 h 46"/>
                <a:gd name="T10" fmla="*/ 36 w 45"/>
                <a:gd name="T11" fmla="*/ 46 h 46"/>
                <a:gd name="T12" fmla="*/ 45 w 45"/>
                <a:gd name="T13" fmla="*/ 37 h 46"/>
                <a:gd name="T14" fmla="*/ 45 w 45"/>
                <a:gd name="T15" fmla="*/ 9 h 46"/>
                <a:gd name="T16" fmla="*/ 36 w 45"/>
                <a:gd name="T17" fmla="*/ 0 h 46"/>
                <a:gd name="T18" fmla="*/ 43 w 45"/>
                <a:gd name="T19" fmla="*/ 37 h 46"/>
                <a:gd name="T20" fmla="*/ 36 w 45"/>
                <a:gd name="T21" fmla="*/ 43 h 46"/>
                <a:gd name="T22" fmla="*/ 9 w 45"/>
                <a:gd name="T23" fmla="*/ 43 h 46"/>
                <a:gd name="T24" fmla="*/ 2 w 45"/>
                <a:gd name="T25" fmla="*/ 37 h 46"/>
                <a:gd name="T26" fmla="*/ 2 w 45"/>
                <a:gd name="T27" fmla="*/ 9 h 46"/>
                <a:gd name="T28" fmla="*/ 9 w 45"/>
                <a:gd name="T29" fmla="*/ 2 h 46"/>
                <a:gd name="T30" fmla="*/ 36 w 45"/>
                <a:gd name="T31" fmla="*/ 2 h 46"/>
                <a:gd name="T32" fmla="*/ 43 w 45"/>
                <a:gd name="T33" fmla="*/ 9 h 46"/>
                <a:gd name="T34" fmla="*/ 43 w 45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6">
                  <a:moveTo>
                    <a:pt x="3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9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41" y="46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6" y="0"/>
                  </a:cubicBezTo>
                  <a:close/>
                  <a:moveTo>
                    <a:pt x="43" y="37"/>
                  </a:moveTo>
                  <a:cubicBezTo>
                    <a:pt x="43" y="40"/>
                    <a:pt x="40" y="43"/>
                    <a:pt x="36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5" y="43"/>
                    <a:pt x="2" y="40"/>
                    <a:pt x="2" y="3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40" y="2"/>
                    <a:pt x="43" y="5"/>
                    <a:pt x="43" y="9"/>
                  </a:cubicBezTo>
                  <a:lnTo>
                    <a:pt x="43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95">
              <a:extLst>
                <a:ext uri="{FF2B5EF4-FFF2-40B4-BE49-F238E27FC236}">
                  <a16:creationId xmlns:a16="http://schemas.microsoft.com/office/drawing/2014/main" id="{A0E388A1-A576-4E47-8400-CEC7EFF61C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263" y="3243263"/>
              <a:ext cx="142875" cy="136525"/>
            </a:xfrm>
            <a:custGeom>
              <a:avLst/>
              <a:gdLst>
                <a:gd name="T0" fmla="*/ 25 w 32"/>
                <a:gd name="T1" fmla="*/ 0 h 31"/>
                <a:gd name="T2" fmla="*/ 7 w 32"/>
                <a:gd name="T3" fmla="*/ 0 h 31"/>
                <a:gd name="T4" fmla="*/ 0 w 32"/>
                <a:gd name="T5" fmla="*/ 6 h 31"/>
                <a:gd name="T6" fmla="*/ 0 w 32"/>
                <a:gd name="T7" fmla="*/ 25 h 31"/>
                <a:gd name="T8" fmla="*/ 7 w 32"/>
                <a:gd name="T9" fmla="*/ 31 h 31"/>
                <a:gd name="T10" fmla="*/ 25 w 32"/>
                <a:gd name="T11" fmla="*/ 31 h 31"/>
                <a:gd name="T12" fmla="*/ 32 w 32"/>
                <a:gd name="T13" fmla="*/ 25 h 31"/>
                <a:gd name="T14" fmla="*/ 32 w 32"/>
                <a:gd name="T15" fmla="*/ 6 h 31"/>
                <a:gd name="T16" fmla="*/ 25 w 32"/>
                <a:gd name="T17" fmla="*/ 0 h 31"/>
                <a:gd name="T18" fmla="*/ 30 w 32"/>
                <a:gd name="T19" fmla="*/ 25 h 31"/>
                <a:gd name="T20" fmla="*/ 25 w 32"/>
                <a:gd name="T21" fmla="*/ 29 h 31"/>
                <a:gd name="T22" fmla="*/ 7 w 32"/>
                <a:gd name="T23" fmla="*/ 29 h 31"/>
                <a:gd name="T24" fmla="*/ 2 w 32"/>
                <a:gd name="T25" fmla="*/ 25 h 31"/>
                <a:gd name="T26" fmla="*/ 2 w 32"/>
                <a:gd name="T27" fmla="*/ 6 h 31"/>
                <a:gd name="T28" fmla="*/ 7 w 32"/>
                <a:gd name="T29" fmla="*/ 1 h 31"/>
                <a:gd name="T30" fmla="*/ 25 w 32"/>
                <a:gd name="T31" fmla="*/ 1 h 31"/>
                <a:gd name="T32" fmla="*/ 30 w 32"/>
                <a:gd name="T33" fmla="*/ 6 h 31"/>
                <a:gd name="T34" fmla="*/ 30 w 32"/>
                <a:gd name="T35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1">
                  <a:moveTo>
                    <a:pt x="25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3" y="31"/>
                    <a:pt x="7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9" y="31"/>
                    <a:pt x="32" y="28"/>
                    <a:pt x="32" y="25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2"/>
                    <a:pt x="29" y="0"/>
                    <a:pt x="25" y="0"/>
                  </a:cubicBezTo>
                  <a:close/>
                  <a:moveTo>
                    <a:pt x="30" y="25"/>
                  </a:moveTo>
                  <a:cubicBezTo>
                    <a:pt x="30" y="27"/>
                    <a:pt x="28" y="29"/>
                    <a:pt x="25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9"/>
                    <a:pt x="2" y="27"/>
                    <a:pt x="2" y="2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3"/>
                    <a:pt x="4" y="1"/>
                    <a:pt x="7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1"/>
                    <a:pt x="30" y="3"/>
                    <a:pt x="30" y="6"/>
                  </a:cubicBezTo>
                  <a:lnTo>
                    <a:pt x="30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96">
              <a:extLst>
                <a:ext uri="{FF2B5EF4-FFF2-40B4-BE49-F238E27FC236}">
                  <a16:creationId xmlns:a16="http://schemas.microsoft.com/office/drawing/2014/main" id="{4C152AD3-C53B-4905-B359-AECC43E822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9013" y="3109913"/>
              <a:ext cx="177800" cy="177800"/>
            </a:xfrm>
            <a:custGeom>
              <a:avLst/>
              <a:gdLst>
                <a:gd name="T0" fmla="*/ 33 w 40"/>
                <a:gd name="T1" fmla="*/ 0 h 40"/>
                <a:gd name="T2" fmla="*/ 8 w 40"/>
                <a:gd name="T3" fmla="*/ 0 h 40"/>
                <a:gd name="T4" fmla="*/ 0 w 40"/>
                <a:gd name="T5" fmla="*/ 8 h 40"/>
                <a:gd name="T6" fmla="*/ 0 w 40"/>
                <a:gd name="T7" fmla="*/ 33 h 40"/>
                <a:gd name="T8" fmla="*/ 8 w 40"/>
                <a:gd name="T9" fmla="*/ 40 h 40"/>
                <a:gd name="T10" fmla="*/ 33 w 40"/>
                <a:gd name="T11" fmla="*/ 40 h 40"/>
                <a:gd name="T12" fmla="*/ 40 w 40"/>
                <a:gd name="T13" fmla="*/ 33 h 40"/>
                <a:gd name="T14" fmla="*/ 40 w 40"/>
                <a:gd name="T15" fmla="*/ 8 h 40"/>
                <a:gd name="T16" fmla="*/ 33 w 40"/>
                <a:gd name="T17" fmla="*/ 0 h 40"/>
                <a:gd name="T18" fmla="*/ 39 w 40"/>
                <a:gd name="T19" fmla="*/ 33 h 40"/>
                <a:gd name="T20" fmla="*/ 33 w 40"/>
                <a:gd name="T21" fmla="*/ 39 h 40"/>
                <a:gd name="T22" fmla="*/ 8 w 40"/>
                <a:gd name="T23" fmla="*/ 39 h 40"/>
                <a:gd name="T24" fmla="*/ 1 w 40"/>
                <a:gd name="T25" fmla="*/ 33 h 40"/>
                <a:gd name="T26" fmla="*/ 1 w 40"/>
                <a:gd name="T27" fmla="*/ 8 h 40"/>
                <a:gd name="T28" fmla="*/ 8 w 40"/>
                <a:gd name="T29" fmla="*/ 1 h 40"/>
                <a:gd name="T30" fmla="*/ 33 w 40"/>
                <a:gd name="T31" fmla="*/ 1 h 40"/>
                <a:gd name="T32" fmla="*/ 39 w 40"/>
                <a:gd name="T33" fmla="*/ 8 h 40"/>
                <a:gd name="T34" fmla="*/ 39 w 40"/>
                <a:gd name="T35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0">
                  <a:moveTo>
                    <a:pt x="33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7"/>
                    <a:pt x="3" y="40"/>
                    <a:pt x="8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7" y="40"/>
                    <a:pt x="40" y="37"/>
                    <a:pt x="40" y="33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3"/>
                    <a:pt x="37" y="0"/>
                    <a:pt x="33" y="0"/>
                  </a:cubicBezTo>
                  <a:close/>
                  <a:moveTo>
                    <a:pt x="39" y="33"/>
                  </a:moveTo>
                  <a:cubicBezTo>
                    <a:pt x="39" y="36"/>
                    <a:pt x="36" y="39"/>
                    <a:pt x="33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1" y="36"/>
                    <a:pt x="1" y="33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4"/>
                    <a:pt x="4" y="1"/>
                    <a:pt x="8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6" y="1"/>
                    <a:pt x="39" y="4"/>
                    <a:pt x="39" y="8"/>
                  </a:cubicBezTo>
                  <a:lnTo>
                    <a:pt x="39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97">
              <a:extLst>
                <a:ext uri="{FF2B5EF4-FFF2-40B4-BE49-F238E27FC236}">
                  <a16:creationId xmlns:a16="http://schemas.microsoft.com/office/drawing/2014/main" id="{CDFAC0CD-19E5-4BF9-BDC0-E65F0A10EC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09975" y="2976563"/>
              <a:ext cx="234950" cy="234950"/>
            </a:xfrm>
            <a:custGeom>
              <a:avLst/>
              <a:gdLst>
                <a:gd name="T0" fmla="*/ 43 w 53"/>
                <a:gd name="T1" fmla="*/ 0 h 53"/>
                <a:gd name="T2" fmla="*/ 10 w 53"/>
                <a:gd name="T3" fmla="*/ 0 h 53"/>
                <a:gd name="T4" fmla="*/ 0 w 53"/>
                <a:gd name="T5" fmla="*/ 10 h 53"/>
                <a:gd name="T6" fmla="*/ 0 w 53"/>
                <a:gd name="T7" fmla="*/ 43 h 53"/>
                <a:gd name="T8" fmla="*/ 10 w 53"/>
                <a:gd name="T9" fmla="*/ 53 h 53"/>
                <a:gd name="T10" fmla="*/ 43 w 53"/>
                <a:gd name="T11" fmla="*/ 53 h 53"/>
                <a:gd name="T12" fmla="*/ 53 w 53"/>
                <a:gd name="T13" fmla="*/ 43 h 53"/>
                <a:gd name="T14" fmla="*/ 53 w 53"/>
                <a:gd name="T15" fmla="*/ 10 h 53"/>
                <a:gd name="T16" fmla="*/ 43 w 53"/>
                <a:gd name="T17" fmla="*/ 0 h 53"/>
                <a:gd name="T18" fmla="*/ 51 w 53"/>
                <a:gd name="T19" fmla="*/ 43 h 53"/>
                <a:gd name="T20" fmla="*/ 43 w 53"/>
                <a:gd name="T21" fmla="*/ 51 h 53"/>
                <a:gd name="T22" fmla="*/ 10 w 53"/>
                <a:gd name="T23" fmla="*/ 51 h 53"/>
                <a:gd name="T24" fmla="*/ 2 w 53"/>
                <a:gd name="T25" fmla="*/ 43 h 53"/>
                <a:gd name="T26" fmla="*/ 2 w 53"/>
                <a:gd name="T27" fmla="*/ 10 h 53"/>
                <a:gd name="T28" fmla="*/ 10 w 53"/>
                <a:gd name="T29" fmla="*/ 2 h 53"/>
                <a:gd name="T30" fmla="*/ 43 w 53"/>
                <a:gd name="T31" fmla="*/ 2 h 53"/>
                <a:gd name="T32" fmla="*/ 51 w 53"/>
                <a:gd name="T33" fmla="*/ 10 h 53"/>
                <a:gd name="T34" fmla="*/ 51 w 53"/>
                <a:gd name="T35" fmla="*/ 4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43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8"/>
                    <a:pt x="5" y="53"/>
                    <a:pt x="10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9" y="53"/>
                    <a:pt x="53" y="48"/>
                    <a:pt x="53" y="43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5"/>
                    <a:pt x="49" y="0"/>
                    <a:pt x="43" y="0"/>
                  </a:cubicBezTo>
                  <a:close/>
                  <a:moveTo>
                    <a:pt x="51" y="43"/>
                  </a:moveTo>
                  <a:cubicBezTo>
                    <a:pt x="51" y="48"/>
                    <a:pt x="48" y="51"/>
                    <a:pt x="43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5" y="51"/>
                    <a:pt x="2" y="48"/>
                    <a:pt x="2" y="4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5"/>
                    <a:pt x="5" y="2"/>
                    <a:pt x="10" y="2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8" y="2"/>
                    <a:pt x="51" y="5"/>
                    <a:pt x="51" y="10"/>
                  </a:cubicBezTo>
                  <a:lnTo>
                    <a:pt x="51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98">
              <a:extLst>
                <a:ext uri="{FF2B5EF4-FFF2-40B4-BE49-F238E27FC236}">
                  <a16:creationId xmlns:a16="http://schemas.microsoft.com/office/drawing/2014/main" id="{F9EB5DE9-ABA4-4DB0-9C75-61775BF2D1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2538" y="2897188"/>
              <a:ext cx="160338" cy="163513"/>
            </a:xfrm>
            <a:custGeom>
              <a:avLst/>
              <a:gdLst>
                <a:gd name="T0" fmla="*/ 29 w 36"/>
                <a:gd name="T1" fmla="*/ 0 h 37"/>
                <a:gd name="T2" fmla="*/ 7 w 36"/>
                <a:gd name="T3" fmla="*/ 0 h 37"/>
                <a:gd name="T4" fmla="*/ 0 w 36"/>
                <a:gd name="T5" fmla="*/ 8 h 37"/>
                <a:gd name="T6" fmla="*/ 0 w 36"/>
                <a:gd name="T7" fmla="*/ 30 h 37"/>
                <a:gd name="T8" fmla="*/ 7 w 36"/>
                <a:gd name="T9" fmla="*/ 37 h 37"/>
                <a:gd name="T10" fmla="*/ 29 w 36"/>
                <a:gd name="T11" fmla="*/ 37 h 37"/>
                <a:gd name="T12" fmla="*/ 36 w 36"/>
                <a:gd name="T13" fmla="*/ 30 h 37"/>
                <a:gd name="T14" fmla="*/ 36 w 36"/>
                <a:gd name="T15" fmla="*/ 8 h 37"/>
                <a:gd name="T16" fmla="*/ 29 w 36"/>
                <a:gd name="T17" fmla="*/ 0 h 37"/>
                <a:gd name="T18" fmla="*/ 35 w 36"/>
                <a:gd name="T19" fmla="*/ 30 h 37"/>
                <a:gd name="T20" fmla="*/ 29 w 36"/>
                <a:gd name="T21" fmla="*/ 35 h 37"/>
                <a:gd name="T22" fmla="*/ 7 w 36"/>
                <a:gd name="T23" fmla="*/ 35 h 37"/>
                <a:gd name="T24" fmla="*/ 2 w 36"/>
                <a:gd name="T25" fmla="*/ 30 h 37"/>
                <a:gd name="T26" fmla="*/ 2 w 36"/>
                <a:gd name="T27" fmla="*/ 8 h 37"/>
                <a:gd name="T28" fmla="*/ 7 w 36"/>
                <a:gd name="T29" fmla="*/ 2 h 37"/>
                <a:gd name="T30" fmla="*/ 29 w 36"/>
                <a:gd name="T31" fmla="*/ 2 h 37"/>
                <a:gd name="T32" fmla="*/ 35 w 36"/>
                <a:gd name="T33" fmla="*/ 8 h 37"/>
                <a:gd name="T34" fmla="*/ 35 w 36"/>
                <a:gd name="T35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37">
                  <a:moveTo>
                    <a:pt x="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3" y="37"/>
                    <a:pt x="7" y="3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3" y="37"/>
                    <a:pt x="36" y="33"/>
                    <a:pt x="36" y="30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4"/>
                    <a:pt x="33" y="0"/>
                    <a:pt x="29" y="0"/>
                  </a:cubicBezTo>
                  <a:close/>
                  <a:moveTo>
                    <a:pt x="35" y="30"/>
                  </a:moveTo>
                  <a:cubicBezTo>
                    <a:pt x="35" y="33"/>
                    <a:pt x="32" y="35"/>
                    <a:pt x="29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4" y="35"/>
                    <a:pt x="2" y="33"/>
                    <a:pt x="2" y="30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4"/>
                    <a:pt x="4" y="2"/>
                    <a:pt x="7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2" y="2"/>
                    <a:pt x="35" y="4"/>
                    <a:pt x="35" y="8"/>
                  </a:cubicBezTo>
                  <a:lnTo>
                    <a:pt x="35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99">
              <a:extLst>
                <a:ext uri="{FF2B5EF4-FFF2-40B4-BE49-F238E27FC236}">
                  <a16:creationId xmlns:a16="http://schemas.microsoft.com/office/drawing/2014/main" id="{0520A4EF-8E70-454F-846C-E51F3C109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1863" y="2808288"/>
              <a:ext cx="111125" cy="106363"/>
            </a:xfrm>
            <a:custGeom>
              <a:avLst/>
              <a:gdLst>
                <a:gd name="T0" fmla="*/ 20 w 25"/>
                <a:gd name="T1" fmla="*/ 0 h 24"/>
                <a:gd name="T2" fmla="*/ 5 w 25"/>
                <a:gd name="T3" fmla="*/ 0 h 24"/>
                <a:gd name="T4" fmla="*/ 0 w 25"/>
                <a:gd name="T5" fmla="*/ 5 h 24"/>
                <a:gd name="T6" fmla="*/ 0 w 25"/>
                <a:gd name="T7" fmla="*/ 19 h 24"/>
                <a:gd name="T8" fmla="*/ 5 w 25"/>
                <a:gd name="T9" fmla="*/ 24 h 24"/>
                <a:gd name="T10" fmla="*/ 20 w 25"/>
                <a:gd name="T11" fmla="*/ 24 h 24"/>
                <a:gd name="T12" fmla="*/ 25 w 25"/>
                <a:gd name="T13" fmla="*/ 19 h 24"/>
                <a:gd name="T14" fmla="*/ 25 w 25"/>
                <a:gd name="T15" fmla="*/ 5 h 24"/>
                <a:gd name="T16" fmla="*/ 20 w 25"/>
                <a:gd name="T17" fmla="*/ 0 h 24"/>
                <a:gd name="T18" fmla="*/ 23 w 25"/>
                <a:gd name="T19" fmla="*/ 19 h 24"/>
                <a:gd name="T20" fmla="*/ 20 w 25"/>
                <a:gd name="T21" fmla="*/ 22 h 24"/>
                <a:gd name="T22" fmla="*/ 5 w 25"/>
                <a:gd name="T23" fmla="*/ 22 h 24"/>
                <a:gd name="T24" fmla="*/ 2 w 25"/>
                <a:gd name="T25" fmla="*/ 19 h 24"/>
                <a:gd name="T26" fmla="*/ 2 w 25"/>
                <a:gd name="T27" fmla="*/ 5 h 24"/>
                <a:gd name="T28" fmla="*/ 5 w 25"/>
                <a:gd name="T29" fmla="*/ 1 h 24"/>
                <a:gd name="T30" fmla="*/ 20 w 25"/>
                <a:gd name="T31" fmla="*/ 1 h 24"/>
                <a:gd name="T32" fmla="*/ 23 w 25"/>
                <a:gd name="T33" fmla="*/ 5 h 24"/>
                <a:gd name="T34" fmla="*/ 23 w 25"/>
                <a:gd name="T35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4">
                  <a:moveTo>
                    <a:pt x="2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2" y="24"/>
                    <a:pt x="5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2" y="24"/>
                    <a:pt x="25" y="22"/>
                    <a:pt x="25" y="19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2"/>
                    <a:pt x="22" y="0"/>
                    <a:pt x="20" y="0"/>
                  </a:cubicBezTo>
                  <a:close/>
                  <a:moveTo>
                    <a:pt x="23" y="19"/>
                  </a:moveTo>
                  <a:cubicBezTo>
                    <a:pt x="23" y="21"/>
                    <a:pt x="22" y="22"/>
                    <a:pt x="2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" y="22"/>
                    <a:pt x="2" y="21"/>
                    <a:pt x="2" y="19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3" y="1"/>
                    <a:pt x="5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2" y="1"/>
                    <a:pt x="23" y="3"/>
                    <a:pt x="23" y="5"/>
                  </a:cubicBezTo>
                  <a:lnTo>
                    <a:pt x="23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100">
              <a:extLst>
                <a:ext uri="{FF2B5EF4-FFF2-40B4-BE49-F238E27FC236}">
                  <a16:creationId xmlns:a16="http://schemas.microsoft.com/office/drawing/2014/main" id="{7DFDCA24-5616-4233-AAA0-59B51EB64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5525" y="3013075"/>
              <a:ext cx="74613" cy="74613"/>
            </a:xfrm>
            <a:custGeom>
              <a:avLst/>
              <a:gdLst>
                <a:gd name="T0" fmla="*/ 13 w 17"/>
                <a:gd name="T1" fmla="*/ 0 h 17"/>
                <a:gd name="T2" fmla="*/ 3 w 17"/>
                <a:gd name="T3" fmla="*/ 0 h 17"/>
                <a:gd name="T4" fmla="*/ 0 w 17"/>
                <a:gd name="T5" fmla="*/ 4 h 17"/>
                <a:gd name="T6" fmla="*/ 0 w 17"/>
                <a:gd name="T7" fmla="*/ 14 h 17"/>
                <a:gd name="T8" fmla="*/ 3 w 17"/>
                <a:gd name="T9" fmla="*/ 17 h 17"/>
                <a:gd name="T10" fmla="*/ 13 w 17"/>
                <a:gd name="T11" fmla="*/ 17 h 17"/>
                <a:gd name="T12" fmla="*/ 17 w 17"/>
                <a:gd name="T13" fmla="*/ 14 h 17"/>
                <a:gd name="T14" fmla="*/ 17 w 17"/>
                <a:gd name="T15" fmla="*/ 4 h 17"/>
                <a:gd name="T16" fmla="*/ 13 w 17"/>
                <a:gd name="T17" fmla="*/ 0 h 17"/>
                <a:gd name="T18" fmla="*/ 15 w 17"/>
                <a:gd name="T19" fmla="*/ 14 h 17"/>
                <a:gd name="T20" fmla="*/ 13 w 17"/>
                <a:gd name="T21" fmla="*/ 16 h 17"/>
                <a:gd name="T22" fmla="*/ 3 w 17"/>
                <a:gd name="T23" fmla="*/ 16 h 17"/>
                <a:gd name="T24" fmla="*/ 1 w 17"/>
                <a:gd name="T25" fmla="*/ 14 h 17"/>
                <a:gd name="T26" fmla="*/ 1 w 17"/>
                <a:gd name="T27" fmla="*/ 4 h 17"/>
                <a:gd name="T28" fmla="*/ 3 w 17"/>
                <a:gd name="T29" fmla="*/ 1 h 17"/>
                <a:gd name="T30" fmla="*/ 13 w 17"/>
                <a:gd name="T31" fmla="*/ 1 h 17"/>
                <a:gd name="T32" fmla="*/ 15 w 17"/>
                <a:gd name="T33" fmla="*/ 4 h 17"/>
                <a:gd name="T34" fmla="*/ 15 w 17"/>
                <a:gd name="T35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7">
                  <a:moveTo>
                    <a:pt x="1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1" y="17"/>
                    <a:pt x="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7"/>
                    <a:pt x="17" y="16"/>
                    <a:pt x="17" y="1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2"/>
                    <a:pt x="15" y="0"/>
                    <a:pt x="13" y="0"/>
                  </a:cubicBezTo>
                  <a:close/>
                  <a:moveTo>
                    <a:pt x="15" y="14"/>
                  </a:moveTo>
                  <a:cubicBezTo>
                    <a:pt x="15" y="15"/>
                    <a:pt x="14" y="16"/>
                    <a:pt x="1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1" y="15"/>
                    <a:pt x="1" y="1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5" y="2"/>
                    <a:pt x="15" y="4"/>
                  </a:cubicBezTo>
                  <a:lnTo>
                    <a:pt x="15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Oval 101">
              <a:extLst>
                <a:ext uri="{FF2B5EF4-FFF2-40B4-BE49-F238E27FC236}">
                  <a16:creationId xmlns:a16="http://schemas.microsoft.com/office/drawing/2014/main" id="{ED188E04-B13C-4A00-9646-DA9CBDBA9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3075" y="2892425"/>
              <a:ext cx="57150" cy="587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102">
              <a:extLst>
                <a:ext uri="{FF2B5EF4-FFF2-40B4-BE49-F238E27FC236}">
                  <a16:creationId xmlns:a16="http://schemas.microsoft.com/office/drawing/2014/main" id="{3CAEC8ED-E630-4DB0-ADAA-B035C08FE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3550" y="2884488"/>
              <a:ext cx="71438" cy="74613"/>
            </a:xfrm>
            <a:custGeom>
              <a:avLst/>
              <a:gdLst>
                <a:gd name="T0" fmla="*/ 8 w 16"/>
                <a:gd name="T1" fmla="*/ 0 h 17"/>
                <a:gd name="T2" fmla="*/ 0 w 16"/>
                <a:gd name="T3" fmla="*/ 9 h 17"/>
                <a:gd name="T4" fmla="*/ 8 w 16"/>
                <a:gd name="T5" fmla="*/ 17 h 17"/>
                <a:gd name="T6" fmla="*/ 16 w 16"/>
                <a:gd name="T7" fmla="*/ 9 h 17"/>
                <a:gd name="T8" fmla="*/ 8 w 16"/>
                <a:gd name="T9" fmla="*/ 0 h 17"/>
                <a:gd name="T10" fmla="*/ 8 w 16"/>
                <a:gd name="T11" fmla="*/ 13 h 17"/>
                <a:gd name="T12" fmla="*/ 4 w 16"/>
                <a:gd name="T13" fmla="*/ 9 h 17"/>
                <a:gd name="T14" fmla="*/ 8 w 16"/>
                <a:gd name="T15" fmla="*/ 4 h 17"/>
                <a:gd name="T16" fmla="*/ 13 w 16"/>
                <a:gd name="T17" fmla="*/ 9 h 17"/>
                <a:gd name="T18" fmla="*/ 8 w 16"/>
                <a:gd name="T1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7">
                  <a:moveTo>
                    <a:pt x="8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13" y="17"/>
                    <a:pt x="16" y="13"/>
                    <a:pt x="16" y="9"/>
                  </a:cubicBezTo>
                  <a:cubicBezTo>
                    <a:pt x="16" y="4"/>
                    <a:pt x="13" y="0"/>
                    <a:pt x="8" y="0"/>
                  </a:cubicBezTo>
                  <a:close/>
                  <a:moveTo>
                    <a:pt x="8" y="13"/>
                  </a:moveTo>
                  <a:cubicBezTo>
                    <a:pt x="6" y="13"/>
                    <a:pt x="4" y="11"/>
                    <a:pt x="4" y="9"/>
                  </a:cubicBezTo>
                  <a:cubicBezTo>
                    <a:pt x="4" y="6"/>
                    <a:pt x="6" y="4"/>
                    <a:pt x="8" y="4"/>
                  </a:cubicBezTo>
                  <a:cubicBezTo>
                    <a:pt x="11" y="4"/>
                    <a:pt x="13" y="6"/>
                    <a:pt x="13" y="9"/>
                  </a:cubicBezTo>
                  <a:cubicBezTo>
                    <a:pt x="13" y="11"/>
                    <a:pt x="11" y="13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Oval 103">
              <a:extLst>
                <a:ext uri="{FF2B5EF4-FFF2-40B4-BE49-F238E27FC236}">
                  <a16:creationId xmlns:a16="http://schemas.microsoft.com/office/drawing/2014/main" id="{82D1A2ED-A8A3-45FC-A347-60FF1D8FC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188" y="3119438"/>
              <a:ext cx="39688" cy="396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104">
              <a:extLst>
                <a:ext uri="{FF2B5EF4-FFF2-40B4-BE49-F238E27FC236}">
                  <a16:creationId xmlns:a16="http://schemas.microsoft.com/office/drawing/2014/main" id="{0F34FB6D-8FD0-4B92-8B93-54E0BE59F5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5663" y="3114675"/>
              <a:ext cx="53975" cy="49213"/>
            </a:xfrm>
            <a:custGeom>
              <a:avLst/>
              <a:gdLst>
                <a:gd name="T0" fmla="*/ 6 w 12"/>
                <a:gd name="T1" fmla="*/ 0 h 11"/>
                <a:gd name="T2" fmla="*/ 0 w 12"/>
                <a:gd name="T3" fmla="*/ 5 h 11"/>
                <a:gd name="T4" fmla="*/ 6 w 12"/>
                <a:gd name="T5" fmla="*/ 11 h 11"/>
                <a:gd name="T6" fmla="*/ 12 w 12"/>
                <a:gd name="T7" fmla="*/ 5 h 11"/>
                <a:gd name="T8" fmla="*/ 6 w 12"/>
                <a:gd name="T9" fmla="*/ 0 h 11"/>
                <a:gd name="T10" fmla="*/ 6 w 12"/>
                <a:gd name="T11" fmla="*/ 9 h 11"/>
                <a:gd name="T12" fmla="*/ 3 w 12"/>
                <a:gd name="T13" fmla="*/ 5 h 11"/>
                <a:gd name="T14" fmla="*/ 6 w 12"/>
                <a:gd name="T15" fmla="*/ 2 h 11"/>
                <a:gd name="T16" fmla="*/ 9 w 12"/>
                <a:gd name="T17" fmla="*/ 5 h 11"/>
                <a:gd name="T18" fmla="*/ 6 w 12"/>
                <a:gd name="T1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1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1"/>
                    <a:pt x="6" y="11"/>
                  </a:cubicBezTo>
                  <a:cubicBezTo>
                    <a:pt x="9" y="11"/>
                    <a:pt x="12" y="8"/>
                    <a:pt x="12" y="5"/>
                  </a:cubicBezTo>
                  <a:cubicBezTo>
                    <a:pt x="12" y="2"/>
                    <a:pt x="9" y="0"/>
                    <a:pt x="6" y="0"/>
                  </a:cubicBezTo>
                  <a:close/>
                  <a:moveTo>
                    <a:pt x="6" y="9"/>
                  </a:moveTo>
                  <a:cubicBezTo>
                    <a:pt x="4" y="9"/>
                    <a:pt x="3" y="7"/>
                    <a:pt x="3" y="5"/>
                  </a:cubicBezTo>
                  <a:cubicBezTo>
                    <a:pt x="3" y="3"/>
                    <a:pt x="4" y="2"/>
                    <a:pt x="6" y="2"/>
                  </a:cubicBezTo>
                  <a:cubicBezTo>
                    <a:pt x="8" y="2"/>
                    <a:pt x="9" y="3"/>
                    <a:pt x="9" y="5"/>
                  </a:cubicBezTo>
                  <a:cubicBezTo>
                    <a:pt x="9" y="7"/>
                    <a:pt x="8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105">
              <a:extLst>
                <a:ext uri="{FF2B5EF4-FFF2-40B4-BE49-F238E27FC236}">
                  <a16:creationId xmlns:a16="http://schemas.microsoft.com/office/drawing/2014/main" id="{DFFC00D5-2211-4A38-9D88-587453B73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100" y="2166938"/>
              <a:ext cx="944563" cy="868363"/>
            </a:xfrm>
            <a:custGeom>
              <a:avLst/>
              <a:gdLst>
                <a:gd name="T0" fmla="*/ 161 w 212"/>
                <a:gd name="T1" fmla="*/ 190 h 196"/>
                <a:gd name="T2" fmla="*/ 161 w 212"/>
                <a:gd name="T3" fmla="*/ 60 h 196"/>
                <a:gd name="T4" fmla="*/ 164 w 212"/>
                <a:gd name="T5" fmla="*/ 57 h 196"/>
                <a:gd name="T6" fmla="*/ 194 w 212"/>
                <a:gd name="T7" fmla="*/ 57 h 196"/>
                <a:gd name="T8" fmla="*/ 204 w 212"/>
                <a:gd name="T9" fmla="*/ 47 h 196"/>
                <a:gd name="T10" fmla="*/ 204 w 212"/>
                <a:gd name="T11" fmla="*/ 10 h 196"/>
                <a:gd name="T12" fmla="*/ 194 w 212"/>
                <a:gd name="T13" fmla="*/ 0 h 196"/>
                <a:gd name="T14" fmla="*/ 124 w 212"/>
                <a:gd name="T15" fmla="*/ 0 h 196"/>
                <a:gd name="T16" fmla="*/ 114 w 212"/>
                <a:gd name="T17" fmla="*/ 10 h 196"/>
                <a:gd name="T18" fmla="*/ 114 w 212"/>
                <a:gd name="T19" fmla="*/ 117 h 196"/>
                <a:gd name="T20" fmla="*/ 110 w 212"/>
                <a:gd name="T21" fmla="*/ 121 h 196"/>
                <a:gd name="T22" fmla="*/ 64 w 212"/>
                <a:gd name="T23" fmla="*/ 121 h 196"/>
                <a:gd name="T24" fmla="*/ 61 w 212"/>
                <a:gd name="T25" fmla="*/ 117 h 196"/>
                <a:gd name="T26" fmla="*/ 61 w 212"/>
                <a:gd name="T27" fmla="*/ 79 h 196"/>
                <a:gd name="T28" fmla="*/ 51 w 212"/>
                <a:gd name="T29" fmla="*/ 69 h 196"/>
                <a:gd name="T30" fmla="*/ 0 w 212"/>
                <a:gd name="T31" fmla="*/ 69 h 196"/>
                <a:gd name="T32" fmla="*/ 0 w 212"/>
                <a:gd name="T33" fmla="*/ 71 h 196"/>
                <a:gd name="T34" fmla="*/ 51 w 212"/>
                <a:gd name="T35" fmla="*/ 71 h 196"/>
                <a:gd name="T36" fmla="*/ 59 w 212"/>
                <a:gd name="T37" fmla="*/ 79 h 196"/>
                <a:gd name="T38" fmla="*/ 59 w 212"/>
                <a:gd name="T39" fmla="*/ 117 h 196"/>
                <a:gd name="T40" fmla="*/ 64 w 212"/>
                <a:gd name="T41" fmla="*/ 123 h 196"/>
                <a:gd name="T42" fmla="*/ 110 w 212"/>
                <a:gd name="T43" fmla="*/ 123 h 196"/>
                <a:gd name="T44" fmla="*/ 116 w 212"/>
                <a:gd name="T45" fmla="*/ 117 h 196"/>
                <a:gd name="T46" fmla="*/ 116 w 212"/>
                <a:gd name="T47" fmla="*/ 10 h 196"/>
                <a:gd name="T48" fmla="*/ 124 w 212"/>
                <a:gd name="T49" fmla="*/ 2 h 196"/>
                <a:gd name="T50" fmla="*/ 194 w 212"/>
                <a:gd name="T51" fmla="*/ 2 h 196"/>
                <a:gd name="T52" fmla="*/ 202 w 212"/>
                <a:gd name="T53" fmla="*/ 10 h 196"/>
                <a:gd name="T54" fmla="*/ 202 w 212"/>
                <a:gd name="T55" fmla="*/ 47 h 196"/>
                <a:gd name="T56" fmla="*/ 194 w 212"/>
                <a:gd name="T57" fmla="*/ 55 h 196"/>
                <a:gd name="T58" fmla="*/ 164 w 212"/>
                <a:gd name="T59" fmla="*/ 55 h 196"/>
                <a:gd name="T60" fmla="*/ 159 w 212"/>
                <a:gd name="T61" fmla="*/ 60 h 196"/>
                <a:gd name="T62" fmla="*/ 159 w 212"/>
                <a:gd name="T63" fmla="*/ 190 h 196"/>
                <a:gd name="T64" fmla="*/ 164 w 212"/>
                <a:gd name="T65" fmla="*/ 196 h 196"/>
                <a:gd name="T66" fmla="*/ 212 w 212"/>
                <a:gd name="T67" fmla="*/ 196 h 196"/>
                <a:gd name="T68" fmla="*/ 212 w 212"/>
                <a:gd name="T69" fmla="*/ 194 h 196"/>
                <a:gd name="T70" fmla="*/ 164 w 212"/>
                <a:gd name="T71" fmla="*/ 194 h 196"/>
                <a:gd name="T72" fmla="*/ 161 w 212"/>
                <a:gd name="T73" fmla="*/ 19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2" h="196">
                  <a:moveTo>
                    <a:pt x="161" y="190"/>
                  </a:moveTo>
                  <a:cubicBezTo>
                    <a:pt x="161" y="60"/>
                    <a:pt x="161" y="60"/>
                    <a:pt x="161" y="60"/>
                  </a:cubicBezTo>
                  <a:cubicBezTo>
                    <a:pt x="161" y="58"/>
                    <a:pt x="162" y="57"/>
                    <a:pt x="164" y="57"/>
                  </a:cubicBezTo>
                  <a:cubicBezTo>
                    <a:pt x="194" y="57"/>
                    <a:pt x="194" y="57"/>
                    <a:pt x="194" y="57"/>
                  </a:cubicBezTo>
                  <a:cubicBezTo>
                    <a:pt x="199" y="57"/>
                    <a:pt x="204" y="52"/>
                    <a:pt x="204" y="47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5"/>
                    <a:pt x="199" y="0"/>
                    <a:pt x="194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8" y="0"/>
                    <a:pt x="114" y="5"/>
                    <a:pt x="114" y="10"/>
                  </a:cubicBezTo>
                  <a:cubicBezTo>
                    <a:pt x="114" y="117"/>
                    <a:pt x="114" y="117"/>
                    <a:pt x="114" y="117"/>
                  </a:cubicBezTo>
                  <a:cubicBezTo>
                    <a:pt x="114" y="119"/>
                    <a:pt x="112" y="121"/>
                    <a:pt x="110" y="121"/>
                  </a:cubicBezTo>
                  <a:cubicBezTo>
                    <a:pt x="64" y="121"/>
                    <a:pt x="64" y="121"/>
                    <a:pt x="64" y="121"/>
                  </a:cubicBezTo>
                  <a:cubicBezTo>
                    <a:pt x="62" y="121"/>
                    <a:pt x="61" y="119"/>
                    <a:pt x="61" y="117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1" y="74"/>
                    <a:pt x="56" y="69"/>
                    <a:pt x="51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55" y="71"/>
                    <a:pt x="59" y="75"/>
                    <a:pt x="59" y="79"/>
                  </a:cubicBezTo>
                  <a:cubicBezTo>
                    <a:pt x="59" y="117"/>
                    <a:pt x="59" y="117"/>
                    <a:pt x="59" y="117"/>
                  </a:cubicBezTo>
                  <a:cubicBezTo>
                    <a:pt x="59" y="120"/>
                    <a:pt x="61" y="123"/>
                    <a:pt x="64" y="123"/>
                  </a:cubicBezTo>
                  <a:cubicBezTo>
                    <a:pt x="110" y="123"/>
                    <a:pt x="110" y="123"/>
                    <a:pt x="110" y="123"/>
                  </a:cubicBezTo>
                  <a:cubicBezTo>
                    <a:pt x="113" y="123"/>
                    <a:pt x="116" y="120"/>
                    <a:pt x="116" y="117"/>
                  </a:cubicBezTo>
                  <a:cubicBezTo>
                    <a:pt x="116" y="10"/>
                    <a:pt x="116" y="10"/>
                    <a:pt x="116" y="10"/>
                  </a:cubicBezTo>
                  <a:cubicBezTo>
                    <a:pt x="116" y="6"/>
                    <a:pt x="119" y="2"/>
                    <a:pt x="124" y="2"/>
                  </a:cubicBezTo>
                  <a:cubicBezTo>
                    <a:pt x="194" y="2"/>
                    <a:pt x="194" y="2"/>
                    <a:pt x="194" y="2"/>
                  </a:cubicBezTo>
                  <a:cubicBezTo>
                    <a:pt x="198" y="2"/>
                    <a:pt x="202" y="6"/>
                    <a:pt x="202" y="10"/>
                  </a:cubicBezTo>
                  <a:cubicBezTo>
                    <a:pt x="202" y="47"/>
                    <a:pt x="202" y="47"/>
                    <a:pt x="202" y="47"/>
                  </a:cubicBezTo>
                  <a:cubicBezTo>
                    <a:pt x="202" y="51"/>
                    <a:pt x="198" y="55"/>
                    <a:pt x="194" y="55"/>
                  </a:cubicBezTo>
                  <a:cubicBezTo>
                    <a:pt x="164" y="55"/>
                    <a:pt x="164" y="55"/>
                    <a:pt x="164" y="55"/>
                  </a:cubicBezTo>
                  <a:cubicBezTo>
                    <a:pt x="161" y="55"/>
                    <a:pt x="159" y="57"/>
                    <a:pt x="159" y="60"/>
                  </a:cubicBezTo>
                  <a:cubicBezTo>
                    <a:pt x="159" y="190"/>
                    <a:pt x="159" y="190"/>
                    <a:pt x="159" y="190"/>
                  </a:cubicBezTo>
                  <a:cubicBezTo>
                    <a:pt x="159" y="193"/>
                    <a:pt x="161" y="196"/>
                    <a:pt x="164" y="196"/>
                  </a:cubicBezTo>
                  <a:cubicBezTo>
                    <a:pt x="212" y="196"/>
                    <a:pt x="212" y="196"/>
                    <a:pt x="212" y="196"/>
                  </a:cubicBezTo>
                  <a:cubicBezTo>
                    <a:pt x="212" y="194"/>
                    <a:pt x="212" y="194"/>
                    <a:pt x="212" y="194"/>
                  </a:cubicBezTo>
                  <a:cubicBezTo>
                    <a:pt x="164" y="194"/>
                    <a:pt x="164" y="194"/>
                    <a:pt x="164" y="194"/>
                  </a:cubicBezTo>
                  <a:cubicBezTo>
                    <a:pt x="162" y="194"/>
                    <a:pt x="161" y="192"/>
                    <a:pt x="161" y="19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106">
              <a:extLst>
                <a:ext uri="{FF2B5EF4-FFF2-40B4-BE49-F238E27FC236}">
                  <a16:creationId xmlns:a16="http://schemas.microsoft.com/office/drawing/2014/main" id="{ED7FF967-39EA-4558-BFAE-76E118FCB3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8225" y="2503488"/>
              <a:ext cx="254000" cy="252413"/>
            </a:xfrm>
            <a:custGeom>
              <a:avLst/>
              <a:gdLst>
                <a:gd name="T0" fmla="*/ 46 w 57"/>
                <a:gd name="T1" fmla="*/ 0 h 57"/>
                <a:gd name="T2" fmla="*/ 11 w 57"/>
                <a:gd name="T3" fmla="*/ 0 h 57"/>
                <a:gd name="T4" fmla="*/ 0 w 57"/>
                <a:gd name="T5" fmla="*/ 11 h 57"/>
                <a:gd name="T6" fmla="*/ 0 w 57"/>
                <a:gd name="T7" fmla="*/ 46 h 57"/>
                <a:gd name="T8" fmla="*/ 11 w 57"/>
                <a:gd name="T9" fmla="*/ 57 h 57"/>
                <a:gd name="T10" fmla="*/ 46 w 57"/>
                <a:gd name="T11" fmla="*/ 57 h 57"/>
                <a:gd name="T12" fmla="*/ 57 w 57"/>
                <a:gd name="T13" fmla="*/ 46 h 57"/>
                <a:gd name="T14" fmla="*/ 57 w 57"/>
                <a:gd name="T15" fmla="*/ 11 h 57"/>
                <a:gd name="T16" fmla="*/ 46 w 57"/>
                <a:gd name="T17" fmla="*/ 0 h 57"/>
                <a:gd name="T18" fmla="*/ 55 w 57"/>
                <a:gd name="T19" fmla="*/ 46 h 57"/>
                <a:gd name="T20" fmla="*/ 46 w 57"/>
                <a:gd name="T21" fmla="*/ 55 h 57"/>
                <a:gd name="T22" fmla="*/ 11 w 57"/>
                <a:gd name="T23" fmla="*/ 55 h 57"/>
                <a:gd name="T24" fmla="*/ 2 w 57"/>
                <a:gd name="T25" fmla="*/ 46 h 57"/>
                <a:gd name="T26" fmla="*/ 2 w 57"/>
                <a:gd name="T27" fmla="*/ 11 h 57"/>
                <a:gd name="T28" fmla="*/ 11 w 57"/>
                <a:gd name="T29" fmla="*/ 2 h 57"/>
                <a:gd name="T30" fmla="*/ 46 w 57"/>
                <a:gd name="T31" fmla="*/ 2 h 57"/>
                <a:gd name="T32" fmla="*/ 55 w 57"/>
                <a:gd name="T33" fmla="*/ 11 h 57"/>
                <a:gd name="T34" fmla="*/ 55 w 57"/>
                <a:gd name="T35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" h="57">
                  <a:moveTo>
                    <a:pt x="46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2"/>
                    <a:pt x="5" y="57"/>
                    <a:pt x="11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2" y="57"/>
                    <a:pt x="57" y="52"/>
                    <a:pt x="57" y="46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5"/>
                    <a:pt x="52" y="0"/>
                    <a:pt x="46" y="0"/>
                  </a:cubicBezTo>
                  <a:close/>
                  <a:moveTo>
                    <a:pt x="55" y="46"/>
                  </a:moveTo>
                  <a:cubicBezTo>
                    <a:pt x="55" y="51"/>
                    <a:pt x="51" y="55"/>
                    <a:pt x="46" y="55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6" y="55"/>
                    <a:pt x="2" y="51"/>
                    <a:pt x="2" y="46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6"/>
                    <a:pt x="6" y="2"/>
                    <a:pt x="11" y="2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51" y="2"/>
                    <a:pt x="55" y="6"/>
                    <a:pt x="55" y="11"/>
                  </a:cubicBezTo>
                  <a:lnTo>
                    <a:pt x="55" y="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Oval 107">
              <a:extLst>
                <a:ext uri="{FF2B5EF4-FFF2-40B4-BE49-F238E27FC236}">
                  <a16:creationId xmlns:a16="http://schemas.microsoft.com/office/drawing/2014/main" id="{522A047B-84D9-4592-97C3-15842F2825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4250" y="2392363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108">
              <a:extLst>
                <a:ext uri="{FF2B5EF4-FFF2-40B4-BE49-F238E27FC236}">
                  <a16:creationId xmlns:a16="http://schemas.microsoft.com/office/drawing/2014/main" id="{FB64D42B-82CF-4E34-A7CF-4443679FC8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9488" y="2387600"/>
              <a:ext cx="53975" cy="5397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9 h 12"/>
                <a:gd name="T12" fmla="*/ 3 w 12"/>
                <a:gd name="T13" fmla="*/ 6 h 12"/>
                <a:gd name="T14" fmla="*/ 6 w 12"/>
                <a:gd name="T15" fmla="*/ 2 h 12"/>
                <a:gd name="T16" fmla="*/ 10 w 12"/>
                <a:gd name="T17" fmla="*/ 6 h 12"/>
                <a:gd name="T18" fmla="*/ 6 w 12"/>
                <a:gd name="T1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10" y="12"/>
                    <a:pt x="12" y="9"/>
                    <a:pt x="12" y="6"/>
                  </a:cubicBezTo>
                  <a:cubicBezTo>
                    <a:pt x="12" y="3"/>
                    <a:pt x="10" y="0"/>
                    <a:pt x="6" y="0"/>
                  </a:cubicBezTo>
                  <a:close/>
                  <a:moveTo>
                    <a:pt x="6" y="9"/>
                  </a:moveTo>
                  <a:cubicBezTo>
                    <a:pt x="4" y="9"/>
                    <a:pt x="3" y="8"/>
                    <a:pt x="3" y="6"/>
                  </a:cubicBezTo>
                  <a:cubicBezTo>
                    <a:pt x="3" y="4"/>
                    <a:pt x="4" y="2"/>
                    <a:pt x="6" y="2"/>
                  </a:cubicBezTo>
                  <a:cubicBezTo>
                    <a:pt x="8" y="2"/>
                    <a:pt x="10" y="4"/>
                    <a:pt x="10" y="6"/>
                  </a:cubicBezTo>
                  <a:cubicBezTo>
                    <a:pt x="10" y="8"/>
                    <a:pt x="8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109">
              <a:extLst>
                <a:ext uri="{FF2B5EF4-FFF2-40B4-BE49-F238E27FC236}">
                  <a16:creationId xmlns:a16="http://schemas.microsoft.com/office/drawing/2014/main" id="{A95F86EA-1B2D-4928-B08E-147CFD9C34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8925" y="2609850"/>
              <a:ext cx="273050" cy="269875"/>
            </a:xfrm>
            <a:custGeom>
              <a:avLst/>
              <a:gdLst>
                <a:gd name="T0" fmla="*/ 49 w 61"/>
                <a:gd name="T1" fmla="*/ 0 h 61"/>
                <a:gd name="T2" fmla="*/ 11 w 61"/>
                <a:gd name="T3" fmla="*/ 0 h 61"/>
                <a:gd name="T4" fmla="*/ 0 w 61"/>
                <a:gd name="T5" fmla="*/ 11 h 61"/>
                <a:gd name="T6" fmla="*/ 0 w 61"/>
                <a:gd name="T7" fmla="*/ 50 h 61"/>
                <a:gd name="T8" fmla="*/ 11 w 61"/>
                <a:gd name="T9" fmla="*/ 61 h 61"/>
                <a:gd name="T10" fmla="*/ 49 w 61"/>
                <a:gd name="T11" fmla="*/ 61 h 61"/>
                <a:gd name="T12" fmla="*/ 61 w 61"/>
                <a:gd name="T13" fmla="*/ 50 h 61"/>
                <a:gd name="T14" fmla="*/ 61 w 61"/>
                <a:gd name="T15" fmla="*/ 11 h 61"/>
                <a:gd name="T16" fmla="*/ 49 w 61"/>
                <a:gd name="T17" fmla="*/ 0 h 61"/>
                <a:gd name="T18" fmla="*/ 59 w 61"/>
                <a:gd name="T19" fmla="*/ 50 h 61"/>
                <a:gd name="T20" fmla="*/ 49 w 61"/>
                <a:gd name="T21" fmla="*/ 60 h 61"/>
                <a:gd name="T22" fmla="*/ 11 w 61"/>
                <a:gd name="T23" fmla="*/ 60 h 61"/>
                <a:gd name="T24" fmla="*/ 1 w 61"/>
                <a:gd name="T25" fmla="*/ 50 h 61"/>
                <a:gd name="T26" fmla="*/ 1 w 61"/>
                <a:gd name="T27" fmla="*/ 11 h 61"/>
                <a:gd name="T28" fmla="*/ 11 w 61"/>
                <a:gd name="T29" fmla="*/ 1 h 61"/>
                <a:gd name="T30" fmla="*/ 49 w 61"/>
                <a:gd name="T31" fmla="*/ 1 h 61"/>
                <a:gd name="T32" fmla="*/ 59 w 61"/>
                <a:gd name="T33" fmla="*/ 11 h 61"/>
                <a:gd name="T34" fmla="*/ 59 w 61"/>
                <a:gd name="T35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" h="61">
                  <a:moveTo>
                    <a:pt x="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6"/>
                    <a:pt x="5" y="61"/>
                    <a:pt x="11" y="61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56" y="61"/>
                    <a:pt x="61" y="56"/>
                    <a:pt x="61" y="50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1" y="5"/>
                    <a:pt x="56" y="0"/>
                    <a:pt x="49" y="0"/>
                  </a:cubicBezTo>
                  <a:close/>
                  <a:moveTo>
                    <a:pt x="59" y="50"/>
                  </a:moveTo>
                  <a:cubicBezTo>
                    <a:pt x="59" y="55"/>
                    <a:pt x="55" y="60"/>
                    <a:pt x="49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5" y="60"/>
                    <a:pt x="1" y="55"/>
                    <a:pt x="1" y="5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6"/>
                    <a:pt x="5" y="1"/>
                    <a:pt x="11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55" y="1"/>
                    <a:pt x="59" y="6"/>
                    <a:pt x="59" y="11"/>
                  </a:cubicBezTo>
                  <a:lnTo>
                    <a:pt x="59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Oval 110">
              <a:extLst>
                <a:ext uri="{FF2B5EF4-FFF2-40B4-BE49-F238E27FC236}">
                  <a16:creationId xmlns:a16="http://schemas.microsoft.com/office/drawing/2014/main" id="{19184D50-B0F9-488D-86E1-5D5348555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113" y="2449513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Oval 111">
              <a:extLst>
                <a:ext uri="{FF2B5EF4-FFF2-40B4-BE49-F238E27FC236}">
                  <a16:creationId xmlns:a16="http://schemas.microsoft.com/office/drawing/2014/main" id="{B41BFDCF-AFA3-4C47-94DA-A50EF2B78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0988" y="2711450"/>
              <a:ext cx="61913" cy="666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112">
              <a:extLst>
                <a:ext uri="{FF2B5EF4-FFF2-40B4-BE49-F238E27FC236}">
                  <a16:creationId xmlns:a16="http://schemas.microsoft.com/office/drawing/2014/main" id="{607FCD7D-6161-4296-98C1-4AF9BD9ED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2738" y="2555875"/>
              <a:ext cx="1835150" cy="195263"/>
            </a:xfrm>
            <a:custGeom>
              <a:avLst/>
              <a:gdLst>
                <a:gd name="T0" fmla="*/ 217 w 412"/>
                <a:gd name="T1" fmla="*/ 10 h 44"/>
                <a:gd name="T2" fmla="*/ 217 w 412"/>
                <a:gd name="T3" fmla="*/ 24 h 44"/>
                <a:gd name="T4" fmla="*/ 201 w 412"/>
                <a:gd name="T5" fmla="*/ 41 h 44"/>
                <a:gd name="T6" fmla="*/ 0 w 412"/>
                <a:gd name="T7" fmla="*/ 41 h 44"/>
                <a:gd name="T8" fmla="*/ 0 w 412"/>
                <a:gd name="T9" fmla="*/ 44 h 44"/>
                <a:gd name="T10" fmla="*/ 201 w 412"/>
                <a:gd name="T11" fmla="*/ 44 h 44"/>
                <a:gd name="T12" fmla="*/ 220 w 412"/>
                <a:gd name="T13" fmla="*/ 24 h 44"/>
                <a:gd name="T14" fmla="*/ 220 w 412"/>
                <a:gd name="T15" fmla="*/ 10 h 44"/>
                <a:gd name="T16" fmla="*/ 228 w 412"/>
                <a:gd name="T17" fmla="*/ 2 h 44"/>
                <a:gd name="T18" fmla="*/ 412 w 412"/>
                <a:gd name="T19" fmla="*/ 2 h 44"/>
                <a:gd name="T20" fmla="*/ 412 w 412"/>
                <a:gd name="T21" fmla="*/ 0 h 44"/>
                <a:gd name="T22" fmla="*/ 228 w 412"/>
                <a:gd name="T23" fmla="*/ 0 h 44"/>
                <a:gd name="T24" fmla="*/ 217 w 412"/>
                <a:gd name="T25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2" h="44">
                  <a:moveTo>
                    <a:pt x="217" y="10"/>
                  </a:moveTo>
                  <a:cubicBezTo>
                    <a:pt x="217" y="24"/>
                    <a:pt x="217" y="24"/>
                    <a:pt x="217" y="24"/>
                  </a:cubicBezTo>
                  <a:cubicBezTo>
                    <a:pt x="217" y="33"/>
                    <a:pt x="210" y="41"/>
                    <a:pt x="201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01" y="44"/>
                    <a:pt x="201" y="44"/>
                    <a:pt x="201" y="44"/>
                  </a:cubicBezTo>
                  <a:cubicBezTo>
                    <a:pt x="212" y="44"/>
                    <a:pt x="220" y="35"/>
                    <a:pt x="220" y="24"/>
                  </a:cubicBezTo>
                  <a:cubicBezTo>
                    <a:pt x="220" y="10"/>
                    <a:pt x="220" y="10"/>
                    <a:pt x="220" y="10"/>
                  </a:cubicBezTo>
                  <a:cubicBezTo>
                    <a:pt x="220" y="6"/>
                    <a:pt x="224" y="2"/>
                    <a:pt x="228" y="2"/>
                  </a:cubicBezTo>
                  <a:cubicBezTo>
                    <a:pt x="412" y="2"/>
                    <a:pt x="412" y="2"/>
                    <a:pt x="412" y="2"/>
                  </a:cubicBezTo>
                  <a:cubicBezTo>
                    <a:pt x="412" y="0"/>
                    <a:pt x="412" y="0"/>
                    <a:pt x="412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2" y="0"/>
                    <a:pt x="217" y="4"/>
                    <a:pt x="217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Oval 113">
              <a:extLst>
                <a:ext uri="{FF2B5EF4-FFF2-40B4-BE49-F238E27FC236}">
                  <a16:creationId xmlns:a16="http://schemas.microsoft.com/office/drawing/2014/main" id="{DEE46BD7-E59D-4E92-B648-7217E1B0F5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488" y="1701800"/>
              <a:ext cx="41275" cy="396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Oval 114">
              <a:extLst>
                <a:ext uri="{FF2B5EF4-FFF2-40B4-BE49-F238E27FC236}">
                  <a16:creationId xmlns:a16="http://schemas.microsoft.com/office/drawing/2014/main" id="{B1AF3AC4-B6A7-4E1D-9E1E-3E0A6B084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0113" y="3898900"/>
              <a:ext cx="53975" cy="523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115">
              <a:extLst>
                <a:ext uri="{FF2B5EF4-FFF2-40B4-BE49-F238E27FC236}">
                  <a16:creationId xmlns:a16="http://schemas.microsoft.com/office/drawing/2014/main" id="{09C52114-5F71-4605-ACD8-F8CE4F1C4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475" y="1719263"/>
              <a:ext cx="508000" cy="2206625"/>
            </a:xfrm>
            <a:custGeom>
              <a:avLst/>
              <a:gdLst>
                <a:gd name="T0" fmla="*/ 112 w 114"/>
                <a:gd name="T1" fmla="*/ 125 h 498"/>
                <a:gd name="T2" fmla="*/ 103 w 114"/>
                <a:gd name="T3" fmla="*/ 134 h 498"/>
                <a:gd name="T4" fmla="*/ 100 w 114"/>
                <a:gd name="T5" fmla="*/ 134 h 498"/>
                <a:gd name="T6" fmla="*/ 79 w 114"/>
                <a:gd name="T7" fmla="*/ 154 h 498"/>
                <a:gd name="T8" fmla="*/ 79 w 114"/>
                <a:gd name="T9" fmla="*/ 312 h 498"/>
                <a:gd name="T10" fmla="*/ 71 w 114"/>
                <a:gd name="T11" fmla="*/ 320 h 498"/>
                <a:gd name="T12" fmla="*/ 19 w 114"/>
                <a:gd name="T13" fmla="*/ 321 h 498"/>
                <a:gd name="T14" fmla="*/ 0 w 114"/>
                <a:gd name="T15" fmla="*/ 340 h 498"/>
                <a:gd name="T16" fmla="*/ 0 w 114"/>
                <a:gd name="T17" fmla="*/ 373 h 498"/>
                <a:gd name="T18" fmla="*/ 19 w 114"/>
                <a:gd name="T19" fmla="*/ 392 h 498"/>
                <a:gd name="T20" fmla="*/ 30 w 114"/>
                <a:gd name="T21" fmla="*/ 392 h 498"/>
                <a:gd name="T22" fmla="*/ 38 w 114"/>
                <a:gd name="T23" fmla="*/ 400 h 498"/>
                <a:gd name="T24" fmla="*/ 38 w 114"/>
                <a:gd name="T25" fmla="*/ 498 h 498"/>
                <a:gd name="T26" fmla="*/ 40 w 114"/>
                <a:gd name="T27" fmla="*/ 498 h 498"/>
                <a:gd name="T28" fmla="*/ 40 w 114"/>
                <a:gd name="T29" fmla="*/ 400 h 498"/>
                <a:gd name="T30" fmla="*/ 30 w 114"/>
                <a:gd name="T31" fmla="*/ 390 h 498"/>
                <a:gd name="T32" fmla="*/ 19 w 114"/>
                <a:gd name="T33" fmla="*/ 390 h 498"/>
                <a:gd name="T34" fmla="*/ 2 w 114"/>
                <a:gd name="T35" fmla="*/ 373 h 498"/>
                <a:gd name="T36" fmla="*/ 2 w 114"/>
                <a:gd name="T37" fmla="*/ 340 h 498"/>
                <a:gd name="T38" fmla="*/ 19 w 114"/>
                <a:gd name="T39" fmla="*/ 323 h 498"/>
                <a:gd name="T40" fmla="*/ 71 w 114"/>
                <a:gd name="T41" fmla="*/ 322 h 498"/>
                <a:gd name="T42" fmla="*/ 81 w 114"/>
                <a:gd name="T43" fmla="*/ 312 h 498"/>
                <a:gd name="T44" fmla="*/ 81 w 114"/>
                <a:gd name="T45" fmla="*/ 154 h 498"/>
                <a:gd name="T46" fmla="*/ 100 w 114"/>
                <a:gd name="T47" fmla="*/ 136 h 498"/>
                <a:gd name="T48" fmla="*/ 103 w 114"/>
                <a:gd name="T49" fmla="*/ 136 h 498"/>
                <a:gd name="T50" fmla="*/ 114 w 114"/>
                <a:gd name="T51" fmla="*/ 125 h 498"/>
                <a:gd name="T52" fmla="*/ 114 w 114"/>
                <a:gd name="T53" fmla="*/ 0 h 498"/>
                <a:gd name="T54" fmla="*/ 112 w 114"/>
                <a:gd name="T55" fmla="*/ 0 h 498"/>
                <a:gd name="T56" fmla="*/ 112 w 114"/>
                <a:gd name="T57" fmla="*/ 125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4" h="498">
                  <a:moveTo>
                    <a:pt x="112" y="125"/>
                  </a:moveTo>
                  <a:cubicBezTo>
                    <a:pt x="112" y="130"/>
                    <a:pt x="108" y="134"/>
                    <a:pt x="103" y="134"/>
                  </a:cubicBezTo>
                  <a:cubicBezTo>
                    <a:pt x="100" y="134"/>
                    <a:pt x="100" y="134"/>
                    <a:pt x="100" y="134"/>
                  </a:cubicBezTo>
                  <a:cubicBezTo>
                    <a:pt x="89" y="134"/>
                    <a:pt x="79" y="143"/>
                    <a:pt x="79" y="154"/>
                  </a:cubicBezTo>
                  <a:cubicBezTo>
                    <a:pt x="79" y="312"/>
                    <a:pt x="79" y="312"/>
                    <a:pt x="79" y="312"/>
                  </a:cubicBezTo>
                  <a:cubicBezTo>
                    <a:pt x="79" y="316"/>
                    <a:pt x="76" y="320"/>
                    <a:pt x="71" y="320"/>
                  </a:cubicBezTo>
                  <a:cubicBezTo>
                    <a:pt x="19" y="321"/>
                    <a:pt x="19" y="321"/>
                    <a:pt x="19" y="321"/>
                  </a:cubicBezTo>
                  <a:cubicBezTo>
                    <a:pt x="8" y="321"/>
                    <a:pt x="0" y="329"/>
                    <a:pt x="0" y="340"/>
                  </a:cubicBezTo>
                  <a:cubicBezTo>
                    <a:pt x="0" y="373"/>
                    <a:pt x="0" y="373"/>
                    <a:pt x="0" y="373"/>
                  </a:cubicBezTo>
                  <a:cubicBezTo>
                    <a:pt x="0" y="384"/>
                    <a:pt x="8" y="392"/>
                    <a:pt x="19" y="392"/>
                  </a:cubicBezTo>
                  <a:cubicBezTo>
                    <a:pt x="30" y="392"/>
                    <a:pt x="30" y="392"/>
                    <a:pt x="30" y="392"/>
                  </a:cubicBezTo>
                  <a:cubicBezTo>
                    <a:pt x="35" y="392"/>
                    <a:pt x="38" y="396"/>
                    <a:pt x="38" y="400"/>
                  </a:cubicBezTo>
                  <a:cubicBezTo>
                    <a:pt x="38" y="498"/>
                    <a:pt x="38" y="498"/>
                    <a:pt x="38" y="498"/>
                  </a:cubicBezTo>
                  <a:cubicBezTo>
                    <a:pt x="40" y="498"/>
                    <a:pt x="40" y="498"/>
                    <a:pt x="40" y="498"/>
                  </a:cubicBezTo>
                  <a:cubicBezTo>
                    <a:pt x="40" y="400"/>
                    <a:pt x="40" y="400"/>
                    <a:pt x="40" y="400"/>
                  </a:cubicBezTo>
                  <a:cubicBezTo>
                    <a:pt x="40" y="395"/>
                    <a:pt x="36" y="390"/>
                    <a:pt x="30" y="390"/>
                  </a:cubicBezTo>
                  <a:cubicBezTo>
                    <a:pt x="19" y="390"/>
                    <a:pt x="19" y="390"/>
                    <a:pt x="19" y="390"/>
                  </a:cubicBezTo>
                  <a:cubicBezTo>
                    <a:pt x="9" y="390"/>
                    <a:pt x="2" y="383"/>
                    <a:pt x="2" y="373"/>
                  </a:cubicBezTo>
                  <a:cubicBezTo>
                    <a:pt x="2" y="340"/>
                    <a:pt x="2" y="340"/>
                    <a:pt x="2" y="340"/>
                  </a:cubicBezTo>
                  <a:cubicBezTo>
                    <a:pt x="2" y="330"/>
                    <a:pt x="9" y="323"/>
                    <a:pt x="19" y="323"/>
                  </a:cubicBezTo>
                  <a:cubicBezTo>
                    <a:pt x="71" y="322"/>
                    <a:pt x="71" y="322"/>
                    <a:pt x="71" y="322"/>
                  </a:cubicBezTo>
                  <a:cubicBezTo>
                    <a:pt x="77" y="322"/>
                    <a:pt x="81" y="318"/>
                    <a:pt x="81" y="312"/>
                  </a:cubicBezTo>
                  <a:cubicBezTo>
                    <a:pt x="81" y="154"/>
                    <a:pt x="81" y="154"/>
                    <a:pt x="81" y="154"/>
                  </a:cubicBezTo>
                  <a:cubicBezTo>
                    <a:pt x="81" y="144"/>
                    <a:pt x="90" y="136"/>
                    <a:pt x="100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9" y="136"/>
                    <a:pt x="114" y="131"/>
                    <a:pt x="114" y="125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2" y="0"/>
                    <a:pt x="112" y="0"/>
                    <a:pt x="112" y="0"/>
                  </a:cubicBezTo>
                  <a:lnTo>
                    <a:pt x="112" y="1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Oval 116">
              <a:extLst>
                <a:ext uri="{FF2B5EF4-FFF2-40B4-BE49-F238E27FC236}">
                  <a16:creationId xmlns:a16="http://schemas.microsoft.com/office/drawing/2014/main" id="{F8FFFB3B-2707-42F8-A98E-A95F0632C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250" y="2041525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117">
              <a:extLst>
                <a:ext uri="{FF2B5EF4-FFF2-40B4-BE49-F238E27FC236}">
                  <a16:creationId xmlns:a16="http://schemas.microsoft.com/office/drawing/2014/main" id="{F82987C2-991D-480D-AADE-ED6061F57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5300" y="2055813"/>
              <a:ext cx="1452563" cy="363538"/>
            </a:xfrm>
            <a:custGeom>
              <a:avLst/>
              <a:gdLst>
                <a:gd name="T0" fmla="*/ 278 w 326"/>
                <a:gd name="T1" fmla="*/ 62 h 82"/>
                <a:gd name="T2" fmla="*/ 278 w 326"/>
                <a:gd name="T3" fmla="*/ 56 h 82"/>
                <a:gd name="T4" fmla="*/ 267 w 326"/>
                <a:gd name="T5" fmla="*/ 45 h 82"/>
                <a:gd name="T6" fmla="*/ 251 w 326"/>
                <a:gd name="T7" fmla="*/ 45 h 82"/>
                <a:gd name="T8" fmla="*/ 241 w 326"/>
                <a:gd name="T9" fmla="*/ 56 h 82"/>
                <a:gd name="T10" fmla="*/ 241 w 326"/>
                <a:gd name="T11" fmla="*/ 62 h 82"/>
                <a:gd name="T12" fmla="*/ 223 w 326"/>
                <a:gd name="T13" fmla="*/ 80 h 82"/>
                <a:gd name="T14" fmla="*/ 89 w 326"/>
                <a:gd name="T15" fmla="*/ 80 h 82"/>
                <a:gd name="T16" fmla="*/ 81 w 326"/>
                <a:gd name="T17" fmla="*/ 72 h 82"/>
                <a:gd name="T18" fmla="*/ 80 w 326"/>
                <a:gd name="T19" fmla="*/ 19 h 82"/>
                <a:gd name="T20" fmla="*/ 61 w 326"/>
                <a:gd name="T21" fmla="*/ 0 h 82"/>
                <a:gd name="T22" fmla="*/ 0 w 326"/>
                <a:gd name="T23" fmla="*/ 0 h 82"/>
                <a:gd name="T24" fmla="*/ 0 w 326"/>
                <a:gd name="T25" fmla="*/ 2 h 82"/>
                <a:gd name="T26" fmla="*/ 61 w 326"/>
                <a:gd name="T27" fmla="*/ 2 h 82"/>
                <a:gd name="T28" fmla="*/ 78 w 326"/>
                <a:gd name="T29" fmla="*/ 19 h 82"/>
                <a:gd name="T30" fmla="*/ 79 w 326"/>
                <a:gd name="T31" fmla="*/ 72 h 82"/>
                <a:gd name="T32" fmla="*/ 89 w 326"/>
                <a:gd name="T33" fmla="*/ 82 h 82"/>
                <a:gd name="T34" fmla="*/ 223 w 326"/>
                <a:gd name="T35" fmla="*/ 82 h 82"/>
                <a:gd name="T36" fmla="*/ 243 w 326"/>
                <a:gd name="T37" fmla="*/ 62 h 82"/>
                <a:gd name="T38" fmla="*/ 243 w 326"/>
                <a:gd name="T39" fmla="*/ 56 h 82"/>
                <a:gd name="T40" fmla="*/ 251 w 326"/>
                <a:gd name="T41" fmla="*/ 47 h 82"/>
                <a:gd name="T42" fmla="*/ 267 w 326"/>
                <a:gd name="T43" fmla="*/ 47 h 82"/>
                <a:gd name="T44" fmla="*/ 276 w 326"/>
                <a:gd name="T45" fmla="*/ 56 h 82"/>
                <a:gd name="T46" fmla="*/ 276 w 326"/>
                <a:gd name="T47" fmla="*/ 62 h 82"/>
                <a:gd name="T48" fmla="*/ 296 w 326"/>
                <a:gd name="T49" fmla="*/ 82 h 82"/>
                <a:gd name="T50" fmla="*/ 326 w 326"/>
                <a:gd name="T51" fmla="*/ 82 h 82"/>
                <a:gd name="T52" fmla="*/ 326 w 326"/>
                <a:gd name="T53" fmla="*/ 80 h 82"/>
                <a:gd name="T54" fmla="*/ 296 w 326"/>
                <a:gd name="T55" fmla="*/ 80 h 82"/>
                <a:gd name="T56" fmla="*/ 278 w 326"/>
                <a:gd name="T57" fmla="*/ 6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26" h="82">
                  <a:moveTo>
                    <a:pt x="278" y="62"/>
                  </a:moveTo>
                  <a:cubicBezTo>
                    <a:pt x="278" y="56"/>
                    <a:pt x="278" y="56"/>
                    <a:pt x="278" y="56"/>
                  </a:cubicBezTo>
                  <a:cubicBezTo>
                    <a:pt x="278" y="50"/>
                    <a:pt x="273" y="45"/>
                    <a:pt x="267" y="45"/>
                  </a:cubicBezTo>
                  <a:cubicBezTo>
                    <a:pt x="251" y="45"/>
                    <a:pt x="251" y="45"/>
                    <a:pt x="251" y="45"/>
                  </a:cubicBezTo>
                  <a:cubicBezTo>
                    <a:pt x="246" y="45"/>
                    <a:pt x="241" y="50"/>
                    <a:pt x="241" y="56"/>
                  </a:cubicBezTo>
                  <a:cubicBezTo>
                    <a:pt x="241" y="62"/>
                    <a:pt x="241" y="62"/>
                    <a:pt x="241" y="62"/>
                  </a:cubicBezTo>
                  <a:cubicBezTo>
                    <a:pt x="241" y="72"/>
                    <a:pt x="233" y="80"/>
                    <a:pt x="223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84" y="80"/>
                    <a:pt x="81" y="76"/>
                    <a:pt x="81" y="72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0" y="9"/>
                    <a:pt x="72" y="0"/>
                    <a:pt x="6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71" y="2"/>
                    <a:pt x="78" y="10"/>
                    <a:pt x="78" y="19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9" y="77"/>
                    <a:pt x="83" y="82"/>
                    <a:pt x="89" y="82"/>
                  </a:cubicBezTo>
                  <a:cubicBezTo>
                    <a:pt x="223" y="82"/>
                    <a:pt x="223" y="82"/>
                    <a:pt x="223" y="82"/>
                  </a:cubicBezTo>
                  <a:cubicBezTo>
                    <a:pt x="234" y="82"/>
                    <a:pt x="243" y="73"/>
                    <a:pt x="243" y="62"/>
                  </a:cubicBezTo>
                  <a:cubicBezTo>
                    <a:pt x="243" y="56"/>
                    <a:pt x="243" y="56"/>
                    <a:pt x="243" y="56"/>
                  </a:cubicBezTo>
                  <a:cubicBezTo>
                    <a:pt x="243" y="51"/>
                    <a:pt x="247" y="47"/>
                    <a:pt x="251" y="47"/>
                  </a:cubicBezTo>
                  <a:cubicBezTo>
                    <a:pt x="267" y="47"/>
                    <a:pt x="267" y="47"/>
                    <a:pt x="267" y="47"/>
                  </a:cubicBezTo>
                  <a:cubicBezTo>
                    <a:pt x="272" y="47"/>
                    <a:pt x="276" y="51"/>
                    <a:pt x="276" y="56"/>
                  </a:cubicBezTo>
                  <a:cubicBezTo>
                    <a:pt x="276" y="62"/>
                    <a:pt x="276" y="62"/>
                    <a:pt x="276" y="62"/>
                  </a:cubicBezTo>
                  <a:cubicBezTo>
                    <a:pt x="276" y="73"/>
                    <a:pt x="285" y="82"/>
                    <a:pt x="296" y="82"/>
                  </a:cubicBezTo>
                  <a:cubicBezTo>
                    <a:pt x="326" y="82"/>
                    <a:pt x="326" y="82"/>
                    <a:pt x="326" y="82"/>
                  </a:cubicBezTo>
                  <a:cubicBezTo>
                    <a:pt x="326" y="80"/>
                    <a:pt x="326" y="80"/>
                    <a:pt x="326" y="80"/>
                  </a:cubicBezTo>
                  <a:cubicBezTo>
                    <a:pt x="296" y="80"/>
                    <a:pt x="296" y="80"/>
                    <a:pt x="296" y="80"/>
                  </a:cubicBezTo>
                  <a:cubicBezTo>
                    <a:pt x="286" y="80"/>
                    <a:pt x="278" y="72"/>
                    <a:pt x="278" y="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Oval 118">
              <a:extLst>
                <a:ext uri="{FF2B5EF4-FFF2-40B4-BE49-F238E27FC236}">
                  <a16:creationId xmlns:a16="http://schemas.microsoft.com/office/drawing/2014/main" id="{7EBD59FE-8203-414E-882F-74C91AA53F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200" y="2520950"/>
              <a:ext cx="74613" cy="793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119">
              <a:extLst>
                <a:ext uri="{FF2B5EF4-FFF2-40B4-BE49-F238E27FC236}">
                  <a16:creationId xmlns:a16="http://schemas.microsoft.com/office/drawing/2014/main" id="{5F78FF49-ED19-480F-A7D6-D4C8EE0975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8675" y="2516188"/>
              <a:ext cx="93663" cy="88900"/>
            </a:xfrm>
            <a:custGeom>
              <a:avLst/>
              <a:gdLst>
                <a:gd name="T0" fmla="*/ 11 w 21"/>
                <a:gd name="T1" fmla="*/ 0 h 20"/>
                <a:gd name="T2" fmla="*/ 0 w 21"/>
                <a:gd name="T3" fmla="*/ 10 h 20"/>
                <a:gd name="T4" fmla="*/ 11 w 21"/>
                <a:gd name="T5" fmla="*/ 20 h 20"/>
                <a:gd name="T6" fmla="*/ 21 w 21"/>
                <a:gd name="T7" fmla="*/ 10 h 20"/>
                <a:gd name="T8" fmla="*/ 11 w 21"/>
                <a:gd name="T9" fmla="*/ 0 h 20"/>
                <a:gd name="T10" fmla="*/ 11 w 21"/>
                <a:gd name="T11" fmla="*/ 18 h 20"/>
                <a:gd name="T12" fmla="*/ 3 w 21"/>
                <a:gd name="T13" fmla="*/ 10 h 20"/>
                <a:gd name="T14" fmla="*/ 11 w 21"/>
                <a:gd name="T15" fmla="*/ 3 h 20"/>
                <a:gd name="T16" fmla="*/ 18 w 21"/>
                <a:gd name="T17" fmla="*/ 10 h 20"/>
                <a:gd name="T18" fmla="*/ 11 w 21"/>
                <a:gd name="T19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cubicBezTo>
                    <a:pt x="5" y="0"/>
                    <a:pt x="0" y="5"/>
                    <a:pt x="0" y="10"/>
                  </a:cubicBezTo>
                  <a:cubicBezTo>
                    <a:pt x="0" y="16"/>
                    <a:pt x="5" y="20"/>
                    <a:pt x="11" y="20"/>
                  </a:cubicBezTo>
                  <a:cubicBezTo>
                    <a:pt x="16" y="20"/>
                    <a:pt x="21" y="16"/>
                    <a:pt x="21" y="10"/>
                  </a:cubicBezTo>
                  <a:cubicBezTo>
                    <a:pt x="21" y="5"/>
                    <a:pt x="16" y="0"/>
                    <a:pt x="11" y="0"/>
                  </a:cubicBezTo>
                  <a:close/>
                  <a:moveTo>
                    <a:pt x="11" y="18"/>
                  </a:moveTo>
                  <a:cubicBezTo>
                    <a:pt x="6" y="18"/>
                    <a:pt x="3" y="15"/>
                    <a:pt x="3" y="10"/>
                  </a:cubicBezTo>
                  <a:cubicBezTo>
                    <a:pt x="3" y="6"/>
                    <a:pt x="6" y="3"/>
                    <a:pt x="11" y="3"/>
                  </a:cubicBezTo>
                  <a:cubicBezTo>
                    <a:pt x="15" y="3"/>
                    <a:pt x="18" y="6"/>
                    <a:pt x="18" y="10"/>
                  </a:cubicBezTo>
                  <a:cubicBezTo>
                    <a:pt x="18" y="15"/>
                    <a:pt x="15" y="18"/>
                    <a:pt x="1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Oval 120">
              <a:extLst>
                <a:ext uri="{FF2B5EF4-FFF2-40B4-BE49-F238E27FC236}">
                  <a16:creationId xmlns:a16="http://schemas.microsoft.com/office/drawing/2014/main" id="{39792DF6-F5C4-46F7-83DE-AB222F9B7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813" y="2533650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121">
              <a:extLst>
                <a:ext uri="{FF2B5EF4-FFF2-40B4-BE49-F238E27FC236}">
                  <a16:creationId xmlns:a16="http://schemas.microsoft.com/office/drawing/2014/main" id="{69237E13-A5C1-4713-BFCC-5656CCF2FC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1638" y="2528888"/>
              <a:ext cx="61913" cy="63500"/>
            </a:xfrm>
            <a:custGeom>
              <a:avLst/>
              <a:gdLst>
                <a:gd name="T0" fmla="*/ 7 w 14"/>
                <a:gd name="T1" fmla="*/ 0 h 14"/>
                <a:gd name="T2" fmla="*/ 0 w 14"/>
                <a:gd name="T3" fmla="*/ 7 h 14"/>
                <a:gd name="T4" fmla="*/ 7 w 14"/>
                <a:gd name="T5" fmla="*/ 14 h 14"/>
                <a:gd name="T6" fmla="*/ 14 w 14"/>
                <a:gd name="T7" fmla="*/ 7 h 14"/>
                <a:gd name="T8" fmla="*/ 7 w 14"/>
                <a:gd name="T9" fmla="*/ 0 h 14"/>
                <a:gd name="T10" fmla="*/ 7 w 14"/>
                <a:gd name="T11" fmla="*/ 12 h 14"/>
                <a:gd name="T12" fmla="*/ 2 w 14"/>
                <a:gd name="T13" fmla="*/ 7 h 14"/>
                <a:gd name="T14" fmla="*/ 7 w 14"/>
                <a:gd name="T15" fmla="*/ 2 h 14"/>
                <a:gd name="T16" fmla="*/ 12 w 14"/>
                <a:gd name="T17" fmla="*/ 7 h 14"/>
                <a:gd name="T18" fmla="*/ 7 w 14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4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1" y="14"/>
                    <a:pt x="14" y="11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4" y="12"/>
                    <a:pt x="2" y="10"/>
                    <a:pt x="2" y="7"/>
                  </a:cubicBezTo>
                  <a:cubicBezTo>
                    <a:pt x="2" y="4"/>
                    <a:pt x="4" y="2"/>
                    <a:pt x="7" y="2"/>
                  </a:cubicBezTo>
                  <a:cubicBezTo>
                    <a:pt x="10" y="2"/>
                    <a:pt x="12" y="4"/>
                    <a:pt x="12" y="7"/>
                  </a:cubicBezTo>
                  <a:cubicBezTo>
                    <a:pt x="12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Oval 122">
              <a:extLst>
                <a:ext uri="{FF2B5EF4-FFF2-40B4-BE49-F238E27FC236}">
                  <a16:creationId xmlns:a16="http://schemas.microsoft.com/office/drawing/2014/main" id="{F4CB37B3-72C6-48DD-90DF-04081B299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0788" y="1939925"/>
              <a:ext cx="66675" cy="714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123">
              <a:extLst>
                <a:ext uri="{FF2B5EF4-FFF2-40B4-BE49-F238E27FC236}">
                  <a16:creationId xmlns:a16="http://schemas.microsoft.com/office/drawing/2014/main" id="{5750A351-C20E-4BA4-ACC5-AC98025E14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26025" y="1936750"/>
              <a:ext cx="76200" cy="79375"/>
            </a:xfrm>
            <a:custGeom>
              <a:avLst/>
              <a:gdLst>
                <a:gd name="T0" fmla="*/ 9 w 17"/>
                <a:gd name="T1" fmla="*/ 0 h 18"/>
                <a:gd name="T2" fmla="*/ 0 w 17"/>
                <a:gd name="T3" fmla="*/ 9 h 18"/>
                <a:gd name="T4" fmla="*/ 9 w 17"/>
                <a:gd name="T5" fmla="*/ 18 h 18"/>
                <a:gd name="T6" fmla="*/ 17 w 17"/>
                <a:gd name="T7" fmla="*/ 9 h 18"/>
                <a:gd name="T8" fmla="*/ 9 w 17"/>
                <a:gd name="T9" fmla="*/ 0 h 18"/>
                <a:gd name="T10" fmla="*/ 9 w 17"/>
                <a:gd name="T11" fmla="*/ 16 h 18"/>
                <a:gd name="T12" fmla="*/ 2 w 17"/>
                <a:gd name="T13" fmla="*/ 9 h 18"/>
                <a:gd name="T14" fmla="*/ 9 w 17"/>
                <a:gd name="T15" fmla="*/ 2 h 18"/>
                <a:gd name="T16" fmla="*/ 15 w 17"/>
                <a:gd name="T17" fmla="*/ 9 h 18"/>
                <a:gd name="T18" fmla="*/ 9 w 17"/>
                <a:gd name="T1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3" y="18"/>
                    <a:pt x="17" y="14"/>
                    <a:pt x="17" y="9"/>
                  </a:cubicBezTo>
                  <a:cubicBezTo>
                    <a:pt x="17" y="4"/>
                    <a:pt x="13" y="0"/>
                    <a:pt x="9" y="0"/>
                  </a:cubicBezTo>
                  <a:close/>
                  <a:moveTo>
                    <a:pt x="9" y="16"/>
                  </a:moveTo>
                  <a:cubicBezTo>
                    <a:pt x="5" y="16"/>
                    <a:pt x="2" y="13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12" y="2"/>
                    <a:pt x="15" y="5"/>
                    <a:pt x="15" y="9"/>
                  </a:cubicBezTo>
                  <a:cubicBezTo>
                    <a:pt x="15" y="13"/>
                    <a:pt x="12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124">
              <a:extLst>
                <a:ext uri="{FF2B5EF4-FFF2-40B4-BE49-F238E27FC236}">
                  <a16:creationId xmlns:a16="http://schemas.microsoft.com/office/drawing/2014/main" id="{F786E475-B9F6-4557-B1D7-CA713AC185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22763" y="2001838"/>
              <a:ext cx="222250" cy="222250"/>
            </a:xfrm>
            <a:custGeom>
              <a:avLst/>
              <a:gdLst>
                <a:gd name="T0" fmla="*/ 41 w 50"/>
                <a:gd name="T1" fmla="*/ 0 h 50"/>
                <a:gd name="T2" fmla="*/ 9 w 50"/>
                <a:gd name="T3" fmla="*/ 0 h 50"/>
                <a:gd name="T4" fmla="*/ 0 w 50"/>
                <a:gd name="T5" fmla="*/ 9 h 50"/>
                <a:gd name="T6" fmla="*/ 0 w 50"/>
                <a:gd name="T7" fmla="*/ 41 h 50"/>
                <a:gd name="T8" fmla="*/ 9 w 50"/>
                <a:gd name="T9" fmla="*/ 50 h 50"/>
                <a:gd name="T10" fmla="*/ 41 w 50"/>
                <a:gd name="T11" fmla="*/ 50 h 50"/>
                <a:gd name="T12" fmla="*/ 50 w 50"/>
                <a:gd name="T13" fmla="*/ 41 h 50"/>
                <a:gd name="T14" fmla="*/ 50 w 50"/>
                <a:gd name="T15" fmla="*/ 9 h 50"/>
                <a:gd name="T16" fmla="*/ 41 w 50"/>
                <a:gd name="T17" fmla="*/ 0 h 50"/>
                <a:gd name="T18" fmla="*/ 49 w 50"/>
                <a:gd name="T19" fmla="*/ 41 h 50"/>
                <a:gd name="T20" fmla="*/ 41 w 50"/>
                <a:gd name="T21" fmla="*/ 49 h 50"/>
                <a:gd name="T22" fmla="*/ 9 w 50"/>
                <a:gd name="T23" fmla="*/ 49 h 50"/>
                <a:gd name="T24" fmla="*/ 1 w 50"/>
                <a:gd name="T25" fmla="*/ 41 h 50"/>
                <a:gd name="T26" fmla="*/ 1 w 50"/>
                <a:gd name="T27" fmla="*/ 9 h 50"/>
                <a:gd name="T28" fmla="*/ 9 w 50"/>
                <a:gd name="T29" fmla="*/ 1 h 50"/>
                <a:gd name="T30" fmla="*/ 41 w 50"/>
                <a:gd name="T31" fmla="*/ 1 h 50"/>
                <a:gd name="T32" fmla="*/ 49 w 50"/>
                <a:gd name="T33" fmla="*/ 9 h 50"/>
                <a:gd name="T34" fmla="*/ 49 w 50"/>
                <a:gd name="T35" fmla="*/ 4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50">
                  <a:moveTo>
                    <a:pt x="41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6"/>
                    <a:pt x="4" y="50"/>
                    <a:pt x="9" y="5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46" y="50"/>
                    <a:pt x="50" y="46"/>
                    <a:pt x="50" y="41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4"/>
                    <a:pt x="46" y="0"/>
                    <a:pt x="41" y="0"/>
                  </a:cubicBezTo>
                  <a:close/>
                  <a:moveTo>
                    <a:pt x="49" y="41"/>
                  </a:moveTo>
                  <a:cubicBezTo>
                    <a:pt x="49" y="45"/>
                    <a:pt x="46" y="49"/>
                    <a:pt x="41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5" y="49"/>
                    <a:pt x="1" y="45"/>
                    <a:pt x="1" y="4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5" y="1"/>
                    <a:pt x="9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6" y="1"/>
                    <a:pt x="49" y="5"/>
                    <a:pt x="49" y="9"/>
                  </a:cubicBezTo>
                  <a:lnTo>
                    <a:pt x="49" y="4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125">
              <a:extLst>
                <a:ext uri="{FF2B5EF4-FFF2-40B4-BE49-F238E27FC236}">
                  <a16:creationId xmlns:a16="http://schemas.microsoft.com/office/drawing/2014/main" id="{E2EBA5C3-14C5-446F-B87D-0EB8E986B8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1038" y="1927225"/>
              <a:ext cx="152400" cy="150813"/>
            </a:xfrm>
            <a:custGeom>
              <a:avLst/>
              <a:gdLst>
                <a:gd name="T0" fmla="*/ 28 w 34"/>
                <a:gd name="T1" fmla="*/ 0 h 34"/>
                <a:gd name="T2" fmla="*/ 7 w 34"/>
                <a:gd name="T3" fmla="*/ 0 h 34"/>
                <a:gd name="T4" fmla="*/ 0 w 34"/>
                <a:gd name="T5" fmla="*/ 7 h 34"/>
                <a:gd name="T6" fmla="*/ 0 w 34"/>
                <a:gd name="T7" fmla="*/ 28 h 34"/>
                <a:gd name="T8" fmla="*/ 7 w 34"/>
                <a:gd name="T9" fmla="*/ 34 h 34"/>
                <a:gd name="T10" fmla="*/ 28 w 34"/>
                <a:gd name="T11" fmla="*/ 34 h 34"/>
                <a:gd name="T12" fmla="*/ 34 w 34"/>
                <a:gd name="T13" fmla="*/ 28 h 34"/>
                <a:gd name="T14" fmla="*/ 34 w 34"/>
                <a:gd name="T15" fmla="*/ 7 h 34"/>
                <a:gd name="T16" fmla="*/ 28 w 34"/>
                <a:gd name="T17" fmla="*/ 0 h 34"/>
                <a:gd name="T18" fmla="*/ 33 w 34"/>
                <a:gd name="T19" fmla="*/ 28 h 34"/>
                <a:gd name="T20" fmla="*/ 28 w 34"/>
                <a:gd name="T21" fmla="*/ 33 h 34"/>
                <a:gd name="T22" fmla="*/ 7 w 34"/>
                <a:gd name="T23" fmla="*/ 33 h 34"/>
                <a:gd name="T24" fmla="*/ 1 w 34"/>
                <a:gd name="T25" fmla="*/ 28 h 34"/>
                <a:gd name="T26" fmla="*/ 1 w 34"/>
                <a:gd name="T27" fmla="*/ 7 h 34"/>
                <a:gd name="T28" fmla="*/ 7 w 34"/>
                <a:gd name="T29" fmla="*/ 1 h 34"/>
                <a:gd name="T30" fmla="*/ 28 w 34"/>
                <a:gd name="T31" fmla="*/ 1 h 34"/>
                <a:gd name="T32" fmla="*/ 33 w 34"/>
                <a:gd name="T33" fmla="*/ 7 h 34"/>
                <a:gd name="T34" fmla="*/ 33 w 34"/>
                <a:gd name="T35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34">
                  <a:moveTo>
                    <a:pt x="2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1"/>
                    <a:pt x="3" y="34"/>
                    <a:pt x="7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31" y="34"/>
                    <a:pt x="34" y="31"/>
                    <a:pt x="34" y="28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3"/>
                    <a:pt x="31" y="0"/>
                    <a:pt x="28" y="0"/>
                  </a:cubicBezTo>
                  <a:close/>
                  <a:moveTo>
                    <a:pt x="33" y="28"/>
                  </a:moveTo>
                  <a:cubicBezTo>
                    <a:pt x="33" y="31"/>
                    <a:pt x="31" y="33"/>
                    <a:pt x="28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4" y="33"/>
                    <a:pt x="1" y="31"/>
                    <a:pt x="1" y="2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31" y="1"/>
                    <a:pt x="33" y="4"/>
                    <a:pt x="33" y="7"/>
                  </a:cubicBezTo>
                  <a:lnTo>
                    <a:pt x="33" y="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126">
              <a:extLst>
                <a:ext uri="{FF2B5EF4-FFF2-40B4-BE49-F238E27FC236}">
                  <a16:creationId xmlns:a16="http://schemas.microsoft.com/office/drawing/2014/main" id="{A4EA6CBF-DAEE-46B7-A492-443BDF9DA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900" y="2852738"/>
              <a:ext cx="53975" cy="141288"/>
            </a:xfrm>
            <a:custGeom>
              <a:avLst/>
              <a:gdLst>
                <a:gd name="T0" fmla="*/ 8 w 12"/>
                <a:gd name="T1" fmla="*/ 0 h 32"/>
                <a:gd name="T2" fmla="*/ 3 w 12"/>
                <a:gd name="T3" fmla="*/ 0 h 32"/>
                <a:gd name="T4" fmla="*/ 0 w 12"/>
                <a:gd name="T5" fmla="*/ 4 h 32"/>
                <a:gd name="T6" fmla="*/ 0 w 12"/>
                <a:gd name="T7" fmla="*/ 29 h 32"/>
                <a:gd name="T8" fmla="*/ 3 w 12"/>
                <a:gd name="T9" fmla="*/ 32 h 32"/>
                <a:gd name="T10" fmla="*/ 8 w 12"/>
                <a:gd name="T11" fmla="*/ 32 h 32"/>
                <a:gd name="T12" fmla="*/ 12 w 12"/>
                <a:gd name="T13" fmla="*/ 29 h 32"/>
                <a:gd name="T14" fmla="*/ 12 w 12"/>
                <a:gd name="T15" fmla="*/ 4 h 32"/>
                <a:gd name="T16" fmla="*/ 8 w 12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32">
                  <a:moveTo>
                    <a:pt x="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1"/>
                    <a:pt x="1" y="32"/>
                    <a:pt x="3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1"/>
                    <a:pt x="12" y="29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0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27">
              <a:extLst>
                <a:ext uri="{FF2B5EF4-FFF2-40B4-BE49-F238E27FC236}">
                  <a16:creationId xmlns:a16="http://schemas.microsoft.com/office/drawing/2014/main" id="{7ECA5F26-699D-4810-B003-5D5FF27FB0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51375" y="2847975"/>
              <a:ext cx="66675" cy="150813"/>
            </a:xfrm>
            <a:custGeom>
              <a:avLst/>
              <a:gdLst>
                <a:gd name="T0" fmla="*/ 10 w 15"/>
                <a:gd name="T1" fmla="*/ 0 h 34"/>
                <a:gd name="T2" fmla="*/ 5 w 15"/>
                <a:gd name="T3" fmla="*/ 0 h 34"/>
                <a:gd name="T4" fmla="*/ 0 w 15"/>
                <a:gd name="T5" fmla="*/ 5 h 34"/>
                <a:gd name="T6" fmla="*/ 0 w 15"/>
                <a:gd name="T7" fmla="*/ 30 h 34"/>
                <a:gd name="T8" fmla="*/ 5 w 15"/>
                <a:gd name="T9" fmla="*/ 34 h 34"/>
                <a:gd name="T10" fmla="*/ 10 w 15"/>
                <a:gd name="T11" fmla="*/ 34 h 34"/>
                <a:gd name="T12" fmla="*/ 15 w 15"/>
                <a:gd name="T13" fmla="*/ 30 h 34"/>
                <a:gd name="T14" fmla="*/ 15 w 15"/>
                <a:gd name="T15" fmla="*/ 5 h 34"/>
                <a:gd name="T16" fmla="*/ 10 w 15"/>
                <a:gd name="T17" fmla="*/ 0 h 34"/>
                <a:gd name="T18" fmla="*/ 13 w 15"/>
                <a:gd name="T19" fmla="*/ 30 h 34"/>
                <a:gd name="T20" fmla="*/ 10 w 15"/>
                <a:gd name="T21" fmla="*/ 32 h 34"/>
                <a:gd name="T22" fmla="*/ 5 w 15"/>
                <a:gd name="T23" fmla="*/ 32 h 34"/>
                <a:gd name="T24" fmla="*/ 3 w 15"/>
                <a:gd name="T25" fmla="*/ 30 h 34"/>
                <a:gd name="T26" fmla="*/ 3 w 15"/>
                <a:gd name="T27" fmla="*/ 5 h 34"/>
                <a:gd name="T28" fmla="*/ 5 w 15"/>
                <a:gd name="T29" fmla="*/ 2 h 34"/>
                <a:gd name="T30" fmla="*/ 10 w 15"/>
                <a:gd name="T31" fmla="*/ 2 h 34"/>
                <a:gd name="T32" fmla="*/ 13 w 15"/>
                <a:gd name="T33" fmla="*/ 5 h 34"/>
                <a:gd name="T34" fmla="*/ 13 w 15"/>
                <a:gd name="T35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34">
                  <a:moveTo>
                    <a:pt x="1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2" y="34"/>
                    <a:pt x="5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3" y="34"/>
                    <a:pt x="15" y="32"/>
                    <a:pt x="15" y="3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2"/>
                    <a:pt x="13" y="0"/>
                    <a:pt x="10" y="0"/>
                  </a:cubicBezTo>
                  <a:close/>
                  <a:moveTo>
                    <a:pt x="13" y="30"/>
                  </a:moveTo>
                  <a:cubicBezTo>
                    <a:pt x="13" y="31"/>
                    <a:pt x="12" y="32"/>
                    <a:pt x="10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2"/>
                    <a:pt x="3" y="31"/>
                    <a:pt x="3" y="30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4" y="2"/>
                    <a:pt x="5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2"/>
                    <a:pt x="13" y="3"/>
                    <a:pt x="13" y="5"/>
                  </a:cubicBezTo>
                  <a:lnTo>
                    <a:pt x="13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28">
              <a:extLst>
                <a:ext uri="{FF2B5EF4-FFF2-40B4-BE49-F238E27FC236}">
                  <a16:creationId xmlns:a16="http://schemas.microsoft.com/office/drawing/2014/main" id="{3C2F7B1E-F8C9-4FBA-933B-75CC16CC9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675" y="2197100"/>
              <a:ext cx="39688" cy="115888"/>
            </a:xfrm>
            <a:custGeom>
              <a:avLst/>
              <a:gdLst>
                <a:gd name="T0" fmla="*/ 7 w 9"/>
                <a:gd name="T1" fmla="*/ 0 h 26"/>
                <a:gd name="T2" fmla="*/ 2 w 9"/>
                <a:gd name="T3" fmla="*/ 0 h 26"/>
                <a:gd name="T4" fmla="*/ 0 w 9"/>
                <a:gd name="T5" fmla="*/ 2 h 26"/>
                <a:gd name="T6" fmla="*/ 0 w 9"/>
                <a:gd name="T7" fmla="*/ 24 h 26"/>
                <a:gd name="T8" fmla="*/ 2 w 9"/>
                <a:gd name="T9" fmla="*/ 26 h 26"/>
                <a:gd name="T10" fmla="*/ 7 w 9"/>
                <a:gd name="T11" fmla="*/ 26 h 26"/>
                <a:gd name="T12" fmla="*/ 9 w 9"/>
                <a:gd name="T13" fmla="*/ 24 h 26"/>
                <a:gd name="T14" fmla="*/ 9 w 9"/>
                <a:gd name="T15" fmla="*/ 2 h 26"/>
                <a:gd name="T16" fmla="*/ 7 w 9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6">
                  <a:moveTo>
                    <a:pt x="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6"/>
                    <a:pt x="9" y="25"/>
                    <a:pt x="9" y="2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29">
              <a:extLst>
                <a:ext uri="{FF2B5EF4-FFF2-40B4-BE49-F238E27FC236}">
                  <a16:creationId xmlns:a16="http://schemas.microsoft.com/office/drawing/2014/main" id="{E753C728-844E-48E4-BE49-A7D763775A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3913" y="2192338"/>
              <a:ext cx="49213" cy="125413"/>
            </a:xfrm>
            <a:custGeom>
              <a:avLst/>
              <a:gdLst>
                <a:gd name="T0" fmla="*/ 8 w 11"/>
                <a:gd name="T1" fmla="*/ 0 h 28"/>
                <a:gd name="T2" fmla="*/ 3 w 11"/>
                <a:gd name="T3" fmla="*/ 0 h 28"/>
                <a:gd name="T4" fmla="*/ 0 w 11"/>
                <a:gd name="T5" fmla="*/ 3 h 28"/>
                <a:gd name="T6" fmla="*/ 0 w 11"/>
                <a:gd name="T7" fmla="*/ 25 h 28"/>
                <a:gd name="T8" fmla="*/ 3 w 11"/>
                <a:gd name="T9" fmla="*/ 28 h 28"/>
                <a:gd name="T10" fmla="*/ 8 w 11"/>
                <a:gd name="T11" fmla="*/ 28 h 28"/>
                <a:gd name="T12" fmla="*/ 11 w 11"/>
                <a:gd name="T13" fmla="*/ 25 h 28"/>
                <a:gd name="T14" fmla="*/ 11 w 11"/>
                <a:gd name="T15" fmla="*/ 3 h 28"/>
                <a:gd name="T16" fmla="*/ 8 w 11"/>
                <a:gd name="T17" fmla="*/ 0 h 28"/>
                <a:gd name="T18" fmla="*/ 9 w 11"/>
                <a:gd name="T19" fmla="*/ 25 h 28"/>
                <a:gd name="T20" fmla="*/ 8 w 11"/>
                <a:gd name="T21" fmla="*/ 26 h 28"/>
                <a:gd name="T22" fmla="*/ 3 w 11"/>
                <a:gd name="T23" fmla="*/ 26 h 28"/>
                <a:gd name="T24" fmla="*/ 2 w 11"/>
                <a:gd name="T25" fmla="*/ 25 h 28"/>
                <a:gd name="T26" fmla="*/ 2 w 11"/>
                <a:gd name="T27" fmla="*/ 3 h 28"/>
                <a:gd name="T28" fmla="*/ 3 w 11"/>
                <a:gd name="T29" fmla="*/ 2 h 28"/>
                <a:gd name="T30" fmla="*/ 8 w 11"/>
                <a:gd name="T31" fmla="*/ 2 h 28"/>
                <a:gd name="T32" fmla="*/ 9 w 11"/>
                <a:gd name="T33" fmla="*/ 3 h 28"/>
                <a:gd name="T34" fmla="*/ 9 w 11"/>
                <a:gd name="T35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" h="28">
                  <a:moveTo>
                    <a:pt x="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1" y="28"/>
                    <a:pt x="3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7"/>
                    <a:pt x="11" y="2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10" y="0"/>
                    <a:pt x="8" y="0"/>
                  </a:cubicBezTo>
                  <a:close/>
                  <a:moveTo>
                    <a:pt x="9" y="25"/>
                  </a:moveTo>
                  <a:cubicBezTo>
                    <a:pt x="9" y="26"/>
                    <a:pt x="9" y="26"/>
                    <a:pt x="8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2" y="26"/>
                    <a:pt x="2" y="25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2"/>
                    <a:pt x="9" y="3"/>
                  </a:cubicBezTo>
                  <a:lnTo>
                    <a:pt x="9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Oval 130">
              <a:extLst>
                <a:ext uri="{FF2B5EF4-FFF2-40B4-BE49-F238E27FC236}">
                  <a16:creationId xmlns:a16="http://schemas.microsoft.com/office/drawing/2014/main" id="{A7743E7F-38E7-4D39-ABC3-17ED251E1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6588" y="2135188"/>
              <a:ext cx="98425" cy="1016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31">
              <a:extLst>
                <a:ext uri="{FF2B5EF4-FFF2-40B4-BE49-F238E27FC236}">
                  <a16:creationId xmlns:a16="http://schemas.microsoft.com/office/drawing/2014/main" id="{CE0FBFAE-7D03-4E36-AEAA-159284A86F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8650" y="2127250"/>
              <a:ext cx="115888" cy="119063"/>
            </a:xfrm>
            <a:custGeom>
              <a:avLst/>
              <a:gdLst>
                <a:gd name="T0" fmla="*/ 13 w 26"/>
                <a:gd name="T1" fmla="*/ 0 h 27"/>
                <a:gd name="T2" fmla="*/ 0 w 26"/>
                <a:gd name="T3" fmla="*/ 14 h 27"/>
                <a:gd name="T4" fmla="*/ 13 w 26"/>
                <a:gd name="T5" fmla="*/ 27 h 27"/>
                <a:gd name="T6" fmla="*/ 26 w 26"/>
                <a:gd name="T7" fmla="*/ 14 h 27"/>
                <a:gd name="T8" fmla="*/ 13 w 26"/>
                <a:gd name="T9" fmla="*/ 0 h 27"/>
                <a:gd name="T10" fmla="*/ 13 w 26"/>
                <a:gd name="T11" fmla="*/ 23 h 27"/>
                <a:gd name="T12" fmla="*/ 3 w 26"/>
                <a:gd name="T13" fmla="*/ 14 h 27"/>
                <a:gd name="T14" fmla="*/ 13 w 26"/>
                <a:gd name="T15" fmla="*/ 4 h 27"/>
                <a:gd name="T16" fmla="*/ 22 w 26"/>
                <a:gd name="T17" fmla="*/ 14 h 27"/>
                <a:gd name="T18" fmla="*/ 13 w 26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7">
                  <a:moveTo>
                    <a:pt x="13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21"/>
                    <a:pt x="6" y="27"/>
                    <a:pt x="13" y="27"/>
                  </a:cubicBezTo>
                  <a:cubicBezTo>
                    <a:pt x="20" y="27"/>
                    <a:pt x="26" y="21"/>
                    <a:pt x="26" y="14"/>
                  </a:cubicBezTo>
                  <a:cubicBezTo>
                    <a:pt x="26" y="6"/>
                    <a:pt x="20" y="0"/>
                    <a:pt x="13" y="0"/>
                  </a:cubicBezTo>
                  <a:close/>
                  <a:moveTo>
                    <a:pt x="13" y="23"/>
                  </a:moveTo>
                  <a:cubicBezTo>
                    <a:pt x="8" y="23"/>
                    <a:pt x="3" y="19"/>
                    <a:pt x="3" y="14"/>
                  </a:cubicBezTo>
                  <a:cubicBezTo>
                    <a:pt x="3" y="8"/>
                    <a:pt x="8" y="4"/>
                    <a:pt x="13" y="4"/>
                  </a:cubicBezTo>
                  <a:cubicBezTo>
                    <a:pt x="18" y="4"/>
                    <a:pt x="22" y="8"/>
                    <a:pt x="22" y="14"/>
                  </a:cubicBezTo>
                  <a:cubicBezTo>
                    <a:pt x="22" y="19"/>
                    <a:pt x="18" y="23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Oval 132">
              <a:extLst>
                <a:ext uri="{FF2B5EF4-FFF2-40B4-BE49-F238E27FC236}">
                  <a16:creationId xmlns:a16="http://schemas.microsoft.com/office/drawing/2014/main" id="{62732338-7002-438A-934A-A3765CD0A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0475" y="2587625"/>
              <a:ext cx="53975" cy="523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33">
              <a:extLst>
                <a:ext uri="{FF2B5EF4-FFF2-40B4-BE49-F238E27FC236}">
                  <a16:creationId xmlns:a16="http://schemas.microsoft.com/office/drawing/2014/main" id="{9F34D434-6378-4009-803B-763371CAD7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65713" y="2578100"/>
              <a:ext cx="63500" cy="66675"/>
            </a:xfrm>
            <a:custGeom>
              <a:avLst/>
              <a:gdLst>
                <a:gd name="T0" fmla="*/ 7 w 14"/>
                <a:gd name="T1" fmla="*/ 0 h 15"/>
                <a:gd name="T2" fmla="*/ 0 w 14"/>
                <a:gd name="T3" fmla="*/ 8 h 15"/>
                <a:gd name="T4" fmla="*/ 7 w 14"/>
                <a:gd name="T5" fmla="*/ 15 h 15"/>
                <a:gd name="T6" fmla="*/ 14 w 14"/>
                <a:gd name="T7" fmla="*/ 8 h 15"/>
                <a:gd name="T8" fmla="*/ 7 w 14"/>
                <a:gd name="T9" fmla="*/ 0 h 15"/>
                <a:gd name="T10" fmla="*/ 7 w 14"/>
                <a:gd name="T11" fmla="*/ 12 h 15"/>
                <a:gd name="T12" fmla="*/ 2 w 14"/>
                <a:gd name="T13" fmla="*/ 8 h 15"/>
                <a:gd name="T14" fmla="*/ 7 w 14"/>
                <a:gd name="T15" fmla="*/ 3 h 15"/>
                <a:gd name="T16" fmla="*/ 12 w 14"/>
                <a:gd name="T17" fmla="*/ 8 h 15"/>
                <a:gd name="T18" fmla="*/ 7 w 14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5">
                  <a:moveTo>
                    <a:pt x="7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1" y="15"/>
                    <a:pt x="14" y="12"/>
                    <a:pt x="14" y="8"/>
                  </a:cubicBezTo>
                  <a:cubicBezTo>
                    <a:pt x="14" y="4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4" y="12"/>
                    <a:pt x="2" y="10"/>
                    <a:pt x="2" y="8"/>
                  </a:cubicBezTo>
                  <a:cubicBezTo>
                    <a:pt x="2" y="5"/>
                    <a:pt x="4" y="3"/>
                    <a:pt x="7" y="3"/>
                  </a:cubicBezTo>
                  <a:cubicBezTo>
                    <a:pt x="10" y="3"/>
                    <a:pt x="12" y="5"/>
                    <a:pt x="12" y="8"/>
                  </a:cubicBezTo>
                  <a:cubicBezTo>
                    <a:pt x="12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Oval 134">
              <a:extLst>
                <a:ext uri="{FF2B5EF4-FFF2-40B4-BE49-F238E27FC236}">
                  <a16:creationId xmlns:a16="http://schemas.microsoft.com/office/drawing/2014/main" id="{0884237B-3151-4DB9-9288-A1444E0F5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050" y="2392363"/>
              <a:ext cx="46038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35">
              <a:extLst>
                <a:ext uri="{FF2B5EF4-FFF2-40B4-BE49-F238E27FC236}">
                  <a16:creationId xmlns:a16="http://schemas.microsoft.com/office/drawing/2014/main" id="{E4D03C0C-34C0-470A-BEE4-9F20B4A9D9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0875" y="2387600"/>
              <a:ext cx="52388" cy="5397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9 h 12"/>
                <a:gd name="T12" fmla="*/ 2 w 12"/>
                <a:gd name="T13" fmla="*/ 6 h 12"/>
                <a:gd name="T14" fmla="*/ 6 w 12"/>
                <a:gd name="T15" fmla="*/ 2 h 12"/>
                <a:gd name="T16" fmla="*/ 9 w 12"/>
                <a:gd name="T17" fmla="*/ 6 h 12"/>
                <a:gd name="T18" fmla="*/ 6 w 12"/>
                <a:gd name="T1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9"/>
                  </a:moveTo>
                  <a:cubicBezTo>
                    <a:pt x="4" y="9"/>
                    <a:pt x="2" y="8"/>
                    <a:pt x="2" y="6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8" y="2"/>
                    <a:pt x="9" y="4"/>
                    <a:pt x="9" y="6"/>
                  </a:cubicBezTo>
                  <a:cubicBezTo>
                    <a:pt x="9" y="8"/>
                    <a:pt x="8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6">
              <a:extLst>
                <a:ext uri="{FF2B5EF4-FFF2-40B4-BE49-F238E27FC236}">
                  <a16:creationId xmlns:a16="http://schemas.microsoft.com/office/drawing/2014/main" id="{7530ABCC-7D51-47F2-B62A-E99B037F8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638" y="1430338"/>
              <a:ext cx="444500" cy="1498600"/>
            </a:xfrm>
            <a:custGeom>
              <a:avLst/>
              <a:gdLst>
                <a:gd name="T0" fmla="*/ 88 w 100"/>
                <a:gd name="T1" fmla="*/ 328 h 338"/>
                <a:gd name="T2" fmla="*/ 88 w 100"/>
                <a:gd name="T3" fmla="*/ 105 h 338"/>
                <a:gd name="T4" fmla="*/ 82 w 100"/>
                <a:gd name="T5" fmla="*/ 91 h 338"/>
                <a:gd name="T6" fmla="*/ 67 w 100"/>
                <a:gd name="T7" fmla="*/ 85 h 338"/>
                <a:gd name="T8" fmla="*/ 11 w 100"/>
                <a:gd name="T9" fmla="*/ 85 h 338"/>
                <a:gd name="T10" fmla="*/ 2 w 100"/>
                <a:gd name="T11" fmla="*/ 77 h 338"/>
                <a:gd name="T12" fmla="*/ 2 w 100"/>
                <a:gd name="T13" fmla="*/ 0 h 338"/>
                <a:gd name="T14" fmla="*/ 0 w 100"/>
                <a:gd name="T15" fmla="*/ 0 h 338"/>
                <a:gd name="T16" fmla="*/ 0 w 100"/>
                <a:gd name="T17" fmla="*/ 77 h 338"/>
                <a:gd name="T18" fmla="*/ 11 w 100"/>
                <a:gd name="T19" fmla="*/ 87 h 338"/>
                <a:gd name="T20" fmla="*/ 67 w 100"/>
                <a:gd name="T21" fmla="*/ 87 h 338"/>
                <a:gd name="T22" fmla="*/ 80 w 100"/>
                <a:gd name="T23" fmla="*/ 93 h 338"/>
                <a:gd name="T24" fmla="*/ 85 w 100"/>
                <a:gd name="T25" fmla="*/ 105 h 338"/>
                <a:gd name="T26" fmla="*/ 85 w 100"/>
                <a:gd name="T27" fmla="*/ 328 h 338"/>
                <a:gd name="T28" fmla="*/ 96 w 100"/>
                <a:gd name="T29" fmla="*/ 338 h 338"/>
                <a:gd name="T30" fmla="*/ 100 w 100"/>
                <a:gd name="T31" fmla="*/ 338 h 338"/>
                <a:gd name="T32" fmla="*/ 100 w 100"/>
                <a:gd name="T33" fmla="*/ 336 h 338"/>
                <a:gd name="T34" fmla="*/ 96 w 100"/>
                <a:gd name="T35" fmla="*/ 336 h 338"/>
                <a:gd name="T36" fmla="*/ 88 w 100"/>
                <a:gd name="T37" fmla="*/ 32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0" h="338">
                  <a:moveTo>
                    <a:pt x="88" y="328"/>
                  </a:moveTo>
                  <a:cubicBezTo>
                    <a:pt x="88" y="105"/>
                    <a:pt x="88" y="105"/>
                    <a:pt x="88" y="105"/>
                  </a:cubicBezTo>
                  <a:cubicBezTo>
                    <a:pt x="88" y="100"/>
                    <a:pt x="86" y="95"/>
                    <a:pt x="82" y="91"/>
                  </a:cubicBezTo>
                  <a:cubicBezTo>
                    <a:pt x="78" y="87"/>
                    <a:pt x="73" y="85"/>
                    <a:pt x="67" y="85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6" y="85"/>
                    <a:pt x="2" y="81"/>
                    <a:pt x="2" y="77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83"/>
                    <a:pt x="5" y="87"/>
                    <a:pt x="11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72" y="87"/>
                    <a:pt x="77" y="89"/>
                    <a:pt x="80" y="93"/>
                  </a:cubicBezTo>
                  <a:cubicBezTo>
                    <a:pt x="83" y="96"/>
                    <a:pt x="85" y="101"/>
                    <a:pt x="85" y="105"/>
                  </a:cubicBezTo>
                  <a:cubicBezTo>
                    <a:pt x="85" y="328"/>
                    <a:pt x="85" y="328"/>
                    <a:pt x="85" y="328"/>
                  </a:cubicBezTo>
                  <a:cubicBezTo>
                    <a:pt x="85" y="334"/>
                    <a:pt x="90" y="338"/>
                    <a:pt x="96" y="338"/>
                  </a:cubicBezTo>
                  <a:cubicBezTo>
                    <a:pt x="100" y="338"/>
                    <a:pt x="100" y="338"/>
                    <a:pt x="100" y="338"/>
                  </a:cubicBezTo>
                  <a:cubicBezTo>
                    <a:pt x="100" y="336"/>
                    <a:pt x="100" y="336"/>
                    <a:pt x="100" y="336"/>
                  </a:cubicBezTo>
                  <a:cubicBezTo>
                    <a:pt x="96" y="336"/>
                    <a:pt x="96" y="336"/>
                    <a:pt x="96" y="336"/>
                  </a:cubicBezTo>
                  <a:cubicBezTo>
                    <a:pt x="91" y="336"/>
                    <a:pt x="88" y="332"/>
                    <a:pt x="88" y="3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Oval 137">
              <a:extLst>
                <a:ext uri="{FF2B5EF4-FFF2-40B4-BE49-F238E27FC236}">
                  <a16:creationId xmlns:a16="http://schemas.microsoft.com/office/drawing/2014/main" id="{AA27AE55-A17B-49B0-9661-AAD29AEAB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7825" y="1400175"/>
              <a:ext cx="53975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8">
              <a:extLst>
                <a:ext uri="{FF2B5EF4-FFF2-40B4-BE49-F238E27FC236}">
                  <a16:creationId xmlns:a16="http://schemas.microsoft.com/office/drawing/2014/main" id="{7549A8AC-4464-4AF0-BD13-3F6E86EA4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4650" y="1395413"/>
              <a:ext cx="61913" cy="66675"/>
            </a:xfrm>
            <a:custGeom>
              <a:avLst/>
              <a:gdLst>
                <a:gd name="T0" fmla="*/ 7 w 14"/>
                <a:gd name="T1" fmla="*/ 0 h 15"/>
                <a:gd name="T2" fmla="*/ 0 w 14"/>
                <a:gd name="T3" fmla="*/ 7 h 15"/>
                <a:gd name="T4" fmla="*/ 7 w 14"/>
                <a:gd name="T5" fmla="*/ 15 h 15"/>
                <a:gd name="T6" fmla="*/ 14 w 14"/>
                <a:gd name="T7" fmla="*/ 7 h 15"/>
                <a:gd name="T8" fmla="*/ 7 w 14"/>
                <a:gd name="T9" fmla="*/ 0 h 15"/>
                <a:gd name="T10" fmla="*/ 7 w 14"/>
                <a:gd name="T11" fmla="*/ 12 h 15"/>
                <a:gd name="T12" fmla="*/ 2 w 14"/>
                <a:gd name="T13" fmla="*/ 7 h 15"/>
                <a:gd name="T14" fmla="*/ 7 w 14"/>
                <a:gd name="T15" fmla="*/ 3 h 15"/>
                <a:gd name="T16" fmla="*/ 12 w 14"/>
                <a:gd name="T17" fmla="*/ 7 h 15"/>
                <a:gd name="T18" fmla="*/ 7 w 14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5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11" y="15"/>
                    <a:pt x="14" y="11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5" y="12"/>
                    <a:pt x="2" y="10"/>
                    <a:pt x="2" y="7"/>
                  </a:cubicBezTo>
                  <a:cubicBezTo>
                    <a:pt x="2" y="5"/>
                    <a:pt x="5" y="3"/>
                    <a:pt x="7" y="3"/>
                  </a:cubicBezTo>
                  <a:cubicBezTo>
                    <a:pt x="10" y="3"/>
                    <a:pt x="12" y="5"/>
                    <a:pt x="12" y="7"/>
                  </a:cubicBezTo>
                  <a:cubicBezTo>
                    <a:pt x="12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39">
              <a:extLst>
                <a:ext uri="{FF2B5EF4-FFF2-40B4-BE49-F238E27FC236}">
                  <a16:creationId xmlns:a16="http://schemas.microsoft.com/office/drawing/2014/main" id="{14B7ABF2-6A39-44F6-AAC7-E39DF834C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775" y="2414588"/>
              <a:ext cx="927100" cy="168275"/>
            </a:xfrm>
            <a:custGeom>
              <a:avLst/>
              <a:gdLst>
                <a:gd name="T0" fmla="*/ 206 w 208"/>
                <a:gd name="T1" fmla="*/ 0 h 38"/>
                <a:gd name="T2" fmla="*/ 206 w 208"/>
                <a:gd name="T3" fmla="*/ 28 h 38"/>
                <a:gd name="T4" fmla="*/ 198 w 208"/>
                <a:gd name="T5" fmla="*/ 36 h 38"/>
                <a:gd name="T6" fmla="*/ 0 w 208"/>
                <a:gd name="T7" fmla="*/ 36 h 38"/>
                <a:gd name="T8" fmla="*/ 0 w 208"/>
                <a:gd name="T9" fmla="*/ 38 h 38"/>
                <a:gd name="T10" fmla="*/ 198 w 208"/>
                <a:gd name="T11" fmla="*/ 38 h 38"/>
                <a:gd name="T12" fmla="*/ 208 w 208"/>
                <a:gd name="T13" fmla="*/ 28 h 38"/>
                <a:gd name="T14" fmla="*/ 208 w 208"/>
                <a:gd name="T15" fmla="*/ 0 h 38"/>
                <a:gd name="T16" fmla="*/ 206 w 208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38">
                  <a:moveTo>
                    <a:pt x="206" y="0"/>
                  </a:moveTo>
                  <a:cubicBezTo>
                    <a:pt x="206" y="28"/>
                    <a:pt x="206" y="28"/>
                    <a:pt x="206" y="28"/>
                  </a:cubicBezTo>
                  <a:cubicBezTo>
                    <a:pt x="206" y="32"/>
                    <a:pt x="202" y="36"/>
                    <a:pt x="198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204" y="38"/>
                    <a:pt x="208" y="34"/>
                    <a:pt x="208" y="28"/>
                  </a:cubicBezTo>
                  <a:cubicBezTo>
                    <a:pt x="208" y="0"/>
                    <a:pt x="208" y="0"/>
                    <a:pt x="208" y="0"/>
                  </a:cubicBezTo>
                  <a:lnTo>
                    <a:pt x="20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Oval 140">
              <a:extLst>
                <a:ext uri="{FF2B5EF4-FFF2-40B4-BE49-F238E27FC236}">
                  <a16:creationId xmlns:a16="http://schemas.microsoft.com/office/drawing/2014/main" id="{934BEAD6-F450-4774-9189-45A1CC6D0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125" y="2387600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41">
              <a:extLst>
                <a:ext uri="{FF2B5EF4-FFF2-40B4-BE49-F238E27FC236}">
                  <a16:creationId xmlns:a16="http://schemas.microsoft.com/office/drawing/2014/main" id="{7E928A29-824F-4083-972B-4D9466464E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2363" y="2382838"/>
              <a:ext cx="66675" cy="61913"/>
            </a:xfrm>
            <a:custGeom>
              <a:avLst/>
              <a:gdLst>
                <a:gd name="T0" fmla="*/ 7 w 15"/>
                <a:gd name="T1" fmla="*/ 0 h 14"/>
                <a:gd name="T2" fmla="*/ 0 w 15"/>
                <a:gd name="T3" fmla="*/ 7 h 14"/>
                <a:gd name="T4" fmla="*/ 7 w 15"/>
                <a:gd name="T5" fmla="*/ 14 h 14"/>
                <a:gd name="T6" fmla="*/ 15 w 15"/>
                <a:gd name="T7" fmla="*/ 7 h 14"/>
                <a:gd name="T8" fmla="*/ 7 w 15"/>
                <a:gd name="T9" fmla="*/ 0 h 14"/>
                <a:gd name="T10" fmla="*/ 7 w 15"/>
                <a:gd name="T11" fmla="*/ 12 h 14"/>
                <a:gd name="T12" fmla="*/ 2 w 15"/>
                <a:gd name="T13" fmla="*/ 7 h 14"/>
                <a:gd name="T14" fmla="*/ 7 w 15"/>
                <a:gd name="T15" fmla="*/ 2 h 14"/>
                <a:gd name="T16" fmla="*/ 12 w 15"/>
                <a:gd name="T17" fmla="*/ 7 h 14"/>
                <a:gd name="T18" fmla="*/ 7 w 15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4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1" y="14"/>
                    <a:pt x="15" y="11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5" y="12"/>
                    <a:pt x="2" y="10"/>
                    <a:pt x="2" y="7"/>
                  </a:cubicBezTo>
                  <a:cubicBezTo>
                    <a:pt x="2" y="4"/>
                    <a:pt x="5" y="2"/>
                    <a:pt x="7" y="2"/>
                  </a:cubicBezTo>
                  <a:cubicBezTo>
                    <a:pt x="10" y="2"/>
                    <a:pt x="12" y="4"/>
                    <a:pt x="12" y="7"/>
                  </a:cubicBezTo>
                  <a:cubicBezTo>
                    <a:pt x="12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Oval 142">
              <a:extLst>
                <a:ext uri="{FF2B5EF4-FFF2-40B4-BE49-F238E27FC236}">
                  <a16:creationId xmlns:a16="http://schemas.microsoft.com/office/drawing/2014/main" id="{BCF20F06-207B-47BC-8690-D7E989C73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7438" y="3008313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143">
              <a:extLst>
                <a:ext uri="{FF2B5EF4-FFF2-40B4-BE49-F238E27FC236}">
                  <a16:creationId xmlns:a16="http://schemas.microsoft.com/office/drawing/2014/main" id="{E7DCEBDD-5270-473F-9324-EF3B0BF28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2675" y="3003550"/>
              <a:ext cx="57150" cy="53975"/>
            </a:xfrm>
            <a:custGeom>
              <a:avLst/>
              <a:gdLst>
                <a:gd name="T0" fmla="*/ 6 w 13"/>
                <a:gd name="T1" fmla="*/ 0 h 12"/>
                <a:gd name="T2" fmla="*/ 0 w 13"/>
                <a:gd name="T3" fmla="*/ 6 h 12"/>
                <a:gd name="T4" fmla="*/ 6 w 13"/>
                <a:gd name="T5" fmla="*/ 12 h 12"/>
                <a:gd name="T6" fmla="*/ 13 w 13"/>
                <a:gd name="T7" fmla="*/ 6 h 12"/>
                <a:gd name="T8" fmla="*/ 6 w 13"/>
                <a:gd name="T9" fmla="*/ 0 h 12"/>
                <a:gd name="T10" fmla="*/ 6 w 13"/>
                <a:gd name="T11" fmla="*/ 10 h 12"/>
                <a:gd name="T12" fmla="*/ 2 w 13"/>
                <a:gd name="T13" fmla="*/ 6 h 12"/>
                <a:gd name="T14" fmla="*/ 6 w 13"/>
                <a:gd name="T15" fmla="*/ 2 h 12"/>
                <a:gd name="T16" fmla="*/ 10 w 13"/>
                <a:gd name="T17" fmla="*/ 6 h 12"/>
                <a:gd name="T18" fmla="*/ 6 w 13"/>
                <a:gd name="T1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2">
                  <a:moveTo>
                    <a:pt x="6" y="0"/>
                  </a:moveTo>
                  <a:cubicBezTo>
                    <a:pt x="3" y="0"/>
                    <a:pt x="0" y="2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10" y="12"/>
                    <a:pt x="13" y="9"/>
                    <a:pt x="13" y="6"/>
                  </a:cubicBezTo>
                  <a:cubicBezTo>
                    <a:pt x="13" y="2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4" y="10"/>
                    <a:pt x="2" y="8"/>
                    <a:pt x="2" y="6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9" y="2"/>
                    <a:pt x="10" y="4"/>
                    <a:pt x="10" y="6"/>
                  </a:cubicBezTo>
                  <a:cubicBezTo>
                    <a:pt x="10" y="8"/>
                    <a:pt x="9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Oval 144">
              <a:extLst>
                <a:ext uri="{FF2B5EF4-FFF2-40B4-BE49-F238E27FC236}">
                  <a16:creationId xmlns:a16="http://schemas.microsoft.com/office/drawing/2014/main" id="{8EF0E9B4-0558-420C-B3C6-B9F53EDC3D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9550" y="5086350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145">
              <a:extLst>
                <a:ext uri="{FF2B5EF4-FFF2-40B4-BE49-F238E27FC236}">
                  <a16:creationId xmlns:a16="http://schemas.microsoft.com/office/drawing/2014/main" id="{5D4FCCD9-9A46-4629-AB5B-F7A3427B5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1288" y="1258888"/>
              <a:ext cx="1168400" cy="1182688"/>
            </a:xfrm>
            <a:custGeom>
              <a:avLst/>
              <a:gdLst>
                <a:gd name="T0" fmla="*/ 201 w 262"/>
                <a:gd name="T1" fmla="*/ 185 h 267"/>
                <a:gd name="T2" fmla="*/ 201 w 262"/>
                <a:gd name="T3" fmla="*/ 145 h 267"/>
                <a:gd name="T4" fmla="*/ 195 w 262"/>
                <a:gd name="T5" fmla="*/ 139 h 267"/>
                <a:gd name="T6" fmla="*/ 147 w 262"/>
                <a:gd name="T7" fmla="*/ 139 h 267"/>
                <a:gd name="T8" fmla="*/ 141 w 262"/>
                <a:gd name="T9" fmla="*/ 145 h 267"/>
                <a:gd name="T10" fmla="*/ 141 w 262"/>
                <a:gd name="T11" fmla="*/ 256 h 267"/>
                <a:gd name="T12" fmla="*/ 133 w 262"/>
                <a:gd name="T13" fmla="*/ 265 h 267"/>
                <a:gd name="T14" fmla="*/ 60 w 262"/>
                <a:gd name="T15" fmla="*/ 265 h 267"/>
                <a:gd name="T16" fmla="*/ 52 w 262"/>
                <a:gd name="T17" fmla="*/ 256 h 267"/>
                <a:gd name="T18" fmla="*/ 52 w 262"/>
                <a:gd name="T19" fmla="*/ 219 h 267"/>
                <a:gd name="T20" fmla="*/ 60 w 262"/>
                <a:gd name="T21" fmla="*/ 210 h 267"/>
                <a:gd name="T22" fmla="*/ 91 w 262"/>
                <a:gd name="T23" fmla="*/ 210 h 267"/>
                <a:gd name="T24" fmla="*/ 97 w 262"/>
                <a:gd name="T25" fmla="*/ 204 h 267"/>
                <a:gd name="T26" fmla="*/ 97 w 262"/>
                <a:gd name="T27" fmla="*/ 69 h 267"/>
                <a:gd name="T28" fmla="*/ 91 w 262"/>
                <a:gd name="T29" fmla="*/ 63 h 267"/>
                <a:gd name="T30" fmla="*/ 29 w 262"/>
                <a:gd name="T31" fmla="*/ 63 h 267"/>
                <a:gd name="T32" fmla="*/ 23 w 262"/>
                <a:gd name="T33" fmla="*/ 69 h 267"/>
                <a:gd name="T34" fmla="*/ 23 w 262"/>
                <a:gd name="T35" fmla="*/ 93 h 267"/>
                <a:gd name="T36" fmla="*/ 15 w 262"/>
                <a:gd name="T37" fmla="*/ 101 h 267"/>
                <a:gd name="T38" fmla="*/ 11 w 262"/>
                <a:gd name="T39" fmla="*/ 101 h 267"/>
                <a:gd name="T40" fmla="*/ 2 w 262"/>
                <a:gd name="T41" fmla="*/ 93 h 267"/>
                <a:gd name="T42" fmla="*/ 2 w 262"/>
                <a:gd name="T43" fmla="*/ 0 h 267"/>
                <a:gd name="T44" fmla="*/ 0 w 262"/>
                <a:gd name="T45" fmla="*/ 0 h 267"/>
                <a:gd name="T46" fmla="*/ 0 w 262"/>
                <a:gd name="T47" fmla="*/ 93 h 267"/>
                <a:gd name="T48" fmla="*/ 11 w 262"/>
                <a:gd name="T49" fmla="*/ 103 h 267"/>
                <a:gd name="T50" fmla="*/ 15 w 262"/>
                <a:gd name="T51" fmla="*/ 103 h 267"/>
                <a:gd name="T52" fmla="*/ 25 w 262"/>
                <a:gd name="T53" fmla="*/ 93 h 267"/>
                <a:gd name="T54" fmla="*/ 25 w 262"/>
                <a:gd name="T55" fmla="*/ 69 h 267"/>
                <a:gd name="T56" fmla="*/ 29 w 262"/>
                <a:gd name="T57" fmla="*/ 65 h 267"/>
                <a:gd name="T58" fmla="*/ 91 w 262"/>
                <a:gd name="T59" fmla="*/ 65 h 267"/>
                <a:gd name="T60" fmla="*/ 95 w 262"/>
                <a:gd name="T61" fmla="*/ 69 h 267"/>
                <a:gd name="T62" fmla="*/ 95 w 262"/>
                <a:gd name="T63" fmla="*/ 204 h 267"/>
                <a:gd name="T64" fmla="*/ 91 w 262"/>
                <a:gd name="T65" fmla="*/ 208 h 267"/>
                <a:gd name="T66" fmla="*/ 60 w 262"/>
                <a:gd name="T67" fmla="*/ 208 h 267"/>
                <a:gd name="T68" fmla="*/ 50 w 262"/>
                <a:gd name="T69" fmla="*/ 219 h 267"/>
                <a:gd name="T70" fmla="*/ 50 w 262"/>
                <a:gd name="T71" fmla="*/ 256 h 267"/>
                <a:gd name="T72" fmla="*/ 60 w 262"/>
                <a:gd name="T73" fmla="*/ 267 h 267"/>
                <a:gd name="T74" fmla="*/ 133 w 262"/>
                <a:gd name="T75" fmla="*/ 267 h 267"/>
                <a:gd name="T76" fmla="*/ 144 w 262"/>
                <a:gd name="T77" fmla="*/ 256 h 267"/>
                <a:gd name="T78" fmla="*/ 144 w 262"/>
                <a:gd name="T79" fmla="*/ 145 h 267"/>
                <a:gd name="T80" fmla="*/ 147 w 262"/>
                <a:gd name="T81" fmla="*/ 141 h 267"/>
                <a:gd name="T82" fmla="*/ 195 w 262"/>
                <a:gd name="T83" fmla="*/ 141 h 267"/>
                <a:gd name="T84" fmla="*/ 199 w 262"/>
                <a:gd name="T85" fmla="*/ 145 h 267"/>
                <a:gd name="T86" fmla="*/ 199 w 262"/>
                <a:gd name="T87" fmla="*/ 185 h 267"/>
                <a:gd name="T88" fmla="*/ 209 w 262"/>
                <a:gd name="T89" fmla="*/ 195 h 267"/>
                <a:gd name="T90" fmla="*/ 262 w 262"/>
                <a:gd name="T91" fmla="*/ 195 h 267"/>
                <a:gd name="T92" fmla="*/ 262 w 262"/>
                <a:gd name="T93" fmla="*/ 193 h 267"/>
                <a:gd name="T94" fmla="*/ 209 w 262"/>
                <a:gd name="T95" fmla="*/ 193 h 267"/>
                <a:gd name="T96" fmla="*/ 201 w 262"/>
                <a:gd name="T97" fmla="*/ 185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2" h="267">
                  <a:moveTo>
                    <a:pt x="201" y="185"/>
                  </a:moveTo>
                  <a:cubicBezTo>
                    <a:pt x="201" y="145"/>
                    <a:pt x="201" y="145"/>
                    <a:pt x="201" y="145"/>
                  </a:cubicBezTo>
                  <a:cubicBezTo>
                    <a:pt x="201" y="142"/>
                    <a:pt x="198" y="139"/>
                    <a:pt x="195" y="139"/>
                  </a:cubicBezTo>
                  <a:cubicBezTo>
                    <a:pt x="147" y="139"/>
                    <a:pt x="147" y="139"/>
                    <a:pt x="147" y="139"/>
                  </a:cubicBezTo>
                  <a:cubicBezTo>
                    <a:pt x="144" y="139"/>
                    <a:pt x="141" y="142"/>
                    <a:pt x="141" y="145"/>
                  </a:cubicBezTo>
                  <a:cubicBezTo>
                    <a:pt x="141" y="256"/>
                    <a:pt x="141" y="256"/>
                    <a:pt x="141" y="256"/>
                  </a:cubicBezTo>
                  <a:cubicBezTo>
                    <a:pt x="141" y="261"/>
                    <a:pt x="138" y="265"/>
                    <a:pt x="133" y="265"/>
                  </a:cubicBezTo>
                  <a:cubicBezTo>
                    <a:pt x="60" y="265"/>
                    <a:pt x="60" y="265"/>
                    <a:pt x="60" y="265"/>
                  </a:cubicBezTo>
                  <a:cubicBezTo>
                    <a:pt x="55" y="265"/>
                    <a:pt x="52" y="261"/>
                    <a:pt x="52" y="256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14"/>
                    <a:pt x="55" y="210"/>
                    <a:pt x="60" y="210"/>
                  </a:cubicBezTo>
                  <a:cubicBezTo>
                    <a:pt x="91" y="210"/>
                    <a:pt x="91" y="210"/>
                    <a:pt x="91" y="210"/>
                  </a:cubicBezTo>
                  <a:cubicBezTo>
                    <a:pt x="94" y="210"/>
                    <a:pt x="97" y="208"/>
                    <a:pt x="97" y="204"/>
                  </a:cubicBezTo>
                  <a:cubicBezTo>
                    <a:pt x="97" y="69"/>
                    <a:pt x="97" y="69"/>
                    <a:pt x="97" y="69"/>
                  </a:cubicBezTo>
                  <a:cubicBezTo>
                    <a:pt x="97" y="66"/>
                    <a:pt x="94" y="63"/>
                    <a:pt x="91" y="63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26" y="63"/>
                    <a:pt x="23" y="66"/>
                    <a:pt x="23" y="69"/>
                  </a:cubicBezTo>
                  <a:cubicBezTo>
                    <a:pt x="23" y="93"/>
                    <a:pt x="23" y="93"/>
                    <a:pt x="23" y="93"/>
                  </a:cubicBezTo>
                  <a:cubicBezTo>
                    <a:pt x="23" y="97"/>
                    <a:pt x="19" y="101"/>
                    <a:pt x="15" y="101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6" y="101"/>
                    <a:pt x="2" y="97"/>
                    <a:pt x="2" y="9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9"/>
                    <a:pt x="5" y="103"/>
                    <a:pt x="11" y="103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20" y="103"/>
                    <a:pt x="25" y="99"/>
                    <a:pt x="25" y="93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5" y="67"/>
                    <a:pt x="27" y="65"/>
                    <a:pt x="29" y="65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3" y="65"/>
                    <a:pt x="95" y="67"/>
                    <a:pt x="95" y="69"/>
                  </a:cubicBezTo>
                  <a:cubicBezTo>
                    <a:pt x="95" y="204"/>
                    <a:pt x="95" y="204"/>
                    <a:pt x="95" y="204"/>
                  </a:cubicBezTo>
                  <a:cubicBezTo>
                    <a:pt x="95" y="206"/>
                    <a:pt x="93" y="208"/>
                    <a:pt x="91" y="208"/>
                  </a:cubicBezTo>
                  <a:cubicBezTo>
                    <a:pt x="60" y="208"/>
                    <a:pt x="60" y="208"/>
                    <a:pt x="60" y="208"/>
                  </a:cubicBezTo>
                  <a:cubicBezTo>
                    <a:pt x="54" y="208"/>
                    <a:pt x="50" y="213"/>
                    <a:pt x="50" y="219"/>
                  </a:cubicBezTo>
                  <a:cubicBezTo>
                    <a:pt x="50" y="256"/>
                    <a:pt x="50" y="256"/>
                    <a:pt x="50" y="256"/>
                  </a:cubicBezTo>
                  <a:cubicBezTo>
                    <a:pt x="50" y="262"/>
                    <a:pt x="54" y="267"/>
                    <a:pt x="60" y="267"/>
                  </a:cubicBezTo>
                  <a:cubicBezTo>
                    <a:pt x="133" y="267"/>
                    <a:pt x="133" y="267"/>
                    <a:pt x="133" y="267"/>
                  </a:cubicBezTo>
                  <a:cubicBezTo>
                    <a:pt x="139" y="267"/>
                    <a:pt x="144" y="262"/>
                    <a:pt x="144" y="256"/>
                  </a:cubicBezTo>
                  <a:cubicBezTo>
                    <a:pt x="144" y="145"/>
                    <a:pt x="144" y="145"/>
                    <a:pt x="144" y="145"/>
                  </a:cubicBezTo>
                  <a:cubicBezTo>
                    <a:pt x="144" y="143"/>
                    <a:pt x="145" y="141"/>
                    <a:pt x="147" y="141"/>
                  </a:cubicBezTo>
                  <a:cubicBezTo>
                    <a:pt x="195" y="141"/>
                    <a:pt x="195" y="141"/>
                    <a:pt x="195" y="141"/>
                  </a:cubicBezTo>
                  <a:cubicBezTo>
                    <a:pt x="197" y="141"/>
                    <a:pt x="199" y="143"/>
                    <a:pt x="199" y="145"/>
                  </a:cubicBezTo>
                  <a:cubicBezTo>
                    <a:pt x="199" y="185"/>
                    <a:pt x="199" y="185"/>
                    <a:pt x="199" y="185"/>
                  </a:cubicBezTo>
                  <a:cubicBezTo>
                    <a:pt x="199" y="191"/>
                    <a:pt x="203" y="195"/>
                    <a:pt x="209" y="195"/>
                  </a:cubicBezTo>
                  <a:cubicBezTo>
                    <a:pt x="262" y="195"/>
                    <a:pt x="262" y="195"/>
                    <a:pt x="262" y="195"/>
                  </a:cubicBezTo>
                  <a:cubicBezTo>
                    <a:pt x="262" y="193"/>
                    <a:pt x="262" y="193"/>
                    <a:pt x="262" y="193"/>
                  </a:cubicBezTo>
                  <a:cubicBezTo>
                    <a:pt x="209" y="193"/>
                    <a:pt x="209" y="193"/>
                    <a:pt x="209" y="193"/>
                  </a:cubicBezTo>
                  <a:cubicBezTo>
                    <a:pt x="205" y="193"/>
                    <a:pt x="201" y="189"/>
                    <a:pt x="201" y="1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Oval 146">
              <a:extLst>
                <a:ext uri="{FF2B5EF4-FFF2-40B4-BE49-F238E27FC236}">
                  <a16:creationId xmlns:a16="http://schemas.microsoft.com/office/drawing/2014/main" id="{AFD597E4-2798-4B48-8BF8-268D199AD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9575" y="216217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47">
              <a:extLst>
                <a:ext uri="{FF2B5EF4-FFF2-40B4-BE49-F238E27FC236}">
                  <a16:creationId xmlns:a16="http://schemas.microsoft.com/office/drawing/2014/main" id="{7F76152F-5B33-4501-98D9-F19AAF1506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4813" y="2157413"/>
              <a:ext cx="53975" cy="5397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9 h 12"/>
                <a:gd name="T12" fmla="*/ 2 w 12"/>
                <a:gd name="T13" fmla="*/ 6 h 12"/>
                <a:gd name="T14" fmla="*/ 6 w 12"/>
                <a:gd name="T15" fmla="*/ 2 h 12"/>
                <a:gd name="T16" fmla="*/ 9 w 12"/>
                <a:gd name="T17" fmla="*/ 6 h 12"/>
                <a:gd name="T18" fmla="*/ 6 w 12"/>
                <a:gd name="T1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2" y="0"/>
                    <a:pt x="0" y="2"/>
                    <a:pt x="0" y="6"/>
                  </a:cubicBezTo>
                  <a:cubicBezTo>
                    <a:pt x="0" y="9"/>
                    <a:pt x="2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2"/>
                    <a:pt x="9" y="0"/>
                    <a:pt x="6" y="0"/>
                  </a:cubicBezTo>
                  <a:close/>
                  <a:moveTo>
                    <a:pt x="6" y="9"/>
                  </a:moveTo>
                  <a:cubicBezTo>
                    <a:pt x="4" y="9"/>
                    <a:pt x="2" y="8"/>
                    <a:pt x="2" y="6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8" y="2"/>
                    <a:pt x="9" y="4"/>
                    <a:pt x="9" y="6"/>
                  </a:cubicBezTo>
                  <a:cubicBezTo>
                    <a:pt x="9" y="8"/>
                    <a:pt x="8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Oval 148">
              <a:extLst>
                <a:ext uri="{FF2B5EF4-FFF2-40B4-BE49-F238E27FC236}">
                  <a16:creationId xmlns:a16="http://schemas.microsoft.com/office/drawing/2014/main" id="{A79F822F-64F4-413A-9B62-17210AE231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1125" y="1217613"/>
              <a:ext cx="76200" cy="8096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49">
              <a:extLst>
                <a:ext uri="{FF2B5EF4-FFF2-40B4-BE49-F238E27FC236}">
                  <a16:creationId xmlns:a16="http://schemas.microsoft.com/office/drawing/2014/main" id="{7477DCBD-6A86-4A5A-A43D-FCC5EDCDD8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46838" y="1209675"/>
              <a:ext cx="98425" cy="96838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17 h 22"/>
                <a:gd name="T12" fmla="*/ 5 w 22"/>
                <a:gd name="T13" fmla="*/ 11 h 22"/>
                <a:gd name="T14" fmla="*/ 11 w 22"/>
                <a:gd name="T15" fmla="*/ 5 h 22"/>
                <a:gd name="T16" fmla="*/ 18 w 22"/>
                <a:gd name="T17" fmla="*/ 11 h 22"/>
                <a:gd name="T18" fmla="*/ 11 w 22"/>
                <a:gd name="T19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7"/>
                  </a:moveTo>
                  <a:cubicBezTo>
                    <a:pt x="8" y="17"/>
                    <a:pt x="5" y="15"/>
                    <a:pt x="5" y="11"/>
                  </a:cubicBezTo>
                  <a:cubicBezTo>
                    <a:pt x="5" y="7"/>
                    <a:pt x="8" y="5"/>
                    <a:pt x="11" y="5"/>
                  </a:cubicBezTo>
                  <a:cubicBezTo>
                    <a:pt x="15" y="5"/>
                    <a:pt x="18" y="7"/>
                    <a:pt x="18" y="11"/>
                  </a:cubicBezTo>
                  <a:cubicBezTo>
                    <a:pt x="18" y="15"/>
                    <a:pt x="15" y="17"/>
                    <a:pt x="11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Oval 150">
              <a:extLst>
                <a:ext uri="{FF2B5EF4-FFF2-40B4-BE49-F238E27FC236}">
                  <a16:creationId xmlns:a16="http://schemas.microsoft.com/office/drawing/2014/main" id="{CD6DD1CA-CAD1-4B2B-BCB7-578975AE4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2700" y="2090738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51">
              <a:extLst>
                <a:ext uri="{FF2B5EF4-FFF2-40B4-BE49-F238E27FC236}">
                  <a16:creationId xmlns:a16="http://schemas.microsoft.com/office/drawing/2014/main" id="{805CF6E9-07F3-4293-A951-222B91065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1811338"/>
              <a:ext cx="1839913" cy="209550"/>
            </a:xfrm>
            <a:custGeom>
              <a:avLst/>
              <a:gdLst>
                <a:gd name="T0" fmla="*/ 220 w 413"/>
                <a:gd name="T1" fmla="*/ 0 h 47"/>
                <a:gd name="T2" fmla="*/ 199 w 413"/>
                <a:gd name="T3" fmla="*/ 21 h 47"/>
                <a:gd name="T4" fmla="*/ 199 w 413"/>
                <a:gd name="T5" fmla="*/ 36 h 47"/>
                <a:gd name="T6" fmla="*/ 191 w 413"/>
                <a:gd name="T7" fmla="*/ 43 h 47"/>
                <a:gd name="T8" fmla="*/ 0 w 413"/>
                <a:gd name="T9" fmla="*/ 43 h 47"/>
                <a:gd name="T10" fmla="*/ 0 w 413"/>
                <a:gd name="T11" fmla="*/ 47 h 47"/>
                <a:gd name="T12" fmla="*/ 191 w 413"/>
                <a:gd name="T13" fmla="*/ 47 h 47"/>
                <a:gd name="T14" fmla="*/ 203 w 413"/>
                <a:gd name="T15" fmla="*/ 36 h 47"/>
                <a:gd name="T16" fmla="*/ 203 w 413"/>
                <a:gd name="T17" fmla="*/ 21 h 47"/>
                <a:gd name="T18" fmla="*/ 220 w 413"/>
                <a:gd name="T19" fmla="*/ 4 h 47"/>
                <a:gd name="T20" fmla="*/ 413 w 413"/>
                <a:gd name="T21" fmla="*/ 4 h 47"/>
                <a:gd name="T22" fmla="*/ 413 w 413"/>
                <a:gd name="T23" fmla="*/ 0 h 47"/>
                <a:gd name="T24" fmla="*/ 220 w 413"/>
                <a:gd name="T2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3" h="47">
                  <a:moveTo>
                    <a:pt x="220" y="0"/>
                  </a:moveTo>
                  <a:cubicBezTo>
                    <a:pt x="208" y="0"/>
                    <a:pt x="199" y="10"/>
                    <a:pt x="199" y="21"/>
                  </a:cubicBezTo>
                  <a:cubicBezTo>
                    <a:pt x="199" y="36"/>
                    <a:pt x="199" y="36"/>
                    <a:pt x="199" y="36"/>
                  </a:cubicBezTo>
                  <a:cubicBezTo>
                    <a:pt x="199" y="40"/>
                    <a:pt x="196" y="43"/>
                    <a:pt x="19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91" y="47"/>
                    <a:pt x="191" y="47"/>
                    <a:pt x="191" y="47"/>
                  </a:cubicBezTo>
                  <a:cubicBezTo>
                    <a:pt x="198" y="47"/>
                    <a:pt x="203" y="42"/>
                    <a:pt x="203" y="36"/>
                  </a:cubicBezTo>
                  <a:cubicBezTo>
                    <a:pt x="203" y="21"/>
                    <a:pt x="203" y="21"/>
                    <a:pt x="203" y="21"/>
                  </a:cubicBezTo>
                  <a:cubicBezTo>
                    <a:pt x="203" y="12"/>
                    <a:pt x="210" y="4"/>
                    <a:pt x="220" y="4"/>
                  </a:cubicBezTo>
                  <a:cubicBezTo>
                    <a:pt x="413" y="4"/>
                    <a:pt x="413" y="4"/>
                    <a:pt x="413" y="4"/>
                  </a:cubicBezTo>
                  <a:cubicBezTo>
                    <a:pt x="413" y="0"/>
                    <a:pt x="413" y="0"/>
                    <a:pt x="413" y="0"/>
                  </a:cubicBezTo>
                  <a:lnTo>
                    <a:pt x="2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Oval 152">
              <a:extLst>
                <a:ext uri="{FF2B5EF4-FFF2-40B4-BE49-F238E27FC236}">
                  <a16:creationId xmlns:a16="http://schemas.microsoft.com/office/drawing/2014/main" id="{247133A8-B8B2-46C6-AF39-527E200EE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2874963"/>
              <a:ext cx="57150" cy="6191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Oval 153">
              <a:extLst>
                <a:ext uri="{FF2B5EF4-FFF2-40B4-BE49-F238E27FC236}">
                  <a16:creationId xmlns:a16="http://schemas.microsoft.com/office/drawing/2014/main" id="{2D5ED9BA-26F2-4C62-A553-9828AF1E5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5775" y="447675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54">
              <a:extLst>
                <a:ext uri="{FF2B5EF4-FFF2-40B4-BE49-F238E27FC236}">
                  <a16:creationId xmlns:a16="http://schemas.microsoft.com/office/drawing/2014/main" id="{A96CAEC1-56B9-4722-8155-472899AC3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0675" y="477838"/>
              <a:ext cx="377825" cy="2428875"/>
            </a:xfrm>
            <a:custGeom>
              <a:avLst/>
              <a:gdLst>
                <a:gd name="T0" fmla="*/ 65 w 85"/>
                <a:gd name="T1" fmla="*/ 110 h 548"/>
                <a:gd name="T2" fmla="*/ 53 w 85"/>
                <a:gd name="T3" fmla="*/ 110 h 548"/>
                <a:gd name="T4" fmla="*/ 45 w 85"/>
                <a:gd name="T5" fmla="*/ 101 h 548"/>
                <a:gd name="T6" fmla="*/ 45 w 85"/>
                <a:gd name="T7" fmla="*/ 0 h 548"/>
                <a:gd name="T8" fmla="*/ 43 w 85"/>
                <a:gd name="T9" fmla="*/ 0 h 548"/>
                <a:gd name="T10" fmla="*/ 43 w 85"/>
                <a:gd name="T11" fmla="*/ 101 h 548"/>
                <a:gd name="T12" fmla="*/ 53 w 85"/>
                <a:gd name="T13" fmla="*/ 112 h 548"/>
                <a:gd name="T14" fmla="*/ 65 w 85"/>
                <a:gd name="T15" fmla="*/ 112 h 548"/>
                <a:gd name="T16" fmla="*/ 83 w 85"/>
                <a:gd name="T17" fmla="*/ 129 h 548"/>
                <a:gd name="T18" fmla="*/ 83 w 85"/>
                <a:gd name="T19" fmla="*/ 194 h 548"/>
                <a:gd name="T20" fmla="*/ 65 w 85"/>
                <a:gd name="T21" fmla="*/ 212 h 548"/>
                <a:gd name="T22" fmla="*/ 10 w 85"/>
                <a:gd name="T23" fmla="*/ 212 h 548"/>
                <a:gd name="T24" fmla="*/ 0 w 85"/>
                <a:gd name="T25" fmla="*/ 223 h 548"/>
                <a:gd name="T26" fmla="*/ 0 w 85"/>
                <a:gd name="T27" fmla="*/ 548 h 548"/>
                <a:gd name="T28" fmla="*/ 2 w 85"/>
                <a:gd name="T29" fmla="*/ 548 h 548"/>
                <a:gd name="T30" fmla="*/ 2 w 85"/>
                <a:gd name="T31" fmla="*/ 223 h 548"/>
                <a:gd name="T32" fmla="*/ 10 w 85"/>
                <a:gd name="T33" fmla="*/ 215 h 548"/>
                <a:gd name="T34" fmla="*/ 65 w 85"/>
                <a:gd name="T35" fmla="*/ 214 h 548"/>
                <a:gd name="T36" fmla="*/ 85 w 85"/>
                <a:gd name="T37" fmla="*/ 194 h 548"/>
                <a:gd name="T38" fmla="*/ 85 w 85"/>
                <a:gd name="T39" fmla="*/ 129 h 548"/>
                <a:gd name="T40" fmla="*/ 65 w 85"/>
                <a:gd name="T41" fmla="*/ 11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5" h="548">
                  <a:moveTo>
                    <a:pt x="65" y="110"/>
                  </a:moveTo>
                  <a:cubicBezTo>
                    <a:pt x="53" y="110"/>
                    <a:pt x="53" y="110"/>
                    <a:pt x="53" y="110"/>
                  </a:cubicBezTo>
                  <a:cubicBezTo>
                    <a:pt x="49" y="110"/>
                    <a:pt x="45" y="106"/>
                    <a:pt x="45" y="101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01"/>
                    <a:pt x="43" y="101"/>
                    <a:pt x="43" y="101"/>
                  </a:cubicBezTo>
                  <a:cubicBezTo>
                    <a:pt x="43" y="107"/>
                    <a:pt x="47" y="112"/>
                    <a:pt x="53" y="112"/>
                  </a:cubicBezTo>
                  <a:cubicBezTo>
                    <a:pt x="65" y="112"/>
                    <a:pt x="65" y="112"/>
                    <a:pt x="65" y="112"/>
                  </a:cubicBezTo>
                  <a:cubicBezTo>
                    <a:pt x="75" y="112"/>
                    <a:pt x="83" y="120"/>
                    <a:pt x="83" y="129"/>
                  </a:cubicBezTo>
                  <a:cubicBezTo>
                    <a:pt x="83" y="194"/>
                    <a:pt x="83" y="194"/>
                    <a:pt x="83" y="194"/>
                  </a:cubicBezTo>
                  <a:cubicBezTo>
                    <a:pt x="83" y="204"/>
                    <a:pt x="75" y="212"/>
                    <a:pt x="65" y="212"/>
                  </a:cubicBezTo>
                  <a:cubicBezTo>
                    <a:pt x="10" y="212"/>
                    <a:pt x="10" y="212"/>
                    <a:pt x="10" y="212"/>
                  </a:cubicBezTo>
                  <a:cubicBezTo>
                    <a:pt x="4" y="212"/>
                    <a:pt x="0" y="217"/>
                    <a:pt x="0" y="223"/>
                  </a:cubicBezTo>
                  <a:cubicBezTo>
                    <a:pt x="0" y="548"/>
                    <a:pt x="0" y="548"/>
                    <a:pt x="0" y="548"/>
                  </a:cubicBezTo>
                  <a:cubicBezTo>
                    <a:pt x="2" y="548"/>
                    <a:pt x="2" y="548"/>
                    <a:pt x="2" y="548"/>
                  </a:cubicBezTo>
                  <a:cubicBezTo>
                    <a:pt x="2" y="223"/>
                    <a:pt x="2" y="223"/>
                    <a:pt x="2" y="223"/>
                  </a:cubicBezTo>
                  <a:cubicBezTo>
                    <a:pt x="2" y="218"/>
                    <a:pt x="6" y="215"/>
                    <a:pt x="10" y="215"/>
                  </a:cubicBezTo>
                  <a:cubicBezTo>
                    <a:pt x="65" y="214"/>
                    <a:pt x="65" y="214"/>
                    <a:pt x="65" y="214"/>
                  </a:cubicBezTo>
                  <a:cubicBezTo>
                    <a:pt x="76" y="214"/>
                    <a:pt x="85" y="205"/>
                    <a:pt x="85" y="194"/>
                  </a:cubicBezTo>
                  <a:cubicBezTo>
                    <a:pt x="85" y="129"/>
                    <a:pt x="85" y="129"/>
                    <a:pt x="85" y="129"/>
                  </a:cubicBezTo>
                  <a:cubicBezTo>
                    <a:pt x="85" y="118"/>
                    <a:pt x="76" y="110"/>
                    <a:pt x="65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Oval 155">
              <a:extLst>
                <a:ext uri="{FF2B5EF4-FFF2-40B4-BE49-F238E27FC236}">
                  <a16:creationId xmlns:a16="http://schemas.microsoft.com/office/drawing/2014/main" id="{B3A46DE1-C00D-41C8-8141-AED6B7747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6950" y="2528888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56">
              <a:extLst>
                <a:ext uri="{FF2B5EF4-FFF2-40B4-BE49-F238E27FC236}">
                  <a16:creationId xmlns:a16="http://schemas.microsoft.com/office/drawing/2014/main" id="{F5939CDD-D926-4D02-B55D-E18BB9F1A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4700" y="2179638"/>
              <a:ext cx="1514475" cy="376238"/>
            </a:xfrm>
            <a:custGeom>
              <a:avLst/>
              <a:gdLst>
                <a:gd name="T0" fmla="*/ 259 w 340"/>
                <a:gd name="T1" fmla="*/ 65 h 85"/>
                <a:gd name="T2" fmla="*/ 258 w 340"/>
                <a:gd name="T3" fmla="*/ 10 h 85"/>
                <a:gd name="T4" fmla="*/ 248 w 340"/>
                <a:gd name="T5" fmla="*/ 0 h 85"/>
                <a:gd name="T6" fmla="*/ 0 w 340"/>
                <a:gd name="T7" fmla="*/ 0 h 85"/>
                <a:gd name="T8" fmla="*/ 0 w 340"/>
                <a:gd name="T9" fmla="*/ 2 h 85"/>
                <a:gd name="T10" fmla="*/ 248 w 340"/>
                <a:gd name="T11" fmla="*/ 2 h 85"/>
                <a:gd name="T12" fmla="*/ 256 w 340"/>
                <a:gd name="T13" fmla="*/ 10 h 85"/>
                <a:gd name="T14" fmla="*/ 257 w 340"/>
                <a:gd name="T15" fmla="*/ 65 h 85"/>
                <a:gd name="T16" fmla="*/ 277 w 340"/>
                <a:gd name="T17" fmla="*/ 85 h 85"/>
                <a:gd name="T18" fmla="*/ 340 w 340"/>
                <a:gd name="T19" fmla="*/ 85 h 85"/>
                <a:gd name="T20" fmla="*/ 340 w 340"/>
                <a:gd name="T21" fmla="*/ 83 h 85"/>
                <a:gd name="T22" fmla="*/ 277 w 340"/>
                <a:gd name="T23" fmla="*/ 83 h 85"/>
                <a:gd name="T24" fmla="*/ 259 w 340"/>
                <a:gd name="T25" fmla="*/ 6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0" h="85">
                  <a:moveTo>
                    <a:pt x="259" y="65"/>
                  </a:moveTo>
                  <a:cubicBezTo>
                    <a:pt x="258" y="10"/>
                    <a:pt x="258" y="10"/>
                    <a:pt x="258" y="10"/>
                  </a:cubicBezTo>
                  <a:cubicBezTo>
                    <a:pt x="258" y="4"/>
                    <a:pt x="253" y="0"/>
                    <a:pt x="24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48" y="2"/>
                    <a:pt x="248" y="2"/>
                    <a:pt x="248" y="2"/>
                  </a:cubicBezTo>
                  <a:cubicBezTo>
                    <a:pt x="252" y="2"/>
                    <a:pt x="256" y="6"/>
                    <a:pt x="256" y="10"/>
                  </a:cubicBezTo>
                  <a:cubicBezTo>
                    <a:pt x="257" y="65"/>
                    <a:pt x="257" y="65"/>
                    <a:pt x="257" y="65"/>
                  </a:cubicBezTo>
                  <a:cubicBezTo>
                    <a:pt x="257" y="76"/>
                    <a:pt x="266" y="85"/>
                    <a:pt x="277" y="85"/>
                  </a:cubicBezTo>
                  <a:cubicBezTo>
                    <a:pt x="340" y="85"/>
                    <a:pt x="340" y="85"/>
                    <a:pt x="340" y="85"/>
                  </a:cubicBezTo>
                  <a:cubicBezTo>
                    <a:pt x="340" y="83"/>
                    <a:pt x="340" y="83"/>
                    <a:pt x="340" y="83"/>
                  </a:cubicBezTo>
                  <a:cubicBezTo>
                    <a:pt x="277" y="83"/>
                    <a:pt x="277" y="83"/>
                    <a:pt x="277" y="83"/>
                  </a:cubicBezTo>
                  <a:cubicBezTo>
                    <a:pt x="267" y="83"/>
                    <a:pt x="259" y="75"/>
                    <a:pt x="259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Oval 157">
              <a:extLst>
                <a:ext uri="{FF2B5EF4-FFF2-40B4-BE49-F238E27FC236}">
                  <a16:creationId xmlns:a16="http://schemas.microsoft.com/office/drawing/2014/main" id="{47153CEF-A736-4DC7-A7A7-2C4D4EA72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0225" y="1971675"/>
              <a:ext cx="79375" cy="793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158">
              <a:extLst>
                <a:ext uri="{FF2B5EF4-FFF2-40B4-BE49-F238E27FC236}">
                  <a16:creationId xmlns:a16="http://schemas.microsoft.com/office/drawing/2014/main" id="{9ED74452-338F-4799-92E1-6B50E223AE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0700" y="1962150"/>
              <a:ext cx="98425" cy="98425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19 h 22"/>
                <a:gd name="T12" fmla="*/ 3 w 22"/>
                <a:gd name="T13" fmla="*/ 11 h 22"/>
                <a:gd name="T14" fmla="*/ 11 w 22"/>
                <a:gd name="T15" fmla="*/ 3 h 22"/>
                <a:gd name="T16" fmla="*/ 19 w 22"/>
                <a:gd name="T17" fmla="*/ 11 h 22"/>
                <a:gd name="T18" fmla="*/ 11 w 22"/>
                <a:gd name="T19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9"/>
                  </a:moveTo>
                  <a:cubicBezTo>
                    <a:pt x="7" y="19"/>
                    <a:pt x="3" y="15"/>
                    <a:pt x="3" y="11"/>
                  </a:cubicBezTo>
                  <a:cubicBezTo>
                    <a:pt x="3" y="7"/>
                    <a:pt x="7" y="3"/>
                    <a:pt x="11" y="3"/>
                  </a:cubicBezTo>
                  <a:cubicBezTo>
                    <a:pt x="15" y="3"/>
                    <a:pt x="19" y="7"/>
                    <a:pt x="19" y="11"/>
                  </a:cubicBezTo>
                  <a:cubicBezTo>
                    <a:pt x="19" y="15"/>
                    <a:pt x="15" y="19"/>
                    <a:pt x="11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Oval 159">
              <a:extLst>
                <a:ext uri="{FF2B5EF4-FFF2-40B4-BE49-F238E27FC236}">
                  <a16:creationId xmlns:a16="http://schemas.microsoft.com/office/drawing/2014/main" id="{CC8AC833-81CB-4A1B-BC73-6E82EF14DB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6475" y="1984375"/>
              <a:ext cx="53975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160">
              <a:extLst>
                <a:ext uri="{FF2B5EF4-FFF2-40B4-BE49-F238E27FC236}">
                  <a16:creationId xmlns:a16="http://schemas.microsoft.com/office/drawing/2014/main" id="{69ED7EDD-0F44-4731-8E18-44413AAA96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6950" y="1979613"/>
              <a:ext cx="66675" cy="66675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  <a:gd name="T10" fmla="*/ 8 w 15"/>
                <a:gd name="T11" fmla="*/ 12 h 15"/>
                <a:gd name="T12" fmla="*/ 3 w 15"/>
                <a:gd name="T13" fmla="*/ 7 h 15"/>
                <a:gd name="T14" fmla="*/ 8 w 15"/>
                <a:gd name="T15" fmla="*/ 2 h 15"/>
                <a:gd name="T16" fmla="*/ 13 w 15"/>
                <a:gd name="T17" fmla="*/ 7 h 15"/>
                <a:gd name="T18" fmla="*/ 8 w 15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5"/>
                    <a:pt x="8" y="15"/>
                  </a:cubicBezTo>
                  <a:cubicBezTo>
                    <a:pt x="12" y="15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7"/>
                  </a:cubicBezTo>
                  <a:cubicBezTo>
                    <a:pt x="3" y="4"/>
                    <a:pt x="5" y="2"/>
                    <a:pt x="8" y="2"/>
                  </a:cubicBezTo>
                  <a:cubicBezTo>
                    <a:pt x="11" y="2"/>
                    <a:pt x="13" y="4"/>
                    <a:pt x="13" y="7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Oval 161">
              <a:extLst>
                <a:ext uri="{FF2B5EF4-FFF2-40B4-BE49-F238E27FC236}">
                  <a16:creationId xmlns:a16="http://schemas.microsoft.com/office/drawing/2014/main" id="{C952A66C-895C-4986-A676-6E739DA3B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2463800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162">
              <a:extLst>
                <a:ext uri="{FF2B5EF4-FFF2-40B4-BE49-F238E27FC236}">
                  <a16:creationId xmlns:a16="http://schemas.microsoft.com/office/drawing/2014/main" id="{4D84F36F-DB42-43DD-AF30-DCFD0CE36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38925" y="2459038"/>
              <a:ext cx="66675" cy="66675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8 h 15"/>
                <a:gd name="T4" fmla="*/ 8 w 15"/>
                <a:gd name="T5" fmla="*/ 15 h 15"/>
                <a:gd name="T6" fmla="*/ 15 w 15"/>
                <a:gd name="T7" fmla="*/ 8 h 15"/>
                <a:gd name="T8" fmla="*/ 8 w 15"/>
                <a:gd name="T9" fmla="*/ 0 h 15"/>
                <a:gd name="T10" fmla="*/ 8 w 15"/>
                <a:gd name="T11" fmla="*/ 12 h 15"/>
                <a:gd name="T12" fmla="*/ 3 w 15"/>
                <a:gd name="T13" fmla="*/ 8 h 15"/>
                <a:gd name="T14" fmla="*/ 8 w 15"/>
                <a:gd name="T15" fmla="*/ 3 h 15"/>
                <a:gd name="T16" fmla="*/ 12 w 15"/>
                <a:gd name="T17" fmla="*/ 8 h 15"/>
                <a:gd name="T18" fmla="*/ 8 w 15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2" y="15"/>
                    <a:pt x="15" y="12"/>
                    <a:pt x="15" y="8"/>
                  </a:cubicBezTo>
                  <a:cubicBezTo>
                    <a:pt x="15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2" y="5"/>
                    <a:pt x="12" y="8"/>
                  </a:cubicBezTo>
                  <a:cubicBezTo>
                    <a:pt x="12" y="10"/>
                    <a:pt x="10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163">
              <a:extLst>
                <a:ext uri="{FF2B5EF4-FFF2-40B4-BE49-F238E27FC236}">
                  <a16:creationId xmlns:a16="http://schemas.microsoft.com/office/drawing/2014/main" id="{EFB67F9F-2A8B-44B6-890B-11586C717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1643063"/>
              <a:ext cx="58738" cy="150813"/>
            </a:xfrm>
            <a:custGeom>
              <a:avLst/>
              <a:gdLst>
                <a:gd name="T0" fmla="*/ 9 w 13"/>
                <a:gd name="T1" fmla="*/ 0 h 34"/>
                <a:gd name="T2" fmla="*/ 4 w 13"/>
                <a:gd name="T3" fmla="*/ 0 h 34"/>
                <a:gd name="T4" fmla="*/ 0 w 13"/>
                <a:gd name="T5" fmla="*/ 4 h 34"/>
                <a:gd name="T6" fmla="*/ 0 w 13"/>
                <a:gd name="T7" fmla="*/ 30 h 34"/>
                <a:gd name="T8" fmla="*/ 4 w 13"/>
                <a:gd name="T9" fmla="*/ 34 h 34"/>
                <a:gd name="T10" fmla="*/ 9 w 13"/>
                <a:gd name="T11" fmla="*/ 34 h 34"/>
                <a:gd name="T12" fmla="*/ 13 w 13"/>
                <a:gd name="T13" fmla="*/ 30 h 34"/>
                <a:gd name="T14" fmla="*/ 13 w 13"/>
                <a:gd name="T15" fmla="*/ 4 h 34"/>
                <a:gd name="T16" fmla="*/ 9 w 13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34">
                  <a:moveTo>
                    <a:pt x="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2" y="34"/>
                    <a:pt x="4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1" y="34"/>
                    <a:pt x="13" y="32"/>
                    <a:pt x="13" y="30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"/>
                    <a:pt x="11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164">
              <a:extLst>
                <a:ext uri="{FF2B5EF4-FFF2-40B4-BE49-F238E27FC236}">
                  <a16:creationId xmlns:a16="http://schemas.microsoft.com/office/drawing/2014/main" id="{6FD6F23E-4650-4DE8-A21F-94E850E4F6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83400" y="1639888"/>
              <a:ext cx="71438" cy="158750"/>
            </a:xfrm>
            <a:custGeom>
              <a:avLst/>
              <a:gdLst>
                <a:gd name="T0" fmla="*/ 10 w 16"/>
                <a:gd name="T1" fmla="*/ 0 h 36"/>
                <a:gd name="T2" fmla="*/ 5 w 16"/>
                <a:gd name="T3" fmla="*/ 0 h 36"/>
                <a:gd name="T4" fmla="*/ 0 w 16"/>
                <a:gd name="T5" fmla="*/ 5 h 36"/>
                <a:gd name="T6" fmla="*/ 0 w 16"/>
                <a:gd name="T7" fmla="*/ 31 h 36"/>
                <a:gd name="T8" fmla="*/ 5 w 16"/>
                <a:gd name="T9" fmla="*/ 36 h 36"/>
                <a:gd name="T10" fmla="*/ 10 w 16"/>
                <a:gd name="T11" fmla="*/ 36 h 36"/>
                <a:gd name="T12" fmla="*/ 16 w 16"/>
                <a:gd name="T13" fmla="*/ 31 h 36"/>
                <a:gd name="T14" fmla="*/ 16 w 16"/>
                <a:gd name="T15" fmla="*/ 5 h 36"/>
                <a:gd name="T16" fmla="*/ 10 w 16"/>
                <a:gd name="T17" fmla="*/ 0 h 36"/>
                <a:gd name="T18" fmla="*/ 13 w 16"/>
                <a:gd name="T19" fmla="*/ 31 h 36"/>
                <a:gd name="T20" fmla="*/ 10 w 16"/>
                <a:gd name="T21" fmla="*/ 33 h 36"/>
                <a:gd name="T22" fmla="*/ 5 w 16"/>
                <a:gd name="T23" fmla="*/ 33 h 36"/>
                <a:gd name="T24" fmla="*/ 3 w 16"/>
                <a:gd name="T25" fmla="*/ 31 h 36"/>
                <a:gd name="T26" fmla="*/ 3 w 16"/>
                <a:gd name="T27" fmla="*/ 5 h 36"/>
                <a:gd name="T28" fmla="*/ 5 w 16"/>
                <a:gd name="T29" fmla="*/ 3 h 36"/>
                <a:gd name="T30" fmla="*/ 10 w 16"/>
                <a:gd name="T31" fmla="*/ 3 h 36"/>
                <a:gd name="T32" fmla="*/ 13 w 16"/>
                <a:gd name="T33" fmla="*/ 5 h 36"/>
                <a:gd name="T34" fmla="*/ 13 w 16"/>
                <a:gd name="T35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36">
                  <a:moveTo>
                    <a:pt x="1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4"/>
                    <a:pt x="2" y="36"/>
                    <a:pt x="5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3" y="36"/>
                    <a:pt x="16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2"/>
                    <a:pt x="13" y="0"/>
                    <a:pt x="10" y="0"/>
                  </a:cubicBezTo>
                  <a:close/>
                  <a:moveTo>
                    <a:pt x="13" y="31"/>
                  </a:moveTo>
                  <a:cubicBezTo>
                    <a:pt x="13" y="32"/>
                    <a:pt x="12" y="33"/>
                    <a:pt x="10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4" y="33"/>
                    <a:pt x="3" y="32"/>
                    <a:pt x="3" y="31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2" y="3"/>
                    <a:pt x="13" y="4"/>
                    <a:pt x="13" y="5"/>
                  </a:cubicBezTo>
                  <a:lnTo>
                    <a:pt x="13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165">
              <a:extLst>
                <a:ext uri="{FF2B5EF4-FFF2-40B4-BE49-F238E27FC236}">
                  <a16:creationId xmlns:a16="http://schemas.microsoft.com/office/drawing/2014/main" id="{7D08AEEC-91E8-42AB-B17C-13E6BCB8C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1825" y="2290763"/>
              <a:ext cx="39688" cy="119063"/>
            </a:xfrm>
            <a:custGeom>
              <a:avLst/>
              <a:gdLst>
                <a:gd name="T0" fmla="*/ 7 w 9"/>
                <a:gd name="T1" fmla="*/ 0 h 27"/>
                <a:gd name="T2" fmla="*/ 2 w 9"/>
                <a:gd name="T3" fmla="*/ 0 h 27"/>
                <a:gd name="T4" fmla="*/ 0 w 9"/>
                <a:gd name="T5" fmla="*/ 2 h 27"/>
                <a:gd name="T6" fmla="*/ 0 w 9"/>
                <a:gd name="T7" fmla="*/ 25 h 27"/>
                <a:gd name="T8" fmla="*/ 2 w 9"/>
                <a:gd name="T9" fmla="*/ 27 h 27"/>
                <a:gd name="T10" fmla="*/ 7 w 9"/>
                <a:gd name="T11" fmla="*/ 27 h 27"/>
                <a:gd name="T12" fmla="*/ 9 w 9"/>
                <a:gd name="T13" fmla="*/ 25 h 27"/>
                <a:gd name="T14" fmla="*/ 9 w 9"/>
                <a:gd name="T15" fmla="*/ 2 h 27"/>
                <a:gd name="T16" fmla="*/ 7 w 9"/>
                <a:gd name="T1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7">
                  <a:moveTo>
                    <a:pt x="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166">
              <a:extLst>
                <a:ext uri="{FF2B5EF4-FFF2-40B4-BE49-F238E27FC236}">
                  <a16:creationId xmlns:a16="http://schemas.microsoft.com/office/drawing/2014/main" id="{C1B2265D-2D35-4C69-9E90-2A1EC619A4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47063" y="2281238"/>
              <a:ext cx="49213" cy="133350"/>
            </a:xfrm>
            <a:custGeom>
              <a:avLst/>
              <a:gdLst>
                <a:gd name="T0" fmla="*/ 8 w 11"/>
                <a:gd name="T1" fmla="*/ 0 h 30"/>
                <a:gd name="T2" fmla="*/ 3 w 11"/>
                <a:gd name="T3" fmla="*/ 0 h 30"/>
                <a:gd name="T4" fmla="*/ 0 w 11"/>
                <a:gd name="T5" fmla="*/ 4 h 30"/>
                <a:gd name="T6" fmla="*/ 0 w 11"/>
                <a:gd name="T7" fmla="*/ 27 h 30"/>
                <a:gd name="T8" fmla="*/ 3 w 11"/>
                <a:gd name="T9" fmla="*/ 30 h 30"/>
                <a:gd name="T10" fmla="*/ 8 w 11"/>
                <a:gd name="T11" fmla="*/ 30 h 30"/>
                <a:gd name="T12" fmla="*/ 11 w 11"/>
                <a:gd name="T13" fmla="*/ 27 h 30"/>
                <a:gd name="T14" fmla="*/ 11 w 11"/>
                <a:gd name="T15" fmla="*/ 4 h 30"/>
                <a:gd name="T16" fmla="*/ 8 w 11"/>
                <a:gd name="T17" fmla="*/ 0 h 30"/>
                <a:gd name="T18" fmla="*/ 9 w 11"/>
                <a:gd name="T19" fmla="*/ 27 h 30"/>
                <a:gd name="T20" fmla="*/ 8 w 11"/>
                <a:gd name="T21" fmla="*/ 28 h 30"/>
                <a:gd name="T22" fmla="*/ 3 w 11"/>
                <a:gd name="T23" fmla="*/ 28 h 30"/>
                <a:gd name="T24" fmla="*/ 2 w 11"/>
                <a:gd name="T25" fmla="*/ 27 h 30"/>
                <a:gd name="T26" fmla="*/ 2 w 11"/>
                <a:gd name="T27" fmla="*/ 4 h 30"/>
                <a:gd name="T28" fmla="*/ 3 w 11"/>
                <a:gd name="T29" fmla="*/ 3 h 30"/>
                <a:gd name="T30" fmla="*/ 8 w 11"/>
                <a:gd name="T31" fmla="*/ 3 h 30"/>
                <a:gd name="T32" fmla="*/ 9 w 11"/>
                <a:gd name="T33" fmla="*/ 4 h 30"/>
                <a:gd name="T34" fmla="*/ 9 w 11"/>
                <a:gd name="T35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" h="30">
                  <a:moveTo>
                    <a:pt x="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9"/>
                    <a:pt x="1" y="30"/>
                    <a:pt x="3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2"/>
                    <a:pt x="10" y="0"/>
                    <a:pt x="8" y="0"/>
                  </a:cubicBezTo>
                  <a:close/>
                  <a:moveTo>
                    <a:pt x="9" y="27"/>
                  </a:moveTo>
                  <a:cubicBezTo>
                    <a:pt x="9" y="28"/>
                    <a:pt x="8" y="28"/>
                    <a:pt x="8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8"/>
                    <a:pt x="2" y="28"/>
                    <a:pt x="2" y="27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9" y="3"/>
                    <a:pt x="9" y="4"/>
                  </a:cubicBezTo>
                  <a:lnTo>
                    <a:pt x="9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Oval 167">
              <a:extLst>
                <a:ext uri="{FF2B5EF4-FFF2-40B4-BE49-F238E27FC236}">
                  <a16:creationId xmlns:a16="http://schemas.microsoft.com/office/drawing/2014/main" id="{CCF77589-AF0A-4ADE-B3F1-A314D3B63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5488" y="2379663"/>
              <a:ext cx="84138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68">
              <a:extLst>
                <a:ext uri="{FF2B5EF4-FFF2-40B4-BE49-F238E27FC236}">
                  <a16:creationId xmlns:a16="http://schemas.microsoft.com/office/drawing/2014/main" id="{8947015E-A34F-40A9-85E0-70A7CCB6D8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67550" y="2370138"/>
              <a:ext cx="101600" cy="101600"/>
            </a:xfrm>
            <a:custGeom>
              <a:avLst/>
              <a:gdLst>
                <a:gd name="T0" fmla="*/ 11 w 23"/>
                <a:gd name="T1" fmla="*/ 0 h 23"/>
                <a:gd name="T2" fmla="*/ 0 w 23"/>
                <a:gd name="T3" fmla="*/ 11 h 23"/>
                <a:gd name="T4" fmla="*/ 11 w 23"/>
                <a:gd name="T5" fmla="*/ 23 h 23"/>
                <a:gd name="T6" fmla="*/ 23 w 23"/>
                <a:gd name="T7" fmla="*/ 11 h 23"/>
                <a:gd name="T8" fmla="*/ 11 w 23"/>
                <a:gd name="T9" fmla="*/ 0 h 23"/>
                <a:gd name="T10" fmla="*/ 11 w 23"/>
                <a:gd name="T11" fmla="*/ 19 h 23"/>
                <a:gd name="T12" fmla="*/ 4 w 23"/>
                <a:gd name="T13" fmla="*/ 11 h 23"/>
                <a:gd name="T14" fmla="*/ 11 w 23"/>
                <a:gd name="T15" fmla="*/ 4 h 23"/>
                <a:gd name="T16" fmla="*/ 19 w 23"/>
                <a:gd name="T17" fmla="*/ 11 h 23"/>
                <a:gd name="T18" fmla="*/ 11 w 23"/>
                <a:gd name="T1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23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3"/>
                    <a:pt x="11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5"/>
                    <a:pt x="18" y="0"/>
                    <a:pt x="11" y="0"/>
                  </a:cubicBezTo>
                  <a:close/>
                  <a:moveTo>
                    <a:pt x="11" y="19"/>
                  </a:moveTo>
                  <a:cubicBezTo>
                    <a:pt x="7" y="19"/>
                    <a:pt x="4" y="16"/>
                    <a:pt x="4" y="11"/>
                  </a:cubicBezTo>
                  <a:cubicBezTo>
                    <a:pt x="4" y="7"/>
                    <a:pt x="7" y="4"/>
                    <a:pt x="11" y="4"/>
                  </a:cubicBezTo>
                  <a:cubicBezTo>
                    <a:pt x="16" y="4"/>
                    <a:pt x="19" y="7"/>
                    <a:pt x="19" y="11"/>
                  </a:cubicBezTo>
                  <a:cubicBezTo>
                    <a:pt x="19" y="16"/>
                    <a:pt x="16" y="19"/>
                    <a:pt x="11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Oval 169">
              <a:extLst>
                <a:ext uri="{FF2B5EF4-FFF2-40B4-BE49-F238E27FC236}">
                  <a16:creationId xmlns:a16="http://schemas.microsoft.com/office/drawing/2014/main" id="{5EBF4769-65D1-4BE3-9B3E-C535BB6C9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2475" y="216217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70">
              <a:extLst>
                <a:ext uri="{FF2B5EF4-FFF2-40B4-BE49-F238E27FC236}">
                  <a16:creationId xmlns:a16="http://schemas.microsoft.com/office/drawing/2014/main" id="{676D13D6-39F1-4EE3-82FA-C5D4AAD955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97713" y="2152650"/>
              <a:ext cx="58738" cy="58738"/>
            </a:xfrm>
            <a:custGeom>
              <a:avLst/>
              <a:gdLst>
                <a:gd name="T0" fmla="*/ 6 w 13"/>
                <a:gd name="T1" fmla="*/ 0 h 13"/>
                <a:gd name="T2" fmla="*/ 0 w 13"/>
                <a:gd name="T3" fmla="*/ 7 h 13"/>
                <a:gd name="T4" fmla="*/ 6 w 13"/>
                <a:gd name="T5" fmla="*/ 13 h 13"/>
                <a:gd name="T6" fmla="*/ 13 w 13"/>
                <a:gd name="T7" fmla="*/ 7 h 13"/>
                <a:gd name="T8" fmla="*/ 6 w 13"/>
                <a:gd name="T9" fmla="*/ 0 h 13"/>
                <a:gd name="T10" fmla="*/ 6 w 13"/>
                <a:gd name="T11" fmla="*/ 10 h 13"/>
                <a:gd name="T12" fmla="*/ 3 w 13"/>
                <a:gd name="T13" fmla="*/ 7 h 13"/>
                <a:gd name="T14" fmla="*/ 6 w 13"/>
                <a:gd name="T15" fmla="*/ 3 h 13"/>
                <a:gd name="T16" fmla="*/ 10 w 13"/>
                <a:gd name="T17" fmla="*/ 7 h 13"/>
                <a:gd name="T18" fmla="*/ 6 w 13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10" y="13"/>
                    <a:pt x="13" y="10"/>
                    <a:pt x="13" y="7"/>
                  </a:cubicBezTo>
                  <a:cubicBezTo>
                    <a:pt x="13" y="3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5" y="10"/>
                    <a:pt x="3" y="9"/>
                    <a:pt x="3" y="7"/>
                  </a:cubicBezTo>
                  <a:cubicBezTo>
                    <a:pt x="3" y="5"/>
                    <a:pt x="5" y="3"/>
                    <a:pt x="6" y="3"/>
                  </a:cubicBezTo>
                  <a:cubicBezTo>
                    <a:pt x="8" y="3"/>
                    <a:pt x="10" y="5"/>
                    <a:pt x="10" y="7"/>
                  </a:cubicBezTo>
                  <a:cubicBezTo>
                    <a:pt x="10" y="9"/>
                    <a:pt x="8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71">
              <a:extLst>
                <a:ext uri="{FF2B5EF4-FFF2-40B4-BE49-F238E27FC236}">
                  <a16:creationId xmlns:a16="http://schemas.microsoft.com/office/drawing/2014/main" id="{1FC283A0-E8A0-4ACF-88AC-5D4C6111E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1663" y="1714500"/>
              <a:ext cx="271463" cy="1365250"/>
            </a:xfrm>
            <a:custGeom>
              <a:avLst/>
              <a:gdLst>
                <a:gd name="T0" fmla="*/ 15 w 61"/>
                <a:gd name="T1" fmla="*/ 287 h 308"/>
                <a:gd name="T2" fmla="*/ 15 w 61"/>
                <a:gd name="T3" fmla="*/ 10 h 308"/>
                <a:gd name="T4" fmla="*/ 4 w 61"/>
                <a:gd name="T5" fmla="*/ 0 h 308"/>
                <a:gd name="T6" fmla="*/ 0 w 61"/>
                <a:gd name="T7" fmla="*/ 0 h 308"/>
                <a:gd name="T8" fmla="*/ 0 w 61"/>
                <a:gd name="T9" fmla="*/ 2 h 308"/>
                <a:gd name="T10" fmla="*/ 4 w 61"/>
                <a:gd name="T11" fmla="*/ 2 h 308"/>
                <a:gd name="T12" fmla="*/ 12 w 61"/>
                <a:gd name="T13" fmla="*/ 10 h 308"/>
                <a:gd name="T14" fmla="*/ 12 w 61"/>
                <a:gd name="T15" fmla="*/ 287 h 308"/>
                <a:gd name="T16" fmla="*/ 33 w 61"/>
                <a:gd name="T17" fmla="*/ 308 h 308"/>
                <a:gd name="T18" fmla="*/ 61 w 61"/>
                <a:gd name="T19" fmla="*/ 308 h 308"/>
                <a:gd name="T20" fmla="*/ 61 w 61"/>
                <a:gd name="T21" fmla="*/ 305 h 308"/>
                <a:gd name="T22" fmla="*/ 33 w 61"/>
                <a:gd name="T23" fmla="*/ 305 h 308"/>
                <a:gd name="T24" fmla="*/ 15 w 61"/>
                <a:gd name="T25" fmla="*/ 287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308">
                  <a:moveTo>
                    <a:pt x="15" y="287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5" y="4"/>
                    <a:pt x="10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9" y="2"/>
                    <a:pt x="12" y="6"/>
                    <a:pt x="12" y="10"/>
                  </a:cubicBezTo>
                  <a:cubicBezTo>
                    <a:pt x="12" y="287"/>
                    <a:pt x="12" y="287"/>
                    <a:pt x="12" y="287"/>
                  </a:cubicBezTo>
                  <a:cubicBezTo>
                    <a:pt x="12" y="298"/>
                    <a:pt x="22" y="308"/>
                    <a:pt x="33" y="308"/>
                  </a:cubicBezTo>
                  <a:cubicBezTo>
                    <a:pt x="61" y="308"/>
                    <a:pt x="61" y="308"/>
                    <a:pt x="61" y="308"/>
                  </a:cubicBezTo>
                  <a:cubicBezTo>
                    <a:pt x="61" y="305"/>
                    <a:pt x="61" y="305"/>
                    <a:pt x="61" y="305"/>
                  </a:cubicBezTo>
                  <a:cubicBezTo>
                    <a:pt x="33" y="305"/>
                    <a:pt x="33" y="305"/>
                    <a:pt x="33" y="305"/>
                  </a:cubicBezTo>
                  <a:cubicBezTo>
                    <a:pt x="23" y="305"/>
                    <a:pt x="15" y="297"/>
                    <a:pt x="15" y="2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Oval 172">
              <a:extLst>
                <a:ext uri="{FF2B5EF4-FFF2-40B4-BE49-F238E27FC236}">
                  <a16:creationId xmlns:a16="http://schemas.microsoft.com/office/drawing/2014/main" id="{D6E66BA2-6AFB-41EC-B2F3-0410015F9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8675" y="3025775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173">
              <a:extLst>
                <a:ext uri="{FF2B5EF4-FFF2-40B4-BE49-F238E27FC236}">
                  <a16:creationId xmlns:a16="http://schemas.microsoft.com/office/drawing/2014/main" id="{87C20A9E-6623-4647-9A76-3B5DCCFC04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3913" y="3021013"/>
              <a:ext cx="98425" cy="98425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20 h 22"/>
                <a:gd name="T12" fmla="*/ 2 w 22"/>
                <a:gd name="T13" fmla="*/ 11 h 22"/>
                <a:gd name="T14" fmla="*/ 11 w 22"/>
                <a:gd name="T15" fmla="*/ 2 h 22"/>
                <a:gd name="T16" fmla="*/ 20 w 22"/>
                <a:gd name="T17" fmla="*/ 11 h 22"/>
                <a:gd name="T18" fmla="*/ 11 w 22"/>
                <a:gd name="T19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20"/>
                  </a:moveTo>
                  <a:cubicBezTo>
                    <a:pt x="6" y="20"/>
                    <a:pt x="2" y="16"/>
                    <a:pt x="2" y="11"/>
                  </a:cubicBezTo>
                  <a:cubicBezTo>
                    <a:pt x="2" y="6"/>
                    <a:pt x="6" y="2"/>
                    <a:pt x="11" y="2"/>
                  </a:cubicBezTo>
                  <a:cubicBezTo>
                    <a:pt x="16" y="2"/>
                    <a:pt x="20" y="6"/>
                    <a:pt x="20" y="11"/>
                  </a:cubicBezTo>
                  <a:cubicBezTo>
                    <a:pt x="20" y="16"/>
                    <a:pt x="16" y="20"/>
                    <a:pt x="1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174">
              <a:extLst>
                <a:ext uri="{FF2B5EF4-FFF2-40B4-BE49-F238E27FC236}">
                  <a16:creationId xmlns:a16="http://schemas.microsoft.com/office/drawing/2014/main" id="{78B5DA04-816B-4678-8E21-22409A862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3850" y="2006600"/>
              <a:ext cx="815975" cy="177800"/>
            </a:xfrm>
            <a:custGeom>
              <a:avLst/>
              <a:gdLst>
                <a:gd name="T0" fmla="*/ 11 w 183"/>
                <a:gd name="T1" fmla="*/ 0 h 40"/>
                <a:gd name="T2" fmla="*/ 0 w 183"/>
                <a:gd name="T3" fmla="*/ 11 h 40"/>
                <a:gd name="T4" fmla="*/ 0 w 183"/>
                <a:gd name="T5" fmla="*/ 40 h 40"/>
                <a:gd name="T6" fmla="*/ 3 w 183"/>
                <a:gd name="T7" fmla="*/ 40 h 40"/>
                <a:gd name="T8" fmla="*/ 3 w 183"/>
                <a:gd name="T9" fmla="*/ 11 h 40"/>
                <a:gd name="T10" fmla="*/ 11 w 183"/>
                <a:gd name="T11" fmla="*/ 3 h 40"/>
                <a:gd name="T12" fmla="*/ 183 w 183"/>
                <a:gd name="T13" fmla="*/ 3 h 40"/>
                <a:gd name="T14" fmla="*/ 183 w 183"/>
                <a:gd name="T15" fmla="*/ 0 h 40"/>
                <a:gd name="T16" fmla="*/ 11 w 183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3" h="40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6"/>
                    <a:pt x="7" y="3"/>
                    <a:pt x="11" y="3"/>
                  </a:cubicBezTo>
                  <a:cubicBezTo>
                    <a:pt x="183" y="3"/>
                    <a:pt x="183" y="3"/>
                    <a:pt x="183" y="3"/>
                  </a:cubicBezTo>
                  <a:cubicBezTo>
                    <a:pt x="183" y="0"/>
                    <a:pt x="183" y="0"/>
                    <a:pt x="183" y="0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Oval 175">
              <a:extLst>
                <a:ext uri="{FF2B5EF4-FFF2-40B4-BE49-F238E27FC236}">
                  <a16:creationId xmlns:a16="http://schemas.microsoft.com/office/drawing/2014/main" id="{54A14950-9DDD-435B-9479-F15F84614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1625" y="2152650"/>
              <a:ext cx="58738" cy="587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176">
              <a:extLst>
                <a:ext uri="{FF2B5EF4-FFF2-40B4-BE49-F238E27FC236}">
                  <a16:creationId xmlns:a16="http://schemas.microsoft.com/office/drawing/2014/main" id="{316D5921-5DE9-4FB7-9563-0EA79AB189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18450" y="2147888"/>
              <a:ext cx="69850" cy="71438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3 h 16"/>
                <a:gd name="T12" fmla="*/ 3 w 16"/>
                <a:gd name="T13" fmla="*/ 8 h 16"/>
                <a:gd name="T14" fmla="*/ 8 w 16"/>
                <a:gd name="T15" fmla="*/ 3 h 16"/>
                <a:gd name="T16" fmla="*/ 13 w 16"/>
                <a:gd name="T17" fmla="*/ 8 h 16"/>
                <a:gd name="T18" fmla="*/ 8 w 16"/>
                <a:gd name="T1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3"/>
                  </a:moveTo>
                  <a:cubicBezTo>
                    <a:pt x="5" y="13"/>
                    <a:pt x="3" y="10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3" y="5"/>
                    <a:pt x="13" y="8"/>
                  </a:cubicBezTo>
                  <a:cubicBezTo>
                    <a:pt x="13" y="10"/>
                    <a:pt x="10" y="13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177">
              <a:extLst>
                <a:ext uri="{FF2B5EF4-FFF2-40B4-BE49-F238E27FC236}">
                  <a16:creationId xmlns:a16="http://schemas.microsoft.com/office/drawing/2014/main" id="{4FBF6FD6-2AA2-4DE1-ACCA-9C8A1B3A9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6475" y="2162175"/>
              <a:ext cx="1190625" cy="1160463"/>
            </a:xfrm>
            <a:custGeom>
              <a:avLst/>
              <a:gdLst>
                <a:gd name="T0" fmla="*/ 257 w 267"/>
                <a:gd name="T1" fmla="*/ 119 h 262"/>
                <a:gd name="T2" fmla="*/ 145 w 267"/>
                <a:gd name="T3" fmla="*/ 119 h 262"/>
                <a:gd name="T4" fmla="*/ 142 w 267"/>
                <a:gd name="T5" fmla="*/ 115 h 262"/>
                <a:gd name="T6" fmla="*/ 142 w 267"/>
                <a:gd name="T7" fmla="*/ 67 h 262"/>
                <a:gd name="T8" fmla="*/ 145 w 267"/>
                <a:gd name="T9" fmla="*/ 63 h 262"/>
                <a:gd name="T10" fmla="*/ 185 w 267"/>
                <a:gd name="T11" fmla="*/ 63 h 262"/>
                <a:gd name="T12" fmla="*/ 196 w 267"/>
                <a:gd name="T13" fmla="*/ 53 h 262"/>
                <a:gd name="T14" fmla="*/ 196 w 267"/>
                <a:gd name="T15" fmla="*/ 0 h 262"/>
                <a:gd name="T16" fmla="*/ 193 w 267"/>
                <a:gd name="T17" fmla="*/ 0 h 262"/>
                <a:gd name="T18" fmla="*/ 193 w 267"/>
                <a:gd name="T19" fmla="*/ 53 h 262"/>
                <a:gd name="T20" fmla="*/ 185 w 267"/>
                <a:gd name="T21" fmla="*/ 61 h 262"/>
                <a:gd name="T22" fmla="*/ 145 w 267"/>
                <a:gd name="T23" fmla="*/ 61 h 262"/>
                <a:gd name="T24" fmla="*/ 139 w 267"/>
                <a:gd name="T25" fmla="*/ 67 h 262"/>
                <a:gd name="T26" fmla="*/ 139 w 267"/>
                <a:gd name="T27" fmla="*/ 115 h 262"/>
                <a:gd name="T28" fmla="*/ 145 w 267"/>
                <a:gd name="T29" fmla="*/ 121 h 262"/>
                <a:gd name="T30" fmla="*/ 257 w 267"/>
                <a:gd name="T31" fmla="*/ 121 h 262"/>
                <a:gd name="T32" fmla="*/ 265 w 267"/>
                <a:gd name="T33" fmla="*/ 129 h 262"/>
                <a:gd name="T34" fmla="*/ 265 w 267"/>
                <a:gd name="T35" fmla="*/ 202 h 262"/>
                <a:gd name="T36" fmla="*/ 257 w 267"/>
                <a:gd name="T37" fmla="*/ 210 h 262"/>
                <a:gd name="T38" fmla="*/ 219 w 267"/>
                <a:gd name="T39" fmla="*/ 210 h 262"/>
                <a:gd name="T40" fmla="*/ 210 w 267"/>
                <a:gd name="T41" fmla="*/ 202 h 262"/>
                <a:gd name="T42" fmla="*/ 210 w 267"/>
                <a:gd name="T43" fmla="*/ 171 h 262"/>
                <a:gd name="T44" fmla="*/ 204 w 267"/>
                <a:gd name="T45" fmla="*/ 165 h 262"/>
                <a:gd name="T46" fmla="*/ 69 w 267"/>
                <a:gd name="T47" fmla="*/ 165 h 262"/>
                <a:gd name="T48" fmla="*/ 63 w 267"/>
                <a:gd name="T49" fmla="*/ 171 h 262"/>
                <a:gd name="T50" fmla="*/ 63 w 267"/>
                <a:gd name="T51" fmla="*/ 233 h 262"/>
                <a:gd name="T52" fmla="*/ 69 w 267"/>
                <a:gd name="T53" fmla="*/ 239 h 262"/>
                <a:gd name="T54" fmla="*/ 93 w 267"/>
                <a:gd name="T55" fmla="*/ 239 h 262"/>
                <a:gd name="T56" fmla="*/ 101 w 267"/>
                <a:gd name="T57" fmla="*/ 247 h 262"/>
                <a:gd name="T58" fmla="*/ 101 w 267"/>
                <a:gd name="T59" fmla="*/ 251 h 262"/>
                <a:gd name="T60" fmla="*/ 93 w 267"/>
                <a:gd name="T61" fmla="*/ 260 h 262"/>
                <a:gd name="T62" fmla="*/ 0 w 267"/>
                <a:gd name="T63" fmla="*/ 260 h 262"/>
                <a:gd name="T64" fmla="*/ 0 w 267"/>
                <a:gd name="T65" fmla="*/ 262 h 262"/>
                <a:gd name="T66" fmla="*/ 93 w 267"/>
                <a:gd name="T67" fmla="*/ 262 h 262"/>
                <a:gd name="T68" fmla="*/ 104 w 267"/>
                <a:gd name="T69" fmla="*/ 251 h 262"/>
                <a:gd name="T70" fmla="*/ 104 w 267"/>
                <a:gd name="T71" fmla="*/ 247 h 262"/>
                <a:gd name="T72" fmla="*/ 93 w 267"/>
                <a:gd name="T73" fmla="*/ 237 h 262"/>
                <a:gd name="T74" fmla="*/ 69 w 267"/>
                <a:gd name="T75" fmla="*/ 237 h 262"/>
                <a:gd name="T76" fmla="*/ 66 w 267"/>
                <a:gd name="T77" fmla="*/ 233 h 262"/>
                <a:gd name="T78" fmla="*/ 66 w 267"/>
                <a:gd name="T79" fmla="*/ 171 h 262"/>
                <a:gd name="T80" fmla="*/ 69 w 267"/>
                <a:gd name="T81" fmla="*/ 168 h 262"/>
                <a:gd name="T82" fmla="*/ 204 w 267"/>
                <a:gd name="T83" fmla="*/ 168 h 262"/>
                <a:gd name="T84" fmla="*/ 208 w 267"/>
                <a:gd name="T85" fmla="*/ 171 h 262"/>
                <a:gd name="T86" fmla="*/ 208 w 267"/>
                <a:gd name="T87" fmla="*/ 202 h 262"/>
                <a:gd name="T88" fmla="*/ 219 w 267"/>
                <a:gd name="T89" fmla="*/ 213 h 262"/>
                <a:gd name="T90" fmla="*/ 257 w 267"/>
                <a:gd name="T91" fmla="*/ 213 h 262"/>
                <a:gd name="T92" fmla="*/ 267 w 267"/>
                <a:gd name="T93" fmla="*/ 202 h 262"/>
                <a:gd name="T94" fmla="*/ 267 w 267"/>
                <a:gd name="T95" fmla="*/ 129 h 262"/>
                <a:gd name="T96" fmla="*/ 257 w 267"/>
                <a:gd name="T97" fmla="*/ 119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7" h="262">
                  <a:moveTo>
                    <a:pt x="257" y="119"/>
                  </a:moveTo>
                  <a:cubicBezTo>
                    <a:pt x="145" y="119"/>
                    <a:pt x="145" y="119"/>
                    <a:pt x="145" y="119"/>
                  </a:cubicBezTo>
                  <a:cubicBezTo>
                    <a:pt x="143" y="119"/>
                    <a:pt x="142" y="117"/>
                    <a:pt x="142" y="115"/>
                  </a:cubicBezTo>
                  <a:cubicBezTo>
                    <a:pt x="142" y="67"/>
                    <a:pt x="142" y="67"/>
                    <a:pt x="142" y="67"/>
                  </a:cubicBezTo>
                  <a:cubicBezTo>
                    <a:pt x="142" y="65"/>
                    <a:pt x="143" y="63"/>
                    <a:pt x="145" y="63"/>
                  </a:cubicBezTo>
                  <a:cubicBezTo>
                    <a:pt x="185" y="63"/>
                    <a:pt x="185" y="63"/>
                    <a:pt x="185" y="63"/>
                  </a:cubicBezTo>
                  <a:cubicBezTo>
                    <a:pt x="191" y="63"/>
                    <a:pt x="196" y="59"/>
                    <a:pt x="196" y="5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53"/>
                    <a:pt x="193" y="53"/>
                    <a:pt x="193" y="53"/>
                  </a:cubicBezTo>
                  <a:cubicBezTo>
                    <a:pt x="193" y="57"/>
                    <a:pt x="190" y="61"/>
                    <a:pt x="185" y="61"/>
                  </a:cubicBezTo>
                  <a:cubicBezTo>
                    <a:pt x="145" y="61"/>
                    <a:pt x="145" y="61"/>
                    <a:pt x="145" y="61"/>
                  </a:cubicBezTo>
                  <a:cubicBezTo>
                    <a:pt x="142" y="61"/>
                    <a:pt x="139" y="64"/>
                    <a:pt x="139" y="67"/>
                  </a:cubicBezTo>
                  <a:cubicBezTo>
                    <a:pt x="139" y="115"/>
                    <a:pt x="139" y="115"/>
                    <a:pt x="139" y="115"/>
                  </a:cubicBezTo>
                  <a:cubicBezTo>
                    <a:pt x="139" y="118"/>
                    <a:pt x="142" y="121"/>
                    <a:pt x="145" y="121"/>
                  </a:cubicBezTo>
                  <a:cubicBezTo>
                    <a:pt x="257" y="121"/>
                    <a:pt x="257" y="121"/>
                    <a:pt x="257" y="121"/>
                  </a:cubicBezTo>
                  <a:cubicBezTo>
                    <a:pt x="261" y="121"/>
                    <a:pt x="265" y="125"/>
                    <a:pt x="265" y="129"/>
                  </a:cubicBezTo>
                  <a:cubicBezTo>
                    <a:pt x="265" y="202"/>
                    <a:pt x="265" y="202"/>
                    <a:pt x="265" y="202"/>
                  </a:cubicBezTo>
                  <a:cubicBezTo>
                    <a:pt x="265" y="207"/>
                    <a:pt x="261" y="210"/>
                    <a:pt x="257" y="210"/>
                  </a:cubicBezTo>
                  <a:cubicBezTo>
                    <a:pt x="219" y="210"/>
                    <a:pt x="219" y="210"/>
                    <a:pt x="219" y="210"/>
                  </a:cubicBezTo>
                  <a:cubicBezTo>
                    <a:pt x="214" y="210"/>
                    <a:pt x="210" y="207"/>
                    <a:pt x="210" y="202"/>
                  </a:cubicBezTo>
                  <a:cubicBezTo>
                    <a:pt x="210" y="171"/>
                    <a:pt x="210" y="171"/>
                    <a:pt x="210" y="171"/>
                  </a:cubicBezTo>
                  <a:cubicBezTo>
                    <a:pt x="210" y="168"/>
                    <a:pt x="208" y="165"/>
                    <a:pt x="204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66" y="165"/>
                    <a:pt x="63" y="168"/>
                    <a:pt x="63" y="171"/>
                  </a:cubicBezTo>
                  <a:cubicBezTo>
                    <a:pt x="63" y="233"/>
                    <a:pt x="63" y="233"/>
                    <a:pt x="63" y="233"/>
                  </a:cubicBezTo>
                  <a:cubicBezTo>
                    <a:pt x="63" y="236"/>
                    <a:pt x="66" y="239"/>
                    <a:pt x="69" y="239"/>
                  </a:cubicBezTo>
                  <a:cubicBezTo>
                    <a:pt x="93" y="239"/>
                    <a:pt x="93" y="239"/>
                    <a:pt x="93" y="239"/>
                  </a:cubicBezTo>
                  <a:cubicBezTo>
                    <a:pt x="98" y="239"/>
                    <a:pt x="101" y="243"/>
                    <a:pt x="101" y="247"/>
                  </a:cubicBezTo>
                  <a:cubicBezTo>
                    <a:pt x="101" y="251"/>
                    <a:pt x="101" y="251"/>
                    <a:pt x="101" y="251"/>
                  </a:cubicBezTo>
                  <a:cubicBezTo>
                    <a:pt x="101" y="256"/>
                    <a:pt x="98" y="260"/>
                    <a:pt x="93" y="260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93" y="262"/>
                    <a:pt x="93" y="262"/>
                    <a:pt x="93" y="262"/>
                  </a:cubicBezTo>
                  <a:cubicBezTo>
                    <a:pt x="99" y="262"/>
                    <a:pt x="104" y="257"/>
                    <a:pt x="104" y="251"/>
                  </a:cubicBezTo>
                  <a:cubicBezTo>
                    <a:pt x="104" y="247"/>
                    <a:pt x="104" y="247"/>
                    <a:pt x="104" y="247"/>
                  </a:cubicBezTo>
                  <a:cubicBezTo>
                    <a:pt x="104" y="242"/>
                    <a:pt x="99" y="237"/>
                    <a:pt x="93" y="237"/>
                  </a:cubicBezTo>
                  <a:cubicBezTo>
                    <a:pt x="69" y="237"/>
                    <a:pt x="69" y="237"/>
                    <a:pt x="69" y="237"/>
                  </a:cubicBezTo>
                  <a:cubicBezTo>
                    <a:pt x="67" y="237"/>
                    <a:pt x="66" y="235"/>
                    <a:pt x="66" y="233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6" y="169"/>
                    <a:pt x="67" y="168"/>
                    <a:pt x="69" y="168"/>
                  </a:cubicBezTo>
                  <a:cubicBezTo>
                    <a:pt x="204" y="168"/>
                    <a:pt x="204" y="168"/>
                    <a:pt x="204" y="168"/>
                  </a:cubicBezTo>
                  <a:cubicBezTo>
                    <a:pt x="206" y="168"/>
                    <a:pt x="208" y="169"/>
                    <a:pt x="208" y="171"/>
                  </a:cubicBezTo>
                  <a:cubicBezTo>
                    <a:pt x="208" y="202"/>
                    <a:pt x="208" y="202"/>
                    <a:pt x="208" y="202"/>
                  </a:cubicBezTo>
                  <a:cubicBezTo>
                    <a:pt x="208" y="208"/>
                    <a:pt x="213" y="213"/>
                    <a:pt x="219" y="213"/>
                  </a:cubicBezTo>
                  <a:cubicBezTo>
                    <a:pt x="257" y="213"/>
                    <a:pt x="257" y="213"/>
                    <a:pt x="257" y="213"/>
                  </a:cubicBezTo>
                  <a:cubicBezTo>
                    <a:pt x="262" y="213"/>
                    <a:pt x="267" y="208"/>
                    <a:pt x="267" y="202"/>
                  </a:cubicBezTo>
                  <a:cubicBezTo>
                    <a:pt x="267" y="129"/>
                    <a:pt x="267" y="129"/>
                    <a:pt x="267" y="129"/>
                  </a:cubicBezTo>
                  <a:cubicBezTo>
                    <a:pt x="267" y="123"/>
                    <a:pt x="262" y="119"/>
                    <a:pt x="257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Oval 178">
              <a:extLst>
                <a:ext uri="{FF2B5EF4-FFF2-40B4-BE49-F238E27FC236}">
                  <a16:creationId xmlns:a16="http://schemas.microsoft.com/office/drawing/2014/main" id="{D9E82AD2-8962-4A51-9262-AC6D2BDBE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301307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79">
              <a:extLst>
                <a:ext uri="{FF2B5EF4-FFF2-40B4-BE49-F238E27FC236}">
                  <a16:creationId xmlns:a16="http://schemas.microsoft.com/office/drawing/2014/main" id="{F2DE28F7-3CE6-4927-83B3-78598DD660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21350" y="3008313"/>
              <a:ext cx="53975" cy="57150"/>
            </a:xfrm>
            <a:custGeom>
              <a:avLst/>
              <a:gdLst>
                <a:gd name="T0" fmla="*/ 6 w 12"/>
                <a:gd name="T1" fmla="*/ 0 h 13"/>
                <a:gd name="T2" fmla="*/ 0 w 12"/>
                <a:gd name="T3" fmla="*/ 6 h 13"/>
                <a:gd name="T4" fmla="*/ 6 w 12"/>
                <a:gd name="T5" fmla="*/ 13 h 13"/>
                <a:gd name="T6" fmla="*/ 12 w 12"/>
                <a:gd name="T7" fmla="*/ 6 h 13"/>
                <a:gd name="T8" fmla="*/ 6 w 12"/>
                <a:gd name="T9" fmla="*/ 0 h 13"/>
                <a:gd name="T10" fmla="*/ 6 w 12"/>
                <a:gd name="T11" fmla="*/ 10 h 13"/>
                <a:gd name="T12" fmla="*/ 3 w 12"/>
                <a:gd name="T13" fmla="*/ 6 h 13"/>
                <a:gd name="T14" fmla="*/ 6 w 12"/>
                <a:gd name="T15" fmla="*/ 3 h 13"/>
                <a:gd name="T16" fmla="*/ 9 w 12"/>
                <a:gd name="T17" fmla="*/ 6 h 13"/>
                <a:gd name="T18" fmla="*/ 6 w 12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3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10" y="13"/>
                    <a:pt x="12" y="10"/>
                    <a:pt x="12" y="6"/>
                  </a:cubicBezTo>
                  <a:cubicBezTo>
                    <a:pt x="12" y="3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4" y="10"/>
                    <a:pt x="3" y="8"/>
                    <a:pt x="3" y="6"/>
                  </a:cubicBezTo>
                  <a:cubicBezTo>
                    <a:pt x="3" y="4"/>
                    <a:pt x="4" y="3"/>
                    <a:pt x="6" y="3"/>
                  </a:cubicBezTo>
                  <a:cubicBezTo>
                    <a:pt x="8" y="3"/>
                    <a:pt x="9" y="4"/>
                    <a:pt x="9" y="6"/>
                  </a:cubicBezTo>
                  <a:cubicBezTo>
                    <a:pt x="9" y="8"/>
                    <a:pt x="8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Oval 180">
              <a:extLst>
                <a:ext uri="{FF2B5EF4-FFF2-40B4-BE49-F238E27FC236}">
                  <a16:creationId xmlns:a16="http://schemas.microsoft.com/office/drawing/2014/main" id="{AD1682F9-762E-43F8-8C4D-A6DDDD1EA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1550" y="3278188"/>
              <a:ext cx="74613" cy="762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81">
              <a:extLst>
                <a:ext uri="{FF2B5EF4-FFF2-40B4-BE49-F238E27FC236}">
                  <a16:creationId xmlns:a16="http://schemas.microsoft.com/office/drawing/2014/main" id="{6AF28D68-00EE-4E8D-8EFC-AA7CBC95B3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7263" y="3270250"/>
              <a:ext cx="98425" cy="96838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17 h 22"/>
                <a:gd name="T12" fmla="*/ 5 w 22"/>
                <a:gd name="T13" fmla="*/ 11 h 22"/>
                <a:gd name="T14" fmla="*/ 11 w 22"/>
                <a:gd name="T15" fmla="*/ 4 h 22"/>
                <a:gd name="T16" fmla="*/ 18 w 22"/>
                <a:gd name="T17" fmla="*/ 11 h 22"/>
                <a:gd name="T18" fmla="*/ 11 w 22"/>
                <a:gd name="T19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7"/>
                  </a:moveTo>
                  <a:cubicBezTo>
                    <a:pt x="8" y="17"/>
                    <a:pt x="5" y="14"/>
                    <a:pt x="5" y="11"/>
                  </a:cubicBezTo>
                  <a:cubicBezTo>
                    <a:pt x="5" y="7"/>
                    <a:pt x="8" y="4"/>
                    <a:pt x="11" y="4"/>
                  </a:cubicBezTo>
                  <a:cubicBezTo>
                    <a:pt x="15" y="4"/>
                    <a:pt x="18" y="7"/>
                    <a:pt x="18" y="11"/>
                  </a:cubicBezTo>
                  <a:cubicBezTo>
                    <a:pt x="18" y="14"/>
                    <a:pt x="15" y="17"/>
                    <a:pt x="11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Oval 182">
              <a:extLst>
                <a:ext uri="{FF2B5EF4-FFF2-40B4-BE49-F238E27FC236}">
                  <a16:creationId xmlns:a16="http://schemas.microsoft.com/office/drawing/2014/main" id="{F3A24E43-2CB0-4063-9D8C-C0A6B7F85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4675" y="2135188"/>
              <a:ext cx="57150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Oval 183">
              <a:extLst>
                <a:ext uri="{FF2B5EF4-FFF2-40B4-BE49-F238E27FC236}">
                  <a16:creationId xmlns:a16="http://schemas.microsoft.com/office/drawing/2014/main" id="{6C89DA0F-8536-4597-9C36-68BD78F19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1463" y="898525"/>
              <a:ext cx="66675" cy="666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184">
              <a:extLst>
                <a:ext uri="{FF2B5EF4-FFF2-40B4-BE49-F238E27FC236}">
                  <a16:creationId xmlns:a16="http://schemas.microsoft.com/office/drawing/2014/main" id="{AD92C10E-EC14-4792-B8DC-4DC6A89E7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935038"/>
              <a:ext cx="204788" cy="1962150"/>
            </a:xfrm>
            <a:custGeom>
              <a:avLst/>
              <a:gdLst>
                <a:gd name="T0" fmla="*/ 35 w 46"/>
                <a:gd name="T1" fmla="*/ 241 h 443"/>
                <a:gd name="T2" fmla="*/ 20 w 46"/>
                <a:gd name="T3" fmla="*/ 241 h 443"/>
                <a:gd name="T4" fmla="*/ 3 w 46"/>
                <a:gd name="T5" fmla="*/ 223 h 443"/>
                <a:gd name="T6" fmla="*/ 3 w 46"/>
                <a:gd name="T7" fmla="*/ 0 h 443"/>
                <a:gd name="T8" fmla="*/ 0 w 46"/>
                <a:gd name="T9" fmla="*/ 0 h 443"/>
                <a:gd name="T10" fmla="*/ 0 w 46"/>
                <a:gd name="T11" fmla="*/ 223 h 443"/>
                <a:gd name="T12" fmla="*/ 20 w 46"/>
                <a:gd name="T13" fmla="*/ 244 h 443"/>
                <a:gd name="T14" fmla="*/ 35 w 46"/>
                <a:gd name="T15" fmla="*/ 244 h 443"/>
                <a:gd name="T16" fmla="*/ 43 w 46"/>
                <a:gd name="T17" fmla="*/ 252 h 443"/>
                <a:gd name="T18" fmla="*/ 43 w 46"/>
                <a:gd name="T19" fmla="*/ 443 h 443"/>
                <a:gd name="T20" fmla="*/ 46 w 46"/>
                <a:gd name="T21" fmla="*/ 443 h 443"/>
                <a:gd name="T22" fmla="*/ 46 w 46"/>
                <a:gd name="T23" fmla="*/ 252 h 443"/>
                <a:gd name="T24" fmla="*/ 35 w 46"/>
                <a:gd name="T25" fmla="*/ 241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443">
                  <a:moveTo>
                    <a:pt x="35" y="241"/>
                  </a:moveTo>
                  <a:cubicBezTo>
                    <a:pt x="20" y="241"/>
                    <a:pt x="20" y="241"/>
                    <a:pt x="20" y="241"/>
                  </a:cubicBezTo>
                  <a:cubicBezTo>
                    <a:pt x="11" y="241"/>
                    <a:pt x="3" y="233"/>
                    <a:pt x="3" y="22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0" y="235"/>
                    <a:pt x="9" y="244"/>
                    <a:pt x="20" y="244"/>
                  </a:cubicBezTo>
                  <a:cubicBezTo>
                    <a:pt x="35" y="244"/>
                    <a:pt x="35" y="244"/>
                    <a:pt x="35" y="244"/>
                  </a:cubicBezTo>
                  <a:cubicBezTo>
                    <a:pt x="39" y="244"/>
                    <a:pt x="43" y="247"/>
                    <a:pt x="43" y="252"/>
                  </a:cubicBezTo>
                  <a:cubicBezTo>
                    <a:pt x="43" y="443"/>
                    <a:pt x="43" y="443"/>
                    <a:pt x="43" y="443"/>
                  </a:cubicBezTo>
                  <a:cubicBezTo>
                    <a:pt x="46" y="443"/>
                    <a:pt x="46" y="443"/>
                    <a:pt x="46" y="443"/>
                  </a:cubicBezTo>
                  <a:cubicBezTo>
                    <a:pt x="46" y="252"/>
                    <a:pt x="46" y="252"/>
                    <a:pt x="46" y="252"/>
                  </a:cubicBezTo>
                  <a:cubicBezTo>
                    <a:pt x="46" y="246"/>
                    <a:pt x="41" y="241"/>
                    <a:pt x="35" y="2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Oval 185">
              <a:extLst>
                <a:ext uri="{FF2B5EF4-FFF2-40B4-BE49-F238E27FC236}">
                  <a16:creationId xmlns:a16="http://schemas.microsoft.com/office/drawing/2014/main" id="{63532BE2-F0AB-4866-883A-17799DD56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2675" y="3379788"/>
              <a:ext cx="88900" cy="9366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Oval 186">
              <a:extLst>
                <a:ext uri="{FF2B5EF4-FFF2-40B4-BE49-F238E27FC236}">
                  <a16:creationId xmlns:a16="http://schemas.microsoft.com/office/drawing/2014/main" id="{7C0EBFBC-FDAB-4E2A-ABD0-BE7B53122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5263" y="2936875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187">
              <a:extLst>
                <a:ext uri="{FF2B5EF4-FFF2-40B4-BE49-F238E27FC236}">
                  <a16:creationId xmlns:a16="http://schemas.microsoft.com/office/drawing/2014/main" id="{94E09C95-504E-438B-A3BC-AB07BE179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250" y="2782888"/>
              <a:ext cx="2179638" cy="646113"/>
            </a:xfrm>
            <a:custGeom>
              <a:avLst/>
              <a:gdLst>
                <a:gd name="T0" fmla="*/ 469 w 489"/>
                <a:gd name="T1" fmla="*/ 83 h 146"/>
                <a:gd name="T2" fmla="*/ 223 w 489"/>
                <a:gd name="T3" fmla="*/ 83 h 146"/>
                <a:gd name="T4" fmla="*/ 215 w 489"/>
                <a:gd name="T5" fmla="*/ 75 h 146"/>
                <a:gd name="T6" fmla="*/ 214 w 489"/>
                <a:gd name="T7" fmla="*/ 20 h 146"/>
                <a:gd name="T8" fmla="*/ 194 w 489"/>
                <a:gd name="T9" fmla="*/ 0 h 146"/>
                <a:gd name="T10" fmla="*/ 130 w 489"/>
                <a:gd name="T11" fmla="*/ 0 h 146"/>
                <a:gd name="T12" fmla="*/ 110 w 489"/>
                <a:gd name="T13" fmla="*/ 20 h 146"/>
                <a:gd name="T14" fmla="*/ 110 w 489"/>
                <a:gd name="T15" fmla="*/ 32 h 146"/>
                <a:gd name="T16" fmla="*/ 101 w 489"/>
                <a:gd name="T17" fmla="*/ 40 h 146"/>
                <a:gd name="T18" fmla="*/ 0 w 489"/>
                <a:gd name="T19" fmla="*/ 40 h 146"/>
                <a:gd name="T20" fmla="*/ 0 w 489"/>
                <a:gd name="T21" fmla="*/ 42 h 146"/>
                <a:gd name="T22" fmla="*/ 101 w 489"/>
                <a:gd name="T23" fmla="*/ 42 h 146"/>
                <a:gd name="T24" fmla="*/ 112 w 489"/>
                <a:gd name="T25" fmla="*/ 32 h 146"/>
                <a:gd name="T26" fmla="*/ 112 w 489"/>
                <a:gd name="T27" fmla="*/ 20 h 146"/>
                <a:gd name="T28" fmla="*/ 130 w 489"/>
                <a:gd name="T29" fmla="*/ 2 h 146"/>
                <a:gd name="T30" fmla="*/ 194 w 489"/>
                <a:gd name="T31" fmla="*/ 2 h 146"/>
                <a:gd name="T32" fmla="*/ 212 w 489"/>
                <a:gd name="T33" fmla="*/ 20 h 146"/>
                <a:gd name="T34" fmla="*/ 213 w 489"/>
                <a:gd name="T35" fmla="*/ 75 h 146"/>
                <a:gd name="T36" fmla="*/ 223 w 489"/>
                <a:gd name="T37" fmla="*/ 85 h 146"/>
                <a:gd name="T38" fmla="*/ 469 w 489"/>
                <a:gd name="T39" fmla="*/ 85 h 146"/>
                <a:gd name="T40" fmla="*/ 487 w 489"/>
                <a:gd name="T41" fmla="*/ 103 h 146"/>
                <a:gd name="T42" fmla="*/ 487 w 489"/>
                <a:gd name="T43" fmla="*/ 146 h 146"/>
                <a:gd name="T44" fmla="*/ 489 w 489"/>
                <a:gd name="T45" fmla="*/ 146 h 146"/>
                <a:gd name="T46" fmla="*/ 489 w 489"/>
                <a:gd name="T47" fmla="*/ 103 h 146"/>
                <a:gd name="T48" fmla="*/ 469 w 489"/>
                <a:gd name="T49" fmla="*/ 8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9" h="146">
                  <a:moveTo>
                    <a:pt x="469" y="83"/>
                  </a:moveTo>
                  <a:cubicBezTo>
                    <a:pt x="223" y="83"/>
                    <a:pt x="223" y="83"/>
                    <a:pt x="223" y="83"/>
                  </a:cubicBezTo>
                  <a:cubicBezTo>
                    <a:pt x="219" y="83"/>
                    <a:pt x="215" y="79"/>
                    <a:pt x="215" y="75"/>
                  </a:cubicBezTo>
                  <a:cubicBezTo>
                    <a:pt x="214" y="20"/>
                    <a:pt x="214" y="20"/>
                    <a:pt x="214" y="20"/>
                  </a:cubicBezTo>
                  <a:cubicBezTo>
                    <a:pt x="214" y="9"/>
                    <a:pt x="205" y="0"/>
                    <a:pt x="194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19" y="0"/>
                    <a:pt x="110" y="9"/>
                    <a:pt x="110" y="20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10" y="36"/>
                    <a:pt x="106" y="40"/>
                    <a:pt x="101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7" y="42"/>
                    <a:pt x="112" y="37"/>
                    <a:pt x="112" y="32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2" y="10"/>
                    <a:pt x="120" y="2"/>
                    <a:pt x="130" y="2"/>
                  </a:cubicBezTo>
                  <a:cubicBezTo>
                    <a:pt x="194" y="2"/>
                    <a:pt x="194" y="2"/>
                    <a:pt x="194" y="2"/>
                  </a:cubicBezTo>
                  <a:cubicBezTo>
                    <a:pt x="204" y="2"/>
                    <a:pt x="212" y="10"/>
                    <a:pt x="212" y="20"/>
                  </a:cubicBezTo>
                  <a:cubicBezTo>
                    <a:pt x="213" y="75"/>
                    <a:pt x="213" y="75"/>
                    <a:pt x="213" y="75"/>
                  </a:cubicBezTo>
                  <a:cubicBezTo>
                    <a:pt x="213" y="80"/>
                    <a:pt x="217" y="85"/>
                    <a:pt x="223" y="85"/>
                  </a:cubicBezTo>
                  <a:cubicBezTo>
                    <a:pt x="469" y="85"/>
                    <a:pt x="469" y="85"/>
                    <a:pt x="469" y="85"/>
                  </a:cubicBezTo>
                  <a:cubicBezTo>
                    <a:pt x="479" y="85"/>
                    <a:pt x="487" y="93"/>
                    <a:pt x="487" y="103"/>
                  </a:cubicBezTo>
                  <a:cubicBezTo>
                    <a:pt x="487" y="146"/>
                    <a:pt x="487" y="146"/>
                    <a:pt x="487" y="146"/>
                  </a:cubicBezTo>
                  <a:cubicBezTo>
                    <a:pt x="489" y="146"/>
                    <a:pt x="489" y="146"/>
                    <a:pt x="489" y="146"/>
                  </a:cubicBezTo>
                  <a:cubicBezTo>
                    <a:pt x="489" y="103"/>
                    <a:pt x="489" y="103"/>
                    <a:pt x="489" y="103"/>
                  </a:cubicBezTo>
                  <a:cubicBezTo>
                    <a:pt x="489" y="92"/>
                    <a:pt x="480" y="83"/>
                    <a:pt x="469" y="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Oval 188">
              <a:extLst>
                <a:ext uri="{FF2B5EF4-FFF2-40B4-BE49-F238E27FC236}">
                  <a16:creationId xmlns:a16="http://schemas.microsoft.com/office/drawing/2014/main" id="{F5A1532C-5950-431A-A31C-058E3EBCD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9175" y="1165225"/>
              <a:ext cx="41275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189">
              <a:extLst>
                <a:ext uri="{FF2B5EF4-FFF2-40B4-BE49-F238E27FC236}">
                  <a16:creationId xmlns:a16="http://schemas.microsoft.com/office/drawing/2014/main" id="{C8D4B5B9-FD90-4E53-89E4-C2E0C5B90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3575" y="1187450"/>
              <a:ext cx="379413" cy="1506538"/>
            </a:xfrm>
            <a:custGeom>
              <a:avLst/>
              <a:gdLst>
                <a:gd name="T0" fmla="*/ 83 w 85"/>
                <a:gd name="T1" fmla="*/ 63 h 340"/>
                <a:gd name="T2" fmla="*/ 65 w 85"/>
                <a:gd name="T3" fmla="*/ 81 h 340"/>
                <a:gd name="T4" fmla="*/ 11 w 85"/>
                <a:gd name="T5" fmla="*/ 82 h 340"/>
                <a:gd name="T6" fmla="*/ 0 w 85"/>
                <a:gd name="T7" fmla="*/ 92 h 340"/>
                <a:gd name="T8" fmla="*/ 0 w 85"/>
                <a:gd name="T9" fmla="*/ 340 h 340"/>
                <a:gd name="T10" fmla="*/ 2 w 85"/>
                <a:gd name="T11" fmla="*/ 340 h 340"/>
                <a:gd name="T12" fmla="*/ 2 w 85"/>
                <a:gd name="T13" fmla="*/ 92 h 340"/>
                <a:gd name="T14" fmla="*/ 11 w 85"/>
                <a:gd name="T15" fmla="*/ 84 h 340"/>
                <a:gd name="T16" fmla="*/ 65 w 85"/>
                <a:gd name="T17" fmla="*/ 84 h 340"/>
                <a:gd name="T18" fmla="*/ 85 w 85"/>
                <a:gd name="T19" fmla="*/ 63 h 340"/>
                <a:gd name="T20" fmla="*/ 85 w 85"/>
                <a:gd name="T21" fmla="*/ 0 h 340"/>
                <a:gd name="T22" fmla="*/ 83 w 85"/>
                <a:gd name="T23" fmla="*/ 0 h 340"/>
                <a:gd name="T24" fmla="*/ 83 w 85"/>
                <a:gd name="T25" fmla="*/ 63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340">
                  <a:moveTo>
                    <a:pt x="83" y="63"/>
                  </a:moveTo>
                  <a:cubicBezTo>
                    <a:pt x="83" y="73"/>
                    <a:pt x="75" y="81"/>
                    <a:pt x="65" y="81"/>
                  </a:cubicBezTo>
                  <a:cubicBezTo>
                    <a:pt x="11" y="82"/>
                    <a:pt x="11" y="82"/>
                    <a:pt x="11" y="82"/>
                  </a:cubicBezTo>
                  <a:cubicBezTo>
                    <a:pt x="5" y="82"/>
                    <a:pt x="0" y="87"/>
                    <a:pt x="0" y="92"/>
                  </a:cubicBezTo>
                  <a:cubicBezTo>
                    <a:pt x="0" y="340"/>
                    <a:pt x="0" y="340"/>
                    <a:pt x="0" y="340"/>
                  </a:cubicBezTo>
                  <a:cubicBezTo>
                    <a:pt x="2" y="340"/>
                    <a:pt x="2" y="340"/>
                    <a:pt x="2" y="340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88"/>
                    <a:pt x="6" y="84"/>
                    <a:pt x="11" y="84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76" y="83"/>
                    <a:pt x="85" y="74"/>
                    <a:pt x="85" y="63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83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Oval 190">
              <a:extLst>
                <a:ext uri="{FF2B5EF4-FFF2-40B4-BE49-F238E27FC236}">
                  <a16:creationId xmlns:a16="http://schemas.microsoft.com/office/drawing/2014/main" id="{F220A114-C11D-454C-A437-EF91D81C5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4025" y="2857500"/>
              <a:ext cx="80963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191">
              <a:extLst>
                <a:ext uri="{FF2B5EF4-FFF2-40B4-BE49-F238E27FC236}">
                  <a16:creationId xmlns:a16="http://schemas.microsoft.com/office/drawing/2014/main" id="{31D401D1-EA9F-4466-AFA6-EBEEC690B1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4500" y="2852738"/>
              <a:ext cx="98425" cy="93663"/>
            </a:xfrm>
            <a:custGeom>
              <a:avLst/>
              <a:gdLst>
                <a:gd name="T0" fmla="*/ 11 w 22"/>
                <a:gd name="T1" fmla="*/ 0 h 21"/>
                <a:gd name="T2" fmla="*/ 0 w 22"/>
                <a:gd name="T3" fmla="*/ 10 h 21"/>
                <a:gd name="T4" fmla="*/ 11 w 22"/>
                <a:gd name="T5" fmla="*/ 21 h 21"/>
                <a:gd name="T6" fmla="*/ 22 w 22"/>
                <a:gd name="T7" fmla="*/ 10 h 21"/>
                <a:gd name="T8" fmla="*/ 11 w 22"/>
                <a:gd name="T9" fmla="*/ 0 h 21"/>
                <a:gd name="T10" fmla="*/ 11 w 22"/>
                <a:gd name="T11" fmla="*/ 18 h 21"/>
                <a:gd name="T12" fmla="*/ 3 w 22"/>
                <a:gd name="T13" fmla="*/ 10 h 21"/>
                <a:gd name="T14" fmla="*/ 11 w 22"/>
                <a:gd name="T15" fmla="*/ 2 h 21"/>
                <a:gd name="T16" fmla="*/ 19 w 22"/>
                <a:gd name="T17" fmla="*/ 10 h 21"/>
                <a:gd name="T18" fmla="*/ 11 w 22"/>
                <a:gd name="T1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1">
                  <a:moveTo>
                    <a:pt x="11" y="0"/>
                  </a:moveTo>
                  <a:cubicBezTo>
                    <a:pt x="5" y="0"/>
                    <a:pt x="0" y="4"/>
                    <a:pt x="0" y="10"/>
                  </a:cubicBezTo>
                  <a:cubicBezTo>
                    <a:pt x="0" y="16"/>
                    <a:pt x="5" y="21"/>
                    <a:pt x="11" y="21"/>
                  </a:cubicBezTo>
                  <a:cubicBezTo>
                    <a:pt x="17" y="21"/>
                    <a:pt x="22" y="16"/>
                    <a:pt x="22" y="10"/>
                  </a:cubicBezTo>
                  <a:cubicBezTo>
                    <a:pt x="22" y="4"/>
                    <a:pt x="17" y="0"/>
                    <a:pt x="11" y="0"/>
                  </a:cubicBezTo>
                  <a:close/>
                  <a:moveTo>
                    <a:pt x="11" y="18"/>
                  </a:moveTo>
                  <a:cubicBezTo>
                    <a:pt x="7" y="18"/>
                    <a:pt x="3" y="15"/>
                    <a:pt x="3" y="10"/>
                  </a:cubicBezTo>
                  <a:cubicBezTo>
                    <a:pt x="3" y="6"/>
                    <a:pt x="7" y="2"/>
                    <a:pt x="11" y="2"/>
                  </a:cubicBezTo>
                  <a:cubicBezTo>
                    <a:pt x="15" y="2"/>
                    <a:pt x="19" y="6"/>
                    <a:pt x="19" y="10"/>
                  </a:cubicBezTo>
                  <a:cubicBezTo>
                    <a:pt x="19" y="15"/>
                    <a:pt x="15" y="18"/>
                    <a:pt x="1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Oval 192">
              <a:extLst>
                <a:ext uri="{FF2B5EF4-FFF2-40B4-BE49-F238E27FC236}">
                  <a16:creationId xmlns:a16="http://schemas.microsoft.com/office/drawing/2014/main" id="{1F70867B-858E-4B74-A7C4-58F45CD2D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6725" y="2409825"/>
              <a:ext cx="58738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193">
              <a:extLst>
                <a:ext uri="{FF2B5EF4-FFF2-40B4-BE49-F238E27FC236}">
                  <a16:creationId xmlns:a16="http://schemas.microsoft.com/office/drawing/2014/main" id="{40E99C26-2DFF-4827-913E-80D3A952A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3550" y="2405063"/>
              <a:ext cx="66675" cy="66675"/>
            </a:xfrm>
            <a:custGeom>
              <a:avLst/>
              <a:gdLst>
                <a:gd name="T0" fmla="*/ 7 w 15"/>
                <a:gd name="T1" fmla="*/ 0 h 15"/>
                <a:gd name="T2" fmla="*/ 0 w 15"/>
                <a:gd name="T3" fmla="*/ 7 h 15"/>
                <a:gd name="T4" fmla="*/ 7 w 15"/>
                <a:gd name="T5" fmla="*/ 15 h 15"/>
                <a:gd name="T6" fmla="*/ 15 w 15"/>
                <a:gd name="T7" fmla="*/ 7 h 15"/>
                <a:gd name="T8" fmla="*/ 7 w 15"/>
                <a:gd name="T9" fmla="*/ 0 h 15"/>
                <a:gd name="T10" fmla="*/ 7 w 15"/>
                <a:gd name="T11" fmla="*/ 13 h 15"/>
                <a:gd name="T12" fmla="*/ 2 w 15"/>
                <a:gd name="T13" fmla="*/ 7 h 15"/>
                <a:gd name="T14" fmla="*/ 7 w 15"/>
                <a:gd name="T15" fmla="*/ 2 h 15"/>
                <a:gd name="T16" fmla="*/ 13 w 15"/>
                <a:gd name="T17" fmla="*/ 7 h 15"/>
                <a:gd name="T18" fmla="*/ 7 w 15"/>
                <a:gd name="T1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11" y="15"/>
                    <a:pt x="15" y="11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  <a:moveTo>
                    <a:pt x="7" y="13"/>
                  </a:moveTo>
                  <a:cubicBezTo>
                    <a:pt x="4" y="13"/>
                    <a:pt x="2" y="10"/>
                    <a:pt x="2" y="7"/>
                  </a:cubicBezTo>
                  <a:cubicBezTo>
                    <a:pt x="2" y="4"/>
                    <a:pt x="4" y="2"/>
                    <a:pt x="7" y="2"/>
                  </a:cubicBezTo>
                  <a:cubicBezTo>
                    <a:pt x="10" y="2"/>
                    <a:pt x="13" y="4"/>
                    <a:pt x="13" y="7"/>
                  </a:cubicBezTo>
                  <a:cubicBezTo>
                    <a:pt x="13" y="10"/>
                    <a:pt x="10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Oval 194">
              <a:extLst>
                <a:ext uri="{FF2B5EF4-FFF2-40B4-BE49-F238E27FC236}">
                  <a16:creationId xmlns:a16="http://schemas.microsoft.com/office/drawing/2014/main" id="{DD7E9206-B4A7-43BD-9F09-19898098AB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3119438"/>
              <a:ext cx="71438" cy="698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195">
              <a:extLst>
                <a:ext uri="{FF2B5EF4-FFF2-40B4-BE49-F238E27FC236}">
                  <a16:creationId xmlns:a16="http://schemas.microsoft.com/office/drawing/2014/main" id="{3B29C20F-E8DA-44AF-8673-329E85D32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2500" y="3114675"/>
              <a:ext cx="80963" cy="79375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9 w 18"/>
                <a:gd name="T5" fmla="*/ 18 h 18"/>
                <a:gd name="T6" fmla="*/ 18 w 18"/>
                <a:gd name="T7" fmla="*/ 9 h 18"/>
                <a:gd name="T8" fmla="*/ 9 w 18"/>
                <a:gd name="T9" fmla="*/ 0 h 18"/>
                <a:gd name="T10" fmla="*/ 9 w 18"/>
                <a:gd name="T11" fmla="*/ 16 h 18"/>
                <a:gd name="T12" fmla="*/ 2 w 18"/>
                <a:gd name="T13" fmla="*/ 9 h 18"/>
                <a:gd name="T14" fmla="*/ 9 w 18"/>
                <a:gd name="T15" fmla="*/ 2 h 18"/>
                <a:gd name="T16" fmla="*/ 16 w 18"/>
                <a:gd name="T17" fmla="*/ 9 h 18"/>
                <a:gd name="T18" fmla="*/ 9 w 18"/>
                <a:gd name="T1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lose/>
                  <a:moveTo>
                    <a:pt x="9" y="16"/>
                  </a:moveTo>
                  <a:cubicBezTo>
                    <a:pt x="5" y="16"/>
                    <a:pt x="2" y="13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13" y="2"/>
                    <a:pt x="16" y="5"/>
                    <a:pt x="16" y="9"/>
                  </a:cubicBezTo>
                  <a:cubicBezTo>
                    <a:pt x="16" y="13"/>
                    <a:pt x="13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196">
              <a:extLst>
                <a:ext uri="{FF2B5EF4-FFF2-40B4-BE49-F238E27FC236}">
                  <a16:creationId xmlns:a16="http://schemas.microsoft.com/office/drawing/2014/main" id="{33A56855-8C1A-4CCE-BECE-CAA052A5F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8588" y="2870200"/>
              <a:ext cx="147638" cy="58738"/>
            </a:xfrm>
            <a:custGeom>
              <a:avLst/>
              <a:gdLst>
                <a:gd name="T0" fmla="*/ 29 w 33"/>
                <a:gd name="T1" fmla="*/ 0 h 13"/>
                <a:gd name="T2" fmla="*/ 3 w 33"/>
                <a:gd name="T3" fmla="*/ 0 h 13"/>
                <a:gd name="T4" fmla="*/ 0 w 33"/>
                <a:gd name="T5" fmla="*/ 4 h 13"/>
                <a:gd name="T6" fmla="*/ 0 w 33"/>
                <a:gd name="T7" fmla="*/ 9 h 13"/>
                <a:gd name="T8" fmla="*/ 3 w 33"/>
                <a:gd name="T9" fmla="*/ 13 h 13"/>
                <a:gd name="T10" fmla="*/ 29 w 33"/>
                <a:gd name="T11" fmla="*/ 13 h 13"/>
                <a:gd name="T12" fmla="*/ 33 w 33"/>
                <a:gd name="T13" fmla="*/ 9 h 13"/>
                <a:gd name="T14" fmla="*/ 33 w 33"/>
                <a:gd name="T15" fmla="*/ 4 h 13"/>
                <a:gd name="T16" fmla="*/ 29 w 33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13">
                  <a:moveTo>
                    <a:pt x="2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1"/>
                    <a:pt x="1" y="13"/>
                    <a:pt x="3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1" y="13"/>
                    <a:pt x="33" y="11"/>
                    <a:pt x="33" y="9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2"/>
                    <a:pt x="31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197">
              <a:extLst>
                <a:ext uri="{FF2B5EF4-FFF2-40B4-BE49-F238E27FC236}">
                  <a16:creationId xmlns:a16="http://schemas.microsoft.com/office/drawing/2014/main" id="{DCCC99C4-2A96-45AB-8EB8-3B2E97E7E6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00650" y="2867025"/>
              <a:ext cx="160338" cy="65088"/>
            </a:xfrm>
            <a:custGeom>
              <a:avLst/>
              <a:gdLst>
                <a:gd name="T0" fmla="*/ 31 w 36"/>
                <a:gd name="T1" fmla="*/ 0 h 15"/>
                <a:gd name="T2" fmla="*/ 5 w 36"/>
                <a:gd name="T3" fmla="*/ 0 h 15"/>
                <a:gd name="T4" fmla="*/ 0 w 36"/>
                <a:gd name="T5" fmla="*/ 5 h 15"/>
                <a:gd name="T6" fmla="*/ 0 w 36"/>
                <a:gd name="T7" fmla="*/ 10 h 15"/>
                <a:gd name="T8" fmla="*/ 5 w 36"/>
                <a:gd name="T9" fmla="*/ 15 h 15"/>
                <a:gd name="T10" fmla="*/ 31 w 36"/>
                <a:gd name="T11" fmla="*/ 15 h 15"/>
                <a:gd name="T12" fmla="*/ 36 w 36"/>
                <a:gd name="T13" fmla="*/ 10 h 15"/>
                <a:gd name="T14" fmla="*/ 36 w 36"/>
                <a:gd name="T15" fmla="*/ 5 h 15"/>
                <a:gd name="T16" fmla="*/ 31 w 36"/>
                <a:gd name="T17" fmla="*/ 0 h 15"/>
                <a:gd name="T18" fmla="*/ 33 w 36"/>
                <a:gd name="T19" fmla="*/ 10 h 15"/>
                <a:gd name="T20" fmla="*/ 31 w 36"/>
                <a:gd name="T21" fmla="*/ 12 h 15"/>
                <a:gd name="T22" fmla="*/ 5 w 36"/>
                <a:gd name="T23" fmla="*/ 12 h 15"/>
                <a:gd name="T24" fmla="*/ 3 w 36"/>
                <a:gd name="T25" fmla="*/ 10 h 15"/>
                <a:gd name="T26" fmla="*/ 3 w 36"/>
                <a:gd name="T27" fmla="*/ 5 h 15"/>
                <a:gd name="T28" fmla="*/ 5 w 36"/>
                <a:gd name="T29" fmla="*/ 2 h 15"/>
                <a:gd name="T30" fmla="*/ 31 w 36"/>
                <a:gd name="T31" fmla="*/ 2 h 15"/>
                <a:gd name="T32" fmla="*/ 33 w 36"/>
                <a:gd name="T33" fmla="*/ 5 h 15"/>
                <a:gd name="T34" fmla="*/ 33 w 36"/>
                <a:gd name="T35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15">
                  <a:moveTo>
                    <a:pt x="3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3"/>
                    <a:pt x="2" y="15"/>
                    <a:pt x="5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4" y="15"/>
                    <a:pt x="36" y="13"/>
                    <a:pt x="36" y="10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2"/>
                    <a:pt x="34" y="0"/>
                    <a:pt x="31" y="0"/>
                  </a:cubicBezTo>
                  <a:close/>
                  <a:moveTo>
                    <a:pt x="33" y="10"/>
                  </a:moveTo>
                  <a:cubicBezTo>
                    <a:pt x="33" y="11"/>
                    <a:pt x="32" y="12"/>
                    <a:pt x="31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2"/>
                    <a:pt x="3" y="11"/>
                    <a:pt x="3" y="10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4" y="2"/>
                    <a:pt x="5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5"/>
                  </a:cubicBezTo>
                  <a:lnTo>
                    <a:pt x="33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198">
              <a:extLst>
                <a:ext uri="{FF2B5EF4-FFF2-40B4-BE49-F238E27FC236}">
                  <a16:creationId xmlns:a16="http://schemas.microsoft.com/office/drawing/2014/main" id="{4C182514-E147-4AB7-812B-6069431DB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700" y="1533525"/>
              <a:ext cx="120650" cy="39688"/>
            </a:xfrm>
            <a:custGeom>
              <a:avLst/>
              <a:gdLst>
                <a:gd name="T0" fmla="*/ 25 w 27"/>
                <a:gd name="T1" fmla="*/ 0 h 9"/>
                <a:gd name="T2" fmla="*/ 2 w 27"/>
                <a:gd name="T3" fmla="*/ 0 h 9"/>
                <a:gd name="T4" fmla="*/ 0 w 27"/>
                <a:gd name="T5" fmla="*/ 2 h 9"/>
                <a:gd name="T6" fmla="*/ 0 w 27"/>
                <a:gd name="T7" fmla="*/ 7 h 9"/>
                <a:gd name="T8" fmla="*/ 2 w 27"/>
                <a:gd name="T9" fmla="*/ 9 h 9"/>
                <a:gd name="T10" fmla="*/ 25 w 27"/>
                <a:gd name="T11" fmla="*/ 9 h 9"/>
                <a:gd name="T12" fmla="*/ 27 w 27"/>
                <a:gd name="T13" fmla="*/ 7 h 9"/>
                <a:gd name="T14" fmla="*/ 27 w 27"/>
                <a:gd name="T15" fmla="*/ 2 h 9"/>
                <a:gd name="T16" fmla="*/ 25 w 27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9">
                  <a:moveTo>
                    <a:pt x="2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1" y="9"/>
                    <a:pt x="2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9"/>
                    <a:pt x="27" y="8"/>
                    <a:pt x="27" y="7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1"/>
                    <a:pt x="26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199">
              <a:extLst>
                <a:ext uri="{FF2B5EF4-FFF2-40B4-BE49-F238E27FC236}">
                  <a16:creationId xmlns:a16="http://schemas.microsoft.com/office/drawing/2014/main" id="{70C9CEFB-8A89-4FA3-B6D4-D2CBEBFC08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9938" y="1528763"/>
              <a:ext cx="134938" cy="52388"/>
            </a:xfrm>
            <a:custGeom>
              <a:avLst/>
              <a:gdLst>
                <a:gd name="T0" fmla="*/ 26 w 30"/>
                <a:gd name="T1" fmla="*/ 0 h 12"/>
                <a:gd name="T2" fmla="*/ 3 w 30"/>
                <a:gd name="T3" fmla="*/ 0 h 12"/>
                <a:gd name="T4" fmla="*/ 0 w 30"/>
                <a:gd name="T5" fmla="*/ 3 h 12"/>
                <a:gd name="T6" fmla="*/ 0 w 30"/>
                <a:gd name="T7" fmla="*/ 8 h 12"/>
                <a:gd name="T8" fmla="*/ 3 w 30"/>
                <a:gd name="T9" fmla="*/ 12 h 12"/>
                <a:gd name="T10" fmla="*/ 26 w 30"/>
                <a:gd name="T11" fmla="*/ 12 h 12"/>
                <a:gd name="T12" fmla="*/ 30 w 30"/>
                <a:gd name="T13" fmla="*/ 8 h 12"/>
                <a:gd name="T14" fmla="*/ 30 w 30"/>
                <a:gd name="T15" fmla="*/ 3 h 12"/>
                <a:gd name="T16" fmla="*/ 26 w 30"/>
                <a:gd name="T17" fmla="*/ 0 h 12"/>
                <a:gd name="T18" fmla="*/ 27 w 30"/>
                <a:gd name="T19" fmla="*/ 8 h 12"/>
                <a:gd name="T20" fmla="*/ 26 w 30"/>
                <a:gd name="T21" fmla="*/ 9 h 12"/>
                <a:gd name="T22" fmla="*/ 3 w 30"/>
                <a:gd name="T23" fmla="*/ 9 h 12"/>
                <a:gd name="T24" fmla="*/ 2 w 30"/>
                <a:gd name="T25" fmla="*/ 8 h 12"/>
                <a:gd name="T26" fmla="*/ 2 w 30"/>
                <a:gd name="T27" fmla="*/ 3 h 12"/>
                <a:gd name="T28" fmla="*/ 3 w 30"/>
                <a:gd name="T29" fmla="*/ 2 h 12"/>
                <a:gd name="T30" fmla="*/ 26 w 30"/>
                <a:gd name="T31" fmla="*/ 2 h 12"/>
                <a:gd name="T32" fmla="*/ 27 w 30"/>
                <a:gd name="T33" fmla="*/ 3 h 12"/>
                <a:gd name="T34" fmla="*/ 27 w 30"/>
                <a:gd name="T35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12">
                  <a:moveTo>
                    <a:pt x="2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1" y="12"/>
                    <a:pt x="3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8" y="12"/>
                    <a:pt x="30" y="10"/>
                    <a:pt x="30" y="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1"/>
                    <a:pt x="28" y="0"/>
                    <a:pt x="26" y="0"/>
                  </a:cubicBezTo>
                  <a:close/>
                  <a:moveTo>
                    <a:pt x="27" y="8"/>
                  </a:moveTo>
                  <a:cubicBezTo>
                    <a:pt x="27" y="9"/>
                    <a:pt x="27" y="9"/>
                    <a:pt x="26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7" y="2"/>
                    <a:pt x="27" y="3"/>
                    <a:pt x="27" y="3"/>
                  </a:cubicBezTo>
                  <a:lnTo>
                    <a:pt x="27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Oval 200">
              <a:extLst>
                <a:ext uri="{FF2B5EF4-FFF2-40B4-BE49-F238E27FC236}">
                  <a16:creationId xmlns:a16="http://schemas.microsoft.com/office/drawing/2014/main" id="{209F1649-EFDC-4E0E-A1CC-4DD25C776B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0900" y="2644775"/>
              <a:ext cx="111125" cy="11112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201">
              <a:extLst>
                <a:ext uri="{FF2B5EF4-FFF2-40B4-BE49-F238E27FC236}">
                  <a16:creationId xmlns:a16="http://schemas.microsoft.com/office/drawing/2014/main" id="{D7C14D9F-A9BE-4BE9-BDF5-F0D35DF74D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21375" y="2635250"/>
              <a:ext cx="130175" cy="128588"/>
            </a:xfrm>
            <a:custGeom>
              <a:avLst/>
              <a:gdLst>
                <a:gd name="T0" fmla="*/ 15 w 29"/>
                <a:gd name="T1" fmla="*/ 0 h 29"/>
                <a:gd name="T2" fmla="*/ 0 w 29"/>
                <a:gd name="T3" fmla="*/ 15 h 29"/>
                <a:gd name="T4" fmla="*/ 15 w 29"/>
                <a:gd name="T5" fmla="*/ 29 h 29"/>
                <a:gd name="T6" fmla="*/ 29 w 29"/>
                <a:gd name="T7" fmla="*/ 15 h 29"/>
                <a:gd name="T8" fmla="*/ 15 w 29"/>
                <a:gd name="T9" fmla="*/ 0 h 29"/>
                <a:gd name="T10" fmla="*/ 15 w 29"/>
                <a:gd name="T11" fmla="*/ 25 h 29"/>
                <a:gd name="T12" fmla="*/ 5 w 29"/>
                <a:gd name="T13" fmla="*/ 15 h 29"/>
                <a:gd name="T14" fmla="*/ 15 w 29"/>
                <a:gd name="T15" fmla="*/ 5 h 29"/>
                <a:gd name="T16" fmla="*/ 25 w 29"/>
                <a:gd name="T17" fmla="*/ 15 h 29"/>
                <a:gd name="T18" fmla="*/ 15 w 29"/>
                <a:gd name="T19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23"/>
                    <a:pt x="6" y="29"/>
                    <a:pt x="15" y="29"/>
                  </a:cubicBezTo>
                  <a:cubicBezTo>
                    <a:pt x="23" y="29"/>
                    <a:pt x="29" y="23"/>
                    <a:pt x="29" y="15"/>
                  </a:cubicBezTo>
                  <a:cubicBezTo>
                    <a:pt x="29" y="7"/>
                    <a:pt x="23" y="0"/>
                    <a:pt x="15" y="0"/>
                  </a:cubicBezTo>
                  <a:close/>
                  <a:moveTo>
                    <a:pt x="15" y="25"/>
                  </a:moveTo>
                  <a:cubicBezTo>
                    <a:pt x="9" y="25"/>
                    <a:pt x="5" y="20"/>
                    <a:pt x="5" y="15"/>
                  </a:cubicBezTo>
                  <a:cubicBezTo>
                    <a:pt x="5" y="9"/>
                    <a:pt x="9" y="5"/>
                    <a:pt x="15" y="5"/>
                  </a:cubicBezTo>
                  <a:cubicBezTo>
                    <a:pt x="20" y="5"/>
                    <a:pt x="25" y="9"/>
                    <a:pt x="25" y="15"/>
                  </a:cubicBezTo>
                  <a:cubicBezTo>
                    <a:pt x="25" y="20"/>
                    <a:pt x="20" y="25"/>
                    <a:pt x="15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Oval 202">
              <a:extLst>
                <a:ext uri="{FF2B5EF4-FFF2-40B4-BE49-F238E27FC236}">
                  <a16:creationId xmlns:a16="http://schemas.microsoft.com/office/drawing/2014/main" id="{5C88F0D0-F2F2-4C4D-8AD7-1EA17C6C0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2671763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203">
              <a:extLst>
                <a:ext uri="{FF2B5EF4-FFF2-40B4-BE49-F238E27FC236}">
                  <a16:creationId xmlns:a16="http://schemas.microsoft.com/office/drawing/2014/main" id="{28922D3D-527C-40A2-9C2A-AF53E311D9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21350" y="2662238"/>
              <a:ext cx="57150" cy="57150"/>
            </a:xfrm>
            <a:custGeom>
              <a:avLst/>
              <a:gdLst>
                <a:gd name="T0" fmla="*/ 6 w 13"/>
                <a:gd name="T1" fmla="*/ 0 h 13"/>
                <a:gd name="T2" fmla="*/ 0 w 13"/>
                <a:gd name="T3" fmla="*/ 7 h 13"/>
                <a:gd name="T4" fmla="*/ 6 w 13"/>
                <a:gd name="T5" fmla="*/ 13 h 13"/>
                <a:gd name="T6" fmla="*/ 13 w 13"/>
                <a:gd name="T7" fmla="*/ 7 h 13"/>
                <a:gd name="T8" fmla="*/ 6 w 13"/>
                <a:gd name="T9" fmla="*/ 0 h 13"/>
                <a:gd name="T10" fmla="*/ 6 w 13"/>
                <a:gd name="T11" fmla="*/ 10 h 13"/>
                <a:gd name="T12" fmla="*/ 3 w 13"/>
                <a:gd name="T13" fmla="*/ 7 h 13"/>
                <a:gd name="T14" fmla="*/ 6 w 13"/>
                <a:gd name="T15" fmla="*/ 3 h 13"/>
                <a:gd name="T16" fmla="*/ 10 w 13"/>
                <a:gd name="T17" fmla="*/ 7 h 13"/>
                <a:gd name="T18" fmla="*/ 6 w 13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10" y="13"/>
                    <a:pt x="13" y="10"/>
                    <a:pt x="13" y="7"/>
                  </a:cubicBezTo>
                  <a:cubicBezTo>
                    <a:pt x="13" y="3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4" y="10"/>
                    <a:pt x="3" y="9"/>
                    <a:pt x="3" y="7"/>
                  </a:cubicBezTo>
                  <a:cubicBezTo>
                    <a:pt x="3" y="5"/>
                    <a:pt x="4" y="3"/>
                    <a:pt x="6" y="3"/>
                  </a:cubicBezTo>
                  <a:cubicBezTo>
                    <a:pt x="8" y="3"/>
                    <a:pt x="10" y="5"/>
                    <a:pt x="10" y="7"/>
                  </a:cubicBezTo>
                  <a:cubicBezTo>
                    <a:pt x="10" y="9"/>
                    <a:pt x="8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204">
              <a:extLst>
                <a:ext uri="{FF2B5EF4-FFF2-40B4-BE49-F238E27FC236}">
                  <a16:creationId xmlns:a16="http://schemas.microsoft.com/office/drawing/2014/main" id="{D4E61583-7829-47AC-9602-B5E5CA777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2609850"/>
              <a:ext cx="1550988" cy="257175"/>
            </a:xfrm>
            <a:custGeom>
              <a:avLst/>
              <a:gdLst>
                <a:gd name="T0" fmla="*/ 256 w 348"/>
                <a:gd name="T1" fmla="*/ 11 h 58"/>
                <a:gd name="T2" fmla="*/ 256 w 348"/>
                <a:gd name="T3" fmla="*/ 25 h 58"/>
                <a:gd name="T4" fmla="*/ 238 w 348"/>
                <a:gd name="T5" fmla="*/ 43 h 58"/>
                <a:gd name="T6" fmla="*/ 11 w 348"/>
                <a:gd name="T7" fmla="*/ 43 h 58"/>
                <a:gd name="T8" fmla="*/ 0 w 348"/>
                <a:gd name="T9" fmla="*/ 54 h 58"/>
                <a:gd name="T10" fmla="*/ 0 w 348"/>
                <a:gd name="T11" fmla="*/ 58 h 58"/>
                <a:gd name="T12" fmla="*/ 3 w 348"/>
                <a:gd name="T13" fmla="*/ 58 h 58"/>
                <a:gd name="T14" fmla="*/ 3 w 348"/>
                <a:gd name="T15" fmla="*/ 54 h 58"/>
                <a:gd name="T16" fmla="*/ 11 w 348"/>
                <a:gd name="T17" fmla="*/ 46 h 58"/>
                <a:gd name="T18" fmla="*/ 238 w 348"/>
                <a:gd name="T19" fmla="*/ 46 h 58"/>
                <a:gd name="T20" fmla="*/ 259 w 348"/>
                <a:gd name="T21" fmla="*/ 25 h 58"/>
                <a:gd name="T22" fmla="*/ 259 w 348"/>
                <a:gd name="T23" fmla="*/ 11 h 58"/>
                <a:gd name="T24" fmla="*/ 267 w 348"/>
                <a:gd name="T25" fmla="*/ 3 h 58"/>
                <a:gd name="T26" fmla="*/ 348 w 348"/>
                <a:gd name="T27" fmla="*/ 3 h 58"/>
                <a:gd name="T28" fmla="*/ 348 w 348"/>
                <a:gd name="T29" fmla="*/ 0 h 58"/>
                <a:gd name="T30" fmla="*/ 267 w 348"/>
                <a:gd name="T31" fmla="*/ 0 h 58"/>
                <a:gd name="T32" fmla="*/ 256 w 348"/>
                <a:gd name="T33" fmla="*/ 1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8" h="58">
                  <a:moveTo>
                    <a:pt x="256" y="11"/>
                  </a:moveTo>
                  <a:cubicBezTo>
                    <a:pt x="256" y="25"/>
                    <a:pt x="256" y="25"/>
                    <a:pt x="256" y="25"/>
                  </a:cubicBezTo>
                  <a:cubicBezTo>
                    <a:pt x="256" y="35"/>
                    <a:pt x="248" y="43"/>
                    <a:pt x="238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5" y="43"/>
                    <a:pt x="0" y="48"/>
                    <a:pt x="0" y="54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49"/>
                    <a:pt x="6" y="46"/>
                    <a:pt x="11" y="46"/>
                  </a:cubicBezTo>
                  <a:cubicBezTo>
                    <a:pt x="238" y="46"/>
                    <a:pt x="238" y="46"/>
                    <a:pt x="238" y="46"/>
                  </a:cubicBezTo>
                  <a:cubicBezTo>
                    <a:pt x="249" y="46"/>
                    <a:pt x="259" y="37"/>
                    <a:pt x="259" y="25"/>
                  </a:cubicBezTo>
                  <a:cubicBezTo>
                    <a:pt x="259" y="11"/>
                    <a:pt x="259" y="11"/>
                    <a:pt x="259" y="11"/>
                  </a:cubicBezTo>
                  <a:cubicBezTo>
                    <a:pt x="259" y="6"/>
                    <a:pt x="262" y="3"/>
                    <a:pt x="267" y="3"/>
                  </a:cubicBezTo>
                  <a:cubicBezTo>
                    <a:pt x="348" y="3"/>
                    <a:pt x="348" y="3"/>
                    <a:pt x="348" y="3"/>
                  </a:cubicBezTo>
                  <a:cubicBezTo>
                    <a:pt x="348" y="0"/>
                    <a:pt x="348" y="0"/>
                    <a:pt x="348" y="0"/>
                  </a:cubicBezTo>
                  <a:cubicBezTo>
                    <a:pt x="267" y="0"/>
                    <a:pt x="267" y="0"/>
                    <a:pt x="267" y="0"/>
                  </a:cubicBezTo>
                  <a:cubicBezTo>
                    <a:pt x="261" y="0"/>
                    <a:pt x="256" y="5"/>
                    <a:pt x="256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Oval 206">
              <a:extLst>
                <a:ext uri="{FF2B5EF4-FFF2-40B4-BE49-F238E27FC236}">
                  <a16:creationId xmlns:a16="http://schemas.microsoft.com/office/drawing/2014/main" id="{41F14477-6B83-469D-A533-9B1471725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1800" y="2570163"/>
              <a:ext cx="88900" cy="8731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207">
              <a:extLst>
                <a:ext uri="{FF2B5EF4-FFF2-40B4-BE49-F238E27FC236}">
                  <a16:creationId xmlns:a16="http://schemas.microsoft.com/office/drawing/2014/main" id="{23D4A685-A560-4B94-89E5-AD6B6BC3CA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7038" y="2565400"/>
              <a:ext cx="98425" cy="96838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20 h 22"/>
                <a:gd name="T12" fmla="*/ 2 w 22"/>
                <a:gd name="T13" fmla="*/ 11 h 22"/>
                <a:gd name="T14" fmla="*/ 11 w 22"/>
                <a:gd name="T15" fmla="*/ 2 h 22"/>
                <a:gd name="T16" fmla="*/ 20 w 22"/>
                <a:gd name="T17" fmla="*/ 11 h 22"/>
                <a:gd name="T18" fmla="*/ 11 w 22"/>
                <a:gd name="T19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20"/>
                  </a:moveTo>
                  <a:cubicBezTo>
                    <a:pt x="6" y="20"/>
                    <a:pt x="2" y="16"/>
                    <a:pt x="2" y="11"/>
                  </a:cubicBezTo>
                  <a:cubicBezTo>
                    <a:pt x="2" y="6"/>
                    <a:pt x="6" y="2"/>
                    <a:pt x="11" y="2"/>
                  </a:cubicBezTo>
                  <a:cubicBezTo>
                    <a:pt x="16" y="2"/>
                    <a:pt x="20" y="6"/>
                    <a:pt x="20" y="11"/>
                  </a:cubicBezTo>
                  <a:cubicBezTo>
                    <a:pt x="20" y="16"/>
                    <a:pt x="16" y="20"/>
                    <a:pt x="1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208">
              <a:extLst>
                <a:ext uri="{FF2B5EF4-FFF2-40B4-BE49-F238E27FC236}">
                  <a16:creationId xmlns:a16="http://schemas.microsoft.com/office/drawing/2014/main" id="{286A1B66-C3F8-4C4E-8B14-EAAD1F976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31750"/>
              <a:ext cx="369888" cy="1846263"/>
            </a:xfrm>
            <a:custGeom>
              <a:avLst/>
              <a:gdLst>
                <a:gd name="T0" fmla="*/ 46 w 83"/>
                <a:gd name="T1" fmla="*/ 406 h 417"/>
                <a:gd name="T2" fmla="*/ 46 w 83"/>
                <a:gd name="T3" fmla="*/ 144 h 417"/>
                <a:gd name="T4" fmla="*/ 26 w 83"/>
                <a:gd name="T5" fmla="*/ 124 h 417"/>
                <a:gd name="T6" fmla="*/ 11 w 83"/>
                <a:gd name="T7" fmla="*/ 124 h 417"/>
                <a:gd name="T8" fmla="*/ 3 w 83"/>
                <a:gd name="T9" fmla="*/ 116 h 417"/>
                <a:gd name="T10" fmla="*/ 3 w 83"/>
                <a:gd name="T11" fmla="*/ 0 h 417"/>
                <a:gd name="T12" fmla="*/ 0 w 83"/>
                <a:gd name="T13" fmla="*/ 0 h 417"/>
                <a:gd name="T14" fmla="*/ 0 w 83"/>
                <a:gd name="T15" fmla="*/ 116 h 417"/>
                <a:gd name="T16" fmla="*/ 11 w 83"/>
                <a:gd name="T17" fmla="*/ 127 h 417"/>
                <a:gd name="T18" fmla="*/ 26 w 83"/>
                <a:gd name="T19" fmla="*/ 127 h 417"/>
                <a:gd name="T20" fmla="*/ 43 w 83"/>
                <a:gd name="T21" fmla="*/ 144 h 417"/>
                <a:gd name="T22" fmla="*/ 43 w 83"/>
                <a:gd name="T23" fmla="*/ 406 h 417"/>
                <a:gd name="T24" fmla="*/ 54 w 83"/>
                <a:gd name="T25" fmla="*/ 417 h 417"/>
                <a:gd name="T26" fmla="*/ 83 w 83"/>
                <a:gd name="T27" fmla="*/ 417 h 417"/>
                <a:gd name="T28" fmla="*/ 83 w 83"/>
                <a:gd name="T29" fmla="*/ 414 h 417"/>
                <a:gd name="T30" fmla="*/ 54 w 83"/>
                <a:gd name="T31" fmla="*/ 414 h 417"/>
                <a:gd name="T32" fmla="*/ 46 w 83"/>
                <a:gd name="T33" fmla="*/ 406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417">
                  <a:moveTo>
                    <a:pt x="46" y="406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46" y="133"/>
                    <a:pt x="37" y="124"/>
                    <a:pt x="26" y="124"/>
                  </a:cubicBezTo>
                  <a:cubicBezTo>
                    <a:pt x="11" y="124"/>
                    <a:pt x="11" y="124"/>
                    <a:pt x="11" y="124"/>
                  </a:cubicBezTo>
                  <a:cubicBezTo>
                    <a:pt x="6" y="124"/>
                    <a:pt x="3" y="120"/>
                    <a:pt x="3" y="11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2"/>
                    <a:pt x="5" y="127"/>
                    <a:pt x="11" y="127"/>
                  </a:cubicBezTo>
                  <a:cubicBezTo>
                    <a:pt x="26" y="127"/>
                    <a:pt x="26" y="127"/>
                    <a:pt x="26" y="127"/>
                  </a:cubicBezTo>
                  <a:cubicBezTo>
                    <a:pt x="35" y="127"/>
                    <a:pt x="43" y="134"/>
                    <a:pt x="43" y="144"/>
                  </a:cubicBezTo>
                  <a:cubicBezTo>
                    <a:pt x="43" y="406"/>
                    <a:pt x="43" y="406"/>
                    <a:pt x="43" y="406"/>
                  </a:cubicBezTo>
                  <a:cubicBezTo>
                    <a:pt x="43" y="412"/>
                    <a:pt x="48" y="417"/>
                    <a:pt x="54" y="417"/>
                  </a:cubicBezTo>
                  <a:cubicBezTo>
                    <a:pt x="83" y="417"/>
                    <a:pt x="83" y="417"/>
                    <a:pt x="83" y="417"/>
                  </a:cubicBezTo>
                  <a:cubicBezTo>
                    <a:pt x="83" y="414"/>
                    <a:pt x="83" y="414"/>
                    <a:pt x="83" y="414"/>
                  </a:cubicBezTo>
                  <a:cubicBezTo>
                    <a:pt x="54" y="414"/>
                    <a:pt x="54" y="414"/>
                    <a:pt x="54" y="414"/>
                  </a:cubicBezTo>
                  <a:cubicBezTo>
                    <a:pt x="49" y="414"/>
                    <a:pt x="46" y="410"/>
                    <a:pt x="46" y="4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Oval 209">
              <a:extLst>
                <a:ext uri="{FF2B5EF4-FFF2-40B4-BE49-F238E27FC236}">
                  <a16:creationId xmlns:a16="http://schemas.microsoft.com/office/drawing/2014/main" id="{A7C416A9-FDAD-4B0A-8FC3-0B90D47B2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225" y="4763"/>
              <a:ext cx="57150" cy="523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210">
              <a:extLst>
                <a:ext uri="{FF2B5EF4-FFF2-40B4-BE49-F238E27FC236}">
                  <a16:creationId xmlns:a16="http://schemas.microsoft.com/office/drawing/2014/main" id="{85D7BEE3-5CF9-45CF-9724-747BD3F922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51463" y="0"/>
              <a:ext cx="66675" cy="66675"/>
            </a:xfrm>
            <a:custGeom>
              <a:avLst/>
              <a:gdLst>
                <a:gd name="T0" fmla="*/ 7 w 15"/>
                <a:gd name="T1" fmla="*/ 0 h 15"/>
                <a:gd name="T2" fmla="*/ 0 w 15"/>
                <a:gd name="T3" fmla="*/ 7 h 15"/>
                <a:gd name="T4" fmla="*/ 7 w 15"/>
                <a:gd name="T5" fmla="*/ 15 h 15"/>
                <a:gd name="T6" fmla="*/ 15 w 15"/>
                <a:gd name="T7" fmla="*/ 7 h 15"/>
                <a:gd name="T8" fmla="*/ 7 w 15"/>
                <a:gd name="T9" fmla="*/ 0 h 15"/>
                <a:gd name="T10" fmla="*/ 7 w 15"/>
                <a:gd name="T11" fmla="*/ 12 h 15"/>
                <a:gd name="T12" fmla="*/ 2 w 15"/>
                <a:gd name="T13" fmla="*/ 7 h 15"/>
                <a:gd name="T14" fmla="*/ 7 w 15"/>
                <a:gd name="T15" fmla="*/ 2 h 15"/>
                <a:gd name="T16" fmla="*/ 13 w 15"/>
                <a:gd name="T17" fmla="*/ 7 h 15"/>
                <a:gd name="T18" fmla="*/ 7 w 15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11" y="15"/>
                    <a:pt x="15" y="11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5" y="12"/>
                    <a:pt x="2" y="10"/>
                    <a:pt x="2" y="7"/>
                  </a:cubicBezTo>
                  <a:cubicBezTo>
                    <a:pt x="2" y="4"/>
                    <a:pt x="5" y="2"/>
                    <a:pt x="7" y="2"/>
                  </a:cubicBezTo>
                  <a:cubicBezTo>
                    <a:pt x="10" y="2"/>
                    <a:pt x="13" y="4"/>
                    <a:pt x="13" y="7"/>
                  </a:cubicBezTo>
                  <a:cubicBezTo>
                    <a:pt x="13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Oval 211">
              <a:extLst>
                <a:ext uri="{FF2B5EF4-FFF2-40B4-BE49-F238E27FC236}">
                  <a16:creationId xmlns:a16="http://schemas.microsoft.com/office/drawing/2014/main" id="{058364DF-020A-4687-8D72-C7284EA96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1350" y="1843088"/>
              <a:ext cx="53975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212">
              <a:extLst>
                <a:ext uri="{FF2B5EF4-FFF2-40B4-BE49-F238E27FC236}">
                  <a16:creationId xmlns:a16="http://schemas.microsoft.com/office/drawing/2014/main" id="{7C977700-EC1A-447C-8B8B-01097F41DE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1825" y="1838325"/>
              <a:ext cx="71438" cy="66675"/>
            </a:xfrm>
            <a:custGeom>
              <a:avLst/>
              <a:gdLst>
                <a:gd name="T0" fmla="*/ 8 w 16"/>
                <a:gd name="T1" fmla="*/ 0 h 15"/>
                <a:gd name="T2" fmla="*/ 0 w 16"/>
                <a:gd name="T3" fmla="*/ 7 h 15"/>
                <a:gd name="T4" fmla="*/ 8 w 16"/>
                <a:gd name="T5" fmla="*/ 15 h 15"/>
                <a:gd name="T6" fmla="*/ 16 w 16"/>
                <a:gd name="T7" fmla="*/ 7 h 15"/>
                <a:gd name="T8" fmla="*/ 8 w 16"/>
                <a:gd name="T9" fmla="*/ 0 h 15"/>
                <a:gd name="T10" fmla="*/ 8 w 16"/>
                <a:gd name="T11" fmla="*/ 12 h 15"/>
                <a:gd name="T12" fmla="*/ 3 w 16"/>
                <a:gd name="T13" fmla="*/ 7 h 15"/>
                <a:gd name="T14" fmla="*/ 8 w 16"/>
                <a:gd name="T15" fmla="*/ 3 h 15"/>
                <a:gd name="T16" fmla="*/ 13 w 16"/>
                <a:gd name="T17" fmla="*/ 7 h 15"/>
                <a:gd name="T18" fmla="*/ 8 w 16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2"/>
                    <a:pt x="4" y="15"/>
                    <a:pt x="8" y="15"/>
                  </a:cubicBezTo>
                  <a:cubicBezTo>
                    <a:pt x="12" y="15"/>
                    <a:pt x="16" y="12"/>
                    <a:pt x="16" y="7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7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1" y="3"/>
                    <a:pt x="13" y="5"/>
                    <a:pt x="13" y="7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213">
              <a:extLst>
                <a:ext uri="{FF2B5EF4-FFF2-40B4-BE49-F238E27FC236}">
                  <a16:creationId xmlns:a16="http://schemas.microsoft.com/office/drawing/2014/main" id="{75360E62-69A3-4A55-9BBE-1C22652DD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3149600"/>
              <a:ext cx="1166813" cy="1182688"/>
            </a:xfrm>
            <a:custGeom>
              <a:avLst/>
              <a:gdLst>
                <a:gd name="T0" fmla="*/ 252 w 262"/>
                <a:gd name="T1" fmla="*/ 164 h 267"/>
                <a:gd name="T2" fmla="*/ 248 w 262"/>
                <a:gd name="T3" fmla="*/ 164 h 267"/>
                <a:gd name="T4" fmla="*/ 237 w 262"/>
                <a:gd name="T5" fmla="*/ 175 h 267"/>
                <a:gd name="T6" fmla="*/ 237 w 262"/>
                <a:gd name="T7" fmla="*/ 198 h 267"/>
                <a:gd name="T8" fmla="*/ 234 w 262"/>
                <a:gd name="T9" fmla="*/ 202 h 267"/>
                <a:gd name="T10" fmla="*/ 172 w 262"/>
                <a:gd name="T11" fmla="*/ 202 h 267"/>
                <a:gd name="T12" fmla="*/ 168 w 262"/>
                <a:gd name="T13" fmla="*/ 198 h 267"/>
                <a:gd name="T14" fmla="*/ 168 w 262"/>
                <a:gd name="T15" fmla="*/ 63 h 267"/>
                <a:gd name="T16" fmla="*/ 172 w 262"/>
                <a:gd name="T17" fmla="*/ 59 h 267"/>
                <a:gd name="T18" fmla="*/ 202 w 262"/>
                <a:gd name="T19" fmla="*/ 59 h 267"/>
                <a:gd name="T20" fmla="*/ 213 w 262"/>
                <a:gd name="T21" fmla="*/ 49 h 267"/>
                <a:gd name="T22" fmla="*/ 213 w 262"/>
                <a:gd name="T23" fmla="*/ 11 h 267"/>
                <a:gd name="T24" fmla="*/ 202 w 262"/>
                <a:gd name="T25" fmla="*/ 0 h 267"/>
                <a:gd name="T26" fmla="*/ 130 w 262"/>
                <a:gd name="T27" fmla="*/ 0 h 267"/>
                <a:gd name="T28" fmla="*/ 119 w 262"/>
                <a:gd name="T29" fmla="*/ 11 h 267"/>
                <a:gd name="T30" fmla="*/ 119 w 262"/>
                <a:gd name="T31" fmla="*/ 122 h 267"/>
                <a:gd name="T32" fmla="*/ 115 w 262"/>
                <a:gd name="T33" fmla="*/ 126 h 267"/>
                <a:gd name="T34" fmla="*/ 67 w 262"/>
                <a:gd name="T35" fmla="*/ 126 h 267"/>
                <a:gd name="T36" fmla="*/ 64 w 262"/>
                <a:gd name="T37" fmla="*/ 122 h 267"/>
                <a:gd name="T38" fmla="*/ 64 w 262"/>
                <a:gd name="T39" fmla="*/ 82 h 267"/>
                <a:gd name="T40" fmla="*/ 53 w 262"/>
                <a:gd name="T41" fmla="*/ 72 h 267"/>
                <a:gd name="T42" fmla="*/ 0 w 262"/>
                <a:gd name="T43" fmla="*/ 72 h 267"/>
                <a:gd name="T44" fmla="*/ 0 w 262"/>
                <a:gd name="T45" fmla="*/ 74 h 267"/>
                <a:gd name="T46" fmla="*/ 53 w 262"/>
                <a:gd name="T47" fmla="*/ 74 h 267"/>
                <a:gd name="T48" fmla="*/ 62 w 262"/>
                <a:gd name="T49" fmla="*/ 82 h 267"/>
                <a:gd name="T50" fmla="*/ 62 w 262"/>
                <a:gd name="T51" fmla="*/ 122 h 267"/>
                <a:gd name="T52" fmla="*/ 67 w 262"/>
                <a:gd name="T53" fmla="*/ 128 h 267"/>
                <a:gd name="T54" fmla="*/ 115 w 262"/>
                <a:gd name="T55" fmla="*/ 128 h 267"/>
                <a:gd name="T56" fmla="*/ 121 w 262"/>
                <a:gd name="T57" fmla="*/ 122 h 267"/>
                <a:gd name="T58" fmla="*/ 121 w 262"/>
                <a:gd name="T59" fmla="*/ 11 h 267"/>
                <a:gd name="T60" fmla="*/ 130 w 262"/>
                <a:gd name="T61" fmla="*/ 2 h 267"/>
                <a:gd name="T62" fmla="*/ 202 w 262"/>
                <a:gd name="T63" fmla="*/ 2 h 267"/>
                <a:gd name="T64" fmla="*/ 211 w 262"/>
                <a:gd name="T65" fmla="*/ 11 h 267"/>
                <a:gd name="T66" fmla="*/ 211 w 262"/>
                <a:gd name="T67" fmla="*/ 49 h 267"/>
                <a:gd name="T68" fmla="*/ 202 w 262"/>
                <a:gd name="T69" fmla="*/ 57 h 267"/>
                <a:gd name="T70" fmla="*/ 172 w 262"/>
                <a:gd name="T71" fmla="*/ 57 h 267"/>
                <a:gd name="T72" fmla="*/ 166 w 262"/>
                <a:gd name="T73" fmla="*/ 63 h 267"/>
                <a:gd name="T74" fmla="*/ 166 w 262"/>
                <a:gd name="T75" fmla="*/ 198 h 267"/>
                <a:gd name="T76" fmla="*/ 172 w 262"/>
                <a:gd name="T77" fmla="*/ 204 h 267"/>
                <a:gd name="T78" fmla="*/ 234 w 262"/>
                <a:gd name="T79" fmla="*/ 204 h 267"/>
                <a:gd name="T80" fmla="*/ 239 w 262"/>
                <a:gd name="T81" fmla="*/ 198 h 267"/>
                <a:gd name="T82" fmla="*/ 239 w 262"/>
                <a:gd name="T83" fmla="*/ 175 h 267"/>
                <a:gd name="T84" fmla="*/ 248 w 262"/>
                <a:gd name="T85" fmla="*/ 166 h 267"/>
                <a:gd name="T86" fmla="*/ 252 w 262"/>
                <a:gd name="T87" fmla="*/ 166 h 267"/>
                <a:gd name="T88" fmla="*/ 260 w 262"/>
                <a:gd name="T89" fmla="*/ 175 h 267"/>
                <a:gd name="T90" fmla="*/ 260 w 262"/>
                <a:gd name="T91" fmla="*/ 267 h 267"/>
                <a:gd name="T92" fmla="*/ 262 w 262"/>
                <a:gd name="T93" fmla="*/ 267 h 267"/>
                <a:gd name="T94" fmla="*/ 262 w 262"/>
                <a:gd name="T95" fmla="*/ 175 h 267"/>
                <a:gd name="T96" fmla="*/ 252 w 262"/>
                <a:gd name="T97" fmla="*/ 16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2" h="267">
                  <a:moveTo>
                    <a:pt x="252" y="164"/>
                  </a:moveTo>
                  <a:cubicBezTo>
                    <a:pt x="248" y="164"/>
                    <a:pt x="248" y="164"/>
                    <a:pt x="248" y="164"/>
                  </a:cubicBezTo>
                  <a:cubicBezTo>
                    <a:pt x="242" y="164"/>
                    <a:pt x="237" y="169"/>
                    <a:pt x="237" y="175"/>
                  </a:cubicBezTo>
                  <a:cubicBezTo>
                    <a:pt x="237" y="198"/>
                    <a:pt x="237" y="198"/>
                    <a:pt x="237" y="198"/>
                  </a:cubicBezTo>
                  <a:cubicBezTo>
                    <a:pt x="237" y="200"/>
                    <a:pt x="236" y="202"/>
                    <a:pt x="234" y="202"/>
                  </a:cubicBezTo>
                  <a:cubicBezTo>
                    <a:pt x="172" y="202"/>
                    <a:pt x="172" y="202"/>
                    <a:pt x="172" y="202"/>
                  </a:cubicBezTo>
                  <a:cubicBezTo>
                    <a:pt x="170" y="202"/>
                    <a:pt x="168" y="200"/>
                    <a:pt x="168" y="198"/>
                  </a:cubicBezTo>
                  <a:cubicBezTo>
                    <a:pt x="168" y="63"/>
                    <a:pt x="168" y="63"/>
                    <a:pt x="168" y="63"/>
                  </a:cubicBezTo>
                  <a:cubicBezTo>
                    <a:pt x="168" y="61"/>
                    <a:pt x="170" y="59"/>
                    <a:pt x="172" y="59"/>
                  </a:cubicBezTo>
                  <a:cubicBezTo>
                    <a:pt x="202" y="59"/>
                    <a:pt x="202" y="59"/>
                    <a:pt x="202" y="59"/>
                  </a:cubicBezTo>
                  <a:cubicBezTo>
                    <a:pt x="208" y="59"/>
                    <a:pt x="213" y="54"/>
                    <a:pt x="213" y="49"/>
                  </a:cubicBezTo>
                  <a:cubicBezTo>
                    <a:pt x="213" y="11"/>
                    <a:pt x="213" y="11"/>
                    <a:pt x="213" y="11"/>
                  </a:cubicBezTo>
                  <a:cubicBezTo>
                    <a:pt x="213" y="5"/>
                    <a:pt x="208" y="0"/>
                    <a:pt x="202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4" y="0"/>
                    <a:pt x="119" y="5"/>
                    <a:pt x="119" y="11"/>
                  </a:cubicBezTo>
                  <a:cubicBezTo>
                    <a:pt x="119" y="122"/>
                    <a:pt x="119" y="122"/>
                    <a:pt x="119" y="122"/>
                  </a:cubicBezTo>
                  <a:cubicBezTo>
                    <a:pt x="119" y="124"/>
                    <a:pt x="117" y="126"/>
                    <a:pt x="115" y="126"/>
                  </a:cubicBezTo>
                  <a:cubicBezTo>
                    <a:pt x="67" y="126"/>
                    <a:pt x="67" y="126"/>
                    <a:pt x="67" y="126"/>
                  </a:cubicBezTo>
                  <a:cubicBezTo>
                    <a:pt x="65" y="126"/>
                    <a:pt x="64" y="124"/>
                    <a:pt x="64" y="12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77"/>
                    <a:pt x="59" y="72"/>
                    <a:pt x="53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8" y="74"/>
                    <a:pt x="62" y="78"/>
                    <a:pt x="62" y="82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2" y="125"/>
                    <a:pt x="64" y="128"/>
                    <a:pt x="67" y="128"/>
                  </a:cubicBezTo>
                  <a:cubicBezTo>
                    <a:pt x="115" y="128"/>
                    <a:pt x="115" y="128"/>
                    <a:pt x="115" y="128"/>
                  </a:cubicBezTo>
                  <a:cubicBezTo>
                    <a:pt x="119" y="128"/>
                    <a:pt x="121" y="125"/>
                    <a:pt x="121" y="122"/>
                  </a:cubicBezTo>
                  <a:cubicBezTo>
                    <a:pt x="121" y="11"/>
                    <a:pt x="121" y="11"/>
                    <a:pt x="121" y="11"/>
                  </a:cubicBezTo>
                  <a:cubicBezTo>
                    <a:pt x="121" y="6"/>
                    <a:pt x="125" y="2"/>
                    <a:pt x="130" y="2"/>
                  </a:cubicBezTo>
                  <a:cubicBezTo>
                    <a:pt x="202" y="2"/>
                    <a:pt x="202" y="2"/>
                    <a:pt x="202" y="2"/>
                  </a:cubicBezTo>
                  <a:cubicBezTo>
                    <a:pt x="207" y="2"/>
                    <a:pt x="211" y="6"/>
                    <a:pt x="211" y="11"/>
                  </a:cubicBezTo>
                  <a:cubicBezTo>
                    <a:pt x="211" y="49"/>
                    <a:pt x="211" y="49"/>
                    <a:pt x="211" y="49"/>
                  </a:cubicBezTo>
                  <a:cubicBezTo>
                    <a:pt x="211" y="53"/>
                    <a:pt x="207" y="57"/>
                    <a:pt x="202" y="57"/>
                  </a:cubicBezTo>
                  <a:cubicBezTo>
                    <a:pt x="172" y="57"/>
                    <a:pt x="172" y="57"/>
                    <a:pt x="172" y="57"/>
                  </a:cubicBezTo>
                  <a:cubicBezTo>
                    <a:pt x="168" y="57"/>
                    <a:pt x="166" y="60"/>
                    <a:pt x="166" y="63"/>
                  </a:cubicBezTo>
                  <a:cubicBezTo>
                    <a:pt x="166" y="198"/>
                    <a:pt x="166" y="198"/>
                    <a:pt x="166" y="198"/>
                  </a:cubicBezTo>
                  <a:cubicBezTo>
                    <a:pt x="166" y="201"/>
                    <a:pt x="168" y="204"/>
                    <a:pt x="172" y="204"/>
                  </a:cubicBezTo>
                  <a:cubicBezTo>
                    <a:pt x="234" y="204"/>
                    <a:pt x="234" y="204"/>
                    <a:pt x="234" y="204"/>
                  </a:cubicBezTo>
                  <a:cubicBezTo>
                    <a:pt x="237" y="204"/>
                    <a:pt x="239" y="201"/>
                    <a:pt x="239" y="198"/>
                  </a:cubicBezTo>
                  <a:cubicBezTo>
                    <a:pt x="239" y="175"/>
                    <a:pt x="239" y="175"/>
                    <a:pt x="239" y="175"/>
                  </a:cubicBezTo>
                  <a:cubicBezTo>
                    <a:pt x="239" y="170"/>
                    <a:pt x="243" y="166"/>
                    <a:pt x="248" y="166"/>
                  </a:cubicBezTo>
                  <a:cubicBezTo>
                    <a:pt x="252" y="166"/>
                    <a:pt x="252" y="166"/>
                    <a:pt x="252" y="166"/>
                  </a:cubicBezTo>
                  <a:cubicBezTo>
                    <a:pt x="256" y="166"/>
                    <a:pt x="260" y="170"/>
                    <a:pt x="260" y="175"/>
                  </a:cubicBezTo>
                  <a:cubicBezTo>
                    <a:pt x="260" y="267"/>
                    <a:pt x="260" y="267"/>
                    <a:pt x="260" y="267"/>
                  </a:cubicBezTo>
                  <a:cubicBezTo>
                    <a:pt x="262" y="267"/>
                    <a:pt x="262" y="267"/>
                    <a:pt x="262" y="267"/>
                  </a:cubicBezTo>
                  <a:cubicBezTo>
                    <a:pt x="262" y="175"/>
                    <a:pt x="262" y="175"/>
                    <a:pt x="262" y="175"/>
                  </a:cubicBezTo>
                  <a:cubicBezTo>
                    <a:pt x="262" y="169"/>
                    <a:pt x="257" y="164"/>
                    <a:pt x="252" y="1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Oval 214">
              <a:extLst>
                <a:ext uri="{FF2B5EF4-FFF2-40B4-BE49-F238E27FC236}">
                  <a16:creationId xmlns:a16="http://schemas.microsoft.com/office/drawing/2014/main" id="{F4A4429B-4FC6-4C39-A835-133E411C3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3213" y="3384550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215">
              <a:extLst>
                <a:ext uri="{FF2B5EF4-FFF2-40B4-BE49-F238E27FC236}">
                  <a16:creationId xmlns:a16="http://schemas.microsoft.com/office/drawing/2014/main" id="{AC02CAD3-8576-4D6D-AEEF-83CE6305F6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3688" y="3379788"/>
              <a:ext cx="58738" cy="58738"/>
            </a:xfrm>
            <a:custGeom>
              <a:avLst/>
              <a:gdLst>
                <a:gd name="T0" fmla="*/ 7 w 13"/>
                <a:gd name="T1" fmla="*/ 0 h 13"/>
                <a:gd name="T2" fmla="*/ 0 w 13"/>
                <a:gd name="T3" fmla="*/ 6 h 13"/>
                <a:gd name="T4" fmla="*/ 7 w 13"/>
                <a:gd name="T5" fmla="*/ 13 h 13"/>
                <a:gd name="T6" fmla="*/ 13 w 13"/>
                <a:gd name="T7" fmla="*/ 6 h 13"/>
                <a:gd name="T8" fmla="*/ 7 w 13"/>
                <a:gd name="T9" fmla="*/ 0 h 13"/>
                <a:gd name="T10" fmla="*/ 7 w 13"/>
                <a:gd name="T11" fmla="*/ 10 h 13"/>
                <a:gd name="T12" fmla="*/ 3 w 13"/>
                <a:gd name="T13" fmla="*/ 6 h 13"/>
                <a:gd name="T14" fmla="*/ 7 w 13"/>
                <a:gd name="T15" fmla="*/ 3 h 13"/>
                <a:gd name="T16" fmla="*/ 10 w 13"/>
                <a:gd name="T17" fmla="*/ 6 h 13"/>
                <a:gd name="T18" fmla="*/ 7 w 13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7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10" y="13"/>
                    <a:pt x="13" y="10"/>
                    <a:pt x="13" y="6"/>
                  </a:cubicBezTo>
                  <a:cubicBezTo>
                    <a:pt x="13" y="3"/>
                    <a:pt x="10" y="0"/>
                    <a:pt x="7" y="0"/>
                  </a:cubicBezTo>
                  <a:close/>
                  <a:moveTo>
                    <a:pt x="7" y="10"/>
                  </a:moveTo>
                  <a:cubicBezTo>
                    <a:pt x="5" y="10"/>
                    <a:pt x="3" y="8"/>
                    <a:pt x="3" y="6"/>
                  </a:cubicBezTo>
                  <a:cubicBezTo>
                    <a:pt x="3" y="4"/>
                    <a:pt x="5" y="3"/>
                    <a:pt x="7" y="3"/>
                  </a:cubicBezTo>
                  <a:cubicBezTo>
                    <a:pt x="9" y="3"/>
                    <a:pt x="10" y="4"/>
                    <a:pt x="10" y="6"/>
                  </a:cubicBezTo>
                  <a:cubicBezTo>
                    <a:pt x="10" y="8"/>
                    <a:pt x="9" y="10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Oval 216">
              <a:extLst>
                <a:ext uri="{FF2B5EF4-FFF2-40B4-BE49-F238E27FC236}">
                  <a16:creationId xmlns:a16="http://schemas.microsoft.com/office/drawing/2014/main" id="{C45A55E8-8CA1-4B23-865A-A563DFC46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4292600"/>
              <a:ext cx="80963" cy="793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217">
              <a:extLst>
                <a:ext uri="{FF2B5EF4-FFF2-40B4-BE49-F238E27FC236}">
                  <a16:creationId xmlns:a16="http://schemas.microsoft.com/office/drawing/2014/main" id="{5E3A54FA-352B-45E4-AFD9-E56EA182BC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71975" y="4287838"/>
              <a:ext cx="88900" cy="88900"/>
            </a:xfrm>
            <a:custGeom>
              <a:avLst/>
              <a:gdLst>
                <a:gd name="T0" fmla="*/ 10 w 20"/>
                <a:gd name="T1" fmla="*/ 0 h 20"/>
                <a:gd name="T2" fmla="*/ 0 w 20"/>
                <a:gd name="T3" fmla="*/ 10 h 20"/>
                <a:gd name="T4" fmla="*/ 10 w 20"/>
                <a:gd name="T5" fmla="*/ 20 h 20"/>
                <a:gd name="T6" fmla="*/ 20 w 20"/>
                <a:gd name="T7" fmla="*/ 10 h 20"/>
                <a:gd name="T8" fmla="*/ 10 w 20"/>
                <a:gd name="T9" fmla="*/ 0 h 20"/>
                <a:gd name="T10" fmla="*/ 10 w 20"/>
                <a:gd name="T11" fmla="*/ 17 h 20"/>
                <a:gd name="T12" fmla="*/ 3 w 20"/>
                <a:gd name="T13" fmla="*/ 10 h 20"/>
                <a:gd name="T14" fmla="*/ 10 w 20"/>
                <a:gd name="T15" fmla="*/ 3 h 20"/>
                <a:gd name="T16" fmla="*/ 17 w 20"/>
                <a:gd name="T17" fmla="*/ 10 h 20"/>
                <a:gd name="T18" fmla="*/ 10 w 20"/>
                <a:gd name="T1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5" y="0"/>
                    <a:pt x="0" y="5"/>
                    <a:pt x="0" y="10"/>
                  </a:cubicBezTo>
                  <a:cubicBezTo>
                    <a:pt x="0" y="16"/>
                    <a:pt x="5" y="20"/>
                    <a:pt x="10" y="20"/>
                  </a:cubicBezTo>
                  <a:cubicBezTo>
                    <a:pt x="16" y="20"/>
                    <a:pt x="20" y="16"/>
                    <a:pt x="20" y="10"/>
                  </a:cubicBezTo>
                  <a:cubicBezTo>
                    <a:pt x="20" y="5"/>
                    <a:pt x="16" y="0"/>
                    <a:pt x="10" y="0"/>
                  </a:cubicBezTo>
                  <a:close/>
                  <a:moveTo>
                    <a:pt x="10" y="17"/>
                  </a:moveTo>
                  <a:cubicBezTo>
                    <a:pt x="6" y="17"/>
                    <a:pt x="3" y="14"/>
                    <a:pt x="3" y="10"/>
                  </a:cubicBezTo>
                  <a:cubicBezTo>
                    <a:pt x="3" y="6"/>
                    <a:pt x="6" y="3"/>
                    <a:pt x="10" y="3"/>
                  </a:cubicBezTo>
                  <a:cubicBezTo>
                    <a:pt x="14" y="3"/>
                    <a:pt x="17" y="6"/>
                    <a:pt x="17" y="10"/>
                  </a:cubicBezTo>
                  <a:cubicBezTo>
                    <a:pt x="17" y="14"/>
                    <a:pt x="14" y="17"/>
                    <a:pt x="10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Oval 218">
              <a:extLst>
                <a:ext uri="{FF2B5EF4-FFF2-40B4-BE49-F238E27FC236}">
                  <a16:creationId xmlns:a16="http://schemas.microsoft.com/office/drawing/2014/main" id="{2C93C633-EF3C-4E21-9EB1-2254AEB30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5800" y="3446463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219">
              <a:extLst>
                <a:ext uri="{FF2B5EF4-FFF2-40B4-BE49-F238E27FC236}">
                  <a16:creationId xmlns:a16="http://schemas.microsoft.com/office/drawing/2014/main" id="{6A08E195-FDD0-42A4-B67A-D5B9942D4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775" y="3570288"/>
              <a:ext cx="1225550" cy="207963"/>
            </a:xfrm>
            <a:custGeom>
              <a:avLst/>
              <a:gdLst>
                <a:gd name="T0" fmla="*/ 83 w 275"/>
                <a:gd name="T1" fmla="*/ 0 h 47"/>
                <a:gd name="T2" fmla="*/ 72 w 275"/>
                <a:gd name="T3" fmla="*/ 11 h 47"/>
                <a:gd name="T4" fmla="*/ 72 w 275"/>
                <a:gd name="T5" fmla="*/ 26 h 47"/>
                <a:gd name="T6" fmla="*/ 55 w 275"/>
                <a:gd name="T7" fmla="*/ 43 h 47"/>
                <a:gd name="T8" fmla="*/ 0 w 275"/>
                <a:gd name="T9" fmla="*/ 43 h 47"/>
                <a:gd name="T10" fmla="*/ 0 w 275"/>
                <a:gd name="T11" fmla="*/ 47 h 47"/>
                <a:gd name="T12" fmla="*/ 55 w 275"/>
                <a:gd name="T13" fmla="*/ 47 h 47"/>
                <a:gd name="T14" fmla="*/ 75 w 275"/>
                <a:gd name="T15" fmla="*/ 26 h 47"/>
                <a:gd name="T16" fmla="*/ 75 w 275"/>
                <a:gd name="T17" fmla="*/ 11 h 47"/>
                <a:gd name="T18" fmla="*/ 83 w 275"/>
                <a:gd name="T19" fmla="*/ 4 h 47"/>
                <a:gd name="T20" fmla="*/ 275 w 275"/>
                <a:gd name="T21" fmla="*/ 4 h 47"/>
                <a:gd name="T22" fmla="*/ 275 w 275"/>
                <a:gd name="T23" fmla="*/ 0 h 47"/>
                <a:gd name="T24" fmla="*/ 83 w 275"/>
                <a:gd name="T2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47">
                  <a:moveTo>
                    <a:pt x="83" y="0"/>
                  </a:moveTo>
                  <a:cubicBezTo>
                    <a:pt x="77" y="0"/>
                    <a:pt x="72" y="5"/>
                    <a:pt x="72" y="11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36"/>
                    <a:pt x="64" y="43"/>
                    <a:pt x="55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66" y="47"/>
                    <a:pt x="75" y="38"/>
                    <a:pt x="75" y="26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5" y="7"/>
                    <a:pt x="79" y="4"/>
                    <a:pt x="83" y="4"/>
                  </a:cubicBezTo>
                  <a:cubicBezTo>
                    <a:pt x="275" y="4"/>
                    <a:pt x="275" y="4"/>
                    <a:pt x="275" y="4"/>
                  </a:cubicBezTo>
                  <a:cubicBezTo>
                    <a:pt x="275" y="0"/>
                    <a:pt x="275" y="0"/>
                    <a:pt x="275" y="0"/>
                  </a:cubicBezTo>
                  <a:lnTo>
                    <a:pt x="8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Oval 220">
              <a:extLst>
                <a:ext uri="{FF2B5EF4-FFF2-40B4-BE49-F238E27FC236}">
                  <a16:creationId xmlns:a16="http://schemas.microsoft.com/office/drawing/2014/main" id="{E14326AF-95F5-42F1-9DAA-68E2AA9F2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875" y="2649538"/>
              <a:ext cx="71438" cy="698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221">
              <a:extLst>
                <a:ext uri="{FF2B5EF4-FFF2-40B4-BE49-F238E27FC236}">
                  <a16:creationId xmlns:a16="http://schemas.microsoft.com/office/drawing/2014/main" id="{85C2F527-A1DA-44CC-8607-840D69C36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7150" y="2684463"/>
              <a:ext cx="379413" cy="2427288"/>
            </a:xfrm>
            <a:custGeom>
              <a:avLst/>
              <a:gdLst>
                <a:gd name="T0" fmla="*/ 83 w 85"/>
                <a:gd name="T1" fmla="*/ 325 h 548"/>
                <a:gd name="T2" fmla="*/ 74 w 85"/>
                <a:gd name="T3" fmla="*/ 334 h 548"/>
                <a:gd name="T4" fmla="*/ 19 w 85"/>
                <a:gd name="T5" fmla="*/ 334 h 548"/>
                <a:gd name="T6" fmla="*/ 0 w 85"/>
                <a:gd name="T7" fmla="*/ 354 h 548"/>
                <a:gd name="T8" fmla="*/ 0 w 85"/>
                <a:gd name="T9" fmla="*/ 419 h 548"/>
                <a:gd name="T10" fmla="*/ 19 w 85"/>
                <a:gd name="T11" fmla="*/ 439 h 548"/>
                <a:gd name="T12" fmla="*/ 31 w 85"/>
                <a:gd name="T13" fmla="*/ 439 h 548"/>
                <a:gd name="T14" fmla="*/ 40 w 85"/>
                <a:gd name="T15" fmla="*/ 447 h 548"/>
                <a:gd name="T16" fmla="*/ 40 w 85"/>
                <a:gd name="T17" fmla="*/ 548 h 548"/>
                <a:gd name="T18" fmla="*/ 42 w 85"/>
                <a:gd name="T19" fmla="*/ 548 h 548"/>
                <a:gd name="T20" fmla="*/ 42 w 85"/>
                <a:gd name="T21" fmla="*/ 447 h 548"/>
                <a:gd name="T22" fmla="*/ 31 w 85"/>
                <a:gd name="T23" fmla="*/ 436 h 548"/>
                <a:gd name="T24" fmla="*/ 19 w 85"/>
                <a:gd name="T25" fmla="*/ 436 h 548"/>
                <a:gd name="T26" fmla="*/ 2 w 85"/>
                <a:gd name="T27" fmla="*/ 419 h 548"/>
                <a:gd name="T28" fmla="*/ 2 w 85"/>
                <a:gd name="T29" fmla="*/ 354 h 548"/>
                <a:gd name="T30" fmla="*/ 19 w 85"/>
                <a:gd name="T31" fmla="*/ 336 h 548"/>
                <a:gd name="T32" fmla="*/ 74 w 85"/>
                <a:gd name="T33" fmla="*/ 336 h 548"/>
                <a:gd name="T34" fmla="*/ 85 w 85"/>
                <a:gd name="T35" fmla="*/ 325 h 548"/>
                <a:gd name="T36" fmla="*/ 85 w 85"/>
                <a:gd name="T37" fmla="*/ 0 h 548"/>
                <a:gd name="T38" fmla="*/ 83 w 85"/>
                <a:gd name="T39" fmla="*/ 0 h 548"/>
                <a:gd name="T40" fmla="*/ 83 w 85"/>
                <a:gd name="T41" fmla="*/ 325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5" h="548">
                  <a:moveTo>
                    <a:pt x="83" y="325"/>
                  </a:moveTo>
                  <a:cubicBezTo>
                    <a:pt x="83" y="330"/>
                    <a:pt x="79" y="333"/>
                    <a:pt x="74" y="334"/>
                  </a:cubicBezTo>
                  <a:cubicBezTo>
                    <a:pt x="19" y="334"/>
                    <a:pt x="19" y="334"/>
                    <a:pt x="19" y="334"/>
                  </a:cubicBezTo>
                  <a:cubicBezTo>
                    <a:pt x="8" y="334"/>
                    <a:pt x="0" y="343"/>
                    <a:pt x="0" y="354"/>
                  </a:cubicBezTo>
                  <a:cubicBezTo>
                    <a:pt x="0" y="419"/>
                    <a:pt x="0" y="419"/>
                    <a:pt x="0" y="419"/>
                  </a:cubicBezTo>
                  <a:cubicBezTo>
                    <a:pt x="0" y="430"/>
                    <a:pt x="8" y="439"/>
                    <a:pt x="19" y="439"/>
                  </a:cubicBezTo>
                  <a:cubicBezTo>
                    <a:pt x="31" y="439"/>
                    <a:pt x="31" y="439"/>
                    <a:pt x="31" y="439"/>
                  </a:cubicBezTo>
                  <a:cubicBezTo>
                    <a:pt x="36" y="439"/>
                    <a:pt x="40" y="442"/>
                    <a:pt x="40" y="447"/>
                  </a:cubicBezTo>
                  <a:cubicBezTo>
                    <a:pt x="40" y="548"/>
                    <a:pt x="40" y="548"/>
                    <a:pt x="40" y="548"/>
                  </a:cubicBezTo>
                  <a:cubicBezTo>
                    <a:pt x="42" y="548"/>
                    <a:pt x="42" y="548"/>
                    <a:pt x="42" y="548"/>
                  </a:cubicBezTo>
                  <a:cubicBezTo>
                    <a:pt x="42" y="447"/>
                    <a:pt x="42" y="447"/>
                    <a:pt x="42" y="447"/>
                  </a:cubicBezTo>
                  <a:cubicBezTo>
                    <a:pt x="42" y="441"/>
                    <a:pt x="37" y="436"/>
                    <a:pt x="31" y="436"/>
                  </a:cubicBezTo>
                  <a:cubicBezTo>
                    <a:pt x="19" y="436"/>
                    <a:pt x="19" y="436"/>
                    <a:pt x="19" y="436"/>
                  </a:cubicBezTo>
                  <a:cubicBezTo>
                    <a:pt x="10" y="436"/>
                    <a:pt x="2" y="428"/>
                    <a:pt x="2" y="419"/>
                  </a:cubicBezTo>
                  <a:cubicBezTo>
                    <a:pt x="2" y="354"/>
                    <a:pt x="2" y="354"/>
                    <a:pt x="2" y="354"/>
                  </a:cubicBezTo>
                  <a:cubicBezTo>
                    <a:pt x="2" y="344"/>
                    <a:pt x="10" y="336"/>
                    <a:pt x="19" y="336"/>
                  </a:cubicBezTo>
                  <a:cubicBezTo>
                    <a:pt x="74" y="336"/>
                    <a:pt x="74" y="336"/>
                    <a:pt x="74" y="336"/>
                  </a:cubicBezTo>
                  <a:cubicBezTo>
                    <a:pt x="80" y="336"/>
                    <a:pt x="85" y="331"/>
                    <a:pt x="85" y="325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83" y="3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Rectangle 222">
              <a:extLst>
                <a:ext uri="{FF2B5EF4-FFF2-40B4-BE49-F238E27FC236}">
                  <a16:creationId xmlns:a16="http://schemas.microsoft.com/office/drawing/2014/main" id="{135D8165-68B5-46D9-99D8-429693EF8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1775" y="3402013"/>
              <a:ext cx="1016000" cy="95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Oval 223">
              <a:extLst>
                <a:ext uri="{FF2B5EF4-FFF2-40B4-BE49-F238E27FC236}">
                  <a16:creationId xmlns:a16="http://schemas.microsoft.com/office/drawing/2014/main" id="{ACCF095A-6EC7-4551-ACF4-BA0BD34CF8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3540125"/>
              <a:ext cx="84138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224">
              <a:extLst>
                <a:ext uri="{FF2B5EF4-FFF2-40B4-BE49-F238E27FC236}">
                  <a16:creationId xmlns:a16="http://schemas.microsoft.com/office/drawing/2014/main" id="{661FECCE-7F86-4448-92EA-D2C8F377F9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8113" y="3535363"/>
              <a:ext cx="93663" cy="93663"/>
            </a:xfrm>
            <a:custGeom>
              <a:avLst/>
              <a:gdLst>
                <a:gd name="T0" fmla="*/ 11 w 21"/>
                <a:gd name="T1" fmla="*/ 0 h 21"/>
                <a:gd name="T2" fmla="*/ 0 w 21"/>
                <a:gd name="T3" fmla="*/ 10 h 21"/>
                <a:gd name="T4" fmla="*/ 11 w 21"/>
                <a:gd name="T5" fmla="*/ 21 h 21"/>
                <a:gd name="T6" fmla="*/ 21 w 21"/>
                <a:gd name="T7" fmla="*/ 10 h 21"/>
                <a:gd name="T8" fmla="*/ 11 w 21"/>
                <a:gd name="T9" fmla="*/ 0 h 21"/>
                <a:gd name="T10" fmla="*/ 11 w 21"/>
                <a:gd name="T11" fmla="*/ 18 h 21"/>
                <a:gd name="T12" fmla="*/ 3 w 21"/>
                <a:gd name="T13" fmla="*/ 10 h 21"/>
                <a:gd name="T14" fmla="*/ 11 w 21"/>
                <a:gd name="T15" fmla="*/ 3 h 21"/>
                <a:gd name="T16" fmla="*/ 18 w 21"/>
                <a:gd name="T17" fmla="*/ 10 h 21"/>
                <a:gd name="T18" fmla="*/ 11 w 21"/>
                <a:gd name="T1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11" y="0"/>
                  </a:moveTo>
                  <a:cubicBezTo>
                    <a:pt x="5" y="0"/>
                    <a:pt x="0" y="4"/>
                    <a:pt x="0" y="10"/>
                  </a:cubicBezTo>
                  <a:cubicBezTo>
                    <a:pt x="0" y="16"/>
                    <a:pt x="5" y="21"/>
                    <a:pt x="11" y="21"/>
                  </a:cubicBezTo>
                  <a:cubicBezTo>
                    <a:pt x="17" y="21"/>
                    <a:pt x="21" y="16"/>
                    <a:pt x="21" y="10"/>
                  </a:cubicBezTo>
                  <a:cubicBezTo>
                    <a:pt x="21" y="4"/>
                    <a:pt x="17" y="0"/>
                    <a:pt x="11" y="0"/>
                  </a:cubicBezTo>
                  <a:close/>
                  <a:moveTo>
                    <a:pt x="11" y="18"/>
                  </a:moveTo>
                  <a:cubicBezTo>
                    <a:pt x="6" y="18"/>
                    <a:pt x="3" y="15"/>
                    <a:pt x="3" y="10"/>
                  </a:cubicBezTo>
                  <a:cubicBezTo>
                    <a:pt x="3" y="6"/>
                    <a:pt x="6" y="3"/>
                    <a:pt x="11" y="3"/>
                  </a:cubicBezTo>
                  <a:cubicBezTo>
                    <a:pt x="15" y="3"/>
                    <a:pt x="18" y="6"/>
                    <a:pt x="18" y="10"/>
                  </a:cubicBezTo>
                  <a:cubicBezTo>
                    <a:pt x="18" y="15"/>
                    <a:pt x="15" y="18"/>
                    <a:pt x="1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Oval 225">
              <a:extLst>
                <a:ext uri="{FF2B5EF4-FFF2-40B4-BE49-F238E27FC236}">
                  <a16:creationId xmlns:a16="http://schemas.microsoft.com/office/drawing/2014/main" id="{83DAAB79-DF7E-4289-8AF9-D25DF7AC4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2025" y="3552825"/>
              <a:ext cx="58738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226">
              <a:extLst>
                <a:ext uri="{FF2B5EF4-FFF2-40B4-BE49-F238E27FC236}">
                  <a16:creationId xmlns:a16="http://schemas.microsoft.com/office/drawing/2014/main" id="{26887E86-DBFF-4955-8E5A-F8191688A4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263" y="3548063"/>
              <a:ext cx="68263" cy="61913"/>
            </a:xfrm>
            <a:custGeom>
              <a:avLst/>
              <a:gdLst>
                <a:gd name="T0" fmla="*/ 8 w 15"/>
                <a:gd name="T1" fmla="*/ 0 h 14"/>
                <a:gd name="T2" fmla="*/ 0 w 15"/>
                <a:gd name="T3" fmla="*/ 7 h 14"/>
                <a:gd name="T4" fmla="*/ 8 w 15"/>
                <a:gd name="T5" fmla="*/ 14 h 14"/>
                <a:gd name="T6" fmla="*/ 15 w 15"/>
                <a:gd name="T7" fmla="*/ 7 h 14"/>
                <a:gd name="T8" fmla="*/ 8 w 15"/>
                <a:gd name="T9" fmla="*/ 0 h 14"/>
                <a:gd name="T10" fmla="*/ 8 w 15"/>
                <a:gd name="T11" fmla="*/ 12 h 14"/>
                <a:gd name="T12" fmla="*/ 2 w 15"/>
                <a:gd name="T13" fmla="*/ 7 h 14"/>
                <a:gd name="T14" fmla="*/ 8 w 15"/>
                <a:gd name="T15" fmla="*/ 2 h 14"/>
                <a:gd name="T16" fmla="*/ 13 w 15"/>
                <a:gd name="T17" fmla="*/ 7 h 14"/>
                <a:gd name="T18" fmla="*/ 8 w 15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4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2" y="10"/>
                    <a:pt x="2" y="7"/>
                  </a:cubicBezTo>
                  <a:cubicBezTo>
                    <a:pt x="2" y="4"/>
                    <a:pt x="5" y="2"/>
                    <a:pt x="8" y="2"/>
                  </a:cubicBezTo>
                  <a:cubicBezTo>
                    <a:pt x="11" y="2"/>
                    <a:pt x="13" y="4"/>
                    <a:pt x="13" y="7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Oval 227">
              <a:extLst>
                <a:ext uri="{FF2B5EF4-FFF2-40B4-BE49-F238E27FC236}">
                  <a16:creationId xmlns:a16="http://schemas.microsoft.com/office/drawing/2014/main" id="{7F63F91B-B023-4D1C-B935-5520FC25F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875" y="2928938"/>
              <a:ext cx="71438" cy="698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Freeform 228">
              <a:extLst>
                <a:ext uri="{FF2B5EF4-FFF2-40B4-BE49-F238E27FC236}">
                  <a16:creationId xmlns:a16="http://schemas.microsoft.com/office/drawing/2014/main" id="{E392F7D1-41FD-4681-B74E-EA4A71216A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2924175"/>
              <a:ext cx="79375" cy="79375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9 w 18"/>
                <a:gd name="T5" fmla="*/ 18 h 18"/>
                <a:gd name="T6" fmla="*/ 18 w 18"/>
                <a:gd name="T7" fmla="*/ 9 h 18"/>
                <a:gd name="T8" fmla="*/ 9 w 18"/>
                <a:gd name="T9" fmla="*/ 0 h 18"/>
                <a:gd name="T10" fmla="*/ 9 w 18"/>
                <a:gd name="T11" fmla="*/ 16 h 18"/>
                <a:gd name="T12" fmla="*/ 2 w 18"/>
                <a:gd name="T13" fmla="*/ 9 h 18"/>
                <a:gd name="T14" fmla="*/ 9 w 18"/>
                <a:gd name="T15" fmla="*/ 2 h 18"/>
                <a:gd name="T16" fmla="*/ 16 w 18"/>
                <a:gd name="T17" fmla="*/ 9 h 18"/>
                <a:gd name="T18" fmla="*/ 9 w 18"/>
                <a:gd name="T1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lose/>
                  <a:moveTo>
                    <a:pt x="9" y="16"/>
                  </a:moveTo>
                  <a:cubicBezTo>
                    <a:pt x="5" y="16"/>
                    <a:pt x="2" y="13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13" y="2"/>
                    <a:pt x="16" y="5"/>
                    <a:pt x="16" y="9"/>
                  </a:cubicBezTo>
                  <a:cubicBezTo>
                    <a:pt x="16" y="13"/>
                    <a:pt x="13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229">
              <a:extLst>
                <a:ext uri="{FF2B5EF4-FFF2-40B4-BE49-F238E27FC236}">
                  <a16:creationId xmlns:a16="http://schemas.microsoft.com/office/drawing/2014/main" id="{404497B3-D5D0-414D-962A-7DCF4BBA7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5" y="3800475"/>
              <a:ext cx="58738" cy="147638"/>
            </a:xfrm>
            <a:custGeom>
              <a:avLst/>
              <a:gdLst>
                <a:gd name="T0" fmla="*/ 10 w 13"/>
                <a:gd name="T1" fmla="*/ 0 h 33"/>
                <a:gd name="T2" fmla="*/ 4 w 13"/>
                <a:gd name="T3" fmla="*/ 0 h 33"/>
                <a:gd name="T4" fmla="*/ 0 w 13"/>
                <a:gd name="T5" fmla="*/ 3 h 33"/>
                <a:gd name="T6" fmla="*/ 0 w 13"/>
                <a:gd name="T7" fmla="*/ 29 h 33"/>
                <a:gd name="T8" fmla="*/ 4 w 13"/>
                <a:gd name="T9" fmla="*/ 33 h 33"/>
                <a:gd name="T10" fmla="*/ 10 w 13"/>
                <a:gd name="T11" fmla="*/ 33 h 33"/>
                <a:gd name="T12" fmla="*/ 13 w 13"/>
                <a:gd name="T13" fmla="*/ 29 h 33"/>
                <a:gd name="T14" fmla="*/ 13 w 13"/>
                <a:gd name="T15" fmla="*/ 3 h 33"/>
                <a:gd name="T16" fmla="*/ 10 w 13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33">
                  <a:moveTo>
                    <a:pt x="1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1"/>
                    <a:pt x="2" y="33"/>
                    <a:pt x="4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1"/>
                    <a:pt x="13" y="29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1"/>
                    <a:pt x="12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230">
              <a:extLst>
                <a:ext uri="{FF2B5EF4-FFF2-40B4-BE49-F238E27FC236}">
                  <a16:creationId xmlns:a16="http://schemas.microsoft.com/office/drawing/2014/main" id="{B0872CA4-1FF4-478C-8CB8-0D5440D6BE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60813" y="3792538"/>
              <a:ext cx="71438" cy="158750"/>
            </a:xfrm>
            <a:custGeom>
              <a:avLst/>
              <a:gdLst>
                <a:gd name="T0" fmla="*/ 11 w 16"/>
                <a:gd name="T1" fmla="*/ 0 h 36"/>
                <a:gd name="T2" fmla="*/ 5 w 16"/>
                <a:gd name="T3" fmla="*/ 0 h 36"/>
                <a:gd name="T4" fmla="*/ 0 w 16"/>
                <a:gd name="T5" fmla="*/ 5 h 36"/>
                <a:gd name="T6" fmla="*/ 0 w 16"/>
                <a:gd name="T7" fmla="*/ 31 h 36"/>
                <a:gd name="T8" fmla="*/ 5 w 16"/>
                <a:gd name="T9" fmla="*/ 36 h 36"/>
                <a:gd name="T10" fmla="*/ 11 w 16"/>
                <a:gd name="T11" fmla="*/ 36 h 36"/>
                <a:gd name="T12" fmla="*/ 16 w 16"/>
                <a:gd name="T13" fmla="*/ 31 h 36"/>
                <a:gd name="T14" fmla="*/ 16 w 16"/>
                <a:gd name="T15" fmla="*/ 5 h 36"/>
                <a:gd name="T16" fmla="*/ 11 w 16"/>
                <a:gd name="T17" fmla="*/ 0 h 36"/>
                <a:gd name="T18" fmla="*/ 13 w 16"/>
                <a:gd name="T19" fmla="*/ 31 h 36"/>
                <a:gd name="T20" fmla="*/ 11 w 16"/>
                <a:gd name="T21" fmla="*/ 33 h 36"/>
                <a:gd name="T22" fmla="*/ 5 w 16"/>
                <a:gd name="T23" fmla="*/ 33 h 36"/>
                <a:gd name="T24" fmla="*/ 3 w 16"/>
                <a:gd name="T25" fmla="*/ 31 h 36"/>
                <a:gd name="T26" fmla="*/ 3 w 16"/>
                <a:gd name="T27" fmla="*/ 5 h 36"/>
                <a:gd name="T28" fmla="*/ 5 w 16"/>
                <a:gd name="T29" fmla="*/ 3 h 36"/>
                <a:gd name="T30" fmla="*/ 11 w 16"/>
                <a:gd name="T31" fmla="*/ 3 h 36"/>
                <a:gd name="T32" fmla="*/ 13 w 16"/>
                <a:gd name="T33" fmla="*/ 5 h 36"/>
                <a:gd name="T34" fmla="*/ 13 w 16"/>
                <a:gd name="T35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36">
                  <a:moveTo>
                    <a:pt x="1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4"/>
                    <a:pt x="2" y="36"/>
                    <a:pt x="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4" y="36"/>
                    <a:pt x="16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2"/>
                    <a:pt x="14" y="0"/>
                    <a:pt x="11" y="0"/>
                  </a:cubicBezTo>
                  <a:close/>
                  <a:moveTo>
                    <a:pt x="13" y="31"/>
                  </a:moveTo>
                  <a:cubicBezTo>
                    <a:pt x="13" y="32"/>
                    <a:pt x="12" y="33"/>
                    <a:pt x="11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4" y="33"/>
                    <a:pt x="3" y="32"/>
                    <a:pt x="3" y="31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4"/>
                    <a:pt x="13" y="5"/>
                  </a:cubicBezTo>
                  <a:lnTo>
                    <a:pt x="13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Oval 231">
              <a:extLst>
                <a:ext uri="{FF2B5EF4-FFF2-40B4-BE49-F238E27FC236}">
                  <a16:creationId xmlns:a16="http://schemas.microsoft.com/office/drawing/2014/main" id="{E97EF355-436F-44BC-BDC5-522F49A92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6025" y="3127375"/>
              <a:ext cx="85725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232">
              <a:extLst>
                <a:ext uri="{FF2B5EF4-FFF2-40B4-BE49-F238E27FC236}">
                  <a16:creationId xmlns:a16="http://schemas.microsoft.com/office/drawing/2014/main" id="{006DD85A-BE07-42F6-B270-2C6AE0C73B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48088" y="3119438"/>
              <a:ext cx="96838" cy="101600"/>
            </a:xfrm>
            <a:custGeom>
              <a:avLst/>
              <a:gdLst>
                <a:gd name="T0" fmla="*/ 11 w 22"/>
                <a:gd name="T1" fmla="*/ 0 h 23"/>
                <a:gd name="T2" fmla="*/ 0 w 22"/>
                <a:gd name="T3" fmla="*/ 12 h 23"/>
                <a:gd name="T4" fmla="*/ 11 w 22"/>
                <a:gd name="T5" fmla="*/ 23 h 23"/>
                <a:gd name="T6" fmla="*/ 22 w 22"/>
                <a:gd name="T7" fmla="*/ 12 h 23"/>
                <a:gd name="T8" fmla="*/ 11 w 22"/>
                <a:gd name="T9" fmla="*/ 0 h 23"/>
                <a:gd name="T10" fmla="*/ 11 w 22"/>
                <a:gd name="T11" fmla="*/ 19 h 23"/>
                <a:gd name="T12" fmla="*/ 3 w 22"/>
                <a:gd name="T13" fmla="*/ 12 h 23"/>
                <a:gd name="T14" fmla="*/ 11 w 22"/>
                <a:gd name="T15" fmla="*/ 4 h 23"/>
                <a:gd name="T16" fmla="*/ 19 w 22"/>
                <a:gd name="T17" fmla="*/ 12 h 23"/>
                <a:gd name="T18" fmla="*/ 11 w 22"/>
                <a:gd name="T1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3">
                  <a:moveTo>
                    <a:pt x="11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8"/>
                    <a:pt x="5" y="23"/>
                    <a:pt x="11" y="23"/>
                  </a:cubicBezTo>
                  <a:cubicBezTo>
                    <a:pt x="17" y="23"/>
                    <a:pt x="22" y="18"/>
                    <a:pt x="22" y="12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9"/>
                  </a:moveTo>
                  <a:cubicBezTo>
                    <a:pt x="7" y="19"/>
                    <a:pt x="3" y="16"/>
                    <a:pt x="3" y="12"/>
                  </a:cubicBezTo>
                  <a:cubicBezTo>
                    <a:pt x="3" y="7"/>
                    <a:pt x="7" y="4"/>
                    <a:pt x="11" y="4"/>
                  </a:cubicBezTo>
                  <a:cubicBezTo>
                    <a:pt x="15" y="4"/>
                    <a:pt x="19" y="7"/>
                    <a:pt x="19" y="12"/>
                  </a:cubicBezTo>
                  <a:cubicBezTo>
                    <a:pt x="19" y="16"/>
                    <a:pt x="15" y="19"/>
                    <a:pt x="11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Oval 233">
              <a:extLst>
                <a:ext uri="{FF2B5EF4-FFF2-40B4-BE49-F238E27FC236}">
                  <a16:creationId xmlns:a16="http://schemas.microsoft.com/office/drawing/2014/main" id="{AFFB7354-D1A6-4952-ACF3-4DEB5D009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5550" y="3384550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Freeform 234">
              <a:extLst>
                <a:ext uri="{FF2B5EF4-FFF2-40B4-BE49-F238E27FC236}">
                  <a16:creationId xmlns:a16="http://schemas.microsoft.com/office/drawing/2014/main" id="{4AFD009B-8446-4851-A173-95356C0FBE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0788" y="3379788"/>
              <a:ext cx="58738" cy="58738"/>
            </a:xfrm>
            <a:custGeom>
              <a:avLst/>
              <a:gdLst>
                <a:gd name="T0" fmla="*/ 6 w 13"/>
                <a:gd name="T1" fmla="*/ 0 h 13"/>
                <a:gd name="T2" fmla="*/ 0 w 13"/>
                <a:gd name="T3" fmla="*/ 6 h 13"/>
                <a:gd name="T4" fmla="*/ 6 w 13"/>
                <a:gd name="T5" fmla="*/ 13 h 13"/>
                <a:gd name="T6" fmla="*/ 13 w 13"/>
                <a:gd name="T7" fmla="*/ 6 h 13"/>
                <a:gd name="T8" fmla="*/ 6 w 13"/>
                <a:gd name="T9" fmla="*/ 0 h 13"/>
                <a:gd name="T10" fmla="*/ 6 w 13"/>
                <a:gd name="T11" fmla="*/ 10 h 13"/>
                <a:gd name="T12" fmla="*/ 3 w 13"/>
                <a:gd name="T13" fmla="*/ 6 h 13"/>
                <a:gd name="T14" fmla="*/ 6 w 13"/>
                <a:gd name="T15" fmla="*/ 3 h 13"/>
                <a:gd name="T16" fmla="*/ 10 w 13"/>
                <a:gd name="T17" fmla="*/ 6 h 13"/>
                <a:gd name="T18" fmla="*/ 6 w 13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cubicBezTo>
                    <a:pt x="2" y="0"/>
                    <a:pt x="0" y="3"/>
                    <a:pt x="0" y="6"/>
                  </a:cubicBezTo>
                  <a:cubicBezTo>
                    <a:pt x="0" y="10"/>
                    <a:pt x="2" y="13"/>
                    <a:pt x="6" y="13"/>
                  </a:cubicBezTo>
                  <a:cubicBezTo>
                    <a:pt x="10" y="13"/>
                    <a:pt x="13" y="10"/>
                    <a:pt x="13" y="6"/>
                  </a:cubicBezTo>
                  <a:cubicBezTo>
                    <a:pt x="13" y="3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4" y="10"/>
                    <a:pt x="3" y="8"/>
                    <a:pt x="3" y="6"/>
                  </a:cubicBezTo>
                  <a:cubicBezTo>
                    <a:pt x="3" y="4"/>
                    <a:pt x="4" y="3"/>
                    <a:pt x="6" y="3"/>
                  </a:cubicBezTo>
                  <a:cubicBezTo>
                    <a:pt x="8" y="3"/>
                    <a:pt x="10" y="4"/>
                    <a:pt x="10" y="6"/>
                  </a:cubicBezTo>
                  <a:cubicBezTo>
                    <a:pt x="10" y="8"/>
                    <a:pt x="8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235">
              <a:extLst>
                <a:ext uri="{FF2B5EF4-FFF2-40B4-BE49-F238E27FC236}">
                  <a16:creationId xmlns:a16="http://schemas.microsoft.com/office/drawing/2014/main" id="{199DA2CB-542F-4674-8085-3951D7A54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2401888"/>
              <a:ext cx="71438" cy="1479550"/>
            </a:xfrm>
            <a:custGeom>
              <a:avLst/>
              <a:gdLst>
                <a:gd name="T0" fmla="*/ 3 w 16"/>
                <a:gd name="T1" fmla="*/ 323 h 334"/>
                <a:gd name="T2" fmla="*/ 3 w 16"/>
                <a:gd name="T3" fmla="*/ 0 h 334"/>
                <a:gd name="T4" fmla="*/ 0 w 16"/>
                <a:gd name="T5" fmla="*/ 0 h 334"/>
                <a:gd name="T6" fmla="*/ 0 w 16"/>
                <a:gd name="T7" fmla="*/ 323 h 334"/>
                <a:gd name="T8" fmla="*/ 11 w 16"/>
                <a:gd name="T9" fmla="*/ 334 h 334"/>
                <a:gd name="T10" fmla="*/ 16 w 16"/>
                <a:gd name="T11" fmla="*/ 334 h 334"/>
                <a:gd name="T12" fmla="*/ 16 w 16"/>
                <a:gd name="T13" fmla="*/ 331 h 334"/>
                <a:gd name="T14" fmla="*/ 11 w 16"/>
                <a:gd name="T15" fmla="*/ 331 h 334"/>
                <a:gd name="T16" fmla="*/ 3 w 16"/>
                <a:gd name="T17" fmla="*/ 32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34">
                  <a:moveTo>
                    <a:pt x="3" y="323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9"/>
                    <a:pt x="5" y="334"/>
                    <a:pt x="11" y="334"/>
                  </a:cubicBezTo>
                  <a:cubicBezTo>
                    <a:pt x="16" y="334"/>
                    <a:pt x="16" y="334"/>
                    <a:pt x="16" y="334"/>
                  </a:cubicBezTo>
                  <a:cubicBezTo>
                    <a:pt x="16" y="331"/>
                    <a:pt x="16" y="331"/>
                    <a:pt x="16" y="331"/>
                  </a:cubicBezTo>
                  <a:cubicBezTo>
                    <a:pt x="11" y="331"/>
                    <a:pt x="11" y="331"/>
                    <a:pt x="11" y="331"/>
                  </a:cubicBezTo>
                  <a:cubicBezTo>
                    <a:pt x="7" y="331"/>
                    <a:pt x="3" y="327"/>
                    <a:pt x="3" y="3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Oval 236">
              <a:extLst>
                <a:ext uri="{FF2B5EF4-FFF2-40B4-BE49-F238E27FC236}">
                  <a16:creationId xmlns:a16="http://schemas.microsoft.com/office/drawing/2014/main" id="{3A75032D-6D39-45E9-AD7E-ECB73F569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9213" y="2360613"/>
              <a:ext cx="88900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Freeform 237">
              <a:extLst>
                <a:ext uri="{FF2B5EF4-FFF2-40B4-BE49-F238E27FC236}">
                  <a16:creationId xmlns:a16="http://schemas.microsoft.com/office/drawing/2014/main" id="{30887CA5-9FF3-4513-AD99-5A4B94E5B2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4450" y="2352675"/>
              <a:ext cx="98425" cy="101600"/>
            </a:xfrm>
            <a:custGeom>
              <a:avLst/>
              <a:gdLst>
                <a:gd name="T0" fmla="*/ 11 w 22"/>
                <a:gd name="T1" fmla="*/ 0 h 23"/>
                <a:gd name="T2" fmla="*/ 0 w 22"/>
                <a:gd name="T3" fmla="*/ 12 h 23"/>
                <a:gd name="T4" fmla="*/ 11 w 22"/>
                <a:gd name="T5" fmla="*/ 23 h 23"/>
                <a:gd name="T6" fmla="*/ 22 w 22"/>
                <a:gd name="T7" fmla="*/ 12 h 23"/>
                <a:gd name="T8" fmla="*/ 11 w 22"/>
                <a:gd name="T9" fmla="*/ 0 h 23"/>
                <a:gd name="T10" fmla="*/ 11 w 22"/>
                <a:gd name="T11" fmla="*/ 20 h 23"/>
                <a:gd name="T12" fmla="*/ 2 w 22"/>
                <a:gd name="T13" fmla="*/ 12 h 23"/>
                <a:gd name="T14" fmla="*/ 11 w 22"/>
                <a:gd name="T15" fmla="*/ 3 h 23"/>
                <a:gd name="T16" fmla="*/ 20 w 22"/>
                <a:gd name="T17" fmla="*/ 12 h 23"/>
                <a:gd name="T18" fmla="*/ 11 w 22"/>
                <a:gd name="T19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3">
                  <a:moveTo>
                    <a:pt x="11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8"/>
                    <a:pt x="5" y="23"/>
                    <a:pt x="11" y="23"/>
                  </a:cubicBezTo>
                  <a:cubicBezTo>
                    <a:pt x="17" y="23"/>
                    <a:pt x="22" y="18"/>
                    <a:pt x="22" y="12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20"/>
                  </a:moveTo>
                  <a:cubicBezTo>
                    <a:pt x="6" y="20"/>
                    <a:pt x="2" y="16"/>
                    <a:pt x="2" y="12"/>
                  </a:cubicBezTo>
                  <a:cubicBezTo>
                    <a:pt x="2" y="7"/>
                    <a:pt x="6" y="3"/>
                    <a:pt x="11" y="3"/>
                  </a:cubicBezTo>
                  <a:cubicBezTo>
                    <a:pt x="16" y="3"/>
                    <a:pt x="20" y="7"/>
                    <a:pt x="20" y="12"/>
                  </a:cubicBezTo>
                  <a:cubicBezTo>
                    <a:pt x="20" y="16"/>
                    <a:pt x="16" y="20"/>
                    <a:pt x="1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Freeform 238">
              <a:extLst>
                <a:ext uri="{FF2B5EF4-FFF2-40B4-BE49-F238E27FC236}">
                  <a16:creationId xmlns:a16="http://schemas.microsoft.com/office/drawing/2014/main" id="{052C1BA3-A33D-4B6C-8F1F-40FB5BA5A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775" y="3406775"/>
              <a:ext cx="195263" cy="177800"/>
            </a:xfrm>
            <a:custGeom>
              <a:avLst/>
              <a:gdLst>
                <a:gd name="T0" fmla="*/ 41 w 44"/>
                <a:gd name="T1" fmla="*/ 0 h 40"/>
                <a:gd name="T2" fmla="*/ 41 w 44"/>
                <a:gd name="T3" fmla="*/ 30 h 40"/>
                <a:gd name="T4" fmla="*/ 33 w 44"/>
                <a:gd name="T5" fmla="*/ 38 h 40"/>
                <a:gd name="T6" fmla="*/ 0 w 44"/>
                <a:gd name="T7" fmla="*/ 38 h 40"/>
                <a:gd name="T8" fmla="*/ 0 w 44"/>
                <a:gd name="T9" fmla="*/ 40 h 40"/>
                <a:gd name="T10" fmla="*/ 33 w 44"/>
                <a:gd name="T11" fmla="*/ 40 h 40"/>
                <a:gd name="T12" fmla="*/ 44 w 44"/>
                <a:gd name="T13" fmla="*/ 30 h 40"/>
                <a:gd name="T14" fmla="*/ 44 w 44"/>
                <a:gd name="T15" fmla="*/ 0 h 40"/>
                <a:gd name="T16" fmla="*/ 41 w 44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40">
                  <a:moveTo>
                    <a:pt x="41" y="0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1" y="34"/>
                    <a:pt x="38" y="38"/>
                    <a:pt x="33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9" y="40"/>
                    <a:pt x="44" y="36"/>
                    <a:pt x="44" y="30"/>
                  </a:cubicBezTo>
                  <a:cubicBezTo>
                    <a:pt x="44" y="0"/>
                    <a:pt x="44" y="0"/>
                    <a:pt x="44" y="0"/>
                  </a:cubicBezTo>
                  <a:lnTo>
                    <a:pt x="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Oval 239">
              <a:extLst>
                <a:ext uri="{FF2B5EF4-FFF2-40B4-BE49-F238E27FC236}">
                  <a16:creationId xmlns:a16="http://schemas.microsoft.com/office/drawing/2014/main" id="{6A066750-AAC0-43B3-A333-2039C51438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2113" y="3379788"/>
              <a:ext cx="58738" cy="587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Freeform 240">
              <a:extLst>
                <a:ext uri="{FF2B5EF4-FFF2-40B4-BE49-F238E27FC236}">
                  <a16:creationId xmlns:a16="http://schemas.microsoft.com/office/drawing/2014/main" id="{A3ACAFFB-913F-418C-A743-4DA5411668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27350" y="3376613"/>
              <a:ext cx="71438" cy="65088"/>
            </a:xfrm>
            <a:custGeom>
              <a:avLst/>
              <a:gdLst>
                <a:gd name="T0" fmla="*/ 8 w 16"/>
                <a:gd name="T1" fmla="*/ 0 h 15"/>
                <a:gd name="T2" fmla="*/ 0 w 16"/>
                <a:gd name="T3" fmla="*/ 7 h 15"/>
                <a:gd name="T4" fmla="*/ 8 w 16"/>
                <a:gd name="T5" fmla="*/ 15 h 15"/>
                <a:gd name="T6" fmla="*/ 16 w 16"/>
                <a:gd name="T7" fmla="*/ 7 h 15"/>
                <a:gd name="T8" fmla="*/ 8 w 16"/>
                <a:gd name="T9" fmla="*/ 0 h 15"/>
                <a:gd name="T10" fmla="*/ 8 w 16"/>
                <a:gd name="T11" fmla="*/ 12 h 15"/>
                <a:gd name="T12" fmla="*/ 3 w 16"/>
                <a:gd name="T13" fmla="*/ 7 h 15"/>
                <a:gd name="T14" fmla="*/ 8 w 16"/>
                <a:gd name="T15" fmla="*/ 3 h 15"/>
                <a:gd name="T16" fmla="*/ 13 w 16"/>
                <a:gd name="T17" fmla="*/ 7 h 15"/>
                <a:gd name="T18" fmla="*/ 8 w 16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5">
                  <a:moveTo>
                    <a:pt x="8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2" y="15"/>
                    <a:pt x="16" y="12"/>
                    <a:pt x="16" y="7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7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3" y="5"/>
                    <a:pt x="13" y="7"/>
                  </a:cubicBezTo>
                  <a:cubicBezTo>
                    <a:pt x="13" y="10"/>
                    <a:pt x="10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IT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D01F2C6-8219-4D15-A40A-4A698052A50F}"/>
              </a:ext>
            </a:extLst>
          </p:cNvPr>
          <p:cNvGrpSpPr/>
          <p:nvPr/>
        </p:nvGrpSpPr>
        <p:grpSpPr>
          <a:xfrm>
            <a:off x="494809" y="1162833"/>
            <a:ext cx="8166630" cy="706028"/>
            <a:chOff x="494809" y="1162833"/>
            <a:chExt cx="8166630" cy="706028"/>
          </a:xfrm>
        </p:grpSpPr>
        <p:sp>
          <p:nvSpPr>
            <p:cNvPr id="86" name="Rectangle: Single Corner Snipped 85">
              <a:extLst>
                <a:ext uri="{FF2B5EF4-FFF2-40B4-BE49-F238E27FC236}">
                  <a16:creationId xmlns:a16="http://schemas.microsoft.com/office/drawing/2014/main" id="{B9990A70-05CD-4A60-A8E5-CE7F8F7A7039}"/>
                </a:ext>
              </a:extLst>
            </p:cNvPr>
            <p:cNvSpPr/>
            <p:nvPr/>
          </p:nvSpPr>
          <p:spPr>
            <a:xfrm>
              <a:off x="494809" y="1162834"/>
              <a:ext cx="2307362" cy="706027"/>
            </a:xfrm>
            <a:prstGeom prst="snip1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663D74E-3A5C-4290-92F0-94C5D325A6BA}"/>
                </a:ext>
              </a:extLst>
            </p:cNvPr>
            <p:cNvSpPr txBox="1"/>
            <p:nvPr/>
          </p:nvSpPr>
          <p:spPr>
            <a:xfrm>
              <a:off x="1250838" y="1336314"/>
              <a:ext cx="1542437" cy="359067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txBody>
            <a:bodyPr wrap="square" lIns="68580" tIns="34290" rIns="68580" bIns="34290" rtlCol="0" anchor="ctr">
              <a:no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+mj-lt"/>
                </a:rPr>
                <a:t>Why</a:t>
              </a:r>
              <a:endParaRPr lang="en-US" sz="1100" dirty="0">
                <a:solidFill>
                  <a:schemeClr val="tx2"/>
                </a:solidFill>
                <a:latin typeface="+mj-lt"/>
              </a:endParaRPr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A5336656-39B7-440E-A524-8B1440FC0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527" y="1245421"/>
              <a:ext cx="540853" cy="540853"/>
            </a:xfrm>
            <a:prstGeom prst="rect">
              <a:avLst/>
            </a:prstGeom>
          </p:spPr>
        </p:pic>
        <p:sp>
          <p:nvSpPr>
            <p:cNvPr id="104" name="Rectangle: Top Corners Rounded 103">
              <a:extLst>
                <a:ext uri="{FF2B5EF4-FFF2-40B4-BE49-F238E27FC236}">
                  <a16:creationId xmlns:a16="http://schemas.microsoft.com/office/drawing/2014/main" id="{F4A80C2E-DAE6-4088-A1E4-6EBA8DA9E049}"/>
                </a:ext>
              </a:extLst>
            </p:cNvPr>
            <p:cNvSpPr/>
            <p:nvPr/>
          </p:nvSpPr>
          <p:spPr>
            <a:xfrm rot="5400000">
              <a:off x="5399312" y="-1393266"/>
              <a:ext cx="706027" cy="58182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D8AA835-50D3-409E-B524-1D63D0C8869B}"/>
                </a:ext>
              </a:extLst>
            </p:cNvPr>
            <p:cNvSpPr txBox="1"/>
            <p:nvPr/>
          </p:nvSpPr>
          <p:spPr>
            <a:xfrm>
              <a:off x="3236907" y="1200376"/>
              <a:ext cx="1741233" cy="6309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r" defTabSz="457189" rtl="0" eaLnBrk="1" fontAlgn="base" latinLnBrk="0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+mn-cs"/>
                </a:rPr>
                <a:t>Business </a:t>
              </a:r>
            </a:p>
            <a:p>
              <a:pPr marL="0" marR="0" lvl="0" indent="0" algn="r" defTabSz="457189" rtl="0" eaLnBrk="1" fontAlgn="base" latinLnBrk="0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+mn-cs"/>
                </a:rPr>
                <a:t>Strategy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8BBE0212-372D-4250-BB56-A8748FDFA489}"/>
                </a:ext>
              </a:extLst>
            </p:cNvPr>
            <p:cNvSpPr txBox="1"/>
            <p:nvPr/>
          </p:nvSpPr>
          <p:spPr>
            <a:xfrm>
              <a:off x="5357808" y="1192682"/>
              <a:ext cx="2947995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171450" marR="0" lvl="0" indent="-171450" algn="l" defTabSz="457189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  <a:cs typeface="+mn-cs"/>
                </a:rPr>
                <a:t>Accelerate innovation</a:t>
              </a:r>
            </a:p>
            <a:p>
              <a:pPr marL="171450" marR="0" lvl="0" indent="-171450" algn="l" defTabSz="457189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  <a:cs typeface="+mn-cs"/>
                </a:rPr>
                <a:t>Customer and partner value</a:t>
              </a:r>
            </a:p>
            <a:p>
              <a:pPr marL="171450" marR="0" lvl="0" indent="-171450" algn="l" defTabSz="457189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E2E digital company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8B9086EF-3C00-4D59-AA2F-B5303D028603}"/>
              </a:ext>
            </a:extLst>
          </p:cNvPr>
          <p:cNvGrpSpPr/>
          <p:nvPr/>
        </p:nvGrpSpPr>
        <p:grpSpPr>
          <a:xfrm>
            <a:off x="494809" y="3692243"/>
            <a:ext cx="4496291" cy="430887"/>
            <a:chOff x="494809" y="3669693"/>
            <a:chExt cx="8166630" cy="782620"/>
          </a:xfrm>
        </p:grpSpPr>
        <p:sp>
          <p:nvSpPr>
            <p:cNvPr id="100" name="Rectangle: Single Corner Snipped 99">
              <a:extLst>
                <a:ext uri="{FF2B5EF4-FFF2-40B4-BE49-F238E27FC236}">
                  <a16:creationId xmlns:a16="http://schemas.microsoft.com/office/drawing/2014/main" id="{79AD3F43-8CE3-43E0-BDD8-761D0F2B7512}"/>
                </a:ext>
              </a:extLst>
            </p:cNvPr>
            <p:cNvSpPr/>
            <p:nvPr/>
          </p:nvSpPr>
          <p:spPr>
            <a:xfrm>
              <a:off x="494809" y="3707993"/>
              <a:ext cx="2307362" cy="706027"/>
            </a:xfrm>
            <a:prstGeom prst="snip1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sz="1000" dirty="0">
                <a:latin typeface="+mj-lt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03A7CAEE-E2A2-4075-8CE8-A5F8A5F1DF70}"/>
                </a:ext>
              </a:extLst>
            </p:cNvPr>
            <p:cNvSpPr txBox="1"/>
            <p:nvPr/>
          </p:nvSpPr>
          <p:spPr>
            <a:xfrm>
              <a:off x="1250838" y="3881473"/>
              <a:ext cx="1542437" cy="359067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txBody>
            <a:bodyPr wrap="square" lIns="68580" tIns="34290" rIns="68580" bIns="34290" rtlCol="0" anchor="ctr">
              <a:noAutofit/>
            </a:bodyPr>
            <a:lstStyle/>
            <a:p>
              <a:r>
                <a:rPr lang="en-US" sz="1100" dirty="0">
                  <a:solidFill>
                    <a:schemeClr val="tx2"/>
                  </a:solidFill>
                  <a:latin typeface="+mj-lt"/>
                </a:rPr>
                <a:t>Who</a:t>
              </a:r>
              <a:endParaRPr lang="en-US" sz="6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20" name="Rectangle: Top Corners Rounded 119">
              <a:extLst>
                <a:ext uri="{FF2B5EF4-FFF2-40B4-BE49-F238E27FC236}">
                  <a16:creationId xmlns:a16="http://schemas.microsoft.com/office/drawing/2014/main" id="{ED26F8CE-B148-485A-BC28-FFA92DF84E37}"/>
                </a:ext>
              </a:extLst>
            </p:cNvPr>
            <p:cNvSpPr/>
            <p:nvPr/>
          </p:nvSpPr>
          <p:spPr>
            <a:xfrm rot="5400000">
              <a:off x="5399312" y="1151892"/>
              <a:ext cx="706027" cy="58182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sz="1000" dirty="0">
                <a:latin typeface="+mj-lt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34535B1A-CF30-4121-873F-5E3BB1F056E8}"/>
                </a:ext>
              </a:extLst>
            </p:cNvPr>
            <p:cNvSpPr txBox="1"/>
            <p:nvPr/>
          </p:nvSpPr>
          <p:spPr>
            <a:xfrm>
              <a:off x="3236906" y="3669693"/>
              <a:ext cx="1741232" cy="7826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r" defTabSz="457189">
                <a:defRPr/>
              </a:pPr>
              <a:r>
                <a:rPr lang="en-US" sz="1050" dirty="0">
                  <a:solidFill>
                    <a:schemeClr val="accent1"/>
                  </a:solidFill>
                  <a:latin typeface="+mn-lt"/>
                  <a:cs typeface="+mn-cs"/>
                </a:rPr>
                <a:t>Best People &amp; Teams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20B179E-1F92-4661-8B45-7DAEFEC8CFB9}"/>
                </a:ext>
              </a:extLst>
            </p:cNvPr>
            <p:cNvSpPr txBox="1"/>
            <p:nvPr/>
          </p:nvSpPr>
          <p:spPr>
            <a:xfrm>
              <a:off x="5357808" y="3737840"/>
              <a:ext cx="2947995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114300" lvl="0" indent="-114300" defTabSz="457189"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schemeClr val="bg2"/>
                  </a:solidFill>
                  <a:latin typeface="CiscoSansTT ExtraLight"/>
                  <a:cs typeface="+mn-cs"/>
                </a:rPr>
                <a:t>Future Skills</a:t>
              </a:r>
            </a:p>
            <a:p>
              <a:pPr marL="114300" lvl="0" indent="-114300" defTabSz="457189"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schemeClr val="bg2"/>
                  </a:solidFill>
                  <a:latin typeface="CiscoSansTT ExtraLight"/>
                  <a:cs typeface="+mn-cs"/>
                </a:rPr>
                <a:t>Open Culture </a:t>
              </a:r>
            </a:p>
            <a:p>
              <a:pPr marL="114300" lvl="0" indent="-114300" defTabSz="457189"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schemeClr val="bg2"/>
                  </a:solidFill>
                  <a:latin typeface="CiscoSansTT ExtraLight"/>
                  <a:cs typeface="+mn-cs"/>
                </a:rPr>
                <a:t>Best Place to Work</a:t>
              </a:r>
            </a:p>
          </p:txBody>
        </p:sp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53DD2E2E-CA77-4FE5-908C-DCFC9EF19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527" y="3791937"/>
              <a:ext cx="539496" cy="539496"/>
            </a:xfrm>
            <a:prstGeom prst="rect">
              <a:avLst/>
            </a:prstGeom>
          </p:spPr>
        </p:pic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5EA73A8D-1FA0-4608-9558-283FE48A8274}"/>
              </a:ext>
            </a:extLst>
          </p:cNvPr>
          <p:cNvGrpSpPr/>
          <p:nvPr/>
        </p:nvGrpSpPr>
        <p:grpSpPr>
          <a:xfrm>
            <a:off x="494809" y="2002614"/>
            <a:ext cx="8166630" cy="706029"/>
            <a:chOff x="494809" y="2002614"/>
            <a:chExt cx="8166630" cy="706029"/>
          </a:xfrm>
        </p:grpSpPr>
        <p:sp>
          <p:nvSpPr>
            <p:cNvPr id="368" name="Rectangle: Single Corner Snipped 367">
              <a:extLst>
                <a:ext uri="{FF2B5EF4-FFF2-40B4-BE49-F238E27FC236}">
                  <a16:creationId xmlns:a16="http://schemas.microsoft.com/office/drawing/2014/main" id="{F7A55ADB-96B5-4086-B24C-AC4E9F5F0C76}"/>
                </a:ext>
              </a:extLst>
            </p:cNvPr>
            <p:cNvSpPr/>
            <p:nvPr/>
          </p:nvSpPr>
          <p:spPr>
            <a:xfrm>
              <a:off x="494809" y="2002616"/>
              <a:ext cx="2307362" cy="706027"/>
            </a:xfrm>
            <a:prstGeom prst="snip1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69" name="TextBox 368">
              <a:extLst>
                <a:ext uri="{FF2B5EF4-FFF2-40B4-BE49-F238E27FC236}">
                  <a16:creationId xmlns:a16="http://schemas.microsoft.com/office/drawing/2014/main" id="{A3EEC1FD-750D-42DD-8009-B194BDB24B36}"/>
                </a:ext>
              </a:extLst>
            </p:cNvPr>
            <p:cNvSpPr txBox="1"/>
            <p:nvPr/>
          </p:nvSpPr>
          <p:spPr>
            <a:xfrm>
              <a:off x="1250838" y="2176096"/>
              <a:ext cx="1542437" cy="359067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txBody>
            <a:bodyPr wrap="square" lIns="68580" tIns="34290" rIns="68580" bIns="34290" rtlCol="0" anchor="ctr">
              <a:no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+mj-lt"/>
                </a:rPr>
                <a:t>How</a:t>
              </a:r>
              <a:endParaRPr lang="en-US" sz="11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370" name="Rectangle: Top Corners Rounded 369">
              <a:extLst>
                <a:ext uri="{FF2B5EF4-FFF2-40B4-BE49-F238E27FC236}">
                  <a16:creationId xmlns:a16="http://schemas.microsoft.com/office/drawing/2014/main" id="{0EDF6143-9F97-4A9F-84CB-61D646C00208}"/>
                </a:ext>
              </a:extLst>
            </p:cNvPr>
            <p:cNvSpPr/>
            <p:nvPr/>
          </p:nvSpPr>
          <p:spPr>
            <a:xfrm rot="5400000">
              <a:off x="5399312" y="-553485"/>
              <a:ext cx="706027" cy="58182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71" name="TextBox 370">
              <a:extLst>
                <a:ext uri="{FF2B5EF4-FFF2-40B4-BE49-F238E27FC236}">
                  <a16:creationId xmlns:a16="http://schemas.microsoft.com/office/drawing/2014/main" id="{A91C3B91-66E2-4BB4-A969-F34CA8646B46}"/>
                </a:ext>
              </a:extLst>
            </p:cNvPr>
            <p:cNvSpPr txBox="1"/>
            <p:nvPr/>
          </p:nvSpPr>
          <p:spPr>
            <a:xfrm>
              <a:off x="3236907" y="2174809"/>
              <a:ext cx="1741233" cy="36163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r" defTabSz="457189">
                <a:lnSpc>
                  <a:spcPts val="2100"/>
                </a:lnSpc>
                <a:defRPr/>
              </a:pPr>
              <a:r>
                <a:rPr lang="en-US" sz="2000" dirty="0">
                  <a:solidFill>
                    <a:schemeClr val="accent1"/>
                  </a:solidFill>
                  <a:latin typeface="+mn-lt"/>
                  <a:cs typeface="+mn-cs"/>
                </a:rPr>
                <a:t>Modernize IT</a:t>
              </a:r>
            </a:p>
          </p:txBody>
        </p:sp>
        <p:sp>
          <p:nvSpPr>
            <p:cNvPr id="372" name="TextBox 371">
              <a:extLst>
                <a:ext uri="{FF2B5EF4-FFF2-40B4-BE49-F238E27FC236}">
                  <a16:creationId xmlns:a16="http://schemas.microsoft.com/office/drawing/2014/main" id="{DFE4F45B-A95C-47C6-BDBB-5108970652F8}"/>
                </a:ext>
              </a:extLst>
            </p:cNvPr>
            <p:cNvSpPr txBox="1"/>
            <p:nvPr/>
          </p:nvSpPr>
          <p:spPr>
            <a:xfrm>
              <a:off x="5357808" y="2032463"/>
              <a:ext cx="2947995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IT Service Management</a:t>
              </a:r>
            </a:p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Agile / Continuous Delivery</a:t>
              </a:r>
            </a:p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 err="1">
                  <a:solidFill>
                    <a:schemeClr val="bg2"/>
                  </a:solidFill>
                  <a:latin typeface="CiscoSansTT ExtraLight"/>
                  <a:cs typeface="+mn-cs"/>
                </a:rPr>
                <a:t>DevSecOps</a:t>
              </a:r>
              <a:endParaRPr lang="en-US" sz="1200" dirty="0">
                <a:solidFill>
                  <a:schemeClr val="bg2"/>
                </a:solidFill>
                <a:latin typeface="CiscoSansTT ExtraLight"/>
                <a:cs typeface="+mn-cs"/>
              </a:endParaRPr>
            </a:p>
          </p:txBody>
        </p:sp>
        <p:pic>
          <p:nvPicPr>
            <p:cNvPr id="373" name="Picture 372">
              <a:extLst>
                <a:ext uri="{FF2B5EF4-FFF2-40B4-BE49-F238E27FC236}">
                  <a16:creationId xmlns:a16="http://schemas.microsoft.com/office/drawing/2014/main" id="{144863EC-2E26-4D1A-A320-4155F0C1F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527" y="2086560"/>
              <a:ext cx="539496" cy="539496"/>
            </a:xfrm>
            <a:prstGeom prst="rect">
              <a:avLst/>
            </a:prstGeom>
          </p:spPr>
        </p:pic>
      </p:grpSp>
      <p:sp>
        <p:nvSpPr>
          <p:cNvPr id="374" name="Rectangle 373">
            <a:extLst>
              <a:ext uri="{FF2B5EF4-FFF2-40B4-BE49-F238E27FC236}">
                <a16:creationId xmlns:a16="http://schemas.microsoft.com/office/drawing/2014/main" id="{2FAD889B-4A81-45CC-B804-B7DC2BE939A6}"/>
              </a:ext>
            </a:extLst>
          </p:cNvPr>
          <p:cNvSpPr/>
          <p:nvPr/>
        </p:nvSpPr>
        <p:spPr>
          <a:xfrm>
            <a:off x="437766" y="3625852"/>
            <a:ext cx="4934744" cy="701675"/>
          </a:xfrm>
          <a:prstGeom prst="rect">
            <a:avLst/>
          </a:prstGeom>
          <a:solidFill>
            <a:schemeClr val="bg2">
              <a:alpha val="7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9BE4142C-91AA-4997-BB5C-51BCC39722A9}"/>
              </a:ext>
            </a:extLst>
          </p:cNvPr>
          <p:cNvGrpSpPr/>
          <p:nvPr/>
        </p:nvGrpSpPr>
        <p:grpSpPr>
          <a:xfrm>
            <a:off x="494809" y="2851822"/>
            <a:ext cx="8166630" cy="709509"/>
            <a:chOff x="494809" y="2851822"/>
            <a:chExt cx="8166630" cy="709509"/>
          </a:xfrm>
        </p:grpSpPr>
        <p:sp>
          <p:nvSpPr>
            <p:cNvPr id="376" name="Rectangle: Single Corner Snipped 375">
              <a:extLst>
                <a:ext uri="{FF2B5EF4-FFF2-40B4-BE49-F238E27FC236}">
                  <a16:creationId xmlns:a16="http://schemas.microsoft.com/office/drawing/2014/main" id="{7D0EBB3E-222D-446F-938F-914163FDA8E1}"/>
                </a:ext>
              </a:extLst>
            </p:cNvPr>
            <p:cNvSpPr/>
            <p:nvPr/>
          </p:nvSpPr>
          <p:spPr>
            <a:xfrm>
              <a:off x="494809" y="2855304"/>
              <a:ext cx="2307362" cy="706027"/>
            </a:xfrm>
            <a:prstGeom prst="snip1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77" name="TextBox 376">
              <a:extLst>
                <a:ext uri="{FF2B5EF4-FFF2-40B4-BE49-F238E27FC236}">
                  <a16:creationId xmlns:a16="http://schemas.microsoft.com/office/drawing/2014/main" id="{55BC2B3D-1740-42F8-AD8A-A5BE439FAC9F}"/>
                </a:ext>
              </a:extLst>
            </p:cNvPr>
            <p:cNvSpPr txBox="1"/>
            <p:nvPr/>
          </p:nvSpPr>
          <p:spPr>
            <a:xfrm>
              <a:off x="1250838" y="3028784"/>
              <a:ext cx="1542437" cy="359067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txBody>
            <a:bodyPr wrap="square" lIns="68580" tIns="34290" rIns="68580" bIns="34290" rtlCol="0" anchor="ctr">
              <a:no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+mj-lt"/>
                </a:rPr>
                <a:t>What</a:t>
              </a:r>
              <a:endParaRPr lang="en-US" sz="11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378" name="Rectangle: Top Corners Rounded 377">
              <a:extLst>
                <a:ext uri="{FF2B5EF4-FFF2-40B4-BE49-F238E27FC236}">
                  <a16:creationId xmlns:a16="http://schemas.microsoft.com/office/drawing/2014/main" id="{22212055-C508-41B5-BEF2-744424D47160}"/>
                </a:ext>
              </a:extLst>
            </p:cNvPr>
            <p:cNvSpPr/>
            <p:nvPr/>
          </p:nvSpPr>
          <p:spPr>
            <a:xfrm rot="5400000">
              <a:off x="5399312" y="295723"/>
              <a:ext cx="706027" cy="58182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79" name="TextBox 378">
              <a:extLst>
                <a:ext uri="{FF2B5EF4-FFF2-40B4-BE49-F238E27FC236}">
                  <a16:creationId xmlns:a16="http://schemas.microsoft.com/office/drawing/2014/main" id="{547D6795-5D85-493A-A89C-DE43ADD6C80B}"/>
                </a:ext>
              </a:extLst>
            </p:cNvPr>
            <p:cNvSpPr txBox="1"/>
            <p:nvPr/>
          </p:nvSpPr>
          <p:spPr>
            <a:xfrm>
              <a:off x="3236907" y="2889365"/>
              <a:ext cx="1741233" cy="6309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r" defTabSz="457189">
                <a:lnSpc>
                  <a:spcPts val="2100"/>
                </a:lnSpc>
                <a:defRPr/>
              </a:pPr>
              <a:r>
                <a:rPr lang="en-US" sz="2000" dirty="0">
                  <a:solidFill>
                    <a:schemeClr val="accent1"/>
                  </a:solidFill>
                  <a:latin typeface="+mn-lt"/>
                  <a:cs typeface="+mn-cs"/>
                </a:rPr>
                <a:t>Strategic Investments</a:t>
              </a:r>
            </a:p>
          </p:txBody>
        </p:sp>
        <p:sp>
          <p:nvSpPr>
            <p:cNvPr id="380" name="TextBox 379">
              <a:extLst>
                <a:ext uri="{FF2B5EF4-FFF2-40B4-BE49-F238E27FC236}">
                  <a16:creationId xmlns:a16="http://schemas.microsoft.com/office/drawing/2014/main" id="{DD24EA31-6AE6-44A3-99AD-14CF3C166613}"/>
                </a:ext>
              </a:extLst>
            </p:cNvPr>
            <p:cNvSpPr txBox="1"/>
            <p:nvPr/>
          </p:nvSpPr>
          <p:spPr>
            <a:xfrm>
              <a:off x="5357808" y="2881671"/>
              <a:ext cx="2947995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Data, Analytics &amp; AI</a:t>
              </a:r>
            </a:p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Secure Digital Platform</a:t>
              </a:r>
            </a:p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Self-Driving Operations</a:t>
              </a:r>
            </a:p>
          </p:txBody>
        </p:sp>
        <p:pic>
          <p:nvPicPr>
            <p:cNvPr id="381" name="Picture 380">
              <a:extLst>
                <a:ext uri="{FF2B5EF4-FFF2-40B4-BE49-F238E27FC236}">
                  <a16:creationId xmlns:a16="http://schemas.microsoft.com/office/drawing/2014/main" id="{5FA1B24D-8A61-48EC-9836-72ADD51E9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884" y="2939248"/>
              <a:ext cx="539496" cy="5394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98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69D98C-15A5-484B-B85B-5A91DFFB70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2989006" y="1011986"/>
            <a:ext cx="3165988" cy="3119528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A74508-218F-4737-9DD5-52FA38B0BEB9}"/>
              </a:ext>
            </a:extLst>
          </p:cNvPr>
          <p:cNvSpPr/>
          <p:nvPr/>
        </p:nvSpPr>
        <p:spPr>
          <a:xfrm>
            <a:off x="2855456" y="784124"/>
            <a:ext cx="3530163" cy="3658126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0FA61FC-219F-D14A-9339-20EC85DF9382}"/>
              </a:ext>
            </a:extLst>
          </p:cNvPr>
          <p:cNvSpPr/>
          <p:nvPr/>
        </p:nvSpPr>
        <p:spPr>
          <a:xfrm>
            <a:off x="2507282" y="1375786"/>
            <a:ext cx="4063975" cy="2804160"/>
          </a:xfrm>
          <a:prstGeom prst="ellipse">
            <a:avLst/>
          </a:prstGeom>
          <a:gradFill flip="none" rotWithShape="1">
            <a:gsLst>
              <a:gs pos="15000">
                <a:schemeClr val="bg2"/>
              </a:gs>
              <a:gs pos="86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355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CiscoSansTT Light" panose="020B0503020201020303" pitchFamily="34" charset="0"/>
            </a:endParaRPr>
          </a:p>
        </p:txBody>
      </p:sp>
      <p:pic>
        <p:nvPicPr>
          <p:cNvPr id="9" name="Picture 8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637" y="2005173"/>
            <a:ext cx="604146" cy="604146"/>
          </a:xfrm>
          <a:prstGeom prst="rect">
            <a:avLst/>
          </a:prstGeom>
        </p:spPr>
      </p:pic>
      <p:sp>
        <p:nvSpPr>
          <p:cNvPr id="14" name="Content Placeholder 5"/>
          <p:cNvSpPr txBox="1">
            <a:spLocks/>
          </p:cNvSpPr>
          <p:nvPr/>
        </p:nvSpPr>
        <p:spPr bwMode="auto">
          <a:xfrm>
            <a:off x="6829529" y="2075973"/>
            <a:ext cx="1452084" cy="43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42" tIns="25721" rIns="51442" bIns="25721" numCol="1" anchor="ctr" anchorCtr="0" compatLnSpc="1">
            <a:prstTxWarp prst="textNoShape">
              <a:avLst/>
            </a:prstTxWarp>
            <a:spAutoFit/>
          </a:bodyPr>
          <a:lstStyle>
            <a:lvl1pPr marL="249995" indent="-247616" algn="l" rtl="0" eaLnBrk="1" fontAlgn="base" hangingPunct="1">
              <a:lnSpc>
                <a:spcPct val="90000"/>
              </a:lnSpc>
              <a:spcBef>
                <a:spcPts val="16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515468" indent="-258330" algn="l" rtl="0" eaLnBrk="1" fontAlgn="base" hangingPunct="1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2133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728560" indent="-213092" algn="l" rtl="0" eaLnBrk="1" fontAlgn="base" hangingPunct="1">
              <a:lnSpc>
                <a:spcPct val="90000"/>
              </a:lnSpc>
              <a:spcBef>
                <a:spcPts val="267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867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941652" indent="-213092" algn="l" rtl="0" eaLnBrk="1" fontAlgn="base" hangingPunct="1">
              <a:lnSpc>
                <a:spcPct val="90000"/>
              </a:lnSpc>
              <a:spcBef>
                <a:spcPts val="267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867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1030936" indent="-89284" algn="l" rtl="0" eaLnBrk="1" fontAlgn="base" hangingPunct="1">
              <a:lnSpc>
                <a:spcPct val="95000"/>
              </a:lnSpc>
              <a:spcBef>
                <a:spcPts val="9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888063" indent="-171426" algn="l" rtl="0" eaLnBrk="1" fontAlgn="base" hangingPunct="1">
              <a:lnSpc>
                <a:spcPct val="95000"/>
              </a:lnSpc>
              <a:spcBef>
                <a:spcPts val="1351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2230915" indent="-171426" algn="l" rtl="0" eaLnBrk="1" fontAlgn="base" hangingPunct="1">
              <a:lnSpc>
                <a:spcPct val="95000"/>
              </a:lnSpc>
              <a:spcBef>
                <a:spcPts val="1351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2573766" indent="-171426" algn="l" rtl="0" eaLnBrk="1" fontAlgn="base" hangingPunct="1">
              <a:lnSpc>
                <a:spcPct val="95000"/>
              </a:lnSpc>
              <a:spcBef>
                <a:spcPts val="1351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916616" indent="-171426" algn="l" rtl="0" eaLnBrk="1" fontAlgn="base" hangingPunct="1">
              <a:lnSpc>
                <a:spcPct val="95000"/>
              </a:lnSpc>
              <a:spcBef>
                <a:spcPts val="1351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marL="1784" marR="0" lvl="0" indent="0" defTabSz="457166" rtl="0" eaLnBrk="1" fontAlgn="base" latinLnBrk="0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iscoSansTT Light" panose="020B0503020201020303" pitchFamily="34" charset="0"/>
                <a:ea typeface="+mn-ea"/>
                <a:cs typeface="CiscoSansTT Light" panose="020B0503020201020303" pitchFamily="34" charset="0"/>
                <a:sym typeface="Arial" pitchFamily="34" charset="0"/>
              </a:rPr>
              <a:t>Self-driving operations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iscoSansTT Light" panose="020B0503020201020303" pitchFamily="34" charset="0"/>
              <a:ea typeface="+mn-ea"/>
              <a:cs typeface="CiscoSansTT Light" panose="020B0503020201020303" pitchFamily="34" charset="0"/>
              <a:sym typeface="Arial" pitchFamily="34" charset="0"/>
            </a:endParaRP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766" y="849106"/>
            <a:ext cx="604430" cy="604430"/>
          </a:xfrm>
          <a:prstGeom prst="rect">
            <a:avLst/>
          </a:prstGeom>
        </p:spPr>
      </p:pic>
      <p:sp>
        <p:nvSpPr>
          <p:cNvPr id="15" name="Content Placeholder 5"/>
          <p:cNvSpPr txBox="1">
            <a:spLocks/>
          </p:cNvSpPr>
          <p:nvPr/>
        </p:nvSpPr>
        <p:spPr bwMode="auto">
          <a:xfrm>
            <a:off x="6201975" y="899007"/>
            <a:ext cx="1126044" cy="43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42" tIns="25721" rIns="51442" bIns="25721" numCol="1" anchor="ctr" anchorCtr="0" compatLnSpc="1">
            <a:prstTxWarp prst="textNoShape">
              <a:avLst/>
            </a:prstTxWarp>
            <a:spAutoFit/>
          </a:bodyPr>
          <a:lstStyle>
            <a:lvl1pPr marL="249995" indent="-247616" algn="l" rtl="0" eaLnBrk="1" fontAlgn="base" hangingPunct="1">
              <a:lnSpc>
                <a:spcPct val="90000"/>
              </a:lnSpc>
              <a:spcBef>
                <a:spcPts val="16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515468" indent="-258330" algn="l" rtl="0" eaLnBrk="1" fontAlgn="base" hangingPunct="1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2133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728560" indent="-213092" algn="l" rtl="0" eaLnBrk="1" fontAlgn="base" hangingPunct="1">
              <a:lnSpc>
                <a:spcPct val="90000"/>
              </a:lnSpc>
              <a:spcBef>
                <a:spcPts val="267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867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941652" indent="-213092" algn="l" rtl="0" eaLnBrk="1" fontAlgn="base" hangingPunct="1">
              <a:lnSpc>
                <a:spcPct val="90000"/>
              </a:lnSpc>
              <a:spcBef>
                <a:spcPts val="267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867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1030936" indent="-89284" algn="l" rtl="0" eaLnBrk="1" fontAlgn="base" hangingPunct="1">
              <a:lnSpc>
                <a:spcPct val="95000"/>
              </a:lnSpc>
              <a:spcBef>
                <a:spcPts val="9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888063" indent="-171426" algn="l" rtl="0" eaLnBrk="1" fontAlgn="base" hangingPunct="1">
              <a:lnSpc>
                <a:spcPct val="95000"/>
              </a:lnSpc>
              <a:spcBef>
                <a:spcPts val="1351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2230915" indent="-171426" algn="l" rtl="0" eaLnBrk="1" fontAlgn="base" hangingPunct="1">
              <a:lnSpc>
                <a:spcPct val="95000"/>
              </a:lnSpc>
              <a:spcBef>
                <a:spcPts val="1351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2573766" indent="-171426" algn="l" rtl="0" eaLnBrk="1" fontAlgn="base" hangingPunct="1">
              <a:lnSpc>
                <a:spcPct val="95000"/>
              </a:lnSpc>
              <a:spcBef>
                <a:spcPts val="1351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916616" indent="-171426" algn="l" rtl="0" eaLnBrk="1" fontAlgn="base" hangingPunct="1">
              <a:lnSpc>
                <a:spcPct val="95000"/>
              </a:lnSpc>
              <a:spcBef>
                <a:spcPts val="1351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marL="1784" marR="0" lvl="0" indent="0" defTabSz="457166" rtl="0" eaLnBrk="1" fontAlgn="base" latinLnBrk="0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iscoSansTT Light" panose="020B0503020201020303" pitchFamily="34" charset="0"/>
                <a:ea typeface="+mn-ea"/>
                <a:cs typeface="CiscoSansTT Light" panose="020B0503020201020303" pitchFamily="34" charset="0"/>
                <a:sym typeface="Arial" pitchFamily="34" charset="0"/>
              </a:rPr>
              <a:t>APIs everywhere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iscoSansTT Light" panose="020B0503020201020303" pitchFamily="34" charset="0"/>
              <a:ea typeface="+mn-ea"/>
              <a:cs typeface="CiscoSansTT Light" panose="020B0503020201020303" pitchFamily="34" charset="0"/>
              <a:sym typeface="Arial" pitchFamily="34" charset="0"/>
            </a:endParaRPr>
          </a:p>
        </p:txBody>
      </p:sp>
      <p:pic>
        <p:nvPicPr>
          <p:cNvPr id="8" name="Picture 7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995" y="4154535"/>
            <a:ext cx="604430" cy="604430"/>
          </a:xfrm>
          <a:prstGeom prst="rect">
            <a:avLst/>
          </a:prstGeom>
        </p:spPr>
      </p:pic>
      <p:sp>
        <p:nvSpPr>
          <p:cNvPr id="16" name="Content Placeholder 5"/>
          <p:cNvSpPr txBox="1">
            <a:spLocks/>
          </p:cNvSpPr>
          <p:nvPr/>
        </p:nvSpPr>
        <p:spPr bwMode="auto">
          <a:xfrm>
            <a:off x="1984556" y="4236879"/>
            <a:ext cx="1614819" cy="43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42" tIns="25721" rIns="51442" bIns="25721" numCol="1" anchor="ctr" anchorCtr="0" compatLnSpc="1">
            <a:prstTxWarp prst="textNoShape">
              <a:avLst/>
            </a:prstTxWarp>
            <a:spAutoFit/>
          </a:bodyPr>
          <a:lstStyle>
            <a:lvl1pPr marL="249995" indent="-247616" algn="l" rtl="0" eaLnBrk="1" fontAlgn="base" hangingPunct="1">
              <a:lnSpc>
                <a:spcPct val="90000"/>
              </a:lnSpc>
              <a:spcBef>
                <a:spcPts val="16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515468" indent="-258330" algn="l" rtl="0" eaLnBrk="1" fontAlgn="base" hangingPunct="1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2133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728560" indent="-213092" algn="l" rtl="0" eaLnBrk="1" fontAlgn="base" hangingPunct="1">
              <a:lnSpc>
                <a:spcPct val="90000"/>
              </a:lnSpc>
              <a:spcBef>
                <a:spcPts val="267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867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941652" indent="-213092" algn="l" rtl="0" eaLnBrk="1" fontAlgn="base" hangingPunct="1">
              <a:lnSpc>
                <a:spcPct val="90000"/>
              </a:lnSpc>
              <a:spcBef>
                <a:spcPts val="267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867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1030936" indent="-89284" algn="l" rtl="0" eaLnBrk="1" fontAlgn="base" hangingPunct="1">
              <a:lnSpc>
                <a:spcPct val="95000"/>
              </a:lnSpc>
              <a:spcBef>
                <a:spcPts val="9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888063" indent="-171426" algn="l" rtl="0" eaLnBrk="1" fontAlgn="base" hangingPunct="1">
              <a:lnSpc>
                <a:spcPct val="95000"/>
              </a:lnSpc>
              <a:spcBef>
                <a:spcPts val="1351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2230915" indent="-171426" algn="l" rtl="0" eaLnBrk="1" fontAlgn="base" hangingPunct="1">
              <a:lnSpc>
                <a:spcPct val="95000"/>
              </a:lnSpc>
              <a:spcBef>
                <a:spcPts val="1351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2573766" indent="-171426" algn="l" rtl="0" eaLnBrk="1" fontAlgn="base" hangingPunct="1">
              <a:lnSpc>
                <a:spcPct val="95000"/>
              </a:lnSpc>
              <a:spcBef>
                <a:spcPts val="1351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916616" indent="-171426" algn="l" rtl="0" eaLnBrk="1" fontAlgn="base" hangingPunct="1">
              <a:lnSpc>
                <a:spcPct val="95000"/>
              </a:lnSpc>
              <a:spcBef>
                <a:spcPts val="1351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marL="1784" marR="0" lvl="0" indent="0" algn="r" defTabSz="457166" rtl="0" eaLnBrk="1" fontAlgn="base" latinLnBrk="0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iscoSansTT Light" panose="020B0503020201020303" pitchFamily="34" charset="0"/>
                <a:ea typeface="+mn-ea"/>
                <a:cs typeface="CiscoSansTT Light" panose="020B0503020201020303" pitchFamily="34" charset="0"/>
                <a:sym typeface="Arial" pitchFamily="34" charset="0"/>
              </a:rPr>
              <a:t>Seamless collaboration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iscoSansTT Light" panose="020B0503020201020303" pitchFamily="34" charset="0"/>
              <a:ea typeface="+mn-ea"/>
              <a:cs typeface="CiscoSansTT Light" panose="020B0503020201020303" pitchFamily="34" charset="0"/>
              <a:sym typeface="Arial" pitchFamily="34" charset="0"/>
            </a:endParaRPr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61" y="3168883"/>
            <a:ext cx="604430" cy="604430"/>
          </a:xfrm>
          <a:prstGeom prst="rect">
            <a:avLst/>
          </a:prstGeom>
        </p:spPr>
      </p:pic>
      <p:sp>
        <p:nvSpPr>
          <p:cNvPr id="17" name="Content Placeholder 5"/>
          <p:cNvSpPr txBox="1">
            <a:spLocks/>
          </p:cNvSpPr>
          <p:nvPr/>
        </p:nvSpPr>
        <p:spPr bwMode="auto">
          <a:xfrm>
            <a:off x="6647251" y="3299945"/>
            <a:ext cx="1218536" cy="24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42" tIns="25721" rIns="51442" bIns="25721" numCol="1" anchor="ctr" anchorCtr="0" compatLnSpc="1">
            <a:prstTxWarp prst="textNoShape">
              <a:avLst/>
            </a:prstTxWarp>
            <a:spAutoFit/>
          </a:bodyPr>
          <a:lstStyle>
            <a:lvl1pPr marL="249995" indent="-247616" algn="l" rtl="0" eaLnBrk="1" fontAlgn="base" hangingPunct="1">
              <a:lnSpc>
                <a:spcPct val="90000"/>
              </a:lnSpc>
              <a:spcBef>
                <a:spcPts val="16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515468" indent="-258330" algn="l" rtl="0" eaLnBrk="1" fontAlgn="base" hangingPunct="1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2133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728560" indent="-213092" algn="l" rtl="0" eaLnBrk="1" fontAlgn="base" hangingPunct="1">
              <a:lnSpc>
                <a:spcPct val="90000"/>
              </a:lnSpc>
              <a:spcBef>
                <a:spcPts val="267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867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941652" indent="-213092" algn="l" rtl="0" eaLnBrk="1" fontAlgn="base" hangingPunct="1">
              <a:lnSpc>
                <a:spcPct val="90000"/>
              </a:lnSpc>
              <a:spcBef>
                <a:spcPts val="267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867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1030936" indent="-89284" algn="l" rtl="0" eaLnBrk="1" fontAlgn="base" hangingPunct="1">
              <a:lnSpc>
                <a:spcPct val="95000"/>
              </a:lnSpc>
              <a:spcBef>
                <a:spcPts val="9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888063" indent="-171426" algn="l" rtl="0" eaLnBrk="1" fontAlgn="base" hangingPunct="1">
              <a:lnSpc>
                <a:spcPct val="95000"/>
              </a:lnSpc>
              <a:spcBef>
                <a:spcPts val="1351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2230915" indent="-171426" algn="l" rtl="0" eaLnBrk="1" fontAlgn="base" hangingPunct="1">
              <a:lnSpc>
                <a:spcPct val="95000"/>
              </a:lnSpc>
              <a:spcBef>
                <a:spcPts val="1351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2573766" indent="-171426" algn="l" rtl="0" eaLnBrk="1" fontAlgn="base" hangingPunct="1">
              <a:lnSpc>
                <a:spcPct val="95000"/>
              </a:lnSpc>
              <a:spcBef>
                <a:spcPts val="1351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916616" indent="-171426" algn="l" rtl="0" eaLnBrk="1" fontAlgn="base" hangingPunct="1">
              <a:lnSpc>
                <a:spcPct val="95000"/>
              </a:lnSpc>
              <a:spcBef>
                <a:spcPts val="1351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marL="1784" marR="0" lvl="0" indent="0" defTabSz="457166" rtl="0" eaLnBrk="1" fontAlgn="base" latinLnBrk="0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iscoSansTT Light" panose="020B0503020201020303" pitchFamily="34" charset="0"/>
                <a:ea typeface="+mn-ea"/>
                <a:cs typeface="CiscoSansTT Light" panose="020B0503020201020303" pitchFamily="34" charset="0"/>
                <a:sym typeface="Arial" pitchFamily="34" charset="0"/>
              </a:rPr>
              <a:t>Blockchain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iscoSansTT Light" panose="020B0503020201020303" pitchFamily="34" charset="0"/>
              <a:ea typeface="+mn-ea"/>
              <a:cs typeface="CiscoSansTT Light" panose="020B0503020201020303" pitchFamily="34" charset="0"/>
              <a:sym typeface="Arial" pitchFamily="34" charset="0"/>
            </a:endParaRPr>
          </a:p>
        </p:txBody>
      </p:sp>
      <p:pic>
        <p:nvPicPr>
          <p:cNvPr id="12" name="Picture 11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887" y="2013957"/>
            <a:ext cx="595362" cy="595362"/>
          </a:xfrm>
          <a:prstGeom prst="rect">
            <a:avLst/>
          </a:prstGeom>
        </p:spPr>
      </p:pic>
      <p:sp>
        <p:nvSpPr>
          <p:cNvPr id="18" name="Content Placeholder 5"/>
          <p:cNvSpPr txBox="1">
            <a:spLocks/>
          </p:cNvSpPr>
          <p:nvPr/>
        </p:nvSpPr>
        <p:spPr bwMode="auto">
          <a:xfrm>
            <a:off x="927391" y="2109776"/>
            <a:ext cx="1376233" cy="43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42" tIns="25721" rIns="51442" bIns="25721" numCol="1" anchor="ctr" anchorCtr="0" compatLnSpc="1">
            <a:prstTxWarp prst="textNoShape">
              <a:avLst/>
            </a:prstTxWarp>
            <a:spAutoFit/>
          </a:bodyPr>
          <a:lstStyle>
            <a:lvl1pPr marL="249995" indent="-247616" algn="l" rtl="0" eaLnBrk="1" fontAlgn="base" hangingPunct="1">
              <a:lnSpc>
                <a:spcPct val="90000"/>
              </a:lnSpc>
              <a:spcBef>
                <a:spcPts val="16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515468" indent="-258330" algn="l" rtl="0" eaLnBrk="1" fontAlgn="base" hangingPunct="1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2133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728560" indent="-213092" algn="l" rtl="0" eaLnBrk="1" fontAlgn="base" hangingPunct="1">
              <a:lnSpc>
                <a:spcPct val="90000"/>
              </a:lnSpc>
              <a:spcBef>
                <a:spcPts val="267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867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941652" indent="-213092" algn="l" rtl="0" eaLnBrk="1" fontAlgn="base" hangingPunct="1">
              <a:lnSpc>
                <a:spcPct val="90000"/>
              </a:lnSpc>
              <a:spcBef>
                <a:spcPts val="267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867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1030936" indent="-89284" algn="l" rtl="0" eaLnBrk="1" fontAlgn="base" hangingPunct="1">
              <a:lnSpc>
                <a:spcPct val="95000"/>
              </a:lnSpc>
              <a:spcBef>
                <a:spcPts val="9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888063" indent="-171426" algn="l" rtl="0" eaLnBrk="1" fontAlgn="base" hangingPunct="1">
              <a:lnSpc>
                <a:spcPct val="95000"/>
              </a:lnSpc>
              <a:spcBef>
                <a:spcPts val="1351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2230915" indent="-171426" algn="l" rtl="0" eaLnBrk="1" fontAlgn="base" hangingPunct="1">
              <a:lnSpc>
                <a:spcPct val="95000"/>
              </a:lnSpc>
              <a:spcBef>
                <a:spcPts val="1351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2573766" indent="-171426" algn="l" rtl="0" eaLnBrk="1" fontAlgn="base" hangingPunct="1">
              <a:lnSpc>
                <a:spcPct val="95000"/>
              </a:lnSpc>
              <a:spcBef>
                <a:spcPts val="1351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916616" indent="-171426" algn="l" rtl="0" eaLnBrk="1" fontAlgn="base" hangingPunct="1">
              <a:lnSpc>
                <a:spcPct val="95000"/>
              </a:lnSpc>
              <a:spcBef>
                <a:spcPts val="1351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marL="1784" marR="0" lvl="0" indent="0" algn="r" defTabSz="457166" rtl="0" eaLnBrk="1" fontAlgn="base" latinLnBrk="0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iscoSansTT Light" panose="020B0503020201020303" pitchFamily="34" charset="0"/>
                <a:ea typeface="+mn-ea"/>
                <a:cs typeface="CiscoSansTT Light" panose="020B0503020201020303" pitchFamily="34" charset="0"/>
                <a:sym typeface="Arial" pitchFamily="34" charset="0"/>
              </a:rPr>
              <a:t>Cloud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iscoSansTT Light" panose="020B0503020201020303" pitchFamily="34" charset="0"/>
                <a:ea typeface="+mn-ea"/>
                <a:cs typeface="CiscoSansTT Light" panose="020B0503020201020303" pitchFamily="34" charset="0"/>
                <a:sym typeface="Arial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iscoSansTT Light" panose="020B0503020201020303" pitchFamily="34" charset="0"/>
                <a:ea typeface="+mn-ea"/>
                <a:cs typeface="CiscoSansTT Light" panose="020B0503020201020303" pitchFamily="34" charset="0"/>
                <a:sym typeface="Arial" pitchFamily="34" charset="0"/>
              </a:rPr>
              <a:t>native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iscoSansTT Light" panose="020B0503020201020303" pitchFamily="34" charset="0"/>
              <a:ea typeface="+mn-ea"/>
              <a:cs typeface="CiscoSansTT Light" panose="020B0503020201020303" pitchFamily="34" charset="0"/>
              <a:sym typeface="Arial" pitchFamily="34" charset="0"/>
            </a:endParaRPr>
          </a:p>
        </p:txBody>
      </p:sp>
      <p:sp>
        <p:nvSpPr>
          <p:cNvPr id="19" name="Content Placeholder 5"/>
          <p:cNvSpPr txBox="1">
            <a:spLocks/>
          </p:cNvSpPr>
          <p:nvPr/>
        </p:nvSpPr>
        <p:spPr bwMode="auto">
          <a:xfrm>
            <a:off x="1282798" y="3247228"/>
            <a:ext cx="1213567" cy="43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42" tIns="25721" rIns="51442" bIns="25721" numCol="1" anchor="ctr" anchorCtr="0" compatLnSpc="1">
            <a:prstTxWarp prst="textNoShape">
              <a:avLst/>
            </a:prstTxWarp>
            <a:spAutoFit/>
          </a:bodyPr>
          <a:lstStyle>
            <a:lvl1pPr marL="249995" indent="-247616" algn="l" rtl="0" eaLnBrk="1" fontAlgn="base" hangingPunct="1">
              <a:lnSpc>
                <a:spcPct val="90000"/>
              </a:lnSpc>
              <a:spcBef>
                <a:spcPts val="16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515468" indent="-258330" algn="l" rtl="0" eaLnBrk="1" fontAlgn="base" hangingPunct="1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2133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728560" indent="-213092" algn="l" rtl="0" eaLnBrk="1" fontAlgn="base" hangingPunct="1">
              <a:lnSpc>
                <a:spcPct val="90000"/>
              </a:lnSpc>
              <a:spcBef>
                <a:spcPts val="267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867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941652" indent="-213092" algn="l" rtl="0" eaLnBrk="1" fontAlgn="base" hangingPunct="1">
              <a:lnSpc>
                <a:spcPct val="90000"/>
              </a:lnSpc>
              <a:spcBef>
                <a:spcPts val="267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867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1030936" indent="-89284" algn="l" rtl="0" eaLnBrk="1" fontAlgn="base" hangingPunct="1">
              <a:lnSpc>
                <a:spcPct val="95000"/>
              </a:lnSpc>
              <a:spcBef>
                <a:spcPts val="9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888063" indent="-171426" algn="l" rtl="0" eaLnBrk="1" fontAlgn="base" hangingPunct="1">
              <a:lnSpc>
                <a:spcPct val="95000"/>
              </a:lnSpc>
              <a:spcBef>
                <a:spcPts val="1351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2230915" indent="-171426" algn="l" rtl="0" eaLnBrk="1" fontAlgn="base" hangingPunct="1">
              <a:lnSpc>
                <a:spcPct val="95000"/>
              </a:lnSpc>
              <a:spcBef>
                <a:spcPts val="1351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2573766" indent="-171426" algn="l" rtl="0" eaLnBrk="1" fontAlgn="base" hangingPunct="1">
              <a:lnSpc>
                <a:spcPct val="95000"/>
              </a:lnSpc>
              <a:spcBef>
                <a:spcPts val="1351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916616" indent="-171426" algn="l" rtl="0" eaLnBrk="1" fontAlgn="base" hangingPunct="1">
              <a:lnSpc>
                <a:spcPct val="95000"/>
              </a:lnSpc>
              <a:spcBef>
                <a:spcPts val="1351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marL="1784" marR="0" lvl="0" indent="0" algn="r" defTabSz="457166" rtl="0" eaLnBrk="1" fontAlgn="base" latinLnBrk="0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iscoSansTT Light" panose="020B0503020201020303" pitchFamily="34" charset="0"/>
                <a:ea typeface="+mn-ea"/>
                <a:cs typeface="CiscoSansTT Light" panose="020B0503020201020303" pitchFamily="34" charset="0"/>
                <a:sym typeface="Arial" pitchFamily="34" charset="0"/>
              </a:rPr>
              <a:t>Intelligence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iscoSansTT Light" panose="020B0503020201020303" pitchFamily="34" charset="0"/>
                <a:ea typeface="+mn-ea"/>
                <a:cs typeface="CiscoSansTT Light" panose="020B0503020201020303" pitchFamily="34" charset="0"/>
                <a:sym typeface="Arial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iscoSansTT Light" panose="020B0503020201020303" pitchFamily="34" charset="0"/>
                <a:ea typeface="+mn-ea"/>
                <a:cs typeface="CiscoSansTT Light" panose="020B0503020201020303" pitchFamily="34" charset="0"/>
                <a:sym typeface="Arial" pitchFamily="34" charset="0"/>
              </a:rPr>
              <a:t>and Data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iscoSansTT Light" panose="020B0503020201020303" pitchFamily="34" charset="0"/>
              <a:ea typeface="+mn-ea"/>
              <a:cs typeface="CiscoSansTT Light" panose="020B0503020201020303" pitchFamily="34" charset="0"/>
              <a:sym typeface="Arial" pitchFamily="34" charset="0"/>
            </a:endParaRPr>
          </a:p>
        </p:txBody>
      </p:sp>
      <p:pic>
        <p:nvPicPr>
          <p:cNvPr id="55" name="Picture 54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40" y="3168883"/>
            <a:ext cx="596432" cy="59643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673298" y="878812"/>
            <a:ext cx="127633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84" marR="0" lvl="0" indent="0" algn="r" defTabSz="457166" rtl="0" eaLnBrk="1" fontAlgn="base" latinLnBrk="0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  <a:sym typeface="Arial" pitchFamily="34" charset="0"/>
              </a:rPr>
              <a:t>Internet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  <a:sym typeface="Arial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  <a:sym typeface="Arial" pitchFamily="34" charset="0"/>
              </a:rPr>
              <a:t>of Things</a:t>
            </a: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614" y="849106"/>
            <a:ext cx="600960" cy="60096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396962" y="115317"/>
            <a:ext cx="233843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84" marR="0" lvl="0" indent="0" algn="ctr" defTabSz="457166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282828">
                    <a:lumMod val="75000"/>
                    <a:lumOff val="2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</a:defRPr>
            </a:lvl1pPr>
          </a:lstStyle>
          <a:p>
            <a:pPr marL="1784" marR="0" lvl="0" indent="0" algn="ctr" defTabSz="457166" rtl="0" eaLnBrk="1" fontAlgn="base" latinLnBrk="0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Advanced security </a:t>
            </a:r>
          </a:p>
        </p:txBody>
      </p:sp>
      <p:sp>
        <p:nvSpPr>
          <p:cNvPr id="71" name="Content Placeholder 5">
            <a:extLst>
              <a:ext uri="{FF2B5EF4-FFF2-40B4-BE49-F238E27FC236}">
                <a16:creationId xmlns:a16="http://schemas.microsoft.com/office/drawing/2014/main" id="{525BD1F0-7E92-0442-B02A-23F6BCF44598}"/>
              </a:ext>
            </a:extLst>
          </p:cNvPr>
          <p:cNvSpPr txBox="1">
            <a:spLocks/>
          </p:cNvSpPr>
          <p:nvPr/>
        </p:nvSpPr>
        <p:spPr bwMode="auto">
          <a:xfrm>
            <a:off x="5534407" y="4236416"/>
            <a:ext cx="1655751" cy="43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42" tIns="25721" rIns="51442" bIns="25721" numCol="1" anchor="ctr" anchorCtr="0" compatLnSpc="1">
            <a:prstTxWarp prst="textNoShape">
              <a:avLst/>
            </a:prstTxWarp>
            <a:spAutoFit/>
          </a:bodyPr>
          <a:lstStyle>
            <a:lvl1pPr marL="249995" indent="-247616" algn="l" rtl="0" eaLnBrk="1" fontAlgn="base" hangingPunct="1">
              <a:lnSpc>
                <a:spcPct val="90000"/>
              </a:lnSpc>
              <a:spcBef>
                <a:spcPts val="16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515468" indent="-258330" algn="l" rtl="0" eaLnBrk="1" fontAlgn="base" hangingPunct="1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2133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728560" indent="-213092" algn="l" rtl="0" eaLnBrk="1" fontAlgn="base" hangingPunct="1">
              <a:lnSpc>
                <a:spcPct val="90000"/>
              </a:lnSpc>
              <a:spcBef>
                <a:spcPts val="267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867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941652" indent="-213092" algn="l" rtl="0" eaLnBrk="1" fontAlgn="base" hangingPunct="1">
              <a:lnSpc>
                <a:spcPct val="90000"/>
              </a:lnSpc>
              <a:spcBef>
                <a:spcPts val="267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867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1030936" indent="-89284" algn="l" rtl="0" eaLnBrk="1" fontAlgn="base" hangingPunct="1">
              <a:lnSpc>
                <a:spcPct val="95000"/>
              </a:lnSpc>
              <a:spcBef>
                <a:spcPts val="9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888063" indent="-171426" algn="l" rtl="0" eaLnBrk="1" fontAlgn="base" hangingPunct="1">
              <a:lnSpc>
                <a:spcPct val="95000"/>
              </a:lnSpc>
              <a:spcBef>
                <a:spcPts val="1351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2230915" indent="-171426" algn="l" rtl="0" eaLnBrk="1" fontAlgn="base" hangingPunct="1">
              <a:lnSpc>
                <a:spcPct val="95000"/>
              </a:lnSpc>
              <a:spcBef>
                <a:spcPts val="1351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2573766" indent="-171426" algn="l" rtl="0" eaLnBrk="1" fontAlgn="base" hangingPunct="1">
              <a:lnSpc>
                <a:spcPct val="95000"/>
              </a:lnSpc>
              <a:spcBef>
                <a:spcPts val="1351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916616" indent="-171426" algn="l" rtl="0" eaLnBrk="1" fontAlgn="base" hangingPunct="1">
              <a:lnSpc>
                <a:spcPct val="95000"/>
              </a:lnSpc>
              <a:spcBef>
                <a:spcPts val="1351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marL="1784" marR="0" lvl="0" indent="0" defTabSz="457166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iscoSansTT Light" panose="020B0503020201020303" pitchFamily="34" charset="0"/>
                <a:ea typeface="+mn-ea"/>
                <a:cs typeface="CiscoSansTT Light" panose="020B0503020201020303" pitchFamily="34" charset="0"/>
                <a:sym typeface="Arial" pitchFamily="34" charset="0"/>
              </a:rPr>
              <a:t>AI and machine learning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iscoSansTT Light" panose="020B0503020201020303" pitchFamily="34" charset="0"/>
              <a:ea typeface="+mn-ea"/>
              <a:cs typeface="CiscoSansTT Light" panose="020B0503020201020303" pitchFamily="34" charset="0"/>
              <a:sym typeface="Arial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EFD90CD-CD58-AD41-BA50-9131637988B7}"/>
              </a:ext>
            </a:extLst>
          </p:cNvPr>
          <p:cNvSpPr txBox="1"/>
          <p:nvPr/>
        </p:nvSpPr>
        <p:spPr>
          <a:xfrm>
            <a:off x="3552330" y="2667666"/>
            <a:ext cx="203934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005073"/>
                </a:solidFill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Future IT</a:t>
            </a:r>
          </a:p>
        </p:txBody>
      </p:sp>
      <p:grpSp>
        <p:nvGrpSpPr>
          <p:cNvPr id="84" name="Group 258">
            <a:extLst>
              <a:ext uri="{FF2B5EF4-FFF2-40B4-BE49-F238E27FC236}">
                <a16:creationId xmlns:a16="http://schemas.microsoft.com/office/drawing/2014/main" id="{1513974B-65B3-EE4A-82F9-13070472AD4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19216" y="1806806"/>
            <a:ext cx="905568" cy="845420"/>
            <a:chOff x="3525" y="1319"/>
            <a:chExt cx="813" cy="759"/>
          </a:xfrm>
        </p:grpSpPr>
        <p:sp>
          <p:nvSpPr>
            <p:cNvPr id="85" name="Line 259">
              <a:extLst>
                <a:ext uri="{FF2B5EF4-FFF2-40B4-BE49-F238E27FC236}">
                  <a16:creationId xmlns:a16="http://schemas.microsoft.com/office/drawing/2014/main" id="{48E751E7-35BD-7F47-9D1B-66B696D104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5" y="1429"/>
              <a:ext cx="312" cy="539"/>
            </a:xfrm>
            <a:prstGeom prst="line">
              <a:avLst/>
            </a:prstGeom>
            <a:noFill/>
            <a:ln w="28575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pitchFamily="34" charset="-128"/>
                <a:cs typeface="CiscoSansTT Light" panose="020B0503020201020303" pitchFamily="34" charset="0"/>
              </a:endParaRPr>
            </a:p>
          </p:txBody>
        </p:sp>
        <p:sp>
          <p:nvSpPr>
            <p:cNvPr id="86" name="Line 260">
              <a:extLst>
                <a:ext uri="{FF2B5EF4-FFF2-40B4-BE49-F238E27FC236}">
                  <a16:creationId xmlns:a16="http://schemas.microsoft.com/office/drawing/2014/main" id="{ADB623AF-7CFC-1948-B23E-7ACF881DFC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8" y="1699"/>
              <a:ext cx="624" cy="0"/>
            </a:xfrm>
            <a:prstGeom prst="line">
              <a:avLst/>
            </a:prstGeom>
            <a:noFill/>
            <a:ln w="28575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pitchFamily="34" charset="-128"/>
                <a:cs typeface="CiscoSansTT Light" panose="020B0503020201020303" pitchFamily="34" charset="0"/>
              </a:endParaRPr>
            </a:p>
          </p:txBody>
        </p:sp>
        <p:sp>
          <p:nvSpPr>
            <p:cNvPr id="87" name="Line 261">
              <a:extLst>
                <a:ext uri="{FF2B5EF4-FFF2-40B4-BE49-F238E27FC236}">
                  <a16:creationId xmlns:a16="http://schemas.microsoft.com/office/drawing/2014/main" id="{ACECE74F-2C9E-1244-B6B6-298D506C58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75" y="1429"/>
              <a:ext cx="312" cy="539"/>
            </a:xfrm>
            <a:prstGeom prst="line">
              <a:avLst/>
            </a:prstGeom>
            <a:noFill/>
            <a:ln w="28575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pitchFamily="34" charset="-128"/>
                <a:cs typeface="CiscoSansTT Light" panose="020B0503020201020303" pitchFamily="34" charset="0"/>
              </a:endParaRPr>
            </a:p>
          </p:txBody>
        </p:sp>
        <p:sp>
          <p:nvSpPr>
            <p:cNvPr id="88" name="Line 262">
              <a:extLst>
                <a:ext uri="{FF2B5EF4-FFF2-40B4-BE49-F238E27FC236}">
                  <a16:creationId xmlns:a16="http://schemas.microsoft.com/office/drawing/2014/main" id="{E3F4F3EF-5153-2341-B5F2-71E2075372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18" y="1429"/>
              <a:ext cx="157" cy="270"/>
            </a:xfrm>
            <a:prstGeom prst="line">
              <a:avLst/>
            </a:prstGeom>
            <a:noFill/>
            <a:ln w="28575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pitchFamily="34" charset="-128"/>
                <a:cs typeface="CiscoSansTT Light" panose="020B0503020201020303" pitchFamily="34" charset="0"/>
              </a:endParaRPr>
            </a:p>
          </p:txBody>
        </p:sp>
        <p:sp>
          <p:nvSpPr>
            <p:cNvPr id="89" name="Line 263">
              <a:extLst>
                <a:ext uri="{FF2B5EF4-FFF2-40B4-BE49-F238E27FC236}">
                  <a16:creationId xmlns:a16="http://schemas.microsoft.com/office/drawing/2014/main" id="{04C8FCDD-5C16-DB4B-AAA1-A1C7E3750E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87" y="1699"/>
              <a:ext cx="155" cy="269"/>
            </a:xfrm>
            <a:prstGeom prst="line">
              <a:avLst/>
            </a:prstGeom>
            <a:noFill/>
            <a:ln w="28575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pitchFamily="34" charset="-128"/>
                <a:cs typeface="CiscoSansTT Light" panose="020B0503020201020303" pitchFamily="34" charset="0"/>
              </a:endParaRPr>
            </a:p>
          </p:txBody>
        </p:sp>
        <p:sp>
          <p:nvSpPr>
            <p:cNvPr id="90" name="Line 264">
              <a:extLst>
                <a:ext uri="{FF2B5EF4-FFF2-40B4-BE49-F238E27FC236}">
                  <a16:creationId xmlns:a16="http://schemas.microsoft.com/office/drawing/2014/main" id="{52EFAA30-656D-2449-BA98-1569DFA7CB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8" y="1699"/>
              <a:ext cx="157" cy="269"/>
            </a:xfrm>
            <a:prstGeom prst="line">
              <a:avLst/>
            </a:prstGeom>
            <a:noFill/>
            <a:ln w="28575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pitchFamily="34" charset="-128"/>
                <a:cs typeface="CiscoSansTT Light" panose="020B0503020201020303" pitchFamily="34" charset="0"/>
              </a:endParaRPr>
            </a:p>
          </p:txBody>
        </p:sp>
        <p:sp>
          <p:nvSpPr>
            <p:cNvPr id="91" name="Line 265">
              <a:extLst>
                <a:ext uri="{FF2B5EF4-FFF2-40B4-BE49-F238E27FC236}">
                  <a16:creationId xmlns:a16="http://schemas.microsoft.com/office/drawing/2014/main" id="{76CBAD08-CE1E-A343-BAED-0E0E90F849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7" y="1429"/>
              <a:ext cx="155" cy="270"/>
            </a:xfrm>
            <a:prstGeom prst="line">
              <a:avLst/>
            </a:prstGeom>
            <a:noFill/>
            <a:ln w="28575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pitchFamily="34" charset="-128"/>
                <a:cs typeface="CiscoSansTT Light" panose="020B0503020201020303" pitchFamily="34" charset="0"/>
              </a:endParaRPr>
            </a:p>
          </p:txBody>
        </p:sp>
        <p:sp>
          <p:nvSpPr>
            <p:cNvPr id="92" name="Line 266">
              <a:extLst>
                <a:ext uri="{FF2B5EF4-FFF2-40B4-BE49-F238E27FC236}">
                  <a16:creationId xmlns:a16="http://schemas.microsoft.com/office/drawing/2014/main" id="{0BFADE72-3ABD-5648-A2FA-509B07FFC3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5" y="1968"/>
              <a:ext cx="312" cy="0"/>
            </a:xfrm>
            <a:prstGeom prst="line">
              <a:avLst/>
            </a:prstGeom>
            <a:noFill/>
            <a:ln w="28575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pitchFamily="34" charset="-128"/>
                <a:cs typeface="CiscoSansTT Light" panose="020B0503020201020303" pitchFamily="34" charset="0"/>
              </a:endParaRPr>
            </a:p>
          </p:txBody>
        </p:sp>
        <p:sp>
          <p:nvSpPr>
            <p:cNvPr id="93" name="Line 267">
              <a:extLst>
                <a:ext uri="{FF2B5EF4-FFF2-40B4-BE49-F238E27FC236}">
                  <a16:creationId xmlns:a16="http://schemas.microsoft.com/office/drawing/2014/main" id="{FFA14986-19B2-384D-8A92-A2B91B785D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5" y="1429"/>
              <a:ext cx="312" cy="0"/>
            </a:xfrm>
            <a:prstGeom prst="line">
              <a:avLst/>
            </a:prstGeom>
            <a:noFill/>
            <a:ln w="28575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pitchFamily="34" charset="-128"/>
                <a:cs typeface="CiscoSansTT Light" panose="020B0503020201020303" pitchFamily="34" charset="0"/>
              </a:endParaRPr>
            </a:p>
          </p:txBody>
        </p:sp>
        <p:sp>
          <p:nvSpPr>
            <p:cNvPr id="94" name="Freeform 268">
              <a:extLst>
                <a:ext uri="{FF2B5EF4-FFF2-40B4-BE49-F238E27FC236}">
                  <a16:creationId xmlns:a16="http://schemas.microsoft.com/office/drawing/2014/main" id="{AD50ACB7-8DC8-0E47-85AC-5549833B4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" y="1591"/>
              <a:ext cx="214" cy="215"/>
            </a:xfrm>
            <a:custGeom>
              <a:avLst/>
              <a:gdLst>
                <a:gd name="T0" fmla="*/ 79 w 90"/>
                <a:gd name="T1" fmla="*/ 25 h 90"/>
                <a:gd name="T2" fmla="*/ 65 w 90"/>
                <a:gd name="T3" fmla="*/ 79 h 90"/>
                <a:gd name="T4" fmla="*/ 11 w 90"/>
                <a:gd name="T5" fmla="*/ 65 h 90"/>
                <a:gd name="T6" fmla="*/ 25 w 90"/>
                <a:gd name="T7" fmla="*/ 11 h 90"/>
                <a:gd name="T8" fmla="*/ 79 w 90"/>
                <a:gd name="T9" fmla="*/ 2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0">
                  <a:moveTo>
                    <a:pt x="79" y="25"/>
                  </a:moveTo>
                  <a:cubicBezTo>
                    <a:pt x="90" y="44"/>
                    <a:pt x="84" y="68"/>
                    <a:pt x="65" y="79"/>
                  </a:cubicBezTo>
                  <a:cubicBezTo>
                    <a:pt x="46" y="90"/>
                    <a:pt x="22" y="84"/>
                    <a:pt x="11" y="65"/>
                  </a:cubicBezTo>
                  <a:cubicBezTo>
                    <a:pt x="0" y="46"/>
                    <a:pt x="6" y="22"/>
                    <a:pt x="25" y="11"/>
                  </a:cubicBezTo>
                  <a:cubicBezTo>
                    <a:pt x="44" y="0"/>
                    <a:pt x="68" y="6"/>
                    <a:pt x="79" y="2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pitchFamily="34" charset="-128"/>
                <a:cs typeface="CiscoSansTT Light" panose="020B0503020201020303" pitchFamily="34" charset="0"/>
              </a:endParaRPr>
            </a:p>
          </p:txBody>
        </p:sp>
        <p:sp>
          <p:nvSpPr>
            <p:cNvPr id="95" name="Freeform 269">
              <a:extLst>
                <a:ext uri="{FF2B5EF4-FFF2-40B4-BE49-F238E27FC236}">
                  <a16:creationId xmlns:a16="http://schemas.microsoft.com/office/drawing/2014/main" id="{EAFDB3B1-3369-E145-8591-C13FBFBBA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6" y="1319"/>
              <a:ext cx="216" cy="218"/>
            </a:xfrm>
            <a:custGeom>
              <a:avLst/>
              <a:gdLst>
                <a:gd name="T0" fmla="*/ 80 w 91"/>
                <a:gd name="T1" fmla="*/ 26 h 91"/>
                <a:gd name="T2" fmla="*/ 65 w 91"/>
                <a:gd name="T3" fmla="*/ 80 h 91"/>
                <a:gd name="T4" fmla="*/ 11 w 91"/>
                <a:gd name="T5" fmla="*/ 65 h 91"/>
                <a:gd name="T6" fmla="*/ 26 w 91"/>
                <a:gd name="T7" fmla="*/ 11 h 91"/>
                <a:gd name="T8" fmla="*/ 80 w 91"/>
                <a:gd name="T9" fmla="*/ 2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91">
                  <a:moveTo>
                    <a:pt x="80" y="26"/>
                  </a:moveTo>
                  <a:cubicBezTo>
                    <a:pt x="91" y="45"/>
                    <a:pt x="84" y="69"/>
                    <a:pt x="65" y="80"/>
                  </a:cubicBezTo>
                  <a:cubicBezTo>
                    <a:pt x="46" y="91"/>
                    <a:pt x="22" y="84"/>
                    <a:pt x="11" y="65"/>
                  </a:cubicBezTo>
                  <a:cubicBezTo>
                    <a:pt x="0" y="46"/>
                    <a:pt x="7" y="22"/>
                    <a:pt x="26" y="11"/>
                  </a:cubicBezTo>
                  <a:cubicBezTo>
                    <a:pt x="45" y="0"/>
                    <a:pt x="69" y="7"/>
                    <a:pt x="80" y="2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pitchFamily="34" charset="-128"/>
                <a:cs typeface="CiscoSansTT Light" panose="020B0503020201020303" pitchFamily="34" charset="0"/>
              </a:endParaRPr>
            </a:p>
          </p:txBody>
        </p:sp>
        <p:sp>
          <p:nvSpPr>
            <p:cNvPr id="96" name="Freeform 270">
              <a:extLst>
                <a:ext uri="{FF2B5EF4-FFF2-40B4-BE49-F238E27FC236}">
                  <a16:creationId xmlns:a16="http://schemas.microsoft.com/office/drawing/2014/main" id="{2A81C2EB-9172-B442-A6F1-D608DB210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8" y="1861"/>
              <a:ext cx="217" cy="217"/>
            </a:xfrm>
            <a:custGeom>
              <a:avLst/>
              <a:gdLst>
                <a:gd name="T0" fmla="*/ 80 w 91"/>
                <a:gd name="T1" fmla="*/ 26 h 91"/>
                <a:gd name="T2" fmla="*/ 65 w 91"/>
                <a:gd name="T3" fmla="*/ 80 h 91"/>
                <a:gd name="T4" fmla="*/ 11 w 91"/>
                <a:gd name="T5" fmla="*/ 65 h 91"/>
                <a:gd name="T6" fmla="*/ 26 w 91"/>
                <a:gd name="T7" fmla="*/ 11 h 91"/>
                <a:gd name="T8" fmla="*/ 80 w 91"/>
                <a:gd name="T9" fmla="*/ 2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91">
                  <a:moveTo>
                    <a:pt x="80" y="26"/>
                  </a:moveTo>
                  <a:cubicBezTo>
                    <a:pt x="91" y="45"/>
                    <a:pt x="84" y="69"/>
                    <a:pt x="65" y="80"/>
                  </a:cubicBezTo>
                  <a:cubicBezTo>
                    <a:pt x="46" y="91"/>
                    <a:pt x="22" y="84"/>
                    <a:pt x="11" y="65"/>
                  </a:cubicBezTo>
                  <a:cubicBezTo>
                    <a:pt x="0" y="46"/>
                    <a:pt x="7" y="22"/>
                    <a:pt x="26" y="11"/>
                  </a:cubicBezTo>
                  <a:cubicBezTo>
                    <a:pt x="45" y="0"/>
                    <a:pt x="69" y="7"/>
                    <a:pt x="80" y="2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pitchFamily="34" charset="-128"/>
                <a:cs typeface="CiscoSansTT Light" panose="020B0503020201020303" pitchFamily="34" charset="0"/>
              </a:endParaRPr>
            </a:p>
          </p:txBody>
        </p:sp>
        <p:sp>
          <p:nvSpPr>
            <p:cNvPr id="97" name="Oval 271">
              <a:extLst>
                <a:ext uri="{FF2B5EF4-FFF2-40B4-BE49-F238E27FC236}">
                  <a16:creationId xmlns:a16="http://schemas.microsoft.com/office/drawing/2014/main" id="{5C5B2E33-C6C2-F54D-AD38-EBD825A06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1603"/>
              <a:ext cx="188" cy="1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pitchFamily="34" charset="-128"/>
                <a:cs typeface="CiscoSansTT Light" panose="020B0503020201020303" pitchFamily="34" charset="0"/>
              </a:endParaRPr>
            </a:p>
          </p:txBody>
        </p:sp>
        <p:sp>
          <p:nvSpPr>
            <p:cNvPr id="98" name="Oval 272">
              <a:extLst>
                <a:ext uri="{FF2B5EF4-FFF2-40B4-BE49-F238E27FC236}">
                  <a16:creationId xmlns:a16="http://schemas.microsoft.com/office/drawing/2014/main" id="{EF6C2202-2B17-814A-A3E9-BB00265565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7" y="1603"/>
              <a:ext cx="191" cy="19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pitchFamily="34" charset="-128"/>
                <a:cs typeface="CiscoSansTT Light" panose="020B0503020201020303" pitchFamily="34" charset="0"/>
              </a:endParaRPr>
            </a:p>
          </p:txBody>
        </p:sp>
        <p:sp>
          <p:nvSpPr>
            <p:cNvPr id="99" name="Freeform 273">
              <a:extLst>
                <a:ext uri="{FF2B5EF4-FFF2-40B4-BE49-F238E27FC236}">
                  <a16:creationId xmlns:a16="http://schemas.microsoft.com/office/drawing/2014/main" id="{74F050C8-E65B-B842-A109-5FF82EB15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8" y="1319"/>
              <a:ext cx="217" cy="218"/>
            </a:xfrm>
            <a:custGeom>
              <a:avLst/>
              <a:gdLst>
                <a:gd name="T0" fmla="*/ 11 w 91"/>
                <a:gd name="T1" fmla="*/ 26 h 91"/>
                <a:gd name="T2" fmla="*/ 26 w 91"/>
                <a:gd name="T3" fmla="*/ 80 h 91"/>
                <a:gd name="T4" fmla="*/ 80 w 91"/>
                <a:gd name="T5" fmla="*/ 65 h 91"/>
                <a:gd name="T6" fmla="*/ 65 w 91"/>
                <a:gd name="T7" fmla="*/ 11 h 91"/>
                <a:gd name="T8" fmla="*/ 11 w 91"/>
                <a:gd name="T9" fmla="*/ 2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91">
                  <a:moveTo>
                    <a:pt x="11" y="26"/>
                  </a:moveTo>
                  <a:cubicBezTo>
                    <a:pt x="0" y="45"/>
                    <a:pt x="7" y="69"/>
                    <a:pt x="26" y="80"/>
                  </a:cubicBezTo>
                  <a:cubicBezTo>
                    <a:pt x="45" y="91"/>
                    <a:pt x="69" y="84"/>
                    <a:pt x="80" y="65"/>
                  </a:cubicBezTo>
                  <a:cubicBezTo>
                    <a:pt x="91" y="46"/>
                    <a:pt x="84" y="22"/>
                    <a:pt x="65" y="11"/>
                  </a:cubicBezTo>
                  <a:cubicBezTo>
                    <a:pt x="46" y="0"/>
                    <a:pt x="22" y="7"/>
                    <a:pt x="11" y="2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pitchFamily="34" charset="-128"/>
                <a:cs typeface="CiscoSansTT Light" panose="020B0503020201020303" pitchFamily="34" charset="0"/>
              </a:endParaRPr>
            </a:p>
          </p:txBody>
        </p:sp>
        <p:sp>
          <p:nvSpPr>
            <p:cNvPr id="100" name="Freeform 274">
              <a:extLst>
                <a:ext uri="{FF2B5EF4-FFF2-40B4-BE49-F238E27FC236}">
                  <a16:creationId xmlns:a16="http://schemas.microsoft.com/office/drawing/2014/main" id="{CE82A8DB-84CE-E247-AA7A-A893C0D3D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6" y="1861"/>
              <a:ext cx="216" cy="217"/>
            </a:xfrm>
            <a:custGeom>
              <a:avLst/>
              <a:gdLst>
                <a:gd name="T0" fmla="*/ 11 w 91"/>
                <a:gd name="T1" fmla="*/ 26 h 91"/>
                <a:gd name="T2" fmla="*/ 26 w 91"/>
                <a:gd name="T3" fmla="*/ 80 h 91"/>
                <a:gd name="T4" fmla="*/ 80 w 91"/>
                <a:gd name="T5" fmla="*/ 65 h 91"/>
                <a:gd name="T6" fmla="*/ 65 w 91"/>
                <a:gd name="T7" fmla="*/ 11 h 91"/>
                <a:gd name="T8" fmla="*/ 11 w 91"/>
                <a:gd name="T9" fmla="*/ 2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91">
                  <a:moveTo>
                    <a:pt x="11" y="26"/>
                  </a:moveTo>
                  <a:cubicBezTo>
                    <a:pt x="0" y="45"/>
                    <a:pt x="7" y="69"/>
                    <a:pt x="26" y="80"/>
                  </a:cubicBezTo>
                  <a:cubicBezTo>
                    <a:pt x="45" y="91"/>
                    <a:pt x="69" y="84"/>
                    <a:pt x="80" y="65"/>
                  </a:cubicBezTo>
                  <a:cubicBezTo>
                    <a:pt x="91" y="46"/>
                    <a:pt x="84" y="22"/>
                    <a:pt x="65" y="11"/>
                  </a:cubicBezTo>
                  <a:cubicBezTo>
                    <a:pt x="46" y="0"/>
                    <a:pt x="22" y="7"/>
                    <a:pt x="11" y="2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pitchFamily="34" charset="-128"/>
                <a:cs typeface="CiscoSansTT Light" panose="020B0503020201020303" pitchFamily="34" charset="0"/>
              </a:endParaRP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CF076B03-8B8B-4EF2-B458-16C88CAC2A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13" y="4154535"/>
            <a:ext cx="603504" cy="60350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F3C2189-74CB-4605-87E4-BE0E3D0B9E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425" y="376189"/>
            <a:ext cx="603504" cy="60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1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/>
          </p:cNvSpPr>
          <p:nvPr/>
        </p:nvSpPr>
        <p:spPr bwMode="auto">
          <a:xfrm>
            <a:off x="4722242" y="1386774"/>
            <a:ext cx="1411034" cy="304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68421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ExtraLight"/>
                <a:cs typeface="CiscoSansTT Thin" charset="0"/>
              </a:rPr>
              <a:t>Cloud</a:t>
            </a:r>
          </a:p>
          <a:p>
            <a:pPr marL="0" marR="0" lvl="0" indent="0" algn="r" defTabSz="68421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ExtraLight"/>
                <a:cs typeface="CiscoSansTT Thin" charset="0"/>
              </a:rPr>
              <a:t>Architecture</a:t>
            </a:r>
          </a:p>
          <a:p>
            <a:pPr marL="0" marR="0" lvl="0" indent="0" algn="r" defTabSz="68421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ExtraLight"/>
                <a:cs typeface="CiscoSansTT Thin" charset="0"/>
              </a:rPr>
              <a:t>Big Data</a:t>
            </a:r>
          </a:p>
          <a:p>
            <a:pPr marL="0" marR="0" lvl="0" indent="0" algn="r" defTabSz="68421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ExtraLight"/>
                <a:cs typeface="CiscoSansTT Thin" charset="0"/>
              </a:rPr>
              <a:t>DevOps</a:t>
            </a:r>
          </a:p>
          <a:p>
            <a:pPr marL="0" marR="0" lvl="0" indent="0" algn="r" defTabSz="68421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ExtraLight"/>
                <a:cs typeface="CiscoSansTT Thin" charset="0"/>
              </a:rPr>
              <a:t>Security</a:t>
            </a:r>
          </a:p>
          <a:p>
            <a:pPr marL="0" marR="0" lvl="0" indent="0" algn="r" defTabSz="68421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ExtraLight"/>
                <a:cs typeface="CiscoSansTT Thin" charset="0"/>
              </a:rPr>
              <a:t>IoT</a:t>
            </a:r>
          </a:p>
          <a:p>
            <a:pPr marL="0" marR="0" lvl="0" indent="0" algn="r" defTabSz="68421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ExtraLight"/>
                <a:cs typeface="CiscoSansTT Thin" charset="0"/>
              </a:rPr>
              <a:t>Development</a:t>
            </a:r>
          </a:p>
          <a:p>
            <a:pPr marL="0" marR="0" lvl="0" indent="0" algn="r" defTabSz="68421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1"/>
                </a:solidFill>
                <a:latin typeface="CiscoSansTT ExtraLight"/>
              </a:rPr>
              <a:t>Cloud Native</a:t>
            </a:r>
          </a:p>
          <a:p>
            <a:pPr marL="0" marR="0" lvl="0" indent="0" algn="r" defTabSz="68421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ExtraLight"/>
                <a:cs typeface="CiscoSansTT Thin" charset="0"/>
              </a:rPr>
              <a:t>Automation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125603" y="1367224"/>
            <a:ext cx="2696071" cy="14949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125603" y="2909450"/>
            <a:ext cx="2048400" cy="14949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125603" y="3266031"/>
            <a:ext cx="2048400" cy="14949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125603" y="2519928"/>
            <a:ext cx="2095200" cy="14949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125603" y="3660665"/>
            <a:ext cx="1846800" cy="14949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6125603" y="2135565"/>
            <a:ext cx="2145600" cy="14949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125603" y="1747287"/>
            <a:ext cx="2296800" cy="14949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75" name="Title 1"/>
          <p:cNvSpPr txBox="1">
            <a:spLocks/>
          </p:cNvSpPr>
          <p:nvPr/>
        </p:nvSpPr>
        <p:spPr bwMode="auto">
          <a:xfrm>
            <a:off x="8397150" y="1361087"/>
            <a:ext cx="496020" cy="18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ExtraLight"/>
                <a:cs typeface="CiscoSansTT Thin" charset="0"/>
              </a:rPr>
              <a:t>54%</a:t>
            </a:r>
          </a:p>
        </p:txBody>
      </p:sp>
      <p:sp>
        <p:nvSpPr>
          <p:cNvPr id="77" name="Title 1"/>
          <p:cNvSpPr txBox="1">
            <a:spLocks/>
          </p:cNvSpPr>
          <p:nvPr/>
        </p:nvSpPr>
        <p:spPr bwMode="auto">
          <a:xfrm>
            <a:off x="7779675" y="2904951"/>
            <a:ext cx="496020" cy="18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chemeClr val="tx1"/>
                </a:solidFill>
                <a:latin typeface="CiscoSansTT ExtraLight"/>
              </a:rPr>
              <a:t>41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ExtraLight"/>
                <a:cs typeface="CiscoSansTT Thin" charset="0"/>
              </a:rPr>
              <a:t>%</a:t>
            </a:r>
          </a:p>
        </p:txBody>
      </p:sp>
      <p:sp>
        <p:nvSpPr>
          <p:cNvPr id="79" name="Title 1"/>
          <p:cNvSpPr txBox="1">
            <a:spLocks/>
          </p:cNvSpPr>
          <p:nvPr/>
        </p:nvSpPr>
        <p:spPr bwMode="auto">
          <a:xfrm>
            <a:off x="7752942" y="3259049"/>
            <a:ext cx="496020" cy="18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ExtraLight"/>
                <a:cs typeface="CiscoSansTT Thin" charset="0"/>
              </a:rPr>
              <a:t>41%</a:t>
            </a:r>
          </a:p>
        </p:txBody>
      </p:sp>
      <p:sp>
        <p:nvSpPr>
          <p:cNvPr id="81" name="Title 1"/>
          <p:cNvSpPr txBox="1">
            <a:spLocks/>
          </p:cNvSpPr>
          <p:nvPr/>
        </p:nvSpPr>
        <p:spPr bwMode="auto">
          <a:xfrm>
            <a:off x="7810799" y="2510200"/>
            <a:ext cx="496020" cy="18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ExtraLight"/>
                <a:cs typeface="CiscoSansTT Thin" charset="0"/>
              </a:rPr>
              <a:t>42%</a:t>
            </a:r>
          </a:p>
        </p:txBody>
      </p:sp>
      <p:sp>
        <p:nvSpPr>
          <p:cNvPr id="83" name="Title 1"/>
          <p:cNvSpPr txBox="1">
            <a:spLocks/>
          </p:cNvSpPr>
          <p:nvPr/>
        </p:nvSpPr>
        <p:spPr bwMode="auto">
          <a:xfrm>
            <a:off x="7553487" y="3658406"/>
            <a:ext cx="496020" cy="18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ExtraLight"/>
                <a:cs typeface="CiscoSansTT Thin" charset="0"/>
              </a:rPr>
              <a:t>37%</a:t>
            </a:r>
          </a:p>
        </p:txBody>
      </p:sp>
      <p:sp>
        <p:nvSpPr>
          <p:cNvPr id="85" name="Title 1"/>
          <p:cNvSpPr txBox="1">
            <a:spLocks/>
          </p:cNvSpPr>
          <p:nvPr/>
        </p:nvSpPr>
        <p:spPr bwMode="auto">
          <a:xfrm>
            <a:off x="7817734" y="2134915"/>
            <a:ext cx="496020" cy="18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ExtraLight"/>
                <a:cs typeface="CiscoSansTT Thin" charset="0"/>
              </a:rPr>
              <a:t>43%</a:t>
            </a:r>
          </a:p>
        </p:txBody>
      </p:sp>
      <p:sp>
        <p:nvSpPr>
          <p:cNvPr id="87" name="Title 1"/>
          <p:cNvSpPr txBox="1">
            <a:spLocks/>
          </p:cNvSpPr>
          <p:nvPr/>
        </p:nvSpPr>
        <p:spPr bwMode="auto">
          <a:xfrm>
            <a:off x="7997167" y="1744057"/>
            <a:ext cx="496020" cy="18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ExtraLight"/>
                <a:cs typeface="CiscoSansTT Thin" charset="0"/>
              </a:rPr>
              <a:t>46%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42CDD479-FFA6-47F0-8E3C-EBDA86193E91}"/>
              </a:ext>
            </a:extLst>
          </p:cNvPr>
          <p:cNvSpPr txBox="1">
            <a:spLocks/>
          </p:cNvSpPr>
          <p:nvPr/>
        </p:nvSpPr>
        <p:spPr bwMode="auto">
          <a:xfrm>
            <a:off x="457200" y="587711"/>
            <a:ext cx="36671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 dirty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</a:rPr>
              <a:t>Reskilling is critical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E16C6FE4-D6AA-42CA-9C7F-A1227FF7C032}"/>
              </a:ext>
            </a:extLst>
          </p:cNvPr>
          <p:cNvSpPr txBox="1">
            <a:spLocks/>
          </p:cNvSpPr>
          <p:nvPr/>
        </p:nvSpPr>
        <p:spPr bwMode="auto">
          <a:xfrm>
            <a:off x="4944767" y="570614"/>
            <a:ext cx="417312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lvl="0">
              <a:defRPr/>
            </a:pPr>
            <a:r>
              <a:rPr lang="en-US" sz="2000" dirty="0">
                <a:solidFill>
                  <a:schemeClr val="tx1"/>
                </a:solidFill>
              </a:rPr>
              <a:t>Most important </a:t>
            </a:r>
            <a:r>
              <a:rPr lang="en-US" sz="2000" dirty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technology</a:t>
            </a:r>
            <a:r>
              <a:rPr lang="en-US" sz="2000" dirty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skills: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iscoSansTT ExtraLight"/>
              <a:cs typeface="CiscoSansTT Thin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27BCB2-0F05-084C-8935-EC09F2651523}"/>
              </a:ext>
            </a:extLst>
          </p:cNvPr>
          <p:cNvSpPr/>
          <p:nvPr/>
        </p:nvSpPr>
        <p:spPr>
          <a:xfrm>
            <a:off x="507206" y="4732207"/>
            <a:ext cx="2957513" cy="2058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BB0FC0-0E99-466B-8756-1A1E88545F8B}"/>
              </a:ext>
            </a:extLst>
          </p:cNvPr>
          <p:cNvSpPr txBox="1"/>
          <p:nvPr/>
        </p:nvSpPr>
        <p:spPr>
          <a:xfrm>
            <a:off x="4722242" y="4927276"/>
            <a:ext cx="4322745" cy="187264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600">
                <a:solidFill>
                  <a:srgbClr val="676767"/>
                </a:solidFill>
                <a:latin typeface="CiscoSansTT Light" panose="020B0503020201020303" pitchFamily="34" charset="0"/>
                <a:ea typeface="CiscoSansTT" charset="0"/>
                <a:cs typeface="CiscoSansTT" charset="0"/>
              </a:defRPr>
            </a:lvl1pPr>
          </a:lstStyle>
          <a:p>
            <a:pPr lvl="0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Source: “</a:t>
            </a:r>
            <a:r>
              <a:rPr lang="en-GB" dirty="0">
                <a:solidFill>
                  <a:schemeClr val="tx1"/>
                </a:solidFill>
              </a:rPr>
              <a:t>How CIOs Can Close the Skills Gap and Drive True Business Transformation</a:t>
            </a:r>
            <a:r>
              <a:rPr lang="en-US" dirty="0">
                <a:solidFill>
                  <a:schemeClr val="tx1"/>
                </a:solidFill>
              </a:rPr>
              <a:t>”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2019 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Base Size = </a:t>
            </a:r>
            <a:r>
              <a:rPr lang="en-US" dirty="0">
                <a:solidFill>
                  <a:schemeClr val="tx1"/>
                </a:solidFill>
              </a:rPr>
              <a:t>600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.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2B085E4-278C-4C5A-BB82-C0A0158EAAF2}"/>
              </a:ext>
            </a:extLst>
          </p:cNvPr>
          <p:cNvGrpSpPr/>
          <p:nvPr/>
        </p:nvGrpSpPr>
        <p:grpSpPr>
          <a:xfrm>
            <a:off x="1309624" y="1542074"/>
            <a:ext cx="1817601" cy="1942274"/>
            <a:chOff x="2881313" y="8870155"/>
            <a:chExt cx="727075" cy="776950"/>
          </a:xfrm>
        </p:grpSpPr>
        <p:sp>
          <p:nvSpPr>
            <p:cNvPr id="40" name="Oval 11">
              <a:extLst>
                <a:ext uri="{FF2B5EF4-FFF2-40B4-BE49-F238E27FC236}">
                  <a16:creationId xmlns:a16="http://schemas.microsoft.com/office/drawing/2014/main" id="{07A9AC85-E912-45E3-BB0D-83316992F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1313" y="8870156"/>
              <a:ext cx="727075" cy="725488"/>
            </a:xfrm>
            <a:prstGeom prst="ellipse">
              <a:avLst/>
            </a:prstGeom>
            <a:noFill/>
            <a:ln w="107950">
              <a:solidFill>
                <a:schemeClr val="tx1">
                  <a:lumMod val="10000"/>
                  <a:lumOff val="9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CBDBAAA3-32F1-440F-B57D-22A26312E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851" y="8870155"/>
              <a:ext cx="360363" cy="723900"/>
            </a:xfrm>
            <a:custGeom>
              <a:avLst/>
              <a:gdLst>
                <a:gd name="T0" fmla="*/ 132 w 264"/>
                <a:gd name="T1" fmla="*/ 0 h 265"/>
                <a:gd name="T2" fmla="*/ 264 w 264"/>
                <a:gd name="T3" fmla="*/ 132 h 265"/>
                <a:gd name="T4" fmla="*/ 132 w 264"/>
                <a:gd name="T5" fmla="*/ 265 h 265"/>
                <a:gd name="T6" fmla="*/ 0 w 264"/>
                <a:gd name="T7" fmla="*/ 132 h 265"/>
                <a:gd name="T8" fmla="*/ 82 w 264"/>
                <a:gd name="T9" fmla="*/ 10 h 265"/>
                <a:gd name="connsiteX0" fmla="*/ 5000 w 10000"/>
                <a:gd name="connsiteY0" fmla="*/ 0 h 10000"/>
                <a:gd name="connsiteX1" fmla="*/ 10000 w 10000"/>
                <a:gd name="connsiteY1" fmla="*/ 4981 h 10000"/>
                <a:gd name="connsiteX2" fmla="*/ 5000 w 10000"/>
                <a:gd name="connsiteY2" fmla="*/ 10000 h 10000"/>
                <a:gd name="connsiteX3" fmla="*/ 0 w 10000"/>
                <a:gd name="connsiteY3" fmla="*/ 4981 h 10000"/>
                <a:gd name="connsiteX0" fmla="*/ 0 w 5000"/>
                <a:gd name="connsiteY0" fmla="*/ 0 h 10000"/>
                <a:gd name="connsiteX1" fmla="*/ 5000 w 5000"/>
                <a:gd name="connsiteY1" fmla="*/ 4981 h 10000"/>
                <a:gd name="connsiteX2" fmla="*/ 0 w 5000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00" h="10000">
                  <a:moveTo>
                    <a:pt x="0" y="0"/>
                  </a:moveTo>
                  <a:cubicBezTo>
                    <a:pt x="2765" y="0"/>
                    <a:pt x="5000" y="2226"/>
                    <a:pt x="5000" y="4981"/>
                  </a:cubicBezTo>
                  <a:cubicBezTo>
                    <a:pt x="5000" y="7736"/>
                    <a:pt x="2765" y="10000"/>
                    <a:pt x="0" y="10000"/>
                  </a:cubicBezTo>
                </a:path>
              </a:pathLst>
            </a:custGeom>
            <a:noFill/>
            <a:ln w="177800" cap="rnd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A956F57F-2C5C-49C9-AA33-EAA6A4AB39DD}"/>
                </a:ext>
              </a:extLst>
            </p:cNvPr>
            <p:cNvSpPr>
              <a:spLocks/>
            </p:cNvSpPr>
            <p:nvPr/>
          </p:nvSpPr>
          <p:spPr bwMode="auto">
            <a:xfrm rot="1024744">
              <a:off x="3240191" y="8923205"/>
              <a:ext cx="360363" cy="723900"/>
            </a:xfrm>
            <a:custGeom>
              <a:avLst/>
              <a:gdLst>
                <a:gd name="T0" fmla="*/ 132 w 264"/>
                <a:gd name="T1" fmla="*/ 0 h 265"/>
                <a:gd name="T2" fmla="*/ 264 w 264"/>
                <a:gd name="T3" fmla="*/ 132 h 265"/>
                <a:gd name="T4" fmla="*/ 132 w 264"/>
                <a:gd name="T5" fmla="*/ 265 h 265"/>
                <a:gd name="T6" fmla="*/ 0 w 264"/>
                <a:gd name="T7" fmla="*/ 132 h 265"/>
                <a:gd name="T8" fmla="*/ 82 w 264"/>
                <a:gd name="T9" fmla="*/ 10 h 265"/>
                <a:gd name="connsiteX0" fmla="*/ 5000 w 10000"/>
                <a:gd name="connsiteY0" fmla="*/ 0 h 10000"/>
                <a:gd name="connsiteX1" fmla="*/ 10000 w 10000"/>
                <a:gd name="connsiteY1" fmla="*/ 4981 h 10000"/>
                <a:gd name="connsiteX2" fmla="*/ 5000 w 10000"/>
                <a:gd name="connsiteY2" fmla="*/ 10000 h 10000"/>
                <a:gd name="connsiteX3" fmla="*/ 0 w 10000"/>
                <a:gd name="connsiteY3" fmla="*/ 4981 h 10000"/>
                <a:gd name="connsiteX0" fmla="*/ 0 w 5000"/>
                <a:gd name="connsiteY0" fmla="*/ 0 h 10000"/>
                <a:gd name="connsiteX1" fmla="*/ 5000 w 5000"/>
                <a:gd name="connsiteY1" fmla="*/ 4981 h 10000"/>
                <a:gd name="connsiteX2" fmla="*/ 0 w 5000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00" h="10000">
                  <a:moveTo>
                    <a:pt x="0" y="0"/>
                  </a:moveTo>
                  <a:cubicBezTo>
                    <a:pt x="2765" y="0"/>
                    <a:pt x="5000" y="2226"/>
                    <a:pt x="5000" y="4981"/>
                  </a:cubicBezTo>
                  <a:cubicBezTo>
                    <a:pt x="5000" y="7736"/>
                    <a:pt x="2765" y="10000"/>
                    <a:pt x="0" y="10000"/>
                  </a:cubicBezTo>
                </a:path>
              </a:pathLst>
            </a:custGeom>
            <a:noFill/>
            <a:ln w="177800" cap="rnd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57366F9-6F1B-49A8-8B20-CAE145BE85D9}"/>
              </a:ext>
            </a:extLst>
          </p:cNvPr>
          <p:cNvSpPr txBox="1"/>
          <p:nvPr/>
        </p:nvSpPr>
        <p:spPr>
          <a:xfrm>
            <a:off x="1501088" y="1987275"/>
            <a:ext cx="1434664" cy="92333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chemeClr val="bg2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56</a:t>
            </a:r>
            <a:r>
              <a: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iscoSansTT Heavy" panose="020B0903020201020303" pitchFamily="34" charset="0"/>
                <a:cs typeface="CiscoSansTT Heavy" panose="020B0903020201020303" pitchFamily="34" charset="0"/>
              </a:rPr>
              <a:t>%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E3793CFC-CA08-4B6F-89BC-375483CD4C46}"/>
              </a:ext>
            </a:extLst>
          </p:cNvPr>
          <p:cNvSpPr txBox="1">
            <a:spLocks/>
          </p:cNvSpPr>
          <p:nvPr/>
        </p:nvSpPr>
        <p:spPr bwMode="auto">
          <a:xfrm>
            <a:off x="457199" y="3642945"/>
            <a:ext cx="3667126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defRPr/>
            </a:pPr>
            <a:r>
              <a:rPr lang="en-GB" sz="2400" dirty="0">
                <a:solidFill>
                  <a:schemeClr val="bg1"/>
                </a:solidFill>
              </a:rPr>
              <a:t> Need emerging skills for their transformation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iscoSansTT ExtraLight"/>
              <a:cs typeface="CiscoSansTT Thin" charset="0"/>
            </a:endParaRPr>
          </a:p>
        </p:txBody>
      </p:sp>
      <p:sp>
        <p:nvSpPr>
          <p:cNvPr id="50" name="Rounded Rectangle 53">
            <a:extLst>
              <a:ext uri="{FF2B5EF4-FFF2-40B4-BE49-F238E27FC236}">
                <a16:creationId xmlns:a16="http://schemas.microsoft.com/office/drawing/2014/main" id="{8226E9EF-1C30-4608-8056-2D9BDBDB84E4}"/>
              </a:ext>
            </a:extLst>
          </p:cNvPr>
          <p:cNvSpPr/>
          <p:nvPr/>
        </p:nvSpPr>
        <p:spPr>
          <a:xfrm>
            <a:off x="6119376" y="4022056"/>
            <a:ext cx="1746000" cy="14949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866274BC-727A-4D30-807B-71E3FFF69ED0}"/>
              </a:ext>
            </a:extLst>
          </p:cNvPr>
          <p:cNvSpPr txBox="1">
            <a:spLocks/>
          </p:cNvSpPr>
          <p:nvPr/>
        </p:nvSpPr>
        <p:spPr bwMode="auto">
          <a:xfrm>
            <a:off x="7429980" y="4019797"/>
            <a:ext cx="496020" cy="18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ExtraLight"/>
                <a:cs typeface="CiscoSansTT Thin" charset="0"/>
              </a:rPr>
              <a:t>35%</a:t>
            </a:r>
          </a:p>
        </p:txBody>
      </p:sp>
      <p:sp>
        <p:nvSpPr>
          <p:cNvPr id="53" name="Rounded Rectangle 53">
            <a:extLst>
              <a:ext uri="{FF2B5EF4-FFF2-40B4-BE49-F238E27FC236}">
                <a16:creationId xmlns:a16="http://schemas.microsoft.com/office/drawing/2014/main" id="{1B4BD29B-8A26-455D-B6A9-2E9FDADF8259}"/>
              </a:ext>
            </a:extLst>
          </p:cNvPr>
          <p:cNvSpPr/>
          <p:nvPr/>
        </p:nvSpPr>
        <p:spPr>
          <a:xfrm>
            <a:off x="6131740" y="4410014"/>
            <a:ext cx="1497600" cy="14949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3C866701-732B-433F-9A08-31069A64874E}"/>
              </a:ext>
            </a:extLst>
          </p:cNvPr>
          <p:cNvSpPr txBox="1">
            <a:spLocks/>
          </p:cNvSpPr>
          <p:nvPr/>
        </p:nvSpPr>
        <p:spPr bwMode="auto">
          <a:xfrm>
            <a:off x="7220747" y="4407755"/>
            <a:ext cx="496020" cy="18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scoSansTT ExtraLight"/>
                <a:cs typeface="CiscoSansTT Thin" charset="0"/>
              </a:rPr>
              <a:t>30%</a:t>
            </a:r>
          </a:p>
        </p:txBody>
      </p:sp>
    </p:spTree>
    <p:extLst>
      <p:ext uri="{BB962C8B-B14F-4D97-AF65-F5344CB8AC3E}">
        <p14:creationId xmlns:p14="http://schemas.microsoft.com/office/powerpoint/2010/main" val="10271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insights enable digital transformation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DC7DC2-4671-48D5-929C-3F09E7D512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951287" cy="4059237"/>
          </a:xfrm>
        </p:spPr>
        <p:txBody>
          <a:bodyPr/>
          <a:lstStyle/>
          <a:p>
            <a:pPr marL="0" indent="0">
              <a:buNone/>
              <a:tabLst/>
            </a:pPr>
            <a:r>
              <a:rPr lang="en-US" dirty="0"/>
              <a:t>Connecting and</a:t>
            </a:r>
            <a:br>
              <a:rPr lang="en-US" dirty="0"/>
            </a:br>
            <a:r>
              <a:rPr lang="en-US" dirty="0"/>
              <a:t>converting the </a:t>
            </a:r>
            <a:r>
              <a:rPr lang="en-US" i="1" dirty="0">
                <a:solidFill>
                  <a:schemeClr val="accent1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right</a:t>
            </a:r>
            <a:r>
              <a:rPr lang="en-US" dirty="0"/>
              <a:t> data into actionable insights that are embedded within the transactional workflow to drive faster business outcomes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66" y="450850"/>
            <a:ext cx="1095819" cy="109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0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>
            <a:extLst>
              <a:ext uri="{FF2B5EF4-FFF2-40B4-BE49-F238E27FC236}">
                <a16:creationId xmlns:a16="http://schemas.microsoft.com/office/drawing/2014/main" id="{57BF3083-9997-4110-AA5E-2DECF0D9F40A}"/>
              </a:ext>
            </a:extLst>
          </p:cNvPr>
          <p:cNvSpPr/>
          <p:nvPr/>
        </p:nvSpPr>
        <p:spPr>
          <a:xfrm>
            <a:off x="6082363" y="2356284"/>
            <a:ext cx="2844938" cy="184561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7445B0F-0CF9-4368-8DFB-79A936F8ABA6}"/>
              </a:ext>
            </a:extLst>
          </p:cNvPr>
          <p:cNvSpPr/>
          <p:nvPr/>
        </p:nvSpPr>
        <p:spPr>
          <a:xfrm>
            <a:off x="3299052" y="2356284"/>
            <a:ext cx="2736665" cy="184561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4" name="Rectangle 73" hidden="1"/>
          <p:cNvSpPr/>
          <p:nvPr/>
        </p:nvSpPr>
        <p:spPr>
          <a:xfrm>
            <a:off x="156175" y="1178221"/>
            <a:ext cx="8771135" cy="599013"/>
          </a:xfrm>
          <a:prstGeom prst="rect">
            <a:avLst/>
          </a:prstGeom>
          <a:solidFill>
            <a:schemeClr val="bg1">
              <a:lumMod val="95000"/>
              <a:alpha val="75294"/>
            </a:schemeClr>
          </a:solidFill>
          <a:ln>
            <a:solidFill>
              <a:schemeClr val="accent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Arial"/>
              </a:rPr>
              <a:t>Actions based on connected data and advanced analytical models</a:t>
            </a:r>
          </a:p>
        </p:txBody>
      </p:sp>
      <p:sp>
        <p:nvSpPr>
          <p:cNvPr id="77" name="Rectangle 76" hidden="1"/>
          <p:cNvSpPr/>
          <p:nvPr/>
        </p:nvSpPr>
        <p:spPr>
          <a:xfrm>
            <a:off x="156175" y="4052526"/>
            <a:ext cx="8771127" cy="449111"/>
          </a:xfrm>
          <a:prstGeom prst="rect">
            <a:avLst/>
          </a:prstGeom>
          <a:solidFill>
            <a:schemeClr val="bg1">
              <a:lumMod val="95000"/>
              <a:alpha val="74902"/>
            </a:schemeClr>
          </a:solidFill>
          <a:ln>
            <a:solidFill>
              <a:schemeClr val="accent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Arial"/>
              </a:rPr>
              <a:t>Curated and enriched data, governance and policy enforcement</a:t>
            </a:r>
          </a:p>
        </p:txBody>
      </p:sp>
      <p:sp>
        <p:nvSpPr>
          <p:cNvPr id="8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Connected Quality</a:t>
            </a:r>
            <a:br>
              <a:rPr lang="en-US" dirty="0"/>
            </a:br>
            <a:r>
              <a:rPr lang="en-US" sz="1600" dirty="0">
                <a:latin typeface="CiscoSansTT" panose="020B0503020201020303" pitchFamily="34" charset="0"/>
                <a:cs typeface="CiscoSansTT" panose="020B0503020201020303" pitchFamily="34" charset="0"/>
              </a:rPr>
              <a:t>TRANSFORMING WITH DATA</a:t>
            </a:r>
            <a:endParaRPr lang="en-US" dirty="0">
              <a:latin typeface="CiscoSansTT" panose="020B0503020201020303" pitchFamily="34" charset="0"/>
              <a:cs typeface="CiscoSansTT" panose="020B0503020201020303" pitchFamily="34" charset="0"/>
            </a:endParaRPr>
          </a:p>
        </p:txBody>
      </p:sp>
      <p:grpSp>
        <p:nvGrpSpPr>
          <p:cNvPr id="89" name="Group 88" hidden="1"/>
          <p:cNvGrpSpPr/>
          <p:nvPr/>
        </p:nvGrpSpPr>
        <p:grpSpPr>
          <a:xfrm>
            <a:off x="156175" y="1178221"/>
            <a:ext cx="8769445" cy="655344"/>
            <a:chOff x="-11117" y="1053319"/>
            <a:chExt cx="8769445" cy="655344"/>
          </a:xfrm>
        </p:grpSpPr>
        <p:sp>
          <p:nvSpPr>
            <p:cNvPr id="91" name="Rounded Rectangle 90"/>
            <p:cNvSpPr/>
            <p:nvPr/>
          </p:nvSpPr>
          <p:spPr>
            <a:xfrm>
              <a:off x="-11117" y="1053319"/>
              <a:ext cx="8769445" cy="603504"/>
            </a:xfrm>
            <a:prstGeom prst="roundRect">
              <a:avLst>
                <a:gd name="adj" fmla="val 0"/>
              </a:avLst>
            </a:prstGeom>
            <a:noFill/>
            <a:ln w="31750">
              <a:solidFill>
                <a:schemeClr val="accent3"/>
              </a:solidFill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92" name="Group 91"/>
            <p:cNvGrpSpPr/>
            <p:nvPr/>
          </p:nvGrpSpPr>
          <p:grpSpPr>
            <a:xfrm rot="10036785">
              <a:off x="7505005" y="1242504"/>
              <a:ext cx="404942" cy="466159"/>
              <a:chOff x="5956855" y="1935393"/>
              <a:chExt cx="404942" cy="466159"/>
            </a:xfrm>
          </p:grpSpPr>
          <p:sp>
            <p:nvSpPr>
              <p:cNvPr id="93" name="Freeform 141"/>
              <p:cNvSpPr>
                <a:spLocks noEditPoints="1"/>
              </p:cNvSpPr>
              <p:nvPr/>
            </p:nvSpPr>
            <p:spPr bwMode="auto">
              <a:xfrm>
                <a:off x="6125996" y="2153055"/>
                <a:ext cx="235800" cy="246230"/>
              </a:xfrm>
              <a:custGeom>
                <a:avLst/>
                <a:gdLst>
                  <a:gd name="T0" fmla="*/ 0 w 219"/>
                  <a:gd name="T1" fmla="*/ 218 h 229"/>
                  <a:gd name="T2" fmla="*/ 0 w 219"/>
                  <a:gd name="T3" fmla="*/ 218 h 229"/>
                  <a:gd name="T4" fmla="*/ 1 w 219"/>
                  <a:gd name="T5" fmla="*/ 218 h 229"/>
                  <a:gd name="T6" fmla="*/ 1 w 219"/>
                  <a:gd name="T7" fmla="*/ 218 h 229"/>
                  <a:gd name="T8" fmla="*/ 1 w 219"/>
                  <a:gd name="T9" fmla="*/ 218 h 229"/>
                  <a:gd name="T10" fmla="*/ 1 w 219"/>
                  <a:gd name="T11" fmla="*/ 218 h 229"/>
                  <a:gd name="T12" fmla="*/ 1 w 219"/>
                  <a:gd name="T13" fmla="*/ 219 h 229"/>
                  <a:gd name="T14" fmla="*/ 1 w 219"/>
                  <a:gd name="T15" fmla="*/ 219 h 229"/>
                  <a:gd name="T16" fmla="*/ 1 w 219"/>
                  <a:gd name="T17" fmla="*/ 219 h 229"/>
                  <a:gd name="T18" fmla="*/ 1 w 219"/>
                  <a:gd name="T19" fmla="*/ 219 h 229"/>
                  <a:gd name="T20" fmla="*/ 1 w 219"/>
                  <a:gd name="T21" fmla="*/ 219 h 229"/>
                  <a:gd name="T22" fmla="*/ 1 w 219"/>
                  <a:gd name="T23" fmla="*/ 219 h 229"/>
                  <a:gd name="T24" fmla="*/ 20 w 219"/>
                  <a:gd name="T25" fmla="*/ 229 h 229"/>
                  <a:gd name="T26" fmla="*/ 1 w 219"/>
                  <a:gd name="T27" fmla="*/ 218 h 229"/>
                  <a:gd name="T28" fmla="*/ 0 w 219"/>
                  <a:gd name="T29" fmla="*/ 218 h 229"/>
                  <a:gd name="T30" fmla="*/ 176 w 219"/>
                  <a:gd name="T31" fmla="*/ 0 h 229"/>
                  <a:gd name="T32" fmla="*/ 145 w 219"/>
                  <a:gd name="T33" fmla="*/ 12 h 229"/>
                  <a:gd name="T34" fmla="*/ 145 w 219"/>
                  <a:gd name="T35" fmla="*/ 12 h 229"/>
                  <a:gd name="T36" fmla="*/ 74 w 219"/>
                  <a:gd name="T37" fmla="*/ 83 h 229"/>
                  <a:gd name="T38" fmla="*/ 74 w 219"/>
                  <a:gd name="T39" fmla="*/ 188 h 229"/>
                  <a:gd name="T40" fmla="*/ 72 w 219"/>
                  <a:gd name="T41" fmla="*/ 201 h 229"/>
                  <a:gd name="T42" fmla="*/ 63 w 219"/>
                  <a:gd name="T43" fmla="*/ 217 h 229"/>
                  <a:gd name="T44" fmla="*/ 134 w 219"/>
                  <a:gd name="T45" fmla="*/ 146 h 229"/>
                  <a:gd name="T46" fmla="*/ 207 w 219"/>
                  <a:gd name="T47" fmla="*/ 73 h 229"/>
                  <a:gd name="T48" fmla="*/ 213 w 219"/>
                  <a:gd name="T49" fmla="*/ 66 h 229"/>
                  <a:gd name="T50" fmla="*/ 219 w 219"/>
                  <a:gd name="T51" fmla="*/ 43 h 229"/>
                  <a:gd name="T52" fmla="*/ 207 w 219"/>
                  <a:gd name="T53" fmla="*/ 12 h 229"/>
                  <a:gd name="T54" fmla="*/ 207 w 219"/>
                  <a:gd name="T55" fmla="*/ 12 h 229"/>
                  <a:gd name="T56" fmla="*/ 176 w 219"/>
                  <a:gd name="T57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9" h="229">
                    <a:moveTo>
                      <a:pt x="0" y="218"/>
                    </a:moveTo>
                    <a:cubicBezTo>
                      <a:pt x="0" y="218"/>
                      <a:pt x="0" y="218"/>
                      <a:pt x="0" y="218"/>
                    </a:cubicBezTo>
                    <a:cubicBezTo>
                      <a:pt x="1" y="218"/>
                      <a:pt x="1" y="218"/>
                      <a:pt x="1" y="218"/>
                    </a:cubicBezTo>
                    <a:cubicBezTo>
                      <a:pt x="1" y="218"/>
                      <a:pt x="1" y="218"/>
                      <a:pt x="1" y="218"/>
                    </a:cubicBezTo>
                    <a:cubicBezTo>
                      <a:pt x="1" y="218"/>
                      <a:pt x="1" y="218"/>
                      <a:pt x="1" y="218"/>
                    </a:cubicBezTo>
                    <a:cubicBezTo>
                      <a:pt x="1" y="218"/>
                      <a:pt x="1" y="218"/>
                      <a:pt x="1" y="218"/>
                    </a:cubicBezTo>
                    <a:cubicBezTo>
                      <a:pt x="1" y="219"/>
                      <a:pt x="1" y="219"/>
                      <a:pt x="1" y="219"/>
                    </a:cubicBezTo>
                    <a:cubicBezTo>
                      <a:pt x="1" y="219"/>
                      <a:pt x="1" y="219"/>
                      <a:pt x="1" y="219"/>
                    </a:cubicBezTo>
                    <a:cubicBezTo>
                      <a:pt x="1" y="219"/>
                      <a:pt x="1" y="219"/>
                      <a:pt x="1" y="219"/>
                    </a:cubicBezTo>
                    <a:cubicBezTo>
                      <a:pt x="1" y="219"/>
                      <a:pt x="1" y="219"/>
                      <a:pt x="1" y="219"/>
                    </a:cubicBezTo>
                    <a:cubicBezTo>
                      <a:pt x="1" y="219"/>
                      <a:pt x="1" y="219"/>
                      <a:pt x="1" y="219"/>
                    </a:cubicBezTo>
                    <a:cubicBezTo>
                      <a:pt x="1" y="219"/>
                      <a:pt x="1" y="219"/>
                      <a:pt x="1" y="219"/>
                    </a:cubicBezTo>
                    <a:cubicBezTo>
                      <a:pt x="6" y="224"/>
                      <a:pt x="13" y="228"/>
                      <a:pt x="20" y="229"/>
                    </a:cubicBezTo>
                    <a:cubicBezTo>
                      <a:pt x="13" y="228"/>
                      <a:pt x="6" y="224"/>
                      <a:pt x="1" y="218"/>
                    </a:cubicBezTo>
                    <a:cubicBezTo>
                      <a:pt x="0" y="218"/>
                      <a:pt x="0" y="218"/>
                      <a:pt x="0" y="218"/>
                    </a:cubicBezTo>
                    <a:moveTo>
                      <a:pt x="176" y="0"/>
                    </a:moveTo>
                    <a:cubicBezTo>
                      <a:pt x="165" y="0"/>
                      <a:pt x="154" y="4"/>
                      <a:pt x="145" y="12"/>
                    </a:cubicBezTo>
                    <a:cubicBezTo>
                      <a:pt x="145" y="12"/>
                      <a:pt x="145" y="12"/>
                      <a:pt x="145" y="12"/>
                    </a:cubicBezTo>
                    <a:cubicBezTo>
                      <a:pt x="74" y="83"/>
                      <a:pt x="74" y="83"/>
                      <a:pt x="74" y="83"/>
                    </a:cubicBezTo>
                    <a:cubicBezTo>
                      <a:pt x="74" y="188"/>
                      <a:pt x="74" y="188"/>
                      <a:pt x="74" y="188"/>
                    </a:cubicBezTo>
                    <a:cubicBezTo>
                      <a:pt x="74" y="192"/>
                      <a:pt x="74" y="197"/>
                      <a:pt x="72" y="201"/>
                    </a:cubicBezTo>
                    <a:cubicBezTo>
                      <a:pt x="70" y="207"/>
                      <a:pt x="67" y="212"/>
                      <a:pt x="63" y="217"/>
                    </a:cubicBezTo>
                    <a:cubicBezTo>
                      <a:pt x="134" y="146"/>
                      <a:pt x="134" y="146"/>
                      <a:pt x="134" y="146"/>
                    </a:cubicBezTo>
                    <a:cubicBezTo>
                      <a:pt x="207" y="73"/>
                      <a:pt x="207" y="73"/>
                      <a:pt x="207" y="73"/>
                    </a:cubicBezTo>
                    <a:cubicBezTo>
                      <a:pt x="209" y="71"/>
                      <a:pt x="211" y="68"/>
                      <a:pt x="213" y="66"/>
                    </a:cubicBezTo>
                    <a:cubicBezTo>
                      <a:pt x="217" y="59"/>
                      <a:pt x="219" y="51"/>
                      <a:pt x="219" y="43"/>
                    </a:cubicBezTo>
                    <a:cubicBezTo>
                      <a:pt x="219" y="32"/>
                      <a:pt x="215" y="21"/>
                      <a:pt x="207" y="12"/>
                    </a:cubicBezTo>
                    <a:cubicBezTo>
                      <a:pt x="207" y="12"/>
                      <a:pt x="207" y="12"/>
                      <a:pt x="207" y="12"/>
                    </a:cubicBezTo>
                    <a:cubicBezTo>
                      <a:pt x="198" y="4"/>
                      <a:pt x="187" y="0"/>
                      <a:pt x="176" y="0"/>
                    </a:cubicBezTo>
                  </a:path>
                </a:pathLst>
              </a:custGeom>
              <a:solidFill>
                <a:schemeClr val="accent3"/>
              </a:solidFill>
              <a:ln w="3175">
                <a:solidFill>
                  <a:schemeClr val="accent3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94" name="Freeform 132"/>
              <p:cNvSpPr>
                <a:spLocks/>
              </p:cNvSpPr>
              <p:nvPr/>
            </p:nvSpPr>
            <p:spPr bwMode="auto">
              <a:xfrm>
                <a:off x="6112846" y="1935393"/>
                <a:ext cx="92506" cy="354154"/>
              </a:xfrm>
              <a:custGeom>
                <a:avLst/>
                <a:gdLst>
                  <a:gd name="T0" fmla="*/ 43 w 86"/>
                  <a:gd name="T1" fmla="*/ 0 h 329"/>
                  <a:gd name="T2" fmla="*/ 0 w 86"/>
                  <a:gd name="T3" fmla="*/ 43 h 329"/>
                  <a:gd name="T4" fmla="*/ 0 w 86"/>
                  <a:gd name="T5" fmla="*/ 285 h 329"/>
                  <a:gd name="T6" fmla="*/ 43 w 86"/>
                  <a:gd name="T7" fmla="*/ 329 h 329"/>
                  <a:gd name="T8" fmla="*/ 86 w 86"/>
                  <a:gd name="T9" fmla="*/ 285 h 329"/>
                  <a:gd name="T10" fmla="*/ 86 w 86"/>
                  <a:gd name="T11" fmla="*/ 43 h 329"/>
                  <a:gd name="T12" fmla="*/ 43 w 86"/>
                  <a:gd name="T13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329">
                    <a:moveTo>
                      <a:pt x="43" y="0"/>
                    </a:moveTo>
                    <a:cubicBezTo>
                      <a:pt x="19" y="0"/>
                      <a:pt x="0" y="20"/>
                      <a:pt x="0" y="43"/>
                    </a:cubicBezTo>
                    <a:cubicBezTo>
                      <a:pt x="0" y="285"/>
                      <a:pt x="0" y="285"/>
                      <a:pt x="0" y="285"/>
                    </a:cubicBezTo>
                    <a:cubicBezTo>
                      <a:pt x="43" y="329"/>
                      <a:pt x="43" y="329"/>
                      <a:pt x="43" y="329"/>
                    </a:cubicBezTo>
                    <a:cubicBezTo>
                      <a:pt x="86" y="285"/>
                      <a:pt x="86" y="285"/>
                      <a:pt x="86" y="285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6" y="20"/>
                      <a:pt x="67" y="0"/>
                      <a:pt x="43" y="0"/>
                    </a:cubicBezTo>
                  </a:path>
                </a:pathLst>
              </a:custGeom>
              <a:solidFill>
                <a:schemeClr val="accent3"/>
              </a:solidFill>
              <a:ln w="3175">
                <a:solidFill>
                  <a:schemeClr val="accent3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95" name="Freeform 133"/>
              <p:cNvSpPr>
                <a:spLocks/>
              </p:cNvSpPr>
              <p:nvPr/>
            </p:nvSpPr>
            <p:spPr bwMode="auto">
              <a:xfrm>
                <a:off x="6159099" y="2401552"/>
                <a:ext cx="2267" cy="0"/>
              </a:xfrm>
              <a:custGeom>
                <a:avLst/>
                <a:gdLst>
                  <a:gd name="T0" fmla="*/ 2 w 2"/>
                  <a:gd name="T1" fmla="*/ 0 w 2"/>
                  <a:gd name="T2" fmla="*/ 0 w 2"/>
                  <a:gd name="T3" fmla="*/ 0 w 2"/>
                  <a:gd name="T4" fmla="*/ 0 w 2"/>
                  <a:gd name="T5" fmla="*/ 0 w 2"/>
                  <a:gd name="T6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</a:path>
                </a:pathLst>
              </a:custGeom>
              <a:solidFill>
                <a:srgbClr val="6FB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96" name="Freeform 134"/>
              <p:cNvSpPr>
                <a:spLocks noEditPoints="1"/>
              </p:cNvSpPr>
              <p:nvPr/>
            </p:nvSpPr>
            <p:spPr bwMode="auto">
              <a:xfrm>
                <a:off x="5956855" y="2165752"/>
                <a:ext cx="167781" cy="220836"/>
              </a:xfrm>
              <a:custGeom>
                <a:avLst/>
                <a:gdLst>
                  <a:gd name="T0" fmla="*/ 7 w 156"/>
                  <a:gd name="T1" fmla="*/ 54 h 205"/>
                  <a:gd name="T2" fmla="*/ 13 w 156"/>
                  <a:gd name="T3" fmla="*/ 61 h 205"/>
                  <a:gd name="T4" fmla="*/ 156 w 156"/>
                  <a:gd name="T5" fmla="*/ 205 h 205"/>
                  <a:gd name="T6" fmla="*/ 156 w 156"/>
                  <a:gd name="T7" fmla="*/ 205 h 205"/>
                  <a:gd name="T8" fmla="*/ 13 w 156"/>
                  <a:gd name="T9" fmla="*/ 61 h 205"/>
                  <a:gd name="T10" fmla="*/ 7 w 156"/>
                  <a:gd name="T11" fmla="*/ 54 h 205"/>
                  <a:gd name="T12" fmla="*/ 13 w 156"/>
                  <a:gd name="T13" fmla="*/ 0 h 205"/>
                  <a:gd name="T14" fmla="*/ 13 w 156"/>
                  <a:gd name="T15" fmla="*/ 0 h 205"/>
                  <a:gd name="T16" fmla="*/ 0 w 156"/>
                  <a:gd name="T17" fmla="*/ 31 h 205"/>
                  <a:gd name="T18" fmla="*/ 13 w 156"/>
                  <a:gd name="T19" fmla="*/ 0 h 205"/>
                  <a:gd name="T20" fmla="*/ 13 w 156"/>
                  <a:gd name="T21" fmla="*/ 0 h 205"/>
                  <a:gd name="T22" fmla="*/ 74 w 156"/>
                  <a:gd name="T23" fmla="*/ 0 h 205"/>
                  <a:gd name="T24" fmla="*/ 74 w 156"/>
                  <a:gd name="T25" fmla="*/ 0 h 205"/>
                  <a:gd name="T26" fmla="*/ 145 w 156"/>
                  <a:gd name="T27" fmla="*/ 71 h 205"/>
                  <a:gd name="T28" fmla="*/ 74 w 156"/>
                  <a:gd name="T29" fmla="*/ 0 h 205"/>
                  <a:gd name="T30" fmla="*/ 74 w 156"/>
                  <a:gd name="T31" fmla="*/ 0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205">
                    <a:moveTo>
                      <a:pt x="7" y="54"/>
                    </a:moveTo>
                    <a:cubicBezTo>
                      <a:pt x="8" y="56"/>
                      <a:pt x="10" y="59"/>
                      <a:pt x="13" y="61"/>
                    </a:cubicBezTo>
                    <a:cubicBezTo>
                      <a:pt x="156" y="205"/>
                      <a:pt x="156" y="205"/>
                      <a:pt x="156" y="205"/>
                    </a:cubicBezTo>
                    <a:cubicBezTo>
                      <a:pt x="156" y="205"/>
                      <a:pt x="156" y="205"/>
                      <a:pt x="156" y="205"/>
                    </a:cubicBezTo>
                    <a:cubicBezTo>
                      <a:pt x="13" y="61"/>
                      <a:pt x="13" y="61"/>
                      <a:pt x="13" y="61"/>
                    </a:cubicBezTo>
                    <a:cubicBezTo>
                      <a:pt x="10" y="59"/>
                      <a:pt x="8" y="56"/>
                      <a:pt x="7" y="54"/>
                    </a:cubicBezTo>
                    <a:moveTo>
                      <a:pt x="13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4" y="9"/>
                      <a:pt x="0" y="20"/>
                      <a:pt x="0" y="31"/>
                    </a:cubicBezTo>
                    <a:cubicBezTo>
                      <a:pt x="0" y="20"/>
                      <a:pt x="4" y="9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moveTo>
                      <a:pt x="74" y="0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145" y="71"/>
                      <a:pt x="145" y="71"/>
                      <a:pt x="145" y="71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</a:path>
                </a:pathLst>
              </a:custGeom>
              <a:solidFill>
                <a:srgbClr val="6FB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97" name="Freeform 135"/>
              <p:cNvSpPr>
                <a:spLocks/>
              </p:cNvSpPr>
              <p:nvPr/>
            </p:nvSpPr>
            <p:spPr bwMode="auto">
              <a:xfrm>
                <a:off x="5956855" y="2153055"/>
                <a:ext cx="167781" cy="233533"/>
              </a:xfrm>
              <a:custGeom>
                <a:avLst/>
                <a:gdLst>
                  <a:gd name="T0" fmla="*/ 43 w 156"/>
                  <a:gd name="T1" fmla="*/ 0 h 217"/>
                  <a:gd name="T2" fmla="*/ 13 w 156"/>
                  <a:gd name="T3" fmla="*/ 12 h 217"/>
                  <a:gd name="T4" fmla="*/ 13 w 156"/>
                  <a:gd name="T5" fmla="*/ 12 h 217"/>
                  <a:gd name="T6" fmla="*/ 0 w 156"/>
                  <a:gd name="T7" fmla="*/ 43 h 217"/>
                  <a:gd name="T8" fmla="*/ 7 w 156"/>
                  <a:gd name="T9" fmla="*/ 66 h 217"/>
                  <a:gd name="T10" fmla="*/ 13 w 156"/>
                  <a:gd name="T11" fmla="*/ 73 h 217"/>
                  <a:gd name="T12" fmla="*/ 156 w 156"/>
                  <a:gd name="T13" fmla="*/ 217 h 217"/>
                  <a:gd name="T14" fmla="*/ 145 w 156"/>
                  <a:gd name="T15" fmla="*/ 188 h 217"/>
                  <a:gd name="T16" fmla="*/ 145 w 156"/>
                  <a:gd name="T17" fmla="*/ 83 h 217"/>
                  <a:gd name="T18" fmla="*/ 145 w 156"/>
                  <a:gd name="T19" fmla="*/ 83 h 217"/>
                  <a:gd name="T20" fmla="*/ 74 w 156"/>
                  <a:gd name="T21" fmla="*/ 12 h 217"/>
                  <a:gd name="T22" fmla="*/ 74 w 156"/>
                  <a:gd name="T23" fmla="*/ 12 h 217"/>
                  <a:gd name="T24" fmla="*/ 43 w 156"/>
                  <a:gd name="T25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6" h="217">
                    <a:moveTo>
                      <a:pt x="43" y="0"/>
                    </a:moveTo>
                    <a:cubicBezTo>
                      <a:pt x="32" y="0"/>
                      <a:pt x="21" y="4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4" y="21"/>
                      <a:pt x="0" y="32"/>
                      <a:pt x="0" y="43"/>
                    </a:cubicBezTo>
                    <a:cubicBezTo>
                      <a:pt x="0" y="51"/>
                      <a:pt x="2" y="59"/>
                      <a:pt x="7" y="66"/>
                    </a:cubicBezTo>
                    <a:cubicBezTo>
                      <a:pt x="8" y="68"/>
                      <a:pt x="10" y="71"/>
                      <a:pt x="13" y="73"/>
                    </a:cubicBezTo>
                    <a:cubicBezTo>
                      <a:pt x="156" y="217"/>
                      <a:pt x="156" y="217"/>
                      <a:pt x="156" y="217"/>
                    </a:cubicBezTo>
                    <a:cubicBezTo>
                      <a:pt x="149" y="209"/>
                      <a:pt x="145" y="198"/>
                      <a:pt x="145" y="188"/>
                    </a:cubicBezTo>
                    <a:cubicBezTo>
                      <a:pt x="145" y="83"/>
                      <a:pt x="145" y="83"/>
                      <a:pt x="145" y="83"/>
                    </a:cubicBezTo>
                    <a:cubicBezTo>
                      <a:pt x="145" y="83"/>
                      <a:pt x="145" y="83"/>
                      <a:pt x="145" y="83"/>
                    </a:cubicBezTo>
                    <a:cubicBezTo>
                      <a:pt x="74" y="12"/>
                      <a:pt x="74" y="12"/>
                      <a:pt x="74" y="12"/>
                    </a:cubicBezTo>
                    <a:cubicBezTo>
                      <a:pt x="74" y="12"/>
                      <a:pt x="74" y="12"/>
                      <a:pt x="74" y="12"/>
                    </a:cubicBezTo>
                    <a:cubicBezTo>
                      <a:pt x="65" y="4"/>
                      <a:pt x="54" y="0"/>
                      <a:pt x="43" y="0"/>
                    </a:cubicBezTo>
                  </a:path>
                </a:pathLst>
              </a:custGeom>
              <a:solidFill>
                <a:schemeClr val="accent3"/>
              </a:solidFill>
              <a:ln w="3175">
                <a:solidFill>
                  <a:schemeClr val="accent3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100" name="Freeform 136"/>
              <p:cNvSpPr>
                <a:spLocks noEditPoints="1"/>
              </p:cNvSpPr>
              <p:nvPr/>
            </p:nvSpPr>
            <p:spPr bwMode="auto">
              <a:xfrm>
                <a:off x="6161366" y="2386587"/>
                <a:ext cx="32196" cy="14964"/>
              </a:xfrm>
              <a:custGeom>
                <a:avLst/>
                <a:gdLst>
                  <a:gd name="T0" fmla="*/ 28 w 30"/>
                  <a:gd name="T1" fmla="*/ 2 h 14"/>
                  <a:gd name="T2" fmla="*/ 16 w 30"/>
                  <a:gd name="T3" fmla="*/ 10 h 14"/>
                  <a:gd name="T4" fmla="*/ 6 w 30"/>
                  <a:gd name="T5" fmla="*/ 13 h 14"/>
                  <a:gd name="T6" fmla="*/ 0 w 30"/>
                  <a:gd name="T7" fmla="*/ 14 h 14"/>
                  <a:gd name="T8" fmla="*/ 28 w 30"/>
                  <a:gd name="T9" fmla="*/ 2 h 14"/>
                  <a:gd name="T10" fmla="*/ 28 w 30"/>
                  <a:gd name="T11" fmla="*/ 2 h 14"/>
                  <a:gd name="T12" fmla="*/ 28 w 30"/>
                  <a:gd name="T13" fmla="*/ 2 h 14"/>
                  <a:gd name="T14" fmla="*/ 28 w 30"/>
                  <a:gd name="T15" fmla="*/ 2 h 14"/>
                  <a:gd name="T16" fmla="*/ 29 w 30"/>
                  <a:gd name="T17" fmla="*/ 1 h 14"/>
                  <a:gd name="T18" fmla="*/ 29 w 30"/>
                  <a:gd name="T19" fmla="*/ 2 h 14"/>
                  <a:gd name="T20" fmla="*/ 29 w 30"/>
                  <a:gd name="T21" fmla="*/ 1 h 14"/>
                  <a:gd name="T22" fmla="*/ 29 w 30"/>
                  <a:gd name="T23" fmla="*/ 1 h 14"/>
                  <a:gd name="T24" fmla="*/ 29 w 30"/>
                  <a:gd name="T25" fmla="*/ 1 h 14"/>
                  <a:gd name="T26" fmla="*/ 29 w 30"/>
                  <a:gd name="T27" fmla="*/ 1 h 14"/>
                  <a:gd name="T28" fmla="*/ 30 w 30"/>
                  <a:gd name="T29" fmla="*/ 0 h 14"/>
                  <a:gd name="T30" fmla="*/ 29 w 30"/>
                  <a:gd name="T31" fmla="*/ 1 h 14"/>
                  <a:gd name="T32" fmla="*/ 29 w 30"/>
                  <a:gd name="T33" fmla="*/ 1 h 14"/>
                  <a:gd name="T34" fmla="*/ 30 w 30"/>
                  <a:gd name="T3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" h="14">
                    <a:moveTo>
                      <a:pt x="28" y="2"/>
                    </a:moveTo>
                    <a:cubicBezTo>
                      <a:pt x="25" y="5"/>
                      <a:pt x="20" y="8"/>
                      <a:pt x="16" y="10"/>
                    </a:cubicBezTo>
                    <a:cubicBezTo>
                      <a:pt x="13" y="12"/>
                      <a:pt x="10" y="13"/>
                      <a:pt x="6" y="13"/>
                    </a:cubicBezTo>
                    <a:cubicBezTo>
                      <a:pt x="4" y="14"/>
                      <a:pt x="2" y="14"/>
                      <a:pt x="0" y="14"/>
                    </a:cubicBezTo>
                    <a:cubicBezTo>
                      <a:pt x="10" y="13"/>
                      <a:pt x="21" y="9"/>
                      <a:pt x="28" y="2"/>
                    </a:cubicBezTo>
                    <a:moveTo>
                      <a:pt x="28" y="2"/>
                    </a:move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moveTo>
                      <a:pt x="29" y="1"/>
                    </a:move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1"/>
                    </a:cubicBezTo>
                    <a:moveTo>
                      <a:pt x="29" y="1"/>
                    </a:move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moveTo>
                      <a:pt x="30" y="0"/>
                    </a:move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30" y="0"/>
                      <a:pt x="30" y="0"/>
                    </a:cubicBezTo>
                  </a:path>
                </a:pathLst>
              </a:custGeom>
              <a:solidFill>
                <a:srgbClr val="6FB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106" name="Freeform 137"/>
              <p:cNvSpPr>
                <a:spLocks/>
              </p:cNvSpPr>
              <p:nvPr/>
            </p:nvSpPr>
            <p:spPr bwMode="auto">
              <a:xfrm>
                <a:off x="6178598" y="2386587"/>
                <a:ext cx="14964" cy="10430"/>
              </a:xfrm>
              <a:custGeom>
                <a:avLst/>
                <a:gdLst>
                  <a:gd name="T0" fmla="*/ 14 w 14"/>
                  <a:gd name="T1" fmla="*/ 0 h 10"/>
                  <a:gd name="T2" fmla="*/ 13 w 14"/>
                  <a:gd name="T3" fmla="*/ 1 h 10"/>
                  <a:gd name="T4" fmla="*/ 0 w 14"/>
                  <a:gd name="T5" fmla="*/ 10 h 10"/>
                  <a:gd name="T6" fmla="*/ 12 w 14"/>
                  <a:gd name="T7" fmla="*/ 2 h 10"/>
                  <a:gd name="T8" fmla="*/ 12 w 14"/>
                  <a:gd name="T9" fmla="*/ 2 h 10"/>
                  <a:gd name="T10" fmla="*/ 12 w 14"/>
                  <a:gd name="T11" fmla="*/ 2 h 10"/>
                  <a:gd name="T12" fmla="*/ 13 w 14"/>
                  <a:gd name="T13" fmla="*/ 2 h 10"/>
                  <a:gd name="T14" fmla="*/ 13 w 14"/>
                  <a:gd name="T15" fmla="*/ 1 h 10"/>
                  <a:gd name="T16" fmla="*/ 13 w 14"/>
                  <a:gd name="T17" fmla="*/ 1 h 10"/>
                  <a:gd name="T18" fmla="*/ 13 w 14"/>
                  <a:gd name="T19" fmla="*/ 1 h 10"/>
                  <a:gd name="T20" fmla="*/ 13 w 14"/>
                  <a:gd name="T21" fmla="*/ 1 h 10"/>
                  <a:gd name="T22" fmla="*/ 13 w 14"/>
                  <a:gd name="T23" fmla="*/ 1 h 10"/>
                  <a:gd name="T24" fmla="*/ 13 w 14"/>
                  <a:gd name="T25" fmla="*/ 1 h 10"/>
                  <a:gd name="T26" fmla="*/ 14 w 14"/>
                  <a:gd name="T27" fmla="*/ 0 h 10"/>
                  <a:gd name="T28" fmla="*/ 14 w 14"/>
                  <a:gd name="T2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" h="10">
                    <a:moveTo>
                      <a:pt x="14" y="0"/>
                    </a:moveTo>
                    <a:cubicBezTo>
                      <a:pt x="13" y="1"/>
                      <a:pt x="13" y="1"/>
                      <a:pt x="13" y="1"/>
                    </a:cubicBezTo>
                    <a:cubicBezTo>
                      <a:pt x="9" y="5"/>
                      <a:pt x="5" y="8"/>
                      <a:pt x="0" y="10"/>
                    </a:cubicBezTo>
                    <a:cubicBezTo>
                      <a:pt x="4" y="8"/>
                      <a:pt x="9" y="5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solidFill>
                <a:srgbClr val="6FB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108" name="Freeform 138"/>
              <p:cNvSpPr>
                <a:spLocks/>
              </p:cNvSpPr>
              <p:nvPr/>
            </p:nvSpPr>
            <p:spPr bwMode="auto">
              <a:xfrm>
                <a:off x="6159099" y="2400191"/>
                <a:ext cx="8616" cy="1360"/>
              </a:xfrm>
              <a:custGeom>
                <a:avLst/>
                <a:gdLst>
                  <a:gd name="T0" fmla="*/ 8 w 8"/>
                  <a:gd name="T1" fmla="*/ 0 h 1"/>
                  <a:gd name="T2" fmla="*/ 0 w 8"/>
                  <a:gd name="T3" fmla="*/ 1 h 1"/>
                  <a:gd name="T4" fmla="*/ 0 w 8"/>
                  <a:gd name="T5" fmla="*/ 1 h 1"/>
                  <a:gd name="T6" fmla="*/ 2 w 8"/>
                  <a:gd name="T7" fmla="*/ 1 h 1"/>
                  <a:gd name="T8" fmla="*/ 8 w 8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">
                    <a:moveTo>
                      <a:pt x="8" y="0"/>
                    </a:moveTo>
                    <a:cubicBezTo>
                      <a:pt x="6" y="1"/>
                      <a:pt x="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4" y="1"/>
                      <a:pt x="6" y="1"/>
                      <a:pt x="8" y="0"/>
                    </a:cubicBezTo>
                  </a:path>
                </a:pathLst>
              </a:custGeom>
              <a:solidFill>
                <a:srgbClr val="308F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109" name="Freeform 139"/>
              <p:cNvSpPr>
                <a:spLocks/>
              </p:cNvSpPr>
              <p:nvPr/>
            </p:nvSpPr>
            <p:spPr bwMode="auto">
              <a:xfrm>
                <a:off x="6112846" y="2242387"/>
                <a:ext cx="46253" cy="112912"/>
              </a:xfrm>
              <a:custGeom>
                <a:avLst/>
                <a:gdLst>
                  <a:gd name="T0" fmla="*/ 0 w 43"/>
                  <a:gd name="T1" fmla="*/ 0 h 105"/>
                  <a:gd name="T2" fmla="*/ 0 w 43"/>
                  <a:gd name="T3" fmla="*/ 105 h 105"/>
                  <a:gd name="T4" fmla="*/ 13 w 43"/>
                  <a:gd name="T5" fmla="*/ 74 h 105"/>
                  <a:gd name="T6" fmla="*/ 43 w 43"/>
                  <a:gd name="T7" fmla="*/ 44 h 105"/>
                  <a:gd name="T8" fmla="*/ 0 w 43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105">
                    <a:moveTo>
                      <a:pt x="0" y="0"/>
                    </a:moveTo>
                    <a:cubicBezTo>
                      <a:pt x="0" y="105"/>
                      <a:pt x="0" y="105"/>
                      <a:pt x="0" y="105"/>
                    </a:cubicBezTo>
                    <a:cubicBezTo>
                      <a:pt x="0" y="94"/>
                      <a:pt x="4" y="83"/>
                      <a:pt x="13" y="74"/>
                    </a:cubicBezTo>
                    <a:cubicBezTo>
                      <a:pt x="43" y="44"/>
                      <a:pt x="43" y="44"/>
                      <a:pt x="43" y="4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308F15"/>
              </a:solidFill>
              <a:ln w="3175">
                <a:solidFill>
                  <a:srgbClr val="308F1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110" name="Freeform 140"/>
              <p:cNvSpPr>
                <a:spLocks noEditPoints="1"/>
              </p:cNvSpPr>
              <p:nvPr/>
            </p:nvSpPr>
            <p:spPr bwMode="auto">
              <a:xfrm>
                <a:off x="6124636" y="2165752"/>
                <a:ext cx="237161" cy="235800"/>
              </a:xfrm>
              <a:custGeom>
                <a:avLst/>
                <a:gdLst>
                  <a:gd name="T0" fmla="*/ 2 w 220"/>
                  <a:gd name="T1" fmla="*/ 207 h 219"/>
                  <a:gd name="T2" fmla="*/ 32 w 220"/>
                  <a:gd name="T3" fmla="*/ 219 h 219"/>
                  <a:gd name="T4" fmla="*/ 30 w 220"/>
                  <a:gd name="T5" fmla="*/ 219 h 219"/>
                  <a:gd name="T6" fmla="*/ 21 w 220"/>
                  <a:gd name="T7" fmla="*/ 217 h 219"/>
                  <a:gd name="T8" fmla="*/ 2 w 220"/>
                  <a:gd name="T9" fmla="*/ 207 h 219"/>
                  <a:gd name="T10" fmla="*/ 2 w 220"/>
                  <a:gd name="T11" fmla="*/ 207 h 219"/>
                  <a:gd name="T12" fmla="*/ 2 w 220"/>
                  <a:gd name="T13" fmla="*/ 207 h 219"/>
                  <a:gd name="T14" fmla="*/ 2 w 220"/>
                  <a:gd name="T15" fmla="*/ 207 h 219"/>
                  <a:gd name="T16" fmla="*/ 2 w 220"/>
                  <a:gd name="T17" fmla="*/ 207 h 219"/>
                  <a:gd name="T18" fmla="*/ 2 w 220"/>
                  <a:gd name="T19" fmla="*/ 207 h 219"/>
                  <a:gd name="T20" fmla="*/ 2 w 220"/>
                  <a:gd name="T21" fmla="*/ 207 h 219"/>
                  <a:gd name="T22" fmla="*/ 2 w 220"/>
                  <a:gd name="T23" fmla="*/ 206 h 219"/>
                  <a:gd name="T24" fmla="*/ 2 w 220"/>
                  <a:gd name="T25" fmla="*/ 207 h 219"/>
                  <a:gd name="T26" fmla="*/ 2 w 220"/>
                  <a:gd name="T27" fmla="*/ 206 h 219"/>
                  <a:gd name="T28" fmla="*/ 2 w 220"/>
                  <a:gd name="T29" fmla="*/ 206 h 219"/>
                  <a:gd name="T30" fmla="*/ 2 w 220"/>
                  <a:gd name="T31" fmla="*/ 206 h 219"/>
                  <a:gd name="T32" fmla="*/ 2 w 220"/>
                  <a:gd name="T33" fmla="*/ 206 h 219"/>
                  <a:gd name="T34" fmla="*/ 0 w 220"/>
                  <a:gd name="T35" fmla="*/ 205 h 219"/>
                  <a:gd name="T36" fmla="*/ 2 w 220"/>
                  <a:gd name="T37" fmla="*/ 206 h 219"/>
                  <a:gd name="T38" fmla="*/ 2 w 220"/>
                  <a:gd name="T39" fmla="*/ 206 h 219"/>
                  <a:gd name="T40" fmla="*/ 1 w 220"/>
                  <a:gd name="T41" fmla="*/ 206 h 219"/>
                  <a:gd name="T42" fmla="*/ 0 w 220"/>
                  <a:gd name="T43" fmla="*/ 205 h 219"/>
                  <a:gd name="T44" fmla="*/ 214 w 220"/>
                  <a:gd name="T45" fmla="*/ 54 h 219"/>
                  <a:gd name="T46" fmla="*/ 208 w 220"/>
                  <a:gd name="T47" fmla="*/ 61 h 219"/>
                  <a:gd name="T48" fmla="*/ 135 w 220"/>
                  <a:gd name="T49" fmla="*/ 134 h 219"/>
                  <a:gd name="T50" fmla="*/ 208 w 220"/>
                  <a:gd name="T51" fmla="*/ 61 h 219"/>
                  <a:gd name="T52" fmla="*/ 214 w 220"/>
                  <a:gd name="T53" fmla="*/ 54 h 219"/>
                  <a:gd name="T54" fmla="*/ 146 w 220"/>
                  <a:gd name="T55" fmla="*/ 0 h 219"/>
                  <a:gd name="T56" fmla="*/ 146 w 220"/>
                  <a:gd name="T57" fmla="*/ 0 h 219"/>
                  <a:gd name="T58" fmla="*/ 75 w 220"/>
                  <a:gd name="T59" fmla="*/ 71 h 219"/>
                  <a:gd name="T60" fmla="*/ 75 w 220"/>
                  <a:gd name="T61" fmla="*/ 71 h 219"/>
                  <a:gd name="T62" fmla="*/ 146 w 220"/>
                  <a:gd name="T63" fmla="*/ 0 h 219"/>
                  <a:gd name="T64" fmla="*/ 146 w 220"/>
                  <a:gd name="T65" fmla="*/ 0 h 219"/>
                  <a:gd name="T66" fmla="*/ 208 w 220"/>
                  <a:gd name="T67" fmla="*/ 0 h 219"/>
                  <a:gd name="T68" fmla="*/ 208 w 220"/>
                  <a:gd name="T69" fmla="*/ 0 h 219"/>
                  <a:gd name="T70" fmla="*/ 220 w 220"/>
                  <a:gd name="T71" fmla="*/ 31 h 219"/>
                  <a:gd name="T72" fmla="*/ 208 w 220"/>
                  <a:gd name="T73" fmla="*/ 0 h 219"/>
                  <a:gd name="T74" fmla="*/ 208 w 220"/>
                  <a:gd name="T75" fmla="*/ 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0" h="219">
                    <a:moveTo>
                      <a:pt x="2" y="207"/>
                    </a:moveTo>
                    <a:cubicBezTo>
                      <a:pt x="10" y="215"/>
                      <a:pt x="21" y="219"/>
                      <a:pt x="32" y="219"/>
                    </a:cubicBezTo>
                    <a:cubicBezTo>
                      <a:pt x="31" y="219"/>
                      <a:pt x="31" y="219"/>
                      <a:pt x="30" y="219"/>
                    </a:cubicBezTo>
                    <a:cubicBezTo>
                      <a:pt x="27" y="219"/>
                      <a:pt x="24" y="218"/>
                      <a:pt x="21" y="217"/>
                    </a:cubicBezTo>
                    <a:cubicBezTo>
                      <a:pt x="14" y="216"/>
                      <a:pt x="7" y="212"/>
                      <a:pt x="2" y="207"/>
                    </a:cubicBezTo>
                    <a:moveTo>
                      <a:pt x="2" y="207"/>
                    </a:moveTo>
                    <a:cubicBezTo>
                      <a:pt x="2" y="207"/>
                      <a:pt x="2" y="207"/>
                      <a:pt x="2" y="207"/>
                    </a:cubicBezTo>
                    <a:cubicBezTo>
                      <a:pt x="2" y="207"/>
                      <a:pt x="2" y="207"/>
                      <a:pt x="2" y="207"/>
                    </a:cubicBezTo>
                    <a:moveTo>
                      <a:pt x="2" y="207"/>
                    </a:moveTo>
                    <a:cubicBezTo>
                      <a:pt x="2" y="207"/>
                      <a:pt x="2" y="207"/>
                      <a:pt x="2" y="207"/>
                    </a:cubicBezTo>
                    <a:cubicBezTo>
                      <a:pt x="2" y="207"/>
                      <a:pt x="2" y="207"/>
                      <a:pt x="2" y="207"/>
                    </a:cubicBezTo>
                    <a:moveTo>
                      <a:pt x="2" y="206"/>
                    </a:moveTo>
                    <a:cubicBezTo>
                      <a:pt x="2" y="207"/>
                      <a:pt x="2" y="207"/>
                      <a:pt x="2" y="207"/>
                    </a:cubicBezTo>
                    <a:cubicBezTo>
                      <a:pt x="2" y="207"/>
                      <a:pt x="2" y="207"/>
                      <a:pt x="2" y="206"/>
                    </a:cubicBezTo>
                    <a:moveTo>
                      <a:pt x="2" y="206"/>
                    </a:moveTo>
                    <a:cubicBezTo>
                      <a:pt x="2" y="206"/>
                      <a:pt x="2" y="206"/>
                      <a:pt x="2" y="206"/>
                    </a:cubicBezTo>
                    <a:cubicBezTo>
                      <a:pt x="2" y="206"/>
                      <a:pt x="2" y="206"/>
                      <a:pt x="2" y="206"/>
                    </a:cubicBezTo>
                    <a:moveTo>
                      <a:pt x="0" y="205"/>
                    </a:moveTo>
                    <a:cubicBezTo>
                      <a:pt x="1" y="205"/>
                      <a:pt x="1" y="206"/>
                      <a:pt x="2" y="206"/>
                    </a:cubicBezTo>
                    <a:cubicBezTo>
                      <a:pt x="2" y="206"/>
                      <a:pt x="2" y="206"/>
                      <a:pt x="2" y="206"/>
                    </a:cubicBezTo>
                    <a:cubicBezTo>
                      <a:pt x="1" y="206"/>
                      <a:pt x="1" y="206"/>
                      <a:pt x="1" y="206"/>
                    </a:cubicBezTo>
                    <a:cubicBezTo>
                      <a:pt x="0" y="205"/>
                      <a:pt x="0" y="205"/>
                      <a:pt x="0" y="205"/>
                    </a:cubicBezTo>
                    <a:moveTo>
                      <a:pt x="214" y="54"/>
                    </a:moveTo>
                    <a:cubicBezTo>
                      <a:pt x="212" y="56"/>
                      <a:pt x="210" y="59"/>
                      <a:pt x="208" y="61"/>
                    </a:cubicBezTo>
                    <a:cubicBezTo>
                      <a:pt x="135" y="134"/>
                      <a:pt x="135" y="134"/>
                      <a:pt x="135" y="134"/>
                    </a:cubicBezTo>
                    <a:cubicBezTo>
                      <a:pt x="208" y="61"/>
                      <a:pt x="208" y="61"/>
                      <a:pt x="208" y="61"/>
                    </a:cubicBezTo>
                    <a:cubicBezTo>
                      <a:pt x="210" y="59"/>
                      <a:pt x="212" y="56"/>
                      <a:pt x="214" y="54"/>
                    </a:cubicBezTo>
                    <a:moveTo>
                      <a:pt x="146" y="0"/>
                    </a:moveTo>
                    <a:cubicBezTo>
                      <a:pt x="146" y="0"/>
                      <a:pt x="146" y="0"/>
                      <a:pt x="146" y="0"/>
                    </a:cubicBezTo>
                    <a:cubicBezTo>
                      <a:pt x="75" y="71"/>
                      <a:pt x="75" y="71"/>
                      <a:pt x="75" y="71"/>
                    </a:cubicBezTo>
                    <a:cubicBezTo>
                      <a:pt x="75" y="71"/>
                      <a:pt x="75" y="71"/>
                      <a:pt x="75" y="71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0"/>
                      <a:pt x="146" y="0"/>
                      <a:pt x="146" y="0"/>
                    </a:cubicBezTo>
                    <a:moveTo>
                      <a:pt x="208" y="0"/>
                    </a:moveTo>
                    <a:cubicBezTo>
                      <a:pt x="208" y="0"/>
                      <a:pt x="208" y="0"/>
                      <a:pt x="208" y="0"/>
                    </a:cubicBezTo>
                    <a:cubicBezTo>
                      <a:pt x="216" y="9"/>
                      <a:pt x="220" y="20"/>
                      <a:pt x="220" y="31"/>
                    </a:cubicBezTo>
                    <a:cubicBezTo>
                      <a:pt x="220" y="20"/>
                      <a:pt x="216" y="9"/>
                      <a:pt x="208" y="0"/>
                    </a:cubicBezTo>
                    <a:cubicBezTo>
                      <a:pt x="208" y="0"/>
                      <a:pt x="208" y="0"/>
                      <a:pt x="208" y="0"/>
                    </a:cubicBezTo>
                  </a:path>
                </a:pathLst>
              </a:custGeom>
              <a:solidFill>
                <a:srgbClr val="6FB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114" name="Freeform 142"/>
              <p:cNvSpPr>
                <a:spLocks/>
              </p:cNvSpPr>
              <p:nvPr/>
            </p:nvSpPr>
            <p:spPr bwMode="auto">
              <a:xfrm>
                <a:off x="6159099" y="2242387"/>
                <a:ext cx="49881" cy="126969"/>
              </a:xfrm>
              <a:custGeom>
                <a:avLst/>
                <a:gdLst>
                  <a:gd name="T0" fmla="*/ 43 w 46"/>
                  <a:gd name="T1" fmla="*/ 0 h 118"/>
                  <a:gd name="T2" fmla="*/ 0 w 46"/>
                  <a:gd name="T3" fmla="*/ 44 h 118"/>
                  <a:gd name="T4" fmla="*/ 31 w 46"/>
                  <a:gd name="T5" fmla="*/ 74 h 118"/>
                  <a:gd name="T6" fmla="*/ 41 w 46"/>
                  <a:gd name="T7" fmla="*/ 118 h 118"/>
                  <a:gd name="T8" fmla="*/ 43 w 46"/>
                  <a:gd name="T9" fmla="*/ 105 h 118"/>
                  <a:gd name="T10" fmla="*/ 43 w 46"/>
                  <a:gd name="T11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18">
                    <a:moveTo>
                      <a:pt x="43" y="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31" y="74"/>
                      <a:pt x="31" y="74"/>
                      <a:pt x="31" y="74"/>
                    </a:cubicBezTo>
                    <a:cubicBezTo>
                      <a:pt x="43" y="86"/>
                      <a:pt x="46" y="103"/>
                      <a:pt x="41" y="118"/>
                    </a:cubicBezTo>
                    <a:cubicBezTo>
                      <a:pt x="43" y="114"/>
                      <a:pt x="43" y="109"/>
                      <a:pt x="43" y="105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308F15"/>
              </a:solidFill>
              <a:ln w="3175">
                <a:solidFill>
                  <a:srgbClr val="308F1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115" name="Freeform 143"/>
              <p:cNvSpPr>
                <a:spLocks/>
              </p:cNvSpPr>
              <p:nvPr/>
            </p:nvSpPr>
            <p:spPr bwMode="auto">
              <a:xfrm>
                <a:off x="6157285" y="2401552"/>
                <a:ext cx="1814" cy="0"/>
              </a:xfrm>
              <a:custGeom>
                <a:avLst/>
                <a:gdLst>
                  <a:gd name="T0" fmla="*/ 0 w 2"/>
                  <a:gd name="T1" fmla="*/ 2 w 2"/>
                  <a:gd name="T2" fmla="*/ 2 w 2"/>
                  <a:gd name="T3" fmla="*/ 2 w 2"/>
                  <a:gd name="T4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</a:path>
                </a:pathLst>
              </a:custGeom>
              <a:solidFill>
                <a:srgbClr val="308F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116" name="Freeform 144"/>
              <p:cNvSpPr>
                <a:spLocks noEditPoints="1"/>
              </p:cNvSpPr>
              <p:nvPr/>
            </p:nvSpPr>
            <p:spPr bwMode="auto">
              <a:xfrm>
                <a:off x="6124636" y="2386587"/>
                <a:ext cx="32649" cy="14964"/>
              </a:xfrm>
              <a:custGeom>
                <a:avLst/>
                <a:gdLst>
                  <a:gd name="T0" fmla="*/ 21 w 30"/>
                  <a:gd name="T1" fmla="*/ 12 h 14"/>
                  <a:gd name="T2" fmla="*/ 30 w 30"/>
                  <a:gd name="T3" fmla="*/ 14 h 14"/>
                  <a:gd name="T4" fmla="*/ 25 w 30"/>
                  <a:gd name="T5" fmla="*/ 13 h 14"/>
                  <a:gd name="T6" fmla="*/ 21 w 30"/>
                  <a:gd name="T7" fmla="*/ 12 h 14"/>
                  <a:gd name="T8" fmla="*/ 0 w 30"/>
                  <a:gd name="T9" fmla="*/ 0 h 14"/>
                  <a:gd name="T10" fmla="*/ 0 w 30"/>
                  <a:gd name="T11" fmla="*/ 0 h 14"/>
                  <a:gd name="T12" fmla="*/ 1 w 30"/>
                  <a:gd name="T13" fmla="*/ 1 h 14"/>
                  <a:gd name="T14" fmla="*/ 0 w 30"/>
                  <a:gd name="T1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4">
                    <a:moveTo>
                      <a:pt x="21" y="12"/>
                    </a:moveTo>
                    <a:cubicBezTo>
                      <a:pt x="24" y="13"/>
                      <a:pt x="27" y="14"/>
                      <a:pt x="30" y="14"/>
                    </a:cubicBezTo>
                    <a:cubicBezTo>
                      <a:pt x="29" y="14"/>
                      <a:pt x="27" y="14"/>
                      <a:pt x="25" y="13"/>
                    </a:cubicBezTo>
                    <a:cubicBezTo>
                      <a:pt x="24" y="13"/>
                      <a:pt x="22" y="13"/>
                      <a:pt x="21" y="12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308F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117" name="Freeform 145"/>
              <p:cNvSpPr>
                <a:spLocks/>
              </p:cNvSpPr>
              <p:nvPr/>
            </p:nvSpPr>
            <p:spPr bwMode="auto">
              <a:xfrm>
                <a:off x="6112846" y="2355299"/>
                <a:ext cx="38998" cy="44893"/>
              </a:xfrm>
              <a:custGeom>
                <a:avLst/>
                <a:gdLst>
                  <a:gd name="T0" fmla="*/ 0 w 36"/>
                  <a:gd name="T1" fmla="*/ 0 h 42"/>
                  <a:gd name="T2" fmla="*/ 11 w 36"/>
                  <a:gd name="T3" fmla="*/ 29 h 42"/>
                  <a:gd name="T4" fmla="*/ 12 w 36"/>
                  <a:gd name="T5" fmla="*/ 30 h 42"/>
                  <a:gd name="T6" fmla="*/ 13 w 36"/>
                  <a:gd name="T7" fmla="*/ 30 h 42"/>
                  <a:gd name="T8" fmla="*/ 32 w 36"/>
                  <a:gd name="T9" fmla="*/ 41 h 42"/>
                  <a:gd name="T10" fmla="*/ 36 w 36"/>
                  <a:gd name="T11" fmla="*/ 42 h 42"/>
                  <a:gd name="T12" fmla="*/ 0 w 36"/>
                  <a:gd name="T13" fmla="*/ 0 h 42"/>
                  <a:gd name="T14" fmla="*/ 0 w 36"/>
                  <a:gd name="T1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42">
                    <a:moveTo>
                      <a:pt x="0" y="0"/>
                    </a:moveTo>
                    <a:cubicBezTo>
                      <a:pt x="0" y="10"/>
                      <a:pt x="4" y="21"/>
                      <a:pt x="11" y="29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8" y="36"/>
                      <a:pt x="25" y="40"/>
                      <a:pt x="32" y="41"/>
                    </a:cubicBezTo>
                    <a:cubicBezTo>
                      <a:pt x="33" y="42"/>
                      <a:pt x="35" y="42"/>
                      <a:pt x="36" y="42"/>
                    </a:cubicBezTo>
                    <a:cubicBezTo>
                      <a:pt x="16" y="39"/>
                      <a:pt x="0" y="2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308F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118" name="Freeform 146"/>
              <p:cNvSpPr>
                <a:spLocks/>
              </p:cNvSpPr>
              <p:nvPr/>
            </p:nvSpPr>
            <p:spPr bwMode="auto">
              <a:xfrm>
                <a:off x="6167715" y="2397017"/>
                <a:ext cx="10883" cy="3174"/>
              </a:xfrm>
              <a:custGeom>
                <a:avLst/>
                <a:gdLst>
                  <a:gd name="T0" fmla="*/ 10 w 10"/>
                  <a:gd name="T1" fmla="*/ 0 h 3"/>
                  <a:gd name="T2" fmla="*/ 5 w 10"/>
                  <a:gd name="T3" fmla="*/ 2 h 3"/>
                  <a:gd name="T4" fmla="*/ 0 w 10"/>
                  <a:gd name="T5" fmla="*/ 3 h 3"/>
                  <a:gd name="T6" fmla="*/ 10 w 1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">
                    <a:moveTo>
                      <a:pt x="10" y="0"/>
                    </a:moveTo>
                    <a:cubicBezTo>
                      <a:pt x="8" y="1"/>
                      <a:pt x="7" y="1"/>
                      <a:pt x="5" y="2"/>
                    </a:cubicBezTo>
                    <a:cubicBezTo>
                      <a:pt x="4" y="2"/>
                      <a:pt x="2" y="3"/>
                      <a:pt x="0" y="3"/>
                    </a:cubicBezTo>
                    <a:cubicBezTo>
                      <a:pt x="4" y="3"/>
                      <a:pt x="7" y="2"/>
                      <a:pt x="10" y="0"/>
                    </a:cubicBezTo>
                  </a:path>
                </a:pathLst>
              </a:custGeom>
              <a:solidFill>
                <a:srgbClr val="308F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119" name="Freeform 147"/>
              <p:cNvSpPr>
                <a:spLocks/>
              </p:cNvSpPr>
              <p:nvPr/>
            </p:nvSpPr>
            <p:spPr bwMode="auto">
              <a:xfrm>
                <a:off x="6173156" y="2369356"/>
                <a:ext cx="30382" cy="29928"/>
              </a:xfrm>
              <a:custGeom>
                <a:avLst/>
                <a:gdLst>
                  <a:gd name="T0" fmla="*/ 28 w 28"/>
                  <a:gd name="T1" fmla="*/ 0 h 28"/>
                  <a:gd name="T2" fmla="*/ 0 w 28"/>
                  <a:gd name="T3" fmla="*/ 28 h 28"/>
                  <a:gd name="T4" fmla="*/ 5 w 28"/>
                  <a:gd name="T5" fmla="*/ 26 h 28"/>
                  <a:gd name="T6" fmla="*/ 18 w 28"/>
                  <a:gd name="T7" fmla="*/ 17 h 28"/>
                  <a:gd name="T8" fmla="*/ 19 w 28"/>
                  <a:gd name="T9" fmla="*/ 16 h 28"/>
                  <a:gd name="T10" fmla="*/ 28 w 28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28">
                    <a:moveTo>
                      <a:pt x="28" y="0"/>
                    </a:moveTo>
                    <a:cubicBezTo>
                      <a:pt x="24" y="13"/>
                      <a:pt x="13" y="24"/>
                      <a:pt x="0" y="28"/>
                    </a:cubicBezTo>
                    <a:cubicBezTo>
                      <a:pt x="2" y="27"/>
                      <a:pt x="3" y="27"/>
                      <a:pt x="5" y="26"/>
                    </a:cubicBezTo>
                    <a:cubicBezTo>
                      <a:pt x="10" y="24"/>
                      <a:pt x="14" y="21"/>
                      <a:pt x="18" y="17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23" y="11"/>
                      <a:pt x="26" y="6"/>
                      <a:pt x="28" y="0"/>
                    </a:cubicBezTo>
                  </a:path>
                </a:pathLst>
              </a:custGeom>
              <a:solidFill>
                <a:srgbClr val="308F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120" name="Freeform 148"/>
              <p:cNvSpPr>
                <a:spLocks/>
              </p:cNvSpPr>
              <p:nvPr/>
            </p:nvSpPr>
            <p:spPr bwMode="auto">
              <a:xfrm>
                <a:off x="6151844" y="2399284"/>
                <a:ext cx="21313" cy="2267"/>
              </a:xfrm>
              <a:custGeom>
                <a:avLst/>
                <a:gdLst>
                  <a:gd name="T0" fmla="*/ 20 w 20"/>
                  <a:gd name="T1" fmla="*/ 0 h 2"/>
                  <a:gd name="T2" fmla="*/ 16 w 20"/>
                  <a:gd name="T3" fmla="*/ 1 h 2"/>
                  <a:gd name="T4" fmla="*/ 16 w 20"/>
                  <a:gd name="T5" fmla="*/ 1 h 2"/>
                  <a:gd name="T6" fmla="*/ 12 w 20"/>
                  <a:gd name="T7" fmla="*/ 2 h 2"/>
                  <a:gd name="T8" fmla="*/ 11 w 20"/>
                  <a:gd name="T9" fmla="*/ 2 h 2"/>
                  <a:gd name="T10" fmla="*/ 7 w 20"/>
                  <a:gd name="T11" fmla="*/ 2 h 2"/>
                  <a:gd name="T12" fmla="*/ 3 w 20"/>
                  <a:gd name="T13" fmla="*/ 2 h 2"/>
                  <a:gd name="T14" fmla="*/ 3 w 20"/>
                  <a:gd name="T15" fmla="*/ 2 h 2"/>
                  <a:gd name="T16" fmla="*/ 0 w 20"/>
                  <a:gd name="T17" fmla="*/ 1 h 2"/>
                  <a:gd name="T18" fmla="*/ 5 w 20"/>
                  <a:gd name="T19" fmla="*/ 2 h 2"/>
                  <a:gd name="T20" fmla="*/ 7 w 20"/>
                  <a:gd name="T21" fmla="*/ 2 h 2"/>
                  <a:gd name="T22" fmla="*/ 15 w 20"/>
                  <a:gd name="T23" fmla="*/ 1 h 2"/>
                  <a:gd name="T24" fmla="*/ 20 w 20"/>
                  <a:gd name="T2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" h="2">
                    <a:moveTo>
                      <a:pt x="20" y="0"/>
                    </a:moveTo>
                    <a:cubicBezTo>
                      <a:pt x="19" y="0"/>
                      <a:pt x="18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1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2"/>
                      <a:pt x="9" y="2"/>
                      <a:pt x="7" y="2"/>
                    </a:cubicBezTo>
                    <a:cubicBezTo>
                      <a:pt x="6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cubicBezTo>
                      <a:pt x="2" y="2"/>
                      <a:pt x="4" y="2"/>
                      <a:pt x="5" y="2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10" y="2"/>
                      <a:pt x="13" y="2"/>
                      <a:pt x="15" y="1"/>
                    </a:cubicBezTo>
                    <a:cubicBezTo>
                      <a:pt x="17" y="1"/>
                      <a:pt x="19" y="0"/>
                      <a:pt x="20" y="0"/>
                    </a:cubicBezTo>
                  </a:path>
                </a:pathLst>
              </a:custGeom>
              <a:solidFill>
                <a:srgbClr val="156B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121" name="Freeform 149"/>
              <p:cNvSpPr>
                <a:spLocks/>
              </p:cNvSpPr>
              <p:nvPr/>
            </p:nvSpPr>
            <p:spPr bwMode="auto">
              <a:xfrm>
                <a:off x="6112846" y="2289547"/>
                <a:ext cx="96134" cy="112005"/>
              </a:xfrm>
              <a:custGeom>
                <a:avLst/>
                <a:gdLst>
                  <a:gd name="T0" fmla="*/ 43 w 89"/>
                  <a:gd name="T1" fmla="*/ 0 h 104"/>
                  <a:gd name="T2" fmla="*/ 13 w 89"/>
                  <a:gd name="T3" fmla="*/ 30 h 104"/>
                  <a:gd name="T4" fmla="*/ 0 w 89"/>
                  <a:gd name="T5" fmla="*/ 61 h 104"/>
                  <a:gd name="T6" fmla="*/ 0 w 89"/>
                  <a:gd name="T7" fmla="*/ 61 h 104"/>
                  <a:gd name="T8" fmla="*/ 36 w 89"/>
                  <a:gd name="T9" fmla="*/ 103 h 104"/>
                  <a:gd name="T10" fmla="*/ 39 w 89"/>
                  <a:gd name="T11" fmla="*/ 104 h 104"/>
                  <a:gd name="T12" fmla="*/ 39 w 89"/>
                  <a:gd name="T13" fmla="*/ 104 h 104"/>
                  <a:gd name="T14" fmla="*/ 43 w 89"/>
                  <a:gd name="T15" fmla="*/ 104 h 104"/>
                  <a:gd name="T16" fmla="*/ 47 w 89"/>
                  <a:gd name="T17" fmla="*/ 104 h 104"/>
                  <a:gd name="T18" fmla="*/ 48 w 89"/>
                  <a:gd name="T19" fmla="*/ 104 h 104"/>
                  <a:gd name="T20" fmla="*/ 52 w 89"/>
                  <a:gd name="T21" fmla="*/ 103 h 104"/>
                  <a:gd name="T22" fmla="*/ 52 w 89"/>
                  <a:gd name="T23" fmla="*/ 103 h 104"/>
                  <a:gd name="T24" fmla="*/ 56 w 89"/>
                  <a:gd name="T25" fmla="*/ 102 h 104"/>
                  <a:gd name="T26" fmla="*/ 84 w 89"/>
                  <a:gd name="T27" fmla="*/ 74 h 104"/>
                  <a:gd name="T28" fmla="*/ 74 w 89"/>
                  <a:gd name="T29" fmla="*/ 30 h 104"/>
                  <a:gd name="T30" fmla="*/ 43 w 89"/>
                  <a:gd name="T31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104">
                    <a:moveTo>
                      <a:pt x="43" y="0"/>
                    </a:moveTo>
                    <a:cubicBezTo>
                      <a:pt x="13" y="30"/>
                      <a:pt x="13" y="30"/>
                      <a:pt x="13" y="30"/>
                    </a:cubicBezTo>
                    <a:cubicBezTo>
                      <a:pt x="4" y="39"/>
                      <a:pt x="0" y="50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82"/>
                      <a:pt x="16" y="100"/>
                      <a:pt x="36" y="103"/>
                    </a:cubicBezTo>
                    <a:cubicBezTo>
                      <a:pt x="37" y="103"/>
                      <a:pt x="38" y="104"/>
                      <a:pt x="39" y="104"/>
                    </a:cubicBezTo>
                    <a:cubicBezTo>
                      <a:pt x="39" y="104"/>
                      <a:pt x="39" y="104"/>
                      <a:pt x="39" y="104"/>
                    </a:cubicBezTo>
                    <a:cubicBezTo>
                      <a:pt x="40" y="104"/>
                      <a:pt x="42" y="104"/>
                      <a:pt x="43" y="104"/>
                    </a:cubicBezTo>
                    <a:cubicBezTo>
                      <a:pt x="45" y="104"/>
                      <a:pt x="46" y="104"/>
                      <a:pt x="47" y="104"/>
                    </a:cubicBezTo>
                    <a:cubicBezTo>
                      <a:pt x="48" y="104"/>
                      <a:pt x="48" y="104"/>
                      <a:pt x="48" y="104"/>
                    </a:cubicBezTo>
                    <a:cubicBezTo>
                      <a:pt x="50" y="103"/>
                      <a:pt x="51" y="103"/>
                      <a:pt x="52" y="103"/>
                    </a:cubicBezTo>
                    <a:cubicBezTo>
                      <a:pt x="52" y="103"/>
                      <a:pt x="52" y="103"/>
                      <a:pt x="52" y="103"/>
                    </a:cubicBezTo>
                    <a:cubicBezTo>
                      <a:pt x="54" y="103"/>
                      <a:pt x="55" y="102"/>
                      <a:pt x="56" y="102"/>
                    </a:cubicBezTo>
                    <a:cubicBezTo>
                      <a:pt x="69" y="98"/>
                      <a:pt x="80" y="87"/>
                      <a:pt x="84" y="74"/>
                    </a:cubicBezTo>
                    <a:cubicBezTo>
                      <a:pt x="89" y="59"/>
                      <a:pt x="86" y="42"/>
                      <a:pt x="74" y="3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156B06"/>
              </a:solidFill>
              <a:ln w="3175">
                <a:solidFill>
                  <a:srgbClr val="156B06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78" name="Rectangle 77" hidden="1"/>
          <p:cNvSpPr/>
          <p:nvPr/>
        </p:nvSpPr>
        <p:spPr>
          <a:xfrm>
            <a:off x="156175" y="1841226"/>
            <a:ext cx="8775719" cy="2170820"/>
          </a:xfrm>
          <a:prstGeom prst="rect">
            <a:avLst/>
          </a:prstGeom>
          <a:solidFill>
            <a:schemeClr val="bg1">
              <a:lumMod val="95000"/>
              <a:alpha val="82745"/>
            </a:schemeClr>
          </a:solidFill>
          <a:ln>
            <a:solidFill>
              <a:schemeClr val="accent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Arial"/>
              </a:rPr>
              <a:t>Quality insights for functions to drive growth, profitability and customer experience</a:t>
            </a:r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CAE7AE5C-0C01-423E-8CB5-75572F2BB36C}"/>
              </a:ext>
            </a:extLst>
          </p:cNvPr>
          <p:cNvSpPr/>
          <p:nvPr/>
        </p:nvSpPr>
        <p:spPr>
          <a:xfrm>
            <a:off x="194245" y="2356284"/>
            <a:ext cx="3062193" cy="184561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E7D38C05-5D47-4FD4-BBFC-F2F5942EC314}"/>
              </a:ext>
            </a:extLst>
          </p:cNvPr>
          <p:cNvSpPr txBox="1"/>
          <p:nvPr/>
        </p:nvSpPr>
        <p:spPr>
          <a:xfrm>
            <a:off x="194245" y="2062153"/>
            <a:ext cx="3063049" cy="282764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38" tIns="45719" rIns="91438" bIns="45719" rtlCol="0" anchor="ctr" anchorCtr="0"/>
          <a:lstStyle>
            <a:defPPr>
              <a:defRPr lang="en-US"/>
            </a:defPPr>
            <a:lvl1pPr algn="ctr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Engineering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D021B167-AD42-4BCB-9ECC-C382D5B26F98}"/>
              </a:ext>
            </a:extLst>
          </p:cNvPr>
          <p:cNvSpPr txBox="1"/>
          <p:nvPr/>
        </p:nvSpPr>
        <p:spPr>
          <a:xfrm>
            <a:off x="3299052" y="2066843"/>
            <a:ext cx="2736665" cy="282764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38" tIns="45719" rIns="91438" bIns="45719" rtlCol="0" anchor="ctr" anchorCtr="0"/>
          <a:lstStyle>
            <a:defPPr>
              <a:defRPr lang="en-US"/>
            </a:defPPr>
            <a:lvl1pPr algn="ctr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Supply Chain</a:t>
            </a: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568D5775-E8F1-40C1-B50C-632676AF481C}"/>
              </a:ext>
            </a:extLst>
          </p:cNvPr>
          <p:cNvSpPr/>
          <p:nvPr/>
        </p:nvSpPr>
        <p:spPr>
          <a:xfrm>
            <a:off x="4278365" y="3108215"/>
            <a:ext cx="778039" cy="321877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685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</a:rPr>
              <a:t>Improved validations</a:t>
            </a: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0F83AE04-091C-4A0E-814D-ED86DBA56C4B}"/>
              </a:ext>
            </a:extLst>
          </p:cNvPr>
          <p:cNvSpPr/>
          <p:nvPr/>
        </p:nvSpPr>
        <p:spPr>
          <a:xfrm>
            <a:off x="4278365" y="3625090"/>
            <a:ext cx="778039" cy="321877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685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</a:rPr>
              <a:t>Digitized process</a:t>
            </a:r>
          </a:p>
        </p:txBody>
      </p:sp>
      <p:sp>
        <p:nvSpPr>
          <p:cNvPr id="292" name="Flowchart: Process 291">
            <a:extLst>
              <a:ext uri="{FF2B5EF4-FFF2-40B4-BE49-F238E27FC236}">
                <a16:creationId xmlns:a16="http://schemas.microsoft.com/office/drawing/2014/main" id="{07BC581B-CC1D-4A1D-BA1D-F955C4D813B7}"/>
              </a:ext>
            </a:extLst>
          </p:cNvPr>
          <p:cNvSpPr/>
          <p:nvPr/>
        </p:nvSpPr>
        <p:spPr>
          <a:xfrm>
            <a:off x="6680674" y="2356284"/>
            <a:ext cx="1648316" cy="1845614"/>
          </a:xfrm>
          <a:prstGeom prst="flowChartProcess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0" tIns="45716" rIns="0" bIns="45716" rtlCol="0" anchor="t" anchorCtr="0"/>
          <a:lstStyle/>
          <a:p>
            <a:pPr marL="0" marR="0" lvl="0" indent="0" algn="ctr" defTabSz="685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1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2104DD9B-DD70-46C9-8476-911E4B291E36}"/>
              </a:ext>
            </a:extLst>
          </p:cNvPr>
          <p:cNvSpPr txBox="1"/>
          <p:nvPr/>
        </p:nvSpPr>
        <p:spPr>
          <a:xfrm>
            <a:off x="6888036" y="2555576"/>
            <a:ext cx="1233592" cy="20531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432" tIns="45716" rIns="91432" bIns="45716" rtlCol="0" anchor="t" anchorCtr="0"/>
          <a:lstStyle>
            <a:defPPr>
              <a:defRPr lang="en-US"/>
            </a:defPPr>
            <a:lvl1pPr algn="ctr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Analytics to support…</a:t>
            </a:r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2F2AF655-F4B2-4965-A5BC-558862586B1D}"/>
              </a:ext>
            </a:extLst>
          </p:cNvPr>
          <p:cNvSpPr/>
          <p:nvPr/>
        </p:nvSpPr>
        <p:spPr>
          <a:xfrm>
            <a:off x="1280369" y="3319728"/>
            <a:ext cx="672125" cy="305773"/>
          </a:xfrm>
          <a:prstGeom prst="rect">
            <a:avLst/>
          </a:prstGeom>
          <a:solidFill>
            <a:schemeClr val="accent4"/>
          </a:solidFill>
        </p:spPr>
        <p:txBody>
          <a:bodyPr lIns="0" tIns="0" rIns="0" bIns="0" rtlCol="0" anchor="ctr"/>
          <a:lstStyle/>
          <a:p>
            <a:pPr marL="0" marR="0" lvl="0" indent="0" algn="ctr" defTabSz="685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8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</a:rPr>
              <a:t>Defects management</a:t>
            </a: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D4DC6F9E-20DE-48E1-B5A0-434A01573734}"/>
              </a:ext>
            </a:extLst>
          </p:cNvPr>
          <p:cNvSpPr/>
          <p:nvPr/>
        </p:nvSpPr>
        <p:spPr>
          <a:xfrm>
            <a:off x="1276363" y="3709510"/>
            <a:ext cx="672084" cy="248150"/>
          </a:xfrm>
          <a:prstGeom prst="rect">
            <a:avLst/>
          </a:prstGeom>
          <a:solidFill>
            <a:schemeClr val="accent4"/>
          </a:solidFill>
        </p:spPr>
        <p:txBody>
          <a:bodyPr lIns="0" tIns="0" rIns="0" bIns="0" rtlCol="0" anchor="ctr"/>
          <a:lstStyle/>
          <a:p>
            <a:pPr marL="0" marR="0" lvl="0" indent="0" algn="ctr" defTabSz="685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8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</a:rPr>
              <a:t>Regressions</a:t>
            </a: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86DAD27F-8D1D-4D98-9033-344DCCE2F01E}"/>
              </a:ext>
            </a:extLst>
          </p:cNvPr>
          <p:cNvSpPr/>
          <p:nvPr/>
        </p:nvSpPr>
        <p:spPr>
          <a:xfrm>
            <a:off x="6895728" y="3322851"/>
            <a:ext cx="1218208" cy="27079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685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Intelligent routing</a:t>
            </a: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C64AC5BF-255E-4205-A1C9-6808B8D6F3A9}"/>
              </a:ext>
            </a:extLst>
          </p:cNvPr>
          <p:cNvSpPr/>
          <p:nvPr/>
        </p:nvSpPr>
        <p:spPr>
          <a:xfrm>
            <a:off x="6874659" y="2864205"/>
            <a:ext cx="1260347" cy="27079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685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RMA avoidance</a:t>
            </a:r>
          </a:p>
        </p:txBody>
      </p:sp>
      <p:sp>
        <p:nvSpPr>
          <p:cNvPr id="302" name="Rounded Rectangle 100">
            <a:extLst>
              <a:ext uri="{FF2B5EF4-FFF2-40B4-BE49-F238E27FC236}">
                <a16:creationId xmlns:a16="http://schemas.microsoft.com/office/drawing/2014/main" id="{4CCD3960-875E-4F6C-AC86-EF1561A5D66D}"/>
              </a:ext>
            </a:extLst>
          </p:cNvPr>
          <p:cNvSpPr/>
          <p:nvPr/>
        </p:nvSpPr>
        <p:spPr>
          <a:xfrm>
            <a:off x="6819691" y="2799083"/>
            <a:ext cx="1370283" cy="401037"/>
          </a:xfrm>
          <a:prstGeom prst="roundRect">
            <a:avLst>
              <a:gd name="adj" fmla="val 0"/>
            </a:avLst>
          </a:prstGeom>
          <a:noFill/>
          <a:ln w="12700" cap="flat" cmpd="sng" algn="ctr">
            <a:solidFill>
              <a:schemeClr val="accent5"/>
            </a:solidFill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3" name="Rounded Rectangle 101">
            <a:extLst>
              <a:ext uri="{FF2B5EF4-FFF2-40B4-BE49-F238E27FC236}">
                <a16:creationId xmlns:a16="http://schemas.microsoft.com/office/drawing/2014/main" id="{E4425F9F-2CDA-456F-B66F-89499F4788F2}"/>
              </a:ext>
            </a:extLst>
          </p:cNvPr>
          <p:cNvSpPr/>
          <p:nvPr/>
        </p:nvSpPr>
        <p:spPr>
          <a:xfrm>
            <a:off x="6826902" y="3257729"/>
            <a:ext cx="1355861" cy="401037"/>
          </a:xfrm>
          <a:prstGeom prst="roundRect">
            <a:avLst>
              <a:gd name="adj" fmla="val 0"/>
            </a:avLst>
          </a:prstGeom>
          <a:noFill/>
          <a:ln w="12700" cap="flat" cmpd="sng" algn="ctr">
            <a:solidFill>
              <a:schemeClr val="accent5"/>
            </a:solidFill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solidFill>
                  <a:srgbClr val="0000FF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AEDFBF65-6A50-4912-BACF-475B29CD5057}"/>
              </a:ext>
            </a:extLst>
          </p:cNvPr>
          <p:cNvSpPr/>
          <p:nvPr/>
        </p:nvSpPr>
        <p:spPr>
          <a:xfrm>
            <a:off x="7129254" y="3774159"/>
            <a:ext cx="751157" cy="27079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685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Optimization</a:t>
            </a: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D912C2A2-CF88-4656-AB54-7B2C9A4E2C7C}"/>
              </a:ext>
            </a:extLst>
          </p:cNvPr>
          <p:cNvSpPr/>
          <p:nvPr/>
        </p:nvSpPr>
        <p:spPr>
          <a:xfrm>
            <a:off x="2099029" y="3317824"/>
            <a:ext cx="669010" cy="308610"/>
          </a:xfrm>
          <a:prstGeom prst="rect">
            <a:avLst/>
          </a:prstGeom>
          <a:solidFill>
            <a:schemeClr val="accent4"/>
          </a:solidFill>
        </p:spPr>
        <p:txBody>
          <a:bodyPr lIns="0" tIns="0" rIns="0" bIns="0" rtlCol="0" anchor="ctr"/>
          <a:lstStyle/>
          <a:p>
            <a:pPr marL="0" marR="0" lvl="0" indent="0" algn="ctr" defTabSz="685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8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</a:rPr>
              <a:t>Gate reviews and adoption</a:t>
            </a: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98E0B656-2561-46B7-9F02-CBDD317BF23D}"/>
              </a:ext>
            </a:extLst>
          </p:cNvPr>
          <p:cNvSpPr/>
          <p:nvPr/>
        </p:nvSpPr>
        <p:spPr>
          <a:xfrm>
            <a:off x="2100592" y="3709509"/>
            <a:ext cx="672084" cy="248150"/>
          </a:xfrm>
          <a:prstGeom prst="rect">
            <a:avLst/>
          </a:prstGeom>
          <a:solidFill>
            <a:schemeClr val="accent4"/>
          </a:solidFill>
        </p:spPr>
        <p:txBody>
          <a:bodyPr lIns="0" tIns="0" rIns="0" bIns="0" rtlCol="0" anchor="ctr"/>
          <a:lstStyle/>
          <a:p>
            <a:pPr marL="0" marR="0" lvl="0" indent="0" algn="ctr" defTabSz="685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8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</a:rPr>
              <a:t>Rebuilds</a:t>
            </a: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8FC4A43B-EF08-4381-93BE-C40791F725D7}"/>
              </a:ext>
            </a:extLst>
          </p:cNvPr>
          <p:cNvSpPr/>
          <p:nvPr/>
        </p:nvSpPr>
        <p:spPr>
          <a:xfrm>
            <a:off x="1079428" y="4248912"/>
            <a:ext cx="7851865" cy="603503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79CE22F0-51F6-4F53-946B-3753E11C3C56}"/>
              </a:ext>
            </a:extLst>
          </p:cNvPr>
          <p:cNvSpPr txBox="1"/>
          <p:nvPr/>
        </p:nvSpPr>
        <p:spPr>
          <a:xfrm>
            <a:off x="194245" y="4248913"/>
            <a:ext cx="847112" cy="60350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38" tIns="45719" rIns="91438" bIns="45719" rtlCol="0" anchor="ctr" anchorCtr="0"/>
          <a:lstStyle>
            <a:defPPr>
              <a:defRPr lang="en-US"/>
            </a:defPPr>
            <a:lvl1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kern="0" cap="none" spc="0" normalizeH="0" baseline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iscoSansTT Heavy" panose="020B0903020201020303" pitchFamily="34" charset="0"/>
                <a:ea typeface="+mn-ea"/>
                <a:cs typeface="CiscoSansTT Heavy" panose="020B0903020201020303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Enterprise</a:t>
            </a:r>
          </a:p>
          <a:p>
            <a:r>
              <a:rPr lang="en-US" dirty="0"/>
              <a:t>Data Foundation</a:t>
            </a:r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21F917A3-5722-4431-B396-9D5D94774B55}"/>
              </a:ext>
            </a:extLst>
          </p:cNvPr>
          <p:cNvSpPr/>
          <p:nvPr/>
        </p:nvSpPr>
        <p:spPr>
          <a:xfrm>
            <a:off x="1284000" y="2597422"/>
            <a:ext cx="1484325" cy="257704"/>
          </a:xfrm>
          <a:prstGeom prst="rect">
            <a:avLst/>
          </a:prstGeom>
          <a:solidFill>
            <a:schemeClr val="accent4"/>
          </a:solidFill>
        </p:spPr>
        <p:txBody>
          <a:bodyPr lIns="0" tIns="0" rIns="0" bIns="0" rtlCol="0" anchor="ctr"/>
          <a:lstStyle/>
          <a:p>
            <a:pPr marL="0" marR="0" lvl="0" indent="0" algn="ctr" defTabSz="685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8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</a:rPr>
              <a:t>Workflow with embedded insights</a:t>
            </a:r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20206B38-0D58-42C8-B8D1-F2759085E2D4}"/>
              </a:ext>
            </a:extLst>
          </p:cNvPr>
          <p:cNvSpPr/>
          <p:nvPr/>
        </p:nvSpPr>
        <p:spPr>
          <a:xfrm>
            <a:off x="1280202" y="2954671"/>
            <a:ext cx="1484325" cy="257704"/>
          </a:xfrm>
          <a:prstGeom prst="rect">
            <a:avLst/>
          </a:prstGeom>
          <a:solidFill>
            <a:schemeClr val="accent4"/>
          </a:solidFill>
        </p:spPr>
        <p:txBody>
          <a:bodyPr lIns="0" tIns="0" rIns="0" bIns="0" rtlCol="0" anchor="ctr"/>
          <a:lstStyle/>
          <a:p>
            <a:pPr marL="0" marR="0" lvl="0" indent="0" algn="ctr" defTabSz="685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8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</a:rPr>
              <a:t>Dynamic component hotspots</a:t>
            </a:r>
          </a:p>
        </p:txBody>
      </p:sp>
      <p:sp>
        <p:nvSpPr>
          <p:cNvPr id="288" name="Flowchart: Manual Operation 287">
            <a:extLst>
              <a:ext uri="{FF2B5EF4-FFF2-40B4-BE49-F238E27FC236}">
                <a16:creationId xmlns:a16="http://schemas.microsoft.com/office/drawing/2014/main" id="{BAB7CF92-4927-4934-9977-F5967CC689AB}"/>
              </a:ext>
            </a:extLst>
          </p:cNvPr>
          <p:cNvSpPr/>
          <p:nvPr/>
        </p:nvSpPr>
        <p:spPr>
          <a:xfrm rot="16200000" flipV="1">
            <a:off x="2939675" y="2876032"/>
            <a:ext cx="1699224" cy="823210"/>
          </a:xfrm>
          <a:prstGeom prst="flowChartManualOperation">
            <a:avLst/>
          </a:prstGeom>
          <a:solidFill>
            <a:schemeClr val="accent4"/>
          </a:solidFill>
          <a:ln w="3175" cap="flat" cmpd="sng" algn="ctr">
            <a:noFill/>
            <a:prstDash val="solid"/>
          </a:ln>
          <a:effectLst/>
        </p:spPr>
        <p:txBody>
          <a:bodyPr vert="vert270" lIns="91432" tIns="45716" rIns="91432" bIns="45716" rtlCol="0" anchor="ctr"/>
          <a:lstStyle/>
          <a:p>
            <a:pPr marL="0" marR="0" lvl="0" indent="0" algn="ctr" defTabSz="685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5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</a:rPr>
              <a:t>Digitized quality phase gates</a:t>
            </a: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15BD9058-02ED-4F47-AC5C-C38559AE8339}"/>
              </a:ext>
            </a:extLst>
          </p:cNvPr>
          <p:cNvSpPr/>
          <p:nvPr/>
        </p:nvSpPr>
        <p:spPr>
          <a:xfrm>
            <a:off x="4278365" y="2589214"/>
            <a:ext cx="778039" cy="321877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685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</a:rPr>
              <a:t>HW failures</a:t>
            </a:r>
          </a:p>
        </p:txBody>
      </p:sp>
      <p:sp>
        <p:nvSpPr>
          <p:cNvPr id="311" name="Flowchart: Manual Operation 22">
            <a:extLst>
              <a:ext uri="{FF2B5EF4-FFF2-40B4-BE49-F238E27FC236}">
                <a16:creationId xmlns:a16="http://schemas.microsoft.com/office/drawing/2014/main" id="{889854E7-F989-4271-9747-6E62C95667FB}"/>
              </a:ext>
            </a:extLst>
          </p:cNvPr>
          <p:cNvSpPr/>
          <p:nvPr/>
        </p:nvSpPr>
        <p:spPr>
          <a:xfrm rot="16200000" flipV="1">
            <a:off x="4695870" y="2861891"/>
            <a:ext cx="1699224" cy="823211"/>
          </a:xfrm>
          <a:prstGeom prst="flowChartManualOperation">
            <a:avLst/>
          </a:prstGeom>
          <a:solidFill>
            <a:schemeClr val="accent4"/>
          </a:solidFill>
          <a:ln w="3175" cap="flat" cmpd="sng" algn="ctr">
            <a:noFill/>
            <a:prstDash val="solid"/>
          </a:ln>
          <a:effectLst/>
        </p:spPr>
        <p:txBody>
          <a:bodyPr vert="vert270" lIns="91432" tIns="45716" rIns="91432" bIns="45716" rtlCol="0" anchor="ctr"/>
          <a:lstStyle/>
          <a:p>
            <a:pPr marL="0" marR="0" lvl="0" indent="0" algn="ctr" defTabSz="685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5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</a:rPr>
              <a:t>Field quality</a:t>
            </a:r>
          </a:p>
        </p:txBody>
      </p:sp>
      <p:sp>
        <p:nvSpPr>
          <p:cNvPr id="312" name="Rounded Rectangle 59">
            <a:extLst>
              <a:ext uri="{FF2B5EF4-FFF2-40B4-BE49-F238E27FC236}">
                <a16:creationId xmlns:a16="http://schemas.microsoft.com/office/drawing/2014/main" id="{F7C352B1-2E94-4F90-B7CD-28B0854A08DC}"/>
              </a:ext>
            </a:extLst>
          </p:cNvPr>
          <p:cNvSpPr/>
          <p:nvPr/>
        </p:nvSpPr>
        <p:spPr>
          <a:xfrm>
            <a:off x="2316676" y="4364337"/>
            <a:ext cx="799735" cy="171450"/>
          </a:xfrm>
          <a:prstGeom prst="roundRect">
            <a:avLst/>
          </a:prstGeom>
          <a:solidFill>
            <a:schemeClr val="bg2"/>
          </a:solidFill>
          <a:ln w="25400" cap="flat" cmpd="sng" algn="ctr">
            <a:noFill/>
            <a:prstDash val="solid"/>
          </a:ln>
          <a:effectLst/>
        </p:spPr>
        <p:txBody>
          <a:bodyPr lIns="51442" tIns="25721" rIns="51442" bIns="25721" rtlCol="0" anchor="ctr"/>
          <a:lstStyle/>
          <a:p>
            <a:pPr marL="0" marR="0" lvl="0" indent="0" algn="ctr" defTabSz="6857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Install base</a:t>
            </a:r>
          </a:p>
        </p:txBody>
      </p:sp>
      <p:sp>
        <p:nvSpPr>
          <p:cNvPr id="313" name="Rounded Rectangle 60">
            <a:extLst>
              <a:ext uri="{FF2B5EF4-FFF2-40B4-BE49-F238E27FC236}">
                <a16:creationId xmlns:a16="http://schemas.microsoft.com/office/drawing/2014/main" id="{A3446432-DBEA-4BD2-9B43-199DEA3843DF}"/>
              </a:ext>
            </a:extLst>
          </p:cNvPr>
          <p:cNvSpPr/>
          <p:nvPr/>
        </p:nvSpPr>
        <p:spPr>
          <a:xfrm>
            <a:off x="2318002" y="4557722"/>
            <a:ext cx="799734" cy="171450"/>
          </a:xfrm>
          <a:prstGeom prst="roundRect">
            <a:avLst/>
          </a:prstGeom>
          <a:solidFill>
            <a:schemeClr val="bg2"/>
          </a:solidFill>
          <a:ln w="25400" cap="flat" cmpd="sng" algn="ctr">
            <a:noFill/>
            <a:prstDash val="solid"/>
          </a:ln>
          <a:effectLst/>
        </p:spPr>
        <p:txBody>
          <a:bodyPr lIns="51442" tIns="25721" rIns="51442" bIns="25721" rtlCol="0" anchor="ctr"/>
          <a:lstStyle/>
          <a:p>
            <a:pPr marL="0" marR="0" lvl="0" indent="0" algn="ctr" defTabSz="6857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CSAT/NPS</a:t>
            </a: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BE6BA28C-8CCB-4A08-81FB-B50A2FB75D16}"/>
              </a:ext>
            </a:extLst>
          </p:cNvPr>
          <p:cNvSpPr/>
          <p:nvPr/>
        </p:nvSpPr>
        <p:spPr>
          <a:xfrm>
            <a:off x="5977567" y="4562496"/>
            <a:ext cx="802386" cy="171450"/>
          </a:xfrm>
          <a:prstGeom prst="rect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lIns="51442" tIns="25721" rIns="51442" bIns="25721" rtlCol="0" anchor="ctr"/>
          <a:lstStyle/>
          <a:p>
            <a:pPr marL="0" marR="0" lvl="0" indent="0" algn="ctr" defTabSz="6857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</a:rPr>
              <a:t>S/W downloads</a:t>
            </a: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128C23BA-71CB-4193-9A60-E49EC338C71F}"/>
              </a:ext>
            </a:extLst>
          </p:cNvPr>
          <p:cNvSpPr/>
          <p:nvPr/>
        </p:nvSpPr>
        <p:spPr>
          <a:xfrm>
            <a:off x="5060069" y="4565539"/>
            <a:ext cx="799735" cy="17145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lIns="51442" tIns="25721" rIns="51442" bIns="25721" rtlCol="0" anchor="ctr"/>
          <a:lstStyle/>
          <a:p>
            <a:pPr marL="0" marR="0" lvl="0" indent="0" algn="ctr" defTabSz="6857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</a:rPr>
              <a:t>FTS (features)</a:t>
            </a:r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8258DC06-22ED-4782-8CC1-301E2F00AC3A}"/>
              </a:ext>
            </a:extLst>
          </p:cNvPr>
          <p:cNvSpPr/>
          <p:nvPr/>
        </p:nvSpPr>
        <p:spPr>
          <a:xfrm>
            <a:off x="3220155" y="4560148"/>
            <a:ext cx="799735" cy="17145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lIns="51442" tIns="25721" rIns="51442" bIns="25721" rtlCol="0" anchor="ctr"/>
          <a:lstStyle/>
          <a:p>
            <a:pPr marL="0" marR="0" lvl="0" indent="0" algn="ctr" defTabSz="6857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</a:rPr>
              <a:t>CDETS (bugs)</a:t>
            </a:r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002E34D9-954A-45B8-9C2F-8E7B804EB0B7}"/>
              </a:ext>
            </a:extLst>
          </p:cNvPr>
          <p:cNvSpPr/>
          <p:nvPr/>
        </p:nvSpPr>
        <p:spPr>
          <a:xfrm>
            <a:off x="4139919" y="4562754"/>
            <a:ext cx="799735" cy="17145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lIns="51442" tIns="25721" rIns="51442" bIns="25721" rtlCol="0" anchor="ctr"/>
          <a:lstStyle/>
          <a:p>
            <a:pPr marL="0" marR="0" lvl="0" indent="0" algn="ctr" defTabSz="6857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</a:rPr>
              <a:t>CARETS</a:t>
            </a: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819A2CC1-A0FD-48CA-80F8-58E37A6A436B}"/>
              </a:ext>
            </a:extLst>
          </p:cNvPr>
          <p:cNvSpPr/>
          <p:nvPr/>
        </p:nvSpPr>
        <p:spPr>
          <a:xfrm>
            <a:off x="6901693" y="4562496"/>
            <a:ext cx="799735" cy="171450"/>
          </a:xfrm>
          <a:prstGeom prst="rect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lIns="51442" tIns="25721" rIns="51442" bIns="25721" rtlCol="0" anchor="ctr"/>
          <a:lstStyle/>
          <a:p>
            <a:pPr marL="0" marR="0" lvl="0" indent="0" algn="ctr" defTabSz="6857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</a:rPr>
              <a:t>Auto-test</a:t>
            </a:r>
          </a:p>
        </p:txBody>
      </p:sp>
      <p:sp>
        <p:nvSpPr>
          <p:cNvPr id="319" name="Rounded Rectangle 66">
            <a:extLst>
              <a:ext uri="{FF2B5EF4-FFF2-40B4-BE49-F238E27FC236}">
                <a16:creationId xmlns:a16="http://schemas.microsoft.com/office/drawing/2014/main" id="{92BBF391-7DD4-4273-99F8-4C9EDD99EDA3}"/>
              </a:ext>
            </a:extLst>
          </p:cNvPr>
          <p:cNvSpPr/>
          <p:nvPr/>
        </p:nvSpPr>
        <p:spPr>
          <a:xfrm>
            <a:off x="5978892" y="4364337"/>
            <a:ext cx="799735" cy="171450"/>
          </a:xfrm>
          <a:prstGeom prst="roundRect">
            <a:avLst/>
          </a:prstGeom>
          <a:solidFill>
            <a:schemeClr val="bg2"/>
          </a:solidFill>
          <a:ln w="25400" cap="flat" cmpd="sng" algn="ctr">
            <a:noFill/>
            <a:prstDash val="solid"/>
          </a:ln>
          <a:effectLst/>
        </p:spPr>
        <p:txBody>
          <a:bodyPr lIns="51442" tIns="25721" rIns="51442" bIns="25721" rtlCol="0" anchor="ctr"/>
          <a:lstStyle/>
          <a:p>
            <a:pPr marL="0" marR="0" lvl="0" indent="0" algn="ctr" defTabSz="6857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Escalations</a:t>
            </a:r>
          </a:p>
        </p:txBody>
      </p:sp>
      <p:sp>
        <p:nvSpPr>
          <p:cNvPr id="320" name="Rounded Rectangle 67">
            <a:extLst>
              <a:ext uri="{FF2B5EF4-FFF2-40B4-BE49-F238E27FC236}">
                <a16:creationId xmlns:a16="http://schemas.microsoft.com/office/drawing/2014/main" id="{654EAAF5-F16E-4440-BA5F-5D65D0C5EAAA}"/>
              </a:ext>
            </a:extLst>
          </p:cNvPr>
          <p:cNvSpPr/>
          <p:nvPr/>
        </p:nvSpPr>
        <p:spPr>
          <a:xfrm>
            <a:off x="5058743" y="4364337"/>
            <a:ext cx="799735" cy="171450"/>
          </a:xfrm>
          <a:prstGeom prst="roundRect">
            <a:avLst/>
          </a:prstGeom>
          <a:solidFill>
            <a:schemeClr val="bg2"/>
          </a:solidFill>
          <a:ln w="25400" cap="flat" cmpd="sng" algn="ctr">
            <a:noFill/>
            <a:prstDash val="solid"/>
          </a:ln>
          <a:effectLst/>
        </p:spPr>
        <p:txBody>
          <a:bodyPr lIns="51442" tIns="25721" rIns="51442" bIns="25721" rtlCol="0" anchor="ctr"/>
          <a:lstStyle/>
          <a:p>
            <a:pPr marL="0" marR="0" lvl="0" indent="0" algn="ctr" defTabSz="6857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RMA</a:t>
            </a:r>
          </a:p>
        </p:txBody>
      </p:sp>
      <p:sp>
        <p:nvSpPr>
          <p:cNvPr id="321" name="Rounded Rectangle 68">
            <a:extLst>
              <a:ext uri="{FF2B5EF4-FFF2-40B4-BE49-F238E27FC236}">
                <a16:creationId xmlns:a16="http://schemas.microsoft.com/office/drawing/2014/main" id="{5A4BC119-7BBB-4E2B-8D91-CB4CC015E9B7}"/>
              </a:ext>
            </a:extLst>
          </p:cNvPr>
          <p:cNvSpPr/>
          <p:nvPr/>
        </p:nvSpPr>
        <p:spPr>
          <a:xfrm>
            <a:off x="4138593" y="4364337"/>
            <a:ext cx="799735" cy="171450"/>
          </a:xfrm>
          <a:prstGeom prst="roundRect">
            <a:avLst/>
          </a:prstGeom>
          <a:solidFill>
            <a:schemeClr val="bg2"/>
          </a:solidFill>
          <a:ln w="25400" cap="flat" cmpd="sng" algn="ctr">
            <a:noFill/>
            <a:prstDash val="solid"/>
          </a:ln>
          <a:effectLst/>
        </p:spPr>
        <p:txBody>
          <a:bodyPr lIns="51442" tIns="25721" rIns="51442" bIns="25721" rtlCol="0" anchor="ctr"/>
          <a:lstStyle/>
          <a:p>
            <a:pPr marL="0" marR="0" lvl="0" indent="0" algn="ctr" defTabSz="6857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Service requests</a:t>
            </a:r>
          </a:p>
        </p:txBody>
      </p:sp>
      <p:sp>
        <p:nvSpPr>
          <p:cNvPr id="322" name="Rounded Rectangle 69">
            <a:extLst>
              <a:ext uri="{FF2B5EF4-FFF2-40B4-BE49-F238E27FC236}">
                <a16:creationId xmlns:a16="http://schemas.microsoft.com/office/drawing/2014/main" id="{012F4A96-3175-4598-B109-8E464FDA1D2F}"/>
              </a:ext>
            </a:extLst>
          </p:cNvPr>
          <p:cNvSpPr/>
          <p:nvPr/>
        </p:nvSpPr>
        <p:spPr>
          <a:xfrm>
            <a:off x="3214221" y="4364337"/>
            <a:ext cx="799734" cy="171450"/>
          </a:xfrm>
          <a:prstGeom prst="roundRect">
            <a:avLst/>
          </a:prstGeom>
          <a:solidFill>
            <a:schemeClr val="bg2"/>
          </a:solidFill>
          <a:ln w="25400" cap="flat" cmpd="sng" algn="ctr">
            <a:noFill/>
            <a:prstDash val="solid"/>
          </a:ln>
          <a:effectLst/>
        </p:spPr>
        <p:txBody>
          <a:bodyPr lIns="51442" tIns="25721" rIns="51442" bIns="25721" rtlCol="0" anchor="ctr"/>
          <a:lstStyle/>
          <a:p>
            <a:pPr marL="0" marR="0" lvl="0" indent="0" algn="ctr" defTabSz="6857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Contracts</a:t>
            </a:r>
          </a:p>
        </p:txBody>
      </p:sp>
      <p:sp>
        <p:nvSpPr>
          <p:cNvPr id="323" name="Rectangle 322">
            <a:extLst>
              <a:ext uri="{FF2B5EF4-FFF2-40B4-BE49-F238E27FC236}">
                <a16:creationId xmlns:a16="http://schemas.microsoft.com/office/drawing/2014/main" id="{007E7D75-8A10-471B-95E0-E736C51A2949}"/>
              </a:ext>
            </a:extLst>
          </p:cNvPr>
          <p:cNvSpPr/>
          <p:nvPr/>
        </p:nvSpPr>
        <p:spPr>
          <a:xfrm>
            <a:off x="6899042" y="4364337"/>
            <a:ext cx="802386" cy="171450"/>
          </a:xfrm>
          <a:prstGeom prst="rect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lIns="51442" tIns="25721" rIns="51442" bIns="25721" rtlCol="0" anchor="ctr"/>
          <a:lstStyle/>
          <a:p>
            <a:pPr marL="0" marR="0" lvl="0" indent="0" algn="ctr" defTabSz="6857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</a:rPr>
              <a:t>FA</a:t>
            </a:r>
          </a:p>
        </p:txBody>
      </p:sp>
      <p:sp>
        <p:nvSpPr>
          <p:cNvPr id="324" name="Rectangle 323">
            <a:extLst>
              <a:ext uri="{FF2B5EF4-FFF2-40B4-BE49-F238E27FC236}">
                <a16:creationId xmlns:a16="http://schemas.microsoft.com/office/drawing/2014/main" id="{8C598CA2-259E-4414-9ED5-94D1E94F4309}"/>
              </a:ext>
            </a:extLst>
          </p:cNvPr>
          <p:cNvSpPr/>
          <p:nvPr/>
        </p:nvSpPr>
        <p:spPr>
          <a:xfrm>
            <a:off x="7821842" y="4364337"/>
            <a:ext cx="802386" cy="171450"/>
          </a:xfrm>
          <a:prstGeom prst="rect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lIns="51442" tIns="25721" rIns="51442" bIns="25721" rtlCol="0" anchor="ctr"/>
          <a:lstStyle/>
          <a:p>
            <a:pPr marL="0" marR="0" lvl="0" indent="0" algn="ctr" defTabSz="6857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</a:rPr>
              <a:t>GLMS</a:t>
            </a: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7FEAC5C8-C197-433A-8CA2-F12512A768C4}"/>
              </a:ext>
            </a:extLst>
          </p:cNvPr>
          <p:cNvSpPr/>
          <p:nvPr/>
        </p:nvSpPr>
        <p:spPr>
          <a:xfrm>
            <a:off x="1256544" y="4368851"/>
            <a:ext cx="935493" cy="346778"/>
          </a:xfrm>
          <a:prstGeom prst="rect">
            <a:avLst/>
          </a:prstGeom>
          <a:solidFill>
            <a:schemeClr val="bg2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0" dirty="0">
                <a:latin typeface="+mn-lt"/>
              </a:rPr>
              <a:t>Business rules, KPIS</a:t>
            </a: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90B0B266-DC75-4E73-A4DB-55C25558B3CB}"/>
              </a:ext>
            </a:extLst>
          </p:cNvPr>
          <p:cNvSpPr/>
          <p:nvPr/>
        </p:nvSpPr>
        <p:spPr>
          <a:xfrm>
            <a:off x="1079428" y="1852491"/>
            <a:ext cx="7848352" cy="164592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685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</a:rPr>
              <a:t>Cost of quality</a:t>
            </a: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D83C069E-9E75-4507-BE2E-63F14616B86F}"/>
              </a:ext>
            </a:extLst>
          </p:cNvPr>
          <p:cNvSpPr/>
          <p:nvPr/>
        </p:nvSpPr>
        <p:spPr>
          <a:xfrm>
            <a:off x="1079426" y="1653385"/>
            <a:ext cx="7847875" cy="16703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685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</a:rPr>
              <a:t>NPS correlation</a:t>
            </a:r>
          </a:p>
        </p:txBody>
      </p:sp>
      <p:sp>
        <p:nvSpPr>
          <p:cNvPr id="329" name="Rectangle 328">
            <a:extLst>
              <a:ext uri="{FF2B5EF4-FFF2-40B4-BE49-F238E27FC236}">
                <a16:creationId xmlns:a16="http://schemas.microsoft.com/office/drawing/2014/main" id="{A07F8FA1-A836-443E-8DA9-1F1F1F4C3484}"/>
              </a:ext>
            </a:extLst>
          </p:cNvPr>
          <p:cNvSpPr/>
          <p:nvPr/>
        </p:nvSpPr>
        <p:spPr>
          <a:xfrm>
            <a:off x="1079426" y="1454278"/>
            <a:ext cx="7847875" cy="16703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685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</a:rPr>
              <a:t>Customer quality analytics - customer heat map, propensity of escalation</a:t>
            </a: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511217E2-22B9-4ABC-845B-729B89DADEEC}"/>
              </a:ext>
            </a:extLst>
          </p:cNvPr>
          <p:cNvSpPr txBox="1"/>
          <p:nvPr/>
        </p:nvSpPr>
        <p:spPr>
          <a:xfrm>
            <a:off x="194245" y="1454278"/>
            <a:ext cx="847112" cy="56382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38" tIns="45719" rIns="91438" bIns="45719" rtlCol="0" anchor="ctr" anchorCtr="0"/>
          <a:lstStyle>
            <a:defPPr>
              <a:defRPr lang="en-US"/>
            </a:defPPr>
            <a:lvl1pPr algn="ctr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iscoSansTT Heavy" panose="020B0903020201020303" pitchFamily="34" charset="0"/>
                <a:cs typeface="CiscoSansTT Heavy" panose="020B0903020201020303" pitchFamily="34" charset="0"/>
              </a:rPr>
              <a:t>Connected Insights</a:t>
            </a: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A257C60C-B5EC-42D3-AEC9-B42BB268961F}"/>
              </a:ext>
            </a:extLst>
          </p:cNvPr>
          <p:cNvSpPr txBox="1"/>
          <p:nvPr/>
        </p:nvSpPr>
        <p:spPr>
          <a:xfrm>
            <a:off x="6077476" y="2064498"/>
            <a:ext cx="2852126" cy="282764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91438" tIns="45719" rIns="91438" bIns="45719" rtlCol="0" anchor="ctr" anchorCtr="0"/>
          <a:lstStyle>
            <a:defPPr>
              <a:defRPr lang="en-US"/>
            </a:defPPr>
            <a:lvl1pPr algn="ctr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Services</a:t>
            </a:r>
          </a:p>
        </p:txBody>
      </p: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88DD3498-488C-4D02-9F94-AD23E89817A3}"/>
              </a:ext>
            </a:extLst>
          </p:cNvPr>
          <p:cNvGrpSpPr/>
          <p:nvPr/>
        </p:nvGrpSpPr>
        <p:grpSpPr>
          <a:xfrm rot="5400000">
            <a:off x="6345819" y="3395128"/>
            <a:ext cx="206655" cy="126238"/>
            <a:chOff x="5162749" y="125305"/>
            <a:chExt cx="413312" cy="252477"/>
          </a:xfrm>
        </p:grpSpPr>
        <p:sp>
          <p:nvSpPr>
            <p:cNvPr id="333" name="Freeform 46">
              <a:extLst>
                <a:ext uri="{FF2B5EF4-FFF2-40B4-BE49-F238E27FC236}">
                  <a16:creationId xmlns:a16="http://schemas.microsoft.com/office/drawing/2014/main" id="{B3413526-A8A7-462D-9B12-55EAE1852E3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406521" y="140426"/>
              <a:ext cx="169540" cy="237356"/>
            </a:xfrm>
            <a:custGeom>
              <a:avLst/>
              <a:gdLst>
                <a:gd name="T0" fmla="*/ 43 w 156"/>
                <a:gd name="T1" fmla="*/ 0 h 218"/>
                <a:gd name="T2" fmla="*/ 13 w 156"/>
                <a:gd name="T3" fmla="*/ 13 h 218"/>
                <a:gd name="T4" fmla="*/ 13 w 156"/>
                <a:gd name="T5" fmla="*/ 13 h 218"/>
                <a:gd name="T6" fmla="*/ 13 w 156"/>
                <a:gd name="T7" fmla="*/ 13 h 218"/>
                <a:gd name="T8" fmla="*/ 7 w 156"/>
                <a:gd name="T9" fmla="*/ 19 h 218"/>
                <a:gd name="T10" fmla="*/ 0 w 156"/>
                <a:gd name="T11" fmla="*/ 43 h 218"/>
                <a:gd name="T12" fmla="*/ 6 w 156"/>
                <a:gd name="T13" fmla="*/ 65 h 218"/>
                <a:gd name="T14" fmla="*/ 13 w 156"/>
                <a:gd name="T15" fmla="*/ 74 h 218"/>
                <a:gd name="T16" fmla="*/ 109 w 156"/>
                <a:gd name="T17" fmla="*/ 170 h 218"/>
                <a:gd name="T18" fmla="*/ 156 w 156"/>
                <a:gd name="T19" fmla="*/ 218 h 218"/>
                <a:gd name="T20" fmla="*/ 145 w 156"/>
                <a:gd name="T21" fmla="*/ 188 h 218"/>
                <a:gd name="T22" fmla="*/ 145 w 156"/>
                <a:gd name="T23" fmla="*/ 188 h 218"/>
                <a:gd name="T24" fmla="*/ 145 w 156"/>
                <a:gd name="T25" fmla="*/ 84 h 218"/>
                <a:gd name="T26" fmla="*/ 145 w 156"/>
                <a:gd name="T27" fmla="*/ 84 h 218"/>
                <a:gd name="T28" fmla="*/ 74 w 156"/>
                <a:gd name="T29" fmla="*/ 13 h 218"/>
                <a:gd name="T30" fmla="*/ 69 w 156"/>
                <a:gd name="T31" fmla="*/ 9 h 218"/>
                <a:gd name="T32" fmla="*/ 43 w 156"/>
                <a:gd name="T33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6" h="218">
                  <a:moveTo>
                    <a:pt x="43" y="0"/>
                  </a:moveTo>
                  <a:cubicBezTo>
                    <a:pt x="32" y="0"/>
                    <a:pt x="21" y="4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15"/>
                    <a:pt x="9" y="17"/>
                    <a:pt x="7" y="19"/>
                  </a:cubicBezTo>
                  <a:cubicBezTo>
                    <a:pt x="2" y="27"/>
                    <a:pt x="0" y="35"/>
                    <a:pt x="0" y="43"/>
                  </a:cubicBezTo>
                  <a:cubicBezTo>
                    <a:pt x="0" y="51"/>
                    <a:pt x="2" y="58"/>
                    <a:pt x="6" y="65"/>
                  </a:cubicBezTo>
                  <a:cubicBezTo>
                    <a:pt x="8" y="68"/>
                    <a:pt x="10" y="71"/>
                    <a:pt x="13" y="74"/>
                  </a:cubicBezTo>
                  <a:cubicBezTo>
                    <a:pt x="109" y="170"/>
                    <a:pt x="109" y="170"/>
                    <a:pt x="109" y="170"/>
                  </a:cubicBezTo>
                  <a:cubicBezTo>
                    <a:pt x="156" y="218"/>
                    <a:pt x="156" y="218"/>
                    <a:pt x="156" y="218"/>
                  </a:cubicBezTo>
                  <a:cubicBezTo>
                    <a:pt x="149" y="209"/>
                    <a:pt x="145" y="199"/>
                    <a:pt x="145" y="188"/>
                  </a:cubicBezTo>
                  <a:cubicBezTo>
                    <a:pt x="145" y="188"/>
                    <a:pt x="145" y="188"/>
                    <a:pt x="145" y="188"/>
                  </a:cubicBezTo>
                  <a:cubicBezTo>
                    <a:pt x="145" y="84"/>
                    <a:pt x="145" y="84"/>
                    <a:pt x="145" y="84"/>
                  </a:cubicBezTo>
                  <a:cubicBezTo>
                    <a:pt x="145" y="84"/>
                    <a:pt x="145" y="84"/>
                    <a:pt x="145" y="84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2" y="11"/>
                    <a:pt x="71" y="10"/>
                    <a:pt x="69" y="9"/>
                  </a:cubicBezTo>
                  <a:cubicBezTo>
                    <a:pt x="61" y="3"/>
                    <a:pt x="52" y="0"/>
                    <a:pt x="43" y="0"/>
                  </a:cubicBezTo>
                </a:path>
              </a:pathLst>
            </a:custGeom>
            <a:solidFill>
              <a:srgbClr val="FBAB18"/>
            </a:solidFill>
            <a:ln w="3175">
              <a:solidFill>
                <a:srgbClr val="FBAB1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  <p:sp>
          <p:nvSpPr>
            <p:cNvPr id="334" name="Freeform 51">
              <a:extLst>
                <a:ext uri="{FF2B5EF4-FFF2-40B4-BE49-F238E27FC236}">
                  <a16:creationId xmlns:a16="http://schemas.microsoft.com/office/drawing/2014/main" id="{094D038D-CDE1-4E6A-913D-5827C7BAA4D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371696" y="173417"/>
              <a:ext cx="46738" cy="113180"/>
            </a:xfrm>
            <a:custGeom>
              <a:avLst/>
              <a:gdLst>
                <a:gd name="T0" fmla="*/ 0 w 43"/>
                <a:gd name="T1" fmla="*/ 0 h 104"/>
                <a:gd name="T2" fmla="*/ 0 w 43"/>
                <a:gd name="T3" fmla="*/ 104 h 104"/>
                <a:gd name="T4" fmla="*/ 0 w 43"/>
                <a:gd name="T5" fmla="*/ 104 h 104"/>
                <a:gd name="T6" fmla="*/ 13 w 43"/>
                <a:gd name="T7" fmla="*/ 74 h 104"/>
                <a:gd name="T8" fmla="*/ 43 w 43"/>
                <a:gd name="T9" fmla="*/ 43 h 104"/>
                <a:gd name="T10" fmla="*/ 0 w 43"/>
                <a:gd name="T1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04">
                  <a:moveTo>
                    <a:pt x="0" y="0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93"/>
                    <a:pt x="4" y="82"/>
                    <a:pt x="13" y="74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BAB18"/>
            </a:solidFill>
            <a:ln w="3175">
              <a:solidFill>
                <a:srgbClr val="FBAB1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  <p:sp>
          <p:nvSpPr>
            <p:cNvPr id="335" name="Freeform 53">
              <a:extLst>
                <a:ext uri="{FF2B5EF4-FFF2-40B4-BE49-F238E27FC236}">
                  <a16:creationId xmlns:a16="http://schemas.microsoft.com/office/drawing/2014/main" id="{77E9B5CF-4B22-4199-AF6B-B9BCD83C5D36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162749" y="127595"/>
              <a:ext cx="243772" cy="250187"/>
            </a:xfrm>
            <a:custGeom>
              <a:avLst/>
              <a:gdLst>
                <a:gd name="T0" fmla="*/ 0 w 224"/>
                <a:gd name="T1" fmla="*/ 218 h 230"/>
                <a:gd name="T2" fmla="*/ 0 w 224"/>
                <a:gd name="T3" fmla="*/ 218 h 230"/>
                <a:gd name="T4" fmla="*/ 1 w 224"/>
                <a:gd name="T5" fmla="*/ 218 h 230"/>
                <a:gd name="T6" fmla="*/ 2 w 224"/>
                <a:gd name="T7" fmla="*/ 219 h 230"/>
                <a:gd name="T8" fmla="*/ 21 w 224"/>
                <a:gd name="T9" fmla="*/ 230 h 230"/>
                <a:gd name="T10" fmla="*/ 2 w 224"/>
                <a:gd name="T11" fmla="*/ 219 h 230"/>
                <a:gd name="T12" fmla="*/ 0 w 224"/>
                <a:gd name="T13" fmla="*/ 218 h 230"/>
                <a:gd name="T14" fmla="*/ 177 w 224"/>
                <a:gd name="T15" fmla="*/ 0 h 230"/>
                <a:gd name="T16" fmla="*/ 146 w 224"/>
                <a:gd name="T17" fmla="*/ 13 h 230"/>
                <a:gd name="T18" fmla="*/ 146 w 224"/>
                <a:gd name="T19" fmla="*/ 13 h 230"/>
                <a:gd name="T20" fmla="*/ 75 w 224"/>
                <a:gd name="T21" fmla="*/ 84 h 230"/>
                <a:gd name="T22" fmla="*/ 75 w 224"/>
                <a:gd name="T23" fmla="*/ 188 h 230"/>
                <a:gd name="T24" fmla="*/ 73 w 224"/>
                <a:gd name="T25" fmla="*/ 202 h 230"/>
                <a:gd name="T26" fmla="*/ 64 w 224"/>
                <a:gd name="T27" fmla="*/ 218 h 230"/>
                <a:gd name="T28" fmla="*/ 135 w 224"/>
                <a:gd name="T29" fmla="*/ 146 h 230"/>
                <a:gd name="T30" fmla="*/ 208 w 224"/>
                <a:gd name="T31" fmla="*/ 74 h 230"/>
                <a:gd name="T32" fmla="*/ 208 w 224"/>
                <a:gd name="T33" fmla="*/ 13 h 230"/>
                <a:gd name="T34" fmla="*/ 204 w 224"/>
                <a:gd name="T35" fmla="*/ 9 h 230"/>
                <a:gd name="T36" fmla="*/ 177 w 224"/>
                <a:gd name="T37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4" h="230">
                  <a:moveTo>
                    <a:pt x="0" y="218"/>
                  </a:moveTo>
                  <a:cubicBezTo>
                    <a:pt x="0" y="218"/>
                    <a:pt x="0" y="218"/>
                    <a:pt x="0" y="218"/>
                  </a:cubicBezTo>
                  <a:cubicBezTo>
                    <a:pt x="1" y="218"/>
                    <a:pt x="1" y="218"/>
                    <a:pt x="1" y="218"/>
                  </a:cubicBezTo>
                  <a:cubicBezTo>
                    <a:pt x="2" y="219"/>
                    <a:pt x="2" y="219"/>
                    <a:pt x="2" y="219"/>
                  </a:cubicBezTo>
                  <a:cubicBezTo>
                    <a:pt x="7" y="224"/>
                    <a:pt x="14" y="228"/>
                    <a:pt x="21" y="230"/>
                  </a:cubicBezTo>
                  <a:cubicBezTo>
                    <a:pt x="14" y="228"/>
                    <a:pt x="7" y="224"/>
                    <a:pt x="2" y="219"/>
                  </a:cubicBezTo>
                  <a:cubicBezTo>
                    <a:pt x="0" y="218"/>
                    <a:pt x="0" y="218"/>
                    <a:pt x="0" y="218"/>
                  </a:cubicBezTo>
                  <a:moveTo>
                    <a:pt x="177" y="0"/>
                  </a:moveTo>
                  <a:cubicBezTo>
                    <a:pt x="166" y="0"/>
                    <a:pt x="155" y="4"/>
                    <a:pt x="146" y="13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75" y="188"/>
                    <a:pt x="75" y="188"/>
                    <a:pt x="75" y="188"/>
                  </a:cubicBezTo>
                  <a:cubicBezTo>
                    <a:pt x="75" y="193"/>
                    <a:pt x="75" y="198"/>
                    <a:pt x="73" y="202"/>
                  </a:cubicBezTo>
                  <a:cubicBezTo>
                    <a:pt x="71" y="208"/>
                    <a:pt x="68" y="213"/>
                    <a:pt x="64" y="218"/>
                  </a:cubicBezTo>
                  <a:cubicBezTo>
                    <a:pt x="135" y="146"/>
                    <a:pt x="135" y="146"/>
                    <a:pt x="135" y="146"/>
                  </a:cubicBezTo>
                  <a:cubicBezTo>
                    <a:pt x="208" y="74"/>
                    <a:pt x="208" y="74"/>
                    <a:pt x="208" y="74"/>
                  </a:cubicBezTo>
                  <a:cubicBezTo>
                    <a:pt x="224" y="57"/>
                    <a:pt x="224" y="30"/>
                    <a:pt x="208" y="13"/>
                  </a:cubicBezTo>
                  <a:cubicBezTo>
                    <a:pt x="206" y="12"/>
                    <a:pt x="205" y="10"/>
                    <a:pt x="204" y="9"/>
                  </a:cubicBezTo>
                  <a:cubicBezTo>
                    <a:pt x="196" y="3"/>
                    <a:pt x="186" y="0"/>
                    <a:pt x="177" y="0"/>
                  </a:cubicBezTo>
                </a:path>
              </a:pathLst>
            </a:custGeom>
            <a:solidFill>
              <a:srgbClr val="FBAB18"/>
            </a:solidFill>
            <a:ln w="3175">
              <a:solidFill>
                <a:srgbClr val="FBAB1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  <p:sp>
          <p:nvSpPr>
            <p:cNvPr id="336" name="Freeform 54">
              <a:extLst>
                <a:ext uri="{FF2B5EF4-FFF2-40B4-BE49-F238E27FC236}">
                  <a16:creationId xmlns:a16="http://schemas.microsoft.com/office/drawing/2014/main" id="{D5CC2A31-EA04-4499-BAC8-ABA7C5CB271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321292" y="157838"/>
              <a:ext cx="50404" cy="128759"/>
            </a:xfrm>
            <a:custGeom>
              <a:avLst/>
              <a:gdLst>
                <a:gd name="T0" fmla="*/ 43 w 46"/>
                <a:gd name="T1" fmla="*/ 0 h 118"/>
                <a:gd name="T2" fmla="*/ 0 w 46"/>
                <a:gd name="T3" fmla="*/ 43 h 118"/>
                <a:gd name="T4" fmla="*/ 31 w 46"/>
                <a:gd name="T5" fmla="*/ 74 h 118"/>
                <a:gd name="T6" fmla="*/ 41 w 46"/>
                <a:gd name="T7" fmla="*/ 118 h 118"/>
                <a:gd name="T8" fmla="*/ 43 w 46"/>
                <a:gd name="T9" fmla="*/ 104 h 118"/>
                <a:gd name="T10" fmla="*/ 43 w 46"/>
                <a:gd name="T11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118">
                  <a:moveTo>
                    <a:pt x="43" y="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43" y="86"/>
                    <a:pt x="46" y="103"/>
                    <a:pt x="41" y="118"/>
                  </a:cubicBezTo>
                  <a:cubicBezTo>
                    <a:pt x="43" y="114"/>
                    <a:pt x="43" y="109"/>
                    <a:pt x="43" y="104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FBAB18"/>
            </a:solidFill>
            <a:ln w="3175">
              <a:solidFill>
                <a:srgbClr val="FBAB1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  <p:sp>
          <p:nvSpPr>
            <p:cNvPr id="337" name="Freeform 62">
              <a:extLst>
                <a:ext uri="{FF2B5EF4-FFF2-40B4-BE49-F238E27FC236}">
                  <a16:creationId xmlns:a16="http://schemas.microsoft.com/office/drawing/2014/main" id="{AAD58636-6E9D-408D-B560-351443366AE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321292" y="125305"/>
              <a:ext cx="97142" cy="114554"/>
            </a:xfrm>
            <a:custGeom>
              <a:avLst/>
              <a:gdLst>
                <a:gd name="T0" fmla="*/ 43 w 89"/>
                <a:gd name="T1" fmla="*/ 0 h 105"/>
                <a:gd name="T2" fmla="*/ 13 w 89"/>
                <a:gd name="T3" fmla="*/ 31 h 105"/>
                <a:gd name="T4" fmla="*/ 0 w 89"/>
                <a:gd name="T5" fmla="*/ 61 h 105"/>
                <a:gd name="T6" fmla="*/ 36 w 89"/>
                <a:gd name="T7" fmla="*/ 104 h 105"/>
                <a:gd name="T8" fmla="*/ 39 w 89"/>
                <a:gd name="T9" fmla="*/ 104 h 105"/>
                <a:gd name="T10" fmla="*/ 39 w 89"/>
                <a:gd name="T11" fmla="*/ 104 h 105"/>
                <a:gd name="T12" fmla="*/ 43 w 89"/>
                <a:gd name="T13" fmla="*/ 105 h 105"/>
                <a:gd name="T14" fmla="*/ 47 w 89"/>
                <a:gd name="T15" fmla="*/ 104 h 105"/>
                <a:gd name="T16" fmla="*/ 48 w 89"/>
                <a:gd name="T17" fmla="*/ 104 h 105"/>
                <a:gd name="T18" fmla="*/ 52 w 89"/>
                <a:gd name="T19" fmla="*/ 104 h 105"/>
                <a:gd name="T20" fmla="*/ 52 w 89"/>
                <a:gd name="T21" fmla="*/ 104 h 105"/>
                <a:gd name="T22" fmla="*/ 56 w 89"/>
                <a:gd name="T23" fmla="*/ 103 h 105"/>
                <a:gd name="T24" fmla="*/ 84 w 89"/>
                <a:gd name="T25" fmla="*/ 75 h 105"/>
                <a:gd name="T26" fmla="*/ 74 w 89"/>
                <a:gd name="T27" fmla="*/ 31 h 105"/>
                <a:gd name="T28" fmla="*/ 43 w 89"/>
                <a:gd name="T2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105">
                  <a:moveTo>
                    <a:pt x="43" y="0"/>
                  </a:moveTo>
                  <a:cubicBezTo>
                    <a:pt x="13" y="31"/>
                    <a:pt x="13" y="31"/>
                    <a:pt x="13" y="31"/>
                  </a:cubicBezTo>
                  <a:cubicBezTo>
                    <a:pt x="4" y="39"/>
                    <a:pt x="0" y="50"/>
                    <a:pt x="0" y="61"/>
                  </a:cubicBezTo>
                  <a:cubicBezTo>
                    <a:pt x="0" y="83"/>
                    <a:pt x="16" y="101"/>
                    <a:pt x="36" y="104"/>
                  </a:cubicBezTo>
                  <a:cubicBezTo>
                    <a:pt x="37" y="104"/>
                    <a:pt x="38" y="104"/>
                    <a:pt x="39" y="104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40" y="104"/>
                    <a:pt x="42" y="105"/>
                    <a:pt x="43" y="105"/>
                  </a:cubicBezTo>
                  <a:cubicBezTo>
                    <a:pt x="45" y="105"/>
                    <a:pt x="46" y="104"/>
                    <a:pt x="47" y="104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0" y="104"/>
                    <a:pt x="51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4" y="103"/>
                    <a:pt x="55" y="103"/>
                    <a:pt x="56" y="103"/>
                  </a:cubicBezTo>
                  <a:cubicBezTo>
                    <a:pt x="69" y="98"/>
                    <a:pt x="80" y="88"/>
                    <a:pt x="84" y="75"/>
                  </a:cubicBezTo>
                  <a:cubicBezTo>
                    <a:pt x="89" y="60"/>
                    <a:pt x="86" y="43"/>
                    <a:pt x="74" y="31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F34D00"/>
            </a:solidFill>
            <a:ln w="3175">
              <a:solidFill>
                <a:srgbClr val="F34D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</p:grp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E1D20BDB-16BC-434B-A6EF-A20D8502FEDC}"/>
              </a:ext>
            </a:extLst>
          </p:cNvPr>
          <p:cNvGrpSpPr/>
          <p:nvPr/>
        </p:nvGrpSpPr>
        <p:grpSpPr>
          <a:xfrm rot="5400000">
            <a:off x="6345819" y="2936482"/>
            <a:ext cx="206655" cy="126238"/>
            <a:chOff x="5162749" y="125305"/>
            <a:chExt cx="413312" cy="252477"/>
          </a:xfrm>
        </p:grpSpPr>
        <p:sp>
          <p:nvSpPr>
            <p:cNvPr id="339" name="Freeform 46">
              <a:extLst>
                <a:ext uri="{FF2B5EF4-FFF2-40B4-BE49-F238E27FC236}">
                  <a16:creationId xmlns:a16="http://schemas.microsoft.com/office/drawing/2014/main" id="{F582586F-D4DB-49C7-85D6-F059725652E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406521" y="140426"/>
              <a:ext cx="169540" cy="237356"/>
            </a:xfrm>
            <a:custGeom>
              <a:avLst/>
              <a:gdLst>
                <a:gd name="T0" fmla="*/ 43 w 156"/>
                <a:gd name="T1" fmla="*/ 0 h 218"/>
                <a:gd name="T2" fmla="*/ 13 w 156"/>
                <a:gd name="T3" fmla="*/ 13 h 218"/>
                <a:gd name="T4" fmla="*/ 13 w 156"/>
                <a:gd name="T5" fmla="*/ 13 h 218"/>
                <a:gd name="T6" fmla="*/ 13 w 156"/>
                <a:gd name="T7" fmla="*/ 13 h 218"/>
                <a:gd name="T8" fmla="*/ 7 w 156"/>
                <a:gd name="T9" fmla="*/ 19 h 218"/>
                <a:gd name="T10" fmla="*/ 0 w 156"/>
                <a:gd name="T11" fmla="*/ 43 h 218"/>
                <a:gd name="T12" fmla="*/ 6 w 156"/>
                <a:gd name="T13" fmla="*/ 65 h 218"/>
                <a:gd name="T14" fmla="*/ 13 w 156"/>
                <a:gd name="T15" fmla="*/ 74 h 218"/>
                <a:gd name="T16" fmla="*/ 109 w 156"/>
                <a:gd name="T17" fmla="*/ 170 h 218"/>
                <a:gd name="T18" fmla="*/ 156 w 156"/>
                <a:gd name="T19" fmla="*/ 218 h 218"/>
                <a:gd name="T20" fmla="*/ 145 w 156"/>
                <a:gd name="T21" fmla="*/ 188 h 218"/>
                <a:gd name="T22" fmla="*/ 145 w 156"/>
                <a:gd name="T23" fmla="*/ 188 h 218"/>
                <a:gd name="T24" fmla="*/ 145 w 156"/>
                <a:gd name="T25" fmla="*/ 84 h 218"/>
                <a:gd name="T26" fmla="*/ 145 w 156"/>
                <a:gd name="T27" fmla="*/ 84 h 218"/>
                <a:gd name="T28" fmla="*/ 74 w 156"/>
                <a:gd name="T29" fmla="*/ 13 h 218"/>
                <a:gd name="T30" fmla="*/ 69 w 156"/>
                <a:gd name="T31" fmla="*/ 9 h 218"/>
                <a:gd name="T32" fmla="*/ 43 w 156"/>
                <a:gd name="T33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6" h="218">
                  <a:moveTo>
                    <a:pt x="43" y="0"/>
                  </a:moveTo>
                  <a:cubicBezTo>
                    <a:pt x="32" y="0"/>
                    <a:pt x="21" y="4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15"/>
                    <a:pt x="9" y="17"/>
                    <a:pt x="7" y="19"/>
                  </a:cubicBezTo>
                  <a:cubicBezTo>
                    <a:pt x="2" y="27"/>
                    <a:pt x="0" y="35"/>
                    <a:pt x="0" y="43"/>
                  </a:cubicBezTo>
                  <a:cubicBezTo>
                    <a:pt x="0" y="51"/>
                    <a:pt x="2" y="58"/>
                    <a:pt x="6" y="65"/>
                  </a:cubicBezTo>
                  <a:cubicBezTo>
                    <a:pt x="8" y="68"/>
                    <a:pt x="10" y="71"/>
                    <a:pt x="13" y="74"/>
                  </a:cubicBezTo>
                  <a:cubicBezTo>
                    <a:pt x="109" y="170"/>
                    <a:pt x="109" y="170"/>
                    <a:pt x="109" y="170"/>
                  </a:cubicBezTo>
                  <a:cubicBezTo>
                    <a:pt x="156" y="218"/>
                    <a:pt x="156" y="218"/>
                    <a:pt x="156" y="218"/>
                  </a:cubicBezTo>
                  <a:cubicBezTo>
                    <a:pt x="149" y="209"/>
                    <a:pt x="145" y="199"/>
                    <a:pt x="145" y="188"/>
                  </a:cubicBezTo>
                  <a:cubicBezTo>
                    <a:pt x="145" y="188"/>
                    <a:pt x="145" y="188"/>
                    <a:pt x="145" y="188"/>
                  </a:cubicBezTo>
                  <a:cubicBezTo>
                    <a:pt x="145" y="84"/>
                    <a:pt x="145" y="84"/>
                    <a:pt x="145" y="84"/>
                  </a:cubicBezTo>
                  <a:cubicBezTo>
                    <a:pt x="145" y="84"/>
                    <a:pt x="145" y="84"/>
                    <a:pt x="145" y="84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2" y="11"/>
                    <a:pt x="71" y="10"/>
                    <a:pt x="69" y="9"/>
                  </a:cubicBezTo>
                  <a:cubicBezTo>
                    <a:pt x="61" y="3"/>
                    <a:pt x="52" y="0"/>
                    <a:pt x="43" y="0"/>
                  </a:cubicBezTo>
                </a:path>
              </a:pathLst>
            </a:custGeom>
            <a:solidFill>
              <a:srgbClr val="FBAB18"/>
            </a:solidFill>
            <a:ln w="3175">
              <a:solidFill>
                <a:srgbClr val="FBAB1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  <p:sp>
          <p:nvSpPr>
            <p:cNvPr id="340" name="Freeform 51">
              <a:extLst>
                <a:ext uri="{FF2B5EF4-FFF2-40B4-BE49-F238E27FC236}">
                  <a16:creationId xmlns:a16="http://schemas.microsoft.com/office/drawing/2014/main" id="{1600BB69-2A9A-43D4-AFA9-A4CC1CA3EF7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371696" y="173417"/>
              <a:ext cx="46738" cy="113180"/>
            </a:xfrm>
            <a:custGeom>
              <a:avLst/>
              <a:gdLst>
                <a:gd name="T0" fmla="*/ 0 w 43"/>
                <a:gd name="T1" fmla="*/ 0 h 104"/>
                <a:gd name="T2" fmla="*/ 0 w 43"/>
                <a:gd name="T3" fmla="*/ 104 h 104"/>
                <a:gd name="T4" fmla="*/ 0 w 43"/>
                <a:gd name="T5" fmla="*/ 104 h 104"/>
                <a:gd name="T6" fmla="*/ 13 w 43"/>
                <a:gd name="T7" fmla="*/ 74 h 104"/>
                <a:gd name="T8" fmla="*/ 43 w 43"/>
                <a:gd name="T9" fmla="*/ 43 h 104"/>
                <a:gd name="T10" fmla="*/ 0 w 43"/>
                <a:gd name="T1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04">
                  <a:moveTo>
                    <a:pt x="0" y="0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93"/>
                    <a:pt x="4" y="82"/>
                    <a:pt x="13" y="74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BAB18"/>
            </a:solidFill>
            <a:ln w="3175">
              <a:solidFill>
                <a:srgbClr val="FBAB1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  <p:sp>
          <p:nvSpPr>
            <p:cNvPr id="341" name="Freeform 53">
              <a:extLst>
                <a:ext uri="{FF2B5EF4-FFF2-40B4-BE49-F238E27FC236}">
                  <a16:creationId xmlns:a16="http://schemas.microsoft.com/office/drawing/2014/main" id="{EC6DA8CC-1F76-4E9A-8770-7DA1A7411ACA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162749" y="127595"/>
              <a:ext cx="243772" cy="250187"/>
            </a:xfrm>
            <a:custGeom>
              <a:avLst/>
              <a:gdLst>
                <a:gd name="T0" fmla="*/ 0 w 224"/>
                <a:gd name="T1" fmla="*/ 218 h 230"/>
                <a:gd name="T2" fmla="*/ 0 w 224"/>
                <a:gd name="T3" fmla="*/ 218 h 230"/>
                <a:gd name="T4" fmla="*/ 1 w 224"/>
                <a:gd name="T5" fmla="*/ 218 h 230"/>
                <a:gd name="T6" fmla="*/ 2 w 224"/>
                <a:gd name="T7" fmla="*/ 219 h 230"/>
                <a:gd name="T8" fmla="*/ 21 w 224"/>
                <a:gd name="T9" fmla="*/ 230 h 230"/>
                <a:gd name="T10" fmla="*/ 2 w 224"/>
                <a:gd name="T11" fmla="*/ 219 h 230"/>
                <a:gd name="T12" fmla="*/ 0 w 224"/>
                <a:gd name="T13" fmla="*/ 218 h 230"/>
                <a:gd name="T14" fmla="*/ 177 w 224"/>
                <a:gd name="T15" fmla="*/ 0 h 230"/>
                <a:gd name="T16" fmla="*/ 146 w 224"/>
                <a:gd name="T17" fmla="*/ 13 h 230"/>
                <a:gd name="T18" fmla="*/ 146 w 224"/>
                <a:gd name="T19" fmla="*/ 13 h 230"/>
                <a:gd name="T20" fmla="*/ 75 w 224"/>
                <a:gd name="T21" fmla="*/ 84 h 230"/>
                <a:gd name="T22" fmla="*/ 75 w 224"/>
                <a:gd name="T23" fmla="*/ 188 h 230"/>
                <a:gd name="T24" fmla="*/ 73 w 224"/>
                <a:gd name="T25" fmla="*/ 202 h 230"/>
                <a:gd name="T26" fmla="*/ 64 w 224"/>
                <a:gd name="T27" fmla="*/ 218 h 230"/>
                <a:gd name="T28" fmla="*/ 135 w 224"/>
                <a:gd name="T29" fmla="*/ 146 h 230"/>
                <a:gd name="T30" fmla="*/ 208 w 224"/>
                <a:gd name="T31" fmla="*/ 74 h 230"/>
                <a:gd name="T32" fmla="*/ 208 w 224"/>
                <a:gd name="T33" fmla="*/ 13 h 230"/>
                <a:gd name="T34" fmla="*/ 204 w 224"/>
                <a:gd name="T35" fmla="*/ 9 h 230"/>
                <a:gd name="T36" fmla="*/ 177 w 224"/>
                <a:gd name="T37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4" h="230">
                  <a:moveTo>
                    <a:pt x="0" y="218"/>
                  </a:moveTo>
                  <a:cubicBezTo>
                    <a:pt x="0" y="218"/>
                    <a:pt x="0" y="218"/>
                    <a:pt x="0" y="218"/>
                  </a:cubicBezTo>
                  <a:cubicBezTo>
                    <a:pt x="1" y="218"/>
                    <a:pt x="1" y="218"/>
                    <a:pt x="1" y="218"/>
                  </a:cubicBezTo>
                  <a:cubicBezTo>
                    <a:pt x="2" y="219"/>
                    <a:pt x="2" y="219"/>
                    <a:pt x="2" y="219"/>
                  </a:cubicBezTo>
                  <a:cubicBezTo>
                    <a:pt x="7" y="224"/>
                    <a:pt x="14" y="228"/>
                    <a:pt x="21" y="230"/>
                  </a:cubicBezTo>
                  <a:cubicBezTo>
                    <a:pt x="14" y="228"/>
                    <a:pt x="7" y="224"/>
                    <a:pt x="2" y="219"/>
                  </a:cubicBezTo>
                  <a:cubicBezTo>
                    <a:pt x="0" y="218"/>
                    <a:pt x="0" y="218"/>
                    <a:pt x="0" y="218"/>
                  </a:cubicBezTo>
                  <a:moveTo>
                    <a:pt x="177" y="0"/>
                  </a:moveTo>
                  <a:cubicBezTo>
                    <a:pt x="166" y="0"/>
                    <a:pt x="155" y="4"/>
                    <a:pt x="146" y="13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75" y="188"/>
                    <a:pt x="75" y="188"/>
                    <a:pt x="75" y="188"/>
                  </a:cubicBezTo>
                  <a:cubicBezTo>
                    <a:pt x="75" y="193"/>
                    <a:pt x="75" y="198"/>
                    <a:pt x="73" y="202"/>
                  </a:cubicBezTo>
                  <a:cubicBezTo>
                    <a:pt x="71" y="208"/>
                    <a:pt x="68" y="213"/>
                    <a:pt x="64" y="218"/>
                  </a:cubicBezTo>
                  <a:cubicBezTo>
                    <a:pt x="135" y="146"/>
                    <a:pt x="135" y="146"/>
                    <a:pt x="135" y="146"/>
                  </a:cubicBezTo>
                  <a:cubicBezTo>
                    <a:pt x="208" y="74"/>
                    <a:pt x="208" y="74"/>
                    <a:pt x="208" y="74"/>
                  </a:cubicBezTo>
                  <a:cubicBezTo>
                    <a:pt x="224" y="57"/>
                    <a:pt x="224" y="30"/>
                    <a:pt x="208" y="13"/>
                  </a:cubicBezTo>
                  <a:cubicBezTo>
                    <a:pt x="206" y="12"/>
                    <a:pt x="205" y="10"/>
                    <a:pt x="204" y="9"/>
                  </a:cubicBezTo>
                  <a:cubicBezTo>
                    <a:pt x="196" y="3"/>
                    <a:pt x="186" y="0"/>
                    <a:pt x="177" y="0"/>
                  </a:cubicBezTo>
                </a:path>
              </a:pathLst>
            </a:custGeom>
            <a:solidFill>
              <a:srgbClr val="FBAB18"/>
            </a:solidFill>
            <a:ln w="3175">
              <a:solidFill>
                <a:srgbClr val="FBAB1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  <p:sp>
          <p:nvSpPr>
            <p:cNvPr id="342" name="Freeform 54">
              <a:extLst>
                <a:ext uri="{FF2B5EF4-FFF2-40B4-BE49-F238E27FC236}">
                  <a16:creationId xmlns:a16="http://schemas.microsoft.com/office/drawing/2014/main" id="{5CDA1683-D40F-42CE-AADA-22AD477ACE4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321292" y="157838"/>
              <a:ext cx="50404" cy="128759"/>
            </a:xfrm>
            <a:custGeom>
              <a:avLst/>
              <a:gdLst>
                <a:gd name="T0" fmla="*/ 43 w 46"/>
                <a:gd name="T1" fmla="*/ 0 h 118"/>
                <a:gd name="T2" fmla="*/ 0 w 46"/>
                <a:gd name="T3" fmla="*/ 43 h 118"/>
                <a:gd name="T4" fmla="*/ 31 w 46"/>
                <a:gd name="T5" fmla="*/ 74 h 118"/>
                <a:gd name="T6" fmla="*/ 41 w 46"/>
                <a:gd name="T7" fmla="*/ 118 h 118"/>
                <a:gd name="T8" fmla="*/ 43 w 46"/>
                <a:gd name="T9" fmla="*/ 104 h 118"/>
                <a:gd name="T10" fmla="*/ 43 w 46"/>
                <a:gd name="T11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118">
                  <a:moveTo>
                    <a:pt x="43" y="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43" y="86"/>
                    <a:pt x="46" y="103"/>
                    <a:pt x="41" y="118"/>
                  </a:cubicBezTo>
                  <a:cubicBezTo>
                    <a:pt x="43" y="114"/>
                    <a:pt x="43" y="109"/>
                    <a:pt x="43" y="104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FBAB18"/>
            </a:solidFill>
            <a:ln w="3175">
              <a:solidFill>
                <a:srgbClr val="FBAB1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  <p:sp>
          <p:nvSpPr>
            <p:cNvPr id="343" name="Freeform 62">
              <a:extLst>
                <a:ext uri="{FF2B5EF4-FFF2-40B4-BE49-F238E27FC236}">
                  <a16:creationId xmlns:a16="http://schemas.microsoft.com/office/drawing/2014/main" id="{BA11153A-383E-4F82-98C8-6123B22BF3F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321292" y="125305"/>
              <a:ext cx="97142" cy="114554"/>
            </a:xfrm>
            <a:custGeom>
              <a:avLst/>
              <a:gdLst>
                <a:gd name="T0" fmla="*/ 43 w 89"/>
                <a:gd name="T1" fmla="*/ 0 h 105"/>
                <a:gd name="T2" fmla="*/ 13 w 89"/>
                <a:gd name="T3" fmla="*/ 31 h 105"/>
                <a:gd name="T4" fmla="*/ 0 w 89"/>
                <a:gd name="T5" fmla="*/ 61 h 105"/>
                <a:gd name="T6" fmla="*/ 36 w 89"/>
                <a:gd name="T7" fmla="*/ 104 h 105"/>
                <a:gd name="T8" fmla="*/ 39 w 89"/>
                <a:gd name="T9" fmla="*/ 104 h 105"/>
                <a:gd name="T10" fmla="*/ 39 w 89"/>
                <a:gd name="T11" fmla="*/ 104 h 105"/>
                <a:gd name="T12" fmla="*/ 43 w 89"/>
                <a:gd name="T13" fmla="*/ 105 h 105"/>
                <a:gd name="T14" fmla="*/ 47 w 89"/>
                <a:gd name="T15" fmla="*/ 104 h 105"/>
                <a:gd name="T16" fmla="*/ 48 w 89"/>
                <a:gd name="T17" fmla="*/ 104 h 105"/>
                <a:gd name="T18" fmla="*/ 52 w 89"/>
                <a:gd name="T19" fmla="*/ 104 h 105"/>
                <a:gd name="T20" fmla="*/ 52 w 89"/>
                <a:gd name="T21" fmla="*/ 104 h 105"/>
                <a:gd name="T22" fmla="*/ 56 w 89"/>
                <a:gd name="T23" fmla="*/ 103 h 105"/>
                <a:gd name="T24" fmla="*/ 84 w 89"/>
                <a:gd name="T25" fmla="*/ 75 h 105"/>
                <a:gd name="T26" fmla="*/ 74 w 89"/>
                <a:gd name="T27" fmla="*/ 31 h 105"/>
                <a:gd name="T28" fmla="*/ 43 w 89"/>
                <a:gd name="T2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105">
                  <a:moveTo>
                    <a:pt x="43" y="0"/>
                  </a:moveTo>
                  <a:cubicBezTo>
                    <a:pt x="13" y="31"/>
                    <a:pt x="13" y="31"/>
                    <a:pt x="13" y="31"/>
                  </a:cubicBezTo>
                  <a:cubicBezTo>
                    <a:pt x="4" y="39"/>
                    <a:pt x="0" y="50"/>
                    <a:pt x="0" y="61"/>
                  </a:cubicBezTo>
                  <a:cubicBezTo>
                    <a:pt x="0" y="83"/>
                    <a:pt x="16" y="101"/>
                    <a:pt x="36" y="104"/>
                  </a:cubicBezTo>
                  <a:cubicBezTo>
                    <a:pt x="37" y="104"/>
                    <a:pt x="38" y="104"/>
                    <a:pt x="39" y="104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40" y="104"/>
                    <a:pt x="42" y="105"/>
                    <a:pt x="43" y="105"/>
                  </a:cubicBezTo>
                  <a:cubicBezTo>
                    <a:pt x="45" y="105"/>
                    <a:pt x="46" y="104"/>
                    <a:pt x="47" y="104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0" y="104"/>
                    <a:pt x="51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4" y="103"/>
                    <a:pt x="55" y="103"/>
                    <a:pt x="56" y="103"/>
                  </a:cubicBezTo>
                  <a:cubicBezTo>
                    <a:pt x="69" y="98"/>
                    <a:pt x="80" y="88"/>
                    <a:pt x="84" y="75"/>
                  </a:cubicBezTo>
                  <a:cubicBezTo>
                    <a:pt x="89" y="60"/>
                    <a:pt x="86" y="43"/>
                    <a:pt x="74" y="31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F34D00"/>
            </a:solidFill>
            <a:ln w="3175">
              <a:solidFill>
                <a:srgbClr val="F34D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</p:grp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CBAD9A45-1E93-4B62-85A6-C0F1FD82402E}"/>
              </a:ext>
            </a:extLst>
          </p:cNvPr>
          <p:cNvGrpSpPr/>
          <p:nvPr/>
        </p:nvGrpSpPr>
        <p:grpSpPr>
          <a:xfrm>
            <a:off x="2997962" y="2796008"/>
            <a:ext cx="126238" cy="946058"/>
            <a:chOff x="2882933" y="2608571"/>
            <a:chExt cx="126238" cy="946058"/>
          </a:xfrm>
        </p:grpSpPr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632481AA-A61C-4C12-9E1D-2F7B9DF864D6}"/>
                </a:ext>
              </a:extLst>
            </p:cNvPr>
            <p:cNvGrpSpPr/>
            <p:nvPr/>
          </p:nvGrpSpPr>
          <p:grpSpPr>
            <a:xfrm rot="5400000">
              <a:off x="2842724" y="3388183"/>
              <a:ext cx="206655" cy="126238"/>
              <a:chOff x="5162749" y="125305"/>
              <a:chExt cx="413312" cy="252477"/>
            </a:xfrm>
          </p:grpSpPr>
          <p:sp>
            <p:nvSpPr>
              <p:cNvPr id="358" name="Freeform 46">
                <a:extLst>
                  <a:ext uri="{FF2B5EF4-FFF2-40B4-BE49-F238E27FC236}">
                    <a16:creationId xmlns:a16="http://schemas.microsoft.com/office/drawing/2014/main" id="{18461194-F48A-41A9-B4B7-5843E3B970F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406521" y="140426"/>
                <a:ext cx="169540" cy="237356"/>
              </a:xfrm>
              <a:custGeom>
                <a:avLst/>
                <a:gdLst>
                  <a:gd name="T0" fmla="*/ 43 w 156"/>
                  <a:gd name="T1" fmla="*/ 0 h 218"/>
                  <a:gd name="T2" fmla="*/ 13 w 156"/>
                  <a:gd name="T3" fmla="*/ 13 h 218"/>
                  <a:gd name="T4" fmla="*/ 13 w 156"/>
                  <a:gd name="T5" fmla="*/ 13 h 218"/>
                  <a:gd name="T6" fmla="*/ 13 w 156"/>
                  <a:gd name="T7" fmla="*/ 13 h 218"/>
                  <a:gd name="T8" fmla="*/ 7 w 156"/>
                  <a:gd name="T9" fmla="*/ 19 h 218"/>
                  <a:gd name="T10" fmla="*/ 0 w 156"/>
                  <a:gd name="T11" fmla="*/ 43 h 218"/>
                  <a:gd name="T12" fmla="*/ 6 w 156"/>
                  <a:gd name="T13" fmla="*/ 65 h 218"/>
                  <a:gd name="T14" fmla="*/ 13 w 156"/>
                  <a:gd name="T15" fmla="*/ 74 h 218"/>
                  <a:gd name="T16" fmla="*/ 109 w 156"/>
                  <a:gd name="T17" fmla="*/ 170 h 218"/>
                  <a:gd name="T18" fmla="*/ 156 w 156"/>
                  <a:gd name="T19" fmla="*/ 218 h 218"/>
                  <a:gd name="T20" fmla="*/ 145 w 156"/>
                  <a:gd name="T21" fmla="*/ 188 h 218"/>
                  <a:gd name="T22" fmla="*/ 145 w 156"/>
                  <a:gd name="T23" fmla="*/ 188 h 218"/>
                  <a:gd name="T24" fmla="*/ 145 w 156"/>
                  <a:gd name="T25" fmla="*/ 84 h 218"/>
                  <a:gd name="T26" fmla="*/ 145 w 156"/>
                  <a:gd name="T27" fmla="*/ 84 h 218"/>
                  <a:gd name="T28" fmla="*/ 74 w 156"/>
                  <a:gd name="T29" fmla="*/ 13 h 218"/>
                  <a:gd name="T30" fmla="*/ 69 w 156"/>
                  <a:gd name="T31" fmla="*/ 9 h 218"/>
                  <a:gd name="T32" fmla="*/ 43 w 156"/>
                  <a:gd name="T33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6" h="218">
                    <a:moveTo>
                      <a:pt x="43" y="0"/>
                    </a:moveTo>
                    <a:cubicBezTo>
                      <a:pt x="32" y="0"/>
                      <a:pt x="21" y="4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5"/>
                      <a:pt x="9" y="17"/>
                      <a:pt x="7" y="19"/>
                    </a:cubicBezTo>
                    <a:cubicBezTo>
                      <a:pt x="2" y="27"/>
                      <a:pt x="0" y="35"/>
                      <a:pt x="0" y="43"/>
                    </a:cubicBezTo>
                    <a:cubicBezTo>
                      <a:pt x="0" y="51"/>
                      <a:pt x="2" y="58"/>
                      <a:pt x="6" y="65"/>
                    </a:cubicBezTo>
                    <a:cubicBezTo>
                      <a:pt x="8" y="68"/>
                      <a:pt x="10" y="71"/>
                      <a:pt x="13" y="74"/>
                    </a:cubicBezTo>
                    <a:cubicBezTo>
                      <a:pt x="109" y="170"/>
                      <a:pt x="109" y="170"/>
                      <a:pt x="109" y="170"/>
                    </a:cubicBezTo>
                    <a:cubicBezTo>
                      <a:pt x="156" y="218"/>
                      <a:pt x="156" y="218"/>
                      <a:pt x="156" y="218"/>
                    </a:cubicBezTo>
                    <a:cubicBezTo>
                      <a:pt x="149" y="209"/>
                      <a:pt x="145" y="199"/>
                      <a:pt x="145" y="188"/>
                    </a:cubicBezTo>
                    <a:cubicBezTo>
                      <a:pt x="145" y="188"/>
                      <a:pt x="145" y="188"/>
                      <a:pt x="145" y="188"/>
                    </a:cubicBezTo>
                    <a:cubicBezTo>
                      <a:pt x="145" y="84"/>
                      <a:pt x="145" y="84"/>
                      <a:pt x="145" y="84"/>
                    </a:cubicBezTo>
                    <a:cubicBezTo>
                      <a:pt x="145" y="84"/>
                      <a:pt x="145" y="84"/>
                      <a:pt x="145" y="84"/>
                    </a:cubicBezTo>
                    <a:cubicBezTo>
                      <a:pt x="74" y="13"/>
                      <a:pt x="74" y="13"/>
                      <a:pt x="74" y="13"/>
                    </a:cubicBezTo>
                    <a:cubicBezTo>
                      <a:pt x="72" y="11"/>
                      <a:pt x="71" y="10"/>
                      <a:pt x="69" y="9"/>
                    </a:cubicBezTo>
                    <a:cubicBezTo>
                      <a:pt x="61" y="3"/>
                      <a:pt x="52" y="0"/>
                      <a:pt x="43" y="0"/>
                    </a:cubicBezTo>
                  </a:path>
                </a:pathLst>
              </a:custGeom>
              <a:solidFill>
                <a:srgbClr val="FBAB18"/>
              </a:solidFill>
              <a:ln w="3175">
                <a:solidFill>
                  <a:srgbClr val="FBAB18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359" name="Freeform 51">
                <a:extLst>
                  <a:ext uri="{FF2B5EF4-FFF2-40B4-BE49-F238E27FC236}">
                    <a16:creationId xmlns:a16="http://schemas.microsoft.com/office/drawing/2014/main" id="{5AA76AF0-E818-472D-832C-9D722541BF6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371696" y="173417"/>
                <a:ext cx="46738" cy="113180"/>
              </a:xfrm>
              <a:custGeom>
                <a:avLst/>
                <a:gdLst>
                  <a:gd name="T0" fmla="*/ 0 w 43"/>
                  <a:gd name="T1" fmla="*/ 0 h 104"/>
                  <a:gd name="T2" fmla="*/ 0 w 43"/>
                  <a:gd name="T3" fmla="*/ 104 h 104"/>
                  <a:gd name="T4" fmla="*/ 0 w 43"/>
                  <a:gd name="T5" fmla="*/ 104 h 104"/>
                  <a:gd name="T6" fmla="*/ 13 w 43"/>
                  <a:gd name="T7" fmla="*/ 74 h 104"/>
                  <a:gd name="T8" fmla="*/ 43 w 43"/>
                  <a:gd name="T9" fmla="*/ 43 h 104"/>
                  <a:gd name="T10" fmla="*/ 0 w 43"/>
                  <a:gd name="T11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104">
                    <a:moveTo>
                      <a:pt x="0" y="0"/>
                    </a:moveTo>
                    <a:cubicBezTo>
                      <a:pt x="0" y="104"/>
                      <a:pt x="0" y="104"/>
                      <a:pt x="0" y="104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93"/>
                      <a:pt x="4" y="82"/>
                      <a:pt x="13" y="74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BAB18"/>
              </a:solidFill>
              <a:ln w="3175">
                <a:solidFill>
                  <a:srgbClr val="FBAB18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360" name="Freeform 53">
                <a:extLst>
                  <a:ext uri="{FF2B5EF4-FFF2-40B4-BE49-F238E27FC236}">
                    <a16:creationId xmlns:a16="http://schemas.microsoft.com/office/drawing/2014/main" id="{9BB2D80B-62D1-4CDA-A4E2-E5EC840568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0800000">
                <a:off x="5162749" y="127595"/>
                <a:ext cx="243772" cy="250187"/>
              </a:xfrm>
              <a:custGeom>
                <a:avLst/>
                <a:gdLst>
                  <a:gd name="T0" fmla="*/ 0 w 224"/>
                  <a:gd name="T1" fmla="*/ 218 h 230"/>
                  <a:gd name="T2" fmla="*/ 0 w 224"/>
                  <a:gd name="T3" fmla="*/ 218 h 230"/>
                  <a:gd name="T4" fmla="*/ 1 w 224"/>
                  <a:gd name="T5" fmla="*/ 218 h 230"/>
                  <a:gd name="T6" fmla="*/ 2 w 224"/>
                  <a:gd name="T7" fmla="*/ 219 h 230"/>
                  <a:gd name="T8" fmla="*/ 21 w 224"/>
                  <a:gd name="T9" fmla="*/ 230 h 230"/>
                  <a:gd name="T10" fmla="*/ 2 w 224"/>
                  <a:gd name="T11" fmla="*/ 219 h 230"/>
                  <a:gd name="T12" fmla="*/ 0 w 224"/>
                  <a:gd name="T13" fmla="*/ 218 h 230"/>
                  <a:gd name="T14" fmla="*/ 177 w 224"/>
                  <a:gd name="T15" fmla="*/ 0 h 230"/>
                  <a:gd name="T16" fmla="*/ 146 w 224"/>
                  <a:gd name="T17" fmla="*/ 13 h 230"/>
                  <a:gd name="T18" fmla="*/ 146 w 224"/>
                  <a:gd name="T19" fmla="*/ 13 h 230"/>
                  <a:gd name="T20" fmla="*/ 75 w 224"/>
                  <a:gd name="T21" fmla="*/ 84 h 230"/>
                  <a:gd name="T22" fmla="*/ 75 w 224"/>
                  <a:gd name="T23" fmla="*/ 188 h 230"/>
                  <a:gd name="T24" fmla="*/ 73 w 224"/>
                  <a:gd name="T25" fmla="*/ 202 h 230"/>
                  <a:gd name="T26" fmla="*/ 64 w 224"/>
                  <a:gd name="T27" fmla="*/ 218 h 230"/>
                  <a:gd name="T28" fmla="*/ 135 w 224"/>
                  <a:gd name="T29" fmla="*/ 146 h 230"/>
                  <a:gd name="T30" fmla="*/ 208 w 224"/>
                  <a:gd name="T31" fmla="*/ 74 h 230"/>
                  <a:gd name="T32" fmla="*/ 208 w 224"/>
                  <a:gd name="T33" fmla="*/ 13 h 230"/>
                  <a:gd name="T34" fmla="*/ 204 w 224"/>
                  <a:gd name="T35" fmla="*/ 9 h 230"/>
                  <a:gd name="T36" fmla="*/ 177 w 224"/>
                  <a:gd name="T37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4" h="230">
                    <a:moveTo>
                      <a:pt x="0" y="218"/>
                    </a:moveTo>
                    <a:cubicBezTo>
                      <a:pt x="0" y="218"/>
                      <a:pt x="0" y="218"/>
                      <a:pt x="0" y="218"/>
                    </a:cubicBezTo>
                    <a:cubicBezTo>
                      <a:pt x="1" y="218"/>
                      <a:pt x="1" y="218"/>
                      <a:pt x="1" y="218"/>
                    </a:cubicBezTo>
                    <a:cubicBezTo>
                      <a:pt x="2" y="219"/>
                      <a:pt x="2" y="219"/>
                      <a:pt x="2" y="219"/>
                    </a:cubicBezTo>
                    <a:cubicBezTo>
                      <a:pt x="7" y="224"/>
                      <a:pt x="14" y="228"/>
                      <a:pt x="21" y="230"/>
                    </a:cubicBezTo>
                    <a:cubicBezTo>
                      <a:pt x="14" y="228"/>
                      <a:pt x="7" y="224"/>
                      <a:pt x="2" y="219"/>
                    </a:cubicBezTo>
                    <a:cubicBezTo>
                      <a:pt x="0" y="218"/>
                      <a:pt x="0" y="218"/>
                      <a:pt x="0" y="218"/>
                    </a:cubicBezTo>
                    <a:moveTo>
                      <a:pt x="177" y="0"/>
                    </a:moveTo>
                    <a:cubicBezTo>
                      <a:pt x="166" y="0"/>
                      <a:pt x="155" y="4"/>
                      <a:pt x="146" y="13"/>
                    </a:cubicBezTo>
                    <a:cubicBezTo>
                      <a:pt x="146" y="13"/>
                      <a:pt x="146" y="13"/>
                      <a:pt x="146" y="13"/>
                    </a:cubicBezTo>
                    <a:cubicBezTo>
                      <a:pt x="75" y="84"/>
                      <a:pt x="75" y="84"/>
                      <a:pt x="75" y="84"/>
                    </a:cubicBezTo>
                    <a:cubicBezTo>
                      <a:pt x="75" y="188"/>
                      <a:pt x="75" y="188"/>
                      <a:pt x="75" y="188"/>
                    </a:cubicBezTo>
                    <a:cubicBezTo>
                      <a:pt x="75" y="193"/>
                      <a:pt x="75" y="198"/>
                      <a:pt x="73" y="202"/>
                    </a:cubicBezTo>
                    <a:cubicBezTo>
                      <a:pt x="71" y="208"/>
                      <a:pt x="68" y="213"/>
                      <a:pt x="64" y="218"/>
                    </a:cubicBezTo>
                    <a:cubicBezTo>
                      <a:pt x="135" y="146"/>
                      <a:pt x="135" y="146"/>
                      <a:pt x="135" y="146"/>
                    </a:cubicBezTo>
                    <a:cubicBezTo>
                      <a:pt x="208" y="74"/>
                      <a:pt x="208" y="74"/>
                      <a:pt x="208" y="74"/>
                    </a:cubicBezTo>
                    <a:cubicBezTo>
                      <a:pt x="224" y="57"/>
                      <a:pt x="224" y="30"/>
                      <a:pt x="208" y="13"/>
                    </a:cubicBezTo>
                    <a:cubicBezTo>
                      <a:pt x="206" y="12"/>
                      <a:pt x="205" y="10"/>
                      <a:pt x="204" y="9"/>
                    </a:cubicBezTo>
                    <a:cubicBezTo>
                      <a:pt x="196" y="3"/>
                      <a:pt x="186" y="0"/>
                      <a:pt x="177" y="0"/>
                    </a:cubicBezTo>
                  </a:path>
                </a:pathLst>
              </a:custGeom>
              <a:solidFill>
                <a:srgbClr val="FBAB18"/>
              </a:solidFill>
              <a:ln w="3175">
                <a:solidFill>
                  <a:srgbClr val="FBAB18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361" name="Freeform 54">
                <a:extLst>
                  <a:ext uri="{FF2B5EF4-FFF2-40B4-BE49-F238E27FC236}">
                    <a16:creationId xmlns:a16="http://schemas.microsoft.com/office/drawing/2014/main" id="{F1FA70E9-9903-4842-BC49-17DA0655653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321292" y="157838"/>
                <a:ext cx="50404" cy="128759"/>
              </a:xfrm>
              <a:custGeom>
                <a:avLst/>
                <a:gdLst>
                  <a:gd name="T0" fmla="*/ 43 w 46"/>
                  <a:gd name="T1" fmla="*/ 0 h 118"/>
                  <a:gd name="T2" fmla="*/ 0 w 46"/>
                  <a:gd name="T3" fmla="*/ 43 h 118"/>
                  <a:gd name="T4" fmla="*/ 31 w 46"/>
                  <a:gd name="T5" fmla="*/ 74 h 118"/>
                  <a:gd name="T6" fmla="*/ 41 w 46"/>
                  <a:gd name="T7" fmla="*/ 118 h 118"/>
                  <a:gd name="T8" fmla="*/ 43 w 46"/>
                  <a:gd name="T9" fmla="*/ 104 h 118"/>
                  <a:gd name="T10" fmla="*/ 43 w 46"/>
                  <a:gd name="T11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18">
                    <a:moveTo>
                      <a:pt x="43" y="0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31" y="74"/>
                      <a:pt x="31" y="74"/>
                      <a:pt x="31" y="74"/>
                    </a:cubicBezTo>
                    <a:cubicBezTo>
                      <a:pt x="43" y="86"/>
                      <a:pt x="46" y="103"/>
                      <a:pt x="41" y="118"/>
                    </a:cubicBezTo>
                    <a:cubicBezTo>
                      <a:pt x="43" y="114"/>
                      <a:pt x="43" y="109"/>
                      <a:pt x="43" y="104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FBAB18"/>
              </a:solidFill>
              <a:ln w="3175">
                <a:solidFill>
                  <a:srgbClr val="FBAB18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362" name="Freeform 62">
                <a:extLst>
                  <a:ext uri="{FF2B5EF4-FFF2-40B4-BE49-F238E27FC236}">
                    <a16:creationId xmlns:a16="http://schemas.microsoft.com/office/drawing/2014/main" id="{663AD273-A0EB-429F-A89C-2252825FF35D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321292" y="125305"/>
                <a:ext cx="97142" cy="114554"/>
              </a:xfrm>
              <a:custGeom>
                <a:avLst/>
                <a:gdLst>
                  <a:gd name="T0" fmla="*/ 43 w 89"/>
                  <a:gd name="T1" fmla="*/ 0 h 105"/>
                  <a:gd name="T2" fmla="*/ 13 w 89"/>
                  <a:gd name="T3" fmla="*/ 31 h 105"/>
                  <a:gd name="T4" fmla="*/ 0 w 89"/>
                  <a:gd name="T5" fmla="*/ 61 h 105"/>
                  <a:gd name="T6" fmla="*/ 36 w 89"/>
                  <a:gd name="T7" fmla="*/ 104 h 105"/>
                  <a:gd name="T8" fmla="*/ 39 w 89"/>
                  <a:gd name="T9" fmla="*/ 104 h 105"/>
                  <a:gd name="T10" fmla="*/ 39 w 89"/>
                  <a:gd name="T11" fmla="*/ 104 h 105"/>
                  <a:gd name="T12" fmla="*/ 43 w 89"/>
                  <a:gd name="T13" fmla="*/ 105 h 105"/>
                  <a:gd name="T14" fmla="*/ 47 w 89"/>
                  <a:gd name="T15" fmla="*/ 104 h 105"/>
                  <a:gd name="T16" fmla="*/ 48 w 89"/>
                  <a:gd name="T17" fmla="*/ 104 h 105"/>
                  <a:gd name="T18" fmla="*/ 52 w 89"/>
                  <a:gd name="T19" fmla="*/ 104 h 105"/>
                  <a:gd name="T20" fmla="*/ 52 w 89"/>
                  <a:gd name="T21" fmla="*/ 104 h 105"/>
                  <a:gd name="T22" fmla="*/ 56 w 89"/>
                  <a:gd name="T23" fmla="*/ 103 h 105"/>
                  <a:gd name="T24" fmla="*/ 84 w 89"/>
                  <a:gd name="T25" fmla="*/ 75 h 105"/>
                  <a:gd name="T26" fmla="*/ 74 w 89"/>
                  <a:gd name="T27" fmla="*/ 31 h 105"/>
                  <a:gd name="T28" fmla="*/ 43 w 89"/>
                  <a:gd name="T2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9" h="105">
                    <a:moveTo>
                      <a:pt x="43" y="0"/>
                    </a:moveTo>
                    <a:cubicBezTo>
                      <a:pt x="13" y="31"/>
                      <a:pt x="13" y="31"/>
                      <a:pt x="13" y="31"/>
                    </a:cubicBezTo>
                    <a:cubicBezTo>
                      <a:pt x="4" y="39"/>
                      <a:pt x="0" y="50"/>
                      <a:pt x="0" y="61"/>
                    </a:cubicBezTo>
                    <a:cubicBezTo>
                      <a:pt x="0" y="83"/>
                      <a:pt x="16" y="101"/>
                      <a:pt x="36" y="104"/>
                    </a:cubicBezTo>
                    <a:cubicBezTo>
                      <a:pt x="37" y="104"/>
                      <a:pt x="38" y="104"/>
                      <a:pt x="39" y="104"/>
                    </a:cubicBezTo>
                    <a:cubicBezTo>
                      <a:pt x="39" y="104"/>
                      <a:pt x="39" y="104"/>
                      <a:pt x="39" y="104"/>
                    </a:cubicBezTo>
                    <a:cubicBezTo>
                      <a:pt x="40" y="104"/>
                      <a:pt x="42" y="105"/>
                      <a:pt x="43" y="105"/>
                    </a:cubicBezTo>
                    <a:cubicBezTo>
                      <a:pt x="45" y="105"/>
                      <a:pt x="46" y="104"/>
                      <a:pt x="47" y="104"/>
                    </a:cubicBezTo>
                    <a:cubicBezTo>
                      <a:pt x="48" y="104"/>
                      <a:pt x="48" y="104"/>
                      <a:pt x="48" y="104"/>
                    </a:cubicBezTo>
                    <a:cubicBezTo>
                      <a:pt x="50" y="104"/>
                      <a:pt x="51" y="104"/>
                      <a:pt x="52" y="104"/>
                    </a:cubicBezTo>
                    <a:cubicBezTo>
                      <a:pt x="52" y="104"/>
                      <a:pt x="52" y="104"/>
                      <a:pt x="52" y="104"/>
                    </a:cubicBezTo>
                    <a:cubicBezTo>
                      <a:pt x="54" y="103"/>
                      <a:pt x="55" y="103"/>
                      <a:pt x="56" y="103"/>
                    </a:cubicBezTo>
                    <a:cubicBezTo>
                      <a:pt x="69" y="98"/>
                      <a:pt x="80" y="88"/>
                      <a:pt x="84" y="75"/>
                    </a:cubicBezTo>
                    <a:cubicBezTo>
                      <a:pt x="89" y="60"/>
                      <a:pt x="86" y="43"/>
                      <a:pt x="74" y="31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F34D00"/>
              </a:solidFill>
              <a:ln w="3175">
                <a:solidFill>
                  <a:srgbClr val="F34D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</p:grp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B6359EB8-D44B-4916-8A7C-3EBE50DB231F}"/>
                </a:ext>
              </a:extLst>
            </p:cNvPr>
            <p:cNvGrpSpPr/>
            <p:nvPr/>
          </p:nvGrpSpPr>
          <p:grpSpPr>
            <a:xfrm rot="5400000">
              <a:off x="2842724" y="2648780"/>
              <a:ext cx="206655" cy="126238"/>
              <a:chOff x="5162749" y="125305"/>
              <a:chExt cx="413312" cy="252477"/>
            </a:xfrm>
          </p:grpSpPr>
          <p:sp>
            <p:nvSpPr>
              <p:cNvPr id="353" name="Freeform 46">
                <a:extLst>
                  <a:ext uri="{FF2B5EF4-FFF2-40B4-BE49-F238E27FC236}">
                    <a16:creationId xmlns:a16="http://schemas.microsoft.com/office/drawing/2014/main" id="{AE52C3FC-6265-41D9-AD87-B85AC99991F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406521" y="140426"/>
                <a:ext cx="169540" cy="237356"/>
              </a:xfrm>
              <a:custGeom>
                <a:avLst/>
                <a:gdLst>
                  <a:gd name="T0" fmla="*/ 43 w 156"/>
                  <a:gd name="T1" fmla="*/ 0 h 218"/>
                  <a:gd name="T2" fmla="*/ 13 w 156"/>
                  <a:gd name="T3" fmla="*/ 13 h 218"/>
                  <a:gd name="T4" fmla="*/ 13 w 156"/>
                  <a:gd name="T5" fmla="*/ 13 h 218"/>
                  <a:gd name="T6" fmla="*/ 13 w 156"/>
                  <a:gd name="T7" fmla="*/ 13 h 218"/>
                  <a:gd name="T8" fmla="*/ 7 w 156"/>
                  <a:gd name="T9" fmla="*/ 19 h 218"/>
                  <a:gd name="T10" fmla="*/ 0 w 156"/>
                  <a:gd name="T11" fmla="*/ 43 h 218"/>
                  <a:gd name="T12" fmla="*/ 6 w 156"/>
                  <a:gd name="T13" fmla="*/ 65 h 218"/>
                  <a:gd name="T14" fmla="*/ 13 w 156"/>
                  <a:gd name="T15" fmla="*/ 74 h 218"/>
                  <a:gd name="T16" fmla="*/ 109 w 156"/>
                  <a:gd name="T17" fmla="*/ 170 h 218"/>
                  <a:gd name="T18" fmla="*/ 156 w 156"/>
                  <a:gd name="T19" fmla="*/ 218 h 218"/>
                  <a:gd name="T20" fmla="*/ 145 w 156"/>
                  <a:gd name="T21" fmla="*/ 188 h 218"/>
                  <a:gd name="T22" fmla="*/ 145 w 156"/>
                  <a:gd name="T23" fmla="*/ 188 h 218"/>
                  <a:gd name="T24" fmla="*/ 145 w 156"/>
                  <a:gd name="T25" fmla="*/ 84 h 218"/>
                  <a:gd name="T26" fmla="*/ 145 w 156"/>
                  <a:gd name="T27" fmla="*/ 84 h 218"/>
                  <a:gd name="T28" fmla="*/ 74 w 156"/>
                  <a:gd name="T29" fmla="*/ 13 h 218"/>
                  <a:gd name="T30" fmla="*/ 69 w 156"/>
                  <a:gd name="T31" fmla="*/ 9 h 218"/>
                  <a:gd name="T32" fmla="*/ 43 w 156"/>
                  <a:gd name="T33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6" h="218">
                    <a:moveTo>
                      <a:pt x="43" y="0"/>
                    </a:moveTo>
                    <a:cubicBezTo>
                      <a:pt x="32" y="0"/>
                      <a:pt x="21" y="4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5"/>
                      <a:pt x="9" y="17"/>
                      <a:pt x="7" y="19"/>
                    </a:cubicBezTo>
                    <a:cubicBezTo>
                      <a:pt x="2" y="27"/>
                      <a:pt x="0" y="35"/>
                      <a:pt x="0" y="43"/>
                    </a:cubicBezTo>
                    <a:cubicBezTo>
                      <a:pt x="0" y="51"/>
                      <a:pt x="2" y="58"/>
                      <a:pt x="6" y="65"/>
                    </a:cubicBezTo>
                    <a:cubicBezTo>
                      <a:pt x="8" y="68"/>
                      <a:pt x="10" y="71"/>
                      <a:pt x="13" y="74"/>
                    </a:cubicBezTo>
                    <a:cubicBezTo>
                      <a:pt x="109" y="170"/>
                      <a:pt x="109" y="170"/>
                      <a:pt x="109" y="170"/>
                    </a:cubicBezTo>
                    <a:cubicBezTo>
                      <a:pt x="156" y="218"/>
                      <a:pt x="156" y="218"/>
                      <a:pt x="156" y="218"/>
                    </a:cubicBezTo>
                    <a:cubicBezTo>
                      <a:pt x="149" y="209"/>
                      <a:pt x="145" y="199"/>
                      <a:pt x="145" y="188"/>
                    </a:cubicBezTo>
                    <a:cubicBezTo>
                      <a:pt x="145" y="188"/>
                      <a:pt x="145" y="188"/>
                      <a:pt x="145" y="188"/>
                    </a:cubicBezTo>
                    <a:cubicBezTo>
                      <a:pt x="145" y="84"/>
                      <a:pt x="145" y="84"/>
                      <a:pt x="145" y="84"/>
                    </a:cubicBezTo>
                    <a:cubicBezTo>
                      <a:pt x="145" y="84"/>
                      <a:pt x="145" y="84"/>
                      <a:pt x="145" y="84"/>
                    </a:cubicBezTo>
                    <a:cubicBezTo>
                      <a:pt x="74" y="13"/>
                      <a:pt x="74" y="13"/>
                      <a:pt x="74" y="13"/>
                    </a:cubicBezTo>
                    <a:cubicBezTo>
                      <a:pt x="72" y="11"/>
                      <a:pt x="71" y="10"/>
                      <a:pt x="69" y="9"/>
                    </a:cubicBezTo>
                    <a:cubicBezTo>
                      <a:pt x="61" y="3"/>
                      <a:pt x="52" y="0"/>
                      <a:pt x="43" y="0"/>
                    </a:cubicBezTo>
                  </a:path>
                </a:pathLst>
              </a:custGeom>
              <a:solidFill>
                <a:srgbClr val="FBAB18"/>
              </a:solidFill>
              <a:ln w="3175">
                <a:solidFill>
                  <a:srgbClr val="FBAB18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354" name="Freeform 51">
                <a:extLst>
                  <a:ext uri="{FF2B5EF4-FFF2-40B4-BE49-F238E27FC236}">
                    <a16:creationId xmlns:a16="http://schemas.microsoft.com/office/drawing/2014/main" id="{F6DF81BC-F155-436A-A568-C5F30E1557A3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371696" y="173417"/>
                <a:ext cx="46738" cy="113180"/>
              </a:xfrm>
              <a:custGeom>
                <a:avLst/>
                <a:gdLst>
                  <a:gd name="T0" fmla="*/ 0 w 43"/>
                  <a:gd name="T1" fmla="*/ 0 h 104"/>
                  <a:gd name="T2" fmla="*/ 0 w 43"/>
                  <a:gd name="T3" fmla="*/ 104 h 104"/>
                  <a:gd name="T4" fmla="*/ 0 w 43"/>
                  <a:gd name="T5" fmla="*/ 104 h 104"/>
                  <a:gd name="T6" fmla="*/ 13 w 43"/>
                  <a:gd name="T7" fmla="*/ 74 h 104"/>
                  <a:gd name="T8" fmla="*/ 43 w 43"/>
                  <a:gd name="T9" fmla="*/ 43 h 104"/>
                  <a:gd name="T10" fmla="*/ 0 w 43"/>
                  <a:gd name="T11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104">
                    <a:moveTo>
                      <a:pt x="0" y="0"/>
                    </a:moveTo>
                    <a:cubicBezTo>
                      <a:pt x="0" y="104"/>
                      <a:pt x="0" y="104"/>
                      <a:pt x="0" y="104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93"/>
                      <a:pt x="4" y="82"/>
                      <a:pt x="13" y="74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BAB18"/>
              </a:solidFill>
              <a:ln w="3175">
                <a:solidFill>
                  <a:srgbClr val="FBAB18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355" name="Freeform 53">
                <a:extLst>
                  <a:ext uri="{FF2B5EF4-FFF2-40B4-BE49-F238E27FC236}">
                    <a16:creationId xmlns:a16="http://schemas.microsoft.com/office/drawing/2014/main" id="{F294D013-E1E3-464A-8583-D59A00C491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0800000">
                <a:off x="5162749" y="127595"/>
                <a:ext cx="243772" cy="250187"/>
              </a:xfrm>
              <a:custGeom>
                <a:avLst/>
                <a:gdLst>
                  <a:gd name="T0" fmla="*/ 0 w 224"/>
                  <a:gd name="T1" fmla="*/ 218 h 230"/>
                  <a:gd name="T2" fmla="*/ 0 w 224"/>
                  <a:gd name="T3" fmla="*/ 218 h 230"/>
                  <a:gd name="T4" fmla="*/ 1 w 224"/>
                  <a:gd name="T5" fmla="*/ 218 h 230"/>
                  <a:gd name="T6" fmla="*/ 2 w 224"/>
                  <a:gd name="T7" fmla="*/ 219 h 230"/>
                  <a:gd name="T8" fmla="*/ 21 w 224"/>
                  <a:gd name="T9" fmla="*/ 230 h 230"/>
                  <a:gd name="T10" fmla="*/ 2 w 224"/>
                  <a:gd name="T11" fmla="*/ 219 h 230"/>
                  <a:gd name="T12" fmla="*/ 0 w 224"/>
                  <a:gd name="T13" fmla="*/ 218 h 230"/>
                  <a:gd name="T14" fmla="*/ 177 w 224"/>
                  <a:gd name="T15" fmla="*/ 0 h 230"/>
                  <a:gd name="T16" fmla="*/ 146 w 224"/>
                  <a:gd name="T17" fmla="*/ 13 h 230"/>
                  <a:gd name="T18" fmla="*/ 146 w 224"/>
                  <a:gd name="T19" fmla="*/ 13 h 230"/>
                  <a:gd name="T20" fmla="*/ 75 w 224"/>
                  <a:gd name="T21" fmla="*/ 84 h 230"/>
                  <a:gd name="T22" fmla="*/ 75 w 224"/>
                  <a:gd name="T23" fmla="*/ 188 h 230"/>
                  <a:gd name="T24" fmla="*/ 73 w 224"/>
                  <a:gd name="T25" fmla="*/ 202 h 230"/>
                  <a:gd name="T26" fmla="*/ 64 w 224"/>
                  <a:gd name="T27" fmla="*/ 218 h 230"/>
                  <a:gd name="T28" fmla="*/ 135 w 224"/>
                  <a:gd name="T29" fmla="*/ 146 h 230"/>
                  <a:gd name="T30" fmla="*/ 208 w 224"/>
                  <a:gd name="T31" fmla="*/ 74 h 230"/>
                  <a:gd name="T32" fmla="*/ 208 w 224"/>
                  <a:gd name="T33" fmla="*/ 13 h 230"/>
                  <a:gd name="T34" fmla="*/ 204 w 224"/>
                  <a:gd name="T35" fmla="*/ 9 h 230"/>
                  <a:gd name="T36" fmla="*/ 177 w 224"/>
                  <a:gd name="T37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4" h="230">
                    <a:moveTo>
                      <a:pt x="0" y="218"/>
                    </a:moveTo>
                    <a:cubicBezTo>
                      <a:pt x="0" y="218"/>
                      <a:pt x="0" y="218"/>
                      <a:pt x="0" y="218"/>
                    </a:cubicBezTo>
                    <a:cubicBezTo>
                      <a:pt x="1" y="218"/>
                      <a:pt x="1" y="218"/>
                      <a:pt x="1" y="218"/>
                    </a:cubicBezTo>
                    <a:cubicBezTo>
                      <a:pt x="2" y="219"/>
                      <a:pt x="2" y="219"/>
                      <a:pt x="2" y="219"/>
                    </a:cubicBezTo>
                    <a:cubicBezTo>
                      <a:pt x="7" y="224"/>
                      <a:pt x="14" y="228"/>
                      <a:pt x="21" y="230"/>
                    </a:cubicBezTo>
                    <a:cubicBezTo>
                      <a:pt x="14" y="228"/>
                      <a:pt x="7" y="224"/>
                      <a:pt x="2" y="219"/>
                    </a:cubicBezTo>
                    <a:cubicBezTo>
                      <a:pt x="0" y="218"/>
                      <a:pt x="0" y="218"/>
                      <a:pt x="0" y="218"/>
                    </a:cubicBezTo>
                    <a:moveTo>
                      <a:pt x="177" y="0"/>
                    </a:moveTo>
                    <a:cubicBezTo>
                      <a:pt x="166" y="0"/>
                      <a:pt x="155" y="4"/>
                      <a:pt x="146" y="13"/>
                    </a:cubicBezTo>
                    <a:cubicBezTo>
                      <a:pt x="146" y="13"/>
                      <a:pt x="146" y="13"/>
                      <a:pt x="146" y="13"/>
                    </a:cubicBezTo>
                    <a:cubicBezTo>
                      <a:pt x="75" y="84"/>
                      <a:pt x="75" y="84"/>
                      <a:pt x="75" y="84"/>
                    </a:cubicBezTo>
                    <a:cubicBezTo>
                      <a:pt x="75" y="188"/>
                      <a:pt x="75" y="188"/>
                      <a:pt x="75" y="188"/>
                    </a:cubicBezTo>
                    <a:cubicBezTo>
                      <a:pt x="75" y="193"/>
                      <a:pt x="75" y="198"/>
                      <a:pt x="73" y="202"/>
                    </a:cubicBezTo>
                    <a:cubicBezTo>
                      <a:pt x="71" y="208"/>
                      <a:pt x="68" y="213"/>
                      <a:pt x="64" y="218"/>
                    </a:cubicBezTo>
                    <a:cubicBezTo>
                      <a:pt x="135" y="146"/>
                      <a:pt x="135" y="146"/>
                      <a:pt x="135" y="146"/>
                    </a:cubicBezTo>
                    <a:cubicBezTo>
                      <a:pt x="208" y="74"/>
                      <a:pt x="208" y="74"/>
                      <a:pt x="208" y="74"/>
                    </a:cubicBezTo>
                    <a:cubicBezTo>
                      <a:pt x="224" y="57"/>
                      <a:pt x="224" y="30"/>
                      <a:pt x="208" y="13"/>
                    </a:cubicBezTo>
                    <a:cubicBezTo>
                      <a:pt x="206" y="12"/>
                      <a:pt x="205" y="10"/>
                      <a:pt x="204" y="9"/>
                    </a:cubicBezTo>
                    <a:cubicBezTo>
                      <a:pt x="196" y="3"/>
                      <a:pt x="186" y="0"/>
                      <a:pt x="177" y="0"/>
                    </a:cubicBezTo>
                  </a:path>
                </a:pathLst>
              </a:custGeom>
              <a:solidFill>
                <a:srgbClr val="FBAB18"/>
              </a:solidFill>
              <a:ln w="3175">
                <a:solidFill>
                  <a:srgbClr val="FBAB18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356" name="Freeform 54">
                <a:extLst>
                  <a:ext uri="{FF2B5EF4-FFF2-40B4-BE49-F238E27FC236}">
                    <a16:creationId xmlns:a16="http://schemas.microsoft.com/office/drawing/2014/main" id="{A211E571-1A59-4E6C-97ED-6B8DB67D7821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321292" y="157838"/>
                <a:ext cx="50404" cy="128759"/>
              </a:xfrm>
              <a:custGeom>
                <a:avLst/>
                <a:gdLst>
                  <a:gd name="T0" fmla="*/ 43 w 46"/>
                  <a:gd name="T1" fmla="*/ 0 h 118"/>
                  <a:gd name="T2" fmla="*/ 0 w 46"/>
                  <a:gd name="T3" fmla="*/ 43 h 118"/>
                  <a:gd name="T4" fmla="*/ 31 w 46"/>
                  <a:gd name="T5" fmla="*/ 74 h 118"/>
                  <a:gd name="T6" fmla="*/ 41 w 46"/>
                  <a:gd name="T7" fmla="*/ 118 h 118"/>
                  <a:gd name="T8" fmla="*/ 43 w 46"/>
                  <a:gd name="T9" fmla="*/ 104 h 118"/>
                  <a:gd name="T10" fmla="*/ 43 w 46"/>
                  <a:gd name="T11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18">
                    <a:moveTo>
                      <a:pt x="43" y="0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31" y="74"/>
                      <a:pt x="31" y="74"/>
                      <a:pt x="31" y="74"/>
                    </a:cubicBezTo>
                    <a:cubicBezTo>
                      <a:pt x="43" y="86"/>
                      <a:pt x="46" y="103"/>
                      <a:pt x="41" y="118"/>
                    </a:cubicBezTo>
                    <a:cubicBezTo>
                      <a:pt x="43" y="114"/>
                      <a:pt x="43" y="109"/>
                      <a:pt x="43" y="104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FBAB18"/>
              </a:solidFill>
              <a:ln w="3175">
                <a:solidFill>
                  <a:srgbClr val="FBAB18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357" name="Freeform 62">
                <a:extLst>
                  <a:ext uri="{FF2B5EF4-FFF2-40B4-BE49-F238E27FC236}">
                    <a16:creationId xmlns:a16="http://schemas.microsoft.com/office/drawing/2014/main" id="{0848DDFB-9D10-456D-9A7C-C80A39B646E5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321292" y="125305"/>
                <a:ext cx="97142" cy="114554"/>
              </a:xfrm>
              <a:custGeom>
                <a:avLst/>
                <a:gdLst>
                  <a:gd name="T0" fmla="*/ 43 w 89"/>
                  <a:gd name="T1" fmla="*/ 0 h 105"/>
                  <a:gd name="T2" fmla="*/ 13 w 89"/>
                  <a:gd name="T3" fmla="*/ 31 h 105"/>
                  <a:gd name="T4" fmla="*/ 0 w 89"/>
                  <a:gd name="T5" fmla="*/ 61 h 105"/>
                  <a:gd name="T6" fmla="*/ 36 w 89"/>
                  <a:gd name="T7" fmla="*/ 104 h 105"/>
                  <a:gd name="T8" fmla="*/ 39 w 89"/>
                  <a:gd name="T9" fmla="*/ 104 h 105"/>
                  <a:gd name="T10" fmla="*/ 39 w 89"/>
                  <a:gd name="T11" fmla="*/ 104 h 105"/>
                  <a:gd name="T12" fmla="*/ 43 w 89"/>
                  <a:gd name="T13" fmla="*/ 105 h 105"/>
                  <a:gd name="T14" fmla="*/ 47 w 89"/>
                  <a:gd name="T15" fmla="*/ 104 h 105"/>
                  <a:gd name="T16" fmla="*/ 48 w 89"/>
                  <a:gd name="T17" fmla="*/ 104 h 105"/>
                  <a:gd name="T18" fmla="*/ 52 w 89"/>
                  <a:gd name="T19" fmla="*/ 104 h 105"/>
                  <a:gd name="T20" fmla="*/ 52 w 89"/>
                  <a:gd name="T21" fmla="*/ 104 h 105"/>
                  <a:gd name="T22" fmla="*/ 56 w 89"/>
                  <a:gd name="T23" fmla="*/ 103 h 105"/>
                  <a:gd name="T24" fmla="*/ 84 w 89"/>
                  <a:gd name="T25" fmla="*/ 75 h 105"/>
                  <a:gd name="T26" fmla="*/ 74 w 89"/>
                  <a:gd name="T27" fmla="*/ 31 h 105"/>
                  <a:gd name="T28" fmla="*/ 43 w 89"/>
                  <a:gd name="T2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9" h="105">
                    <a:moveTo>
                      <a:pt x="43" y="0"/>
                    </a:moveTo>
                    <a:cubicBezTo>
                      <a:pt x="13" y="31"/>
                      <a:pt x="13" y="31"/>
                      <a:pt x="13" y="31"/>
                    </a:cubicBezTo>
                    <a:cubicBezTo>
                      <a:pt x="4" y="39"/>
                      <a:pt x="0" y="50"/>
                      <a:pt x="0" y="61"/>
                    </a:cubicBezTo>
                    <a:cubicBezTo>
                      <a:pt x="0" y="83"/>
                      <a:pt x="16" y="101"/>
                      <a:pt x="36" y="104"/>
                    </a:cubicBezTo>
                    <a:cubicBezTo>
                      <a:pt x="37" y="104"/>
                      <a:pt x="38" y="104"/>
                      <a:pt x="39" y="104"/>
                    </a:cubicBezTo>
                    <a:cubicBezTo>
                      <a:pt x="39" y="104"/>
                      <a:pt x="39" y="104"/>
                      <a:pt x="39" y="104"/>
                    </a:cubicBezTo>
                    <a:cubicBezTo>
                      <a:pt x="40" y="104"/>
                      <a:pt x="42" y="105"/>
                      <a:pt x="43" y="105"/>
                    </a:cubicBezTo>
                    <a:cubicBezTo>
                      <a:pt x="45" y="105"/>
                      <a:pt x="46" y="104"/>
                      <a:pt x="47" y="104"/>
                    </a:cubicBezTo>
                    <a:cubicBezTo>
                      <a:pt x="48" y="104"/>
                      <a:pt x="48" y="104"/>
                      <a:pt x="48" y="104"/>
                    </a:cubicBezTo>
                    <a:cubicBezTo>
                      <a:pt x="50" y="104"/>
                      <a:pt x="51" y="104"/>
                      <a:pt x="52" y="104"/>
                    </a:cubicBezTo>
                    <a:cubicBezTo>
                      <a:pt x="52" y="104"/>
                      <a:pt x="52" y="104"/>
                      <a:pt x="52" y="104"/>
                    </a:cubicBezTo>
                    <a:cubicBezTo>
                      <a:pt x="54" y="103"/>
                      <a:pt x="55" y="103"/>
                      <a:pt x="56" y="103"/>
                    </a:cubicBezTo>
                    <a:cubicBezTo>
                      <a:pt x="69" y="98"/>
                      <a:pt x="80" y="88"/>
                      <a:pt x="84" y="75"/>
                    </a:cubicBezTo>
                    <a:cubicBezTo>
                      <a:pt x="89" y="60"/>
                      <a:pt x="86" y="43"/>
                      <a:pt x="74" y="31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F34D00"/>
              </a:solidFill>
              <a:ln w="3175">
                <a:solidFill>
                  <a:srgbClr val="F34D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</p:grpSp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id="{65D36889-E47B-49A8-93A2-FF59F5C0A257}"/>
                </a:ext>
              </a:extLst>
            </p:cNvPr>
            <p:cNvGrpSpPr/>
            <p:nvPr/>
          </p:nvGrpSpPr>
          <p:grpSpPr>
            <a:xfrm rot="5400000">
              <a:off x="2842724" y="3018482"/>
              <a:ext cx="206655" cy="126238"/>
              <a:chOff x="5162749" y="125305"/>
              <a:chExt cx="413312" cy="252477"/>
            </a:xfrm>
          </p:grpSpPr>
          <p:sp>
            <p:nvSpPr>
              <p:cNvPr id="348" name="Freeform 46">
                <a:extLst>
                  <a:ext uri="{FF2B5EF4-FFF2-40B4-BE49-F238E27FC236}">
                    <a16:creationId xmlns:a16="http://schemas.microsoft.com/office/drawing/2014/main" id="{622898DB-AB3E-40C0-95C5-5CBF017D7DF2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406521" y="140426"/>
                <a:ext cx="169540" cy="237356"/>
              </a:xfrm>
              <a:custGeom>
                <a:avLst/>
                <a:gdLst>
                  <a:gd name="T0" fmla="*/ 43 w 156"/>
                  <a:gd name="T1" fmla="*/ 0 h 218"/>
                  <a:gd name="T2" fmla="*/ 13 w 156"/>
                  <a:gd name="T3" fmla="*/ 13 h 218"/>
                  <a:gd name="T4" fmla="*/ 13 w 156"/>
                  <a:gd name="T5" fmla="*/ 13 h 218"/>
                  <a:gd name="T6" fmla="*/ 13 w 156"/>
                  <a:gd name="T7" fmla="*/ 13 h 218"/>
                  <a:gd name="T8" fmla="*/ 7 w 156"/>
                  <a:gd name="T9" fmla="*/ 19 h 218"/>
                  <a:gd name="T10" fmla="*/ 0 w 156"/>
                  <a:gd name="T11" fmla="*/ 43 h 218"/>
                  <a:gd name="T12" fmla="*/ 6 w 156"/>
                  <a:gd name="T13" fmla="*/ 65 h 218"/>
                  <a:gd name="T14" fmla="*/ 13 w 156"/>
                  <a:gd name="T15" fmla="*/ 74 h 218"/>
                  <a:gd name="T16" fmla="*/ 109 w 156"/>
                  <a:gd name="T17" fmla="*/ 170 h 218"/>
                  <a:gd name="T18" fmla="*/ 156 w 156"/>
                  <a:gd name="T19" fmla="*/ 218 h 218"/>
                  <a:gd name="T20" fmla="*/ 145 w 156"/>
                  <a:gd name="T21" fmla="*/ 188 h 218"/>
                  <a:gd name="T22" fmla="*/ 145 w 156"/>
                  <a:gd name="T23" fmla="*/ 188 h 218"/>
                  <a:gd name="T24" fmla="*/ 145 w 156"/>
                  <a:gd name="T25" fmla="*/ 84 h 218"/>
                  <a:gd name="T26" fmla="*/ 145 w 156"/>
                  <a:gd name="T27" fmla="*/ 84 h 218"/>
                  <a:gd name="T28" fmla="*/ 74 w 156"/>
                  <a:gd name="T29" fmla="*/ 13 h 218"/>
                  <a:gd name="T30" fmla="*/ 69 w 156"/>
                  <a:gd name="T31" fmla="*/ 9 h 218"/>
                  <a:gd name="T32" fmla="*/ 43 w 156"/>
                  <a:gd name="T33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6" h="218">
                    <a:moveTo>
                      <a:pt x="43" y="0"/>
                    </a:moveTo>
                    <a:cubicBezTo>
                      <a:pt x="32" y="0"/>
                      <a:pt x="21" y="4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5"/>
                      <a:pt x="9" y="17"/>
                      <a:pt x="7" y="19"/>
                    </a:cubicBezTo>
                    <a:cubicBezTo>
                      <a:pt x="2" y="27"/>
                      <a:pt x="0" y="35"/>
                      <a:pt x="0" y="43"/>
                    </a:cubicBezTo>
                    <a:cubicBezTo>
                      <a:pt x="0" y="51"/>
                      <a:pt x="2" y="58"/>
                      <a:pt x="6" y="65"/>
                    </a:cubicBezTo>
                    <a:cubicBezTo>
                      <a:pt x="8" y="68"/>
                      <a:pt x="10" y="71"/>
                      <a:pt x="13" y="74"/>
                    </a:cubicBezTo>
                    <a:cubicBezTo>
                      <a:pt x="109" y="170"/>
                      <a:pt x="109" y="170"/>
                      <a:pt x="109" y="170"/>
                    </a:cubicBezTo>
                    <a:cubicBezTo>
                      <a:pt x="156" y="218"/>
                      <a:pt x="156" y="218"/>
                      <a:pt x="156" y="218"/>
                    </a:cubicBezTo>
                    <a:cubicBezTo>
                      <a:pt x="149" y="209"/>
                      <a:pt x="145" y="199"/>
                      <a:pt x="145" y="188"/>
                    </a:cubicBezTo>
                    <a:cubicBezTo>
                      <a:pt x="145" y="188"/>
                      <a:pt x="145" y="188"/>
                      <a:pt x="145" y="188"/>
                    </a:cubicBezTo>
                    <a:cubicBezTo>
                      <a:pt x="145" y="84"/>
                      <a:pt x="145" y="84"/>
                      <a:pt x="145" y="84"/>
                    </a:cubicBezTo>
                    <a:cubicBezTo>
                      <a:pt x="145" y="84"/>
                      <a:pt x="145" y="84"/>
                      <a:pt x="145" y="84"/>
                    </a:cubicBezTo>
                    <a:cubicBezTo>
                      <a:pt x="74" y="13"/>
                      <a:pt x="74" y="13"/>
                      <a:pt x="74" y="13"/>
                    </a:cubicBezTo>
                    <a:cubicBezTo>
                      <a:pt x="72" y="11"/>
                      <a:pt x="71" y="10"/>
                      <a:pt x="69" y="9"/>
                    </a:cubicBezTo>
                    <a:cubicBezTo>
                      <a:pt x="61" y="3"/>
                      <a:pt x="52" y="0"/>
                      <a:pt x="43" y="0"/>
                    </a:cubicBezTo>
                  </a:path>
                </a:pathLst>
              </a:custGeom>
              <a:solidFill>
                <a:srgbClr val="FBAB18"/>
              </a:solidFill>
              <a:ln w="3175">
                <a:solidFill>
                  <a:srgbClr val="FBAB18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349" name="Freeform 51">
                <a:extLst>
                  <a:ext uri="{FF2B5EF4-FFF2-40B4-BE49-F238E27FC236}">
                    <a16:creationId xmlns:a16="http://schemas.microsoft.com/office/drawing/2014/main" id="{2BB08858-B9D0-4F36-A91F-E46A0335D62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371696" y="173417"/>
                <a:ext cx="46738" cy="113180"/>
              </a:xfrm>
              <a:custGeom>
                <a:avLst/>
                <a:gdLst>
                  <a:gd name="T0" fmla="*/ 0 w 43"/>
                  <a:gd name="T1" fmla="*/ 0 h 104"/>
                  <a:gd name="T2" fmla="*/ 0 w 43"/>
                  <a:gd name="T3" fmla="*/ 104 h 104"/>
                  <a:gd name="T4" fmla="*/ 0 w 43"/>
                  <a:gd name="T5" fmla="*/ 104 h 104"/>
                  <a:gd name="T6" fmla="*/ 13 w 43"/>
                  <a:gd name="T7" fmla="*/ 74 h 104"/>
                  <a:gd name="T8" fmla="*/ 43 w 43"/>
                  <a:gd name="T9" fmla="*/ 43 h 104"/>
                  <a:gd name="T10" fmla="*/ 0 w 43"/>
                  <a:gd name="T11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104">
                    <a:moveTo>
                      <a:pt x="0" y="0"/>
                    </a:moveTo>
                    <a:cubicBezTo>
                      <a:pt x="0" y="104"/>
                      <a:pt x="0" y="104"/>
                      <a:pt x="0" y="104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93"/>
                      <a:pt x="4" y="82"/>
                      <a:pt x="13" y="74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BAB18"/>
              </a:solidFill>
              <a:ln w="3175">
                <a:solidFill>
                  <a:srgbClr val="FBAB18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350" name="Freeform 53">
                <a:extLst>
                  <a:ext uri="{FF2B5EF4-FFF2-40B4-BE49-F238E27FC236}">
                    <a16:creationId xmlns:a16="http://schemas.microsoft.com/office/drawing/2014/main" id="{E2056463-B98A-4924-90AD-1C1D18E206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0800000">
                <a:off x="5162749" y="127595"/>
                <a:ext cx="243772" cy="250187"/>
              </a:xfrm>
              <a:custGeom>
                <a:avLst/>
                <a:gdLst>
                  <a:gd name="T0" fmla="*/ 0 w 224"/>
                  <a:gd name="T1" fmla="*/ 218 h 230"/>
                  <a:gd name="T2" fmla="*/ 0 w 224"/>
                  <a:gd name="T3" fmla="*/ 218 h 230"/>
                  <a:gd name="T4" fmla="*/ 1 w 224"/>
                  <a:gd name="T5" fmla="*/ 218 h 230"/>
                  <a:gd name="T6" fmla="*/ 2 w 224"/>
                  <a:gd name="T7" fmla="*/ 219 h 230"/>
                  <a:gd name="T8" fmla="*/ 21 w 224"/>
                  <a:gd name="T9" fmla="*/ 230 h 230"/>
                  <a:gd name="T10" fmla="*/ 2 w 224"/>
                  <a:gd name="T11" fmla="*/ 219 h 230"/>
                  <a:gd name="T12" fmla="*/ 0 w 224"/>
                  <a:gd name="T13" fmla="*/ 218 h 230"/>
                  <a:gd name="T14" fmla="*/ 177 w 224"/>
                  <a:gd name="T15" fmla="*/ 0 h 230"/>
                  <a:gd name="T16" fmla="*/ 146 w 224"/>
                  <a:gd name="T17" fmla="*/ 13 h 230"/>
                  <a:gd name="T18" fmla="*/ 146 w 224"/>
                  <a:gd name="T19" fmla="*/ 13 h 230"/>
                  <a:gd name="T20" fmla="*/ 75 w 224"/>
                  <a:gd name="T21" fmla="*/ 84 h 230"/>
                  <a:gd name="T22" fmla="*/ 75 w 224"/>
                  <a:gd name="T23" fmla="*/ 188 h 230"/>
                  <a:gd name="T24" fmla="*/ 73 w 224"/>
                  <a:gd name="T25" fmla="*/ 202 h 230"/>
                  <a:gd name="T26" fmla="*/ 64 w 224"/>
                  <a:gd name="T27" fmla="*/ 218 h 230"/>
                  <a:gd name="T28" fmla="*/ 135 w 224"/>
                  <a:gd name="T29" fmla="*/ 146 h 230"/>
                  <a:gd name="T30" fmla="*/ 208 w 224"/>
                  <a:gd name="T31" fmla="*/ 74 h 230"/>
                  <a:gd name="T32" fmla="*/ 208 w 224"/>
                  <a:gd name="T33" fmla="*/ 13 h 230"/>
                  <a:gd name="T34" fmla="*/ 204 w 224"/>
                  <a:gd name="T35" fmla="*/ 9 h 230"/>
                  <a:gd name="T36" fmla="*/ 177 w 224"/>
                  <a:gd name="T37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4" h="230">
                    <a:moveTo>
                      <a:pt x="0" y="218"/>
                    </a:moveTo>
                    <a:cubicBezTo>
                      <a:pt x="0" y="218"/>
                      <a:pt x="0" y="218"/>
                      <a:pt x="0" y="218"/>
                    </a:cubicBezTo>
                    <a:cubicBezTo>
                      <a:pt x="1" y="218"/>
                      <a:pt x="1" y="218"/>
                      <a:pt x="1" y="218"/>
                    </a:cubicBezTo>
                    <a:cubicBezTo>
                      <a:pt x="2" y="219"/>
                      <a:pt x="2" y="219"/>
                      <a:pt x="2" y="219"/>
                    </a:cubicBezTo>
                    <a:cubicBezTo>
                      <a:pt x="7" y="224"/>
                      <a:pt x="14" y="228"/>
                      <a:pt x="21" y="230"/>
                    </a:cubicBezTo>
                    <a:cubicBezTo>
                      <a:pt x="14" y="228"/>
                      <a:pt x="7" y="224"/>
                      <a:pt x="2" y="219"/>
                    </a:cubicBezTo>
                    <a:cubicBezTo>
                      <a:pt x="0" y="218"/>
                      <a:pt x="0" y="218"/>
                      <a:pt x="0" y="218"/>
                    </a:cubicBezTo>
                    <a:moveTo>
                      <a:pt x="177" y="0"/>
                    </a:moveTo>
                    <a:cubicBezTo>
                      <a:pt x="166" y="0"/>
                      <a:pt x="155" y="4"/>
                      <a:pt x="146" y="13"/>
                    </a:cubicBezTo>
                    <a:cubicBezTo>
                      <a:pt x="146" y="13"/>
                      <a:pt x="146" y="13"/>
                      <a:pt x="146" y="13"/>
                    </a:cubicBezTo>
                    <a:cubicBezTo>
                      <a:pt x="75" y="84"/>
                      <a:pt x="75" y="84"/>
                      <a:pt x="75" y="84"/>
                    </a:cubicBezTo>
                    <a:cubicBezTo>
                      <a:pt x="75" y="188"/>
                      <a:pt x="75" y="188"/>
                      <a:pt x="75" y="188"/>
                    </a:cubicBezTo>
                    <a:cubicBezTo>
                      <a:pt x="75" y="193"/>
                      <a:pt x="75" y="198"/>
                      <a:pt x="73" y="202"/>
                    </a:cubicBezTo>
                    <a:cubicBezTo>
                      <a:pt x="71" y="208"/>
                      <a:pt x="68" y="213"/>
                      <a:pt x="64" y="218"/>
                    </a:cubicBezTo>
                    <a:cubicBezTo>
                      <a:pt x="135" y="146"/>
                      <a:pt x="135" y="146"/>
                      <a:pt x="135" y="146"/>
                    </a:cubicBezTo>
                    <a:cubicBezTo>
                      <a:pt x="208" y="74"/>
                      <a:pt x="208" y="74"/>
                      <a:pt x="208" y="74"/>
                    </a:cubicBezTo>
                    <a:cubicBezTo>
                      <a:pt x="224" y="57"/>
                      <a:pt x="224" y="30"/>
                      <a:pt x="208" y="13"/>
                    </a:cubicBezTo>
                    <a:cubicBezTo>
                      <a:pt x="206" y="12"/>
                      <a:pt x="205" y="10"/>
                      <a:pt x="204" y="9"/>
                    </a:cubicBezTo>
                    <a:cubicBezTo>
                      <a:pt x="196" y="3"/>
                      <a:pt x="186" y="0"/>
                      <a:pt x="177" y="0"/>
                    </a:cubicBezTo>
                  </a:path>
                </a:pathLst>
              </a:custGeom>
              <a:solidFill>
                <a:srgbClr val="FBAB18"/>
              </a:solidFill>
              <a:ln w="3175">
                <a:solidFill>
                  <a:srgbClr val="FBAB18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351" name="Freeform 54">
                <a:extLst>
                  <a:ext uri="{FF2B5EF4-FFF2-40B4-BE49-F238E27FC236}">
                    <a16:creationId xmlns:a16="http://schemas.microsoft.com/office/drawing/2014/main" id="{45B06945-C83B-4280-8A23-FD20122F0A4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321292" y="157838"/>
                <a:ext cx="50404" cy="128759"/>
              </a:xfrm>
              <a:custGeom>
                <a:avLst/>
                <a:gdLst>
                  <a:gd name="T0" fmla="*/ 43 w 46"/>
                  <a:gd name="T1" fmla="*/ 0 h 118"/>
                  <a:gd name="T2" fmla="*/ 0 w 46"/>
                  <a:gd name="T3" fmla="*/ 43 h 118"/>
                  <a:gd name="T4" fmla="*/ 31 w 46"/>
                  <a:gd name="T5" fmla="*/ 74 h 118"/>
                  <a:gd name="T6" fmla="*/ 41 w 46"/>
                  <a:gd name="T7" fmla="*/ 118 h 118"/>
                  <a:gd name="T8" fmla="*/ 43 w 46"/>
                  <a:gd name="T9" fmla="*/ 104 h 118"/>
                  <a:gd name="T10" fmla="*/ 43 w 46"/>
                  <a:gd name="T11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18">
                    <a:moveTo>
                      <a:pt x="43" y="0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31" y="74"/>
                      <a:pt x="31" y="74"/>
                      <a:pt x="31" y="74"/>
                    </a:cubicBezTo>
                    <a:cubicBezTo>
                      <a:pt x="43" y="86"/>
                      <a:pt x="46" y="103"/>
                      <a:pt x="41" y="118"/>
                    </a:cubicBezTo>
                    <a:cubicBezTo>
                      <a:pt x="43" y="114"/>
                      <a:pt x="43" y="109"/>
                      <a:pt x="43" y="104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FBAB18"/>
              </a:solidFill>
              <a:ln w="3175">
                <a:solidFill>
                  <a:srgbClr val="FBAB18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  <p:sp>
            <p:nvSpPr>
              <p:cNvPr id="352" name="Freeform 62">
                <a:extLst>
                  <a:ext uri="{FF2B5EF4-FFF2-40B4-BE49-F238E27FC236}">
                    <a16:creationId xmlns:a16="http://schemas.microsoft.com/office/drawing/2014/main" id="{61CCB2AE-8D10-423C-8615-7340EF6D74D9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321292" y="125305"/>
                <a:ext cx="97142" cy="114554"/>
              </a:xfrm>
              <a:custGeom>
                <a:avLst/>
                <a:gdLst>
                  <a:gd name="T0" fmla="*/ 43 w 89"/>
                  <a:gd name="T1" fmla="*/ 0 h 105"/>
                  <a:gd name="T2" fmla="*/ 13 w 89"/>
                  <a:gd name="T3" fmla="*/ 31 h 105"/>
                  <a:gd name="T4" fmla="*/ 0 w 89"/>
                  <a:gd name="T5" fmla="*/ 61 h 105"/>
                  <a:gd name="T6" fmla="*/ 36 w 89"/>
                  <a:gd name="T7" fmla="*/ 104 h 105"/>
                  <a:gd name="T8" fmla="*/ 39 w 89"/>
                  <a:gd name="T9" fmla="*/ 104 h 105"/>
                  <a:gd name="T10" fmla="*/ 39 w 89"/>
                  <a:gd name="T11" fmla="*/ 104 h 105"/>
                  <a:gd name="T12" fmla="*/ 43 w 89"/>
                  <a:gd name="T13" fmla="*/ 105 h 105"/>
                  <a:gd name="T14" fmla="*/ 47 w 89"/>
                  <a:gd name="T15" fmla="*/ 104 h 105"/>
                  <a:gd name="T16" fmla="*/ 48 w 89"/>
                  <a:gd name="T17" fmla="*/ 104 h 105"/>
                  <a:gd name="T18" fmla="*/ 52 w 89"/>
                  <a:gd name="T19" fmla="*/ 104 h 105"/>
                  <a:gd name="T20" fmla="*/ 52 w 89"/>
                  <a:gd name="T21" fmla="*/ 104 h 105"/>
                  <a:gd name="T22" fmla="*/ 56 w 89"/>
                  <a:gd name="T23" fmla="*/ 103 h 105"/>
                  <a:gd name="T24" fmla="*/ 84 w 89"/>
                  <a:gd name="T25" fmla="*/ 75 h 105"/>
                  <a:gd name="T26" fmla="*/ 74 w 89"/>
                  <a:gd name="T27" fmla="*/ 31 h 105"/>
                  <a:gd name="T28" fmla="*/ 43 w 89"/>
                  <a:gd name="T2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9" h="105">
                    <a:moveTo>
                      <a:pt x="43" y="0"/>
                    </a:moveTo>
                    <a:cubicBezTo>
                      <a:pt x="13" y="31"/>
                      <a:pt x="13" y="31"/>
                      <a:pt x="13" y="31"/>
                    </a:cubicBezTo>
                    <a:cubicBezTo>
                      <a:pt x="4" y="39"/>
                      <a:pt x="0" y="50"/>
                      <a:pt x="0" y="61"/>
                    </a:cubicBezTo>
                    <a:cubicBezTo>
                      <a:pt x="0" y="83"/>
                      <a:pt x="16" y="101"/>
                      <a:pt x="36" y="104"/>
                    </a:cubicBezTo>
                    <a:cubicBezTo>
                      <a:pt x="37" y="104"/>
                      <a:pt x="38" y="104"/>
                      <a:pt x="39" y="104"/>
                    </a:cubicBezTo>
                    <a:cubicBezTo>
                      <a:pt x="39" y="104"/>
                      <a:pt x="39" y="104"/>
                      <a:pt x="39" y="104"/>
                    </a:cubicBezTo>
                    <a:cubicBezTo>
                      <a:pt x="40" y="104"/>
                      <a:pt x="42" y="105"/>
                      <a:pt x="43" y="105"/>
                    </a:cubicBezTo>
                    <a:cubicBezTo>
                      <a:pt x="45" y="105"/>
                      <a:pt x="46" y="104"/>
                      <a:pt x="47" y="104"/>
                    </a:cubicBezTo>
                    <a:cubicBezTo>
                      <a:pt x="48" y="104"/>
                      <a:pt x="48" y="104"/>
                      <a:pt x="48" y="104"/>
                    </a:cubicBezTo>
                    <a:cubicBezTo>
                      <a:pt x="50" y="104"/>
                      <a:pt x="51" y="104"/>
                      <a:pt x="52" y="104"/>
                    </a:cubicBezTo>
                    <a:cubicBezTo>
                      <a:pt x="52" y="104"/>
                      <a:pt x="52" y="104"/>
                      <a:pt x="52" y="104"/>
                    </a:cubicBezTo>
                    <a:cubicBezTo>
                      <a:pt x="54" y="103"/>
                      <a:pt x="55" y="103"/>
                      <a:pt x="56" y="103"/>
                    </a:cubicBezTo>
                    <a:cubicBezTo>
                      <a:pt x="69" y="98"/>
                      <a:pt x="80" y="88"/>
                      <a:pt x="84" y="75"/>
                    </a:cubicBezTo>
                    <a:cubicBezTo>
                      <a:pt x="89" y="60"/>
                      <a:pt x="86" y="43"/>
                      <a:pt x="74" y="31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F34D00"/>
              </a:solidFill>
              <a:ln w="3175">
                <a:solidFill>
                  <a:srgbClr val="F34D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CF36042D-1259-46AE-98BD-9433330815C5}"/>
              </a:ext>
            </a:extLst>
          </p:cNvPr>
          <p:cNvGrpSpPr/>
          <p:nvPr/>
        </p:nvGrpSpPr>
        <p:grpSpPr>
          <a:xfrm rot="10800000">
            <a:off x="7401505" y="3154324"/>
            <a:ext cx="206655" cy="126238"/>
            <a:chOff x="5162749" y="125305"/>
            <a:chExt cx="413312" cy="252477"/>
          </a:xfrm>
        </p:grpSpPr>
        <p:sp>
          <p:nvSpPr>
            <p:cNvPr id="364" name="Freeform 46">
              <a:extLst>
                <a:ext uri="{FF2B5EF4-FFF2-40B4-BE49-F238E27FC236}">
                  <a16:creationId xmlns:a16="http://schemas.microsoft.com/office/drawing/2014/main" id="{980DAB36-D1C8-4E30-AB0A-E5576488CAE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406521" y="140426"/>
              <a:ext cx="169540" cy="237356"/>
            </a:xfrm>
            <a:custGeom>
              <a:avLst/>
              <a:gdLst>
                <a:gd name="T0" fmla="*/ 43 w 156"/>
                <a:gd name="T1" fmla="*/ 0 h 218"/>
                <a:gd name="T2" fmla="*/ 13 w 156"/>
                <a:gd name="T3" fmla="*/ 13 h 218"/>
                <a:gd name="T4" fmla="*/ 13 w 156"/>
                <a:gd name="T5" fmla="*/ 13 h 218"/>
                <a:gd name="T6" fmla="*/ 13 w 156"/>
                <a:gd name="T7" fmla="*/ 13 h 218"/>
                <a:gd name="T8" fmla="*/ 7 w 156"/>
                <a:gd name="T9" fmla="*/ 19 h 218"/>
                <a:gd name="T10" fmla="*/ 0 w 156"/>
                <a:gd name="T11" fmla="*/ 43 h 218"/>
                <a:gd name="T12" fmla="*/ 6 w 156"/>
                <a:gd name="T13" fmla="*/ 65 h 218"/>
                <a:gd name="T14" fmla="*/ 13 w 156"/>
                <a:gd name="T15" fmla="*/ 74 h 218"/>
                <a:gd name="T16" fmla="*/ 109 w 156"/>
                <a:gd name="T17" fmla="*/ 170 h 218"/>
                <a:gd name="T18" fmla="*/ 156 w 156"/>
                <a:gd name="T19" fmla="*/ 218 h 218"/>
                <a:gd name="T20" fmla="*/ 145 w 156"/>
                <a:gd name="T21" fmla="*/ 188 h 218"/>
                <a:gd name="T22" fmla="*/ 145 w 156"/>
                <a:gd name="T23" fmla="*/ 188 h 218"/>
                <a:gd name="T24" fmla="*/ 145 w 156"/>
                <a:gd name="T25" fmla="*/ 84 h 218"/>
                <a:gd name="T26" fmla="*/ 145 w 156"/>
                <a:gd name="T27" fmla="*/ 84 h 218"/>
                <a:gd name="T28" fmla="*/ 74 w 156"/>
                <a:gd name="T29" fmla="*/ 13 h 218"/>
                <a:gd name="T30" fmla="*/ 69 w 156"/>
                <a:gd name="T31" fmla="*/ 9 h 218"/>
                <a:gd name="T32" fmla="*/ 43 w 156"/>
                <a:gd name="T33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6" h="218">
                  <a:moveTo>
                    <a:pt x="43" y="0"/>
                  </a:moveTo>
                  <a:cubicBezTo>
                    <a:pt x="32" y="0"/>
                    <a:pt x="21" y="4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15"/>
                    <a:pt x="9" y="17"/>
                    <a:pt x="7" y="19"/>
                  </a:cubicBezTo>
                  <a:cubicBezTo>
                    <a:pt x="2" y="27"/>
                    <a:pt x="0" y="35"/>
                    <a:pt x="0" y="43"/>
                  </a:cubicBezTo>
                  <a:cubicBezTo>
                    <a:pt x="0" y="51"/>
                    <a:pt x="2" y="58"/>
                    <a:pt x="6" y="65"/>
                  </a:cubicBezTo>
                  <a:cubicBezTo>
                    <a:pt x="8" y="68"/>
                    <a:pt x="10" y="71"/>
                    <a:pt x="13" y="74"/>
                  </a:cubicBezTo>
                  <a:cubicBezTo>
                    <a:pt x="109" y="170"/>
                    <a:pt x="109" y="170"/>
                    <a:pt x="109" y="170"/>
                  </a:cubicBezTo>
                  <a:cubicBezTo>
                    <a:pt x="156" y="218"/>
                    <a:pt x="156" y="218"/>
                    <a:pt x="156" y="218"/>
                  </a:cubicBezTo>
                  <a:cubicBezTo>
                    <a:pt x="149" y="209"/>
                    <a:pt x="145" y="199"/>
                    <a:pt x="145" y="188"/>
                  </a:cubicBezTo>
                  <a:cubicBezTo>
                    <a:pt x="145" y="188"/>
                    <a:pt x="145" y="188"/>
                    <a:pt x="145" y="188"/>
                  </a:cubicBezTo>
                  <a:cubicBezTo>
                    <a:pt x="145" y="84"/>
                    <a:pt x="145" y="84"/>
                    <a:pt x="145" y="84"/>
                  </a:cubicBezTo>
                  <a:cubicBezTo>
                    <a:pt x="145" y="84"/>
                    <a:pt x="145" y="84"/>
                    <a:pt x="145" y="84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2" y="11"/>
                    <a:pt x="71" y="10"/>
                    <a:pt x="69" y="9"/>
                  </a:cubicBezTo>
                  <a:cubicBezTo>
                    <a:pt x="61" y="3"/>
                    <a:pt x="52" y="0"/>
                    <a:pt x="43" y="0"/>
                  </a:cubicBezTo>
                </a:path>
              </a:pathLst>
            </a:custGeom>
            <a:solidFill>
              <a:srgbClr val="FBAB18"/>
            </a:solidFill>
            <a:ln w="3175">
              <a:solidFill>
                <a:srgbClr val="FBAB1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  <p:sp>
          <p:nvSpPr>
            <p:cNvPr id="365" name="Freeform 51">
              <a:extLst>
                <a:ext uri="{FF2B5EF4-FFF2-40B4-BE49-F238E27FC236}">
                  <a16:creationId xmlns:a16="http://schemas.microsoft.com/office/drawing/2014/main" id="{18A88F7F-CCD9-486B-ADB3-0317DEFE5CD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371696" y="173417"/>
              <a:ext cx="46738" cy="113180"/>
            </a:xfrm>
            <a:custGeom>
              <a:avLst/>
              <a:gdLst>
                <a:gd name="T0" fmla="*/ 0 w 43"/>
                <a:gd name="T1" fmla="*/ 0 h 104"/>
                <a:gd name="T2" fmla="*/ 0 w 43"/>
                <a:gd name="T3" fmla="*/ 104 h 104"/>
                <a:gd name="T4" fmla="*/ 0 w 43"/>
                <a:gd name="T5" fmla="*/ 104 h 104"/>
                <a:gd name="T6" fmla="*/ 13 w 43"/>
                <a:gd name="T7" fmla="*/ 74 h 104"/>
                <a:gd name="T8" fmla="*/ 43 w 43"/>
                <a:gd name="T9" fmla="*/ 43 h 104"/>
                <a:gd name="T10" fmla="*/ 0 w 43"/>
                <a:gd name="T1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04">
                  <a:moveTo>
                    <a:pt x="0" y="0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93"/>
                    <a:pt x="4" y="82"/>
                    <a:pt x="13" y="74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BAB18"/>
            </a:solidFill>
            <a:ln w="3175">
              <a:solidFill>
                <a:srgbClr val="FBAB1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  <p:sp>
          <p:nvSpPr>
            <p:cNvPr id="366" name="Freeform 53">
              <a:extLst>
                <a:ext uri="{FF2B5EF4-FFF2-40B4-BE49-F238E27FC236}">
                  <a16:creationId xmlns:a16="http://schemas.microsoft.com/office/drawing/2014/main" id="{193093B5-6251-44E5-8592-B4B31D6449AC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162749" y="127595"/>
              <a:ext cx="243772" cy="250187"/>
            </a:xfrm>
            <a:custGeom>
              <a:avLst/>
              <a:gdLst>
                <a:gd name="T0" fmla="*/ 0 w 224"/>
                <a:gd name="T1" fmla="*/ 218 h 230"/>
                <a:gd name="T2" fmla="*/ 0 w 224"/>
                <a:gd name="T3" fmla="*/ 218 h 230"/>
                <a:gd name="T4" fmla="*/ 1 w 224"/>
                <a:gd name="T5" fmla="*/ 218 h 230"/>
                <a:gd name="T6" fmla="*/ 2 w 224"/>
                <a:gd name="T7" fmla="*/ 219 h 230"/>
                <a:gd name="T8" fmla="*/ 21 w 224"/>
                <a:gd name="T9" fmla="*/ 230 h 230"/>
                <a:gd name="T10" fmla="*/ 2 w 224"/>
                <a:gd name="T11" fmla="*/ 219 h 230"/>
                <a:gd name="T12" fmla="*/ 0 w 224"/>
                <a:gd name="T13" fmla="*/ 218 h 230"/>
                <a:gd name="T14" fmla="*/ 177 w 224"/>
                <a:gd name="T15" fmla="*/ 0 h 230"/>
                <a:gd name="T16" fmla="*/ 146 w 224"/>
                <a:gd name="T17" fmla="*/ 13 h 230"/>
                <a:gd name="T18" fmla="*/ 146 w 224"/>
                <a:gd name="T19" fmla="*/ 13 h 230"/>
                <a:gd name="T20" fmla="*/ 75 w 224"/>
                <a:gd name="T21" fmla="*/ 84 h 230"/>
                <a:gd name="T22" fmla="*/ 75 w 224"/>
                <a:gd name="T23" fmla="*/ 188 h 230"/>
                <a:gd name="T24" fmla="*/ 73 w 224"/>
                <a:gd name="T25" fmla="*/ 202 h 230"/>
                <a:gd name="T26" fmla="*/ 64 w 224"/>
                <a:gd name="T27" fmla="*/ 218 h 230"/>
                <a:gd name="T28" fmla="*/ 135 w 224"/>
                <a:gd name="T29" fmla="*/ 146 h 230"/>
                <a:gd name="T30" fmla="*/ 208 w 224"/>
                <a:gd name="T31" fmla="*/ 74 h 230"/>
                <a:gd name="T32" fmla="*/ 208 w 224"/>
                <a:gd name="T33" fmla="*/ 13 h 230"/>
                <a:gd name="T34" fmla="*/ 204 w 224"/>
                <a:gd name="T35" fmla="*/ 9 h 230"/>
                <a:gd name="T36" fmla="*/ 177 w 224"/>
                <a:gd name="T37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4" h="230">
                  <a:moveTo>
                    <a:pt x="0" y="218"/>
                  </a:moveTo>
                  <a:cubicBezTo>
                    <a:pt x="0" y="218"/>
                    <a:pt x="0" y="218"/>
                    <a:pt x="0" y="218"/>
                  </a:cubicBezTo>
                  <a:cubicBezTo>
                    <a:pt x="1" y="218"/>
                    <a:pt x="1" y="218"/>
                    <a:pt x="1" y="218"/>
                  </a:cubicBezTo>
                  <a:cubicBezTo>
                    <a:pt x="2" y="219"/>
                    <a:pt x="2" y="219"/>
                    <a:pt x="2" y="219"/>
                  </a:cubicBezTo>
                  <a:cubicBezTo>
                    <a:pt x="7" y="224"/>
                    <a:pt x="14" y="228"/>
                    <a:pt x="21" y="230"/>
                  </a:cubicBezTo>
                  <a:cubicBezTo>
                    <a:pt x="14" y="228"/>
                    <a:pt x="7" y="224"/>
                    <a:pt x="2" y="219"/>
                  </a:cubicBezTo>
                  <a:cubicBezTo>
                    <a:pt x="0" y="218"/>
                    <a:pt x="0" y="218"/>
                    <a:pt x="0" y="218"/>
                  </a:cubicBezTo>
                  <a:moveTo>
                    <a:pt x="177" y="0"/>
                  </a:moveTo>
                  <a:cubicBezTo>
                    <a:pt x="166" y="0"/>
                    <a:pt x="155" y="4"/>
                    <a:pt x="146" y="13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75" y="188"/>
                    <a:pt x="75" y="188"/>
                    <a:pt x="75" y="188"/>
                  </a:cubicBezTo>
                  <a:cubicBezTo>
                    <a:pt x="75" y="193"/>
                    <a:pt x="75" y="198"/>
                    <a:pt x="73" y="202"/>
                  </a:cubicBezTo>
                  <a:cubicBezTo>
                    <a:pt x="71" y="208"/>
                    <a:pt x="68" y="213"/>
                    <a:pt x="64" y="218"/>
                  </a:cubicBezTo>
                  <a:cubicBezTo>
                    <a:pt x="135" y="146"/>
                    <a:pt x="135" y="146"/>
                    <a:pt x="135" y="146"/>
                  </a:cubicBezTo>
                  <a:cubicBezTo>
                    <a:pt x="208" y="74"/>
                    <a:pt x="208" y="74"/>
                    <a:pt x="208" y="74"/>
                  </a:cubicBezTo>
                  <a:cubicBezTo>
                    <a:pt x="224" y="57"/>
                    <a:pt x="224" y="30"/>
                    <a:pt x="208" y="13"/>
                  </a:cubicBezTo>
                  <a:cubicBezTo>
                    <a:pt x="206" y="12"/>
                    <a:pt x="205" y="10"/>
                    <a:pt x="204" y="9"/>
                  </a:cubicBezTo>
                  <a:cubicBezTo>
                    <a:pt x="196" y="3"/>
                    <a:pt x="186" y="0"/>
                    <a:pt x="177" y="0"/>
                  </a:cubicBezTo>
                </a:path>
              </a:pathLst>
            </a:custGeom>
            <a:solidFill>
              <a:srgbClr val="FBAB18"/>
            </a:solidFill>
            <a:ln w="3175">
              <a:solidFill>
                <a:srgbClr val="FBAB1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  <p:sp>
          <p:nvSpPr>
            <p:cNvPr id="367" name="Freeform 54">
              <a:extLst>
                <a:ext uri="{FF2B5EF4-FFF2-40B4-BE49-F238E27FC236}">
                  <a16:creationId xmlns:a16="http://schemas.microsoft.com/office/drawing/2014/main" id="{78310110-79BD-4BDA-87A2-DB3C39C5D82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321292" y="157838"/>
              <a:ext cx="50404" cy="128759"/>
            </a:xfrm>
            <a:custGeom>
              <a:avLst/>
              <a:gdLst>
                <a:gd name="T0" fmla="*/ 43 w 46"/>
                <a:gd name="T1" fmla="*/ 0 h 118"/>
                <a:gd name="T2" fmla="*/ 0 w 46"/>
                <a:gd name="T3" fmla="*/ 43 h 118"/>
                <a:gd name="T4" fmla="*/ 31 w 46"/>
                <a:gd name="T5" fmla="*/ 74 h 118"/>
                <a:gd name="T6" fmla="*/ 41 w 46"/>
                <a:gd name="T7" fmla="*/ 118 h 118"/>
                <a:gd name="T8" fmla="*/ 43 w 46"/>
                <a:gd name="T9" fmla="*/ 104 h 118"/>
                <a:gd name="T10" fmla="*/ 43 w 46"/>
                <a:gd name="T11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118">
                  <a:moveTo>
                    <a:pt x="43" y="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43" y="86"/>
                    <a:pt x="46" y="103"/>
                    <a:pt x="41" y="118"/>
                  </a:cubicBezTo>
                  <a:cubicBezTo>
                    <a:pt x="43" y="114"/>
                    <a:pt x="43" y="109"/>
                    <a:pt x="43" y="104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FBAB18"/>
            </a:solidFill>
            <a:ln w="3175">
              <a:solidFill>
                <a:srgbClr val="FBAB1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  <p:sp>
          <p:nvSpPr>
            <p:cNvPr id="368" name="Freeform 62">
              <a:extLst>
                <a:ext uri="{FF2B5EF4-FFF2-40B4-BE49-F238E27FC236}">
                  <a16:creationId xmlns:a16="http://schemas.microsoft.com/office/drawing/2014/main" id="{019B57D0-D2B7-4982-BF6E-CB111E34205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321292" y="125305"/>
              <a:ext cx="97142" cy="114554"/>
            </a:xfrm>
            <a:custGeom>
              <a:avLst/>
              <a:gdLst>
                <a:gd name="T0" fmla="*/ 43 w 89"/>
                <a:gd name="T1" fmla="*/ 0 h 105"/>
                <a:gd name="T2" fmla="*/ 13 w 89"/>
                <a:gd name="T3" fmla="*/ 31 h 105"/>
                <a:gd name="T4" fmla="*/ 0 w 89"/>
                <a:gd name="T5" fmla="*/ 61 h 105"/>
                <a:gd name="T6" fmla="*/ 36 w 89"/>
                <a:gd name="T7" fmla="*/ 104 h 105"/>
                <a:gd name="T8" fmla="*/ 39 w 89"/>
                <a:gd name="T9" fmla="*/ 104 h 105"/>
                <a:gd name="T10" fmla="*/ 39 w 89"/>
                <a:gd name="T11" fmla="*/ 104 h 105"/>
                <a:gd name="T12" fmla="*/ 43 w 89"/>
                <a:gd name="T13" fmla="*/ 105 h 105"/>
                <a:gd name="T14" fmla="*/ 47 w 89"/>
                <a:gd name="T15" fmla="*/ 104 h 105"/>
                <a:gd name="T16" fmla="*/ 48 w 89"/>
                <a:gd name="T17" fmla="*/ 104 h 105"/>
                <a:gd name="T18" fmla="*/ 52 w 89"/>
                <a:gd name="T19" fmla="*/ 104 h 105"/>
                <a:gd name="T20" fmla="*/ 52 w 89"/>
                <a:gd name="T21" fmla="*/ 104 h 105"/>
                <a:gd name="T22" fmla="*/ 56 w 89"/>
                <a:gd name="T23" fmla="*/ 103 h 105"/>
                <a:gd name="T24" fmla="*/ 84 w 89"/>
                <a:gd name="T25" fmla="*/ 75 h 105"/>
                <a:gd name="T26" fmla="*/ 74 w 89"/>
                <a:gd name="T27" fmla="*/ 31 h 105"/>
                <a:gd name="T28" fmla="*/ 43 w 89"/>
                <a:gd name="T2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105">
                  <a:moveTo>
                    <a:pt x="43" y="0"/>
                  </a:moveTo>
                  <a:cubicBezTo>
                    <a:pt x="13" y="31"/>
                    <a:pt x="13" y="31"/>
                    <a:pt x="13" y="31"/>
                  </a:cubicBezTo>
                  <a:cubicBezTo>
                    <a:pt x="4" y="39"/>
                    <a:pt x="0" y="50"/>
                    <a:pt x="0" y="61"/>
                  </a:cubicBezTo>
                  <a:cubicBezTo>
                    <a:pt x="0" y="83"/>
                    <a:pt x="16" y="101"/>
                    <a:pt x="36" y="104"/>
                  </a:cubicBezTo>
                  <a:cubicBezTo>
                    <a:pt x="37" y="104"/>
                    <a:pt x="38" y="104"/>
                    <a:pt x="39" y="104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40" y="104"/>
                    <a:pt x="42" y="105"/>
                    <a:pt x="43" y="105"/>
                  </a:cubicBezTo>
                  <a:cubicBezTo>
                    <a:pt x="45" y="105"/>
                    <a:pt x="46" y="104"/>
                    <a:pt x="47" y="104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0" y="104"/>
                    <a:pt x="51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4" y="103"/>
                    <a:pt x="55" y="103"/>
                    <a:pt x="56" y="103"/>
                  </a:cubicBezTo>
                  <a:cubicBezTo>
                    <a:pt x="69" y="98"/>
                    <a:pt x="80" y="88"/>
                    <a:pt x="84" y="75"/>
                  </a:cubicBezTo>
                  <a:cubicBezTo>
                    <a:pt x="89" y="60"/>
                    <a:pt x="86" y="43"/>
                    <a:pt x="74" y="31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F34D00"/>
            </a:solidFill>
            <a:ln w="3175">
              <a:solidFill>
                <a:srgbClr val="F34D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</p:grpSp>
      <p:grpSp>
        <p:nvGrpSpPr>
          <p:cNvPr id="369" name="Group 368">
            <a:extLst>
              <a:ext uri="{FF2B5EF4-FFF2-40B4-BE49-F238E27FC236}">
                <a16:creationId xmlns:a16="http://schemas.microsoft.com/office/drawing/2014/main" id="{56B05397-117A-4E0B-9C16-BDED1D4714B7}"/>
              </a:ext>
            </a:extLst>
          </p:cNvPr>
          <p:cNvGrpSpPr/>
          <p:nvPr/>
        </p:nvGrpSpPr>
        <p:grpSpPr>
          <a:xfrm rot="10800000">
            <a:off x="7401505" y="3607327"/>
            <a:ext cx="206655" cy="126238"/>
            <a:chOff x="5162749" y="125305"/>
            <a:chExt cx="413312" cy="252477"/>
          </a:xfrm>
        </p:grpSpPr>
        <p:sp>
          <p:nvSpPr>
            <p:cNvPr id="370" name="Freeform 46">
              <a:extLst>
                <a:ext uri="{FF2B5EF4-FFF2-40B4-BE49-F238E27FC236}">
                  <a16:creationId xmlns:a16="http://schemas.microsoft.com/office/drawing/2014/main" id="{AD53D8B7-E281-4733-8AF7-6CB5DAAC460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406521" y="140426"/>
              <a:ext cx="169540" cy="237356"/>
            </a:xfrm>
            <a:custGeom>
              <a:avLst/>
              <a:gdLst>
                <a:gd name="T0" fmla="*/ 43 w 156"/>
                <a:gd name="T1" fmla="*/ 0 h 218"/>
                <a:gd name="T2" fmla="*/ 13 w 156"/>
                <a:gd name="T3" fmla="*/ 13 h 218"/>
                <a:gd name="T4" fmla="*/ 13 w 156"/>
                <a:gd name="T5" fmla="*/ 13 h 218"/>
                <a:gd name="T6" fmla="*/ 13 w 156"/>
                <a:gd name="T7" fmla="*/ 13 h 218"/>
                <a:gd name="T8" fmla="*/ 7 w 156"/>
                <a:gd name="T9" fmla="*/ 19 h 218"/>
                <a:gd name="T10" fmla="*/ 0 w 156"/>
                <a:gd name="T11" fmla="*/ 43 h 218"/>
                <a:gd name="T12" fmla="*/ 6 w 156"/>
                <a:gd name="T13" fmla="*/ 65 h 218"/>
                <a:gd name="T14" fmla="*/ 13 w 156"/>
                <a:gd name="T15" fmla="*/ 74 h 218"/>
                <a:gd name="T16" fmla="*/ 109 w 156"/>
                <a:gd name="T17" fmla="*/ 170 h 218"/>
                <a:gd name="T18" fmla="*/ 156 w 156"/>
                <a:gd name="T19" fmla="*/ 218 h 218"/>
                <a:gd name="T20" fmla="*/ 145 w 156"/>
                <a:gd name="T21" fmla="*/ 188 h 218"/>
                <a:gd name="T22" fmla="*/ 145 w 156"/>
                <a:gd name="T23" fmla="*/ 188 h 218"/>
                <a:gd name="T24" fmla="*/ 145 w 156"/>
                <a:gd name="T25" fmla="*/ 84 h 218"/>
                <a:gd name="T26" fmla="*/ 145 w 156"/>
                <a:gd name="T27" fmla="*/ 84 h 218"/>
                <a:gd name="T28" fmla="*/ 74 w 156"/>
                <a:gd name="T29" fmla="*/ 13 h 218"/>
                <a:gd name="T30" fmla="*/ 69 w 156"/>
                <a:gd name="T31" fmla="*/ 9 h 218"/>
                <a:gd name="T32" fmla="*/ 43 w 156"/>
                <a:gd name="T33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6" h="218">
                  <a:moveTo>
                    <a:pt x="43" y="0"/>
                  </a:moveTo>
                  <a:cubicBezTo>
                    <a:pt x="32" y="0"/>
                    <a:pt x="21" y="4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15"/>
                    <a:pt x="9" y="17"/>
                    <a:pt x="7" y="19"/>
                  </a:cubicBezTo>
                  <a:cubicBezTo>
                    <a:pt x="2" y="27"/>
                    <a:pt x="0" y="35"/>
                    <a:pt x="0" y="43"/>
                  </a:cubicBezTo>
                  <a:cubicBezTo>
                    <a:pt x="0" y="51"/>
                    <a:pt x="2" y="58"/>
                    <a:pt x="6" y="65"/>
                  </a:cubicBezTo>
                  <a:cubicBezTo>
                    <a:pt x="8" y="68"/>
                    <a:pt x="10" y="71"/>
                    <a:pt x="13" y="74"/>
                  </a:cubicBezTo>
                  <a:cubicBezTo>
                    <a:pt x="109" y="170"/>
                    <a:pt x="109" y="170"/>
                    <a:pt x="109" y="170"/>
                  </a:cubicBezTo>
                  <a:cubicBezTo>
                    <a:pt x="156" y="218"/>
                    <a:pt x="156" y="218"/>
                    <a:pt x="156" y="218"/>
                  </a:cubicBezTo>
                  <a:cubicBezTo>
                    <a:pt x="149" y="209"/>
                    <a:pt x="145" y="199"/>
                    <a:pt x="145" y="188"/>
                  </a:cubicBezTo>
                  <a:cubicBezTo>
                    <a:pt x="145" y="188"/>
                    <a:pt x="145" y="188"/>
                    <a:pt x="145" y="188"/>
                  </a:cubicBezTo>
                  <a:cubicBezTo>
                    <a:pt x="145" y="84"/>
                    <a:pt x="145" y="84"/>
                    <a:pt x="145" y="84"/>
                  </a:cubicBezTo>
                  <a:cubicBezTo>
                    <a:pt x="145" y="84"/>
                    <a:pt x="145" y="84"/>
                    <a:pt x="145" y="84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2" y="11"/>
                    <a:pt x="71" y="10"/>
                    <a:pt x="69" y="9"/>
                  </a:cubicBezTo>
                  <a:cubicBezTo>
                    <a:pt x="61" y="3"/>
                    <a:pt x="52" y="0"/>
                    <a:pt x="43" y="0"/>
                  </a:cubicBezTo>
                </a:path>
              </a:pathLst>
            </a:custGeom>
            <a:solidFill>
              <a:srgbClr val="FBAB18"/>
            </a:solidFill>
            <a:ln w="3175">
              <a:solidFill>
                <a:srgbClr val="FBAB1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  <p:sp>
          <p:nvSpPr>
            <p:cNvPr id="371" name="Freeform 51">
              <a:extLst>
                <a:ext uri="{FF2B5EF4-FFF2-40B4-BE49-F238E27FC236}">
                  <a16:creationId xmlns:a16="http://schemas.microsoft.com/office/drawing/2014/main" id="{4B88F3B8-17AA-4391-8280-6B584CF7C4F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371696" y="173417"/>
              <a:ext cx="46738" cy="113180"/>
            </a:xfrm>
            <a:custGeom>
              <a:avLst/>
              <a:gdLst>
                <a:gd name="T0" fmla="*/ 0 w 43"/>
                <a:gd name="T1" fmla="*/ 0 h 104"/>
                <a:gd name="T2" fmla="*/ 0 w 43"/>
                <a:gd name="T3" fmla="*/ 104 h 104"/>
                <a:gd name="T4" fmla="*/ 0 w 43"/>
                <a:gd name="T5" fmla="*/ 104 h 104"/>
                <a:gd name="T6" fmla="*/ 13 w 43"/>
                <a:gd name="T7" fmla="*/ 74 h 104"/>
                <a:gd name="T8" fmla="*/ 43 w 43"/>
                <a:gd name="T9" fmla="*/ 43 h 104"/>
                <a:gd name="T10" fmla="*/ 0 w 43"/>
                <a:gd name="T1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04">
                  <a:moveTo>
                    <a:pt x="0" y="0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93"/>
                    <a:pt x="4" y="82"/>
                    <a:pt x="13" y="74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BAB18"/>
            </a:solidFill>
            <a:ln w="3175">
              <a:solidFill>
                <a:srgbClr val="FBAB1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  <p:sp>
          <p:nvSpPr>
            <p:cNvPr id="372" name="Freeform 53">
              <a:extLst>
                <a:ext uri="{FF2B5EF4-FFF2-40B4-BE49-F238E27FC236}">
                  <a16:creationId xmlns:a16="http://schemas.microsoft.com/office/drawing/2014/main" id="{3F5F229B-B1BC-446F-89AF-34029733220C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162749" y="127595"/>
              <a:ext cx="243772" cy="250187"/>
            </a:xfrm>
            <a:custGeom>
              <a:avLst/>
              <a:gdLst>
                <a:gd name="T0" fmla="*/ 0 w 224"/>
                <a:gd name="T1" fmla="*/ 218 h 230"/>
                <a:gd name="T2" fmla="*/ 0 w 224"/>
                <a:gd name="T3" fmla="*/ 218 h 230"/>
                <a:gd name="T4" fmla="*/ 1 w 224"/>
                <a:gd name="T5" fmla="*/ 218 h 230"/>
                <a:gd name="T6" fmla="*/ 2 w 224"/>
                <a:gd name="T7" fmla="*/ 219 h 230"/>
                <a:gd name="T8" fmla="*/ 21 w 224"/>
                <a:gd name="T9" fmla="*/ 230 h 230"/>
                <a:gd name="T10" fmla="*/ 2 w 224"/>
                <a:gd name="T11" fmla="*/ 219 h 230"/>
                <a:gd name="T12" fmla="*/ 0 w 224"/>
                <a:gd name="T13" fmla="*/ 218 h 230"/>
                <a:gd name="T14" fmla="*/ 177 w 224"/>
                <a:gd name="T15" fmla="*/ 0 h 230"/>
                <a:gd name="T16" fmla="*/ 146 w 224"/>
                <a:gd name="T17" fmla="*/ 13 h 230"/>
                <a:gd name="T18" fmla="*/ 146 w 224"/>
                <a:gd name="T19" fmla="*/ 13 h 230"/>
                <a:gd name="T20" fmla="*/ 75 w 224"/>
                <a:gd name="T21" fmla="*/ 84 h 230"/>
                <a:gd name="T22" fmla="*/ 75 w 224"/>
                <a:gd name="T23" fmla="*/ 188 h 230"/>
                <a:gd name="T24" fmla="*/ 73 w 224"/>
                <a:gd name="T25" fmla="*/ 202 h 230"/>
                <a:gd name="T26" fmla="*/ 64 w 224"/>
                <a:gd name="T27" fmla="*/ 218 h 230"/>
                <a:gd name="T28" fmla="*/ 135 w 224"/>
                <a:gd name="T29" fmla="*/ 146 h 230"/>
                <a:gd name="T30" fmla="*/ 208 w 224"/>
                <a:gd name="T31" fmla="*/ 74 h 230"/>
                <a:gd name="T32" fmla="*/ 208 w 224"/>
                <a:gd name="T33" fmla="*/ 13 h 230"/>
                <a:gd name="T34" fmla="*/ 204 w 224"/>
                <a:gd name="T35" fmla="*/ 9 h 230"/>
                <a:gd name="T36" fmla="*/ 177 w 224"/>
                <a:gd name="T37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4" h="230">
                  <a:moveTo>
                    <a:pt x="0" y="218"/>
                  </a:moveTo>
                  <a:cubicBezTo>
                    <a:pt x="0" y="218"/>
                    <a:pt x="0" y="218"/>
                    <a:pt x="0" y="218"/>
                  </a:cubicBezTo>
                  <a:cubicBezTo>
                    <a:pt x="1" y="218"/>
                    <a:pt x="1" y="218"/>
                    <a:pt x="1" y="218"/>
                  </a:cubicBezTo>
                  <a:cubicBezTo>
                    <a:pt x="2" y="219"/>
                    <a:pt x="2" y="219"/>
                    <a:pt x="2" y="219"/>
                  </a:cubicBezTo>
                  <a:cubicBezTo>
                    <a:pt x="7" y="224"/>
                    <a:pt x="14" y="228"/>
                    <a:pt x="21" y="230"/>
                  </a:cubicBezTo>
                  <a:cubicBezTo>
                    <a:pt x="14" y="228"/>
                    <a:pt x="7" y="224"/>
                    <a:pt x="2" y="219"/>
                  </a:cubicBezTo>
                  <a:cubicBezTo>
                    <a:pt x="0" y="218"/>
                    <a:pt x="0" y="218"/>
                    <a:pt x="0" y="218"/>
                  </a:cubicBezTo>
                  <a:moveTo>
                    <a:pt x="177" y="0"/>
                  </a:moveTo>
                  <a:cubicBezTo>
                    <a:pt x="166" y="0"/>
                    <a:pt x="155" y="4"/>
                    <a:pt x="146" y="13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75" y="188"/>
                    <a:pt x="75" y="188"/>
                    <a:pt x="75" y="188"/>
                  </a:cubicBezTo>
                  <a:cubicBezTo>
                    <a:pt x="75" y="193"/>
                    <a:pt x="75" y="198"/>
                    <a:pt x="73" y="202"/>
                  </a:cubicBezTo>
                  <a:cubicBezTo>
                    <a:pt x="71" y="208"/>
                    <a:pt x="68" y="213"/>
                    <a:pt x="64" y="218"/>
                  </a:cubicBezTo>
                  <a:cubicBezTo>
                    <a:pt x="135" y="146"/>
                    <a:pt x="135" y="146"/>
                    <a:pt x="135" y="146"/>
                  </a:cubicBezTo>
                  <a:cubicBezTo>
                    <a:pt x="208" y="74"/>
                    <a:pt x="208" y="74"/>
                    <a:pt x="208" y="74"/>
                  </a:cubicBezTo>
                  <a:cubicBezTo>
                    <a:pt x="224" y="57"/>
                    <a:pt x="224" y="30"/>
                    <a:pt x="208" y="13"/>
                  </a:cubicBezTo>
                  <a:cubicBezTo>
                    <a:pt x="206" y="12"/>
                    <a:pt x="205" y="10"/>
                    <a:pt x="204" y="9"/>
                  </a:cubicBezTo>
                  <a:cubicBezTo>
                    <a:pt x="196" y="3"/>
                    <a:pt x="186" y="0"/>
                    <a:pt x="177" y="0"/>
                  </a:cubicBezTo>
                </a:path>
              </a:pathLst>
            </a:custGeom>
            <a:solidFill>
              <a:srgbClr val="FBAB18"/>
            </a:solidFill>
            <a:ln w="3175">
              <a:solidFill>
                <a:srgbClr val="FBAB1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  <p:sp>
          <p:nvSpPr>
            <p:cNvPr id="373" name="Freeform 54">
              <a:extLst>
                <a:ext uri="{FF2B5EF4-FFF2-40B4-BE49-F238E27FC236}">
                  <a16:creationId xmlns:a16="http://schemas.microsoft.com/office/drawing/2014/main" id="{3579E6DC-BB48-40F7-8538-5DB028E1D11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321292" y="157838"/>
              <a:ext cx="50404" cy="128759"/>
            </a:xfrm>
            <a:custGeom>
              <a:avLst/>
              <a:gdLst>
                <a:gd name="T0" fmla="*/ 43 w 46"/>
                <a:gd name="T1" fmla="*/ 0 h 118"/>
                <a:gd name="T2" fmla="*/ 0 w 46"/>
                <a:gd name="T3" fmla="*/ 43 h 118"/>
                <a:gd name="T4" fmla="*/ 31 w 46"/>
                <a:gd name="T5" fmla="*/ 74 h 118"/>
                <a:gd name="T6" fmla="*/ 41 w 46"/>
                <a:gd name="T7" fmla="*/ 118 h 118"/>
                <a:gd name="T8" fmla="*/ 43 w 46"/>
                <a:gd name="T9" fmla="*/ 104 h 118"/>
                <a:gd name="T10" fmla="*/ 43 w 46"/>
                <a:gd name="T11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118">
                  <a:moveTo>
                    <a:pt x="43" y="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43" y="86"/>
                    <a:pt x="46" y="103"/>
                    <a:pt x="41" y="118"/>
                  </a:cubicBezTo>
                  <a:cubicBezTo>
                    <a:pt x="43" y="114"/>
                    <a:pt x="43" y="109"/>
                    <a:pt x="43" y="104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FBAB18"/>
            </a:solidFill>
            <a:ln w="3175">
              <a:solidFill>
                <a:srgbClr val="FBAB1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  <p:sp>
          <p:nvSpPr>
            <p:cNvPr id="374" name="Freeform 62">
              <a:extLst>
                <a:ext uri="{FF2B5EF4-FFF2-40B4-BE49-F238E27FC236}">
                  <a16:creationId xmlns:a16="http://schemas.microsoft.com/office/drawing/2014/main" id="{D3D89CCC-DAE0-4ADA-BAC7-66F587EC468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321292" y="125305"/>
              <a:ext cx="97142" cy="114554"/>
            </a:xfrm>
            <a:custGeom>
              <a:avLst/>
              <a:gdLst>
                <a:gd name="T0" fmla="*/ 43 w 89"/>
                <a:gd name="T1" fmla="*/ 0 h 105"/>
                <a:gd name="T2" fmla="*/ 13 w 89"/>
                <a:gd name="T3" fmla="*/ 31 h 105"/>
                <a:gd name="T4" fmla="*/ 0 w 89"/>
                <a:gd name="T5" fmla="*/ 61 h 105"/>
                <a:gd name="T6" fmla="*/ 36 w 89"/>
                <a:gd name="T7" fmla="*/ 104 h 105"/>
                <a:gd name="T8" fmla="*/ 39 w 89"/>
                <a:gd name="T9" fmla="*/ 104 h 105"/>
                <a:gd name="T10" fmla="*/ 39 w 89"/>
                <a:gd name="T11" fmla="*/ 104 h 105"/>
                <a:gd name="T12" fmla="*/ 43 w 89"/>
                <a:gd name="T13" fmla="*/ 105 h 105"/>
                <a:gd name="T14" fmla="*/ 47 w 89"/>
                <a:gd name="T15" fmla="*/ 104 h 105"/>
                <a:gd name="T16" fmla="*/ 48 w 89"/>
                <a:gd name="T17" fmla="*/ 104 h 105"/>
                <a:gd name="T18" fmla="*/ 52 w 89"/>
                <a:gd name="T19" fmla="*/ 104 h 105"/>
                <a:gd name="T20" fmla="*/ 52 w 89"/>
                <a:gd name="T21" fmla="*/ 104 h 105"/>
                <a:gd name="T22" fmla="*/ 56 w 89"/>
                <a:gd name="T23" fmla="*/ 103 h 105"/>
                <a:gd name="T24" fmla="*/ 84 w 89"/>
                <a:gd name="T25" fmla="*/ 75 h 105"/>
                <a:gd name="T26" fmla="*/ 74 w 89"/>
                <a:gd name="T27" fmla="*/ 31 h 105"/>
                <a:gd name="T28" fmla="*/ 43 w 89"/>
                <a:gd name="T2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105">
                  <a:moveTo>
                    <a:pt x="43" y="0"/>
                  </a:moveTo>
                  <a:cubicBezTo>
                    <a:pt x="13" y="31"/>
                    <a:pt x="13" y="31"/>
                    <a:pt x="13" y="31"/>
                  </a:cubicBezTo>
                  <a:cubicBezTo>
                    <a:pt x="4" y="39"/>
                    <a:pt x="0" y="50"/>
                    <a:pt x="0" y="61"/>
                  </a:cubicBezTo>
                  <a:cubicBezTo>
                    <a:pt x="0" y="83"/>
                    <a:pt x="16" y="101"/>
                    <a:pt x="36" y="104"/>
                  </a:cubicBezTo>
                  <a:cubicBezTo>
                    <a:pt x="37" y="104"/>
                    <a:pt x="38" y="104"/>
                    <a:pt x="39" y="104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40" y="104"/>
                    <a:pt x="42" y="105"/>
                    <a:pt x="43" y="105"/>
                  </a:cubicBezTo>
                  <a:cubicBezTo>
                    <a:pt x="45" y="105"/>
                    <a:pt x="46" y="104"/>
                    <a:pt x="47" y="104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0" y="104"/>
                    <a:pt x="51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4" y="103"/>
                    <a:pt x="55" y="103"/>
                    <a:pt x="56" y="103"/>
                  </a:cubicBezTo>
                  <a:cubicBezTo>
                    <a:pt x="69" y="98"/>
                    <a:pt x="80" y="88"/>
                    <a:pt x="84" y="75"/>
                  </a:cubicBezTo>
                  <a:cubicBezTo>
                    <a:pt x="89" y="60"/>
                    <a:pt x="86" y="43"/>
                    <a:pt x="74" y="31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F34D00"/>
            </a:solidFill>
            <a:ln w="3175">
              <a:solidFill>
                <a:srgbClr val="F34D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8DACBC5C-5346-49F1-8F20-55D1B77A00F8}"/>
              </a:ext>
            </a:extLst>
          </p:cNvPr>
          <p:cNvGrpSpPr/>
          <p:nvPr/>
        </p:nvGrpSpPr>
        <p:grpSpPr>
          <a:xfrm rot="10800000">
            <a:off x="7401505" y="3154324"/>
            <a:ext cx="206655" cy="126238"/>
            <a:chOff x="5162749" y="125305"/>
            <a:chExt cx="413312" cy="252477"/>
          </a:xfrm>
        </p:grpSpPr>
        <p:sp>
          <p:nvSpPr>
            <p:cNvPr id="376" name="Freeform 46">
              <a:extLst>
                <a:ext uri="{FF2B5EF4-FFF2-40B4-BE49-F238E27FC236}">
                  <a16:creationId xmlns:a16="http://schemas.microsoft.com/office/drawing/2014/main" id="{941AA280-9210-4A9B-BE60-6EF7252079C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406521" y="140426"/>
              <a:ext cx="169540" cy="237356"/>
            </a:xfrm>
            <a:custGeom>
              <a:avLst/>
              <a:gdLst>
                <a:gd name="T0" fmla="*/ 43 w 156"/>
                <a:gd name="T1" fmla="*/ 0 h 218"/>
                <a:gd name="T2" fmla="*/ 13 w 156"/>
                <a:gd name="T3" fmla="*/ 13 h 218"/>
                <a:gd name="T4" fmla="*/ 13 w 156"/>
                <a:gd name="T5" fmla="*/ 13 h 218"/>
                <a:gd name="T6" fmla="*/ 13 w 156"/>
                <a:gd name="T7" fmla="*/ 13 h 218"/>
                <a:gd name="T8" fmla="*/ 7 w 156"/>
                <a:gd name="T9" fmla="*/ 19 h 218"/>
                <a:gd name="T10" fmla="*/ 0 w 156"/>
                <a:gd name="T11" fmla="*/ 43 h 218"/>
                <a:gd name="T12" fmla="*/ 6 w 156"/>
                <a:gd name="T13" fmla="*/ 65 h 218"/>
                <a:gd name="T14" fmla="*/ 13 w 156"/>
                <a:gd name="T15" fmla="*/ 74 h 218"/>
                <a:gd name="T16" fmla="*/ 109 w 156"/>
                <a:gd name="T17" fmla="*/ 170 h 218"/>
                <a:gd name="T18" fmla="*/ 156 w 156"/>
                <a:gd name="T19" fmla="*/ 218 h 218"/>
                <a:gd name="T20" fmla="*/ 145 w 156"/>
                <a:gd name="T21" fmla="*/ 188 h 218"/>
                <a:gd name="T22" fmla="*/ 145 w 156"/>
                <a:gd name="T23" fmla="*/ 188 h 218"/>
                <a:gd name="T24" fmla="*/ 145 w 156"/>
                <a:gd name="T25" fmla="*/ 84 h 218"/>
                <a:gd name="T26" fmla="*/ 145 w 156"/>
                <a:gd name="T27" fmla="*/ 84 h 218"/>
                <a:gd name="T28" fmla="*/ 74 w 156"/>
                <a:gd name="T29" fmla="*/ 13 h 218"/>
                <a:gd name="T30" fmla="*/ 69 w 156"/>
                <a:gd name="T31" fmla="*/ 9 h 218"/>
                <a:gd name="T32" fmla="*/ 43 w 156"/>
                <a:gd name="T33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6" h="218">
                  <a:moveTo>
                    <a:pt x="43" y="0"/>
                  </a:moveTo>
                  <a:cubicBezTo>
                    <a:pt x="32" y="0"/>
                    <a:pt x="21" y="4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15"/>
                    <a:pt x="9" y="17"/>
                    <a:pt x="7" y="19"/>
                  </a:cubicBezTo>
                  <a:cubicBezTo>
                    <a:pt x="2" y="27"/>
                    <a:pt x="0" y="35"/>
                    <a:pt x="0" y="43"/>
                  </a:cubicBezTo>
                  <a:cubicBezTo>
                    <a:pt x="0" y="51"/>
                    <a:pt x="2" y="58"/>
                    <a:pt x="6" y="65"/>
                  </a:cubicBezTo>
                  <a:cubicBezTo>
                    <a:pt x="8" y="68"/>
                    <a:pt x="10" y="71"/>
                    <a:pt x="13" y="74"/>
                  </a:cubicBezTo>
                  <a:cubicBezTo>
                    <a:pt x="109" y="170"/>
                    <a:pt x="109" y="170"/>
                    <a:pt x="109" y="170"/>
                  </a:cubicBezTo>
                  <a:cubicBezTo>
                    <a:pt x="156" y="218"/>
                    <a:pt x="156" y="218"/>
                    <a:pt x="156" y="218"/>
                  </a:cubicBezTo>
                  <a:cubicBezTo>
                    <a:pt x="149" y="209"/>
                    <a:pt x="145" y="199"/>
                    <a:pt x="145" y="188"/>
                  </a:cubicBezTo>
                  <a:cubicBezTo>
                    <a:pt x="145" y="188"/>
                    <a:pt x="145" y="188"/>
                    <a:pt x="145" y="188"/>
                  </a:cubicBezTo>
                  <a:cubicBezTo>
                    <a:pt x="145" y="84"/>
                    <a:pt x="145" y="84"/>
                    <a:pt x="145" y="84"/>
                  </a:cubicBezTo>
                  <a:cubicBezTo>
                    <a:pt x="145" y="84"/>
                    <a:pt x="145" y="84"/>
                    <a:pt x="145" y="84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2" y="11"/>
                    <a:pt x="71" y="10"/>
                    <a:pt x="69" y="9"/>
                  </a:cubicBezTo>
                  <a:cubicBezTo>
                    <a:pt x="61" y="3"/>
                    <a:pt x="52" y="0"/>
                    <a:pt x="43" y="0"/>
                  </a:cubicBezTo>
                </a:path>
              </a:pathLst>
            </a:custGeom>
            <a:solidFill>
              <a:srgbClr val="FBAB18"/>
            </a:solidFill>
            <a:ln w="3175">
              <a:solidFill>
                <a:srgbClr val="FBAB1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  <p:sp>
          <p:nvSpPr>
            <p:cNvPr id="377" name="Freeform 51">
              <a:extLst>
                <a:ext uri="{FF2B5EF4-FFF2-40B4-BE49-F238E27FC236}">
                  <a16:creationId xmlns:a16="http://schemas.microsoft.com/office/drawing/2014/main" id="{12143752-22E0-4635-80C7-F9C4D4BEEC0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371696" y="173417"/>
              <a:ext cx="46738" cy="113180"/>
            </a:xfrm>
            <a:custGeom>
              <a:avLst/>
              <a:gdLst>
                <a:gd name="T0" fmla="*/ 0 w 43"/>
                <a:gd name="T1" fmla="*/ 0 h 104"/>
                <a:gd name="T2" fmla="*/ 0 w 43"/>
                <a:gd name="T3" fmla="*/ 104 h 104"/>
                <a:gd name="T4" fmla="*/ 0 w 43"/>
                <a:gd name="T5" fmla="*/ 104 h 104"/>
                <a:gd name="T6" fmla="*/ 13 w 43"/>
                <a:gd name="T7" fmla="*/ 74 h 104"/>
                <a:gd name="T8" fmla="*/ 43 w 43"/>
                <a:gd name="T9" fmla="*/ 43 h 104"/>
                <a:gd name="T10" fmla="*/ 0 w 43"/>
                <a:gd name="T1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04">
                  <a:moveTo>
                    <a:pt x="0" y="0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93"/>
                    <a:pt x="4" y="82"/>
                    <a:pt x="13" y="74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BAB18"/>
            </a:solidFill>
            <a:ln w="3175">
              <a:solidFill>
                <a:srgbClr val="FBAB1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  <p:sp>
          <p:nvSpPr>
            <p:cNvPr id="378" name="Freeform 53">
              <a:extLst>
                <a:ext uri="{FF2B5EF4-FFF2-40B4-BE49-F238E27FC236}">
                  <a16:creationId xmlns:a16="http://schemas.microsoft.com/office/drawing/2014/main" id="{6A53FFCA-BD9B-4A36-BF8B-71B49E37EA44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162749" y="127595"/>
              <a:ext cx="243772" cy="250187"/>
            </a:xfrm>
            <a:custGeom>
              <a:avLst/>
              <a:gdLst>
                <a:gd name="T0" fmla="*/ 0 w 224"/>
                <a:gd name="T1" fmla="*/ 218 h 230"/>
                <a:gd name="T2" fmla="*/ 0 w 224"/>
                <a:gd name="T3" fmla="*/ 218 h 230"/>
                <a:gd name="T4" fmla="*/ 1 w 224"/>
                <a:gd name="T5" fmla="*/ 218 h 230"/>
                <a:gd name="T6" fmla="*/ 2 w 224"/>
                <a:gd name="T7" fmla="*/ 219 h 230"/>
                <a:gd name="T8" fmla="*/ 21 w 224"/>
                <a:gd name="T9" fmla="*/ 230 h 230"/>
                <a:gd name="T10" fmla="*/ 2 w 224"/>
                <a:gd name="T11" fmla="*/ 219 h 230"/>
                <a:gd name="T12" fmla="*/ 0 w 224"/>
                <a:gd name="T13" fmla="*/ 218 h 230"/>
                <a:gd name="T14" fmla="*/ 177 w 224"/>
                <a:gd name="T15" fmla="*/ 0 h 230"/>
                <a:gd name="T16" fmla="*/ 146 w 224"/>
                <a:gd name="T17" fmla="*/ 13 h 230"/>
                <a:gd name="T18" fmla="*/ 146 w 224"/>
                <a:gd name="T19" fmla="*/ 13 h 230"/>
                <a:gd name="T20" fmla="*/ 75 w 224"/>
                <a:gd name="T21" fmla="*/ 84 h 230"/>
                <a:gd name="T22" fmla="*/ 75 w 224"/>
                <a:gd name="T23" fmla="*/ 188 h 230"/>
                <a:gd name="T24" fmla="*/ 73 w 224"/>
                <a:gd name="T25" fmla="*/ 202 h 230"/>
                <a:gd name="T26" fmla="*/ 64 w 224"/>
                <a:gd name="T27" fmla="*/ 218 h 230"/>
                <a:gd name="T28" fmla="*/ 135 w 224"/>
                <a:gd name="T29" fmla="*/ 146 h 230"/>
                <a:gd name="T30" fmla="*/ 208 w 224"/>
                <a:gd name="T31" fmla="*/ 74 h 230"/>
                <a:gd name="T32" fmla="*/ 208 w 224"/>
                <a:gd name="T33" fmla="*/ 13 h 230"/>
                <a:gd name="T34" fmla="*/ 204 w 224"/>
                <a:gd name="T35" fmla="*/ 9 h 230"/>
                <a:gd name="T36" fmla="*/ 177 w 224"/>
                <a:gd name="T37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4" h="230">
                  <a:moveTo>
                    <a:pt x="0" y="218"/>
                  </a:moveTo>
                  <a:cubicBezTo>
                    <a:pt x="0" y="218"/>
                    <a:pt x="0" y="218"/>
                    <a:pt x="0" y="218"/>
                  </a:cubicBezTo>
                  <a:cubicBezTo>
                    <a:pt x="1" y="218"/>
                    <a:pt x="1" y="218"/>
                    <a:pt x="1" y="218"/>
                  </a:cubicBezTo>
                  <a:cubicBezTo>
                    <a:pt x="2" y="219"/>
                    <a:pt x="2" y="219"/>
                    <a:pt x="2" y="219"/>
                  </a:cubicBezTo>
                  <a:cubicBezTo>
                    <a:pt x="7" y="224"/>
                    <a:pt x="14" y="228"/>
                    <a:pt x="21" y="230"/>
                  </a:cubicBezTo>
                  <a:cubicBezTo>
                    <a:pt x="14" y="228"/>
                    <a:pt x="7" y="224"/>
                    <a:pt x="2" y="219"/>
                  </a:cubicBezTo>
                  <a:cubicBezTo>
                    <a:pt x="0" y="218"/>
                    <a:pt x="0" y="218"/>
                    <a:pt x="0" y="218"/>
                  </a:cubicBezTo>
                  <a:moveTo>
                    <a:pt x="177" y="0"/>
                  </a:moveTo>
                  <a:cubicBezTo>
                    <a:pt x="166" y="0"/>
                    <a:pt x="155" y="4"/>
                    <a:pt x="146" y="13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75" y="188"/>
                    <a:pt x="75" y="188"/>
                    <a:pt x="75" y="188"/>
                  </a:cubicBezTo>
                  <a:cubicBezTo>
                    <a:pt x="75" y="193"/>
                    <a:pt x="75" y="198"/>
                    <a:pt x="73" y="202"/>
                  </a:cubicBezTo>
                  <a:cubicBezTo>
                    <a:pt x="71" y="208"/>
                    <a:pt x="68" y="213"/>
                    <a:pt x="64" y="218"/>
                  </a:cubicBezTo>
                  <a:cubicBezTo>
                    <a:pt x="135" y="146"/>
                    <a:pt x="135" y="146"/>
                    <a:pt x="135" y="146"/>
                  </a:cubicBezTo>
                  <a:cubicBezTo>
                    <a:pt x="208" y="74"/>
                    <a:pt x="208" y="74"/>
                    <a:pt x="208" y="74"/>
                  </a:cubicBezTo>
                  <a:cubicBezTo>
                    <a:pt x="224" y="57"/>
                    <a:pt x="224" y="30"/>
                    <a:pt x="208" y="13"/>
                  </a:cubicBezTo>
                  <a:cubicBezTo>
                    <a:pt x="206" y="12"/>
                    <a:pt x="205" y="10"/>
                    <a:pt x="204" y="9"/>
                  </a:cubicBezTo>
                  <a:cubicBezTo>
                    <a:pt x="196" y="3"/>
                    <a:pt x="186" y="0"/>
                    <a:pt x="177" y="0"/>
                  </a:cubicBezTo>
                </a:path>
              </a:pathLst>
            </a:custGeom>
            <a:solidFill>
              <a:srgbClr val="FBAB18"/>
            </a:solidFill>
            <a:ln w="3175">
              <a:solidFill>
                <a:srgbClr val="FBAB1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  <p:sp>
          <p:nvSpPr>
            <p:cNvPr id="379" name="Freeform 54">
              <a:extLst>
                <a:ext uri="{FF2B5EF4-FFF2-40B4-BE49-F238E27FC236}">
                  <a16:creationId xmlns:a16="http://schemas.microsoft.com/office/drawing/2014/main" id="{501110EC-76EA-43C9-B763-C816D56E052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321292" y="157838"/>
              <a:ext cx="50404" cy="128759"/>
            </a:xfrm>
            <a:custGeom>
              <a:avLst/>
              <a:gdLst>
                <a:gd name="T0" fmla="*/ 43 w 46"/>
                <a:gd name="T1" fmla="*/ 0 h 118"/>
                <a:gd name="T2" fmla="*/ 0 w 46"/>
                <a:gd name="T3" fmla="*/ 43 h 118"/>
                <a:gd name="T4" fmla="*/ 31 w 46"/>
                <a:gd name="T5" fmla="*/ 74 h 118"/>
                <a:gd name="T6" fmla="*/ 41 w 46"/>
                <a:gd name="T7" fmla="*/ 118 h 118"/>
                <a:gd name="T8" fmla="*/ 43 w 46"/>
                <a:gd name="T9" fmla="*/ 104 h 118"/>
                <a:gd name="T10" fmla="*/ 43 w 46"/>
                <a:gd name="T11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118">
                  <a:moveTo>
                    <a:pt x="43" y="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43" y="86"/>
                    <a:pt x="46" y="103"/>
                    <a:pt x="41" y="118"/>
                  </a:cubicBezTo>
                  <a:cubicBezTo>
                    <a:pt x="43" y="114"/>
                    <a:pt x="43" y="109"/>
                    <a:pt x="43" y="104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FBAB18"/>
            </a:solidFill>
            <a:ln w="3175">
              <a:solidFill>
                <a:srgbClr val="FBAB1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  <p:sp>
          <p:nvSpPr>
            <p:cNvPr id="380" name="Freeform 62">
              <a:extLst>
                <a:ext uri="{FF2B5EF4-FFF2-40B4-BE49-F238E27FC236}">
                  <a16:creationId xmlns:a16="http://schemas.microsoft.com/office/drawing/2014/main" id="{313478DD-438E-46D7-9597-AF500D41287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321292" y="125305"/>
              <a:ext cx="97142" cy="114554"/>
            </a:xfrm>
            <a:custGeom>
              <a:avLst/>
              <a:gdLst>
                <a:gd name="T0" fmla="*/ 43 w 89"/>
                <a:gd name="T1" fmla="*/ 0 h 105"/>
                <a:gd name="T2" fmla="*/ 13 w 89"/>
                <a:gd name="T3" fmla="*/ 31 h 105"/>
                <a:gd name="T4" fmla="*/ 0 w 89"/>
                <a:gd name="T5" fmla="*/ 61 h 105"/>
                <a:gd name="T6" fmla="*/ 36 w 89"/>
                <a:gd name="T7" fmla="*/ 104 h 105"/>
                <a:gd name="T8" fmla="*/ 39 w 89"/>
                <a:gd name="T9" fmla="*/ 104 h 105"/>
                <a:gd name="T10" fmla="*/ 39 w 89"/>
                <a:gd name="T11" fmla="*/ 104 h 105"/>
                <a:gd name="T12" fmla="*/ 43 w 89"/>
                <a:gd name="T13" fmla="*/ 105 h 105"/>
                <a:gd name="T14" fmla="*/ 47 w 89"/>
                <a:gd name="T15" fmla="*/ 104 h 105"/>
                <a:gd name="T16" fmla="*/ 48 w 89"/>
                <a:gd name="T17" fmla="*/ 104 h 105"/>
                <a:gd name="T18" fmla="*/ 52 w 89"/>
                <a:gd name="T19" fmla="*/ 104 h 105"/>
                <a:gd name="T20" fmla="*/ 52 w 89"/>
                <a:gd name="T21" fmla="*/ 104 h 105"/>
                <a:gd name="T22" fmla="*/ 56 w 89"/>
                <a:gd name="T23" fmla="*/ 103 h 105"/>
                <a:gd name="T24" fmla="*/ 84 w 89"/>
                <a:gd name="T25" fmla="*/ 75 h 105"/>
                <a:gd name="T26" fmla="*/ 74 w 89"/>
                <a:gd name="T27" fmla="*/ 31 h 105"/>
                <a:gd name="T28" fmla="*/ 43 w 89"/>
                <a:gd name="T2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105">
                  <a:moveTo>
                    <a:pt x="43" y="0"/>
                  </a:moveTo>
                  <a:cubicBezTo>
                    <a:pt x="13" y="31"/>
                    <a:pt x="13" y="31"/>
                    <a:pt x="13" y="31"/>
                  </a:cubicBezTo>
                  <a:cubicBezTo>
                    <a:pt x="4" y="39"/>
                    <a:pt x="0" y="50"/>
                    <a:pt x="0" y="61"/>
                  </a:cubicBezTo>
                  <a:cubicBezTo>
                    <a:pt x="0" y="83"/>
                    <a:pt x="16" y="101"/>
                    <a:pt x="36" y="104"/>
                  </a:cubicBezTo>
                  <a:cubicBezTo>
                    <a:pt x="37" y="104"/>
                    <a:pt x="38" y="104"/>
                    <a:pt x="39" y="104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40" y="104"/>
                    <a:pt x="42" y="105"/>
                    <a:pt x="43" y="105"/>
                  </a:cubicBezTo>
                  <a:cubicBezTo>
                    <a:pt x="45" y="105"/>
                    <a:pt x="46" y="104"/>
                    <a:pt x="47" y="104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0" y="104"/>
                    <a:pt x="51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4" y="103"/>
                    <a:pt x="55" y="103"/>
                    <a:pt x="56" y="103"/>
                  </a:cubicBezTo>
                  <a:cubicBezTo>
                    <a:pt x="69" y="98"/>
                    <a:pt x="80" y="88"/>
                    <a:pt x="84" y="75"/>
                  </a:cubicBezTo>
                  <a:cubicBezTo>
                    <a:pt x="89" y="60"/>
                    <a:pt x="86" y="43"/>
                    <a:pt x="74" y="31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F34D00"/>
            </a:solidFill>
            <a:ln w="3175">
              <a:solidFill>
                <a:srgbClr val="F34D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</p:grpSp>
      <p:sp>
        <p:nvSpPr>
          <p:cNvPr id="128" name="Flowchart: Manual Operation 127">
            <a:extLst>
              <a:ext uri="{FF2B5EF4-FFF2-40B4-BE49-F238E27FC236}">
                <a16:creationId xmlns:a16="http://schemas.microsoft.com/office/drawing/2014/main" id="{EA7D0784-98A5-4157-A4E4-90B41B40E1A8}"/>
              </a:ext>
            </a:extLst>
          </p:cNvPr>
          <p:cNvSpPr/>
          <p:nvPr/>
        </p:nvSpPr>
        <p:spPr>
          <a:xfrm rot="16200000" flipV="1">
            <a:off x="-120814" y="2876032"/>
            <a:ext cx="1699224" cy="823210"/>
          </a:xfrm>
          <a:prstGeom prst="flowChartManualOperation">
            <a:avLst/>
          </a:prstGeom>
          <a:solidFill>
            <a:schemeClr val="accent4"/>
          </a:solidFill>
          <a:ln w="3175" cap="flat" cmpd="sng" algn="ctr">
            <a:noFill/>
            <a:prstDash val="solid"/>
          </a:ln>
          <a:effectLst/>
        </p:spPr>
        <p:txBody>
          <a:bodyPr vert="vert270" lIns="91432" tIns="45716" rIns="91432" bIns="45716" rtlCol="0" anchor="ctr"/>
          <a:lstStyle/>
          <a:p>
            <a:pPr marL="0" marR="0" lvl="0" indent="0" algn="ctr" defTabSz="685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75" kern="0" dirty="0">
                <a:solidFill>
                  <a:schemeClr val="bg2"/>
                </a:solidFill>
                <a:latin typeface="+mn-lt"/>
              </a:rPr>
              <a:t>In-process insights</a:t>
            </a:r>
          </a:p>
        </p:txBody>
      </p:sp>
    </p:spTree>
    <p:extLst>
      <p:ext uri="{BB962C8B-B14F-4D97-AF65-F5344CB8AC3E}">
        <p14:creationId xmlns:p14="http://schemas.microsoft.com/office/powerpoint/2010/main" val="249123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7" grpId="0" animBg="1"/>
      <p:bldP spid="7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>
            <a:spLocks noChangeArrowheads="1"/>
          </p:cNvSpPr>
          <p:nvPr/>
        </p:nvSpPr>
        <p:spPr bwMode="auto">
          <a:xfrm flipH="1">
            <a:off x="544996" y="3084204"/>
            <a:ext cx="2330108" cy="1617482"/>
          </a:xfrm>
          <a:prstGeom prst="roundRect">
            <a:avLst>
              <a:gd name="adj" fmla="val 6907"/>
            </a:avLst>
          </a:prstGeom>
          <a:solidFill>
            <a:srgbClr val="FFFFFF">
              <a:lumMod val="95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lIns="137160" tIns="205740" rIns="51442" bIns="51442" anchor="t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Arial"/>
                <a:ea typeface="ＭＳ Ｐゴシック" charset="0"/>
              </a:rPr>
              <a:t>Accelerate</a:t>
            </a:r>
            <a:endParaRPr kumimoji="1" lang="en-US" sz="15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Arial"/>
              <a:ea typeface="ＭＳ Ｐゴシック" charset="0"/>
            </a:endParaRPr>
          </a:p>
          <a:p>
            <a:pPr marL="128588" marR="0" lvl="0" indent="-1285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1" lang="en-US" sz="825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Arial"/>
              <a:ea typeface="ＭＳ Ｐゴシック" charset="0"/>
            </a:endParaRPr>
          </a:p>
          <a:p>
            <a:pPr marL="128588" marR="0" lvl="0" indent="-1285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</a:rPr>
              <a:t>Cross-functional, collaborative data science project pods</a:t>
            </a:r>
          </a:p>
          <a:p>
            <a:pPr marL="128588" marR="0" lvl="0" indent="-1285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</a:rPr>
              <a:t>Dynamic sourcing from the community</a:t>
            </a:r>
          </a:p>
        </p:txBody>
      </p:sp>
      <p:sp>
        <p:nvSpPr>
          <p:cNvPr id="3" name="Rounded Rectangle 2"/>
          <p:cNvSpPr>
            <a:spLocks noChangeArrowheads="1"/>
          </p:cNvSpPr>
          <p:nvPr/>
        </p:nvSpPr>
        <p:spPr bwMode="auto">
          <a:xfrm flipH="1">
            <a:off x="3427820" y="3084204"/>
            <a:ext cx="2330108" cy="1617482"/>
          </a:xfrm>
          <a:prstGeom prst="roundRect">
            <a:avLst>
              <a:gd name="adj" fmla="val 6907"/>
            </a:avLst>
          </a:prstGeom>
          <a:solidFill>
            <a:srgbClr val="FFFFFF">
              <a:lumMod val="95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lIns="137160" tIns="205740" rIns="51442" bIns="51442" anchor="t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Arial"/>
                <a:ea typeface="ＭＳ Ｐゴシック" charset="0"/>
              </a:rPr>
              <a:t>Scale</a:t>
            </a:r>
            <a:endParaRPr kumimoji="1" lang="en-US" sz="15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Arial"/>
              <a:ea typeface="ＭＳ Ｐゴシック" charset="0"/>
            </a:endParaRPr>
          </a:p>
          <a:p>
            <a:pPr marL="128588" marR="0" lvl="0" indent="-1285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1" lang="en-US" sz="825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Arial"/>
              <a:ea typeface="ＭＳ Ｐゴシック" charset="0"/>
            </a:endParaRPr>
          </a:p>
          <a:p>
            <a:pPr marL="128588" marR="0" lvl="0" indent="-1285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</a:rPr>
              <a:t>Reusable code and model repository</a:t>
            </a:r>
          </a:p>
          <a:p>
            <a:pPr marL="128588" marR="0" lvl="0" indent="-1285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</a:rPr>
              <a:t>Model lifecycle management platform</a:t>
            </a:r>
          </a:p>
          <a:p>
            <a:pPr marL="128588" marR="0" lvl="0" indent="-1285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</a:rPr>
              <a:t>Data preparation as a service</a:t>
            </a:r>
          </a:p>
          <a:p>
            <a:pPr marL="128588" marR="0" lvl="0" indent="-1285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</a:rPr>
              <a:t>Methodologies and best practices</a:t>
            </a:r>
          </a:p>
          <a:p>
            <a:pPr marL="128588" marR="0" lvl="0" indent="-1285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</a:rPr>
              <a:t>Recommended tools</a:t>
            </a: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 flipH="1">
            <a:off x="6323300" y="3084204"/>
            <a:ext cx="2317452" cy="1617482"/>
          </a:xfrm>
          <a:prstGeom prst="roundRect">
            <a:avLst>
              <a:gd name="adj" fmla="val 6907"/>
            </a:avLst>
          </a:prstGeom>
          <a:solidFill>
            <a:srgbClr val="FFFFFF">
              <a:lumMod val="95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lIns="137160" tIns="205740" rIns="51442" bIns="51442" anchor="t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Arial"/>
                <a:ea typeface="ＭＳ Ｐゴシック" charset="0"/>
              </a:rPr>
              <a:t>Amplify</a:t>
            </a:r>
            <a:endParaRPr kumimoji="1" lang="en-US" sz="15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Arial"/>
              <a:ea typeface="ＭＳ Ｐゴシック" charset="0"/>
            </a:endParaRPr>
          </a:p>
          <a:p>
            <a:pPr marL="128588" marR="0" lvl="0" indent="-1285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1" lang="en-US" sz="825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Arial"/>
              <a:ea typeface="ＭＳ Ｐゴシック" charset="0"/>
            </a:endParaRPr>
          </a:p>
          <a:p>
            <a:pPr marL="128588" marR="0" lvl="0" indent="-1285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</a:rPr>
              <a:t>Data Science Certifications: Practitioners, Engineers, Project Managers and Leaders</a:t>
            </a:r>
          </a:p>
          <a:p>
            <a:pPr marL="128588" marR="0" lvl="0" indent="-1285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</a:rPr>
              <a:t>Career paths and titles</a:t>
            </a:r>
          </a:p>
          <a:p>
            <a:pPr marL="128588" marR="0" lvl="0" indent="-1285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</a:rPr>
              <a:t>Mentoring and coaching </a:t>
            </a:r>
          </a:p>
          <a:p>
            <a:pPr marL="128588" marR="0" lvl="0" indent="-1285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</a:rPr>
              <a:t>Community events and competitions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 rot="5400000">
            <a:off x="7195073" y="2855823"/>
            <a:ext cx="565042" cy="239632"/>
            <a:chOff x="7413625" y="908050"/>
            <a:chExt cx="1167897" cy="495300"/>
          </a:xfrm>
        </p:grpSpPr>
        <p:sp>
          <p:nvSpPr>
            <p:cNvPr id="6" name="Freeform 60"/>
            <p:cNvSpPr>
              <a:spLocks noEditPoints="1"/>
            </p:cNvSpPr>
            <p:nvPr/>
          </p:nvSpPr>
          <p:spPr bwMode="auto">
            <a:xfrm>
              <a:off x="7413625" y="1093787"/>
              <a:ext cx="1160463" cy="123825"/>
            </a:xfrm>
            <a:custGeom>
              <a:avLst/>
              <a:gdLst>
                <a:gd name="T0" fmla="*/ 654 w 664"/>
                <a:gd name="T1" fmla="*/ 61 h 71"/>
                <a:gd name="T2" fmla="*/ 653 w 664"/>
                <a:gd name="T3" fmla="*/ 61 h 71"/>
                <a:gd name="T4" fmla="*/ 653 w 664"/>
                <a:gd name="T5" fmla="*/ 61 h 71"/>
                <a:gd name="T6" fmla="*/ 654 w 664"/>
                <a:gd name="T7" fmla="*/ 61 h 71"/>
                <a:gd name="T8" fmla="*/ 654 w 664"/>
                <a:gd name="T9" fmla="*/ 60 h 71"/>
                <a:gd name="T10" fmla="*/ 654 w 664"/>
                <a:gd name="T11" fmla="*/ 61 h 71"/>
                <a:gd name="T12" fmla="*/ 654 w 664"/>
                <a:gd name="T13" fmla="*/ 60 h 71"/>
                <a:gd name="T14" fmla="*/ 654 w 664"/>
                <a:gd name="T15" fmla="*/ 60 h 71"/>
                <a:gd name="T16" fmla="*/ 654 w 664"/>
                <a:gd name="T17" fmla="*/ 60 h 71"/>
                <a:gd name="T18" fmla="*/ 654 w 664"/>
                <a:gd name="T19" fmla="*/ 60 h 71"/>
                <a:gd name="T20" fmla="*/ 654 w 664"/>
                <a:gd name="T21" fmla="*/ 60 h 71"/>
                <a:gd name="T22" fmla="*/ 654 w 664"/>
                <a:gd name="T23" fmla="*/ 60 h 71"/>
                <a:gd name="T24" fmla="*/ 654 w 664"/>
                <a:gd name="T25" fmla="*/ 60 h 71"/>
                <a:gd name="T26" fmla="*/ 654 w 664"/>
                <a:gd name="T27" fmla="*/ 60 h 71"/>
                <a:gd name="T28" fmla="*/ 654 w 664"/>
                <a:gd name="T29" fmla="*/ 60 h 71"/>
                <a:gd name="T30" fmla="*/ 654 w 664"/>
                <a:gd name="T31" fmla="*/ 60 h 71"/>
                <a:gd name="T32" fmla="*/ 654 w 664"/>
                <a:gd name="T33" fmla="*/ 60 h 71"/>
                <a:gd name="T34" fmla="*/ 654 w 664"/>
                <a:gd name="T35" fmla="*/ 60 h 71"/>
                <a:gd name="T36" fmla="*/ 654 w 664"/>
                <a:gd name="T37" fmla="*/ 60 h 71"/>
                <a:gd name="T38" fmla="*/ 661 w 664"/>
                <a:gd name="T39" fmla="*/ 50 h 71"/>
                <a:gd name="T40" fmla="*/ 660 w 664"/>
                <a:gd name="T41" fmla="*/ 51 h 71"/>
                <a:gd name="T42" fmla="*/ 661 w 664"/>
                <a:gd name="T43" fmla="*/ 50 h 71"/>
                <a:gd name="T44" fmla="*/ 661 w 664"/>
                <a:gd name="T45" fmla="*/ 21 h 71"/>
                <a:gd name="T46" fmla="*/ 664 w 664"/>
                <a:gd name="T47" fmla="*/ 36 h 71"/>
                <a:gd name="T48" fmla="*/ 661 w 664"/>
                <a:gd name="T49" fmla="*/ 50 h 71"/>
                <a:gd name="T50" fmla="*/ 664 w 664"/>
                <a:gd name="T51" fmla="*/ 36 h 71"/>
                <a:gd name="T52" fmla="*/ 661 w 664"/>
                <a:gd name="T53" fmla="*/ 21 h 71"/>
                <a:gd name="T54" fmla="*/ 661 w 664"/>
                <a:gd name="T55" fmla="*/ 21 h 71"/>
                <a:gd name="T56" fmla="*/ 661 w 664"/>
                <a:gd name="T57" fmla="*/ 21 h 71"/>
                <a:gd name="T58" fmla="*/ 661 w 664"/>
                <a:gd name="T59" fmla="*/ 21 h 71"/>
                <a:gd name="T60" fmla="*/ 543 w 664"/>
                <a:gd name="T61" fmla="*/ 0 h 71"/>
                <a:gd name="T62" fmla="*/ 35 w 664"/>
                <a:gd name="T63" fmla="*/ 0 h 71"/>
                <a:gd name="T64" fmla="*/ 0 w 664"/>
                <a:gd name="T65" fmla="*/ 36 h 71"/>
                <a:gd name="T66" fmla="*/ 35 w 664"/>
                <a:gd name="T67" fmla="*/ 71 h 71"/>
                <a:gd name="T68" fmla="*/ 543 w 664"/>
                <a:gd name="T69" fmla="*/ 71 h 71"/>
                <a:gd name="T70" fmla="*/ 578 w 664"/>
                <a:gd name="T71" fmla="*/ 36 h 71"/>
                <a:gd name="T72" fmla="*/ 543 w 664"/>
                <a:gd name="T73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4" h="71">
                  <a:moveTo>
                    <a:pt x="654" y="61"/>
                  </a:moveTo>
                  <a:cubicBezTo>
                    <a:pt x="653" y="61"/>
                    <a:pt x="653" y="61"/>
                    <a:pt x="653" y="61"/>
                  </a:cubicBezTo>
                  <a:cubicBezTo>
                    <a:pt x="653" y="61"/>
                    <a:pt x="653" y="61"/>
                    <a:pt x="653" y="61"/>
                  </a:cubicBezTo>
                  <a:cubicBezTo>
                    <a:pt x="653" y="61"/>
                    <a:pt x="653" y="61"/>
                    <a:pt x="654" y="61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1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61" y="50"/>
                  </a:moveTo>
                  <a:cubicBezTo>
                    <a:pt x="660" y="50"/>
                    <a:pt x="660" y="50"/>
                    <a:pt x="660" y="51"/>
                  </a:cubicBezTo>
                  <a:cubicBezTo>
                    <a:pt x="660" y="50"/>
                    <a:pt x="660" y="50"/>
                    <a:pt x="661" y="50"/>
                  </a:cubicBezTo>
                  <a:moveTo>
                    <a:pt x="661" y="21"/>
                  </a:moveTo>
                  <a:cubicBezTo>
                    <a:pt x="663" y="26"/>
                    <a:pt x="664" y="31"/>
                    <a:pt x="664" y="36"/>
                  </a:cubicBezTo>
                  <a:cubicBezTo>
                    <a:pt x="664" y="41"/>
                    <a:pt x="663" y="46"/>
                    <a:pt x="661" y="50"/>
                  </a:cubicBezTo>
                  <a:cubicBezTo>
                    <a:pt x="663" y="46"/>
                    <a:pt x="664" y="41"/>
                    <a:pt x="664" y="36"/>
                  </a:cubicBezTo>
                  <a:cubicBezTo>
                    <a:pt x="664" y="31"/>
                    <a:pt x="663" y="26"/>
                    <a:pt x="661" y="21"/>
                  </a:cubicBezTo>
                  <a:moveTo>
                    <a:pt x="661" y="21"/>
                  </a:moveTo>
                  <a:cubicBezTo>
                    <a:pt x="661" y="21"/>
                    <a:pt x="661" y="21"/>
                    <a:pt x="661" y="21"/>
                  </a:cubicBezTo>
                  <a:cubicBezTo>
                    <a:pt x="661" y="21"/>
                    <a:pt x="661" y="21"/>
                    <a:pt x="661" y="21"/>
                  </a:cubicBezTo>
                  <a:moveTo>
                    <a:pt x="543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6"/>
                    <a:pt x="0" y="36"/>
                  </a:cubicBezTo>
                  <a:cubicBezTo>
                    <a:pt x="0" y="55"/>
                    <a:pt x="15" y="71"/>
                    <a:pt x="35" y="71"/>
                  </a:cubicBezTo>
                  <a:cubicBezTo>
                    <a:pt x="543" y="71"/>
                    <a:pt x="543" y="71"/>
                    <a:pt x="543" y="71"/>
                  </a:cubicBezTo>
                  <a:cubicBezTo>
                    <a:pt x="578" y="36"/>
                    <a:pt x="578" y="36"/>
                    <a:pt x="578" y="36"/>
                  </a:cubicBezTo>
                  <a:cubicBezTo>
                    <a:pt x="543" y="0"/>
                    <a:pt x="543" y="0"/>
                    <a:pt x="543" y="0"/>
                  </a:cubicBezTo>
                </a:path>
              </a:pathLst>
            </a:custGeom>
            <a:solidFill>
              <a:srgbClr val="FBAB18"/>
            </a:solidFill>
            <a:ln w="12700">
              <a:solidFill>
                <a:srgbClr val="FBAB18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7" name="Freeform 61"/>
            <p:cNvSpPr>
              <a:spLocks/>
            </p:cNvSpPr>
            <p:nvPr/>
          </p:nvSpPr>
          <p:spPr bwMode="auto">
            <a:xfrm>
              <a:off x="8259763" y="908050"/>
              <a:ext cx="295275" cy="204787"/>
            </a:xfrm>
            <a:custGeom>
              <a:avLst/>
              <a:gdLst>
                <a:gd name="T0" fmla="*/ 38 w 169"/>
                <a:gd name="T1" fmla="*/ 0 h 117"/>
                <a:gd name="T2" fmla="*/ 13 w 169"/>
                <a:gd name="T3" fmla="*/ 11 h 117"/>
                <a:gd name="T4" fmla="*/ 13 w 169"/>
                <a:gd name="T5" fmla="*/ 61 h 117"/>
                <a:gd name="T6" fmla="*/ 59 w 169"/>
                <a:gd name="T7" fmla="*/ 106 h 117"/>
                <a:gd name="T8" fmla="*/ 144 w 169"/>
                <a:gd name="T9" fmla="*/ 106 h 117"/>
                <a:gd name="T10" fmla="*/ 144 w 169"/>
                <a:gd name="T11" fmla="*/ 106 h 117"/>
                <a:gd name="T12" fmla="*/ 148 w 169"/>
                <a:gd name="T13" fmla="*/ 107 h 117"/>
                <a:gd name="T14" fmla="*/ 156 w 169"/>
                <a:gd name="T15" fmla="*/ 108 h 117"/>
                <a:gd name="T16" fmla="*/ 156 w 169"/>
                <a:gd name="T17" fmla="*/ 108 h 117"/>
                <a:gd name="T18" fmla="*/ 156 w 169"/>
                <a:gd name="T19" fmla="*/ 108 h 117"/>
                <a:gd name="T20" fmla="*/ 169 w 169"/>
                <a:gd name="T21" fmla="*/ 117 h 117"/>
                <a:gd name="T22" fmla="*/ 63 w 169"/>
                <a:gd name="T23" fmla="*/ 11 h 117"/>
                <a:gd name="T24" fmla="*/ 38 w 169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117">
                  <a:moveTo>
                    <a:pt x="38" y="0"/>
                  </a:moveTo>
                  <a:cubicBezTo>
                    <a:pt x="29" y="0"/>
                    <a:pt x="20" y="4"/>
                    <a:pt x="13" y="11"/>
                  </a:cubicBezTo>
                  <a:cubicBezTo>
                    <a:pt x="0" y="25"/>
                    <a:pt x="0" y="47"/>
                    <a:pt x="13" y="61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6" y="106"/>
                    <a:pt x="147" y="106"/>
                    <a:pt x="148" y="107"/>
                  </a:cubicBezTo>
                  <a:cubicBezTo>
                    <a:pt x="151" y="107"/>
                    <a:pt x="154" y="107"/>
                    <a:pt x="156" y="108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61" y="110"/>
                    <a:pt x="166" y="113"/>
                    <a:pt x="169" y="117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57" y="4"/>
                    <a:pt x="48" y="0"/>
                    <a:pt x="38" y="0"/>
                  </a:cubicBezTo>
                </a:path>
              </a:pathLst>
            </a:custGeom>
            <a:solidFill>
              <a:srgbClr val="FBAB18"/>
            </a:solidFill>
            <a:ln w="12700">
              <a:solidFill>
                <a:srgbClr val="FBAB18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8" name="Freeform 62"/>
            <p:cNvSpPr>
              <a:spLocks noEditPoints="1"/>
            </p:cNvSpPr>
            <p:nvPr/>
          </p:nvSpPr>
          <p:spPr bwMode="auto">
            <a:xfrm>
              <a:off x="8362950" y="1093787"/>
              <a:ext cx="169863" cy="61912"/>
            </a:xfrm>
            <a:custGeom>
              <a:avLst/>
              <a:gdLst>
                <a:gd name="T0" fmla="*/ 97 w 97"/>
                <a:gd name="T1" fmla="*/ 2 h 36"/>
                <a:gd name="T2" fmla="*/ 97 w 97"/>
                <a:gd name="T3" fmla="*/ 2 h 36"/>
                <a:gd name="T4" fmla="*/ 97 w 97"/>
                <a:gd name="T5" fmla="*/ 2 h 36"/>
                <a:gd name="T6" fmla="*/ 89 w 97"/>
                <a:gd name="T7" fmla="*/ 1 h 36"/>
                <a:gd name="T8" fmla="*/ 97 w 97"/>
                <a:gd name="T9" fmla="*/ 2 h 36"/>
                <a:gd name="T10" fmla="*/ 89 w 97"/>
                <a:gd name="T11" fmla="*/ 1 h 36"/>
                <a:gd name="T12" fmla="*/ 85 w 97"/>
                <a:gd name="T13" fmla="*/ 0 h 36"/>
                <a:gd name="T14" fmla="*/ 0 w 97"/>
                <a:gd name="T15" fmla="*/ 0 h 36"/>
                <a:gd name="T16" fmla="*/ 35 w 97"/>
                <a:gd name="T17" fmla="*/ 36 h 36"/>
                <a:gd name="T18" fmla="*/ 60 w 97"/>
                <a:gd name="T19" fmla="*/ 11 h 36"/>
                <a:gd name="T20" fmla="*/ 85 w 97"/>
                <a:gd name="T2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36">
                  <a:moveTo>
                    <a:pt x="97" y="2"/>
                  </a:moveTo>
                  <a:cubicBezTo>
                    <a:pt x="97" y="2"/>
                    <a:pt x="97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moveTo>
                    <a:pt x="89" y="1"/>
                  </a:moveTo>
                  <a:cubicBezTo>
                    <a:pt x="92" y="1"/>
                    <a:pt x="94" y="1"/>
                    <a:pt x="97" y="2"/>
                  </a:cubicBezTo>
                  <a:cubicBezTo>
                    <a:pt x="95" y="1"/>
                    <a:pt x="92" y="1"/>
                    <a:pt x="89" y="1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7" y="4"/>
                    <a:pt x="76" y="0"/>
                    <a:pt x="85" y="0"/>
                  </a:cubicBezTo>
                </a:path>
              </a:pathLst>
            </a:custGeom>
            <a:solidFill>
              <a:srgbClr val="F77303"/>
            </a:solidFill>
            <a:ln w="12700">
              <a:solidFill>
                <a:srgbClr val="F77303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9" name="Freeform 63"/>
            <p:cNvSpPr>
              <a:spLocks/>
            </p:cNvSpPr>
            <p:nvPr/>
          </p:nvSpPr>
          <p:spPr bwMode="auto">
            <a:xfrm>
              <a:off x="8259763" y="1200150"/>
              <a:ext cx="295275" cy="203200"/>
            </a:xfrm>
            <a:custGeom>
              <a:avLst/>
              <a:gdLst>
                <a:gd name="T0" fmla="*/ 169 w 169"/>
                <a:gd name="T1" fmla="*/ 0 h 116"/>
                <a:gd name="T2" fmla="*/ 169 w 169"/>
                <a:gd name="T3" fmla="*/ 0 h 116"/>
                <a:gd name="T4" fmla="*/ 169 w 169"/>
                <a:gd name="T5" fmla="*/ 0 h 116"/>
                <a:gd name="T6" fmla="*/ 169 w 169"/>
                <a:gd name="T7" fmla="*/ 0 h 116"/>
                <a:gd name="T8" fmla="*/ 169 w 169"/>
                <a:gd name="T9" fmla="*/ 0 h 116"/>
                <a:gd name="T10" fmla="*/ 169 w 169"/>
                <a:gd name="T11" fmla="*/ 0 h 116"/>
                <a:gd name="T12" fmla="*/ 169 w 169"/>
                <a:gd name="T13" fmla="*/ 0 h 116"/>
                <a:gd name="T14" fmla="*/ 169 w 169"/>
                <a:gd name="T15" fmla="*/ 0 h 116"/>
                <a:gd name="T16" fmla="*/ 169 w 169"/>
                <a:gd name="T17" fmla="*/ 0 h 116"/>
                <a:gd name="T18" fmla="*/ 169 w 169"/>
                <a:gd name="T19" fmla="*/ 0 h 116"/>
                <a:gd name="T20" fmla="*/ 168 w 169"/>
                <a:gd name="T21" fmla="*/ 1 h 116"/>
                <a:gd name="T22" fmla="*/ 168 w 169"/>
                <a:gd name="T23" fmla="*/ 1 h 116"/>
                <a:gd name="T24" fmla="*/ 159 w 169"/>
                <a:gd name="T25" fmla="*/ 7 h 116"/>
                <a:gd name="T26" fmla="*/ 159 w 169"/>
                <a:gd name="T27" fmla="*/ 7 h 116"/>
                <a:gd name="T28" fmla="*/ 159 w 169"/>
                <a:gd name="T29" fmla="*/ 7 h 116"/>
                <a:gd name="T30" fmla="*/ 144 w 169"/>
                <a:gd name="T31" fmla="*/ 10 h 116"/>
                <a:gd name="T32" fmla="*/ 59 w 169"/>
                <a:gd name="T33" fmla="*/ 10 h 116"/>
                <a:gd name="T34" fmla="*/ 13 w 169"/>
                <a:gd name="T35" fmla="*/ 56 h 116"/>
                <a:gd name="T36" fmla="*/ 13 w 169"/>
                <a:gd name="T37" fmla="*/ 106 h 116"/>
                <a:gd name="T38" fmla="*/ 38 w 169"/>
                <a:gd name="T39" fmla="*/ 116 h 116"/>
                <a:gd name="T40" fmla="*/ 63 w 169"/>
                <a:gd name="T41" fmla="*/ 106 h 116"/>
                <a:gd name="T42" fmla="*/ 169 w 169"/>
                <a:gd name="T4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9" h="116">
                  <a:moveTo>
                    <a:pt x="169" y="0"/>
                  </a:move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8" y="1"/>
                    <a:pt x="168" y="1"/>
                  </a:cubicBezTo>
                  <a:cubicBezTo>
                    <a:pt x="168" y="1"/>
                    <a:pt x="168" y="1"/>
                    <a:pt x="168" y="1"/>
                  </a:cubicBezTo>
                  <a:cubicBezTo>
                    <a:pt x="166" y="3"/>
                    <a:pt x="162" y="5"/>
                    <a:pt x="159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5" y="9"/>
                    <a:pt x="150" y="10"/>
                    <a:pt x="144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0" y="69"/>
                    <a:pt x="0" y="92"/>
                    <a:pt x="13" y="106"/>
                  </a:cubicBezTo>
                  <a:cubicBezTo>
                    <a:pt x="20" y="113"/>
                    <a:pt x="29" y="116"/>
                    <a:pt x="38" y="116"/>
                  </a:cubicBezTo>
                  <a:cubicBezTo>
                    <a:pt x="48" y="116"/>
                    <a:pt x="57" y="113"/>
                    <a:pt x="63" y="106"/>
                  </a:cubicBezTo>
                  <a:cubicBezTo>
                    <a:pt x="169" y="0"/>
                    <a:pt x="169" y="0"/>
                    <a:pt x="169" y="0"/>
                  </a:cubicBezTo>
                </a:path>
              </a:pathLst>
            </a:custGeom>
            <a:solidFill>
              <a:srgbClr val="FBAB18"/>
            </a:solidFill>
            <a:ln w="12700">
              <a:solidFill>
                <a:srgbClr val="FBAB18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10" name="Freeform 64"/>
            <p:cNvSpPr>
              <a:spLocks noEditPoints="1"/>
            </p:cNvSpPr>
            <p:nvPr/>
          </p:nvSpPr>
          <p:spPr bwMode="auto">
            <a:xfrm>
              <a:off x="8362950" y="1155700"/>
              <a:ext cx="192088" cy="61912"/>
            </a:xfrm>
            <a:custGeom>
              <a:avLst/>
              <a:gdLst>
                <a:gd name="T0" fmla="*/ 100 w 110"/>
                <a:gd name="T1" fmla="*/ 32 h 35"/>
                <a:gd name="T2" fmla="*/ 100 w 110"/>
                <a:gd name="T3" fmla="*/ 32 h 35"/>
                <a:gd name="T4" fmla="*/ 100 w 110"/>
                <a:gd name="T5" fmla="*/ 32 h 35"/>
                <a:gd name="T6" fmla="*/ 109 w 110"/>
                <a:gd name="T7" fmla="*/ 26 h 35"/>
                <a:gd name="T8" fmla="*/ 109 w 110"/>
                <a:gd name="T9" fmla="*/ 26 h 35"/>
                <a:gd name="T10" fmla="*/ 109 w 110"/>
                <a:gd name="T11" fmla="*/ 26 h 35"/>
                <a:gd name="T12" fmla="*/ 110 w 110"/>
                <a:gd name="T13" fmla="*/ 25 h 35"/>
                <a:gd name="T14" fmla="*/ 110 w 110"/>
                <a:gd name="T15" fmla="*/ 25 h 35"/>
                <a:gd name="T16" fmla="*/ 110 w 110"/>
                <a:gd name="T17" fmla="*/ 25 h 35"/>
                <a:gd name="T18" fmla="*/ 110 w 110"/>
                <a:gd name="T19" fmla="*/ 25 h 35"/>
                <a:gd name="T20" fmla="*/ 110 w 110"/>
                <a:gd name="T21" fmla="*/ 25 h 35"/>
                <a:gd name="T22" fmla="*/ 110 w 110"/>
                <a:gd name="T23" fmla="*/ 25 h 35"/>
                <a:gd name="T24" fmla="*/ 110 w 110"/>
                <a:gd name="T25" fmla="*/ 25 h 35"/>
                <a:gd name="T26" fmla="*/ 110 w 110"/>
                <a:gd name="T27" fmla="*/ 25 h 35"/>
                <a:gd name="T28" fmla="*/ 110 w 110"/>
                <a:gd name="T29" fmla="*/ 25 h 35"/>
                <a:gd name="T30" fmla="*/ 110 w 110"/>
                <a:gd name="T31" fmla="*/ 25 h 35"/>
                <a:gd name="T32" fmla="*/ 110 w 110"/>
                <a:gd name="T33" fmla="*/ 25 h 35"/>
                <a:gd name="T34" fmla="*/ 110 w 110"/>
                <a:gd name="T35" fmla="*/ 25 h 35"/>
                <a:gd name="T36" fmla="*/ 110 w 110"/>
                <a:gd name="T37" fmla="*/ 25 h 35"/>
                <a:gd name="T38" fmla="*/ 110 w 110"/>
                <a:gd name="T39" fmla="*/ 25 h 35"/>
                <a:gd name="T40" fmla="*/ 110 w 110"/>
                <a:gd name="T41" fmla="*/ 25 h 35"/>
                <a:gd name="T42" fmla="*/ 110 w 110"/>
                <a:gd name="T43" fmla="*/ 25 h 35"/>
                <a:gd name="T44" fmla="*/ 35 w 110"/>
                <a:gd name="T45" fmla="*/ 0 h 35"/>
                <a:gd name="T46" fmla="*/ 0 w 110"/>
                <a:gd name="T47" fmla="*/ 35 h 35"/>
                <a:gd name="T48" fmla="*/ 85 w 110"/>
                <a:gd name="T49" fmla="*/ 35 h 35"/>
                <a:gd name="T50" fmla="*/ 100 w 110"/>
                <a:gd name="T51" fmla="*/ 32 h 35"/>
                <a:gd name="T52" fmla="*/ 85 w 110"/>
                <a:gd name="T53" fmla="*/ 35 h 35"/>
                <a:gd name="T54" fmla="*/ 60 w 110"/>
                <a:gd name="T55" fmla="*/ 25 h 35"/>
                <a:gd name="T56" fmla="*/ 35 w 110"/>
                <a:gd name="T5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35">
                  <a:moveTo>
                    <a:pt x="100" y="32"/>
                  </a:move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2"/>
                  </a:cubicBezTo>
                  <a:moveTo>
                    <a:pt x="109" y="26"/>
                  </a:moveTo>
                  <a:cubicBezTo>
                    <a:pt x="109" y="26"/>
                    <a:pt x="109" y="26"/>
                    <a:pt x="109" y="26"/>
                  </a:cubicBezTo>
                  <a:cubicBezTo>
                    <a:pt x="109" y="26"/>
                    <a:pt x="109" y="26"/>
                    <a:pt x="109" y="26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35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91" y="35"/>
                    <a:pt x="96" y="34"/>
                    <a:pt x="100" y="32"/>
                  </a:cubicBezTo>
                  <a:cubicBezTo>
                    <a:pt x="95" y="34"/>
                    <a:pt x="90" y="35"/>
                    <a:pt x="85" y="35"/>
                  </a:cubicBezTo>
                  <a:cubicBezTo>
                    <a:pt x="76" y="35"/>
                    <a:pt x="67" y="32"/>
                    <a:pt x="60" y="25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F77303"/>
            </a:solidFill>
            <a:ln w="12700">
              <a:solidFill>
                <a:srgbClr val="F77303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11" name="Freeform 65"/>
            <p:cNvSpPr>
              <a:spLocks noEditPoints="1"/>
            </p:cNvSpPr>
            <p:nvPr/>
          </p:nvSpPr>
          <p:spPr bwMode="auto">
            <a:xfrm>
              <a:off x="8510588" y="1093787"/>
              <a:ext cx="58738" cy="119062"/>
            </a:xfrm>
            <a:custGeom>
              <a:avLst/>
              <a:gdLst>
                <a:gd name="T0" fmla="*/ 15 w 33"/>
                <a:gd name="T1" fmla="*/ 68 h 68"/>
                <a:gd name="T2" fmla="*/ 15 w 33"/>
                <a:gd name="T3" fmla="*/ 68 h 68"/>
                <a:gd name="T4" fmla="*/ 15 w 33"/>
                <a:gd name="T5" fmla="*/ 68 h 68"/>
                <a:gd name="T6" fmla="*/ 24 w 33"/>
                <a:gd name="T7" fmla="*/ 62 h 68"/>
                <a:gd name="T8" fmla="*/ 15 w 33"/>
                <a:gd name="T9" fmla="*/ 68 h 68"/>
                <a:gd name="T10" fmla="*/ 24 w 33"/>
                <a:gd name="T11" fmla="*/ 62 h 68"/>
                <a:gd name="T12" fmla="*/ 25 w 33"/>
                <a:gd name="T13" fmla="*/ 61 h 68"/>
                <a:gd name="T14" fmla="*/ 24 w 33"/>
                <a:gd name="T15" fmla="*/ 62 h 68"/>
                <a:gd name="T16" fmla="*/ 25 w 33"/>
                <a:gd name="T17" fmla="*/ 61 h 68"/>
                <a:gd name="T18" fmla="*/ 25 w 33"/>
                <a:gd name="T19" fmla="*/ 61 h 68"/>
                <a:gd name="T20" fmla="*/ 25 w 33"/>
                <a:gd name="T21" fmla="*/ 61 h 68"/>
                <a:gd name="T22" fmla="*/ 25 w 33"/>
                <a:gd name="T23" fmla="*/ 61 h 68"/>
                <a:gd name="T24" fmla="*/ 25 w 33"/>
                <a:gd name="T25" fmla="*/ 61 h 68"/>
                <a:gd name="T26" fmla="*/ 25 w 33"/>
                <a:gd name="T27" fmla="*/ 61 h 68"/>
                <a:gd name="T28" fmla="*/ 25 w 33"/>
                <a:gd name="T29" fmla="*/ 61 h 68"/>
                <a:gd name="T30" fmla="*/ 25 w 33"/>
                <a:gd name="T31" fmla="*/ 61 h 68"/>
                <a:gd name="T32" fmla="*/ 25 w 33"/>
                <a:gd name="T33" fmla="*/ 61 h 68"/>
                <a:gd name="T34" fmla="*/ 25 w 33"/>
                <a:gd name="T35" fmla="*/ 61 h 68"/>
                <a:gd name="T36" fmla="*/ 25 w 33"/>
                <a:gd name="T37" fmla="*/ 61 h 68"/>
                <a:gd name="T38" fmla="*/ 25 w 33"/>
                <a:gd name="T39" fmla="*/ 61 h 68"/>
                <a:gd name="T40" fmla="*/ 25 w 33"/>
                <a:gd name="T41" fmla="*/ 61 h 68"/>
                <a:gd name="T42" fmla="*/ 26 w 33"/>
                <a:gd name="T43" fmla="*/ 61 h 68"/>
                <a:gd name="T44" fmla="*/ 26 w 33"/>
                <a:gd name="T45" fmla="*/ 61 h 68"/>
                <a:gd name="T46" fmla="*/ 26 w 33"/>
                <a:gd name="T47" fmla="*/ 61 h 68"/>
                <a:gd name="T48" fmla="*/ 26 w 33"/>
                <a:gd name="T49" fmla="*/ 60 h 68"/>
                <a:gd name="T50" fmla="*/ 26 w 33"/>
                <a:gd name="T51" fmla="*/ 60 h 68"/>
                <a:gd name="T52" fmla="*/ 26 w 33"/>
                <a:gd name="T53" fmla="*/ 60 h 68"/>
                <a:gd name="T54" fmla="*/ 26 w 33"/>
                <a:gd name="T55" fmla="*/ 60 h 68"/>
                <a:gd name="T56" fmla="*/ 26 w 33"/>
                <a:gd name="T57" fmla="*/ 60 h 68"/>
                <a:gd name="T58" fmla="*/ 26 w 33"/>
                <a:gd name="T59" fmla="*/ 60 h 68"/>
                <a:gd name="T60" fmla="*/ 26 w 33"/>
                <a:gd name="T61" fmla="*/ 60 h 68"/>
                <a:gd name="T62" fmla="*/ 26 w 33"/>
                <a:gd name="T63" fmla="*/ 60 h 68"/>
                <a:gd name="T64" fmla="*/ 26 w 33"/>
                <a:gd name="T65" fmla="*/ 60 h 68"/>
                <a:gd name="T66" fmla="*/ 26 w 33"/>
                <a:gd name="T67" fmla="*/ 60 h 68"/>
                <a:gd name="T68" fmla="*/ 26 w 33"/>
                <a:gd name="T69" fmla="*/ 60 h 68"/>
                <a:gd name="T70" fmla="*/ 26 w 33"/>
                <a:gd name="T71" fmla="*/ 60 h 68"/>
                <a:gd name="T72" fmla="*/ 32 w 33"/>
                <a:gd name="T73" fmla="*/ 51 h 68"/>
                <a:gd name="T74" fmla="*/ 26 w 33"/>
                <a:gd name="T75" fmla="*/ 60 h 68"/>
                <a:gd name="T76" fmla="*/ 32 w 33"/>
                <a:gd name="T77" fmla="*/ 51 h 68"/>
                <a:gd name="T78" fmla="*/ 33 w 33"/>
                <a:gd name="T79" fmla="*/ 50 h 68"/>
                <a:gd name="T80" fmla="*/ 33 w 33"/>
                <a:gd name="T81" fmla="*/ 50 h 68"/>
                <a:gd name="T82" fmla="*/ 33 w 33"/>
                <a:gd name="T83" fmla="*/ 50 h 68"/>
                <a:gd name="T84" fmla="*/ 33 w 33"/>
                <a:gd name="T85" fmla="*/ 21 h 68"/>
                <a:gd name="T86" fmla="*/ 33 w 33"/>
                <a:gd name="T87" fmla="*/ 21 h 68"/>
                <a:gd name="T88" fmla="*/ 33 w 33"/>
                <a:gd name="T89" fmla="*/ 21 h 68"/>
                <a:gd name="T90" fmla="*/ 12 w 33"/>
                <a:gd name="T91" fmla="*/ 2 h 68"/>
                <a:gd name="T92" fmla="*/ 33 w 33"/>
                <a:gd name="T93" fmla="*/ 21 h 68"/>
                <a:gd name="T94" fmla="*/ 25 w 33"/>
                <a:gd name="T95" fmla="*/ 11 h 68"/>
                <a:gd name="T96" fmla="*/ 25 w 33"/>
                <a:gd name="T97" fmla="*/ 11 h 68"/>
                <a:gd name="T98" fmla="*/ 12 w 33"/>
                <a:gd name="T99" fmla="*/ 2 h 68"/>
                <a:gd name="T100" fmla="*/ 12 w 33"/>
                <a:gd name="T101" fmla="*/ 2 h 68"/>
                <a:gd name="T102" fmla="*/ 12 w 33"/>
                <a:gd name="T103" fmla="*/ 2 h 68"/>
                <a:gd name="T104" fmla="*/ 12 w 33"/>
                <a:gd name="T105" fmla="*/ 2 h 68"/>
                <a:gd name="T106" fmla="*/ 0 w 33"/>
                <a:gd name="T107" fmla="*/ 0 h 68"/>
                <a:gd name="T108" fmla="*/ 0 w 33"/>
                <a:gd name="T109" fmla="*/ 0 h 68"/>
                <a:gd name="T110" fmla="*/ 0 w 33"/>
                <a:gd name="T111" fmla="*/ 0 h 68"/>
                <a:gd name="T112" fmla="*/ 4 w 33"/>
                <a:gd name="T113" fmla="*/ 1 h 68"/>
                <a:gd name="T114" fmla="*/ 0 w 33"/>
                <a:gd name="T1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" h="68">
                  <a:moveTo>
                    <a:pt x="15" y="68"/>
                  </a:moveTo>
                  <a:cubicBezTo>
                    <a:pt x="15" y="68"/>
                    <a:pt x="15" y="68"/>
                    <a:pt x="15" y="68"/>
                  </a:cubicBezTo>
                  <a:cubicBezTo>
                    <a:pt x="15" y="68"/>
                    <a:pt x="15" y="68"/>
                    <a:pt x="15" y="68"/>
                  </a:cubicBezTo>
                  <a:moveTo>
                    <a:pt x="24" y="62"/>
                  </a:moveTo>
                  <a:cubicBezTo>
                    <a:pt x="22" y="64"/>
                    <a:pt x="19" y="66"/>
                    <a:pt x="15" y="68"/>
                  </a:cubicBezTo>
                  <a:cubicBezTo>
                    <a:pt x="18" y="66"/>
                    <a:pt x="22" y="64"/>
                    <a:pt x="24" y="62"/>
                  </a:cubicBezTo>
                  <a:moveTo>
                    <a:pt x="25" y="61"/>
                  </a:moveTo>
                  <a:cubicBezTo>
                    <a:pt x="25" y="61"/>
                    <a:pt x="24" y="62"/>
                    <a:pt x="24" y="62"/>
                  </a:cubicBezTo>
                  <a:cubicBezTo>
                    <a:pt x="24" y="62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6" y="61"/>
                  </a:moveTo>
                  <a:cubicBezTo>
                    <a:pt x="26" y="61"/>
                    <a:pt x="26" y="61"/>
                    <a:pt x="26" y="61"/>
                  </a:cubicBezTo>
                  <a:cubicBezTo>
                    <a:pt x="26" y="61"/>
                    <a:pt x="26" y="61"/>
                    <a:pt x="26" y="61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32" y="51"/>
                  </a:moveTo>
                  <a:cubicBezTo>
                    <a:pt x="31" y="54"/>
                    <a:pt x="29" y="57"/>
                    <a:pt x="26" y="60"/>
                  </a:cubicBezTo>
                  <a:cubicBezTo>
                    <a:pt x="29" y="57"/>
                    <a:pt x="31" y="54"/>
                    <a:pt x="32" y="51"/>
                  </a:cubicBezTo>
                  <a:moveTo>
                    <a:pt x="33" y="50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33" y="50"/>
                    <a:pt x="33" y="50"/>
                    <a:pt x="33" y="50"/>
                  </a:cubicBezTo>
                  <a:moveTo>
                    <a:pt x="33" y="21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1"/>
                    <a:pt x="33" y="21"/>
                  </a:cubicBezTo>
                  <a:moveTo>
                    <a:pt x="12" y="2"/>
                  </a:moveTo>
                  <a:cubicBezTo>
                    <a:pt x="21" y="6"/>
                    <a:pt x="29" y="13"/>
                    <a:pt x="33" y="21"/>
                  </a:cubicBezTo>
                  <a:cubicBezTo>
                    <a:pt x="31" y="17"/>
                    <a:pt x="28" y="14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2" y="7"/>
                    <a:pt x="17" y="4"/>
                    <a:pt x="12" y="2"/>
                  </a:cubicBezTo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77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12" name="Freeform 66"/>
            <p:cNvSpPr>
              <a:spLocks/>
            </p:cNvSpPr>
            <p:nvPr/>
          </p:nvSpPr>
          <p:spPr bwMode="auto">
            <a:xfrm>
              <a:off x="8430709" y="1093787"/>
              <a:ext cx="150813" cy="123825"/>
            </a:xfrm>
            <a:custGeom>
              <a:avLst/>
              <a:gdLst>
                <a:gd name="T0" fmla="*/ 50 w 86"/>
                <a:gd name="T1" fmla="*/ 0 h 71"/>
                <a:gd name="T2" fmla="*/ 50 w 86"/>
                <a:gd name="T3" fmla="*/ 0 h 71"/>
                <a:gd name="T4" fmla="*/ 25 w 86"/>
                <a:gd name="T5" fmla="*/ 11 h 71"/>
                <a:gd name="T6" fmla="*/ 0 w 86"/>
                <a:gd name="T7" fmla="*/ 36 h 71"/>
                <a:gd name="T8" fmla="*/ 25 w 86"/>
                <a:gd name="T9" fmla="*/ 61 h 71"/>
                <a:gd name="T10" fmla="*/ 50 w 86"/>
                <a:gd name="T11" fmla="*/ 71 h 71"/>
                <a:gd name="T12" fmla="*/ 65 w 86"/>
                <a:gd name="T13" fmla="*/ 68 h 71"/>
                <a:gd name="T14" fmla="*/ 65 w 86"/>
                <a:gd name="T15" fmla="*/ 68 h 71"/>
                <a:gd name="T16" fmla="*/ 65 w 86"/>
                <a:gd name="T17" fmla="*/ 68 h 71"/>
                <a:gd name="T18" fmla="*/ 74 w 86"/>
                <a:gd name="T19" fmla="*/ 62 h 71"/>
                <a:gd name="T20" fmla="*/ 74 w 86"/>
                <a:gd name="T21" fmla="*/ 62 h 71"/>
                <a:gd name="T22" fmla="*/ 75 w 86"/>
                <a:gd name="T23" fmla="*/ 61 h 71"/>
                <a:gd name="T24" fmla="*/ 75 w 86"/>
                <a:gd name="T25" fmla="*/ 61 h 71"/>
                <a:gd name="T26" fmla="*/ 75 w 86"/>
                <a:gd name="T27" fmla="*/ 61 h 71"/>
                <a:gd name="T28" fmla="*/ 75 w 86"/>
                <a:gd name="T29" fmla="*/ 61 h 71"/>
                <a:gd name="T30" fmla="*/ 75 w 86"/>
                <a:gd name="T31" fmla="*/ 61 h 71"/>
                <a:gd name="T32" fmla="*/ 75 w 86"/>
                <a:gd name="T33" fmla="*/ 61 h 71"/>
                <a:gd name="T34" fmla="*/ 75 w 86"/>
                <a:gd name="T35" fmla="*/ 61 h 71"/>
                <a:gd name="T36" fmla="*/ 75 w 86"/>
                <a:gd name="T37" fmla="*/ 61 h 71"/>
                <a:gd name="T38" fmla="*/ 75 w 86"/>
                <a:gd name="T39" fmla="*/ 61 h 71"/>
                <a:gd name="T40" fmla="*/ 75 w 86"/>
                <a:gd name="T41" fmla="*/ 61 h 71"/>
                <a:gd name="T42" fmla="*/ 75 w 86"/>
                <a:gd name="T43" fmla="*/ 61 h 71"/>
                <a:gd name="T44" fmla="*/ 76 w 86"/>
                <a:gd name="T45" fmla="*/ 61 h 71"/>
                <a:gd name="T46" fmla="*/ 76 w 86"/>
                <a:gd name="T47" fmla="*/ 61 h 71"/>
                <a:gd name="T48" fmla="*/ 76 w 86"/>
                <a:gd name="T49" fmla="*/ 60 h 71"/>
                <a:gd name="T50" fmla="*/ 76 w 86"/>
                <a:gd name="T51" fmla="*/ 60 h 71"/>
                <a:gd name="T52" fmla="*/ 76 w 86"/>
                <a:gd name="T53" fmla="*/ 60 h 71"/>
                <a:gd name="T54" fmla="*/ 76 w 86"/>
                <a:gd name="T55" fmla="*/ 60 h 71"/>
                <a:gd name="T56" fmla="*/ 76 w 86"/>
                <a:gd name="T57" fmla="*/ 60 h 71"/>
                <a:gd name="T58" fmla="*/ 76 w 86"/>
                <a:gd name="T59" fmla="*/ 60 h 71"/>
                <a:gd name="T60" fmla="*/ 76 w 86"/>
                <a:gd name="T61" fmla="*/ 60 h 71"/>
                <a:gd name="T62" fmla="*/ 76 w 86"/>
                <a:gd name="T63" fmla="*/ 60 h 71"/>
                <a:gd name="T64" fmla="*/ 76 w 86"/>
                <a:gd name="T65" fmla="*/ 60 h 71"/>
                <a:gd name="T66" fmla="*/ 82 w 86"/>
                <a:gd name="T67" fmla="*/ 51 h 71"/>
                <a:gd name="T68" fmla="*/ 83 w 86"/>
                <a:gd name="T69" fmla="*/ 50 h 71"/>
                <a:gd name="T70" fmla="*/ 83 w 86"/>
                <a:gd name="T71" fmla="*/ 50 h 71"/>
                <a:gd name="T72" fmla="*/ 86 w 86"/>
                <a:gd name="T73" fmla="*/ 36 h 71"/>
                <a:gd name="T74" fmla="*/ 83 w 86"/>
                <a:gd name="T75" fmla="*/ 21 h 71"/>
                <a:gd name="T76" fmla="*/ 83 w 86"/>
                <a:gd name="T77" fmla="*/ 21 h 71"/>
                <a:gd name="T78" fmla="*/ 83 w 86"/>
                <a:gd name="T79" fmla="*/ 21 h 71"/>
                <a:gd name="T80" fmla="*/ 62 w 86"/>
                <a:gd name="T81" fmla="*/ 2 h 71"/>
                <a:gd name="T82" fmla="*/ 62 w 86"/>
                <a:gd name="T83" fmla="*/ 2 h 71"/>
                <a:gd name="T84" fmla="*/ 62 w 86"/>
                <a:gd name="T85" fmla="*/ 2 h 71"/>
                <a:gd name="T86" fmla="*/ 54 w 86"/>
                <a:gd name="T87" fmla="*/ 1 h 71"/>
                <a:gd name="T88" fmla="*/ 50 w 86"/>
                <a:gd name="T8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6" h="71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1" y="0"/>
                    <a:pt x="32" y="4"/>
                    <a:pt x="25" y="1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32" y="68"/>
                    <a:pt x="41" y="71"/>
                    <a:pt x="50" y="71"/>
                  </a:cubicBezTo>
                  <a:cubicBezTo>
                    <a:pt x="55" y="71"/>
                    <a:pt x="60" y="70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9" y="66"/>
                    <a:pt x="72" y="64"/>
                    <a:pt x="74" y="62"/>
                  </a:cubicBezTo>
                  <a:cubicBezTo>
                    <a:pt x="74" y="62"/>
                    <a:pt x="74" y="62"/>
                    <a:pt x="74" y="62"/>
                  </a:cubicBezTo>
                  <a:cubicBezTo>
                    <a:pt x="74" y="62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6" y="61"/>
                  </a:cubicBezTo>
                  <a:cubicBezTo>
                    <a:pt x="76" y="61"/>
                    <a:pt x="76" y="61"/>
                    <a:pt x="76" y="61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9" y="57"/>
                    <a:pt x="81" y="54"/>
                    <a:pt x="82" y="51"/>
                  </a:cubicBezTo>
                  <a:cubicBezTo>
                    <a:pt x="82" y="50"/>
                    <a:pt x="82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5" y="46"/>
                    <a:pt x="86" y="41"/>
                    <a:pt x="86" y="36"/>
                  </a:cubicBezTo>
                  <a:cubicBezTo>
                    <a:pt x="86" y="31"/>
                    <a:pt x="85" y="26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79" y="13"/>
                    <a:pt x="71" y="6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ubicBezTo>
                    <a:pt x="53" y="0"/>
                    <a:pt x="52" y="0"/>
                    <a:pt x="50" y="0"/>
                  </a:cubicBezTo>
                </a:path>
              </a:pathLst>
            </a:custGeom>
            <a:solidFill>
              <a:srgbClr val="F34D00"/>
            </a:solidFill>
            <a:ln w="12700">
              <a:solidFill>
                <a:srgbClr val="F34D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 rot="5400000">
            <a:off x="1436281" y="2857428"/>
            <a:ext cx="562598" cy="238864"/>
            <a:chOff x="7413625" y="908051"/>
            <a:chExt cx="1162844" cy="493712"/>
          </a:xfrm>
        </p:grpSpPr>
        <p:sp>
          <p:nvSpPr>
            <p:cNvPr id="14" name="Freeform 61"/>
            <p:cNvSpPr>
              <a:spLocks noEditPoints="1"/>
            </p:cNvSpPr>
            <p:nvPr/>
          </p:nvSpPr>
          <p:spPr bwMode="auto">
            <a:xfrm>
              <a:off x="7413625" y="1093788"/>
              <a:ext cx="1160463" cy="122237"/>
            </a:xfrm>
            <a:custGeom>
              <a:avLst/>
              <a:gdLst>
                <a:gd name="T0" fmla="*/ 654 w 664"/>
                <a:gd name="T1" fmla="*/ 60 h 70"/>
                <a:gd name="T2" fmla="*/ 653 w 664"/>
                <a:gd name="T3" fmla="*/ 60 h 70"/>
                <a:gd name="T4" fmla="*/ 653 w 664"/>
                <a:gd name="T5" fmla="*/ 60 h 70"/>
                <a:gd name="T6" fmla="*/ 654 w 664"/>
                <a:gd name="T7" fmla="*/ 60 h 70"/>
                <a:gd name="T8" fmla="*/ 654 w 664"/>
                <a:gd name="T9" fmla="*/ 60 h 70"/>
                <a:gd name="T10" fmla="*/ 654 w 664"/>
                <a:gd name="T11" fmla="*/ 60 h 70"/>
                <a:gd name="T12" fmla="*/ 654 w 664"/>
                <a:gd name="T13" fmla="*/ 60 h 70"/>
                <a:gd name="T14" fmla="*/ 654 w 664"/>
                <a:gd name="T15" fmla="*/ 60 h 70"/>
                <a:gd name="T16" fmla="*/ 654 w 664"/>
                <a:gd name="T17" fmla="*/ 60 h 70"/>
                <a:gd name="T18" fmla="*/ 654 w 664"/>
                <a:gd name="T19" fmla="*/ 60 h 70"/>
                <a:gd name="T20" fmla="*/ 654 w 664"/>
                <a:gd name="T21" fmla="*/ 59 h 70"/>
                <a:gd name="T22" fmla="*/ 654 w 664"/>
                <a:gd name="T23" fmla="*/ 59 h 70"/>
                <a:gd name="T24" fmla="*/ 654 w 664"/>
                <a:gd name="T25" fmla="*/ 59 h 70"/>
                <a:gd name="T26" fmla="*/ 661 w 664"/>
                <a:gd name="T27" fmla="*/ 49 h 70"/>
                <a:gd name="T28" fmla="*/ 661 w 664"/>
                <a:gd name="T29" fmla="*/ 49 h 70"/>
                <a:gd name="T30" fmla="*/ 661 w 664"/>
                <a:gd name="T31" fmla="*/ 49 h 70"/>
                <a:gd name="T32" fmla="*/ 661 w 664"/>
                <a:gd name="T33" fmla="*/ 20 h 70"/>
                <a:gd name="T34" fmla="*/ 664 w 664"/>
                <a:gd name="T35" fmla="*/ 35 h 70"/>
                <a:gd name="T36" fmla="*/ 661 w 664"/>
                <a:gd name="T37" fmla="*/ 49 h 70"/>
                <a:gd name="T38" fmla="*/ 664 w 664"/>
                <a:gd name="T39" fmla="*/ 35 h 70"/>
                <a:gd name="T40" fmla="*/ 661 w 664"/>
                <a:gd name="T41" fmla="*/ 20 h 70"/>
                <a:gd name="T42" fmla="*/ 660 w 664"/>
                <a:gd name="T43" fmla="*/ 20 h 70"/>
                <a:gd name="T44" fmla="*/ 660 w 664"/>
                <a:gd name="T45" fmla="*/ 20 h 70"/>
                <a:gd name="T46" fmla="*/ 660 w 664"/>
                <a:gd name="T47" fmla="*/ 20 h 70"/>
                <a:gd name="T48" fmla="*/ 654 w 664"/>
                <a:gd name="T49" fmla="*/ 11 h 70"/>
                <a:gd name="T50" fmla="*/ 654 w 664"/>
                <a:gd name="T51" fmla="*/ 11 h 70"/>
                <a:gd name="T52" fmla="*/ 654 w 664"/>
                <a:gd name="T53" fmla="*/ 11 h 70"/>
                <a:gd name="T54" fmla="*/ 654 w 664"/>
                <a:gd name="T55" fmla="*/ 11 h 70"/>
                <a:gd name="T56" fmla="*/ 654 w 664"/>
                <a:gd name="T57" fmla="*/ 11 h 70"/>
                <a:gd name="T58" fmla="*/ 654 w 664"/>
                <a:gd name="T59" fmla="*/ 11 h 70"/>
                <a:gd name="T60" fmla="*/ 653 w 664"/>
                <a:gd name="T61" fmla="*/ 10 h 70"/>
                <a:gd name="T62" fmla="*/ 653 w 664"/>
                <a:gd name="T63" fmla="*/ 10 h 70"/>
                <a:gd name="T64" fmla="*/ 653 w 664"/>
                <a:gd name="T65" fmla="*/ 10 h 70"/>
                <a:gd name="T66" fmla="*/ 654 w 664"/>
                <a:gd name="T67" fmla="*/ 11 h 70"/>
                <a:gd name="T68" fmla="*/ 653 w 664"/>
                <a:gd name="T69" fmla="*/ 10 h 70"/>
                <a:gd name="T70" fmla="*/ 543 w 664"/>
                <a:gd name="T71" fmla="*/ 0 h 70"/>
                <a:gd name="T72" fmla="*/ 35 w 664"/>
                <a:gd name="T73" fmla="*/ 0 h 70"/>
                <a:gd name="T74" fmla="*/ 0 w 664"/>
                <a:gd name="T75" fmla="*/ 35 h 70"/>
                <a:gd name="T76" fmla="*/ 35 w 664"/>
                <a:gd name="T77" fmla="*/ 70 h 70"/>
                <a:gd name="T78" fmla="*/ 543 w 664"/>
                <a:gd name="T79" fmla="*/ 70 h 70"/>
                <a:gd name="T80" fmla="*/ 578 w 664"/>
                <a:gd name="T81" fmla="*/ 35 h 70"/>
                <a:gd name="T82" fmla="*/ 543 w 664"/>
                <a:gd name="T8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4" h="70">
                  <a:moveTo>
                    <a:pt x="654" y="60"/>
                  </a:moveTo>
                  <a:cubicBezTo>
                    <a:pt x="653" y="60"/>
                    <a:pt x="653" y="60"/>
                    <a:pt x="653" y="60"/>
                  </a:cubicBezTo>
                  <a:cubicBezTo>
                    <a:pt x="653" y="60"/>
                    <a:pt x="653" y="60"/>
                    <a:pt x="653" y="60"/>
                  </a:cubicBezTo>
                  <a:cubicBezTo>
                    <a:pt x="653" y="60"/>
                    <a:pt x="653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59"/>
                  </a:moveTo>
                  <a:cubicBezTo>
                    <a:pt x="654" y="59"/>
                    <a:pt x="654" y="59"/>
                    <a:pt x="654" y="59"/>
                  </a:cubicBezTo>
                  <a:cubicBezTo>
                    <a:pt x="654" y="59"/>
                    <a:pt x="654" y="59"/>
                    <a:pt x="654" y="59"/>
                  </a:cubicBezTo>
                  <a:moveTo>
                    <a:pt x="661" y="49"/>
                  </a:moveTo>
                  <a:cubicBezTo>
                    <a:pt x="661" y="49"/>
                    <a:pt x="661" y="49"/>
                    <a:pt x="661" y="49"/>
                  </a:cubicBezTo>
                  <a:cubicBezTo>
                    <a:pt x="661" y="49"/>
                    <a:pt x="661" y="49"/>
                    <a:pt x="661" y="49"/>
                  </a:cubicBezTo>
                  <a:moveTo>
                    <a:pt x="661" y="20"/>
                  </a:moveTo>
                  <a:cubicBezTo>
                    <a:pt x="663" y="25"/>
                    <a:pt x="664" y="30"/>
                    <a:pt x="664" y="35"/>
                  </a:cubicBezTo>
                  <a:cubicBezTo>
                    <a:pt x="664" y="40"/>
                    <a:pt x="663" y="45"/>
                    <a:pt x="661" y="49"/>
                  </a:cubicBezTo>
                  <a:cubicBezTo>
                    <a:pt x="663" y="45"/>
                    <a:pt x="664" y="40"/>
                    <a:pt x="664" y="35"/>
                  </a:cubicBezTo>
                  <a:cubicBezTo>
                    <a:pt x="664" y="30"/>
                    <a:pt x="663" y="25"/>
                    <a:pt x="661" y="20"/>
                  </a:cubicBezTo>
                  <a:moveTo>
                    <a:pt x="660" y="20"/>
                  </a:moveTo>
                  <a:cubicBezTo>
                    <a:pt x="660" y="20"/>
                    <a:pt x="660" y="20"/>
                    <a:pt x="660" y="20"/>
                  </a:cubicBezTo>
                  <a:cubicBezTo>
                    <a:pt x="660" y="20"/>
                    <a:pt x="660" y="20"/>
                    <a:pt x="660" y="20"/>
                  </a:cubicBezTo>
                  <a:moveTo>
                    <a:pt x="654" y="11"/>
                  </a:moveTo>
                  <a:cubicBezTo>
                    <a:pt x="654" y="11"/>
                    <a:pt x="654" y="11"/>
                    <a:pt x="654" y="11"/>
                  </a:cubicBezTo>
                  <a:cubicBezTo>
                    <a:pt x="654" y="11"/>
                    <a:pt x="654" y="11"/>
                    <a:pt x="654" y="11"/>
                  </a:cubicBezTo>
                  <a:moveTo>
                    <a:pt x="654" y="11"/>
                  </a:moveTo>
                  <a:cubicBezTo>
                    <a:pt x="654" y="11"/>
                    <a:pt x="654" y="11"/>
                    <a:pt x="654" y="11"/>
                  </a:cubicBezTo>
                  <a:cubicBezTo>
                    <a:pt x="654" y="11"/>
                    <a:pt x="654" y="11"/>
                    <a:pt x="654" y="11"/>
                  </a:cubicBezTo>
                  <a:moveTo>
                    <a:pt x="653" y="10"/>
                  </a:moveTo>
                  <a:cubicBezTo>
                    <a:pt x="653" y="10"/>
                    <a:pt x="653" y="10"/>
                    <a:pt x="653" y="10"/>
                  </a:cubicBezTo>
                  <a:cubicBezTo>
                    <a:pt x="653" y="10"/>
                    <a:pt x="653" y="10"/>
                    <a:pt x="653" y="10"/>
                  </a:cubicBezTo>
                  <a:cubicBezTo>
                    <a:pt x="654" y="10"/>
                    <a:pt x="654" y="11"/>
                    <a:pt x="654" y="11"/>
                  </a:cubicBezTo>
                  <a:cubicBezTo>
                    <a:pt x="654" y="11"/>
                    <a:pt x="654" y="10"/>
                    <a:pt x="653" y="10"/>
                  </a:cubicBezTo>
                  <a:moveTo>
                    <a:pt x="543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6"/>
                    <a:pt x="0" y="35"/>
                  </a:cubicBezTo>
                  <a:cubicBezTo>
                    <a:pt x="0" y="55"/>
                    <a:pt x="15" y="70"/>
                    <a:pt x="35" y="70"/>
                  </a:cubicBezTo>
                  <a:cubicBezTo>
                    <a:pt x="543" y="70"/>
                    <a:pt x="543" y="70"/>
                    <a:pt x="543" y="70"/>
                  </a:cubicBezTo>
                  <a:cubicBezTo>
                    <a:pt x="578" y="35"/>
                    <a:pt x="578" y="35"/>
                    <a:pt x="578" y="35"/>
                  </a:cubicBezTo>
                  <a:cubicBezTo>
                    <a:pt x="543" y="0"/>
                    <a:pt x="543" y="0"/>
                    <a:pt x="543" y="0"/>
                  </a:cubicBezTo>
                </a:path>
              </a:pathLst>
            </a:custGeom>
            <a:solidFill>
              <a:srgbClr val="00BCEB"/>
            </a:solidFill>
            <a:ln>
              <a:solidFill>
                <a:srgbClr val="00BCEB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15" name="Freeform 62"/>
            <p:cNvSpPr>
              <a:spLocks/>
            </p:cNvSpPr>
            <p:nvPr/>
          </p:nvSpPr>
          <p:spPr bwMode="auto">
            <a:xfrm>
              <a:off x="8259763" y="908051"/>
              <a:ext cx="295275" cy="203200"/>
            </a:xfrm>
            <a:custGeom>
              <a:avLst/>
              <a:gdLst>
                <a:gd name="T0" fmla="*/ 38 w 169"/>
                <a:gd name="T1" fmla="*/ 0 h 116"/>
                <a:gd name="T2" fmla="*/ 13 w 169"/>
                <a:gd name="T3" fmla="*/ 10 h 116"/>
                <a:gd name="T4" fmla="*/ 13 w 169"/>
                <a:gd name="T5" fmla="*/ 60 h 116"/>
                <a:gd name="T6" fmla="*/ 59 w 169"/>
                <a:gd name="T7" fmla="*/ 106 h 116"/>
                <a:gd name="T8" fmla="*/ 144 w 169"/>
                <a:gd name="T9" fmla="*/ 106 h 116"/>
                <a:gd name="T10" fmla="*/ 144 w 169"/>
                <a:gd name="T11" fmla="*/ 106 h 116"/>
                <a:gd name="T12" fmla="*/ 146 w 169"/>
                <a:gd name="T13" fmla="*/ 106 h 116"/>
                <a:gd name="T14" fmla="*/ 146 w 169"/>
                <a:gd name="T15" fmla="*/ 106 h 116"/>
                <a:gd name="T16" fmla="*/ 147 w 169"/>
                <a:gd name="T17" fmla="*/ 106 h 116"/>
                <a:gd name="T18" fmla="*/ 147 w 169"/>
                <a:gd name="T19" fmla="*/ 106 h 116"/>
                <a:gd name="T20" fmla="*/ 147 w 169"/>
                <a:gd name="T21" fmla="*/ 106 h 116"/>
                <a:gd name="T22" fmla="*/ 157 w 169"/>
                <a:gd name="T23" fmla="*/ 108 h 116"/>
                <a:gd name="T24" fmla="*/ 157 w 169"/>
                <a:gd name="T25" fmla="*/ 108 h 116"/>
                <a:gd name="T26" fmla="*/ 157 w 169"/>
                <a:gd name="T27" fmla="*/ 108 h 116"/>
                <a:gd name="T28" fmla="*/ 158 w 169"/>
                <a:gd name="T29" fmla="*/ 108 h 116"/>
                <a:gd name="T30" fmla="*/ 158 w 169"/>
                <a:gd name="T31" fmla="*/ 108 h 116"/>
                <a:gd name="T32" fmla="*/ 168 w 169"/>
                <a:gd name="T33" fmla="*/ 115 h 116"/>
                <a:gd name="T34" fmla="*/ 168 w 169"/>
                <a:gd name="T35" fmla="*/ 115 h 116"/>
                <a:gd name="T36" fmla="*/ 168 w 169"/>
                <a:gd name="T37" fmla="*/ 115 h 116"/>
                <a:gd name="T38" fmla="*/ 168 w 169"/>
                <a:gd name="T39" fmla="*/ 115 h 116"/>
                <a:gd name="T40" fmla="*/ 169 w 169"/>
                <a:gd name="T41" fmla="*/ 115 h 116"/>
                <a:gd name="T42" fmla="*/ 169 w 169"/>
                <a:gd name="T43" fmla="*/ 115 h 116"/>
                <a:gd name="T44" fmla="*/ 169 w 169"/>
                <a:gd name="T45" fmla="*/ 115 h 116"/>
                <a:gd name="T46" fmla="*/ 169 w 169"/>
                <a:gd name="T47" fmla="*/ 116 h 116"/>
                <a:gd name="T48" fmla="*/ 63 w 169"/>
                <a:gd name="T49" fmla="*/ 10 h 116"/>
                <a:gd name="T50" fmla="*/ 38 w 169"/>
                <a:gd name="T5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9" h="116">
                  <a:moveTo>
                    <a:pt x="38" y="0"/>
                  </a:moveTo>
                  <a:cubicBezTo>
                    <a:pt x="29" y="0"/>
                    <a:pt x="20" y="3"/>
                    <a:pt x="13" y="10"/>
                  </a:cubicBezTo>
                  <a:cubicBezTo>
                    <a:pt x="0" y="24"/>
                    <a:pt x="0" y="46"/>
                    <a:pt x="13" y="60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5" y="106"/>
                    <a:pt x="146" y="106"/>
                    <a:pt x="146" y="106"/>
                  </a:cubicBezTo>
                  <a:cubicBezTo>
                    <a:pt x="146" y="106"/>
                    <a:pt x="146" y="106"/>
                    <a:pt x="146" y="106"/>
                  </a:cubicBezTo>
                  <a:cubicBezTo>
                    <a:pt x="146" y="106"/>
                    <a:pt x="147" y="106"/>
                    <a:pt x="147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50" y="106"/>
                    <a:pt x="154" y="107"/>
                    <a:pt x="157" y="108"/>
                  </a:cubicBezTo>
                  <a:cubicBezTo>
                    <a:pt x="157" y="108"/>
                    <a:pt x="157" y="108"/>
                    <a:pt x="157" y="108"/>
                  </a:cubicBezTo>
                  <a:cubicBezTo>
                    <a:pt x="157" y="108"/>
                    <a:pt x="157" y="108"/>
                    <a:pt x="157" y="108"/>
                  </a:cubicBezTo>
                  <a:cubicBezTo>
                    <a:pt x="157" y="108"/>
                    <a:pt x="157" y="108"/>
                    <a:pt x="158" y="108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61" y="110"/>
                    <a:pt x="165" y="112"/>
                    <a:pt x="168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9" y="115"/>
                    <a:pt x="169" y="115"/>
                    <a:pt x="169" y="115"/>
                  </a:cubicBezTo>
                  <a:cubicBezTo>
                    <a:pt x="169" y="115"/>
                    <a:pt x="169" y="115"/>
                    <a:pt x="169" y="115"/>
                  </a:cubicBezTo>
                  <a:cubicBezTo>
                    <a:pt x="169" y="115"/>
                    <a:pt x="169" y="115"/>
                    <a:pt x="169" y="115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57" y="3"/>
                    <a:pt x="48" y="0"/>
                    <a:pt x="38" y="0"/>
                  </a:cubicBezTo>
                </a:path>
              </a:pathLst>
            </a:custGeom>
            <a:solidFill>
              <a:srgbClr val="00BCEB"/>
            </a:solidFill>
            <a:ln>
              <a:solidFill>
                <a:srgbClr val="00BCEB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16" name="Freeform 63"/>
            <p:cNvSpPr>
              <a:spLocks noEditPoints="1"/>
            </p:cNvSpPr>
            <p:nvPr/>
          </p:nvSpPr>
          <p:spPr bwMode="auto">
            <a:xfrm>
              <a:off x="8362950" y="1093788"/>
              <a:ext cx="192088" cy="60325"/>
            </a:xfrm>
            <a:custGeom>
              <a:avLst/>
              <a:gdLst>
                <a:gd name="T0" fmla="*/ 110 w 110"/>
                <a:gd name="T1" fmla="*/ 9 h 35"/>
                <a:gd name="T2" fmla="*/ 110 w 110"/>
                <a:gd name="T3" fmla="*/ 10 h 35"/>
                <a:gd name="T4" fmla="*/ 110 w 110"/>
                <a:gd name="T5" fmla="*/ 10 h 35"/>
                <a:gd name="T6" fmla="*/ 110 w 110"/>
                <a:gd name="T7" fmla="*/ 9 h 35"/>
                <a:gd name="T8" fmla="*/ 110 w 110"/>
                <a:gd name="T9" fmla="*/ 9 h 35"/>
                <a:gd name="T10" fmla="*/ 110 w 110"/>
                <a:gd name="T11" fmla="*/ 9 h 35"/>
                <a:gd name="T12" fmla="*/ 110 w 110"/>
                <a:gd name="T13" fmla="*/ 9 h 35"/>
                <a:gd name="T14" fmla="*/ 109 w 110"/>
                <a:gd name="T15" fmla="*/ 9 h 35"/>
                <a:gd name="T16" fmla="*/ 109 w 110"/>
                <a:gd name="T17" fmla="*/ 9 h 35"/>
                <a:gd name="T18" fmla="*/ 109 w 110"/>
                <a:gd name="T19" fmla="*/ 9 h 35"/>
                <a:gd name="T20" fmla="*/ 109 w 110"/>
                <a:gd name="T21" fmla="*/ 9 h 35"/>
                <a:gd name="T22" fmla="*/ 109 w 110"/>
                <a:gd name="T23" fmla="*/ 9 h 35"/>
                <a:gd name="T24" fmla="*/ 109 w 110"/>
                <a:gd name="T25" fmla="*/ 9 h 35"/>
                <a:gd name="T26" fmla="*/ 99 w 110"/>
                <a:gd name="T27" fmla="*/ 2 h 35"/>
                <a:gd name="T28" fmla="*/ 99 w 110"/>
                <a:gd name="T29" fmla="*/ 2 h 35"/>
                <a:gd name="T30" fmla="*/ 99 w 110"/>
                <a:gd name="T31" fmla="*/ 2 h 35"/>
                <a:gd name="T32" fmla="*/ 98 w 110"/>
                <a:gd name="T33" fmla="*/ 2 h 35"/>
                <a:gd name="T34" fmla="*/ 98 w 110"/>
                <a:gd name="T35" fmla="*/ 2 h 35"/>
                <a:gd name="T36" fmla="*/ 98 w 110"/>
                <a:gd name="T37" fmla="*/ 2 h 35"/>
                <a:gd name="T38" fmla="*/ 88 w 110"/>
                <a:gd name="T39" fmla="*/ 0 h 35"/>
                <a:gd name="T40" fmla="*/ 98 w 110"/>
                <a:gd name="T41" fmla="*/ 2 h 35"/>
                <a:gd name="T42" fmla="*/ 88 w 110"/>
                <a:gd name="T43" fmla="*/ 0 h 35"/>
                <a:gd name="T44" fmla="*/ 88 w 110"/>
                <a:gd name="T45" fmla="*/ 0 h 35"/>
                <a:gd name="T46" fmla="*/ 88 w 110"/>
                <a:gd name="T47" fmla="*/ 0 h 35"/>
                <a:gd name="T48" fmla="*/ 88 w 110"/>
                <a:gd name="T49" fmla="*/ 0 h 35"/>
                <a:gd name="T50" fmla="*/ 87 w 110"/>
                <a:gd name="T51" fmla="*/ 0 h 35"/>
                <a:gd name="T52" fmla="*/ 87 w 110"/>
                <a:gd name="T53" fmla="*/ 0 h 35"/>
                <a:gd name="T54" fmla="*/ 87 w 110"/>
                <a:gd name="T55" fmla="*/ 0 h 35"/>
                <a:gd name="T56" fmla="*/ 85 w 110"/>
                <a:gd name="T57" fmla="*/ 0 h 35"/>
                <a:gd name="T58" fmla="*/ 0 w 110"/>
                <a:gd name="T59" fmla="*/ 0 h 35"/>
                <a:gd name="T60" fmla="*/ 35 w 110"/>
                <a:gd name="T61" fmla="*/ 35 h 35"/>
                <a:gd name="T62" fmla="*/ 60 w 110"/>
                <a:gd name="T63" fmla="*/ 10 h 35"/>
                <a:gd name="T64" fmla="*/ 85 w 110"/>
                <a:gd name="T6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35">
                  <a:moveTo>
                    <a:pt x="110" y="9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9"/>
                  </a:cubicBezTo>
                  <a:moveTo>
                    <a:pt x="110" y="9"/>
                  </a:move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moveTo>
                    <a:pt x="109" y="9"/>
                  </a:moveTo>
                  <a:cubicBezTo>
                    <a:pt x="109" y="9"/>
                    <a:pt x="109" y="9"/>
                    <a:pt x="109" y="9"/>
                  </a:cubicBezTo>
                  <a:cubicBezTo>
                    <a:pt x="109" y="9"/>
                    <a:pt x="109" y="9"/>
                    <a:pt x="109" y="9"/>
                  </a:cubicBezTo>
                  <a:moveTo>
                    <a:pt x="109" y="9"/>
                  </a:moveTo>
                  <a:cubicBezTo>
                    <a:pt x="109" y="9"/>
                    <a:pt x="109" y="9"/>
                    <a:pt x="109" y="9"/>
                  </a:cubicBezTo>
                  <a:cubicBezTo>
                    <a:pt x="109" y="9"/>
                    <a:pt x="109" y="9"/>
                    <a:pt x="109" y="9"/>
                  </a:cubicBezTo>
                  <a:moveTo>
                    <a:pt x="99" y="2"/>
                  </a:move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moveTo>
                    <a:pt x="98" y="2"/>
                  </a:move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moveTo>
                    <a:pt x="88" y="0"/>
                  </a:moveTo>
                  <a:cubicBezTo>
                    <a:pt x="91" y="0"/>
                    <a:pt x="95" y="1"/>
                    <a:pt x="98" y="2"/>
                  </a:cubicBezTo>
                  <a:cubicBezTo>
                    <a:pt x="95" y="1"/>
                    <a:pt x="91" y="0"/>
                    <a:pt x="88" y="0"/>
                  </a:cubicBezTo>
                  <a:moveTo>
                    <a:pt x="88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moveTo>
                    <a:pt x="87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87" y="0"/>
                    <a:pt x="87" y="0"/>
                    <a:pt x="87" y="0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7" y="3"/>
                    <a:pt x="76" y="0"/>
                    <a:pt x="85" y="0"/>
                  </a:cubicBezTo>
                </a:path>
              </a:pathLst>
            </a:custGeom>
            <a:solidFill>
              <a:srgbClr val="008BD7"/>
            </a:solidFill>
            <a:ln>
              <a:solidFill>
                <a:srgbClr val="008BD7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17" name="Freeform 64"/>
            <p:cNvSpPr>
              <a:spLocks/>
            </p:cNvSpPr>
            <p:nvPr/>
          </p:nvSpPr>
          <p:spPr bwMode="auto">
            <a:xfrm>
              <a:off x="8259763" y="1198563"/>
              <a:ext cx="295275" cy="203200"/>
            </a:xfrm>
            <a:custGeom>
              <a:avLst/>
              <a:gdLst>
                <a:gd name="T0" fmla="*/ 169 w 169"/>
                <a:gd name="T1" fmla="*/ 0 h 116"/>
                <a:gd name="T2" fmla="*/ 169 w 169"/>
                <a:gd name="T3" fmla="*/ 0 h 116"/>
                <a:gd name="T4" fmla="*/ 169 w 169"/>
                <a:gd name="T5" fmla="*/ 0 h 116"/>
                <a:gd name="T6" fmla="*/ 169 w 169"/>
                <a:gd name="T7" fmla="*/ 0 h 116"/>
                <a:gd name="T8" fmla="*/ 169 w 169"/>
                <a:gd name="T9" fmla="*/ 0 h 116"/>
                <a:gd name="T10" fmla="*/ 169 w 169"/>
                <a:gd name="T11" fmla="*/ 0 h 116"/>
                <a:gd name="T12" fmla="*/ 169 w 169"/>
                <a:gd name="T13" fmla="*/ 1 h 116"/>
                <a:gd name="T14" fmla="*/ 169 w 169"/>
                <a:gd name="T15" fmla="*/ 1 h 116"/>
                <a:gd name="T16" fmla="*/ 158 w 169"/>
                <a:gd name="T17" fmla="*/ 8 h 116"/>
                <a:gd name="T18" fmla="*/ 158 w 169"/>
                <a:gd name="T19" fmla="*/ 8 h 116"/>
                <a:gd name="T20" fmla="*/ 157 w 169"/>
                <a:gd name="T21" fmla="*/ 8 h 116"/>
                <a:gd name="T22" fmla="*/ 157 w 169"/>
                <a:gd name="T23" fmla="*/ 8 h 116"/>
                <a:gd name="T24" fmla="*/ 157 w 169"/>
                <a:gd name="T25" fmla="*/ 8 h 116"/>
                <a:gd name="T26" fmla="*/ 147 w 169"/>
                <a:gd name="T27" fmla="*/ 10 h 116"/>
                <a:gd name="T28" fmla="*/ 147 w 169"/>
                <a:gd name="T29" fmla="*/ 10 h 116"/>
                <a:gd name="T30" fmla="*/ 147 w 169"/>
                <a:gd name="T31" fmla="*/ 10 h 116"/>
                <a:gd name="T32" fmla="*/ 146 w 169"/>
                <a:gd name="T33" fmla="*/ 10 h 116"/>
                <a:gd name="T34" fmla="*/ 146 w 169"/>
                <a:gd name="T35" fmla="*/ 10 h 116"/>
                <a:gd name="T36" fmla="*/ 144 w 169"/>
                <a:gd name="T37" fmla="*/ 10 h 116"/>
                <a:gd name="T38" fmla="*/ 144 w 169"/>
                <a:gd name="T39" fmla="*/ 10 h 116"/>
                <a:gd name="T40" fmla="*/ 59 w 169"/>
                <a:gd name="T41" fmla="*/ 10 h 116"/>
                <a:gd name="T42" fmla="*/ 13 w 169"/>
                <a:gd name="T43" fmla="*/ 56 h 116"/>
                <a:gd name="T44" fmla="*/ 13 w 169"/>
                <a:gd name="T45" fmla="*/ 106 h 116"/>
                <a:gd name="T46" fmla="*/ 38 w 169"/>
                <a:gd name="T47" fmla="*/ 116 h 116"/>
                <a:gd name="T48" fmla="*/ 63 w 169"/>
                <a:gd name="T49" fmla="*/ 106 h 116"/>
                <a:gd name="T50" fmla="*/ 169 w 169"/>
                <a:gd name="T5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9" h="116">
                  <a:moveTo>
                    <a:pt x="169" y="0"/>
                  </a:move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5" y="4"/>
                    <a:pt x="162" y="6"/>
                    <a:pt x="158" y="8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4" y="9"/>
                    <a:pt x="150" y="10"/>
                    <a:pt x="147" y="10"/>
                  </a:cubicBezTo>
                  <a:cubicBezTo>
                    <a:pt x="147" y="10"/>
                    <a:pt x="147" y="10"/>
                    <a:pt x="147" y="10"/>
                  </a:cubicBezTo>
                  <a:cubicBezTo>
                    <a:pt x="147" y="10"/>
                    <a:pt x="147" y="10"/>
                    <a:pt x="147" y="10"/>
                  </a:cubicBezTo>
                  <a:cubicBezTo>
                    <a:pt x="147" y="10"/>
                    <a:pt x="146" y="10"/>
                    <a:pt x="146" y="10"/>
                  </a:cubicBezTo>
                  <a:cubicBezTo>
                    <a:pt x="146" y="10"/>
                    <a:pt x="146" y="10"/>
                    <a:pt x="146" y="10"/>
                  </a:cubicBezTo>
                  <a:cubicBezTo>
                    <a:pt x="146" y="10"/>
                    <a:pt x="145" y="10"/>
                    <a:pt x="144" y="10"/>
                  </a:cubicBezTo>
                  <a:cubicBezTo>
                    <a:pt x="144" y="10"/>
                    <a:pt x="144" y="10"/>
                    <a:pt x="144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0" y="70"/>
                    <a:pt x="0" y="92"/>
                    <a:pt x="13" y="106"/>
                  </a:cubicBezTo>
                  <a:cubicBezTo>
                    <a:pt x="20" y="113"/>
                    <a:pt x="29" y="116"/>
                    <a:pt x="38" y="116"/>
                  </a:cubicBezTo>
                  <a:cubicBezTo>
                    <a:pt x="48" y="116"/>
                    <a:pt x="57" y="113"/>
                    <a:pt x="63" y="106"/>
                  </a:cubicBezTo>
                  <a:cubicBezTo>
                    <a:pt x="169" y="0"/>
                    <a:pt x="169" y="0"/>
                    <a:pt x="169" y="0"/>
                  </a:cubicBezTo>
                </a:path>
              </a:pathLst>
            </a:custGeom>
            <a:solidFill>
              <a:srgbClr val="00BCEB"/>
            </a:solidFill>
            <a:ln>
              <a:solidFill>
                <a:srgbClr val="00BCEB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18" name="Freeform 65"/>
            <p:cNvSpPr>
              <a:spLocks noEditPoints="1"/>
            </p:cNvSpPr>
            <p:nvPr/>
          </p:nvSpPr>
          <p:spPr bwMode="auto">
            <a:xfrm>
              <a:off x="8362950" y="1154113"/>
              <a:ext cx="192088" cy="61912"/>
            </a:xfrm>
            <a:custGeom>
              <a:avLst/>
              <a:gdLst>
                <a:gd name="T0" fmla="*/ 87 w 110"/>
                <a:gd name="T1" fmla="*/ 35 h 35"/>
                <a:gd name="T2" fmla="*/ 87 w 110"/>
                <a:gd name="T3" fmla="*/ 35 h 35"/>
                <a:gd name="T4" fmla="*/ 87 w 110"/>
                <a:gd name="T5" fmla="*/ 35 h 35"/>
                <a:gd name="T6" fmla="*/ 88 w 110"/>
                <a:gd name="T7" fmla="*/ 35 h 35"/>
                <a:gd name="T8" fmla="*/ 88 w 110"/>
                <a:gd name="T9" fmla="*/ 35 h 35"/>
                <a:gd name="T10" fmla="*/ 88 w 110"/>
                <a:gd name="T11" fmla="*/ 35 h 35"/>
                <a:gd name="T12" fmla="*/ 98 w 110"/>
                <a:gd name="T13" fmla="*/ 33 h 35"/>
                <a:gd name="T14" fmla="*/ 88 w 110"/>
                <a:gd name="T15" fmla="*/ 35 h 35"/>
                <a:gd name="T16" fmla="*/ 98 w 110"/>
                <a:gd name="T17" fmla="*/ 33 h 35"/>
                <a:gd name="T18" fmla="*/ 98 w 110"/>
                <a:gd name="T19" fmla="*/ 33 h 35"/>
                <a:gd name="T20" fmla="*/ 98 w 110"/>
                <a:gd name="T21" fmla="*/ 33 h 35"/>
                <a:gd name="T22" fmla="*/ 98 w 110"/>
                <a:gd name="T23" fmla="*/ 33 h 35"/>
                <a:gd name="T24" fmla="*/ 99 w 110"/>
                <a:gd name="T25" fmla="*/ 33 h 35"/>
                <a:gd name="T26" fmla="*/ 99 w 110"/>
                <a:gd name="T27" fmla="*/ 33 h 35"/>
                <a:gd name="T28" fmla="*/ 99 w 110"/>
                <a:gd name="T29" fmla="*/ 33 h 35"/>
                <a:gd name="T30" fmla="*/ 110 w 110"/>
                <a:gd name="T31" fmla="*/ 26 h 35"/>
                <a:gd name="T32" fmla="*/ 110 w 110"/>
                <a:gd name="T33" fmla="*/ 26 h 35"/>
                <a:gd name="T34" fmla="*/ 110 w 110"/>
                <a:gd name="T35" fmla="*/ 26 h 35"/>
                <a:gd name="T36" fmla="*/ 110 w 110"/>
                <a:gd name="T37" fmla="*/ 25 h 35"/>
                <a:gd name="T38" fmla="*/ 110 w 110"/>
                <a:gd name="T39" fmla="*/ 25 h 35"/>
                <a:gd name="T40" fmla="*/ 110 w 110"/>
                <a:gd name="T41" fmla="*/ 25 h 35"/>
                <a:gd name="T42" fmla="*/ 110 w 110"/>
                <a:gd name="T43" fmla="*/ 25 h 35"/>
                <a:gd name="T44" fmla="*/ 110 w 110"/>
                <a:gd name="T45" fmla="*/ 25 h 35"/>
                <a:gd name="T46" fmla="*/ 110 w 110"/>
                <a:gd name="T47" fmla="*/ 25 h 35"/>
                <a:gd name="T48" fmla="*/ 110 w 110"/>
                <a:gd name="T49" fmla="*/ 25 h 35"/>
                <a:gd name="T50" fmla="*/ 110 w 110"/>
                <a:gd name="T51" fmla="*/ 25 h 35"/>
                <a:gd name="T52" fmla="*/ 110 w 110"/>
                <a:gd name="T53" fmla="*/ 25 h 35"/>
                <a:gd name="T54" fmla="*/ 110 w 110"/>
                <a:gd name="T55" fmla="*/ 25 h 35"/>
                <a:gd name="T56" fmla="*/ 35 w 110"/>
                <a:gd name="T57" fmla="*/ 0 h 35"/>
                <a:gd name="T58" fmla="*/ 0 w 110"/>
                <a:gd name="T59" fmla="*/ 35 h 35"/>
                <a:gd name="T60" fmla="*/ 85 w 110"/>
                <a:gd name="T61" fmla="*/ 35 h 35"/>
                <a:gd name="T62" fmla="*/ 60 w 110"/>
                <a:gd name="T63" fmla="*/ 25 h 35"/>
                <a:gd name="T64" fmla="*/ 35 w 110"/>
                <a:gd name="T6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35">
                  <a:moveTo>
                    <a:pt x="87" y="35"/>
                  </a:moveTo>
                  <a:cubicBezTo>
                    <a:pt x="87" y="35"/>
                    <a:pt x="87" y="35"/>
                    <a:pt x="87" y="35"/>
                  </a:cubicBezTo>
                  <a:cubicBezTo>
                    <a:pt x="87" y="35"/>
                    <a:pt x="87" y="35"/>
                    <a:pt x="87" y="35"/>
                  </a:cubicBezTo>
                  <a:moveTo>
                    <a:pt x="88" y="35"/>
                  </a:moveTo>
                  <a:cubicBezTo>
                    <a:pt x="88" y="35"/>
                    <a:pt x="88" y="35"/>
                    <a:pt x="88" y="35"/>
                  </a:cubicBezTo>
                  <a:cubicBezTo>
                    <a:pt x="88" y="35"/>
                    <a:pt x="88" y="35"/>
                    <a:pt x="88" y="35"/>
                  </a:cubicBezTo>
                  <a:moveTo>
                    <a:pt x="98" y="33"/>
                  </a:moveTo>
                  <a:cubicBezTo>
                    <a:pt x="95" y="34"/>
                    <a:pt x="91" y="35"/>
                    <a:pt x="88" y="35"/>
                  </a:cubicBezTo>
                  <a:cubicBezTo>
                    <a:pt x="91" y="35"/>
                    <a:pt x="95" y="34"/>
                    <a:pt x="98" y="33"/>
                  </a:cubicBezTo>
                  <a:moveTo>
                    <a:pt x="98" y="33"/>
                  </a:moveTo>
                  <a:cubicBezTo>
                    <a:pt x="98" y="33"/>
                    <a:pt x="98" y="33"/>
                    <a:pt x="98" y="33"/>
                  </a:cubicBezTo>
                  <a:cubicBezTo>
                    <a:pt x="98" y="33"/>
                    <a:pt x="98" y="33"/>
                    <a:pt x="98" y="33"/>
                  </a:cubicBezTo>
                  <a:moveTo>
                    <a:pt x="99" y="33"/>
                  </a:moveTo>
                  <a:cubicBezTo>
                    <a:pt x="99" y="33"/>
                    <a:pt x="99" y="33"/>
                    <a:pt x="99" y="33"/>
                  </a:cubicBezTo>
                  <a:cubicBezTo>
                    <a:pt x="99" y="33"/>
                    <a:pt x="99" y="33"/>
                    <a:pt x="99" y="33"/>
                  </a:cubicBezTo>
                  <a:moveTo>
                    <a:pt x="110" y="26"/>
                  </a:move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35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76" y="35"/>
                    <a:pt x="67" y="32"/>
                    <a:pt x="60" y="25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008BD7"/>
            </a:solidFill>
            <a:ln>
              <a:solidFill>
                <a:srgbClr val="008BD7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19" name="Freeform 66"/>
            <p:cNvSpPr>
              <a:spLocks noEditPoints="1"/>
            </p:cNvSpPr>
            <p:nvPr/>
          </p:nvSpPr>
          <p:spPr bwMode="auto">
            <a:xfrm>
              <a:off x="8510588" y="1093788"/>
              <a:ext cx="58738" cy="122237"/>
            </a:xfrm>
            <a:custGeom>
              <a:avLst/>
              <a:gdLst>
                <a:gd name="T0" fmla="*/ 0 w 33"/>
                <a:gd name="T1" fmla="*/ 70 h 70"/>
                <a:gd name="T2" fmla="*/ 0 w 33"/>
                <a:gd name="T3" fmla="*/ 70 h 70"/>
                <a:gd name="T4" fmla="*/ 3 w 33"/>
                <a:gd name="T5" fmla="*/ 70 h 70"/>
                <a:gd name="T6" fmla="*/ 3 w 33"/>
                <a:gd name="T7" fmla="*/ 70 h 70"/>
                <a:gd name="T8" fmla="*/ 3 w 33"/>
                <a:gd name="T9" fmla="*/ 70 h 70"/>
                <a:gd name="T10" fmla="*/ 13 w 33"/>
                <a:gd name="T11" fmla="*/ 68 h 70"/>
                <a:gd name="T12" fmla="*/ 13 w 33"/>
                <a:gd name="T13" fmla="*/ 68 h 70"/>
                <a:gd name="T14" fmla="*/ 13 w 33"/>
                <a:gd name="T15" fmla="*/ 68 h 70"/>
                <a:gd name="T16" fmla="*/ 25 w 33"/>
                <a:gd name="T17" fmla="*/ 61 h 70"/>
                <a:gd name="T18" fmla="*/ 25 w 33"/>
                <a:gd name="T19" fmla="*/ 61 h 70"/>
                <a:gd name="T20" fmla="*/ 25 w 33"/>
                <a:gd name="T21" fmla="*/ 61 h 70"/>
                <a:gd name="T22" fmla="*/ 25 w 33"/>
                <a:gd name="T23" fmla="*/ 60 h 70"/>
                <a:gd name="T24" fmla="*/ 25 w 33"/>
                <a:gd name="T25" fmla="*/ 60 h 70"/>
                <a:gd name="T26" fmla="*/ 25 w 33"/>
                <a:gd name="T27" fmla="*/ 60 h 70"/>
                <a:gd name="T28" fmla="*/ 26 w 33"/>
                <a:gd name="T29" fmla="*/ 60 h 70"/>
                <a:gd name="T30" fmla="*/ 26 w 33"/>
                <a:gd name="T31" fmla="*/ 60 h 70"/>
                <a:gd name="T32" fmla="*/ 26 w 33"/>
                <a:gd name="T33" fmla="*/ 60 h 70"/>
                <a:gd name="T34" fmla="*/ 26 w 33"/>
                <a:gd name="T35" fmla="*/ 59 h 70"/>
                <a:gd name="T36" fmla="*/ 26 w 33"/>
                <a:gd name="T37" fmla="*/ 59 h 70"/>
                <a:gd name="T38" fmla="*/ 26 w 33"/>
                <a:gd name="T39" fmla="*/ 59 h 70"/>
                <a:gd name="T40" fmla="*/ 33 w 33"/>
                <a:gd name="T41" fmla="*/ 49 h 70"/>
                <a:gd name="T42" fmla="*/ 33 w 33"/>
                <a:gd name="T43" fmla="*/ 49 h 70"/>
                <a:gd name="T44" fmla="*/ 33 w 33"/>
                <a:gd name="T45" fmla="*/ 20 h 70"/>
                <a:gd name="T46" fmla="*/ 26 w 33"/>
                <a:gd name="T47" fmla="*/ 11 h 70"/>
                <a:gd name="T48" fmla="*/ 26 w 33"/>
                <a:gd name="T49" fmla="*/ 11 h 70"/>
                <a:gd name="T50" fmla="*/ 26 w 33"/>
                <a:gd name="T51" fmla="*/ 11 h 70"/>
                <a:gd name="T52" fmla="*/ 26 w 33"/>
                <a:gd name="T53" fmla="*/ 11 h 70"/>
                <a:gd name="T54" fmla="*/ 26 w 33"/>
                <a:gd name="T55" fmla="*/ 11 h 70"/>
                <a:gd name="T56" fmla="*/ 25 w 33"/>
                <a:gd name="T57" fmla="*/ 9 h 70"/>
                <a:gd name="T58" fmla="*/ 24 w 33"/>
                <a:gd name="T59" fmla="*/ 9 h 70"/>
                <a:gd name="T60" fmla="*/ 24 w 33"/>
                <a:gd name="T61" fmla="*/ 9 h 70"/>
                <a:gd name="T62" fmla="*/ 24 w 33"/>
                <a:gd name="T63" fmla="*/ 9 h 70"/>
                <a:gd name="T64" fmla="*/ 14 w 33"/>
                <a:gd name="T65" fmla="*/ 2 h 70"/>
                <a:gd name="T66" fmla="*/ 14 w 33"/>
                <a:gd name="T67" fmla="*/ 2 h 70"/>
                <a:gd name="T68" fmla="*/ 14 w 33"/>
                <a:gd name="T69" fmla="*/ 2 h 70"/>
                <a:gd name="T70" fmla="*/ 13 w 33"/>
                <a:gd name="T71" fmla="*/ 2 h 70"/>
                <a:gd name="T72" fmla="*/ 13 w 33"/>
                <a:gd name="T73" fmla="*/ 2 h 70"/>
                <a:gd name="T74" fmla="*/ 3 w 33"/>
                <a:gd name="T75" fmla="*/ 0 h 70"/>
                <a:gd name="T76" fmla="*/ 2 w 33"/>
                <a:gd name="T77" fmla="*/ 0 h 70"/>
                <a:gd name="T78" fmla="*/ 2 w 33"/>
                <a:gd name="T79" fmla="*/ 0 h 70"/>
                <a:gd name="T80" fmla="*/ 0 w 33"/>
                <a:gd name="T81" fmla="*/ 0 h 70"/>
                <a:gd name="T82" fmla="*/ 2 w 33"/>
                <a:gd name="T8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3" h="70">
                  <a:moveTo>
                    <a:pt x="2" y="70"/>
                  </a:moveTo>
                  <a:cubicBezTo>
                    <a:pt x="2" y="70"/>
                    <a:pt x="1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1" y="70"/>
                    <a:pt x="2" y="70"/>
                    <a:pt x="2" y="70"/>
                  </a:cubicBezTo>
                  <a:moveTo>
                    <a:pt x="3" y="70"/>
                  </a:moveTo>
                  <a:cubicBezTo>
                    <a:pt x="3" y="70"/>
                    <a:pt x="2" y="70"/>
                    <a:pt x="2" y="70"/>
                  </a:cubicBezTo>
                  <a:cubicBezTo>
                    <a:pt x="2" y="70"/>
                    <a:pt x="3" y="70"/>
                    <a:pt x="3" y="70"/>
                  </a:cubicBezTo>
                  <a:moveTo>
                    <a:pt x="3" y="70"/>
                  </a:move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moveTo>
                    <a:pt x="13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3" y="68"/>
                  </a:cubicBezTo>
                  <a:moveTo>
                    <a:pt x="14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4" y="68"/>
                  </a:cubicBezTo>
                  <a:moveTo>
                    <a:pt x="25" y="61"/>
                  </a:moveTo>
                  <a:cubicBezTo>
                    <a:pt x="22" y="64"/>
                    <a:pt x="18" y="66"/>
                    <a:pt x="14" y="68"/>
                  </a:cubicBezTo>
                  <a:cubicBezTo>
                    <a:pt x="18" y="66"/>
                    <a:pt x="21" y="64"/>
                    <a:pt x="25" y="61"/>
                  </a:cubicBezTo>
                  <a:moveTo>
                    <a:pt x="25" y="60"/>
                  </a:moveTo>
                  <a:cubicBezTo>
                    <a:pt x="25" y="60"/>
                    <a:pt x="25" y="61"/>
                    <a:pt x="25" y="61"/>
                  </a:cubicBezTo>
                  <a:cubicBezTo>
                    <a:pt x="25" y="61"/>
                    <a:pt x="25" y="60"/>
                    <a:pt x="25" y="60"/>
                  </a:cubicBezTo>
                  <a:moveTo>
                    <a:pt x="25" y="60"/>
                  </a:move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moveTo>
                    <a:pt x="25" y="60"/>
                  </a:move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59"/>
                  </a:moveTo>
                  <a:cubicBezTo>
                    <a:pt x="26" y="59"/>
                    <a:pt x="26" y="59"/>
                    <a:pt x="26" y="60"/>
                  </a:cubicBezTo>
                  <a:cubicBezTo>
                    <a:pt x="26" y="59"/>
                    <a:pt x="26" y="59"/>
                    <a:pt x="26" y="59"/>
                  </a:cubicBezTo>
                  <a:moveTo>
                    <a:pt x="33" y="49"/>
                  </a:moveTo>
                  <a:cubicBezTo>
                    <a:pt x="31" y="53"/>
                    <a:pt x="29" y="56"/>
                    <a:pt x="26" y="59"/>
                  </a:cubicBezTo>
                  <a:cubicBezTo>
                    <a:pt x="29" y="56"/>
                    <a:pt x="31" y="53"/>
                    <a:pt x="33" y="49"/>
                  </a:cubicBezTo>
                  <a:moveTo>
                    <a:pt x="33" y="49"/>
                  </a:moveTo>
                  <a:cubicBezTo>
                    <a:pt x="33" y="49"/>
                    <a:pt x="33" y="49"/>
                    <a:pt x="33" y="49"/>
                  </a:cubicBezTo>
                  <a:cubicBezTo>
                    <a:pt x="33" y="49"/>
                    <a:pt x="33" y="49"/>
                    <a:pt x="33" y="49"/>
                  </a:cubicBezTo>
                  <a:moveTo>
                    <a:pt x="32" y="20"/>
                  </a:move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2" y="20"/>
                  </a:cubicBezTo>
                  <a:moveTo>
                    <a:pt x="26" y="11"/>
                  </a:moveTo>
                  <a:cubicBezTo>
                    <a:pt x="29" y="14"/>
                    <a:pt x="31" y="17"/>
                    <a:pt x="32" y="20"/>
                  </a:cubicBezTo>
                  <a:cubicBezTo>
                    <a:pt x="31" y="17"/>
                    <a:pt x="29" y="14"/>
                    <a:pt x="26" y="11"/>
                  </a:cubicBezTo>
                  <a:moveTo>
                    <a:pt x="26" y="11"/>
                  </a:move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moveTo>
                    <a:pt x="26" y="11"/>
                  </a:move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moveTo>
                    <a:pt x="25" y="9"/>
                  </a:move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moveTo>
                    <a:pt x="24" y="9"/>
                  </a:move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4" y="9"/>
                  </a:cubicBezTo>
                  <a:moveTo>
                    <a:pt x="24" y="9"/>
                  </a:move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moveTo>
                    <a:pt x="14" y="2"/>
                  </a:moveTo>
                  <a:cubicBezTo>
                    <a:pt x="18" y="4"/>
                    <a:pt x="21" y="6"/>
                    <a:pt x="24" y="9"/>
                  </a:cubicBezTo>
                  <a:cubicBezTo>
                    <a:pt x="21" y="6"/>
                    <a:pt x="17" y="4"/>
                    <a:pt x="14" y="2"/>
                  </a:cubicBezTo>
                  <a:moveTo>
                    <a:pt x="13" y="2"/>
                  </a:moveTo>
                  <a:cubicBezTo>
                    <a:pt x="13" y="2"/>
                    <a:pt x="13" y="2"/>
                    <a:pt x="14" y="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13" y="2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moveTo>
                    <a:pt x="2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008B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20" name="Freeform 67"/>
            <p:cNvSpPr>
              <a:spLocks/>
            </p:cNvSpPr>
            <p:nvPr/>
          </p:nvSpPr>
          <p:spPr bwMode="auto">
            <a:xfrm>
              <a:off x="8425656" y="1093788"/>
              <a:ext cx="150813" cy="122237"/>
            </a:xfrm>
            <a:custGeom>
              <a:avLst/>
              <a:gdLst>
                <a:gd name="T0" fmla="*/ 50 w 86"/>
                <a:gd name="T1" fmla="*/ 0 h 70"/>
                <a:gd name="T2" fmla="*/ 0 w 86"/>
                <a:gd name="T3" fmla="*/ 35 h 70"/>
                <a:gd name="T4" fmla="*/ 50 w 86"/>
                <a:gd name="T5" fmla="*/ 70 h 70"/>
                <a:gd name="T6" fmla="*/ 52 w 86"/>
                <a:gd name="T7" fmla="*/ 70 h 70"/>
                <a:gd name="T8" fmla="*/ 53 w 86"/>
                <a:gd name="T9" fmla="*/ 70 h 70"/>
                <a:gd name="T10" fmla="*/ 53 w 86"/>
                <a:gd name="T11" fmla="*/ 70 h 70"/>
                <a:gd name="T12" fmla="*/ 63 w 86"/>
                <a:gd name="T13" fmla="*/ 68 h 70"/>
                <a:gd name="T14" fmla="*/ 64 w 86"/>
                <a:gd name="T15" fmla="*/ 68 h 70"/>
                <a:gd name="T16" fmla="*/ 75 w 86"/>
                <a:gd name="T17" fmla="*/ 61 h 70"/>
                <a:gd name="T18" fmla="*/ 75 w 86"/>
                <a:gd name="T19" fmla="*/ 60 h 70"/>
                <a:gd name="T20" fmla="*/ 75 w 86"/>
                <a:gd name="T21" fmla="*/ 60 h 70"/>
                <a:gd name="T22" fmla="*/ 75 w 86"/>
                <a:gd name="T23" fmla="*/ 60 h 70"/>
                <a:gd name="T24" fmla="*/ 75 w 86"/>
                <a:gd name="T25" fmla="*/ 60 h 70"/>
                <a:gd name="T26" fmla="*/ 76 w 86"/>
                <a:gd name="T27" fmla="*/ 60 h 70"/>
                <a:gd name="T28" fmla="*/ 76 w 86"/>
                <a:gd name="T29" fmla="*/ 60 h 70"/>
                <a:gd name="T30" fmla="*/ 76 w 86"/>
                <a:gd name="T31" fmla="*/ 59 h 70"/>
                <a:gd name="T32" fmla="*/ 83 w 86"/>
                <a:gd name="T33" fmla="*/ 49 h 70"/>
                <a:gd name="T34" fmla="*/ 83 w 86"/>
                <a:gd name="T35" fmla="*/ 49 h 70"/>
                <a:gd name="T36" fmla="*/ 83 w 86"/>
                <a:gd name="T37" fmla="*/ 20 h 70"/>
                <a:gd name="T38" fmla="*/ 82 w 86"/>
                <a:gd name="T39" fmla="*/ 20 h 70"/>
                <a:gd name="T40" fmla="*/ 76 w 86"/>
                <a:gd name="T41" fmla="*/ 11 h 70"/>
                <a:gd name="T42" fmla="*/ 76 w 86"/>
                <a:gd name="T43" fmla="*/ 11 h 70"/>
                <a:gd name="T44" fmla="*/ 75 w 86"/>
                <a:gd name="T45" fmla="*/ 10 h 70"/>
                <a:gd name="T46" fmla="*/ 75 w 86"/>
                <a:gd name="T47" fmla="*/ 9 h 70"/>
                <a:gd name="T48" fmla="*/ 75 w 86"/>
                <a:gd name="T49" fmla="*/ 9 h 70"/>
                <a:gd name="T50" fmla="*/ 74 w 86"/>
                <a:gd name="T51" fmla="*/ 9 h 70"/>
                <a:gd name="T52" fmla="*/ 74 w 86"/>
                <a:gd name="T53" fmla="*/ 9 h 70"/>
                <a:gd name="T54" fmla="*/ 64 w 86"/>
                <a:gd name="T55" fmla="*/ 2 h 70"/>
                <a:gd name="T56" fmla="*/ 63 w 86"/>
                <a:gd name="T57" fmla="*/ 2 h 70"/>
                <a:gd name="T58" fmla="*/ 53 w 86"/>
                <a:gd name="T59" fmla="*/ 0 h 70"/>
                <a:gd name="T60" fmla="*/ 53 w 86"/>
                <a:gd name="T61" fmla="*/ 0 h 70"/>
                <a:gd name="T62" fmla="*/ 52 w 86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6" h="70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1" y="0"/>
                    <a:pt x="32" y="3"/>
                    <a:pt x="25" y="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32" y="67"/>
                    <a:pt x="41" y="70"/>
                    <a:pt x="50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1" y="70"/>
                    <a:pt x="52" y="70"/>
                    <a:pt x="52" y="70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2" y="70"/>
                    <a:pt x="53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6" y="70"/>
                    <a:pt x="60" y="69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8" y="66"/>
                    <a:pt x="72" y="64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59"/>
                    <a:pt x="76" y="59"/>
                    <a:pt x="76" y="59"/>
                  </a:cubicBezTo>
                  <a:cubicBezTo>
                    <a:pt x="76" y="59"/>
                    <a:pt x="76" y="59"/>
                    <a:pt x="76" y="59"/>
                  </a:cubicBezTo>
                  <a:cubicBezTo>
                    <a:pt x="79" y="56"/>
                    <a:pt x="81" y="53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5" y="45"/>
                    <a:pt x="86" y="40"/>
                    <a:pt x="86" y="35"/>
                  </a:cubicBezTo>
                  <a:cubicBezTo>
                    <a:pt x="86" y="30"/>
                    <a:pt x="85" y="25"/>
                    <a:pt x="83" y="20"/>
                  </a:cubicBezTo>
                  <a:cubicBezTo>
                    <a:pt x="83" y="20"/>
                    <a:pt x="83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17"/>
                    <a:pt x="79" y="14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9"/>
                    <a:pt x="74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1" y="6"/>
                    <a:pt x="68" y="4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0" y="1"/>
                    <a:pt x="56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1" y="0"/>
                    <a:pt x="50" y="0"/>
                  </a:cubicBezTo>
                </a:path>
              </a:pathLst>
            </a:custGeom>
            <a:solidFill>
              <a:srgbClr val="0066C5"/>
            </a:solidFill>
            <a:ln>
              <a:solidFill>
                <a:srgbClr val="0066C5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</p:grpSp>
      <p:grpSp>
        <p:nvGrpSpPr>
          <p:cNvPr id="21" name="Group 20"/>
          <p:cNvGrpSpPr>
            <a:grpSpLocks noChangeAspect="1"/>
          </p:cNvGrpSpPr>
          <p:nvPr/>
        </p:nvGrpSpPr>
        <p:grpSpPr>
          <a:xfrm rot="5400000">
            <a:off x="4327050" y="2855823"/>
            <a:ext cx="565042" cy="239632"/>
            <a:chOff x="7413625" y="911226"/>
            <a:chExt cx="1167897" cy="495300"/>
          </a:xfrm>
        </p:grpSpPr>
        <p:sp>
          <p:nvSpPr>
            <p:cNvPr id="22" name="Freeform 58"/>
            <p:cNvSpPr>
              <a:spLocks noEditPoints="1"/>
            </p:cNvSpPr>
            <p:nvPr/>
          </p:nvSpPr>
          <p:spPr bwMode="auto">
            <a:xfrm>
              <a:off x="7413625" y="1096964"/>
              <a:ext cx="1160463" cy="123825"/>
            </a:xfrm>
            <a:custGeom>
              <a:avLst/>
              <a:gdLst>
                <a:gd name="T0" fmla="*/ 654 w 664"/>
                <a:gd name="T1" fmla="*/ 60 h 71"/>
                <a:gd name="T2" fmla="*/ 653 w 664"/>
                <a:gd name="T3" fmla="*/ 61 h 71"/>
                <a:gd name="T4" fmla="*/ 653 w 664"/>
                <a:gd name="T5" fmla="*/ 61 h 71"/>
                <a:gd name="T6" fmla="*/ 654 w 664"/>
                <a:gd name="T7" fmla="*/ 60 h 71"/>
                <a:gd name="T8" fmla="*/ 654 w 664"/>
                <a:gd name="T9" fmla="*/ 60 h 71"/>
                <a:gd name="T10" fmla="*/ 654 w 664"/>
                <a:gd name="T11" fmla="*/ 60 h 71"/>
                <a:gd name="T12" fmla="*/ 654 w 664"/>
                <a:gd name="T13" fmla="*/ 60 h 71"/>
                <a:gd name="T14" fmla="*/ 654 w 664"/>
                <a:gd name="T15" fmla="*/ 60 h 71"/>
                <a:gd name="T16" fmla="*/ 654 w 664"/>
                <a:gd name="T17" fmla="*/ 60 h 71"/>
                <a:gd name="T18" fmla="*/ 654 w 664"/>
                <a:gd name="T19" fmla="*/ 60 h 71"/>
                <a:gd name="T20" fmla="*/ 654 w 664"/>
                <a:gd name="T21" fmla="*/ 60 h 71"/>
                <a:gd name="T22" fmla="*/ 654 w 664"/>
                <a:gd name="T23" fmla="*/ 60 h 71"/>
                <a:gd name="T24" fmla="*/ 654 w 664"/>
                <a:gd name="T25" fmla="*/ 60 h 71"/>
                <a:gd name="T26" fmla="*/ 661 w 664"/>
                <a:gd name="T27" fmla="*/ 50 h 71"/>
                <a:gd name="T28" fmla="*/ 661 w 664"/>
                <a:gd name="T29" fmla="*/ 50 h 71"/>
                <a:gd name="T30" fmla="*/ 661 w 664"/>
                <a:gd name="T31" fmla="*/ 50 h 71"/>
                <a:gd name="T32" fmla="*/ 661 w 664"/>
                <a:gd name="T33" fmla="*/ 21 h 71"/>
                <a:gd name="T34" fmla="*/ 664 w 664"/>
                <a:gd name="T35" fmla="*/ 36 h 71"/>
                <a:gd name="T36" fmla="*/ 661 w 664"/>
                <a:gd name="T37" fmla="*/ 50 h 71"/>
                <a:gd name="T38" fmla="*/ 664 w 664"/>
                <a:gd name="T39" fmla="*/ 36 h 71"/>
                <a:gd name="T40" fmla="*/ 661 w 664"/>
                <a:gd name="T41" fmla="*/ 21 h 71"/>
                <a:gd name="T42" fmla="*/ 660 w 664"/>
                <a:gd name="T43" fmla="*/ 21 h 71"/>
                <a:gd name="T44" fmla="*/ 660 w 664"/>
                <a:gd name="T45" fmla="*/ 21 h 71"/>
                <a:gd name="T46" fmla="*/ 660 w 664"/>
                <a:gd name="T47" fmla="*/ 21 h 71"/>
                <a:gd name="T48" fmla="*/ 543 w 664"/>
                <a:gd name="T49" fmla="*/ 0 h 71"/>
                <a:gd name="T50" fmla="*/ 35 w 664"/>
                <a:gd name="T51" fmla="*/ 0 h 71"/>
                <a:gd name="T52" fmla="*/ 0 w 664"/>
                <a:gd name="T53" fmla="*/ 36 h 71"/>
                <a:gd name="T54" fmla="*/ 35 w 664"/>
                <a:gd name="T55" fmla="*/ 71 h 71"/>
                <a:gd name="T56" fmla="*/ 543 w 664"/>
                <a:gd name="T57" fmla="*/ 71 h 71"/>
                <a:gd name="T58" fmla="*/ 578 w 664"/>
                <a:gd name="T59" fmla="*/ 36 h 71"/>
                <a:gd name="T60" fmla="*/ 543 w 664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64" h="71">
                  <a:moveTo>
                    <a:pt x="654" y="60"/>
                  </a:moveTo>
                  <a:cubicBezTo>
                    <a:pt x="653" y="60"/>
                    <a:pt x="653" y="61"/>
                    <a:pt x="653" y="61"/>
                  </a:cubicBezTo>
                  <a:cubicBezTo>
                    <a:pt x="653" y="61"/>
                    <a:pt x="653" y="61"/>
                    <a:pt x="653" y="61"/>
                  </a:cubicBezTo>
                  <a:cubicBezTo>
                    <a:pt x="653" y="61"/>
                    <a:pt x="653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54" y="60"/>
                  </a:moveTo>
                  <a:cubicBezTo>
                    <a:pt x="654" y="60"/>
                    <a:pt x="654" y="60"/>
                    <a:pt x="654" y="60"/>
                  </a:cubicBezTo>
                  <a:cubicBezTo>
                    <a:pt x="654" y="60"/>
                    <a:pt x="654" y="60"/>
                    <a:pt x="654" y="60"/>
                  </a:cubicBezTo>
                  <a:moveTo>
                    <a:pt x="661" y="50"/>
                  </a:moveTo>
                  <a:cubicBezTo>
                    <a:pt x="661" y="50"/>
                    <a:pt x="661" y="50"/>
                    <a:pt x="661" y="50"/>
                  </a:cubicBezTo>
                  <a:cubicBezTo>
                    <a:pt x="661" y="50"/>
                    <a:pt x="661" y="50"/>
                    <a:pt x="661" y="50"/>
                  </a:cubicBezTo>
                  <a:moveTo>
                    <a:pt x="661" y="21"/>
                  </a:moveTo>
                  <a:cubicBezTo>
                    <a:pt x="663" y="26"/>
                    <a:pt x="664" y="31"/>
                    <a:pt x="664" y="36"/>
                  </a:cubicBezTo>
                  <a:cubicBezTo>
                    <a:pt x="664" y="40"/>
                    <a:pt x="663" y="45"/>
                    <a:pt x="661" y="50"/>
                  </a:cubicBezTo>
                  <a:cubicBezTo>
                    <a:pt x="663" y="45"/>
                    <a:pt x="664" y="41"/>
                    <a:pt x="664" y="36"/>
                  </a:cubicBezTo>
                  <a:cubicBezTo>
                    <a:pt x="664" y="30"/>
                    <a:pt x="663" y="25"/>
                    <a:pt x="661" y="21"/>
                  </a:cubicBezTo>
                  <a:moveTo>
                    <a:pt x="660" y="21"/>
                  </a:moveTo>
                  <a:cubicBezTo>
                    <a:pt x="660" y="21"/>
                    <a:pt x="660" y="21"/>
                    <a:pt x="660" y="21"/>
                  </a:cubicBezTo>
                  <a:cubicBezTo>
                    <a:pt x="660" y="21"/>
                    <a:pt x="660" y="21"/>
                    <a:pt x="660" y="21"/>
                  </a:cubicBezTo>
                  <a:moveTo>
                    <a:pt x="543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6"/>
                    <a:pt x="0" y="36"/>
                  </a:cubicBezTo>
                  <a:cubicBezTo>
                    <a:pt x="0" y="55"/>
                    <a:pt x="15" y="71"/>
                    <a:pt x="35" y="71"/>
                  </a:cubicBezTo>
                  <a:cubicBezTo>
                    <a:pt x="543" y="71"/>
                    <a:pt x="543" y="71"/>
                    <a:pt x="543" y="71"/>
                  </a:cubicBezTo>
                  <a:cubicBezTo>
                    <a:pt x="578" y="36"/>
                    <a:pt x="578" y="36"/>
                    <a:pt x="578" y="36"/>
                  </a:cubicBezTo>
                  <a:cubicBezTo>
                    <a:pt x="543" y="0"/>
                    <a:pt x="543" y="0"/>
                    <a:pt x="543" y="0"/>
                  </a:cubicBezTo>
                </a:path>
              </a:pathLst>
            </a:custGeom>
            <a:solidFill>
              <a:srgbClr val="6EBE4A"/>
            </a:solidFill>
            <a:ln>
              <a:solidFill>
                <a:srgbClr val="6EBE4A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23" name="Freeform 59"/>
            <p:cNvSpPr>
              <a:spLocks noEditPoints="1"/>
            </p:cNvSpPr>
            <p:nvPr/>
          </p:nvSpPr>
          <p:spPr bwMode="auto">
            <a:xfrm>
              <a:off x="8259763" y="911226"/>
              <a:ext cx="309563" cy="290513"/>
            </a:xfrm>
            <a:custGeom>
              <a:avLst/>
              <a:gdLst>
                <a:gd name="T0" fmla="*/ 177 w 177"/>
                <a:gd name="T1" fmla="*/ 156 h 166"/>
                <a:gd name="T2" fmla="*/ 177 w 177"/>
                <a:gd name="T3" fmla="*/ 156 h 166"/>
                <a:gd name="T4" fmla="*/ 177 w 177"/>
                <a:gd name="T5" fmla="*/ 156 h 166"/>
                <a:gd name="T6" fmla="*/ 177 w 177"/>
                <a:gd name="T7" fmla="*/ 156 h 166"/>
                <a:gd name="T8" fmla="*/ 170 w 177"/>
                <a:gd name="T9" fmla="*/ 166 h 166"/>
                <a:gd name="T10" fmla="*/ 170 w 177"/>
                <a:gd name="T11" fmla="*/ 166 h 166"/>
                <a:gd name="T12" fmla="*/ 177 w 177"/>
                <a:gd name="T13" fmla="*/ 156 h 166"/>
                <a:gd name="T14" fmla="*/ 177 w 177"/>
                <a:gd name="T15" fmla="*/ 156 h 166"/>
                <a:gd name="T16" fmla="*/ 177 w 177"/>
                <a:gd name="T17" fmla="*/ 156 h 166"/>
                <a:gd name="T18" fmla="*/ 177 w 177"/>
                <a:gd name="T19" fmla="*/ 156 h 166"/>
                <a:gd name="T20" fmla="*/ 177 w 177"/>
                <a:gd name="T21" fmla="*/ 156 h 166"/>
                <a:gd name="T22" fmla="*/ 177 w 177"/>
                <a:gd name="T23" fmla="*/ 156 h 166"/>
                <a:gd name="T24" fmla="*/ 38 w 177"/>
                <a:gd name="T25" fmla="*/ 0 h 166"/>
                <a:gd name="T26" fmla="*/ 13 w 177"/>
                <a:gd name="T27" fmla="*/ 11 h 166"/>
                <a:gd name="T28" fmla="*/ 13 w 177"/>
                <a:gd name="T29" fmla="*/ 61 h 166"/>
                <a:gd name="T30" fmla="*/ 59 w 177"/>
                <a:gd name="T31" fmla="*/ 106 h 166"/>
                <a:gd name="T32" fmla="*/ 144 w 177"/>
                <a:gd name="T33" fmla="*/ 106 h 166"/>
                <a:gd name="T34" fmla="*/ 144 w 177"/>
                <a:gd name="T35" fmla="*/ 106 h 166"/>
                <a:gd name="T36" fmla="*/ 147 w 177"/>
                <a:gd name="T37" fmla="*/ 106 h 166"/>
                <a:gd name="T38" fmla="*/ 147 w 177"/>
                <a:gd name="T39" fmla="*/ 106 h 166"/>
                <a:gd name="T40" fmla="*/ 147 w 177"/>
                <a:gd name="T41" fmla="*/ 106 h 166"/>
                <a:gd name="T42" fmla="*/ 157 w 177"/>
                <a:gd name="T43" fmla="*/ 108 h 166"/>
                <a:gd name="T44" fmla="*/ 157 w 177"/>
                <a:gd name="T45" fmla="*/ 109 h 166"/>
                <a:gd name="T46" fmla="*/ 157 w 177"/>
                <a:gd name="T47" fmla="*/ 109 h 166"/>
                <a:gd name="T48" fmla="*/ 169 w 177"/>
                <a:gd name="T49" fmla="*/ 116 h 166"/>
                <a:gd name="T50" fmla="*/ 63 w 177"/>
                <a:gd name="T51" fmla="*/ 11 h 166"/>
                <a:gd name="T52" fmla="*/ 38 w 177"/>
                <a:gd name="T5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7" h="166">
                  <a:moveTo>
                    <a:pt x="177" y="156"/>
                  </a:move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cubicBezTo>
                    <a:pt x="175" y="160"/>
                    <a:pt x="173" y="163"/>
                    <a:pt x="170" y="166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3" y="163"/>
                    <a:pt x="175" y="159"/>
                    <a:pt x="177" y="156"/>
                  </a:cubicBezTo>
                  <a:moveTo>
                    <a:pt x="177" y="156"/>
                  </a:move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7" y="156"/>
                    <a:pt x="177" y="156"/>
                  </a:cubicBezTo>
                  <a:moveTo>
                    <a:pt x="38" y="0"/>
                  </a:moveTo>
                  <a:cubicBezTo>
                    <a:pt x="29" y="0"/>
                    <a:pt x="20" y="4"/>
                    <a:pt x="13" y="11"/>
                  </a:cubicBezTo>
                  <a:cubicBezTo>
                    <a:pt x="0" y="25"/>
                    <a:pt x="0" y="47"/>
                    <a:pt x="13" y="61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5" y="106"/>
                    <a:pt x="146" y="106"/>
                    <a:pt x="147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51" y="107"/>
                    <a:pt x="154" y="107"/>
                    <a:pt x="157" y="108"/>
                  </a:cubicBezTo>
                  <a:cubicBezTo>
                    <a:pt x="157" y="108"/>
                    <a:pt x="157" y="108"/>
                    <a:pt x="157" y="109"/>
                  </a:cubicBezTo>
                  <a:cubicBezTo>
                    <a:pt x="157" y="109"/>
                    <a:pt x="157" y="109"/>
                    <a:pt x="157" y="109"/>
                  </a:cubicBezTo>
                  <a:cubicBezTo>
                    <a:pt x="161" y="110"/>
                    <a:pt x="165" y="113"/>
                    <a:pt x="169" y="116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57" y="4"/>
                    <a:pt x="48" y="0"/>
                    <a:pt x="38" y="0"/>
                  </a:cubicBezTo>
                </a:path>
              </a:pathLst>
            </a:custGeom>
            <a:solidFill>
              <a:srgbClr val="6EBE4A"/>
            </a:solidFill>
            <a:ln>
              <a:solidFill>
                <a:srgbClr val="6EBE4A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24" name="Freeform 60"/>
            <p:cNvSpPr>
              <a:spLocks noEditPoints="1"/>
            </p:cNvSpPr>
            <p:nvPr/>
          </p:nvSpPr>
          <p:spPr bwMode="auto">
            <a:xfrm>
              <a:off x="8362950" y="1096964"/>
              <a:ext cx="211138" cy="87313"/>
            </a:xfrm>
            <a:custGeom>
              <a:avLst/>
              <a:gdLst>
                <a:gd name="T0" fmla="*/ 118 w 121"/>
                <a:gd name="T1" fmla="*/ 50 h 50"/>
                <a:gd name="T2" fmla="*/ 118 w 121"/>
                <a:gd name="T3" fmla="*/ 50 h 50"/>
                <a:gd name="T4" fmla="*/ 118 w 121"/>
                <a:gd name="T5" fmla="*/ 50 h 50"/>
                <a:gd name="T6" fmla="*/ 118 w 121"/>
                <a:gd name="T7" fmla="*/ 50 h 50"/>
                <a:gd name="T8" fmla="*/ 118 w 121"/>
                <a:gd name="T9" fmla="*/ 50 h 50"/>
                <a:gd name="T10" fmla="*/ 118 w 121"/>
                <a:gd name="T11" fmla="*/ 50 h 50"/>
                <a:gd name="T12" fmla="*/ 118 w 121"/>
                <a:gd name="T13" fmla="*/ 50 h 50"/>
                <a:gd name="T14" fmla="*/ 118 w 121"/>
                <a:gd name="T15" fmla="*/ 50 h 50"/>
                <a:gd name="T16" fmla="*/ 121 w 121"/>
                <a:gd name="T17" fmla="*/ 36 h 50"/>
                <a:gd name="T18" fmla="*/ 118 w 121"/>
                <a:gd name="T19" fmla="*/ 50 h 50"/>
                <a:gd name="T20" fmla="*/ 118 w 121"/>
                <a:gd name="T21" fmla="*/ 50 h 50"/>
                <a:gd name="T22" fmla="*/ 121 w 121"/>
                <a:gd name="T23" fmla="*/ 36 h 50"/>
                <a:gd name="T24" fmla="*/ 98 w 121"/>
                <a:gd name="T25" fmla="*/ 3 h 50"/>
                <a:gd name="T26" fmla="*/ 98 w 121"/>
                <a:gd name="T27" fmla="*/ 3 h 50"/>
                <a:gd name="T28" fmla="*/ 98 w 121"/>
                <a:gd name="T29" fmla="*/ 3 h 50"/>
                <a:gd name="T30" fmla="*/ 88 w 121"/>
                <a:gd name="T31" fmla="*/ 0 h 50"/>
                <a:gd name="T32" fmla="*/ 98 w 121"/>
                <a:gd name="T33" fmla="*/ 2 h 50"/>
                <a:gd name="T34" fmla="*/ 88 w 121"/>
                <a:gd name="T35" fmla="*/ 0 h 50"/>
                <a:gd name="T36" fmla="*/ 88 w 121"/>
                <a:gd name="T37" fmla="*/ 0 h 50"/>
                <a:gd name="T38" fmla="*/ 88 w 121"/>
                <a:gd name="T39" fmla="*/ 0 h 50"/>
                <a:gd name="T40" fmla="*/ 88 w 121"/>
                <a:gd name="T41" fmla="*/ 0 h 50"/>
                <a:gd name="T42" fmla="*/ 85 w 121"/>
                <a:gd name="T43" fmla="*/ 0 h 50"/>
                <a:gd name="T44" fmla="*/ 0 w 121"/>
                <a:gd name="T45" fmla="*/ 0 h 50"/>
                <a:gd name="T46" fmla="*/ 35 w 121"/>
                <a:gd name="T47" fmla="*/ 36 h 50"/>
                <a:gd name="T48" fmla="*/ 60 w 121"/>
                <a:gd name="T49" fmla="*/ 11 h 50"/>
                <a:gd name="T50" fmla="*/ 85 w 121"/>
                <a:gd name="T5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1" h="50">
                  <a:moveTo>
                    <a:pt x="118" y="50"/>
                  </a:move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moveTo>
                    <a:pt x="118" y="50"/>
                  </a:move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moveTo>
                    <a:pt x="121" y="36"/>
                  </a:moveTo>
                  <a:cubicBezTo>
                    <a:pt x="121" y="40"/>
                    <a:pt x="120" y="45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20" y="45"/>
                    <a:pt x="121" y="40"/>
                    <a:pt x="121" y="36"/>
                  </a:cubicBezTo>
                  <a:moveTo>
                    <a:pt x="98" y="3"/>
                  </a:moveTo>
                  <a:cubicBezTo>
                    <a:pt x="98" y="3"/>
                    <a:pt x="98" y="3"/>
                    <a:pt x="98" y="3"/>
                  </a:cubicBezTo>
                  <a:cubicBezTo>
                    <a:pt x="98" y="3"/>
                    <a:pt x="98" y="3"/>
                    <a:pt x="98" y="3"/>
                  </a:cubicBezTo>
                  <a:moveTo>
                    <a:pt x="88" y="0"/>
                  </a:moveTo>
                  <a:cubicBezTo>
                    <a:pt x="92" y="1"/>
                    <a:pt x="95" y="1"/>
                    <a:pt x="98" y="2"/>
                  </a:cubicBezTo>
                  <a:cubicBezTo>
                    <a:pt x="95" y="1"/>
                    <a:pt x="92" y="1"/>
                    <a:pt x="88" y="0"/>
                  </a:cubicBezTo>
                  <a:moveTo>
                    <a:pt x="88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7" y="4"/>
                    <a:pt x="76" y="0"/>
                    <a:pt x="85" y="0"/>
                  </a:cubicBezTo>
                </a:path>
              </a:pathLst>
            </a:custGeom>
            <a:solidFill>
              <a:srgbClr val="308F15"/>
            </a:solidFill>
            <a:ln>
              <a:solidFill>
                <a:srgbClr val="308F15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25" name="Freeform 61"/>
            <p:cNvSpPr>
              <a:spLocks noEditPoints="1"/>
            </p:cNvSpPr>
            <p:nvPr/>
          </p:nvSpPr>
          <p:spPr bwMode="auto">
            <a:xfrm>
              <a:off x="8259763" y="1114426"/>
              <a:ext cx="309563" cy="292100"/>
            </a:xfrm>
            <a:custGeom>
              <a:avLst/>
              <a:gdLst>
                <a:gd name="T0" fmla="*/ 169 w 177"/>
                <a:gd name="T1" fmla="*/ 51 h 167"/>
                <a:gd name="T2" fmla="*/ 169 w 177"/>
                <a:gd name="T3" fmla="*/ 51 h 167"/>
                <a:gd name="T4" fmla="*/ 169 w 177"/>
                <a:gd name="T5" fmla="*/ 51 h 167"/>
                <a:gd name="T6" fmla="*/ 169 w 177"/>
                <a:gd name="T7" fmla="*/ 51 h 167"/>
                <a:gd name="T8" fmla="*/ 169 w 177"/>
                <a:gd name="T9" fmla="*/ 51 h 167"/>
                <a:gd name="T10" fmla="*/ 169 w 177"/>
                <a:gd name="T11" fmla="*/ 51 h 167"/>
                <a:gd name="T12" fmla="*/ 169 w 177"/>
                <a:gd name="T13" fmla="*/ 51 h 167"/>
                <a:gd name="T14" fmla="*/ 169 w 177"/>
                <a:gd name="T15" fmla="*/ 51 h 167"/>
                <a:gd name="T16" fmla="*/ 158 w 177"/>
                <a:gd name="T17" fmla="*/ 58 h 167"/>
                <a:gd name="T18" fmla="*/ 158 w 177"/>
                <a:gd name="T19" fmla="*/ 58 h 167"/>
                <a:gd name="T20" fmla="*/ 157 w 177"/>
                <a:gd name="T21" fmla="*/ 58 h 167"/>
                <a:gd name="T22" fmla="*/ 157 w 177"/>
                <a:gd name="T23" fmla="*/ 59 h 167"/>
                <a:gd name="T24" fmla="*/ 157 w 177"/>
                <a:gd name="T25" fmla="*/ 59 h 167"/>
                <a:gd name="T26" fmla="*/ 147 w 177"/>
                <a:gd name="T27" fmla="*/ 61 h 167"/>
                <a:gd name="T28" fmla="*/ 147 w 177"/>
                <a:gd name="T29" fmla="*/ 61 h 167"/>
                <a:gd name="T30" fmla="*/ 147 w 177"/>
                <a:gd name="T31" fmla="*/ 61 h 167"/>
                <a:gd name="T32" fmla="*/ 146 w 177"/>
                <a:gd name="T33" fmla="*/ 61 h 167"/>
                <a:gd name="T34" fmla="*/ 146 w 177"/>
                <a:gd name="T35" fmla="*/ 61 h 167"/>
                <a:gd name="T36" fmla="*/ 144 w 177"/>
                <a:gd name="T37" fmla="*/ 61 h 167"/>
                <a:gd name="T38" fmla="*/ 144 w 177"/>
                <a:gd name="T39" fmla="*/ 61 h 167"/>
                <a:gd name="T40" fmla="*/ 59 w 177"/>
                <a:gd name="T41" fmla="*/ 61 h 167"/>
                <a:gd name="T42" fmla="*/ 13 w 177"/>
                <a:gd name="T43" fmla="*/ 107 h 167"/>
                <a:gd name="T44" fmla="*/ 13 w 177"/>
                <a:gd name="T45" fmla="*/ 157 h 167"/>
                <a:gd name="T46" fmla="*/ 38 w 177"/>
                <a:gd name="T47" fmla="*/ 167 h 167"/>
                <a:gd name="T48" fmla="*/ 63 w 177"/>
                <a:gd name="T49" fmla="*/ 157 h 167"/>
                <a:gd name="T50" fmla="*/ 169 w 177"/>
                <a:gd name="T51" fmla="*/ 51 h 167"/>
                <a:gd name="T52" fmla="*/ 176 w 177"/>
                <a:gd name="T53" fmla="*/ 11 h 167"/>
                <a:gd name="T54" fmla="*/ 177 w 177"/>
                <a:gd name="T55" fmla="*/ 11 h 167"/>
                <a:gd name="T56" fmla="*/ 176 w 177"/>
                <a:gd name="T57" fmla="*/ 11 h 167"/>
                <a:gd name="T58" fmla="*/ 169 w 177"/>
                <a:gd name="T59" fmla="*/ 0 h 167"/>
                <a:gd name="T60" fmla="*/ 169 w 177"/>
                <a:gd name="T61" fmla="*/ 0 h 167"/>
                <a:gd name="T62" fmla="*/ 171 w 177"/>
                <a:gd name="T63" fmla="*/ 3 h 167"/>
                <a:gd name="T64" fmla="*/ 171 w 177"/>
                <a:gd name="T65" fmla="*/ 3 h 167"/>
                <a:gd name="T66" fmla="*/ 171 w 177"/>
                <a:gd name="T67" fmla="*/ 3 h 167"/>
                <a:gd name="T68" fmla="*/ 171 w 177"/>
                <a:gd name="T69" fmla="*/ 3 h 167"/>
                <a:gd name="T70" fmla="*/ 171 w 177"/>
                <a:gd name="T71" fmla="*/ 3 h 167"/>
                <a:gd name="T72" fmla="*/ 176 w 177"/>
                <a:gd name="T73" fmla="*/ 10 h 167"/>
                <a:gd name="T74" fmla="*/ 176 w 177"/>
                <a:gd name="T75" fmla="*/ 10 h 167"/>
                <a:gd name="T76" fmla="*/ 176 w 177"/>
                <a:gd name="T77" fmla="*/ 10 h 167"/>
                <a:gd name="T78" fmla="*/ 176 w 177"/>
                <a:gd name="T79" fmla="*/ 10 h 167"/>
                <a:gd name="T80" fmla="*/ 176 w 177"/>
                <a:gd name="T81" fmla="*/ 10 h 167"/>
                <a:gd name="T82" fmla="*/ 176 w 177"/>
                <a:gd name="T83" fmla="*/ 11 h 167"/>
                <a:gd name="T84" fmla="*/ 169 w 177"/>
                <a:gd name="T85" fmla="*/ 1 h 167"/>
                <a:gd name="T86" fmla="*/ 169 w 177"/>
                <a:gd name="T87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7" h="167">
                  <a:moveTo>
                    <a:pt x="169" y="51"/>
                  </a:move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5" y="54"/>
                    <a:pt x="162" y="57"/>
                    <a:pt x="158" y="58"/>
                  </a:cubicBezTo>
                  <a:cubicBezTo>
                    <a:pt x="158" y="58"/>
                    <a:pt x="158" y="58"/>
                    <a:pt x="158" y="58"/>
                  </a:cubicBezTo>
                  <a:cubicBezTo>
                    <a:pt x="157" y="58"/>
                    <a:pt x="157" y="58"/>
                    <a:pt x="157" y="58"/>
                  </a:cubicBezTo>
                  <a:cubicBezTo>
                    <a:pt x="157" y="58"/>
                    <a:pt x="157" y="58"/>
                    <a:pt x="157" y="59"/>
                  </a:cubicBezTo>
                  <a:cubicBezTo>
                    <a:pt x="157" y="59"/>
                    <a:pt x="157" y="59"/>
                    <a:pt x="157" y="59"/>
                  </a:cubicBezTo>
                  <a:cubicBezTo>
                    <a:pt x="154" y="60"/>
                    <a:pt x="150" y="61"/>
                    <a:pt x="147" y="61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7" y="61"/>
                    <a:pt x="146" y="61"/>
                    <a:pt x="146" y="61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6" y="61"/>
                    <a:pt x="145" y="61"/>
                    <a:pt x="144" y="61"/>
                  </a:cubicBezTo>
                  <a:cubicBezTo>
                    <a:pt x="144" y="61"/>
                    <a:pt x="144" y="61"/>
                    <a:pt x="144" y="61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13" y="107"/>
                    <a:pt x="13" y="107"/>
                    <a:pt x="13" y="107"/>
                  </a:cubicBezTo>
                  <a:cubicBezTo>
                    <a:pt x="0" y="120"/>
                    <a:pt x="0" y="143"/>
                    <a:pt x="13" y="157"/>
                  </a:cubicBezTo>
                  <a:cubicBezTo>
                    <a:pt x="20" y="163"/>
                    <a:pt x="29" y="167"/>
                    <a:pt x="38" y="167"/>
                  </a:cubicBezTo>
                  <a:cubicBezTo>
                    <a:pt x="48" y="167"/>
                    <a:pt x="57" y="163"/>
                    <a:pt x="63" y="157"/>
                  </a:cubicBezTo>
                  <a:cubicBezTo>
                    <a:pt x="169" y="51"/>
                    <a:pt x="169" y="51"/>
                    <a:pt x="169" y="51"/>
                  </a:cubicBezTo>
                  <a:moveTo>
                    <a:pt x="176" y="11"/>
                  </a:moveTo>
                  <a:cubicBezTo>
                    <a:pt x="177" y="11"/>
                    <a:pt x="177" y="11"/>
                    <a:pt x="177" y="11"/>
                  </a:cubicBezTo>
                  <a:cubicBezTo>
                    <a:pt x="177" y="11"/>
                    <a:pt x="177" y="11"/>
                    <a:pt x="176" y="11"/>
                  </a:cubicBezTo>
                  <a:moveTo>
                    <a:pt x="169" y="0"/>
                  </a:moveTo>
                  <a:cubicBezTo>
                    <a:pt x="169" y="0"/>
                    <a:pt x="169" y="0"/>
                    <a:pt x="169" y="0"/>
                  </a:cubicBezTo>
                  <a:cubicBezTo>
                    <a:pt x="170" y="1"/>
                    <a:pt x="171" y="2"/>
                    <a:pt x="171" y="3"/>
                  </a:cubicBezTo>
                  <a:cubicBezTo>
                    <a:pt x="171" y="3"/>
                    <a:pt x="171" y="3"/>
                    <a:pt x="171" y="3"/>
                  </a:cubicBezTo>
                  <a:cubicBezTo>
                    <a:pt x="171" y="3"/>
                    <a:pt x="171" y="3"/>
                    <a:pt x="171" y="3"/>
                  </a:cubicBezTo>
                  <a:cubicBezTo>
                    <a:pt x="171" y="3"/>
                    <a:pt x="171" y="3"/>
                    <a:pt x="171" y="3"/>
                  </a:cubicBezTo>
                  <a:cubicBezTo>
                    <a:pt x="171" y="3"/>
                    <a:pt x="171" y="3"/>
                    <a:pt x="171" y="3"/>
                  </a:cubicBezTo>
                  <a:cubicBezTo>
                    <a:pt x="173" y="5"/>
                    <a:pt x="175" y="8"/>
                    <a:pt x="176" y="10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76" y="11"/>
                    <a:pt x="176" y="11"/>
                    <a:pt x="176" y="11"/>
                  </a:cubicBezTo>
                  <a:cubicBezTo>
                    <a:pt x="175" y="7"/>
                    <a:pt x="172" y="4"/>
                    <a:pt x="169" y="1"/>
                  </a:cubicBezTo>
                  <a:cubicBezTo>
                    <a:pt x="169" y="1"/>
                    <a:pt x="169" y="0"/>
                    <a:pt x="169" y="0"/>
                  </a:cubicBezTo>
                </a:path>
              </a:pathLst>
            </a:custGeom>
            <a:solidFill>
              <a:srgbClr val="6EBE4A"/>
            </a:solidFill>
            <a:ln>
              <a:solidFill>
                <a:srgbClr val="6EBE4A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26" name="Freeform 62"/>
            <p:cNvSpPr>
              <a:spLocks noEditPoints="1"/>
            </p:cNvSpPr>
            <p:nvPr/>
          </p:nvSpPr>
          <p:spPr bwMode="auto">
            <a:xfrm>
              <a:off x="8362950" y="1114426"/>
              <a:ext cx="211138" cy="106363"/>
            </a:xfrm>
            <a:custGeom>
              <a:avLst/>
              <a:gdLst>
                <a:gd name="T0" fmla="*/ 87 w 121"/>
                <a:gd name="T1" fmla="*/ 61 h 61"/>
                <a:gd name="T2" fmla="*/ 87 w 121"/>
                <a:gd name="T3" fmla="*/ 61 h 61"/>
                <a:gd name="T4" fmla="*/ 87 w 121"/>
                <a:gd name="T5" fmla="*/ 61 h 61"/>
                <a:gd name="T6" fmla="*/ 88 w 121"/>
                <a:gd name="T7" fmla="*/ 61 h 61"/>
                <a:gd name="T8" fmla="*/ 88 w 121"/>
                <a:gd name="T9" fmla="*/ 61 h 61"/>
                <a:gd name="T10" fmla="*/ 88 w 121"/>
                <a:gd name="T11" fmla="*/ 61 h 61"/>
                <a:gd name="T12" fmla="*/ 98 w 121"/>
                <a:gd name="T13" fmla="*/ 59 h 61"/>
                <a:gd name="T14" fmla="*/ 88 w 121"/>
                <a:gd name="T15" fmla="*/ 61 h 61"/>
                <a:gd name="T16" fmla="*/ 98 w 121"/>
                <a:gd name="T17" fmla="*/ 59 h 61"/>
                <a:gd name="T18" fmla="*/ 98 w 121"/>
                <a:gd name="T19" fmla="*/ 58 h 61"/>
                <a:gd name="T20" fmla="*/ 98 w 121"/>
                <a:gd name="T21" fmla="*/ 59 h 61"/>
                <a:gd name="T22" fmla="*/ 98 w 121"/>
                <a:gd name="T23" fmla="*/ 58 h 61"/>
                <a:gd name="T24" fmla="*/ 99 w 121"/>
                <a:gd name="T25" fmla="*/ 58 h 61"/>
                <a:gd name="T26" fmla="*/ 99 w 121"/>
                <a:gd name="T27" fmla="*/ 58 h 61"/>
                <a:gd name="T28" fmla="*/ 99 w 121"/>
                <a:gd name="T29" fmla="*/ 58 h 61"/>
                <a:gd name="T30" fmla="*/ 110 w 121"/>
                <a:gd name="T31" fmla="*/ 51 h 61"/>
                <a:gd name="T32" fmla="*/ 110 w 121"/>
                <a:gd name="T33" fmla="*/ 51 h 61"/>
                <a:gd name="T34" fmla="*/ 110 w 121"/>
                <a:gd name="T35" fmla="*/ 51 h 61"/>
                <a:gd name="T36" fmla="*/ 110 w 121"/>
                <a:gd name="T37" fmla="*/ 51 h 61"/>
                <a:gd name="T38" fmla="*/ 110 w 121"/>
                <a:gd name="T39" fmla="*/ 51 h 61"/>
                <a:gd name="T40" fmla="*/ 110 w 121"/>
                <a:gd name="T41" fmla="*/ 51 h 61"/>
                <a:gd name="T42" fmla="*/ 110 w 121"/>
                <a:gd name="T43" fmla="*/ 51 h 61"/>
                <a:gd name="T44" fmla="*/ 110 w 121"/>
                <a:gd name="T45" fmla="*/ 51 h 61"/>
                <a:gd name="T46" fmla="*/ 110 w 121"/>
                <a:gd name="T47" fmla="*/ 51 h 61"/>
                <a:gd name="T48" fmla="*/ 110 w 121"/>
                <a:gd name="T49" fmla="*/ 51 h 61"/>
                <a:gd name="T50" fmla="*/ 110 w 121"/>
                <a:gd name="T51" fmla="*/ 51 h 61"/>
                <a:gd name="T52" fmla="*/ 110 w 121"/>
                <a:gd name="T53" fmla="*/ 51 h 61"/>
                <a:gd name="T54" fmla="*/ 110 w 121"/>
                <a:gd name="T55" fmla="*/ 51 h 61"/>
                <a:gd name="T56" fmla="*/ 35 w 121"/>
                <a:gd name="T57" fmla="*/ 26 h 61"/>
                <a:gd name="T58" fmla="*/ 0 w 121"/>
                <a:gd name="T59" fmla="*/ 61 h 61"/>
                <a:gd name="T60" fmla="*/ 85 w 121"/>
                <a:gd name="T61" fmla="*/ 61 h 61"/>
                <a:gd name="T62" fmla="*/ 60 w 121"/>
                <a:gd name="T63" fmla="*/ 51 h 61"/>
                <a:gd name="T64" fmla="*/ 35 w 121"/>
                <a:gd name="T65" fmla="*/ 26 h 61"/>
                <a:gd name="T66" fmla="*/ 117 w 121"/>
                <a:gd name="T67" fmla="*/ 10 h 61"/>
                <a:gd name="T68" fmla="*/ 121 w 121"/>
                <a:gd name="T69" fmla="*/ 26 h 61"/>
                <a:gd name="T70" fmla="*/ 118 w 121"/>
                <a:gd name="T71" fmla="*/ 11 h 61"/>
                <a:gd name="T72" fmla="*/ 117 w 121"/>
                <a:gd name="T73" fmla="*/ 11 h 61"/>
                <a:gd name="T74" fmla="*/ 117 w 121"/>
                <a:gd name="T75" fmla="*/ 11 h 61"/>
                <a:gd name="T76" fmla="*/ 117 w 121"/>
                <a:gd name="T77" fmla="*/ 10 h 61"/>
                <a:gd name="T78" fmla="*/ 117 w 121"/>
                <a:gd name="T79" fmla="*/ 10 h 61"/>
                <a:gd name="T80" fmla="*/ 117 w 121"/>
                <a:gd name="T81" fmla="*/ 10 h 61"/>
                <a:gd name="T82" fmla="*/ 117 w 121"/>
                <a:gd name="T83" fmla="*/ 10 h 61"/>
                <a:gd name="T84" fmla="*/ 117 w 121"/>
                <a:gd name="T85" fmla="*/ 10 h 61"/>
                <a:gd name="T86" fmla="*/ 117 w 121"/>
                <a:gd name="T87" fmla="*/ 10 h 61"/>
                <a:gd name="T88" fmla="*/ 117 w 121"/>
                <a:gd name="T89" fmla="*/ 10 h 61"/>
                <a:gd name="T90" fmla="*/ 112 w 121"/>
                <a:gd name="T91" fmla="*/ 3 h 61"/>
                <a:gd name="T92" fmla="*/ 112 w 121"/>
                <a:gd name="T93" fmla="*/ 3 h 61"/>
                <a:gd name="T94" fmla="*/ 112 w 121"/>
                <a:gd name="T95" fmla="*/ 3 h 61"/>
                <a:gd name="T96" fmla="*/ 112 w 121"/>
                <a:gd name="T97" fmla="*/ 3 h 61"/>
                <a:gd name="T98" fmla="*/ 112 w 121"/>
                <a:gd name="T99" fmla="*/ 3 h 61"/>
                <a:gd name="T100" fmla="*/ 112 w 121"/>
                <a:gd name="T101" fmla="*/ 3 h 61"/>
                <a:gd name="T102" fmla="*/ 110 w 121"/>
                <a:gd name="T103" fmla="*/ 0 h 61"/>
                <a:gd name="T104" fmla="*/ 110 w 121"/>
                <a:gd name="T105" fmla="*/ 1 h 61"/>
                <a:gd name="T106" fmla="*/ 112 w 121"/>
                <a:gd name="T107" fmla="*/ 3 h 61"/>
                <a:gd name="T108" fmla="*/ 110 w 121"/>
                <a:gd name="T10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1" h="61">
                  <a:moveTo>
                    <a:pt x="87" y="61"/>
                  </a:moveTo>
                  <a:cubicBezTo>
                    <a:pt x="87" y="61"/>
                    <a:pt x="87" y="61"/>
                    <a:pt x="87" y="61"/>
                  </a:cubicBezTo>
                  <a:cubicBezTo>
                    <a:pt x="87" y="61"/>
                    <a:pt x="87" y="61"/>
                    <a:pt x="87" y="61"/>
                  </a:cubicBezTo>
                  <a:moveTo>
                    <a:pt x="88" y="61"/>
                  </a:moveTo>
                  <a:cubicBezTo>
                    <a:pt x="88" y="61"/>
                    <a:pt x="88" y="61"/>
                    <a:pt x="88" y="61"/>
                  </a:cubicBezTo>
                  <a:cubicBezTo>
                    <a:pt x="88" y="61"/>
                    <a:pt x="88" y="61"/>
                    <a:pt x="88" y="61"/>
                  </a:cubicBezTo>
                  <a:moveTo>
                    <a:pt x="98" y="59"/>
                  </a:moveTo>
                  <a:cubicBezTo>
                    <a:pt x="95" y="60"/>
                    <a:pt x="91" y="61"/>
                    <a:pt x="88" y="61"/>
                  </a:cubicBezTo>
                  <a:cubicBezTo>
                    <a:pt x="91" y="61"/>
                    <a:pt x="95" y="60"/>
                    <a:pt x="98" y="59"/>
                  </a:cubicBezTo>
                  <a:moveTo>
                    <a:pt x="98" y="58"/>
                  </a:moveTo>
                  <a:cubicBezTo>
                    <a:pt x="98" y="58"/>
                    <a:pt x="98" y="58"/>
                    <a:pt x="98" y="59"/>
                  </a:cubicBezTo>
                  <a:cubicBezTo>
                    <a:pt x="98" y="58"/>
                    <a:pt x="98" y="58"/>
                    <a:pt x="98" y="58"/>
                  </a:cubicBezTo>
                  <a:moveTo>
                    <a:pt x="99" y="58"/>
                  </a:moveTo>
                  <a:cubicBezTo>
                    <a:pt x="99" y="58"/>
                    <a:pt x="99" y="58"/>
                    <a:pt x="99" y="58"/>
                  </a:cubicBezTo>
                  <a:cubicBezTo>
                    <a:pt x="99" y="58"/>
                    <a:pt x="99" y="58"/>
                    <a:pt x="99" y="58"/>
                  </a:cubicBezTo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10" y="51"/>
                    <a:pt x="110" y="51"/>
                    <a:pt x="110" y="51"/>
                  </a:cubicBezTo>
                  <a:moveTo>
                    <a:pt x="35" y="26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85" y="61"/>
                    <a:pt x="85" y="61"/>
                    <a:pt x="85" y="61"/>
                  </a:cubicBezTo>
                  <a:cubicBezTo>
                    <a:pt x="76" y="61"/>
                    <a:pt x="67" y="57"/>
                    <a:pt x="60" y="51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117" y="10"/>
                  </a:moveTo>
                  <a:cubicBezTo>
                    <a:pt x="120" y="15"/>
                    <a:pt x="121" y="20"/>
                    <a:pt x="121" y="26"/>
                  </a:cubicBezTo>
                  <a:cubicBezTo>
                    <a:pt x="121" y="21"/>
                    <a:pt x="120" y="16"/>
                    <a:pt x="118" y="11"/>
                  </a:cubicBezTo>
                  <a:cubicBezTo>
                    <a:pt x="118" y="11"/>
                    <a:pt x="118" y="11"/>
                    <a:pt x="117" y="11"/>
                  </a:cubicBezTo>
                  <a:cubicBezTo>
                    <a:pt x="117" y="11"/>
                    <a:pt x="117" y="11"/>
                    <a:pt x="117" y="11"/>
                  </a:cubicBezTo>
                  <a:cubicBezTo>
                    <a:pt x="117" y="11"/>
                    <a:pt x="117" y="11"/>
                    <a:pt x="117" y="10"/>
                  </a:cubicBezTo>
                  <a:moveTo>
                    <a:pt x="117" y="10"/>
                  </a:moveTo>
                  <a:cubicBezTo>
                    <a:pt x="117" y="10"/>
                    <a:pt x="117" y="10"/>
                    <a:pt x="117" y="10"/>
                  </a:cubicBezTo>
                  <a:cubicBezTo>
                    <a:pt x="117" y="10"/>
                    <a:pt x="117" y="10"/>
                    <a:pt x="117" y="10"/>
                  </a:cubicBezTo>
                  <a:moveTo>
                    <a:pt x="117" y="10"/>
                  </a:moveTo>
                  <a:cubicBezTo>
                    <a:pt x="117" y="10"/>
                    <a:pt x="117" y="10"/>
                    <a:pt x="117" y="10"/>
                  </a:cubicBezTo>
                  <a:cubicBezTo>
                    <a:pt x="117" y="10"/>
                    <a:pt x="117" y="10"/>
                    <a:pt x="117" y="10"/>
                  </a:cubicBezTo>
                  <a:moveTo>
                    <a:pt x="112" y="3"/>
                  </a:moveTo>
                  <a:cubicBezTo>
                    <a:pt x="112" y="3"/>
                    <a:pt x="112" y="3"/>
                    <a:pt x="112" y="3"/>
                  </a:cubicBezTo>
                  <a:cubicBezTo>
                    <a:pt x="112" y="3"/>
                    <a:pt x="112" y="3"/>
                    <a:pt x="112" y="3"/>
                  </a:cubicBezTo>
                  <a:moveTo>
                    <a:pt x="112" y="3"/>
                  </a:moveTo>
                  <a:cubicBezTo>
                    <a:pt x="112" y="3"/>
                    <a:pt x="112" y="3"/>
                    <a:pt x="112" y="3"/>
                  </a:cubicBezTo>
                  <a:cubicBezTo>
                    <a:pt x="112" y="3"/>
                    <a:pt x="112" y="3"/>
                    <a:pt x="112" y="3"/>
                  </a:cubicBezTo>
                  <a:moveTo>
                    <a:pt x="110" y="0"/>
                  </a:moveTo>
                  <a:cubicBezTo>
                    <a:pt x="110" y="1"/>
                    <a:pt x="110" y="1"/>
                    <a:pt x="110" y="1"/>
                  </a:cubicBezTo>
                  <a:cubicBezTo>
                    <a:pt x="111" y="1"/>
                    <a:pt x="112" y="2"/>
                    <a:pt x="112" y="3"/>
                  </a:cubicBezTo>
                  <a:cubicBezTo>
                    <a:pt x="112" y="2"/>
                    <a:pt x="111" y="1"/>
                    <a:pt x="110" y="0"/>
                  </a:cubicBezTo>
                </a:path>
              </a:pathLst>
            </a:custGeom>
            <a:solidFill>
              <a:srgbClr val="308F15"/>
            </a:solidFill>
            <a:ln>
              <a:solidFill>
                <a:srgbClr val="308F15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27" name="Freeform 63"/>
            <p:cNvSpPr>
              <a:spLocks noEditPoints="1"/>
            </p:cNvSpPr>
            <p:nvPr/>
          </p:nvSpPr>
          <p:spPr bwMode="auto">
            <a:xfrm>
              <a:off x="8510588" y="1096964"/>
              <a:ext cx="58738" cy="123825"/>
            </a:xfrm>
            <a:custGeom>
              <a:avLst/>
              <a:gdLst>
                <a:gd name="T0" fmla="*/ 0 w 33"/>
                <a:gd name="T1" fmla="*/ 71 h 71"/>
                <a:gd name="T2" fmla="*/ 0 w 33"/>
                <a:gd name="T3" fmla="*/ 71 h 71"/>
                <a:gd name="T4" fmla="*/ 3 w 33"/>
                <a:gd name="T5" fmla="*/ 71 h 71"/>
                <a:gd name="T6" fmla="*/ 3 w 33"/>
                <a:gd name="T7" fmla="*/ 71 h 71"/>
                <a:gd name="T8" fmla="*/ 3 w 33"/>
                <a:gd name="T9" fmla="*/ 71 h 71"/>
                <a:gd name="T10" fmla="*/ 13 w 33"/>
                <a:gd name="T11" fmla="*/ 69 h 71"/>
                <a:gd name="T12" fmla="*/ 13 w 33"/>
                <a:gd name="T13" fmla="*/ 69 h 71"/>
                <a:gd name="T14" fmla="*/ 13 w 33"/>
                <a:gd name="T15" fmla="*/ 68 h 71"/>
                <a:gd name="T16" fmla="*/ 25 w 33"/>
                <a:gd name="T17" fmla="*/ 61 h 71"/>
                <a:gd name="T18" fmla="*/ 25 w 33"/>
                <a:gd name="T19" fmla="*/ 61 h 71"/>
                <a:gd name="T20" fmla="*/ 25 w 33"/>
                <a:gd name="T21" fmla="*/ 61 h 71"/>
                <a:gd name="T22" fmla="*/ 25 w 33"/>
                <a:gd name="T23" fmla="*/ 61 h 71"/>
                <a:gd name="T24" fmla="*/ 25 w 33"/>
                <a:gd name="T25" fmla="*/ 61 h 71"/>
                <a:gd name="T26" fmla="*/ 25 w 33"/>
                <a:gd name="T27" fmla="*/ 61 h 71"/>
                <a:gd name="T28" fmla="*/ 26 w 33"/>
                <a:gd name="T29" fmla="*/ 60 h 71"/>
                <a:gd name="T30" fmla="*/ 26 w 33"/>
                <a:gd name="T31" fmla="*/ 60 h 71"/>
                <a:gd name="T32" fmla="*/ 26 w 33"/>
                <a:gd name="T33" fmla="*/ 60 h 71"/>
                <a:gd name="T34" fmla="*/ 26 w 33"/>
                <a:gd name="T35" fmla="*/ 60 h 71"/>
                <a:gd name="T36" fmla="*/ 26 w 33"/>
                <a:gd name="T37" fmla="*/ 60 h 71"/>
                <a:gd name="T38" fmla="*/ 26 w 33"/>
                <a:gd name="T39" fmla="*/ 60 h 71"/>
                <a:gd name="T40" fmla="*/ 33 w 33"/>
                <a:gd name="T41" fmla="*/ 50 h 71"/>
                <a:gd name="T42" fmla="*/ 33 w 33"/>
                <a:gd name="T43" fmla="*/ 50 h 71"/>
                <a:gd name="T44" fmla="*/ 33 w 33"/>
                <a:gd name="T45" fmla="*/ 50 h 71"/>
                <a:gd name="T46" fmla="*/ 32 w 33"/>
                <a:gd name="T47" fmla="*/ 20 h 71"/>
                <a:gd name="T48" fmla="*/ 32 w 33"/>
                <a:gd name="T49" fmla="*/ 20 h 71"/>
                <a:gd name="T50" fmla="*/ 32 w 33"/>
                <a:gd name="T51" fmla="*/ 20 h 71"/>
                <a:gd name="T52" fmla="*/ 27 w 33"/>
                <a:gd name="T53" fmla="*/ 13 h 71"/>
                <a:gd name="T54" fmla="*/ 27 w 33"/>
                <a:gd name="T55" fmla="*/ 13 h 71"/>
                <a:gd name="T56" fmla="*/ 27 w 33"/>
                <a:gd name="T57" fmla="*/ 13 h 71"/>
                <a:gd name="T58" fmla="*/ 27 w 33"/>
                <a:gd name="T59" fmla="*/ 13 h 71"/>
                <a:gd name="T60" fmla="*/ 27 w 33"/>
                <a:gd name="T61" fmla="*/ 13 h 71"/>
                <a:gd name="T62" fmla="*/ 25 w 33"/>
                <a:gd name="T63" fmla="*/ 10 h 71"/>
                <a:gd name="T64" fmla="*/ 13 w 33"/>
                <a:gd name="T65" fmla="*/ 3 h 71"/>
                <a:gd name="T66" fmla="*/ 13 w 33"/>
                <a:gd name="T67" fmla="*/ 3 h 71"/>
                <a:gd name="T68" fmla="*/ 3 w 33"/>
                <a:gd name="T69" fmla="*/ 0 h 71"/>
                <a:gd name="T70" fmla="*/ 3 w 33"/>
                <a:gd name="T71" fmla="*/ 0 h 71"/>
                <a:gd name="T72" fmla="*/ 0 w 33"/>
                <a:gd name="T73" fmla="*/ 0 h 71"/>
                <a:gd name="T74" fmla="*/ 3 w 33"/>
                <a:gd name="T7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71">
                  <a:moveTo>
                    <a:pt x="2" y="71"/>
                  </a:moveTo>
                  <a:cubicBezTo>
                    <a:pt x="2" y="71"/>
                    <a:pt x="1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1" y="71"/>
                    <a:pt x="2" y="71"/>
                    <a:pt x="2" y="71"/>
                  </a:cubicBezTo>
                  <a:moveTo>
                    <a:pt x="3" y="71"/>
                  </a:moveTo>
                  <a:cubicBezTo>
                    <a:pt x="3" y="71"/>
                    <a:pt x="2" y="71"/>
                    <a:pt x="2" y="71"/>
                  </a:cubicBezTo>
                  <a:cubicBezTo>
                    <a:pt x="2" y="71"/>
                    <a:pt x="3" y="71"/>
                    <a:pt x="3" y="71"/>
                  </a:cubicBezTo>
                  <a:moveTo>
                    <a:pt x="3" y="71"/>
                  </a:move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moveTo>
                    <a:pt x="13" y="69"/>
                  </a:moveTo>
                  <a:cubicBezTo>
                    <a:pt x="13" y="69"/>
                    <a:pt x="13" y="69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moveTo>
                    <a:pt x="14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4" y="68"/>
                  </a:cubicBezTo>
                  <a:moveTo>
                    <a:pt x="25" y="61"/>
                  </a:moveTo>
                  <a:cubicBezTo>
                    <a:pt x="22" y="64"/>
                    <a:pt x="18" y="67"/>
                    <a:pt x="14" y="68"/>
                  </a:cubicBezTo>
                  <a:cubicBezTo>
                    <a:pt x="18" y="67"/>
                    <a:pt x="21" y="64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5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33" y="50"/>
                  </a:moveTo>
                  <a:cubicBezTo>
                    <a:pt x="31" y="54"/>
                    <a:pt x="29" y="57"/>
                    <a:pt x="26" y="60"/>
                  </a:cubicBezTo>
                  <a:cubicBezTo>
                    <a:pt x="29" y="57"/>
                    <a:pt x="31" y="54"/>
                    <a:pt x="33" y="50"/>
                  </a:cubicBezTo>
                  <a:moveTo>
                    <a:pt x="33" y="50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33" y="50"/>
                    <a:pt x="33" y="50"/>
                    <a:pt x="33" y="50"/>
                  </a:cubicBezTo>
                  <a:moveTo>
                    <a:pt x="33" y="50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33" y="50"/>
                    <a:pt x="33" y="50"/>
                    <a:pt x="33" y="50"/>
                  </a:cubicBezTo>
                  <a:moveTo>
                    <a:pt x="32" y="20"/>
                  </a:move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moveTo>
                    <a:pt x="32" y="20"/>
                  </a:move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moveTo>
                    <a:pt x="27" y="13"/>
                  </a:moveTo>
                  <a:cubicBezTo>
                    <a:pt x="29" y="15"/>
                    <a:pt x="31" y="17"/>
                    <a:pt x="32" y="20"/>
                  </a:cubicBezTo>
                  <a:cubicBezTo>
                    <a:pt x="31" y="18"/>
                    <a:pt x="29" y="15"/>
                    <a:pt x="27" y="13"/>
                  </a:cubicBezTo>
                  <a:moveTo>
                    <a:pt x="27" y="13"/>
                  </a:move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moveTo>
                    <a:pt x="27" y="13"/>
                  </a:move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moveTo>
                    <a:pt x="13" y="3"/>
                  </a:moveTo>
                  <a:cubicBezTo>
                    <a:pt x="17" y="4"/>
                    <a:pt x="22" y="7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1" y="7"/>
                    <a:pt x="17" y="4"/>
                    <a:pt x="13" y="3"/>
                  </a:cubicBezTo>
                  <a:moveTo>
                    <a:pt x="13" y="2"/>
                  </a:moveTo>
                  <a:cubicBezTo>
                    <a:pt x="13" y="2"/>
                    <a:pt x="13" y="2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308F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28" name="Freeform 64"/>
            <p:cNvSpPr>
              <a:spLocks/>
            </p:cNvSpPr>
            <p:nvPr/>
          </p:nvSpPr>
          <p:spPr bwMode="auto">
            <a:xfrm>
              <a:off x="8430709" y="1096964"/>
              <a:ext cx="150813" cy="123825"/>
            </a:xfrm>
            <a:custGeom>
              <a:avLst/>
              <a:gdLst>
                <a:gd name="T0" fmla="*/ 50 w 86"/>
                <a:gd name="T1" fmla="*/ 0 h 71"/>
                <a:gd name="T2" fmla="*/ 50 w 86"/>
                <a:gd name="T3" fmla="*/ 0 h 71"/>
                <a:gd name="T4" fmla="*/ 25 w 86"/>
                <a:gd name="T5" fmla="*/ 11 h 71"/>
                <a:gd name="T6" fmla="*/ 0 w 86"/>
                <a:gd name="T7" fmla="*/ 36 h 71"/>
                <a:gd name="T8" fmla="*/ 25 w 86"/>
                <a:gd name="T9" fmla="*/ 61 h 71"/>
                <a:gd name="T10" fmla="*/ 50 w 86"/>
                <a:gd name="T11" fmla="*/ 71 h 71"/>
                <a:gd name="T12" fmla="*/ 50 w 86"/>
                <a:gd name="T13" fmla="*/ 71 h 71"/>
                <a:gd name="T14" fmla="*/ 52 w 86"/>
                <a:gd name="T15" fmla="*/ 71 h 71"/>
                <a:gd name="T16" fmla="*/ 52 w 86"/>
                <a:gd name="T17" fmla="*/ 71 h 71"/>
                <a:gd name="T18" fmla="*/ 53 w 86"/>
                <a:gd name="T19" fmla="*/ 71 h 71"/>
                <a:gd name="T20" fmla="*/ 53 w 86"/>
                <a:gd name="T21" fmla="*/ 71 h 71"/>
                <a:gd name="T22" fmla="*/ 53 w 86"/>
                <a:gd name="T23" fmla="*/ 71 h 71"/>
                <a:gd name="T24" fmla="*/ 63 w 86"/>
                <a:gd name="T25" fmla="*/ 69 h 71"/>
                <a:gd name="T26" fmla="*/ 63 w 86"/>
                <a:gd name="T27" fmla="*/ 69 h 71"/>
                <a:gd name="T28" fmla="*/ 63 w 86"/>
                <a:gd name="T29" fmla="*/ 68 h 71"/>
                <a:gd name="T30" fmla="*/ 64 w 86"/>
                <a:gd name="T31" fmla="*/ 68 h 71"/>
                <a:gd name="T32" fmla="*/ 64 w 86"/>
                <a:gd name="T33" fmla="*/ 68 h 71"/>
                <a:gd name="T34" fmla="*/ 75 w 86"/>
                <a:gd name="T35" fmla="*/ 61 h 71"/>
                <a:gd name="T36" fmla="*/ 75 w 86"/>
                <a:gd name="T37" fmla="*/ 61 h 71"/>
                <a:gd name="T38" fmla="*/ 75 w 86"/>
                <a:gd name="T39" fmla="*/ 61 h 71"/>
                <a:gd name="T40" fmla="*/ 75 w 86"/>
                <a:gd name="T41" fmla="*/ 61 h 71"/>
                <a:gd name="T42" fmla="*/ 75 w 86"/>
                <a:gd name="T43" fmla="*/ 61 h 71"/>
                <a:gd name="T44" fmla="*/ 75 w 86"/>
                <a:gd name="T45" fmla="*/ 61 h 71"/>
                <a:gd name="T46" fmla="*/ 75 w 86"/>
                <a:gd name="T47" fmla="*/ 61 h 71"/>
                <a:gd name="T48" fmla="*/ 75 w 86"/>
                <a:gd name="T49" fmla="*/ 61 h 71"/>
                <a:gd name="T50" fmla="*/ 75 w 86"/>
                <a:gd name="T51" fmla="*/ 61 h 71"/>
                <a:gd name="T52" fmla="*/ 76 w 86"/>
                <a:gd name="T53" fmla="*/ 60 h 71"/>
                <a:gd name="T54" fmla="*/ 76 w 86"/>
                <a:gd name="T55" fmla="*/ 60 h 71"/>
                <a:gd name="T56" fmla="*/ 76 w 86"/>
                <a:gd name="T57" fmla="*/ 60 h 71"/>
                <a:gd name="T58" fmla="*/ 76 w 86"/>
                <a:gd name="T59" fmla="*/ 60 h 71"/>
                <a:gd name="T60" fmla="*/ 76 w 86"/>
                <a:gd name="T61" fmla="*/ 60 h 71"/>
                <a:gd name="T62" fmla="*/ 76 w 86"/>
                <a:gd name="T63" fmla="*/ 60 h 71"/>
                <a:gd name="T64" fmla="*/ 76 w 86"/>
                <a:gd name="T65" fmla="*/ 60 h 71"/>
                <a:gd name="T66" fmla="*/ 83 w 86"/>
                <a:gd name="T67" fmla="*/ 50 h 71"/>
                <a:gd name="T68" fmla="*/ 83 w 86"/>
                <a:gd name="T69" fmla="*/ 50 h 71"/>
                <a:gd name="T70" fmla="*/ 83 w 86"/>
                <a:gd name="T71" fmla="*/ 50 h 71"/>
                <a:gd name="T72" fmla="*/ 83 w 86"/>
                <a:gd name="T73" fmla="*/ 50 h 71"/>
                <a:gd name="T74" fmla="*/ 83 w 86"/>
                <a:gd name="T75" fmla="*/ 50 h 71"/>
                <a:gd name="T76" fmla="*/ 86 w 86"/>
                <a:gd name="T77" fmla="*/ 36 h 71"/>
                <a:gd name="T78" fmla="*/ 82 w 86"/>
                <a:gd name="T79" fmla="*/ 20 h 71"/>
                <a:gd name="T80" fmla="*/ 82 w 86"/>
                <a:gd name="T81" fmla="*/ 20 h 71"/>
                <a:gd name="T82" fmla="*/ 82 w 86"/>
                <a:gd name="T83" fmla="*/ 20 h 71"/>
                <a:gd name="T84" fmla="*/ 82 w 86"/>
                <a:gd name="T85" fmla="*/ 20 h 71"/>
                <a:gd name="T86" fmla="*/ 82 w 86"/>
                <a:gd name="T87" fmla="*/ 20 h 71"/>
                <a:gd name="T88" fmla="*/ 77 w 86"/>
                <a:gd name="T89" fmla="*/ 13 h 71"/>
                <a:gd name="T90" fmla="*/ 77 w 86"/>
                <a:gd name="T91" fmla="*/ 13 h 71"/>
                <a:gd name="T92" fmla="*/ 77 w 86"/>
                <a:gd name="T93" fmla="*/ 13 h 71"/>
                <a:gd name="T94" fmla="*/ 77 w 86"/>
                <a:gd name="T95" fmla="*/ 13 h 71"/>
                <a:gd name="T96" fmla="*/ 77 w 86"/>
                <a:gd name="T97" fmla="*/ 13 h 71"/>
                <a:gd name="T98" fmla="*/ 75 w 86"/>
                <a:gd name="T99" fmla="*/ 11 h 71"/>
                <a:gd name="T100" fmla="*/ 75 w 86"/>
                <a:gd name="T101" fmla="*/ 10 h 71"/>
                <a:gd name="T102" fmla="*/ 63 w 86"/>
                <a:gd name="T103" fmla="*/ 3 h 71"/>
                <a:gd name="T104" fmla="*/ 63 w 86"/>
                <a:gd name="T105" fmla="*/ 3 h 71"/>
                <a:gd name="T106" fmla="*/ 63 w 86"/>
                <a:gd name="T107" fmla="*/ 2 h 71"/>
                <a:gd name="T108" fmla="*/ 53 w 86"/>
                <a:gd name="T109" fmla="*/ 0 h 71"/>
                <a:gd name="T110" fmla="*/ 53 w 86"/>
                <a:gd name="T111" fmla="*/ 0 h 71"/>
                <a:gd name="T112" fmla="*/ 53 w 86"/>
                <a:gd name="T113" fmla="*/ 0 h 71"/>
                <a:gd name="T114" fmla="*/ 50 w 86"/>
                <a:gd name="T11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71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1" y="0"/>
                    <a:pt x="32" y="4"/>
                    <a:pt x="25" y="1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32" y="67"/>
                    <a:pt x="41" y="71"/>
                    <a:pt x="50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3" y="71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6" y="71"/>
                    <a:pt x="60" y="70"/>
                    <a:pt x="63" y="69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8" y="67"/>
                    <a:pt x="72" y="64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9" y="57"/>
                    <a:pt x="81" y="54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5" y="45"/>
                    <a:pt x="86" y="40"/>
                    <a:pt x="86" y="36"/>
                  </a:cubicBezTo>
                  <a:cubicBezTo>
                    <a:pt x="86" y="30"/>
                    <a:pt x="85" y="25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17"/>
                    <a:pt x="79" y="15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2"/>
                    <a:pt x="76" y="11"/>
                    <a:pt x="75" y="11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2" y="7"/>
                    <a:pt x="67" y="4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0" y="1"/>
                    <a:pt x="57" y="1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2" y="0"/>
                    <a:pt x="51" y="0"/>
                    <a:pt x="50" y="0"/>
                  </a:cubicBezTo>
                </a:path>
              </a:pathLst>
            </a:custGeom>
            <a:solidFill>
              <a:srgbClr val="156B06"/>
            </a:solidFill>
            <a:ln>
              <a:solidFill>
                <a:srgbClr val="156B06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</p:grpSp>
      <p:sp>
        <p:nvSpPr>
          <p:cNvPr id="29" name="Rounded Rectangle 28"/>
          <p:cNvSpPr>
            <a:spLocks noChangeArrowheads="1"/>
          </p:cNvSpPr>
          <p:nvPr/>
        </p:nvSpPr>
        <p:spPr bwMode="auto">
          <a:xfrm flipH="1">
            <a:off x="516722" y="2019563"/>
            <a:ext cx="2330108" cy="855074"/>
          </a:xfrm>
          <a:prstGeom prst="roundRect">
            <a:avLst>
              <a:gd name="adj" fmla="val 11269"/>
            </a:avLst>
          </a:prstGeom>
          <a:solidFill>
            <a:srgbClr val="FFFFFF">
              <a:lumMod val="95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lIns="137160" tIns="205740" rIns="51442" bIns="51442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1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</a:rPr>
              <a:t>Outcome-driven, adaptive digital processes for faster, more accurate decision making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89622" y="987388"/>
            <a:ext cx="8164757" cy="605582"/>
            <a:chOff x="616694" y="1158518"/>
            <a:chExt cx="10886343" cy="80744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694" y="1158518"/>
              <a:ext cx="1492708" cy="807442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7599" y="1160459"/>
              <a:ext cx="1515438" cy="803560"/>
            </a:xfrm>
            <a:prstGeom prst="rect">
              <a:avLst/>
            </a:prstGeom>
          </p:spPr>
        </p:pic>
      </p:grpSp>
      <p:sp>
        <p:nvSpPr>
          <p:cNvPr id="33" name="Rounded Rectangle 32"/>
          <p:cNvSpPr>
            <a:spLocks noChangeArrowheads="1"/>
          </p:cNvSpPr>
          <p:nvPr/>
        </p:nvSpPr>
        <p:spPr bwMode="auto">
          <a:xfrm flipH="1">
            <a:off x="2514915" y="1153019"/>
            <a:ext cx="4114172" cy="274320"/>
          </a:xfrm>
          <a:prstGeom prst="roundRect">
            <a:avLst>
              <a:gd name="adj" fmla="val 0"/>
            </a:avLst>
          </a:prstGeom>
          <a:noFill/>
          <a:ln w="19050" algn="ctr">
            <a:noFill/>
            <a:miter lim="800000"/>
            <a:headEnd/>
            <a:tailEnd/>
          </a:ln>
        </p:spPr>
        <p:txBody>
          <a:bodyPr lIns="0" tIns="51442" rIns="0" bIns="51442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Arial"/>
                <a:ea typeface="ＭＳ Ｐゴシック" charset="0"/>
              </a:rPr>
              <a:t>Supporting digital transformation through:</a:t>
            </a:r>
          </a:p>
        </p:txBody>
      </p:sp>
      <p:sp>
        <p:nvSpPr>
          <p:cNvPr id="34" name="Rounded Rectangle 33"/>
          <p:cNvSpPr>
            <a:spLocks noChangeArrowheads="1"/>
          </p:cNvSpPr>
          <p:nvPr/>
        </p:nvSpPr>
        <p:spPr bwMode="auto">
          <a:xfrm flipH="1">
            <a:off x="3406946" y="2019563"/>
            <a:ext cx="2330108" cy="855074"/>
          </a:xfrm>
          <a:prstGeom prst="roundRect">
            <a:avLst>
              <a:gd name="adj" fmla="val 13582"/>
            </a:avLst>
          </a:prstGeom>
          <a:solidFill>
            <a:srgbClr val="FFFFFF">
              <a:lumMod val="95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lIns="137160" tIns="205740" rIns="51442" bIns="51442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1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</a:rPr>
              <a:t>Enterprise standards and platforms, improving productivity through leverage and reuse</a:t>
            </a:r>
          </a:p>
        </p:txBody>
      </p:sp>
      <p:sp>
        <p:nvSpPr>
          <p:cNvPr id="35" name="Rounded Rectangle 34"/>
          <p:cNvSpPr>
            <a:spLocks noChangeArrowheads="1"/>
          </p:cNvSpPr>
          <p:nvPr/>
        </p:nvSpPr>
        <p:spPr bwMode="auto">
          <a:xfrm flipH="1">
            <a:off x="6295026" y="2019563"/>
            <a:ext cx="2332252" cy="855074"/>
          </a:xfrm>
          <a:prstGeom prst="roundRect">
            <a:avLst>
              <a:gd name="adj" fmla="val 8955"/>
            </a:avLst>
          </a:prstGeom>
          <a:solidFill>
            <a:srgbClr val="FFFFFF">
              <a:lumMod val="95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lIns="137160" tIns="205740" rIns="51442" bIns="51442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1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ＭＳ Ｐゴシック" charset="0"/>
              </a:rPr>
              <a:t>New digital learning to unleash the collective power of innovation from our community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516722" y="1809997"/>
            <a:ext cx="2344908" cy="411480"/>
            <a:chOff x="643754" y="-108481"/>
            <a:chExt cx="3126544" cy="548640"/>
          </a:xfrm>
        </p:grpSpPr>
        <p:sp>
          <p:nvSpPr>
            <p:cNvPr id="37" name="Rounded Rectangle 36"/>
            <p:cNvSpPr/>
            <p:nvPr/>
          </p:nvSpPr>
          <p:spPr>
            <a:xfrm>
              <a:off x="661338" y="-108481"/>
              <a:ext cx="3108960" cy="548640"/>
            </a:xfrm>
            <a:prstGeom prst="roundRect">
              <a:avLst>
                <a:gd name="adj" fmla="val 50000"/>
              </a:avLst>
            </a:prstGeom>
            <a:solidFill>
              <a:srgbClr val="00BCE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      Digital Solutions</a:t>
              </a: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754" y="-108481"/>
              <a:ext cx="548640" cy="54864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3399546" y="1809997"/>
            <a:ext cx="2344908" cy="411480"/>
            <a:chOff x="4250262" y="-107262"/>
            <a:chExt cx="3126544" cy="548640"/>
          </a:xfrm>
        </p:grpSpPr>
        <p:sp>
          <p:nvSpPr>
            <p:cNvPr id="40" name="Rounded Rectangle 39"/>
            <p:cNvSpPr/>
            <p:nvPr/>
          </p:nvSpPr>
          <p:spPr>
            <a:xfrm>
              <a:off x="4267846" y="-107262"/>
              <a:ext cx="3108960" cy="548640"/>
            </a:xfrm>
            <a:prstGeom prst="roundRect">
              <a:avLst>
                <a:gd name="adj" fmla="val 50000"/>
              </a:avLst>
            </a:prstGeom>
            <a:solidFill>
              <a:srgbClr val="6EBE4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       Digital Standards</a:t>
              </a: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0262" y="-107262"/>
              <a:ext cx="548640" cy="548640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6282370" y="1809997"/>
            <a:ext cx="2344908" cy="411480"/>
            <a:chOff x="7927535" y="-105178"/>
            <a:chExt cx="3126544" cy="548640"/>
          </a:xfrm>
        </p:grpSpPr>
        <p:sp>
          <p:nvSpPr>
            <p:cNvPr id="43" name="Rounded Rectangle 42"/>
            <p:cNvSpPr/>
            <p:nvPr/>
          </p:nvSpPr>
          <p:spPr>
            <a:xfrm>
              <a:off x="7945119" y="-105178"/>
              <a:ext cx="3108960" cy="548640"/>
            </a:xfrm>
            <a:prstGeom prst="roundRect">
              <a:avLst>
                <a:gd name="adj" fmla="val 50000"/>
              </a:avLst>
            </a:prstGeom>
            <a:solidFill>
              <a:srgbClr val="FBAB1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      Digital Skills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27535" y="-105178"/>
              <a:ext cx="548640" cy="548640"/>
            </a:xfrm>
            <a:prstGeom prst="rect">
              <a:avLst/>
            </a:prstGeom>
          </p:spPr>
        </p:pic>
      </p:grpSp>
      <p:sp>
        <p:nvSpPr>
          <p:cNvPr id="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Enterprise Data Science Office</a:t>
            </a:r>
          </a:p>
        </p:txBody>
      </p:sp>
    </p:spTree>
    <p:extLst>
      <p:ext uri="{BB962C8B-B14F-4D97-AF65-F5344CB8AC3E}">
        <p14:creationId xmlns:p14="http://schemas.microsoft.com/office/powerpoint/2010/main" val="165390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29" grpId="0" animBg="1"/>
      <p:bldP spid="34" grpId="0" animBg="1"/>
      <p:bldP spid="3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54979C-EDF6-43D0-AAE0-5859C5DA5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skills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5C75B-6B25-4FB1-8A28-28E5B9906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920" y="993858"/>
            <a:ext cx="4297680" cy="3155784"/>
          </a:xfrm>
          <a:prstGeom prst="rect">
            <a:avLst/>
          </a:prstGeom>
          <a:ln w="19050">
            <a:solidFill>
              <a:schemeClr val="tx1">
                <a:lumMod val="10000"/>
                <a:lumOff val="9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3B9853-B400-48F5-8AC5-0CF59A62A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508325"/>
            <a:ext cx="3343799" cy="2126851"/>
          </a:xfrm>
          <a:prstGeom prst="rect">
            <a:avLst/>
          </a:prstGeom>
          <a:ln w="19050">
            <a:solidFill>
              <a:schemeClr val="tx1">
                <a:lumMod val="10000"/>
                <a:lumOff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8726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334" r="1986"/>
          <a:stretch/>
        </p:blipFill>
        <p:spPr>
          <a:xfrm>
            <a:off x="774701" y="1144587"/>
            <a:ext cx="7543798" cy="3657600"/>
          </a:xfrm>
          <a:prstGeom prst="rect">
            <a:avLst/>
          </a:prstGeom>
          <a:ln w="19050">
            <a:solidFill>
              <a:schemeClr val="tx1">
                <a:lumMod val="10000"/>
                <a:lumOff val="90000"/>
              </a:schemeClr>
            </a:solidFill>
          </a:ln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0F87BA-5F56-4024-A490-B02BDD801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as a Service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8C0F84-7C5A-46AB-BE89-58D5C70636CF}"/>
              </a:ext>
            </a:extLst>
          </p:cNvPr>
          <p:cNvGrpSpPr/>
          <p:nvPr/>
        </p:nvGrpSpPr>
        <p:grpSpPr>
          <a:xfrm>
            <a:off x="774699" y="1144587"/>
            <a:ext cx="7543799" cy="3657600"/>
            <a:chOff x="774699" y="5292841"/>
            <a:chExt cx="7543799" cy="3657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1334" r="1986"/>
            <a:stretch/>
          </p:blipFill>
          <p:spPr>
            <a:xfrm>
              <a:off x="774699" y="5292841"/>
              <a:ext cx="7543799" cy="3657600"/>
            </a:xfrm>
            <a:prstGeom prst="rect">
              <a:avLst/>
            </a:prstGeom>
            <a:ln w="19050">
              <a:solidFill>
                <a:schemeClr val="tx1">
                  <a:lumMod val="10000"/>
                  <a:lumOff val="90000"/>
                </a:schemeClr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1985" t="11365" r="2637" b="27226"/>
            <a:stretch/>
          </p:blipFill>
          <p:spPr>
            <a:xfrm>
              <a:off x="825499" y="6612171"/>
              <a:ext cx="7442192" cy="224608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334" r="1986"/>
          <a:stretch/>
        </p:blipFill>
        <p:spPr>
          <a:xfrm>
            <a:off x="774701" y="1144587"/>
            <a:ext cx="7543795" cy="3657600"/>
          </a:xfrm>
          <a:prstGeom prst="rect">
            <a:avLst/>
          </a:prstGeom>
          <a:ln w="19050">
            <a:solidFill>
              <a:schemeClr val="tx1">
                <a:lumMod val="10000"/>
                <a:lumOff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8926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8" name="Chart 257">
            <a:extLst>
              <a:ext uri="{FF2B5EF4-FFF2-40B4-BE49-F238E27FC236}">
                <a16:creationId xmlns:a16="http://schemas.microsoft.com/office/drawing/2014/main" id="{38E71CEC-65FB-41B9-928C-E9226C6BC2A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192251" y="584617"/>
          <a:ext cx="2789211" cy="2517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14A8D9BF-AB1B-CB45-A633-3FF4D9969F7E}"/>
              </a:ext>
            </a:extLst>
          </p:cNvPr>
          <p:cNvSpPr/>
          <p:nvPr/>
        </p:nvSpPr>
        <p:spPr>
          <a:xfrm>
            <a:off x="915" y="4362537"/>
            <a:ext cx="9144000" cy="81652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325079"/>
            <a:ext cx="3077423" cy="349770"/>
          </a:xfrm>
        </p:spPr>
        <p:txBody>
          <a:bodyPr/>
          <a:lstStyle/>
          <a:p>
            <a:r>
              <a:rPr lang="en-US" dirty="0"/>
              <a:t>Cisco at a Glance</a:t>
            </a: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B834016C-0311-AB49-BC28-C91449AEDABF}"/>
              </a:ext>
            </a:extLst>
          </p:cNvPr>
          <p:cNvSpPr/>
          <p:nvPr/>
        </p:nvSpPr>
        <p:spPr>
          <a:xfrm>
            <a:off x="6267192" y="3187205"/>
            <a:ext cx="24406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lumMod val="90000"/>
                    <a:lumOff val="10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</a:rPr>
              <a:t>Core Cisco Functions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82828">
                  <a:lumMod val="90000"/>
                  <a:lumOff val="10000"/>
                </a:srgbClr>
              </a:solidFill>
              <a:effectLst/>
              <a:uLnTx/>
              <a:uFillTx/>
              <a:latin typeface="CiscoSansTT ExtraLight"/>
              <a:ea typeface="ＭＳ Ｐゴシック" charset="0"/>
              <a:cs typeface="+mn-cs"/>
            </a:endParaRPr>
          </a:p>
        </p:txBody>
      </p:sp>
      <p:grpSp>
        <p:nvGrpSpPr>
          <p:cNvPr id="333" name="Group 23">
            <a:extLst>
              <a:ext uri="{FF2B5EF4-FFF2-40B4-BE49-F238E27FC236}">
                <a16:creationId xmlns:a16="http://schemas.microsoft.com/office/drawing/2014/main" id="{9B212B1E-90DE-7A46-BA7A-69E7F5A2CFAD}"/>
              </a:ext>
            </a:extLst>
          </p:cNvPr>
          <p:cNvGrpSpPr/>
          <p:nvPr/>
        </p:nvGrpSpPr>
        <p:grpSpPr>
          <a:xfrm rot="1041730">
            <a:off x="8251515" y="2605419"/>
            <a:ext cx="256496" cy="218657"/>
            <a:chOff x="1769196" y="1490708"/>
            <a:chExt cx="410258" cy="395147"/>
          </a:xfrm>
        </p:grpSpPr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3E3AD5A5-7608-1344-9B2E-9F811B17F3B1}"/>
                </a:ext>
              </a:extLst>
            </p:cNvPr>
            <p:cNvCxnSpPr>
              <a:cxnSpLocks/>
            </p:cNvCxnSpPr>
            <p:nvPr/>
          </p:nvCxnSpPr>
          <p:spPr>
            <a:xfrm>
              <a:off x="1809808" y="1536305"/>
              <a:ext cx="369646" cy="349550"/>
            </a:xfrm>
            <a:prstGeom prst="line">
              <a:avLst/>
            </a:prstGeom>
            <a:ln w="95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F09F6968-52AF-774C-9B50-237860ADFE7B}"/>
                </a:ext>
              </a:extLst>
            </p:cNvPr>
            <p:cNvSpPr/>
            <p:nvPr/>
          </p:nvSpPr>
          <p:spPr>
            <a:xfrm flipH="1">
              <a:off x="1769196" y="1490708"/>
              <a:ext cx="103909" cy="103909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</p:grpSp>
      <p:sp>
        <p:nvSpPr>
          <p:cNvPr id="336" name="Rectangle 10">
            <a:extLst>
              <a:ext uri="{FF2B5EF4-FFF2-40B4-BE49-F238E27FC236}">
                <a16:creationId xmlns:a16="http://schemas.microsoft.com/office/drawing/2014/main" id="{4B1C5753-A098-5E47-96F0-49C1835F0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0184" y="2858557"/>
            <a:ext cx="905453" cy="23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7647" tIns="38823" rIns="77647" bIns="38823">
            <a:spAutoFit/>
          </a:bodyPr>
          <a:lstStyle/>
          <a:p>
            <a:pPr marL="0" marR="0" lvl="0" indent="0" algn="l" defTabSz="77162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</a:rPr>
              <a:t>Engineering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ADF00D-D06B-FB4F-B12E-8270E9C39D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21" t="6978" r="1"/>
          <a:stretch/>
        </p:blipFill>
        <p:spPr>
          <a:xfrm>
            <a:off x="6971160" y="1267341"/>
            <a:ext cx="1227491" cy="1211122"/>
          </a:xfrm>
          <a:prstGeom prst="rect">
            <a:avLst/>
          </a:prstGeom>
        </p:spPr>
      </p:pic>
      <p:grpSp>
        <p:nvGrpSpPr>
          <p:cNvPr id="71" name="Group 23">
            <a:extLst>
              <a:ext uri="{FF2B5EF4-FFF2-40B4-BE49-F238E27FC236}">
                <a16:creationId xmlns:a16="http://schemas.microsoft.com/office/drawing/2014/main" id="{390D67F9-73A9-FE41-81FC-37372E0748D2}"/>
              </a:ext>
            </a:extLst>
          </p:cNvPr>
          <p:cNvGrpSpPr/>
          <p:nvPr/>
        </p:nvGrpSpPr>
        <p:grpSpPr>
          <a:xfrm rot="2700000">
            <a:off x="6829828" y="2624288"/>
            <a:ext cx="147691" cy="189039"/>
            <a:chOff x="1731147" y="1551036"/>
            <a:chExt cx="183053" cy="234360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D6887E6-5C7B-FC4C-A3BF-53FFA7FAD133}"/>
                </a:ext>
              </a:extLst>
            </p:cNvPr>
            <p:cNvCxnSpPr>
              <a:cxnSpLocks/>
              <a:stCxn id="73" idx="5"/>
              <a:endCxn id="81" idx="3"/>
            </p:cNvCxnSpPr>
            <p:nvPr/>
          </p:nvCxnSpPr>
          <p:spPr>
            <a:xfrm rot="18900000" flipH="1">
              <a:off x="1731147" y="1678829"/>
              <a:ext cx="154709" cy="106567"/>
            </a:xfrm>
            <a:prstGeom prst="line">
              <a:avLst/>
            </a:prstGeom>
            <a:ln w="95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111B989-D108-8642-949E-5D68DDAA6B62}"/>
                </a:ext>
              </a:extLst>
            </p:cNvPr>
            <p:cNvSpPr/>
            <p:nvPr/>
          </p:nvSpPr>
          <p:spPr>
            <a:xfrm flipH="1">
              <a:off x="1810291" y="1551036"/>
              <a:ext cx="103909" cy="103909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</p:grpSp>
      <p:sp>
        <p:nvSpPr>
          <p:cNvPr id="76" name="Oval 75">
            <a:extLst>
              <a:ext uri="{FF2B5EF4-FFF2-40B4-BE49-F238E27FC236}">
                <a16:creationId xmlns:a16="http://schemas.microsoft.com/office/drawing/2014/main" id="{24A9BE34-F147-0E4E-9847-1B5C930D9478}"/>
              </a:ext>
            </a:extLst>
          </p:cNvPr>
          <p:cNvSpPr/>
          <p:nvPr/>
        </p:nvSpPr>
        <p:spPr>
          <a:xfrm rot="7310252" flipH="1">
            <a:off x="6582229" y="2260184"/>
            <a:ext cx="83836" cy="8381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grpSp>
        <p:nvGrpSpPr>
          <p:cNvPr id="77" name="Group 23">
            <a:extLst>
              <a:ext uri="{FF2B5EF4-FFF2-40B4-BE49-F238E27FC236}">
                <a16:creationId xmlns:a16="http://schemas.microsoft.com/office/drawing/2014/main" id="{AC3E01AB-C984-9A4D-A1B3-1DB47895ABA1}"/>
              </a:ext>
            </a:extLst>
          </p:cNvPr>
          <p:cNvGrpSpPr/>
          <p:nvPr/>
        </p:nvGrpSpPr>
        <p:grpSpPr>
          <a:xfrm rot="10195137">
            <a:off x="6397747" y="1152209"/>
            <a:ext cx="371575" cy="144136"/>
            <a:chOff x="1769196" y="1490708"/>
            <a:chExt cx="460540" cy="178690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8C65EC4-851D-4543-9474-8D0AFACF038F}"/>
                </a:ext>
              </a:extLst>
            </p:cNvPr>
            <p:cNvCxnSpPr>
              <a:cxnSpLocks/>
              <a:stCxn id="79" idx="7"/>
              <a:endCxn id="91" idx="2"/>
            </p:cNvCxnSpPr>
            <p:nvPr/>
          </p:nvCxnSpPr>
          <p:spPr>
            <a:xfrm rot="11404863" flipH="1" flipV="1">
              <a:off x="1769999" y="1545213"/>
              <a:ext cx="459737" cy="124185"/>
            </a:xfrm>
            <a:prstGeom prst="line">
              <a:avLst/>
            </a:prstGeom>
            <a:ln w="95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74BDCC7-9331-554D-8841-4D7801A80138}"/>
                </a:ext>
              </a:extLst>
            </p:cNvPr>
            <p:cNvSpPr/>
            <p:nvPr/>
          </p:nvSpPr>
          <p:spPr>
            <a:xfrm flipH="1">
              <a:off x="1769196" y="1490708"/>
              <a:ext cx="103909" cy="103909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</p:grpSp>
      <p:sp>
        <p:nvSpPr>
          <p:cNvPr id="81" name="Rectangle 10">
            <a:extLst>
              <a:ext uri="{FF2B5EF4-FFF2-40B4-BE49-F238E27FC236}">
                <a16:creationId xmlns:a16="http://schemas.microsoft.com/office/drawing/2014/main" id="{0096F481-90DF-E04B-869F-EC1A80EFD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1126" y="2674010"/>
            <a:ext cx="795626" cy="23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9600" tIns="38823" rIns="39600" bIns="38823">
            <a:spAutoFit/>
          </a:bodyPr>
          <a:lstStyle/>
          <a:p>
            <a:pPr marL="0" marR="0" lvl="0" indent="0" algn="r" defTabSz="77162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</a:rPr>
              <a:t>Operations</a:t>
            </a: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id="{526E8464-2BC8-894C-BFE3-B026B821A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660" y="2152127"/>
            <a:ext cx="484669" cy="23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9600" tIns="38823" rIns="39600" bIns="38823">
            <a:spAutoFit/>
          </a:bodyPr>
          <a:lstStyle/>
          <a:p>
            <a:pPr marL="0" marR="0" lvl="0" indent="0" algn="r" defTabSz="77162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</a:rPr>
              <a:t>Other</a:t>
            </a:r>
          </a:p>
        </p:txBody>
      </p: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A05D349E-921A-0443-B1A9-42B4CB2BD5FF}"/>
              </a:ext>
            </a:extLst>
          </p:cNvPr>
          <p:cNvCxnSpPr>
            <a:cxnSpLocks/>
            <a:stCxn id="76" idx="3"/>
          </p:cNvCxnSpPr>
          <p:nvPr/>
        </p:nvCxnSpPr>
        <p:spPr>
          <a:xfrm rot="10800000">
            <a:off x="6420350" y="2261693"/>
            <a:ext cx="162987" cy="49948"/>
          </a:xfrm>
          <a:prstGeom prst="bentConnector3">
            <a:avLst>
              <a:gd name="adj1" fmla="val 50000"/>
            </a:avLst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10">
            <a:extLst>
              <a:ext uri="{FF2B5EF4-FFF2-40B4-BE49-F238E27FC236}">
                <a16:creationId xmlns:a16="http://schemas.microsoft.com/office/drawing/2014/main" id="{3EADD7CB-2625-6E45-8AFF-7AC8EF41A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6428" y="766423"/>
            <a:ext cx="774956" cy="38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7647" tIns="38823" rIns="77647" bIns="38823">
            <a:spAutoFit/>
          </a:bodyPr>
          <a:lstStyle/>
          <a:p>
            <a:pPr marL="0" marR="0" lvl="0" indent="0" algn="ctr" defTabSz="77162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</a:rPr>
              <a:t>Sales &amp; Marketing</a:t>
            </a:r>
          </a:p>
        </p:txBody>
      </p:sp>
      <p:sp>
        <p:nvSpPr>
          <p:cNvPr id="93" name="Rectangle 10">
            <a:extLst>
              <a:ext uri="{FF2B5EF4-FFF2-40B4-BE49-F238E27FC236}">
                <a16:creationId xmlns:a16="http://schemas.microsoft.com/office/drawing/2014/main" id="{F7B8EC1D-F86F-454C-BE50-579802240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6402" y="584617"/>
            <a:ext cx="821596" cy="38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7647" tIns="38823" rIns="77647" bIns="38823">
            <a:spAutoFit/>
          </a:bodyPr>
          <a:lstStyle/>
          <a:p>
            <a:pPr marL="0" marR="0" lvl="0" indent="0" algn="ctr" defTabSz="77162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</a:rPr>
              <a:t>Customer Experience</a:t>
            </a:r>
          </a:p>
        </p:txBody>
      </p:sp>
      <p:grpSp>
        <p:nvGrpSpPr>
          <p:cNvPr id="96" name="Group 23">
            <a:extLst>
              <a:ext uri="{FF2B5EF4-FFF2-40B4-BE49-F238E27FC236}">
                <a16:creationId xmlns:a16="http://schemas.microsoft.com/office/drawing/2014/main" id="{E04C9087-97D5-E744-B6CF-364275C1DF3A}"/>
              </a:ext>
            </a:extLst>
          </p:cNvPr>
          <p:cNvGrpSpPr/>
          <p:nvPr/>
        </p:nvGrpSpPr>
        <p:grpSpPr>
          <a:xfrm rot="15391209">
            <a:off x="8279421" y="937950"/>
            <a:ext cx="142152" cy="183935"/>
            <a:chOff x="1826415" y="1633479"/>
            <a:chExt cx="176188" cy="228031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20574F3-10A8-7D4F-B85D-1A43CEAA03FF}"/>
                </a:ext>
              </a:extLst>
            </p:cNvPr>
            <p:cNvCxnSpPr>
              <a:cxnSpLocks/>
            </p:cNvCxnSpPr>
            <p:nvPr/>
          </p:nvCxnSpPr>
          <p:spPr>
            <a:xfrm rot="6208791" flipV="1">
              <a:off x="1881347" y="1740255"/>
              <a:ext cx="119075" cy="123436"/>
            </a:xfrm>
            <a:prstGeom prst="line">
              <a:avLst/>
            </a:prstGeom>
            <a:ln w="95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5F637FC-A0C1-E04E-997B-ED7D821E8357}"/>
                </a:ext>
              </a:extLst>
            </p:cNvPr>
            <p:cNvSpPr/>
            <p:nvPr/>
          </p:nvSpPr>
          <p:spPr>
            <a:xfrm flipH="1">
              <a:off x="1826415" y="1633479"/>
              <a:ext cx="103909" cy="103909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8700" y="3566414"/>
            <a:ext cx="5670438" cy="1368508"/>
            <a:chOff x="388700" y="748634"/>
            <a:chExt cx="5670438" cy="1368508"/>
          </a:xfrm>
        </p:grpSpPr>
        <p:sp>
          <p:nvSpPr>
            <p:cNvPr id="32" name="Rectangle 31"/>
            <p:cNvSpPr>
              <a:spLocks noChangeAspect="1"/>
            </p:cNvSpPr>
            <p:nvPr/>
          </p:nvSpPr>
          <p:spPr>
            <a:xfrm>
              <a:off x="3198910" y="748634"/>
              <a:ext cx="1368508" cy="1368508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>
              <a:spLocks noChangeAspect="1"/>
            </p:cNvSpPr>
            <p:nvPr/>
          </p:nvSpPr>
          <p:spPr>
            <a:xfrm>
              <a:off x="388700" y="748634"/>
              <a:ext cx="1368508" cy="1368508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>
              <a:spLocks noChangeAspect="1"/>
            </p:cNvSpPr>
            <p:nvPr/>
          </p:nvSpPr>
          <p:spPr>
            <a:xfrm>
              <a:off x="1793805" y="748634"/>
              <a:ext cx="1368508" cy="1368508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>
              <a:spLocks noChangeAspect="1"/>
            </p:cNvSpPr>
            <p:nvPr/>
          </p:nvSpPr>
          <p:spPr>
            <a:xfrm>
              <a:off x="4604015" y="748634"/>
              <a:ext cx="1368508" cy="1368508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447985" y="1597927"/>
              <a:ext cx="126803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iscoSansTT ExtraLight"/>
                  <a:ea typeface="ＭＳ Ｐゴシック" charset="0"/>
                  <a:cs typeface="+mn-cs"/>
                </a:rPr>
                <a:t>Routers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lumMod val="90000"/>
                    <a:lumOff val="10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</a:endParaRPr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DF5C61E2-FAA7-974B-B78C-036BD28F668E}"/>
                </a:ext>
              </a:extLst>
            </p:cNvPr>
            <p:cNvSpPr/>
            <p:nvPr/>
          </p:nvSpPr>
          <p:spPr>
            <a:xfrm>
              <a:off x="1842318" y="1597927"/>
              <a:ext cx="126803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iscoSansTT ExtraLight"/>
                  <a:ea typeface="ＭＳ Ｐゴシック" charset="0"/>
                  <a:cs typeface="+mn-cs"/>
                </a:rPr>
                <a:t>LAN Switches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lumMod val="90000"/>
                    <a:lumOff val="10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</a:endParaRPr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CD29BD6D-2BD3-9046-8AFB-75CD87A7F5CF}"/>
                </a:ext>
              </a:extLst>
            </p:cNvPr>
            <p:cNvSpPr/>
            <p:nvPr/>
          </p:nvSpPr>
          <p:spPr>
            <a:xfrm>
              <a:off x="3251807" y="1597927"/>
              <a:ext cx="126803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iscoSansTT ExtraLight"/>
                  <a:ea typeface="ＭＳ Ｐゴシック" charset="0"/>
                  <a:cs typeface="+mn-cs"/>
                </a:rPr>
                <a:t>UCS Servers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lumMod val="90000"/>
                    <a:lumOff val="10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</a:endParaRPr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7C5E29DC-432A-7246-AC75-FD704A0F0602}"/>
                </a:ext>
              </a:extLst>
            </p:cNvPr>
            <p:cNvSpPr/>
            <p:nvPr/>
          </p:nvSpPr>
          <p:spPr>
            <a:xfrm>
              <a:off x="4541596" y="1597927"/>
              <a:ext cx="151754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iscoSansTT ExtraLight"/>
                  <a:ea typeface="ＭＳ Ｐゴシック" charset="0"/>
                  <a:cs typeface="+mn-cs"/>
                </a:rPr>
                <a:t>Billion DNS requests per day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lumMod val="90000"/>
                    <a:lumOff val="10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</a:endParaRPr>
            </a:p>
          </p:txBody>
        </p:sp>
        <p:sp>
          <p:nvSpPr>
            <p:cNvPr id="312" name="TextBox 311">
              <a:extLst>
                <a:ext uri="{FF2B5EF4-FFF2-40B4-BE49-F238E27FC236}">
                  <a16:creationId xmlns:a16="http://schemas.microsoft.com/office/drawing/2014/main" id="{78336604-0209-E54C-B900-AB1CC141689D}"/>
                </a:ext>
              </a:extLst>
            </p:cNvPr>
            <p:cNvSpPr txBox="1"/>
            <p:nvPr/>
          </p:nvSpPr>
          <p:spPr>
            <a:xfrm>
              <a:off x="3401557" y="1291953"/>
              <a:ext cx="9685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12,042</a:t>
              </a:r>
            </a:p>
          </p:txBody>
        </p:sp>
        <p:sp>
          <p:nvSpPr>
            <p:cNvPr id="314" name="TextBox 313">
              <a:extLst>
                <a:ext uri="{FF2B5EF4-FFF2-40B4-BE49-F238E27FC236}">
                  <a16:creationId xmlns:a16="http://schemas.microsoft.com/office/drawing/2014/main" id="{26F12FA5-E53A-2A4C-BE4E-848240694B97}"/>
                </a:ext>
              </a:extLst>
            </p:cNvPr>
            <p:cNvSpPr txBox="1"/>
            <p:nvPr/>
          </p:nvSpPr>
          <p:spPr>
            <a:xfrm>
              <a:off x="669917" y="1291953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7,607</a:t>
              </a:r>
            </a:p>
          </p:txBody>
        </p:sp>
        <p:sp>
          <p:nvSpPr>
            <p:cNvPr id="316" name="TextBox 315">
              <a:extLst>
                <a:ext uri="{FF2B5EF4-FFF2-40B4-BE49-F238E27FC236}">
                  <a16:creationId xmlns:a16="http://schemas.microsoft.com/office/drawing/2014/main" id="{FB627D79-516B-6340-97D1-3C4BDB4B7CCC}"/>
                </a:ext>
              </a:extLst>
            </p:cNvPr>
            <p:cNvSpPr txBox="1"/>
            <p:nvPr/>
          </p:nvSpPr>
          <p:spPr>
            <a:xfrm>
              <a:off x="2063401" y="1291953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8,495</a:t>
              </a:r>
            </a:p>
          </p:txBody>
        </p:sp>
        <p:pic>
          <p:nvPicPr>
            <p:cNvPr id="318" name="Picture 317">
              <a:extLst>
                <a:ext uri="{FF2B5EF4-FFF2-40B4-BE49-F238E27FC236}">
                  <a16:creationId xmlns:a16="http://schemas.microsoft.com/office/drawing/2014/main" id="{FC04AA69-6E61-D34A-9BBB-F7F38F99B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4923" y="1104598"/>
              <a:ext cx="262639" cy="421911"/>
            </a:xfrm>
            <a:prstGeom prst="rect">
              <a:avLst/>
            </a:prstGeom>
          </p:spPr>
        </p:pic>
        <p:pic>
          <p:nvPicPr>
            <p:cNvPr id="319" name="Picture 318">
              <a:extLst>
                <a:ext uri="{FF2B5EF4-FFF2-40B4-BE49-F238E27FC236}">
                  <a16:creationId xmlns:a16="http://schemas.microsoft.com/office/drawing/2014/main" id="{D6808618-A1CA-E841-A1D9-3A2D9C5D18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25" t="51768" r="33265" b="28322"/>
            <a:stretch/>
          </p:blipFill>
          <p:spPr>
            <a:xfrm>
              <a:off x="5254159" y="1047803"/>
              <a:ext cx="415345" cy="493223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178409E-5E75-F343-9DA2-3180550AFFC6}"/>
                </a:ext>
              </a:extLst>
            </p:cNvPr>
            <p:cNvSpPr/>
            <p:nvPr/>
          </p:nvSpPr>
          <p:spPr>
            <a:xfrm>
              <a:off x="5151901" y="1391961"/>
              <a:ext cx="131320" cy="131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B8442AA-4C5C-294B-B713-7B784E043288}"/>
                </a:ext>
              </a:extLst>
            </p:cNvPr>
            <p:cNvGrpSpPr/>
            <p:nvPr/>
          </p:nvGrpSpPr>
          <p:grpSpPr>
            <a:xfrm>
              <a:off x="666135" y="810695"/>
              <a:ext cx="829649" cy="514438"/>
              <a:chOff x="790628" y="647464"/>
              <a:chExt cx="829649" cy="514438"/>
            </a:xfrm>
          </p:grpSpPr>
          <p:sp>
            <p:nvSpPr>
              <p:cNvPr id="109" name="Rounded Rectangle 108">
                <a:extLst>
                  <a:ext uri="{FF2B5EF4-FFF2-40B4-BE49-F238E27FC236}">
                    <a16:creationId xmlns:a16="http://schemas.microsoft.com/office/drawing/2014/main" id="{2E24E436-7BAA-A94A-BD67-79C659F530B5}"/>
                  </a:ext>
                </a:extLst>
              </p:cNvPr>
              <p:cNvSpPr/>
              <p:nvPr/>
            </p:nvSpPr>
            <p:spPr>
              <a:xfrm>
                <a:off x="845437" y="1112593"/>
                <a:ext cx="183540" cy="4930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110" name="Rounded Rectangle 109">
                <a:extLst>
                  <a:ext uri="{FF2B5EF4-FFF2-40B4-BE49-F238E27FC236}">
                    <a16:creationId xmlns:a16="http://schemas.microsoft.com/office/drawing/2014/main" id="{75C50EB1-B711-EB49-88DB-29DB0DE28101}"/>
                  </a:ext>
                </a:extLst>
              </p:cNvPr>
              <p:cNvSpPr/>
              <p:nvPr/>
            </p:nvSpPr>
            <p:spPr>
              <a:xfrm>
                <a:off x="1385603" y="1112593"/>
                <a:ext cx="183540" cy="4930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111" name="Rounded Rectangle 110">
                <a:extLst>
                  <a:ext uri="{FF2B5EF4-FFF2-40B4-BE49-F238E27FC236}">
                    <a16:creationId xmlns:a16="http://schemas.microsoft.com/office/drawing/2014/main" id="{3DF99655-DCAC-304D-8CD3-9CFED42FC476}"/>
                  </a:ext>
                </a:extLst>
              </p:cNvPr>
              <p:cNvSpPr/>
              <p:nvPr/>
            </p:nvSpPr>
            <p:spPr>
              <a:xfrm rot="5400000">
                <a:off x="845750" y="857367"/>
                <a:ext cx="249745" cy="4571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EB2445EB-0E16-1747-A04A-3426BD8F0D28}"/>
                  </a:ext>
                </a:extLst>
              </p:cNvPr>
              <p:cNvSpPr/>
              <p:nvPr/>
            </p:nvSpPr>
            <p:spPr>
              <a:xfrm>
                <a:off x="794410" y="941367"/>
                <a:ext cx="825867" cy="18735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D51FEB8B-0E9A-CF4A-BBC1-0F65BAB778B9}"/>
                  </a:ext>
                </a:extLst>
              </p:cNvPr>
              <p:cNvGrpSpPr/>
              <p:nvPr/>
            </p:nvGrpSpPr>
            <p:grpSpPr>
              <a:xfrm>
                <a:off x="869661" y="647464"/>
                <a:ext cx="275406" cy="252910"/>
                <a:chOff x="869661" y="647464"/>
                <a:chExt cx="275406" cy="252910"/>
              </a:xfrm>
            </p:grpSpPr>
            <p:sp>
              <p:nvSpPr>
                <p:cNvPr id="26" name="Arc 25">
                  <a:extLst>
                    <a:ext uri="{FF2B5EF4-FFF2-40B4-BE49-F238E27FC236}">
                      <a16:creationId xmlns:a16="http://schemas.microsoft.com/office/drawing/2014/main" id="{827564E1-BE5A-2741-B5ED-A5ABB8189490}"/>
                    </a:ext>
                  </a:extLst>
                </p:cNvPr>
                <p:cNvSpPr/>
                <p:nvPr/>
              </p:nvSpPr>
              <p:spPr>
                <a:xfrm rot="2700000">
                  <a:off x="869661" y="672957"/>
                  <a:ext cx="201924" cy="201924"/>
                </a:xfrm>
                <a:prstGeom prst="arc">
                  <a:avLst/>
                </a:prstGeom>
                <a:ln w="28575" cap="rnd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Arc 112">
                  <a:extLst>
                    <a:ext uri="{FF2B5EF4-FFF2-40B4-BE49-F238E27FC236}">
                      <a16:creationId xmlns:a16="http://schemas.microsoft.com/office/drawing/2014/main" id="{9663B17D-D2B7-F047-9C77-50932F11F192}"/>
                    </a:ext>
                  </a:extLst>
                </p:cNvPr>
                <p:cNvSpPr/>
                <p:nvPr/>
              </p:nvSpPr>
              <p:spPr>
                <a:xfrm rot="2700000">
                  <a:off x="892157" y="647464"/>
                  <a:ext cx="252910" cy="252910"/>
                </a:xfrm>
                <a:prstGeom prst="arc">
                  <a:avLst/>
                </a:prstGeom>
                <a:ln w="28575" cap="rnd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110EA7BB-4CD1-D748-9D69-5037783E07B8}"/>
                  </a:ext>
                </a:extLst>
              </p:cNvPr>
              <p:cNvGrpSpPr/>
              <p:nvPr/>
            </p:nvGrpSpPr>
            <p:grpSpPr>
              <a:xfrm rot="10800000">
                <a:off x="790628" y="647464"/>
                <a:ext cx="275406" cy="252910"/>
                <a:chOff x="869661" y="647464"/>
                <a:chExt cx="275406" cy="252910"/>
              </a:xfrm>
            </p:grpSpPr>
            <p:sp>
              <p:nvSpPr>
                <p:cNvPr id="117" name="Arc 116">
                  <a:extLst>
                    <a:ext uri="{FF2B5EF4-FFF2-40B4-BE49-F238E27FC236}">
                      <a16:creationId xmlns:a16="http://schemas.microsoft.com/office/drawing/2014/main" id="{F9B39E35-3E7D-644E-A3C5-CAB551E15106}"/>
                    </a:ext>
                  </a:extLst>
                </p:cNvPr>
                <p:cNvSpPr/>
                <p:nvPr/>
              </p:nvSpPr>
              <p:spPr>
                <a:xfrm rot="2700000">
                  <a:off x="869661" y="672957"/>
                  <a:ext cx="201924" cy="201924"/>
                </a:xfrm>
                <a:prstGeom prst="arc">
                  <a:avLst/>
                </a:prstGeom>
                <a:ln w="28575" cap="rnd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Arc 117">
                  <a:extLst>
                    <a:ext uri="{FF2B5EF4-FFF2-40B4-BE49-F238E27FC236}">
                      <a16:creationId xmlns:a16="http://schemas.microsoft.com/office/drawing/2014/main" id="{DD8D8500-4280-8E4E-A405-D51159D50271}"/>
                    </a:ext>
                  </a:extLst>
                </p:cNvPr>
                <p:cNvSpPr/>
                <p:nvPr/>
              </p:nvSpPr>
              <p:spPr>
                <a:xfrm rot="2700000">
                  <a:off x="892157" y="647464"/>
                  <a:ext cx="252910" cy="252910"/>
                </a:xfrm>
                <a:prstGeom prst="arc">
                  <a:avLst/>
                </a:prstGeom>
                <a:ln w="28575" cap="rnd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B4A53A7-1331-0B48-914D-366AC94D23EB}"/>
                  </a:ext>
                </a:extLst>
              </p:cNvPr>
              <p:cNvSpPr/>
              <p:nvPr/>
            </p:nvSpPr>
            <p:spPr>
              <a:xfrm>
                <a:off x="1039638" y="992781"/>
                <a:ext cx="88261" cy="8826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536C9CAA-DDB1-5E49-82FB-39EED2512E87}"/>
                  </a:ext>
                </a:extLst>
              </p:cNvPr>
              <p:cNvSpPr/>
              <p:nvPr/>
            </p:nvSpPr>
            <p:spPr>
              <a:xfrm>
                <a:off x="1170266" y="992781"/>
                <a:ext cx="88261" cy="8826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F205E68A-4C85-704C-9448-36E1D7B8E41E}"/>
                  </a:ext>
                </a:extLst>
              </p:cNvPr>
              <p:cNvSpPr/>
              <p:nvPr/>
            </p:nvSpPr>
            <p:spPr>
              <a:xfrm>
                <a:off x="1300894" y="992781"/>
                <a:ext cx="88261" cy="8826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6C81C46C-03AC-DC45-B748-76D643C2697C}"/>
                </a:ext>
              </a:extLst>
            </p:cNvPr>
            <p:cNvGrpSpPr/>
            <p:nvPr/>
          </p:nvGrpSpPr>
          <p:grpSpPr>
            <a:xfrm>
              <a:off x="2059503" y="1111469"/>
              <a:ext cx="825867" cy="220535"/>
              <a:chOff x="794410" y="941367"/>
              <a:chExt cx="825867" cy="220535"/>
            </a:xfrm>
          </p:grpSpPr>
          <p:sp>
            <p:nvSpPr>
              <p:cNvPr id="124" name="Rounded Rectangle 123">
                <a:extLst>
                  <a:ext uri="{FF2B5EF4-FFF2-40B4-BE49-F238E27FC236}">
                    <a16:creationId xmlns:a16="http://schemas.microsoft.com/office/drawing/2014/main" id="{F7E02E55-4F13-4849-97EC-89916B8CBDCA}"/>
                  </a:ext>
                </a:extLst>
              </p:cNvPr>
              <p:cNvSpPr/>
              <p:nvPr/>
            </p:nvSpPr>
            <p:spPr>
              <a:xfrm>
                <a:off x="845437" y="1112593"/>
                <a:ext cx="183540" cy="4930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125" name="Rounded Rectangle 124">
                <a:extLst>
                  <a:ext uri="{FF2B5EF4-FFF2-40B4-BE49-F238E27FC236}">
                    <a16:creationId xmlns:a16="http://schemas.microsoft.com/office/drawing/2014/main" id="{8C6BAF7B-D542-CD43-8005-A5A4151351F1}"/>
                  </a:ext>
                </a:extLst>
              </p:cNvPr>
              <p:cNvSpPr/>
              <p:nvPr/>
            </p:nvSpPr>
            <p:spPr>
              <a:xfrm>
                <a:off x="1385603" y="1112593"/>
                <a:ext cx="183540" cy="4930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127" name="Rounded Rectangle 126">
                <a:extLst>
                  <a:ext uri="{FF2B5EF4-FFF2-40B4-BE49-F238E27FC236}">
                    <a16:creationId xmlns:a16="http://schemas.microsoft.com/office/drawing/2014/main" id="{5844DD14-A6BE-4D4F-A784-35E5AE9DC56F}"/>
                  </a:ext>
                </a:extLst>
              </p:cNvPr>
              <p:cNvSpPr/>
              <p:nvPr/>
            </p:nvSpPr>
            <p:spPr>
              <a:xfrm>
                <a:off x="794410" y="941367"/>
                <a:ext cx="825867" cy="187355"/>
              </a:xfrm>
              <a:prstGeom prst="roundRect">
                <a:avLst>
                  <a:gd name="adj" fmla="val 29272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AAE66A55-65FE-D045-93EF-8BAB0F6DC502}"/>
                  </a:ext>
                </a:extLst>
              </p:cNvPr>
              <p:cNvSpPr/>
              <p:nvPr/>
            </p:nvSpPr>
            <p:spPr>
              <a:xfrm>
                <a:off x="1051208" y="979523"/>
                <a:ext cx="51152" cy="51152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6AADF1E5-C7DF-3F4D-AC8F-15D31B6FDA67}"/>
                  </a:ext>
                </a:extLst>
              </p:cNvPr>
              <p:cNvSpPr/>
              <p:nvPr/>
            </p:nvSpPr>
            <p:spPr>
              <a:xfrm>
                <a:off x="1175033" y="979523"/>
                <a:ext cx="51152" cy="51152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D82ECE89-3D4D-6942-9057-E1EE62295D71}"/>
                  </a:ext>
                </a:extLst>
              </p:cNvPr>
              <p:cNvSpPr/>
              <p:nvPr/>
            </p:nvSpPr>
            <p:spPr>
              <a:xfrm>
                <a:off x="1298858" y="979523"/>
                <a:ext cx="51152" cy="51152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57DBD7C0-8E0F-E744-A8F3-A3CD278D896D}"/>
                  </a:ext>
                </a:extLst>
              </p:cNvPr>
              <p:cNvSpPr/>
              <p:nvPr/>
            </p:nvSpPr>
            <p:spPr>
              <a:xfrm>
                <a:off x="1416063" y="979523"/>
                <a:ext cx="51152" cy="51152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3FBF9EE0-D41F-964E-B9B6-7BDB0FF5E972}"/>
                  </a:ext>
                </a:extLst>
              </p:cNvPr>
              <p:cNvSpPr/>
              <p:nvPr/>
            </p:nvSpPr>
            <p:spPr>
              <a:xfrm>
                <a:off x="1535183" y="979523"/>
                <a:ext cx="51152" cy="51152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5BAF7819-92D8-164A-8BC3-5E7924CB3301}"/>
                  </a:ext>
                </a:extLst>
              </p:cNvPr>
              <p:cNvSpPr/>
              <p:nvPr/>
            </p:nvSpPr>
            <p:spPr>
              <a:xfrm>
                <a:off x="1051208" y="1046198"/>
                <a:ext cx="51152" cy="51152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F820C525-2818-B84A-AB2C-B6612CFC421A}"/>
                  </a:ext>
                </a:extLst>
              </p:cNvPr>
              <p:cNvSpPr/>
              <p:nvPr/>
            </p:nvSpPr>
            <p:spPr>
              <a:xfrm>
                <a:off x="1175033" y="1046198"/>
                <a:ext cx="51152" cy="51152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870C7AD6-F612-A640-B7F0-098A5B6A2F5C}"/>
                  </a:ext>
                </a:extLst>
              </p:cNvPr>
              <p:cNvSpPr/>
              <p:nvPr/>
            </p:nvSpPr>
            <p:spPr>
              <a:xfrm>
                <a:off x="1298858" y="1046198"/>
                <a:ext cx="51152" cy="51152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92C9CBAE-4035-D945-8B78-2055B47F53F0}"/>
                  </a:ext>
                </a:extLst>
              </p:cNvPr>
              <p:cNvSpPr/>
              <p:nvPr/>
            </p:nvSpPr>
            <p:spPr>
              <a:xfrm>
                <a:off x="1416063" y="1046198"/>
                <a:ext cx="51152" cy="51152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0E38980F-3A1A-FD47-80C2-EF3D3789B437}"/>
                  </a:ext>
                </a:extLst>
              </p:cNvPr>
              <p:cNvSpPr/>
              <p:nvPr/>
            </p:nvSpPr>
            <p:spPr>
              <a:xfrm>
                <a:off x="1535183" y="1046198"/>
                <a:ext cx="51152" cy="51152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</p:grp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C9BDDEFE-5556-A94A-85E9-F262D9DD558C}"/>
                </a:ext>
              </a:extLst>
            </p:cNvPr>
            <p:cNvSpPr/>
            <p:nvPr/>
          </p:nvSpPr>
          <p:spPr>
            <a:xfrm>
              <a:off x="2052211" y="1176717"/>
              <a:ext cx="183464" cy="5450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366F258E-73A4-1046-920B-7A370687B9F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37704" y="902162"/>
              <a:ext cx="496241" cy="436350"/>
              <a:chOff x="6146801" y="2133602"/>
              <a:chExt cx="644525" cy="566738"/>
            </a:xfrm>
          </p:grpSpPr>
          <p:sp>
            <p:nvSpPr>
              <p:cNvPr id="149" name="Freeform 278">
                <a:extLst>
                  <a:ext uri="{FF2B5EF4-FFF2-40B4-BE49-F238E27FC236}">
                    <a16:creationId xmlns:a16="http://schemas.microsoft.com/office/drawing/2014/main" id="{C42DBB7D-B1A8-BF4F-9662-3BD0B8DC7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6801" y="2482852"/>
                <a:ext cx="644525" cy="103188"/>
              </a:xfrm>
              <a:custGeom>
                <a:avLst/>
                <a:gdLst>
                  <a:gd name="T0" fmla="*/ 387 w 387"/>
                  <a:gd name="T1" fmla="*/ 10 h 62"/>
                  <a:gd name="T2" fmla="*/ 387 w 387"/>
                  <a:gd name="T3" fmla="*/ 52 h 62"/>
                  <a:gd name="T4" fmla="*/ 376 w 387"/>
                  <a:gd name="T5" fmla="*/ 62 h 62"/>
                  <a:gd name="T6" fmla="*/ 11 w 387"/>
                  <a:gd name="T7" fmla="*/ 62 h 62"/>
                  <a:gd name="T8" fmla="*/ 0 w 387"/>
                  <a:gd name="T9" fmla="*/ 52 h 62"/>
                  <a:gd name="T10" fmla="*/ 0 w 387"/>
                  <a:gd name="T11" fmla="*/ 10 h 62"/>
                  <a:gd name="T12" fmla="*/ 11 w 387"/>
                  <a:gd name="T13" fmla="*/ 0 h 62"/>
                  <a:gd name="T14" fmla="*/ 376 w 387"/>
                  <a:gd name="T15" fmla="*/ 0 h 62"/>
                  <a:gd name="T16" fmla="*/ 387 w 387"/>
                  <a:gd name="T17" fmla="*/ 1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7" h="62">
                    <a:moveTo>
                      <a:pt x="387" y="10"/>
                    </a:moveTo>
                    <a:cubicBezTo>
                      <a:pt x="387" y="52"/>
                      <a:pt x="387" y="52"/>
                      <a:pt x="387" y="52"/>
                    </a:cubicBezTo>
                    <a:cubicBezTo>
                      <a:pt x="387" y="57"/>
                      <a:pt x="382" y="62"/>
                      <a:pt x="376" y="62"/>
                    </a:cubicBezTo>
                    <a:cubicBezTo>
                      <a:pt x="11" y="62"/>
                      <a:pt x="11" y="62"/>
                      <a:pt x="11" y="62"/>
                    </a:cubicBezTo>
                    <a:cubicBezTo>
                      <a:pt x="5" y="62"/>
                      <a:pt x="0" y="57"/>
                      <a:pt x="0" y="5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376" y="0"/>
                      <a:pt x="376" y="0"/>
                      <a:pt x="376" y="0"/>
                    </a:cubicBezTo>
                    <a:cubicBezTo>
                      <a:pt x="382" y="0"/>
                      <a:pt x="387" y="5"/>
                      <a:pt x="387" y="1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50" name="Line 279">
                <a:extLst>
                  <a:ext uri="{FF2B5EF4-FFF2-40B4-BE49-F238E27FC236}">
                    <a16:creationId xmlns:a16="http://schemas.microsoft.com/office/drawing/2014/main" id="{9991EEDE-8B22-D54A-B46F-F0DB1A5DC5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76964" y="2508252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51" name="Line 280">
                <a:extLst>
                  <a:ext uri="{FF2B5EF4-FFF2-40B4-BE49-F238E27FC236}">
                    <a16:creationId xmlns:a16="http://schemas.microsoft.com/office/drawing/2014/main" id="{76C580B8-20B5-0F4D-A1EC-76F01B0B46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07126" y="2508252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52" name="Line 281">
                <a:extLst>
                  <a:ext uri="{FF2B5EF4-FFF2-40B4-BE49-F238E27FC236}">
                    <a16:creationId xmlns:a16="http://schemas.microsoft.com/office/drawing/2014/main" id="{F5536FFB-101F-F348-918C-5B43C376C9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38876" y="2508252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53" name="Line 282">
                <a:extLst>
                  <a:ext uri="{FF2B5EF4-FFF2-40B4-BE49-F238E27FC236}">
                    <a16:creationId xmlns:a16="http://schemas.microsoft.com/office/drawing/2014/main" id="{7421AD67-B084-3347-9A81-1615B8F282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67451" y="2508252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54" name="Line 283">
                <a:extLst>
                  <a:ext uri="{FF2B5EF4-FFF2-40B4-BE49-F238E27FC236}">
                    <a16:creationId xmlns:a16="http://schemas.microsoft.com/office/drawing/2014/main" id="{8C5C8404-5CC7-DA4D-933E-64E36A2B0C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97614" y="2508252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55" name="Freeform 284">
                <a:extLst>
                  <a:ext uri="{FF2B5EF4-FFF2-40B4-BE49-F238E27FC236}">
                    <a16:creationId xmlns:a16="http://schemas.microsoft.com/office/drawing/2014/main" id="{02D32A57-80D8-8848-9D09-417A87ACF9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6801" y="2598740"/>
                <a:ext cx="644525" cy="101600"/>
              </a:xfrm>
              <a:custGeom>
                <a:avLst/>
                <a:gdLst>
                  <a:gd name="T0" fmla="*/ 387 w 387"/>
                  <a:gd name="T1" fmla="*/ 10 h 61"/>
                  <a:gd name="T2" fmla="*/ 387 w 387"/>
                  <a:gd name="T3" fmla="*/ 51 h 61"/>
                  <a:gd name="T4" fmla="*/ 376 w 387"/>
                  <a:gd name="T5" fmla="*/ 61 h 61"/>
                  <a:gd name="T6" fmla="*/ 11 w 387"/>
                  <a:gd name="T7" fmla="*/ 61 h 61"/>
                  <a:gd name="T8" fmla="*/ 0 w 387"/>
                  <a:gd name="T9" fmla="*/ 51 h 61"/>
                  <a:gd name="T10" fmla="*/ 0 w 387"/>
                  <a:gd name="T11" fmla="*/ 10 h 61"/>
                  <a:gd name="T12" fmla="*/ 11 w 387"/>
                  <a:gd name="T13" fmla="*/ 0 h 61"/>
                  <a:gd name="T14" fmla="*/ 376 w 387"/>
                  <a:gd name="T15" fmla="*/ 0 h 61"/>
                  <a:gd name="T16" fmla="*/ 387 w 387"/>
                  <a:gd name="T17" fmla="*/ 1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7" h="61">
                    <a:moveTo>
                      <a:pt x="387" y="10"/>
                    </a:moveTo>
                    <a:cubicBezTo>
                      <a:pt x="387" y="51"/>
                      <a:pt x="387" y="51"/>
                      <a:pt x="387" y="51"/>
                    </a:cubicBezTo>
                    <a:cubicBezTo>
                      <a:pt x="387" y="57"/>
                      <a:pt x="382" y="61"/>
                      <a:pt x="376" y="61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5" y="61"/>
                      <a:pt x="0" y="57"/>
                      <a:pt x="0" y="5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376" y="0"/>
                      <a:pt x="376" y="0"/>
                      <a:pt x="376" y="0"/>
                    </a:cubicBezTo>
                    <a:cubicBezTo>
                      <a:pt x="382" y="0"/>
                      <a:pt x="387" y="4"/>
                      <a:pt x="387" y="1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56" name="Line 285">
                <a:extLst>
                  <a:ext uri="{FF2B5EF4-FFF2-40B4-BE49-F238E27FC236}">
                    <a16:creationId xmlns:a16="http://schemas.microsoft.com/office/drawing/2014/main" id="{8C0074FA-0519-9D49-A06D-F32295E386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76964" y="2624140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57" name="Line 286">
                <a:extLst>
                  <a:ext uri="{FF2B5EF4-FFF2-40B4-BE49-F238E27FC236}">
                    <a16:creationId xmlns:a16="http://schemas.microsoft.com/office/drawing/2014/main" id="{F0A91781-2146-4543-8B5D-A36578ACB4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07126" y="2624140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58" name="Line 287">
                <a:extLst>
                  <a:ext uri="{FF2B5EF4-FFF2-40B4-BE49-F238E27FC236}">
                    <a16:creationId xmlns:a16="http://schemas.microsoft.com/office/drawing/2014/main" id="{00B49F61-FF39-9E4E-BDFB-2353003CFF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38876" y="2624140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59" name="Line 288">
                <a:extLst>
                  <a:ext uri="{FF2B5EF4-FFF2-40B4-BE49-F238E27FC236}">
                    <a16:creationId xmlns:a16="http://schemas.microsoft.com/office/drawing/2014/main" id="{B9197149-4D79-E047-9595-51E362DB81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67451" y="2624140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60" name="Line 289">
                <a:extLst>
                  <a:ext uri="{FF2B5EF4-FFF2-40B4-BE49-F238E27FC236}">
                    <a16:creationId xmlns:a16="http://schemas.microsoft.com/office/drawing/2014/main" id="{97426BC3-62D1-804D-9EA0-C594A67729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97614" y="2624140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61" name="Freeform 290">
                <a:extLst>
                  <a:ext uri="{FF2B5EF4-FFF2-40B4-BE49-F238E27FC236}">
                    <a16:creationId xmlns:a16="http://schemas.microsoft.com/office/drawing/2014/main" id="{7250B113-3490-784E-BF89-09604C780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6801" y="2133602"/>
                <a:ext cx="644525" cy="103188"/>
              </a:xfrm>
              <a:custGeom>
                <a:avLst/>
                <a:gdLst>
                  <a:gd name="T0" fmla="*/ 387 w 387"/>
                  <a:gd name="T1" fmla="*/ 11 h 62"/>
                  <a:gd name="T2" fmla="*/ 387 w 387"/>
                  <a:gd name="T3" fmla="*/ 52 h 62"/>
                  <a:gd name="T4" fmla="*/ 376 w 387"/>
                  <a:gd name="T5" fmla="*/ 62 h 62"/>
                  <a:gd name="T6" fmla="*/ 11 w 387"/>
                  <a:gd name="T7" fmla="*/ 62 h 62"/>
                  <a:gd name="T8" fmla="*/ 0 w 387"/>
                  <a:gd name="T9" fmla="*/ 52 h 62"/>
                  <a:gd name="T10" fmla="*/ 0 w 387"/>
                  <a:gd name="T11" fmla="*/ 11 h 62"/>
                  <a:gd name="T12" fmla="*/ 11 w 387"/>
                  <a:gd name="T13" fmla="*/ 0 h 62"/>
                  <a:gd name="T14" fmla="*/ 376 w 387"/>
                  <a:gd name="T15" fmla="*/ 0 h 62"/>
                  <a:gd name="T16" fmla="*/ 387 w 387"/>
                  <a:gd name="T17" fmla="*/ 1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7" h="62">
                    <a:moveTo>
                      <a:pt x="387" y="11"/>
                    </a:moveTo>
                    <a:cubicBezTo>
                      <a:pt x="387" y="52"/>
                      <a:pt x="387" y="52"/>
                      <a:pt x="387" y="52"/>
                    </a:cubicBezTo>
                    <a:cubicBezTo>
                      <a:pt x="387" y="57"/>
                      <a:pt x="382" y="62"/>
                      <a:pt x="376" y="62"/>
                    </a:cubicBezTo>
                    <a:cubicBezTo>
                      <a:pt x="11" y="62"/>
                      <a:pt x="11" y="62"/>
                      <a:pt x="11" y="62"/>
                    </a:cubicBezTo>
                    <a:cubicBezTo>
                      <a:pt x="5" y="62"/>
                      <a:pt x="0" y="57"/>
                      <a:pt x="0" y="5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376" y="0"/>
                      <a:pt x="376" y="0"/>
                      <a:pt x="376" y="0"/>
                    </a:cubicBezTo>
                    <a:cubicBezTo>
                      <a:pt x="382" y="0"/>
                      <a:pt x="387" y="5"/>
                      <a:pt x="387" y="11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62" name="Line 291">
                <a:extLst>
                  <a:ext uri="{FF2B5EF4-FFF2-40B4-BE49-F238E27FC236}">
                    <a16:creationId xmlns:a16="http://schemas.microsoft.com/office/drawing/2014/main" id="{8B131ACC-77E2-1143-A7DF-7184B82FFA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76964" y="2160590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63" name="Line 292">
                <a:extLst>
                  <a:ext uri="{FF2B5EF4-FFF2-40B4-BE49-F238E27FC236}">
                    <a16:creationId xmlns:a16="http://schemas.microsoft.com/office/drawing/2014/main" id="{B6039CBA-1913-D64D-9F2E-06B852A4A3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07126" y="2160590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64" name="Line 293">
                <a:extLst>
                  <a:ext uri="{FF2B5EF4-FFF2-40B4-BE49-F238E27FC236}">
                    <a16:creationId xmlns:a16="http://schemas.microsoft.com/office/drawing/2014/main" id="{B386E04D-B744-C34D-ADBB-7AE290037A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38876" y="2160590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65" name="Line 294">
                <a:extLst>
                  <a:ext uri="{FF2B5EF4-FFF2-40B4-BE49-F238E27FC236}">
                    <a16:creationId xmlns:a16="http://schemas.microsoft.com/office/drawing/2014/main" id="{FFD5FFF5-9731-3248-818A-58F93D22A5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67451" y="2160590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66" name="Line 295">
                <a:extLst>
                  <a:ext uri="{FF2B5EF4-FFF2-40B4-BE49-F238E27FC236}">
                    <a16:creationId xmlns:a16="http://schemas.microsoft.com/office/drawing/2014/main" id="{6AFBD773-506F-3B41-9B01-7E95590B75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97614" y="2160590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67" name="Freeform 296">
                <a:extLst>
                  <a:ext uri="{FF2B5EF4-FFF2-40B4-BE49-F238E27FC236}">
                    <a16:creationId xmlns:a16="http://schemas.microsoft.com/office/drawing/2014/main" id="{43D99203-0907-CF44-AA9F-D1EF441DC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6801" y="2365377"/>
                <a:ext cx="644525" cy="103188"/>
              </a:xfrm>
              <a:custGeom>
                <a:avLst/>
                <a:gdLst>
                  <a:gd name="T0" fmla="*/ 387 w 387"/>
                  <a:gd name="T1" fmla="*/ 11 h 62"/>
                  <a:gd name="T2" fmla="*/ 387 w 387"/>
                  <a:gd name="T3" fmla="*/ 52 h 62"/>
                  <a:gd name="T4" fmla="*/ 376 w 387"/>
                  <a:gd name="T5" fmla="*/ 62 h 62"/>
                  <a:gd name="T6" fmla="*/ 11 w 387"/>
                  <a:gd name="T7" fmla="*/ 62 h 62"/>
                  <a:gd name="T8" fmla="*/ 0 w 387"/>
                  <a:gd name="T9" fmla="*/ 52 h 62"/>
                  <a:gd name="T10" fmla="*/ 0 w 387"/>
                  <a:gd name="T11" fmla="*/ 11 h 62"/>
                  <a:gd name="T12" fmla="*/ 11 w 387"/>
                  <a:gd name="T13" fmla="*/ 0 h 62"/>
                  <a:gd name="T14" fmla="*/ 376 w 387"/>
                  <a:gd name="T15" fmla="*/ 0 h 62"/>
                  <a:gd name="T16" fmla="*/ 387 w 387"/>
                  <a:gd name="T17" fmla="*/ 1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7" h="62">
                    <a:moveTo>
                      <a:pt x="387" y="11"/>
                    </a:moveTo>
                    <a:cubicBezTo>
                      <a:pt x="387" y="52"/>
                      <a:pt x="387" y="52"/>
                      <a:pt x="387" y="52"/>
                    </a:cubicBezTo>
                    <a:cubicBezTo>
                      <a:pt x="387" y="58"/>
                      <a:pt x="382" y="62"/>
                      <a:pt x="376" y="62"/>
                    </a:cubicBezTo>
                    <a:cubicBezTo>
                      <a:pt x="11" y="62"/>
                      <a:pt x="11" y="62"/>
                      <a:pt x="11" y="62"/>
                    </a:cubicBezTo>
                    <a:cubicBezTo>
                      <a:pt x="5" y="62"/>
                      <a:pt x="0" y="58"/>
                      <a:pt x="0" y="5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376" y="0"/>
                      <a:pt x="376" y="0"/>
                      <a:pt x="376" y="0"/>
                    </a:cubicBezTo>
                    <a:cubicBezTo>
                      <a:pt x="382" y="0"/>
                      <a:pt x="387" y="5"/>
                      <a:pt x="387" y="11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68" name="Line 297">
                <a:extLst>
                  <a:ext uri="{FF2B5EF4-FFF2-40B4-BE49-F238E27FC236}">
                    <a16:creationId xmlns:a16="http://schemas.microsoft.com/office/drawing/2014/main" id="{728ACEDA-83D6-3549-B23F-9B514DA2CF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76964" y="2392365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69" name="Line 298">
                <a:extLst>
                  <a:ext uri="{FF2B5EF4-FFF2-40B4-BE49-F238E27FC236}">
                    <a16:creationId xmlns:a16="http://schemas.microsoft.com/office/drawing/2014/main" id="{9148469A-2A23-FE45-BCA3-3B801D98C2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07126" y="2392365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70" name="Line 299">
                <a:extLst>
                  <a:ext uri="{FF2B5EF4-FFF2-40B4-BE49-F238E27FC236}">
                    <a16:creationId xmlns:a16="http://schemas.microsoft.com/office/drawing/2014/main" id="{EF325C60-B619-6D41-AD67-728670A930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38876" y="2392365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71" name="Line 300">
                <a:extLst>
                  <a:ext uri="{FF2B5EF4-FFF2-40B4-BE49-F238E27FC236}">
                    <a16:creationId xmlns:a16="http://schemas.microsoft.com/office/drawing/2014/main" id="{A3C556F5-AE6D-2D47-BD37-E76CD0605D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67451" y="2392365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72" name="Line 301">
                <a:extLst>
                  <a:ext uri="{FF2B5EF4-FFF2-40B4-BE49-F238E27FC236}">
                    <a16:creationId xmlns:a16="http://schemas.microsoft.com/office/drawing/2014/main" id="{4E7FE509-33EF-0B49-AD43-6A243D7DDB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97614" y="2392365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73" name="Freeform 302">
                <a:extLst>
                  <a:ext uri="{FF2B5EF4-FFF2-40B4-BE49-F238E27FC236}">
                    <a16:creationId xmlns:a16="http://schemas.microsoft.com/office/drawing/2014/main" id="{9A55AF06-4E4E-4140-AE62-4028E452D0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6801" y="2251077"/>
                <a:ext cx="644525" cy="103188"/>
              </a:xfrm>
              <a:custGeom>
                <a:avLst/>
                <a:gdLst>
                  <a:gd name="T0" fmla="*/ 387 w 387"/>
                  <a:gd name="T1" fmla="*/ 10 h 62"/>
                  <a:gd name="T2" fmla="*/ 387 w 387"/>
                  <a:gd name="T3" fmla="*/ 51 h 62"/>
                  <a:gd name="T4" fmla="*/ 376 w 387"/>
                  <a:gd name="T5" fmla="*/ 62 h 62"/>
                  <a:gd name="T6" fmla="*/ 11 w 387"/>
                  <a:gd name="T7" fmla="*/ 62 h 62"/>
                  <a:gd name="T8" fmla="*/ 0 w 387"/>
                  <a:gd name="T9" fmla="*/ 51 h 62"/>
                  <a:gd name="T10" fmla="*/ 0 w 387"/>
                  <a:gd name="T11" fmla="*/ 10 h 62"/>
                  <a:gd name="T12" fmla="*/ 11 w 387"/>
                  <a:gd name="T13" fmla="*/ 0 h 62"/>
                  <a:gd name="T14" fmla="*/ 376 w 387"/>
                  <a:gd name="T15" fmla="*/ 0 h 62"/>
                  <a:gd name="T16" fmla="*/ 387 w 387"/>
                  <a:gd name="T17" fmla="*/ 1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7" h="62">
                    <a:moveTo>
                      <a:pt x="387" y="10"/>
                    </a:moveTo>
                    <a:cubicBezTo>
                      <a:pt x="387" y="51"/>
                      <a:pt x="387" y="51"/>
                      <a:pt x="387" y="51"/>
                    </a:cubicBezTo>
                    <a:cubicBezTo>
                      <a:pt x="387" y="57"/>
                      <a:pt x="382" y="62"/>
                      <a:pt x="376" y="62"/>
                    </a:cubicBezTo>
                    <a:cubicBezTo>
                      <a:pt x="11" y="62"/>
                      <a:pt x="11" y="62"/>
                      <a:pt x="11" y="62"/>
                    </a:cubicBezTo>
                    <a:cubicBezTo>
                      <a:pt x="5" y="62"/>
                      <a:pt x="0" y="57"/>
                      <a:pt x="0" y="5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376" y="0"/>
                      <a:pt x="376" y="0"/>
                      <a:pt x="376" y="0"/>
                    </a:cubicBezTo>
                    <a:cubicBezTo>
                      <a:pt x="382" y="0"/>
                      <a:pt x="387" y="4"/>
                      <a:pt x="387" y="1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74" name="Line 303">
                <a:extLst>
                  <a:ext uri="{FF2B5EF4-FFF2-40B4-BE49-F238E27FC236}">
                    <a16:creationId xmlns:a16="http://schemas.microsoft.com/office/drawing/2014/main" id="{C7BA032A-F872-BD42-BB71-3CEF9D3E95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76964" y="2274890"/>
                <a:ext cx="0" cy="52388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77" name="Line 304">
                <a:extLst>
                  <a:ext uri="{FF2B5EF4-FFF2-40B4-BE49-F238E27FC236}">
                    <a16:creationId xmlns:a16="http://schemas.microsoft.com/office/drawing/2014/main" id="{8C25385D-79CF-6849-88D7-6591A0DB29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07126" y="2274890"/>
                <a:ext cx="0" cy="52388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78" name="Line 305">
                <a:extLst>
                  <a:ext uri="{FF2B5EF4-FFF2-40B4-BE49-F238E27FC236}">
                    <a16:creationId xmlns:a16="http://schemas.microsoft.com/office/drawing/2014/main" id="{154F03B9-0CA4-1D44-BC0B-206D957B4E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38876" y="2274890"/>
                <a:ext cx="0" cy="52388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79" name="Line 306">
                <a:extLst>
                  <a:ext uri="{FF2B5EF4-FFF2-40B4-BE49-F238E27FC236}">
                    <a16:creationId xmlns:a16="http://schemas.microsoft.com/office/drawing/2014/main" id="{74070330-9EA8-4C46-B15E-D80DA143B7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67451" y="2274890"/>
                <a:ext cx="0" cy="52388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80" name="Line 307">
                <a:extLst>
                  <a:ext uri="{FF2B5EF4-FFF2-40B4-BE49-F238E27FC236}">
                    <a16:creationId xmlns:a16="http://schemas.microsoft.com/office/drawing/2014/main" id="{A3862C7D-EC61-6D49-A329-DA492F82DB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97614" y="2274890"/>
                <a:ext cx="0" cy="52388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398816" y="742214"/>
            <a:ext cx="5583823" cy="1368508"/>
            <a:chOff x="388700" y="2143986"/>
            <a:chExt cx="5583823" cy="1368508"/>
          </a:xfrm>
        </p:grpSpPr>
        <p:sp>
          <p:nvSpPr>
            <p:cNvPr id="29" name="Rectangle 28"/>
            <p:cNvSpPr>
              <a:spLocks noChangeAspect="1"/>
            </p:cNvSpPr>
            <p:nvPr/>
          </p:nvSpPr>
          <p:spPr>
            <a:xfrm>
              <a:off x="388700" y="2143986"/>
              <a:ext cx="1368508" cy="1368508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>
              <a:spLocks noChangeAspect="1"/>
            </p:cNvSpPr>
            <p:nvPr/>
          </p:nvSpPr>
          <p:spPr>
            <a:xfrm>
              <a:off x="1793805" y="2143986"/>
              <a:ext cx="1368508" cy="1368508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>
              <a:spLocks noChangeAspect="1"/>
            </p:cNvSpPr>
            <p:nvPr/>
          </p:nvSpPr>
          <p:spPr>
            <a:xfrm>
              <a:off x="3198910" y="2143986"/>
              <a:ext cx="1368508" cy="1368508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35" name="Rectangle 34"/>
            <p:cNvSpPr>
              <a:spLocks noChangeAspect="1"/>
            </p:cNvSpPr>
            <p:nvPr/>
          </p:nvSpPr>
          <p:spPr>
            <a:xfrm>
              <a:off x="4604015" y="2143986"/>
              <a:ext cx="1368508" cy="1368508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0E9206D1-0C45-F64A-B16B-B42AA2C18001}"/>
                </a:ext>
              </a:extLst>
            </p:cNvPr>
            <p:cNvSpPr/>
            <p:nvPr/>
          </p:nvSpPr>
          <p:spPr>
            <a:xfrm>
              <a:off x="447985" y="3232498"/>
              <a:ext cx="126803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iscoSansTT ExtraLight"/>
                  <a:ea typeface="ＭＳ Ｐゴシック" charset="0"/>
                  <a:cs typeface="+mn-cs"/>
                </a:rPr>
                <a:t>Employees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lumMod val="90000"/>
                    <a:lumOff val="10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</a:endParaRPr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EFBCD97E-0DF1-8C4E-ACF8-1AB5353A7C03}"/>
                </a:ext>
              </a:extLst>
            </p:cNvPr>
            <p:cNvSpPr/>
            <p:nvPr/>
          </p:nvSpPr>
          <p:spPr>
            <a:xfrm>
              <a:off x="1842318" y="3047832"/>
              <a:ext cx="126803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iscoSansTT ExtraLight"/>
                  <a:ea typeface="ＭＳ Ｐゴシック" charset="0"/>
                  <a:cs typeface="+mn-cs"/>
                </a:rPr>
                <a:t>Connected Stakeholders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lumMod val="90000"/>
                    <a:lumOff val="10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</a:endParaRPr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CB4DEC62-B0F3-5941-99D2-11C049268EF9}"/>
                </a:ext>
              </a:extLst>
            </p:cNvPr>
            <p:cNvSpPr/>
            <p:nvPr/>
          </p:nvSpPr>
          <p:spPr>
            <a:xfrm>
              <a:off x="3251807" y="3232498"/>
              <a:ext cx="126803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iscoSansTT ExtraLight"/>
                  <a:ea typeface="ＭＳ Ｐゴシック" charset="0"/>
                  <a:cs typeface="+mn-cs"/>
                </a:rPr>
                <a:t>Countries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lumMod val="90000"/>
                    <a:lumOff val="10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</a:endParaRPr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22E052FA-5009-1541-8DE8-BAC5D58EC2D6}"/>
                </a:ext>
              </a:extLst>
            </p:cNvPr>
            <p:cNvSpPr/>
            <p:nvPr/>
          </p:nvSpPr>
          <p:spPr>
            <a:xfrm>
              <a:off x="4673699" y="3232498"/>
              <a:ext cx="126803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iscoSansTT ExtraLight"/>
                  <a:ea typeface="ＭＳ Ｐゴシック" charset="0"/>
                  <a:cs typeface="+mn-cs"/>
                </a:rPr>
                <a:t>Offices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lumMod val="90000"/>
                    <a:lumOff val="10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</a:endParaRPr>
            </a:p>
          </p:txBody>
        </p:sp>
        <p:pic>
          <p:nvPicPr>
            <p:cNvPr id="304" name="Picture 303">
              <a:extLst>
                <a:ext uri="{FF2B5EF4-FFF2-40B4-BE49-F238E27FC236}">
                  <a16:creationId xmlns:a16="http://schemas.microsoft.com/office/drawing/2014/main" id="{E7736A4E-48D6-A640-B994-A6354C407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5180" y="2897425"/>
              <a:ext cx="184385" cy="289800"/>
            </a:xfrm>
            <a:prstGeom prst="rect">
              <a:avLst/>
            </a:prstGeom>
          </p:spPr>
        </p:pic>
        <p:pic>
          <p:nvPicPr>
            <p:cNvPr id="307" name="Picture 306">
              <a:extLst>
                <a:ext uri="{FF2B5EF4-FFF2-40B4-BE49-F238E27FC236}">
                  <a16:creationId xmlns:a16="http://schemas.microsoft.com/office/drawing/2014/main" id="{A81F4D69-4EFD-D041-B3D8-DC9E2E492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3854" y="2899408"/>
              <a:ext cx="223508" cy="289800"/>
            </a:xfrm>
            <a:prstGeom prst="rect">
              <a:avLst/>
            </a:prstGeom>
          </p:spPr>
        </p:pic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1FEC1FB9-C24E-654A-901C-DB2109DC9076}"/>
                </a:ext>
              </a:extLst>
            </p:cNvPr>
            <p:cNvSpPr txBox="1"/>
            <p:nvPr/>
          </p:nvSpPr>
          <p:spPr>
            <a:xfrm>
              <a:off x="1916745" y="2198448"/>
              <a:ext cx="11801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03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CEB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  <a:cs typeface="+mn-cs"/>
                </a:rPr>
                <a:t>1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CEB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  <a:cs typeface="+mn-cs"/>
                </a:rPr>
                <a:t>36,244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ExtraLight"/>
                <a:ea typeface="Arial" charset="0"/>
                <a:cs typeface="Arial" charset="0"/>
              </a:endParaRPr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1EF1E8C0-3A07-E14F-8995-FEDF42E4997F}"/>
                </a:ext>
              </a:extLst>
            </p:cNvPr>
            <p:cNvSpPr txBox="1"/>
            <p:nvPr/>
          </p:nvSpPr>
          <p:spPr>
            <a:xfrm>
              <a:off x="545824" y="2198448"/>
              <a:ext cx="10262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03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CEB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  <a:cs typeface="+mn-cs"/>
                </a:rPr>
                <a:t>73,222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ExtraLight"/>
                <a:ea typeface="Arial" charset="0"/>
                <a:cs typeface="Arial" charset="0"/>
              </a:endParaRPr>
            </a:p>
          </p:txBody>
        </p:sp>
        <p:grpSp>
          <p:nvGrpSpPr>
            <p:cNvPr id="337" name="Group 336">
              <a:extLst>
                <a:ext uri="{FF2B5EF4-FFF2-40B4-BE49-F238E27FC236}">
                  <a16:creationId xmlns:a16="http://schemas.microsoft.com/office/drawing/2014/main" id="{B131DE1E-1043-284A-AED5-196A64259565}"/>
                </a:ext>
              </a:extLst>
            </p:cNvPr>
            <p:cNvGrpSpPr/>
            <p:nvPr/>
          </p:nvGrpSpPr>
          <p:grpSpPr>
            <a:xfrm>
              <a:off x="4897899" y="2286153"/>
              <a:ext cx="314428" cy="446148"/>
              <a:chOff x="880142" y="3055954"/>
              <a:chExt cx="295991" cy="419987"/>
            </a:xfrm>
          </p:grpSpPr>
          <p:sp>
            <p:nvSpPr>
              <p:cNvPr id="338" name="Freeform 609">
                <a:extLst>
                  <a:ext uri="{FF2B5EF4-FFF2-40B4-BE49-F238E27FC236}">
                    <a16:creationId xmlns:a16="http://schemas.microsoft.com/office/drawing/2014/main" id="{ADB665C1-B8B5-5841-BB43-881ED97E8C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142" y="3055954"/>
                <a:ext cx="295991" cy="419987"/>
              </a:xfrm>
              <a:custGeom>
                <a:avLst/>
                <a:gdLst>
                  <a:gd name="T0" fmla="*/ 63 w 125"/>
                  <a:gd name="T1" fmla="*/ 178 h 178"/>
                  <a:gd name="T2" fmla="*/ 0 w 125"/>
                  <a:gd name="T3" fmla="*/ 62 h 178"/>
                  <a:gd name="T4" fmla="*/ 63 w 125"/>
                  <a:gd name="T5" fmla="*/ 0 h 178"/>
                  <a:gd name="T6" fmla="*/ 125 w 125"/>
                  <a:gd name="T7" fmla="*/ 62 h 178"/>
                  <a:gd name="T8" fmla="*/ 63 w 125"/>
                  <a:gd name="T9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78">
                    <a:moveTo>
                      <a:pt x="63" y="178"/>
                    </a:moveTo>
                    <a:cubicBezTo>
                      <a:pt x="63" y="178"/>
                      <a:pt x="0" y="96"/>
                      <a:pt x="0" y="62"/>
                    </a:cubicBezTo>
                    <a:cubicBezTo>
                      <a:pt x="0" y="28"/>
                      <a:pt x="28" y="0"/>
                      <a:pt x="63" y="0"/>
                    </a:cubicBezTo>
                    <a:cubicBezTo>
                      <a:pt x="97" y="0"/>
                      <a:pt x="125" y="28"/>
                      <a:pt x="125" y="62"/>
                    </a:cubicBezTo>
                    <a:cubicBezTo>
                      <a:pt x="125" y="96"/>
                      <a:pt x="63" y="178"/>
                      <a:pt x="63" y="178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" name="Oval 610">
                <a:extLst>
                  <a:ext uri="{FF2B5EF4-FFF2-40B4-BE49-F238E27FC236}">
                    <a16:creationId xmlns:a16="http://schemas.microsoft.com/office/drawing/2014/main" id="{F09F42FA-E8ED-804C-BFDC-CE91ACC25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139" y="3116952"/>
                <a:ext cx="150995" cy="14899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FECD013E-3DFF-C647-9B3A-7F8C26D9D0D0}"/>
                </a:ext>
              </a:extLst>
            </p:cNvPr>
            <p:cNvGrpSpPr/>
            <p:nvPr/>
          </p:nvGrpSpPr>
          <p:grpSpPr>
            <a:xfrm>
              <a:off x="5302332" y="2197906"/>
              <a:ext cx="319642" cy="453547"/>
              <a:chOff x="1460005" y="3055954"/>
              <a:chExt cx="295991" cy="419987"/>
            </a:xfrm>
          </p:grpSpPr>
          <p:sp>
            <p:nvSpPr>
              <p:cNvPr id="341" name="Freeform 609">
                <a:extLst>
                  <a:ext uri="{FF2B5EF4-FFF2-40B4-BE49-F238E27FC236}">
                    <a16:creationId xmlns:a16="http://schemas.microsoft.com/office/drawing/2014/main" id="{ADB51691-6604-C849-9E84-D4E29347F7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0005" y="3055954"/>
                <a:ext cx="295991" cy="419987"/>
              </a:xfrm>
              <a:custGeom>
                <a:avLst/>
                <a:gdLst>
                  <a:gd name="T0" fmla="*/ 63 w 125"/>
                  <a:gd name="T1" fmla="*/ 178 h 178"/>
                  <a:gd name="T2" fmla="*/ 0 w 125"/>
                  <a:gd name="T3" fmla="*/ 62 h 178"/>
                  <a:gd name="T4" fmla="*/ 63 w 125"/>
                  <a:gd name="T5" fmla="*/ 0 h 178"/>
                  <a:gd name="T6" fmla="*/ 125 w 125"/>
                  <a:gd name="T7" fmla="*/ 62 h 178"/>
                  <a:gd name="T8" fmla="*/ 63 w 125"/>
                  <a:gd name="T9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78">
                    <a:moveTo>
                      <a:pt x="63" y="178"/>
                    </a:moveTo>
                    <a:cubicBezTo>
                      <a:pt x="63" y="178"/>
                      <a:pt x="0" y="96"/>
                      <a:pt x="0" y="62"/>
                    </a:cubicBezTo>
                    <a:cubicBezTo>
                      <a:pt x="0" y="28"/>
                      <a:pt x="28" y="0"/>
                      <a:pt x="63" y="0"/>
                    </a:cubicBezTo>
                    <a:cubicBezTo>
                      <a:pt x="97" y="0"/>
                      <a:pt x="125" y="28"/>
                      <a:pt x="125" y="62"/>
                    </a:cubicBezTo>
                    <a:cubicBezTo>
                      <a:pt x="125" y="96"/>
                      <a:pt x="63" y="178"/>
                      <a:pt x="63" y="17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42" name="Oval 610">
                <a:extLst>
                  <a:ext uri="{FF2B5EF4-FFF2-40B4-BE49-F238E27FC236}">
                    <a16:creationId xmlns:a16="http://schemas.microsoft.com/office/drawing/2014/main" id="{404C8EB3-4D31-0B48-AC9B-0EFB4BF1DE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4002" y="3116952"/>
                <a:ext cx="150995" cy="14899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343" name="Group 342">
              <a:extLst>
                <a:ext uri="{FF2B5EF4-FFF2-40B4-BE49-F238E27FC236}">
                  <a16:creationId xmlns:a16="http://schemas.microsoft.com/office/drawing/2014/main" id="{FAB5270C-C53C-B74A-A181-AA2434F99B77}"/>
                </a:ext>
              </a:extLst>
            </p:cNvPr>
            <p:cNvGrpSpPr/>
            <p:nvPr/>
          </p:nvGrpSpPr>
          <p:grpSpPr>
            <a:xfrm>
              <a:off x="5113763" y="2409472"/>
              <a:ext cx="312023" cy="442735"/>
              <a:chOff x="1136620" y="3055954"/>
              <a:chExt cx="295991" cy="419987"/>
            </a:xfrm>
          </p:grpSpPr>
          <p:sp>
            <p:nvSpPr>
              <p:cNvPr id="344" name="Freeform 609">
                <a:extLst>
                  <a:ext uri="{FF2B5EF4-FFF2-40B4-BE49-F238E27FC236}">
                    <a16:creationId xmlns:a16="http://schemas.microsoft.com/office/drawing/2014/main" id="{971EB1D9-0121-B84F-BBFF-F87E97974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6620" y="3055954"/>
                <a:ext cx="295991" cy="419987"/>
              </a:xfrm>
              <a:custGeom>
                <a:avLst/>
                <a:gdLst>
                  <a:gd name="T0" fmla="*/ 63 w 125"/>
                  <a:gd name="T1" fmla="*/ 178 h 178"/>
                  <a:gd name="T2" fmla="*/ 0 w 125"/>
                  <a:gd name="T3" fmla="*/ 62 h 178"/>
                  <a:gd name="T4" fmla="*/ 63 w 125"/>
                  <a:gd name="T5" fmla="*/ 0 h 178"/>
                  <a:gd name="T6" fmla="*/ 125 w 125"/>
                  <a:gd name="T7" fmla="*/ 62 h 178"/>
                  <a:gd name="T8" fmla="*/ 63 w 125"/>
                  <a:gd name="T9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78">
                    <a:moveTo>
                      <a:pt x="63" y="178"/>
                    </a:moveTo>
                    <a:cubicBezTo>
                      <a:pt x="63" y="178"/>
                      <a:pt x="0" y="96"/>
                      <a:pt x="0" y="62"/>
                    </a:cubicBezTo>
                    <a:cubicBezTo>
                      <a:pt x="0" y="28"/>
                      <a:pt x="28" y="0"/>
                      <a:pt x="63" y="0"/>
                    </a:cubicBezTo>
                    <a:cubicBezTo>
                      <a:pt x="97" y="0"/>
                      <a:pt x="125" y="28"/>
                      <a:pt x="125" y="62"/>
                    </a:cubicBezTo>
                    <a:cubicBezTo>
                      <a:pt x="125" y="96"/>
                      <a:pt x="63" y="178"/>
                      <a:pt x="63" y="178"/>
                    </a:cubicBezTo>
                  </a:path>
                </a:pathLst>
              </a:custGeom>
              <a:solidFill>
                <a:srgbClr val="005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45" name="Oval 610">
                <a:extLst>
                  <a:ext uri="{FF2B5EF4-FFF2-40B4-BE49-F238E27FC236}">
                    <a16:creationId xmlns:a16="http://schemas.microsoft.com/office/drawing/2014/main" id="{C6721216-5114-C045-96AA-D531432926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0617" y="3116952"/>
                <a:ext cx="150995" cy="148995"/>
              </a:xfrm>
              <a:prstGeom prst="ellipse">
                <a:avLst/>
              </a:prstGeom>
              <a:solidFill>
                <a:srgbClr val="FA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CDF27E40-8F21-0540-BAB3-F5006EE3E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21" t="6978" r="1"/>
            <a:stretch/>
          </p:blipFill>
          <p:spPr>
            <a:xfrm rot="19800000">
              <a:off x="3604228" y="2295377"/>
              <a:ext cx="547866" cy="540560"/>
            </a:xfrm>
            <a:prstGeom prst="rect">
              <a:avLst/>
            </a:prstGeom>
          </p:spPr>
        </p:pic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50F4C858-9E2B-8A42-A2C6-414661D2A8F2}"/>
                </a:ext>
              </a:extLst>
            </p:cNvPr>
            <p:cNvGrpSpPr/>
            <p:nvPr/>
          </p:nvGrpSpPr>
          <p:grpSpPr>
            <a:xfrm>
              <a:off x="2309580" y="2601659"/>
              <a:ext cx="346262" cy="453161"/>
              <a:chOff x="6052740" y="2246889"/>
              <a:chExt cx="595982" cy="779976"/>
            </a:xfrm>
          </p:grpSpPr>
          <p:sp>
            <p:nvSpPr>
              <p:cNvPr id="183" name="Freeform 642">
                <a:extLst>
                  <a:ext uri="{FF2B5EF4-FFF2-40B4-BE49-F238E27FC236}">
                    <a16:creationId xmlns:a16="http://schemas.microsoft.com/office/drawing/2014/main" id="{7212B703-63A3-0B4D-90D4-C940A87F8EA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449728" y="2478882"/>
                <a:ext cx="198994" cy="398988"/>
              </a:xfrm>
              <a:custGeom>
                <a:avLst/>
                <a:gdLst>
                  <a:gd name="T0" fmla="*/ 42 w 84"/>
                  <a:gd name="T1" fmla="*/ 169 h 169"/>
                  <a:gd name="T2" fmla="*/ 42 w 84"/>
                  <a:gd name="T3" fmla="*/ 169 h 169"/>
                  <a:gd name="T4" fmla="*/ 0 w 84"/>
                  <a:gd name="T5" fmla="*/ 127 h 169"/>
                  <a:gd name="T6" fmla="*/ 0 w 84"/>
                  <a:gd name="T7" fmla="*/ 42 h 169"/>
                  <a:gd name="T8" fmla="*/ 42 w 84"/>
                  <a:gd name="T9" fmla="*/ 0 h 169"/>
                  <a:gd name="T10" fmla="*/ 84 w 84"/>
                  <a:gd name="T11" fmla="*/ 42 h 169"/>
                  <a:gd name="T12" fmla="*/ 84 w 84"/>
                  <a:gd name="T13" fmla="*/ 127 h 169"/>
                  <a:gd name="T14" fmla="*/ 42 w 84"/>
                  <a:gd name="T15" fmla="*/ 16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4" h="169">
                    <a:moveTo>
                      <a:pt x="42" y="169"/>
                    </a:moveTo>
                    <a:cubicBezTo>
                      <a:pt x="42" y="169"/>
                      <a:pt x="42" y="169"/>
                      <a:pt x="42" y="169"/>
                    </a:cubicBezTo>
                    <a:cubicBezTo>
                      <a:pt x="19" y="169"/>
                      <a:pt x="0" y="150"/>
                      <a:pt x="0" y="127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19"/>
                      <a:pt x="19" y="0"/>
                      <a:pt x="42" y="0"/>
                    </a:cubicBezTo>
                    <a:cubicBezTo>
                      <a:pt x="65" y="0"/>
                      <a:pt x="84" y="19"/>
                      <a:pt x="84" y="42"/>
                    </a:cubicBezTo>
                    <a:cubicBezTo>
                      <a:pt x="84" y="127"/>
                      <a:pt x="84" y="127"/>
                      <a:pt x="84" y="127"/>
                    </a:cubicBezTo>
                    <a:cubicBezTo>
                      <a:pt x="84" y="150"/>
                      <a:pt x="65" y="169"/>
                      <a:pt x="42" y="169"/>
                    </a:cubicBezTo>
                  </a:path>
                </a:pathLst>
              </a:custGeom>
              <a:solidFill>
                <a:srgbClr val="00BB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84" name="Oval 643">
                <a:extLst>
                  <a:ext uri="{FF2B5EF4-FFF2-40B4-BE49-F238E27FC236}">
                    <a16:creationId xmlns:a16="http://schemas.microsoft.com/office/drawing/2014/main" id="{37381BC2-1C16-744C-873E-499D3446A61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494727" y="2352886"/>
                <a:ext cx="108997" cy="106997"/>
              </a:xfrm>
              <a:prstGeom prst="ellipse">
                <a:avLst/>
              </a:prstGeom>
              <a:solidFill>
                <a:srgbClr val="00BB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85" name="Freeform 644">
                <a:extLst>
                  <a:ext uri="{FF2B5EF4-FFF2-40B4-BE49-F238E27FC236}">
                    <a16:creationId xmlns:a16="http://schemas.microsoft.com/office/drawing/2014/main" id="{04696060-58EB-D747-ADA9-DA5824579B4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052740" y="2478882"/>
                <a:ext cx="200994" cy="398988"/>
              </a:xfrm>
              <a:custGeom>
                <a:avLst/>
                <a:gdLst>
                  <a:gd name="T0" fmla="*/ 43 w 85"/>
                  <a:gd name="T1" fmla="*/ 169 h 169"/>
                  <a:gd name="T2" fmla="*/ 43 w 85"/>
                  <a:gd name="T3" fmla="*/ 169 h 169"/>
                  <a:gd name="T4" fmla="*/ 0 w 85"/>
                  <a:gd name="T5" fmla="*/ 127 h 169"/>
                  <a:gd name="T6" fmla="*/ 0 w 85"/>
                  <a:gd name="T7" fmla="*/ 42 h 169"/>
                  <a:gd name="T8" fmla="*/ 43 w 85"/>
                  <a:gd name="T9" fmla="*/ 0 h 169"/>
                  <a:gd name="T10" fmla="*/ 85 w 85"/>
                  <a:gd name="T11" fmla="*/ 42 h 169"/>
                  <a:gd name="T12" fmla="*/ 85 w 85"/>
                  <a:gd name="T13" fmla="*/ 127 h 169"/>
                  <a:gd name="T14" fmla="*/ 43 w 85"/>
                  <a:gd name="T15" fmla="*/ 16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5" h="169">
                    <a:moveTo>
                      <a:pt x="43" y="169"/>
                    </a:moveTo>
                    <a:cubicBezTo>
                      <a:pt x="43" y="169"/>
                      <a:pt x="43" y="169"/>
                      <a:pt x="43" y="169"/>
                    </a:cubicBezTo>
                    <a:cubicBezTo>
                      <a:pt x="19" y="169"/>
                      <a:pt x="0" y="150"/>
                      <a:pt x="0" y="127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19"/>
                      <a:pt x="19" y="0"/>
                      <a:pt x="43" y="0"/>
                    </a:cubicBezTo>
                    <a:cubicBezTo>
                      <a:pt x="66" y="0"/>
                      <a:pt x="85" y="19"/>
                      <a:pt x="85" y="42"/>
                    </a:cubicBezTo>
                    <a:cubicBezTo>
                      <a:pt x="85" y="127"/>
                      <a:pt x="85" y="127"/>
                      <a:pt x="85" y="127"/>
                    </a:cubicBezTo>
                    <a:cubicBezTo>
                      <a:pt x="85" y="150"/>
                      <a:pt x="66" y="169"/>
                      <a:pt x="43" y="169"/>
                    </a:cubicBezTo>
                  </a:path>
                </a:pathLst>
              </a:custGeom>
              <a:solidFill>
                <a:srgbClr val="6EBD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86" name="Oval 645">
                <a:extLst>
                  <a:ext uri="{FF2B5EF4-FFF2-40B4-BE49-F238E27FC236}">
                    <a16:creationId xmlns:a16="http://schemas.microsoft.com/office/drawing/2014/main" id="{EC094AF7-FA63-6045-B84E-9C7DB3C30AA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100739" y="2352886"/>
                <a:ext cx="105997" cy="106997"/>
              </a:xfrm>
              <a:prstGeom prst="ellipse">
                <a:avLst/>
              </a:prstGeom>
              <a:solidFill>
                <a:srgbClr val="6EBD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87" name="Freeform 646">
                <a:extLst>
                  <a:ext uri="{FF2B5EF4-FFF2-40B4-BE49-F238E27FC236}">
                    <a16:creationId xmlns:a16="http://schemas.microsoft.com/office/drawing/2014/main" id="{3BD7DBE3-1234-854A-AC8A-4E8659556CC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204736" y="2433883"/>
                <a:ext cx="294991" cy="592982"/>
              </a:xfrm>
              <a:custGeom>
                <a:avLst/>
                <a:gdLst>
                  <a:gd name="T0" fmla="*/ 62 w 125"/>
                  <a:gd name="T1" fmla="*/ 251 h 251"/>
                  <a:gd name="T2" fmla="*/ 62 w 125"/>
                  <a:gd name="T3" fmla="*/ 251 h 251"/>
                  <a:gd name="T4" fmla="*/ 0 w 125"/>
                  <a:gd name="T5" fmla="*/ 188 h 251"/>
                  <a:gd name="T6" fmla="*/ 0 w 125"/>
                  <a:gd name="T7" fmla="*/ 62 h 251"/>
                  <a:gd name="T8" fmla="*/ 62 w 125"/>
                  <a:gd name="T9" fmla="*/ 0 h 251"/>
                  <a:gd name="T10" fmla="*/ 125 w 125"/>
                  <a:gd name="T11" fmla="*/ 62 h 251"/>
                  <a:gd name="T12" fmla="*/ 125 w 125"/>
                  <a:gd name="T13" fmla="*/ 188 h 251"/>
                  <a:gd name="T14" fmla="*/ 62 w 125"/>
                  <a:gd name="T15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251">
                    <a:moveTo>
                      <a:pt x="62" y="251"/>
                    </a:moveTo>
                    <a:cubicBezTo>
                      <a:pt x="62" y="251"/>
                      <a:pt x="62" y="251"/>
                      <a:pt x="62" y="251"/>
                    </a:cubicBezTo>
                    <a:cubicBezTo>
                      <a:pt x="28" y="251"/>
                      <a:pt x="0" y="223"/>
                      <a:pt x="0" y="188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28"/>
                      <a:pt x="28" y="0"/>
                      <a:pt x="62" y="0"/>
                    </a:cubicBezTo>
                    <a:cubicBezTo>
                      <a:pt x="97" y="0"/>
                      <a:pt x="125" y="28"/>
                      <a:pt x="125" y="62"/>
                    </a:cubicBezTo>
                    <a:cubicBezTo>
                      <a:pt x="125" y="188"/>
                      <a:pt x="125" y="188"/>
                      <a:pt x="125" y="188"/>
                    </a:cubicBezTo>
                    <a:cubicBezTo>
                      <a:pt x="125" y="223"/>
                      <a:pt x="97" y="251"/>
                      <a:pt x="62" y="251"/>
                    </a:cubicBezTo>
                  </a:path>
                </a:pathLst>
              </a:custGeom>
              <a:solidFill>
                <a:srgbClr val="FA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88" name="Oval 647">
                <a:extLst>
                  <a:ext uri="{FF2B5EF4-FFF2-40B4-BE49-F238E27FC236}">
                    <a16:creationId xmlns:a16="http://schemas.microsoft.com/office/drawing/2014/main" id="{CA046E4F-DAA9-214C-8D80-203D3501925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272734" y="2246889"/>
                <a:ext cx="158995" cy="160995"/>
              </a:xfrm>
              <a:prstGeom prst="ellipse">
                <a:avLst/>
              </a:prstGeom>
              <a:solidFill>
                <a:srgbClr val="FA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63AD9189-29D3-7046-BB47-70BA5B70479C}"/>
                </a:ext>
              </a:extLst>
            </p:cNvPr>
            <p:cNvGrpSpPr/>
            <p:nvPr/>
          </p:nvGrpSpPr>
          <p:grpSpPr>
            <a:xfrm>
              <a:off x="951819" y="2594891"/>
              <a:ext cx="242270" cy="508766"/>
              <a:chOff x="5176908" y="1293589"/>
              <a:chExt cx="304164" cy="638744"/>
            </a:xfrm>
          </p:grpSpPr>
          <p:sp>
            <p:nvSpPr>
              <p:cNvPr id="190" name="Freeform 321">
                <a:extLst>
                  <a:ext uri="{FF2B5EF4-FFF2-40B4-BE49-F238E27FC236}">
                    <a16:creationId xmlns:a16="http://schemas.microsoft.com/office/drawing/2014/main" id="{5F3FD599-0816-D447-A76B-F60EF7288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7740" y="1465948"/>
                <a:ext cx="181372" cy="466385"/>
              </a:xfrm>
              <a:custGeom>
                <a:avLst/>
                <a:gdLst>
                  <a:gd name="T0" fmla="*/ 46 w 68"/>
                  <a:gd name="T1" fmla="*/ 0 h 175"/>
                  <a:gd name="T2" fmla="*/ 23 w 68"/>
                  <a:gd name="T3" fmla="*/ 0 h 175"/>
                  <a:gd name="T4" fmla="*/ 11 w 68"/>
                  <a:gd name="T5" fmla="*/ 3 h 175"/>
                  <a:gd name="T6" fmla="*/ 23 w 68"/>
                  <a:gd name="T7" fmla="*/ 23 h 175"/>
                  <a:gd name="T8" fmla="*/ 23 w 68"/>
                  <a:gd name="T9" fmla="*/ 86 h 175"/>
                  <a:gd name="T10" fmla="*/ 0 w 68"/>
                  <a:gd name="T11" fmla="*/ 109 h 175"/>
                  <a:gd name="T12" fmla="*/ 0 w 68"/>
                  <a:gd name="T13" fmla="*/ 152 h 175"/>
                  <a:gd name="T14" fmla="*/ 23 w 68"/>
                  <a:gd name="T15" fmla="*/ 175 h 175"/>
                  <a:gd name="T16" fmla="*/ 34 w 68"/>
                  <a:gd name="T17" fmla="*/ 172 h 175"/>
                  <a:gd name="T18" fmla="*/ 34 w 68"/>
                  <a:gd name="T19" fmla="*/ 172 h 175"/>
                  <a:gd name="T20" fmla="*/ 34 w 68"/>
                  <a:gd name="T21" fmla="*/ 172 h 175"/>
                  <a:gd name="T22" fmla="*/ 46 w 68"/>
                  <a:gd name="T23" fmla="*/ 175 h 175"/>
                  <a:gd name="T24" fmla="*/ 68 w 68"/>
                  <a:gd name="T25" fmla="*/ 152 h 175"/>
                  <a:gd name="T26" fmla="*/ 68 w 68"/>
                  <a:gd name="T27" fmla="*/ 109 h 175"/>
                  <a:gd name="T28" fmla="*/ 46 w 68"/>
                  <a:gd name="T29" fmla="*/ 86 h 175"/>
                  <a:gd name="T30" fmla="*/ 46 w 68"/>
                  <a:gd name="T31" fmla="*/ 23 h 175"/>
                  <a:gd name="T32" fmla="*/ 57 w 68"/>
                  <a:gd name="T33" fmla="*/ 3 h 175"/>
                  <a:gd name="T34" fmla="*/ 46 w 68"/>
                  <a:gd name="T35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175">
                    <a:moveTo>
                      <a:pt x="46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19" y="0"/>
                      <a:pt x="15" y="1"/>
                      <a:pt x="11" y="3"/>
                    </a:cubicBezTo>
                    <a:cubicBezTo>
                      <a:pt x="18" y="7"/>
                      <a:pt x="23" y="15"/>
                      <a:pt x="23" y="23"/>
                    </a:cubicBezTo>
                    <a:cubicBezTo>
                      <a:pt x="23" y="86"/>
                      <a:pt x="23" y="86"/>
                      <a:pt x="23" y="86"/>
                    </a:cubicBezTo>
                    <a:cubicBezTo>
                      <a:pt x="23" y="98"/>
                      <a:pt x="12" y="109"/>
                      <a:pt x="0" y="109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65"/>
                      <a:pt x="10" y="175"/>
                      <a:pt x="23" y="175"/>
                    </a:cubicBezTo>
                    <a:cubicBezTo>
                      <a:pt x="27" y="175"/>
                      <a:pt x="31" y="174"/>
                      <a:pt x="34" y="172"/>
                    </a:cubicBezTo>
                    <a:cubicBezTo>
                      <a:pt x="34" y="172"/>
                      <a:pt x="34" y="172"/>
                      <a:pt x="34" y="172"/>
                    </a:cubicBezTo>
                    <a:cubicBezTo>
                      <a:pt x="34" y="172"/>
                      <a:pt x="34" y="172"/>
                      <a:pt x="34" y="172"/>
                    </a:cubicBezTo>
                    <a:cubicBezTo>
                      <a:pt x="38" y="174"/>
                      <a:pt x="42" y="175"/>
                      <a:pt x="46" y="175"/>
                    </a:cubicBezTo>
                    <a:cubicBezTo>
                      <a:pt x="58" y="175"/>
                      <a:pt x="68" y="165"/>
                      <a:pt x="68" y="152"/>
                    </a:cubicBezTo>
                    <a:cubicBezTo>
                      <a:pt x="68" y="109"/>
                      <a:pt x="68" y="109"/>
                      <a:pt x="68" y="109"/>
                    </a:cubicBezTo>
                    <a:cubicBezTo>
                      <a:pt x="56" y="109"/>
                      <a:pt x="46" y="98"/>
                      <a:pt x="46" y="86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15"/>
                      <a:pt x="50" y="7"/>
                      <a:pt x="57" y="3"/>
                    </a:cubicBezTo>
                    <a:cubicBezTo>
                      <a:pt x="53" y="1"/>
                      <a:pt x="49" y="0"/>
                      <a:pt x="46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91" name="Freeform 323">
                <a:extLst>
                  <a:ext uri="{FF2B5EF4-FFF2-40B4-BE49-F238E27FC236}">
                    <a16:creationId xmlns:a16="http://schemas.microsoft.com/office/drawing/2014/main" id="{A38A3FE0-2D26-3841-A6A6-996E6E698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9822" y="1465948"/>
                <a:ext cx="91250" cy="290646"/>
              </a:xfrm>
              <a:custGeom>
                <a:avLst/>
                <a:gdLst>
                  <a:gd name="T0" fmla="*/ 11 w 34"/>
                  <a:gd name="T1" fmla="*/ 0 h 109"/>
                  <a:gd name="T2" fmla="*/ 0 w 34"/>
                  <a:gd name="T3" fmla="*/ 3 h 109"/>
                  <a:gd name="T4" fmla="*/ 11 w 34"/>
                  <a:gd name="T5" fmla="*/ 23 h 109"/>
                  <a:gd name="T6" fmla="*/ 11 w 34"/>
                  <a:gd name="T7" fmla="*/ 109 h 109"/>
                  <a:gd name="T8" fmla="*/ 34 w 34"/>
                  <a:gd name="T9" fmla="*/ 86 h 109"/>
                  <a:gd name="T10" fmla="*/ 34 w 34"/>
                  <a:gd name="T11" fmla="*/ 23 h 109"/>
                  <a:gd name="T12" fmla="*/ 11 w 34"/>
                  <a:gd name="T13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09">
                    <a:moveTo>
                      <a:pt x="11" y="0"/>
                    </a:moveTo>
                    <a:cubicBezTo>
                      <a:pt x="7" y="0"/>
                      <a:pt x="4" y="1"/>
                      <a:pt x="0" y="3"/>
                    </a:cubicBezTo>
                    <a:cubicBezTo>
                      <a:pt x="7" y="7"/>
                      <a:pt x="11" y="15"/>
                      <a:pt x="11" y="23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24" y="109"/>
                      <a:pt x="34" y="98"/>
                      <a:pt x="34" y="86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4" y="10"/>
                      <a:pt x="24" y="0"/>
                      <a:pt x="11" y="0"/>
                    </a:cubicBezTo>
                  </a:path>
                </a:pathLst>
              </a:custGeom>
              <a:solidFill>
                <a:schemeClr val="accent2"/>
              </a:solidFill>
              <a:ln w="3175">
                <a:solidFill>
                  <a:schemeClr val="accent2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92" name="Freeform 325">
                <a:extLst>
                  <a:ext uri="{FF2B5EF4-FFF2-40B4-BE49-F238E27FC236}">
                    <a16:creationId xmlns:a16="http://schemas.microsoft.com/office/drawing/2014/main" id="{3FBB7825-F39F-0A40-8FC5-3638C2193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533" y="1473834"/>
                <a:ext cx="58579" cy="282760"/>
              </a:xfrm>
              <a:custGeom>
                <a:avLst/>
                <a:gdLst>
                  <a:gd name="T0" fmla="*/ 11 w 22"/>
                  <a:gd name="T1" fmla="*/ 0 h 106"/>
                  <a:gd name="T2" fmla="*/ 11 w 22"/>
                  <a:gd name="T3" fmla="*/ 0 h 106"/>
                  <a:gd name="T4" fmla="*/ 11 w 22"/>
                  <a:gd name="T5" fmla="*/ 0 h 106"/>
                  <a:gd name="T6" fmla="*/ 11 w 22"/>
                  <a:gd name="T7" fmla="*/ 0 h 106"/>
                  <a:gd name="T8" fmla="*/ 11 w 22"/>
                  <a:gd name="T9" fmla="*/ 0 h 106"/>
                  <a:gd name="T10" fmla="*/ 0 w 22"/>
                  <a:gd name="T11" fmla="*/ 20 h 106"/>
                  <a:gd name="T12" fmla="*/ 0 w 22"/>
                  <a:gd name="T13" fmla="*/ 83 h 106"/>
                  <a:gd name="T14" fmla="*/ 22 w 22"/>
                  <a:gd name="T15" fmla="*/ 106 h 106"/>
                  <a:gd name="T16" fmla="*/ 22 w 22"/>
                  <a:gd name="T17" fmla="*/ 106 h 106"/>
                  <a:gd name="T18" fmla="*/ 22 w 22"/>
                  <a:gd name="T19" fmla="*/ 106 h 106"/>
                  <a:gd name="T20" fmla="*/ 22 w 22"/>
                  <a:gd name="T21" fmla="*/ 106 h 106"/>
                  <a:gd name="T22" fmla="*/ 22 w 22"/>
                  <a:gd name="T23" fmla="*/ 20 h 106"/>
                  <a:gd name="T24" fmla="*/ 11 w 22"/>
                  <a:gd name="T25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106"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4" y="4"/>
                      <a:pt x="0" y="12"/>
                      <a:pt x="0" y="2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95"/>
                      <a:pt x="10" y="106"/>
                      <a:pt x="22" y="106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12"/>
                      <a:pt x="18" y="4"/>
                      <a:pt x="11" y="0"/>
                    </a:cubicBezTo>
                  </a:path>
                </a:pathLst>
              </a:custGeom>
              <a:solidFill>
                <a:srgbClr val="008C44"/>
              </a:solidFill>
              <a:ln w="3175">
                <a:solidFill>
                  <a:srgbClr val="008C44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93" name="Freeform 327">
                <a:extLst>
                  <a:ext uri="{FF2B5EF4-FFF2-40B4-BE49-F238E27FC236}">
                    <a16:creationId xmlns:a16="http://schemas.microsoft.com/office/drawing/2014/main" id="{A83938B9-0E2B-8343-B419-F999C00B20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6908" y="1465948"/>
                <a:ext cx="90123" cy="290646"/>
              </a:xfrm>
              <a:custGeom>
                <a:avLst/>
                <a:gdLst>
                  <a:gd name="T0" fmla="*/ 23 w 34"/>
                  <a:gd name="T1" fmla="*/ 0 h 109"/>
                  <a:gd name="T2" fmla="*/ 0 w 34"/>
                  <a:gd name="T3" fmla="*/ 23 h 109"/>
                  <a:gd name="T4" fmla="*/ 0 w 34"/>
                  <a:gd name="T5" fmla="*/ 86 h 109"/>
                  <a:gd name="T6" fmla="*/ 23 w 34"/>
                  <a:gd name="T7" fmla="*/ 109 h 109"/>
                  <a:gd name="T8" fmla="*/ 23 w 34"/>
                  <a:gd name="T9" fmla="*/ 23 h 109"/>
                  <a:gd name="T10" fmla="*/ 34 w 34"/>
                  <a:gd name="T11" fmla="*/ 3 h 109"/>
                  <a:gd name="T12" fmla="*/ 23 w 34"/>
                  <a:gd name="T13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09">
                    <a:moveTo>
                      <a:pt x="23" y="0"/>
                    </a:moveTo>
                    <a:cubicBezTo>
                      <a:pt x="10" y="0"/>
                      <a:pt x="0" y="10"/>
                      <a:pt x="0" y="23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98"/>
                      <a:pt x="10" y="109"/>
                      <a:pt x="23" y="109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15"/>
                      <a:pt x="27" y="7"/>
                      <a:pt x="34" y="3"/>
                    </a:cubicBezTo>
                    <a:cubicBezTo>
                      <a:pt x="31" y="1"/>
                      <a:pt x="27" y="0"/>
                      <a:pt x="23" y="0"/>
                    </a:cubicBezTo>
                  </a:path>
                </a:pathLst>
              </a:custGeom>
              <a:solidFill>
                <a:schemeClr val="accent2"/>
              </a:solidFill>
              <a:ln w="3175">
                <a:solidFill>
                  <a:schemeClr val="accent2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94" name="Freeform 329">
                <a:extLst>
                  <a:ext uri="{FF2B5EF4-FFF2-40B4-BE49-F238E27FC236}">
                    <a16:creationId xmlns:a16="http://schemas.microsoft.com/office/drawing/2014/main" id="{14B88C1D-9461-DB46-A2B7-741BE311E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7740" y="1473834"/>
                <a:ext cx="61959" cy="282760"/>
              </a:xfrm>
              <a:custGeom>
                <a:avLst/>
                <a:gdLst>
                  <a:gd name="T0" fmla="*/ 11 w 23"/>
                  <a:gd name="T1" fmla="*/ 0 h 106"/>
                  <a:gd name="T2" fmla="*/ 0 w 23"/>
                  <a:gd name="T3" fmla="*/ 20 h 106"/>
                  <a:gd name="T4" fmla="*/ 0 w 23"/>
                  <a:gd name="T5" fmla="*/ 106 h 106"/>
                  <a:gd name="T6" fmla="*/ 0 w 23"/>
                  <a:gd name="T7" fmla="*/ 106 h 106"/>
                  <a:gd name="T8" fmla="*/ 0 w 23"/>
                  <a:gd name="T9" fmla="*/ 106 h 106"/>
                  <a:gd name="T10" fmla="*/ 0 w 23"/>
                  <a:gd name="T11" fmla="*/ 106 h 106"/>
                  <a:gd name="T12" fmla="*/ 23 w 23"/>
                  <a:gd name="T13" fmla="*/ 83 h 106"/>
                  <a:gd name="T14" fmla="*/ 23 w 23"/>
                  <a:gd name="T15" fmla="*/ 20 h 106"/>
                  <a:gd name="T16" fmla="*/ 11 w 23"/>
                  <a:gd name="T17" fmla="*/ 0 h 106"/>
                  <a:gd name="T18" fmla="*/ 11 w 23"/>
                  <a:gd name="T19" fmla="*/ 0 h 106"/>
                  <a:gd name="T20" fmla="*/ 11 w 23"/>
                  <a:gd name="T21" fmla="*/ 0 h 106"/>
                  <a:gd name="T22" fmla="*/ 11 w 23"/>
                  <a:gd name="T23" fmla="*/ 0 h 106"/>
                  <a:gd name="T24" fmla="*/ 11 w 23"/>
                  <a:gd name="T25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106">
                    <a:moveTo>
                      <a:pt x="11" y="0"/>
                    </a:moveTo>
                    <a:cubicBezTo>
                      <a:pt x="4" y="4"/>
                      <a:pt x="0" y="12"/>
                      <a:pt x="0" y="20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12" y="106"/>
                      <a:pt x="23" y="95"/>
                      <a:pt x="23" y="83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12"/>
                      <a:pt x="18" y="4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008C44"/>
              </a:solidFill>
              <a:ln w="3175">
                <a:solidFill>
                  <a:srgbClr val="008C44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95" name="Oval 331">
                <a:extLst>
                  <a:ext uri="{FF2B5EF4-FFF2-40B4-BE49-F238E27FC236}">
                    <a16:creationId xmlns:a16="http://schemas.microsoft.com/office/drawing/2014/main" id="{9C49117A-19BE-2341-8073-31DC93CE2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4638" y="1293589"/>
                <a:ext cx="150955" cy="15095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398816" y="2154574"/>
            <a:ext cx="5578775" cy="1428274"/>
            <a:chOff x="388700" y="3539338"/>
            <a:chExt cx="5578775" cy="1428274"/>
          </a:xfrm>
        </p:grpSpPr>
        <p:grpSp>
          <p:nvGrpSpPr>
            <p:cNvPr id="16" name="Group 15"/>
            <p:cNvGrpSpPr/>
            <p:nvPr/>
          </p:nvGrpSpPr>
          <p:grpSpPr>
            <a:xfrm>
              <a:off x="3195544" y="3539338"/>
              <a:ext cx="1368508" cy="1368508"/>
              <a:chOff x="3198910" y="3539338"/>
              <a:chExt cx="1368508" cy="1368508"/>
            </a:xfrm>
          </p:grpSpPr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86AD30C3-7D1C-114A-BECB-6FF7E9402E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98910" y="3539338"/>
                <a:ext cx="1368508" cy="1368508"/>
              </a:xfrm>
              <a:prstGeom prst="rect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70DE6781-6075-374F-8466-51B4D5370343}"/>
                  </a:ext>
                </a:extLst>
              </p:cNvPr>
              <p:cNvSpPr/>
              <p:nvPr/>
            </p:nvSpPr>
            <p:spPr>
              <a:xfrm>
                <a:off x="3251807" y="4442166"/>
                <a:ext cx="126803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  <a:cs typeface="+mn-cs"/>
                  </a:rPr>
                  <a:t>Connected User Devices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iscoSansTT ExtraLight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1" name="TextBox 320">
                <a:extLst>
                  <a:ext uri="{FF2B5EF4-FFF2-40B4-BE49-F238E27FC236}">
                    <a16:creationId xmlns:a16="http://schemas.microsoft.com/office/drawing/2014/main" id="{71810340-9370-6B41-9AFF-1AA861BF067F}"/>
                  </a:ext>
                </a:extLst>
              </p:cNvPr>
              <p:cNvSpPr txBox="1"/>
              <p:nvPr/>
            </p:nvSpPr>
            <p:spPr>
              <a:xfrm>
                <a:off x="3274076" y="4087596"/>
                <a:ext cx="11801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035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CEB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  <a:cs typeface="+mn-cs"/>
                  </a:rPr>
                  <a:t>1</a:t>
                </a:r>
                <a:r>
                  <a:rPr lang="en-US" sz="2000" dirty="0">
                    <a:solidFill>
                      <a:srgbClr val="00BCEB"/>
                    </a:solidFill>
                    <a:latin typeface="CiscoSansTT ExtraLight"/>
                    <a:cs typeface="+mn-cs"/>
                  </a:rPr>
                  <a:t>67,464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CEB"/>
                  </a:solidFill>
                  <a:effectLst/>
                  <a:uLnTx/>
                  <a:uFillTx/>
                  <a:latin typeface="CiscoSansTT ExtraLight"/>
                  <a:ea typeface="Arial" charset="0"/>
                  <a:cs typeface="Arial" charset="0"/>
                </a:endParaRPr>
              </a:p>
            </p:txBody>
          </p:sp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504F1F2F-6BFA-9144-A6DA-1C58C7A6329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929704" y="3637089"/>
                <a:ext cx="329077" cy="435571"/>
                <a:chOff x="1631724" y="3365526"/>
                <a:chExt cx="342990" cy="453986"/>
              </a:xfrm>
            </p:grpSpPr>
            <p:sp>
              <p:nvSpPr>
                <p:cNvPr id="214" name="Freeform 213">
                  <a:extLst>
                    <a:ext uri="{FF2B5EF4-FFF2-40B4-BE49-F238E27FC236}">
                      <a16:creationId xmlns:a16="http://schemas.microsoft.com/office/drawing/2014/main" id="{46283BB1-6644-6443-91A9-74FD3BEE32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1724" y="3365526"/>
                  <a:ext cx="342990" cy="453986"/>
                </a:xfrm>
                <a:custGeom>
                  <a:avLst/>
                  <a:gdLst>
                    <a:gd name="T0" fmla="*/ 132 w 145"/>
                    <a:gd name="T1" fmla="*/ 0 h 192"/>
                    <a:gd name="T2" fmla="*/ 13 w 145"/>
                    <a:gd name="T3" fmla="*/ 0 h 192"/>
                    <a:gd name="T4" fmla="*/ 0 w 145"/>
                    <a:gd name="T5" fmla="*/ 13 h 192"/>
                    <a:gd name="T6" fmla="*/ 0 w 145"/>
                    <a:gd name="T7" fmla="*/ 180 h 192"/>
                    <a:gd name="T8" fmla="*/ 13 w 145"/>
                    <a:gd name="T9" fmla="*/ 192 h 192"/>
                    <a:gd name="T10" fmla="*/ 132 w 145"/>
                    <a:gd name="T11" fmla="*/ 192 h 192"/>
                    <a:gd name="T12" fmla="*/ 145 w 145"/>
                    <a:gd name="T13" fmla="*/ 180 h 192"/>
                    <a:gd name="T14" fmla="*/ 145 w 145"/>
                    <a:gd name="T15" fmla="*/ 13 h 192"/>
                    <a:gd name="T16" fmla="*/ 132 w 145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5" h="192">
                      <a:moveTo>
                        <a:pt x="132" y="0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6" y="0"/>
                        <a:pt x="0" y="6"/>
                        <a:pt x="0" y="13"/>
                      </a:cubicBezTo>
                      <a:cubicBezTo>
                        <a:pt x="0" y="180"/>
                        <a:pt x="0" y="180"/>
                        <a:pt x="0" y="180"/>
                      </a:cubicBezTo>
                      <a:cubicBezTo>
                        <a:pt x="0" y="187"/>
                        <a:pt x="6" y="192"/>
                        <a:pt x="13" y="192"/>
                      </a:cubicBezTo>
                      <a:cubicBezTo>
                        <a:pt x="132" y="192"/>
                        <a:pt x="132" y="192"/>
                        <a:pt x="132" y="192"/>
                      </a:cubicBezTo>
                      <a:cubicBezTo>
                        <a:pt x="139" y="192"/>
                        <a:pt x="145" y="187"/>
                        <a:pt x="145" y="180"/>
                      </a:cubicBezTo>
                      <a:cubicBezTo>
                        <a:pt x="145" y="13"/>
                        <a:pt x="145" y="13"/>
                        <a:pt x="145" y="13"/>
                      </a:cubicBezTo>
                      <a:cubicBezTo>
                        <a:pt x="145" y="6"/>
                        <a:pt x="139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5B92E62B-D26B-D44A-BC6B-2E8A9B624D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7719" y="3753514"/>
                  <a:ext cx="30999" cy="299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16" name="Freeform 215">
                  <a:extLst>
                    <a:ext uri="{FF2B5EF4-FFF2-40B4-BE49-F238E27FC236}">
                      <a16:creationId xmlns:a16="http://schemas.microsoft.com/office/drawing/2014/main" id="{4697A255-C32B-284E-ACDE-26FE580F85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5719" y="3590519"/>
                  <a:ext cx="56998" cy="4000"/>
                </a:xfrm>
                <a:custGeom>
                  <a:avLst/>
                  <a:gdLst>
                    <a:gd name="T0" fmla="*/ 23 w 24"/>
                    <a:gd name="T1" fmla="*/ 2 h 2"/>
                    <a:gd name="T2" fmla="*/ 1 w 24"/>
                    <a:gd name="T3" fmla="*/ 2 h 2"/>
                    <a:gd name="T4" fmla="*/ 0 w 24"/>
                    <a:gd name="T5" fmla="*/ 1 h 2"/>
                    <a:gd name="T6" fmla="*/ 1 w 24"/>
                    <a:gd name="T7" fmla="*/ 0 h 2"/>
                    <a:gd name="T8" fmla="*/ 23 w 24"/>
                    <a:gd name="T9" fmla="*/ 0 h 2"/>
                    <a:gd name="T10" fmla="*/ 24 w 24"/>
                    <a:gd name="T11" fmla="*/ 1 h 2"/>
                    <a:gd name="T12" fmla="*/ 23 w 24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" h="2">
                      <a:moveTo>
                        <a:pt x="23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0"/>
                        <a:pt x="24" y="0"/>
                        <a:pt x="24" y="1"/>
                      </a:cubicBezTo>
                      <a:cubicBezTo>
                        <a:pt x="24" y="2"/>
                        <a:pt x="23" y="2"/>
                        <a:pt x="23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1F8A9066-0F8B-6E47-9C62-565BFCBFA9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7723" y="3426524"/>
                  <a:ext cx="290991" cy="3339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</p:grp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4CE8406F-07EC-9444-9F40-C8F335BDA4F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518727" y="3655772"/>
                <a:ext cx="236731" cy="419916"/>
                <a:chOff x="839748" y="3892512"/>
                <a:chExt cx="167995" cy="297991"/>
              </a:xfrm>
            </p:grpSpPr>
            <p:sp>
              <p:nvSpPr>
                <p:cNvPr id="209" name="Freeform 208">
                  <a:extLst>
                    <a:ext uri="{FF2B5EF4-FFF2-40B4-BE49-F238E27FC236}">
                      <a16:creationId xmlns:a16="http://schemas.microsoft.com/office/drawing/2014/main" id="{7BE81E51-F272-EF4B-8241-F50ADA3DED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9748" y="3892512"/>
                  <a:ext cx="167995" cy="297991"/>
                </a:xfrm>
                <a:custGeom>
                  <a:avLst/>
                  <a:gdLst>
                    <a:gd name="T0" fmla="*/ 62 w 71"/>
                    <a:gd name="T1" fmla="*/ 0 h 126"/>
                    <a:gd name="T2" fmla="*/ 9 w 71"/>
                    <a:gd name="T3" fmla="*/ 0 h 126"/>
                    <a:gd name="T4" fmla="*/ 0 w 71"/>
                    <a:gd name="T5" fmla="*/ 9 h 126"/>
                    <a:gd name="T6" fmla="*/ 0 w 71"/>
                    <a:gd name="T7" fmla="*/ 117 h 126"/>
                    <a:gd name="T8" fmla="*/ 9 w 71"/>
                    <a:gd name="T9" fmla="*/ 126 h 126"/>
                    <a:gd name="T10" fmla="*/ 62 w 71"/>
                    <a:gd name="T11" fmla="*/ 126 h 126"/>
                    <a:gd name="T12" fmla="*/ 71 w 71"/>
                    <a:gd name="T13" fmla="*/ 117 h 126"/>
                    <a:gd name="T14" fmla="*/ 71 w 71"/>
                    <a:gd name="T15" fmla="*/ 9 h 126"/>
                    <a:gd name="T16" fmla="*/ 62 w 71"/>
                    <a:gd name="T17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1" h="126">
                      <a:moveTo>
                        <a:pt x="62" y="0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22"/>
                        <a:pt x="4" y="126"/>
                        <a:pt x="9" y="126"/>
                      </a:cubicBezTo>
                      <a:cubicBezTo>
                        <a:pt x="62" y="126"/>
                        <a:pt x="62" y="126"/>
                        <a:pt x="62" y="126"/>
                      </a:cubicBezTo>
                      <a:cubicBezTo>
                        <a:pt x="67" y="126"/>
                        <a:pt x="71" y="122"/>
                        <a:pt x="71" y="117"/>
                      </a:cubicBezTo>
                      <a:cubicBezTo>
                        <a:pt x="71" y="9"/>
                        <a:pt x="71" y="9"/>
                        <a:pt x="71" y="9"/>
                      </a:cubicBezTo>
                      <a:cubicBezTo>
                        <a:pt x="71" y="4"/>
                        <a:pt x="67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10" name="Oval 209">
                  <a:extLst>
                    <a:ext uri="{FF2B5EF4-FFF2-40B4-BE49-F238E27FC236}">
                      <a16:creationId xmlns:a16="http://schemas.microsoft.com/office/drawing/2014/main" id="{83D7EBBC-04A9-6C42-985A-9852924A2B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5746" y="4159501"/>
                  <a:ext cx="18999" cy="189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11" name="Freeform 210">
                  <a:extLst>
                    <a:ext uri="{FF2B5EF4-FFF2-40B4-BE49-F238E27FC236}">
                      <a16:creationId xmlns:a16="http://schemas.microsoft.com/office/drawing/2014/main" id="{F9B66B2D-9825-9F4D-BB86-8A55D4BDF9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5746" y="3909509"/>
                  <a:ext cx="35999" cy="2000"/>
                </a:xfrm>
                <a:custGeom>
                  <a:avLst/>
                  <a:gdLst>
                    <a:gd name="T0" fmla="*/ 15 w 15"/>
                    <a:gd name="T1" fmla="*/ 1 h 1"/>
                    <a:gd name="T2" fmla="*/ 0 w 15"/>
                    <a:gd name="T3" fmla="*/ 1 h 1"/>
                    <a:gd name="T4" fmla="*/ 0 w 15"/>
                    <a:gd name="T5" fmla="*/ 1 h 1"/>
                    <a:gd name="T6" fmla="*/ 0 w 15"/>
                    <a:gd name="T7" fmla="*/ 0 h 1"/>
                    <a:gd name="T8" fmla="*/ 15 w 15"/>
                    <a:gd name="T9" fmla="*/ 0 h 1"/>
                    <a:gd name="T10" fmla="*/ 15 w 15"/>
                    <a:gd name="T11" fmla="*/ 1 h 1"/>
                    <a:gd name="T12" fmla="*/ 15 w 15"/>
                    <a:gd name="T1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1">
                      <a:moveTo>
                        <a:pt x="15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5" y="0"/>
                        <a:pt x="15" y="0"/>
                        <a:pt x="15" y="1"/>
                      </a:cubicBezTo>
                      <a:cubicBezTo>
                        <a:pt x="15" y="1"/>
                        <a:pt x="15" y="1"/>
                        <a:pt x="15" y="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D29DDF92-0F7C-E54C-A41F-B995E02962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6747" y="3935508"/>
                  <a:ext cx="133996" cy="20599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C154E770-894C-764F-8E6F-559781528D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6747" y="3935508"/>
                  <a:ext cx="133996" cy="2059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</p:grpSp>
        </p:grpSp>
        <p:grpSp>
          <p:nvGrpSpPr>
            <p:cNvPr id="15" name="Group 14"/>
            <p:cNvGrpSpPr/>
            <p:nvPr/>
          </p:nvGrpSpPr>
          <p:grpSpPr>
            <a:xfrm>
              <a:off x="1792122" y="3539338"/>
              <a:ext cx="1368508" cy="1368508"/>
              <a:chOff x="1793805" y="3539338"/>
              <a:chExt cx="1368508" cy="1368508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AE35CAA7-D2D7-014B-8601-FBC0F82764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93805" y="3539338"/>
                <a:ext cx="1368508" cy="1368508"/>
              </a:xfrm>
              <a:prstGeom prst="rect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B08DD05A-BFCD-3F47-8537-1678F494975C}"/>
                  </a:ext>
                </a:extLst>
              </p:cNvPr>
              <p:cNvSpPr/>
              <p:nvPr/>
            </p:nvSpPr>
            <p:spPr>
              <a:xfrm>
                <a:off x="1832365" y="4442166"/>
                <a:ext cx="130978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  <a:cs typeface="+mn-cs"/>
                  </a:rPr>
                  <a:t>Virtual Machines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iscoSansTT ExtraLight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" name="TextBox 321">
                <a:extLst>
                  <a:ext uri="{FF2B5EF4-FFF2-40B4-BE49-F238E27FC236}">
                    <a16:creationId xmlns:a16="http://schemas.microsoft.com/office/drawing/2014/main" id="{C6828773-5E29-024D-83BB-11C52C5FE475}"/>
                  </a:ext>
                </a:extLst>
              </p:cNvPr>
              <p:cNvSpPr txBox="1"/>
              <p:nvPr/>
            </p:nvSpPr>
            <p:spPr>
              <a:xfrm>
                <a:off x="1962025" y="4087596"/>
                <a:ext cx="10262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035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CEB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  <a:cs typeface="+mn-cs"/>
                  </a:rPr>
                  <a:t>47,526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CEB"/>
                  </a:solidFill>
                  <a:effectLst/>
                  <a:uLnTx/>
                  <a:uFillTx/>
                  <a:latin typeface="CiscoSansTT ExtraLight"/>
                  <a:ea typeface="Arial" charset="0"/>
                  <a:cs typeface="Arial" charset="0"/>
                </a:endParaRPr>
              </a:p>
            </p:txBody>
          </p: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1A6360C3-7217-734C-A6E8-77473376498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063401" y="3663965"/>
                <a:ext cx="826646" cy="409487"/>
                <a:chOff x="836085" y="1496592"/>
                <a:chExt cx="538984" cy="266991"/>
              </a:xfrm>
              <a:solidFill>
                <a:schemeClr val="bg2"/>
              </a:solidFill>
            </p:grpSpPr>
            <p:sp>
              <p:nvSpPr>
                <p:cNvPr id="219" name="Freeform 751">
                  <a:extLst>
                    <a:ext uri="{FF2B5EF4-FFF2-40B4-BE49-F238E27FC236}">
                      <a16:creationId xmlns:a16="http://schemas.microsoft.com/office/drawing/2014/main" id="{114F5031-5D8E-2B46-8B00-0F033DF128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6085" y="1647587"/>
                  <a:ext cx="538984" cy="115996"/>
                </a:xfrm>
                <a:custGeom>
                  <a:avLst/>
                  <a:gdLst>
                    <a:gd name="T0" fmla="*/ 204 w 228"/>
                    <a:gd name="T1" fmla="*/ 49 h 49"/>
                    <a:gd name="T2" fmla="*/ 24 w 228"/>
                    <a:gd name="T3" fmla="*/ 49 h 49"/>
                    <a:gd name="T4" fmla="*/ 0 w 228"/>
                    <a:gd name="T5" fmla="*/ 25 h 49"/>
                    <a:gd name="T6" fmla="*/ 0 w 228"/>
                    <a:gd name="T7" fmla="*/ 25 h 49"/>
                    <a:gd name="T8" fmla="*/ 24 w 228"/>
                    <a:gd name="T9" fmla="*/ 0 h 49"/>
                    <a:gd name="T10" fmla="*/ 204 w 228"/>
                    <a:gd name="T11" fmla="*/ 0 h 49"/>
                    <a:gd name="T12" fmla="*/ 228 w 228"/>
                    <a:gd name="T13" fmla="*/ 25 h 49"/>
                    <a:gd name="T14" fmla="*/ 228 w 228"/>
                    <a:gd name="T15" fmla="*/ 25 h 49"/>
                    <a:gd name="T16" fmla="*/ 204 w 228"/>
                    <a:gd name="T17" fmla="*/ 49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8" h="49">
                      <a:moveTo>
                        <a:pt x="204" y="49"/>
                      </a:moveTo>
                      <a:cubicBezTo>
                        <a:pt x="24" y="49"/>
                        <a:pt x="24" y="49"/>
                        <a:pt x="24" y="49"/>
                      </a:cubicBezTo>
                      <a:cubicBezTo>
                        <a:pt x="11" y="49"/>
                        <a:pt x="0" y="38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11"/>
                        <a:pt x="11" y="0"/>
                        <a:pt x="24" y="0"/>
                      </a:cubicBezTo>
                      <a:cubicBezTo>
                        <a:pt x="204" y="0"/>
                        <a:pt x="204" y="0"/>
                        <a:pt x="204" y="0"/>
                      </a:cubicBezTo>
                      <a:cubicBezTo>
                        <a:pt x="217" y="0"/>
                        <a:pt x="228" y="11"/>
                        <a:pt x="228" y="25"/>
                      </a:cubicBezTo>
                      <a:cubicBezTo>
                        <a:pt x="228" y="25"/>
                        <a:pt x="228" y="25"/>
                        <a:pt x="228" y="25"/>
                      </a:cubicBezTo>
                      <a:cubicBezTo>
                        <a:pt x="228" y="38"/>
                        <a:pt x="217" y="49"/>
                        <a:pt x="204" y="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20" name="Freeform 752">
                  <a:extLst>
                    <a:ext uri="{FF2B5EF4-FFF2-40B4-BE49-F238E27FC236}">
                      <a16:creationId xmlns:a16="http://schemas.microsoft.com/office/drawing/2014/main" id="{C298A2CE-CE91-DC49-B30E-ED4C513A62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5081" y="1571590"/>
                  <a:ext cx="382988" cy="115996"/>
                </a:xfrm>
                <a:custGeom>
                  <a:avLst/>
                  <a:gdLst>
                    <a:gd name="T0" fmla="*/ 137 w 162"/>
                    <a:gd name="T1" fmla="*/ 49 h 49"/>
                    <a:gd name="T2" fmla="*/ 24 w 162"/>
                    <a:gd name="T3" fmla="*/ 49 h 49"/>
                    <a:gd name="T4" fmla="*/ 0 w 162"/>
                    <a:gd name="T5" fmla="*/ 25 h 49"/>
                    <a:gd name="T6" fmla="*/ 0 w 162"/>
                    <a:gd name="T7" fmla="*/ 25 h 49"/>
                    <a:gd name="T8" fmla="*/ 24 w 162"/>
                    <a:gd name="T9" fmla="*/ 0 h 49"/>
                    <a:gd name="T10" fmla="*/ 137 w 162"/>
                    <a:gd name="T11" fmla="*/ 0 h 49"/>
                    <a:gd name="T12" fmla="*/ 162 w 162"/>
                    <a:gd name="T13" fmla="*/ 25 h 49"/>
                    <a:gd name="T14" fmla="*/ 162 w 162"/>
                    <a:gd name="T15" fmla="*/ 25 h 49"/>
                    <a:gd name="T16" fmla="*/ 137 w 162"/>
                    <a:gd name="T17" fmla="*/ 49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2" h="49">
                      <a:moveTo>
                        <a:pt x="137" y="49"/>
                      </a:moveTo>
                      <a:cubicBezTo>
                        <a:pt x="24" y="49"/>
                        <a:pt x="24" y="49"/>
                        <a:pt x="24" y="49"/>
                      </a:cubicBezTo>
                      <a:cubicBezTo>
                        <a:pt x="11" y="49"/>
                        <a:pt x="0" y="38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11"/>
                        <a:pt x="11" y="0"/>
                        <a:pt x="24" y="0"/>
                      </a:cubicBezTo>
                      <a:cubicBezTo>
                        <a:pt x="137" y="0"/>
                        <a:pt x="137" y="0"/>
                        <a:pt x="137" y="0"/>
                      </a:cubicBezTo>
                      <a:cubicBezTo>
                        <a:pt x="151" y="0"/>
                        <a:pt x="162" y="11"/>
                        <a:pt x="162" y="25"/>
                      </a:cubicBezTo>
                      <a:cubicBezTo>
                        <a:pt x="162" y="25"/>
                        <a:pt x="162" y="25"/>
                        <a:pt x="162" y="25"/>
                      </a:cubicBezTo>
                      <a:cubicBezTo>
                        <a:pt x="162" y="38"/>
                        <a:pt x="151" y="49"/>
                        <a:pt x="137" y="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21" name="Freeform 753">
                  <a:extLst>
                    <a:ext uri="{FF2B5EF4-FFF2-40B4-BE49-F238E27FC236}">
                      <a16:creationId xmlns:a16="http://schemas.microsoft.com/office/drawing/2014/main" id="{4814D87A-5D9E-A640-B3E0-24235DAB5B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6076" y="1496592"/>
                  <a:ext cx="181994" cy="115996"/>
                </a:xfrm>
                <a:custGeom>
                  <a:avLst/>
                  <a:gdLst>
                    <a:gd name="T0" fmla="*/ 52 w 77"/>
                    <a:gd name="T1" fmla="*/ 49 h 49"/>
                    <a:gd name="T2" fmla="*/ 24 w 77"/>
                    <a:gd name="T3" fmla="*/ 49 h 49"/>
                    <a:gd name="T4" fmla="*/ 0 w 77"/>
                    <a:gd name="T5" fmla="*/ 24 h 49"/>
                    <a:gd name="T6" fmla="*/ 0 w 77"/>
                    <a:gd name="T7" fmla="*/ 24 h 49"/>
                    <a:gd name="T8" fmla="*/ 24 w 77"/>
                    <a:gd name="T9" fmla="*/ 0 h 49"/>
                    <a:gd name="T10" fmla="*/ 52 w 77"/>
                    <a:gd name="T11" fmla="*/ 0 h 49"/>
                    <a:gd name="T12" fmla="*/ 77 w 77"/>
                    <a:gd name="T13" fmla="*/ 24 h 49"/>
                    <a:gd name="T14" fmla="*/ 77 w 77"/>
                    <a:gd name="T15" fmla="*/ 24 h 49"/>
                    <a:gd name="T16" fmla="*/ 52 w 77"/>
                    <a:gd name="T17" fmla="*/ 49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7" h="49">
                      <a:moveTo>
                        <a:pt x="52" y="49"/>
                      </a:moveTo>
                      <a:cubicBezTo>
                        <a:pt x="24" y="49"/>
                        <a:pt x="24" y="49"/>
                        <a:pt x="24" y="49"/>
                      </a:cubicBezTo>
                      <a:cubicBezTo>
                        <a:pt x="11" y="49"/>
                        <a:pt x="0" y="38"/>
                        <a:pt x="0" y="24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11"/>
                        <a:pt x="11" y="0"/>
                        <a:pt x="24" y="0"/>
                      </a:cubicBezTo>
                      <a:cubicBezTo>
                        <a:pt x="52" y="0"/>
                        <a:pt x="52" y="0"/>
                        <a:pt x="52" y="0"/>
                      </a:cubicBezTo>
                      <a:cubicBezTo>
                        <a:pt x="66" y="0"/>
                        <a:pt x="77" y="11"/>
                        <a:pt x="77" y="24"/>
                      </a:cubicBezTo>
                      <a:cubicBezTo>
                        <a:pt x="77" y="24"/>
                        <a:pt x="77" y="24"/>
                        <a:pt x="77" y="24"/>
                      </a:cubicBezTo>
                      <a:cubicBezTo>
                        <a:pt x="77" y="38"/>
                        <a:pt x="66" y="49"/>
                        <a:pt x="52" y="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</p:grpSp>
          <p:grpSp>
            <p:nvGrpSpPr>
              <p:cNvPr id="222" name="Group 194">
                <a:extLst>
                  <a:ext uri="{FF2B5EF4-FFF2-40B4-BE49-F238E27FC236}">
                    <a16:creationId xmlns:a16="http://schemas.microsoft.com/office/drawing/2014/main" id="{167E69FA-D40F-B94E-BE88-13D9645FB7F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337726" y="3803774"/>
                <a:ext cx="430978" cy="237758"/>
                <a:chOff x="336" y="1362"/>
                <a:chExt cx="658" cy="363"/>
              </a:xfrm>
            </p:grpSpPr>
            <p:sp>
              <p:nvSpPr>
                <p:cNvPr id="223" name="Freeform 195">
                  <a:extLst>
                    <a:ext uri="{FF2B5EF4-FFF2-40B4-BE49-F238E27FC236}">
                      <a16:creationId xmlns:a16="http://schemas.microsoft.com/office/drawing/2014/main" id="{75783DF5-2D45-B247-B01F-01E90A4A3A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5" y="1416"/>
                  <a:ext cx="151" cy="271"/>
                </a:xfrm>
                <a:custGeom>
                  <a:avLst/>
                  <a:gdLst>
                    <a:gd name="T0" fmla="*/ 84 w 101"/>
                    <a:gd name="T1" fmla="*/ 181 h 181"/>
                    <a:gd name="T2" fmla="*/ 17 w 101"/>
                    <a:gd name="T3" fmla="*/ 181 h 181"/>
                    <a:gd name="T4" fmla="*/ 0 w 101"/>
                    <a:gd name="T5" fmla="*/ 164 h 181"/>
                    <a:gd name="T6" fmla="*/ 0 w 101"/>
                    <a:gd name="T7" fmla="*/ 16 h 181"/>
                    <a:gd name="T8" fmla="*/ 17 w 101"/>
                    <a:gd name="T9" fmla="*/ 0 h 181"/>
                    <a:gd name="T10" fmla="*/ 84 w 101"/>
                    <a:gd name="T11" fmla="*/ 0 h 181"/>
                    <a:gd name="T12" fmla="*/ 101 w 101"/>
                    <a:gd name="T13" fmla="*/ 16 h 181"/>
                    <a:gd name="T14" fmla="*/ 101 w 101"/>
                    <a:gd name="T15" fmla="*/ 164 h 181"/>
                    <a:gd name="T16" fmla="*/ 84 w 101"/>
                    <a:gd name="T17" fmla="*/ 18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1" h="181">
                      <a:moveTo>
                        <a:pt x="84" y="181"/>
                      </a:moveTo>
                      <a:cubicBezTo>
                        <a:pt x="17" y="181"/>
                        <a:pt x="17" y="181"/>
                        <a:pt x="17" y="181"/>
                      </a:cubicBezTo>
                      <a:cubicBezTo>
                        <a:pt x="8" y="181"/>
                        <a:pt x="0" y="173"/>
                        <a:pt x="0" y="164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7"/>
                        <a:pt x="8" y="0"/>
                        <a:pt x="17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93" y="0"/>
                        <a:pt x="101" y="7"/>
                        <a:pt x="101" y="16"/>
                      </a:cubicBezTo>
                      <a:cubicBezTo>
                        <a:pt x="101" y="164"/>
                        <a:pt x="101" y="164"/>
                        <a:pt x="101" y="164"/>
                      </a:cubicBezTo>
                      <a:cubicBezTo>
                        <a:pt x="101" y="173"/>
                        <a:pt x="93" y="181"/>
                        <a:pt x="84" y="181"/>
                      </a:cubicBezTo>
                      <a:close/>
                    </a:path>
                  </a:pathLst>
                </a:custGeom>
                <a:solidFill>
                  <a:srgbClr val="6EBE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24" name="Line 196">
                  <a:extLst>
                    <a:ext uri="{FF2B5EF4-FFF2-40B4-BE49-F238E27FC236}">
                      <a16:creationId xmlns:a16="http://schemas.microsoft.com/office/drawing/2014/main" id="{14DDC876-57E4-A947-84EB-DB8A1048BB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3" y="1460"/>
                  <a:ext cx="75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25" name="Line 197">
                  <a:extLst>
                    <a:ext uri="{FF2B5EF4-FFF2-40B4-BE49-F238E27FC236}">
                      <a16:creationId xmlns:a16="http://schemas.microsoft.com/office/drawing/2014/main" id="{ED8D159C-9E01-5443-A63D-6543A396CB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3" y="1503"/>
                  <a:ext cx="75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26" name="Line 198">
                  <a:extLst>
                    <a:ext uri="{FF2B5EF4-FFF2-40B4-BE49-F238E27FC236}">
                      <a16:creationId xmlns:a16="http://schemas.microsoft.com/office/drawing/2014/main" id="{AD2B9EB7-49C3-3344-A590-DE2D026B1D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3" y="1548"/>
                  <a:ext cx="75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27" name="Line 199">
                  <a:extLst>
                    <a:ext uri="{FF2B5EF4-FFF2-40B4-BE49-F238E27FC236}">
                      <a16:creationId xmlns:a16="http://schemas.microsoft.com/office/drawing/2014/main" id="{DD4CF1D6-994A-A642-8249-CF4E642E75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3" y="1592"/>
                  <a:ext cx="75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28" name="Line 200">
                  <a:extLst>
                    <a:ext uri="{FF2B5EF4-FFF2-40B4-BE49-F238E27FC236}">
                      <a16:creationId xmlns:a16="http://schemas.microsoft.com/office/drawing/2014/main" id="{50DBA21F-58AA-4A46-88EF-885DE7609E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3" y="1636"/>
                  <a:ext cx="75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29" name="Freeform 201">
                  <a:extLst>
                    <a:ext uri="{FF2B5EF4-FFF2-40B4-BE49-F238E27FC236}">
                      <a16:creationId xmlns:a16="http://schemas.microsoft.com/office/drawing/2014/main" id="{50C8B44E-0848-B842-87EE-047D5F7879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5" y="1362"/>
                  <a:ext cx="150" cy="363"/>
                </a:xfrm>
                <a:custGeom>
                  <a:avLst/>
                  <a:gdLst>
                    <a:gd name="T0" fmla="*/ 84 w 101"/>
                    <a:gd name="T1" fmla="*/ 243 h 243"/>
                    <a:gd name="T2" fmla="*/ 17 w 101"/>
                    <a:gd name="T3" fmla="*/ 243 h 243"/>
                    <a:gd name="T4" fmla="*/ 0 w 101"/>
                    <a:gd name="T5" fmla="*/ 226 h 243"/>
                    <a:gd name="T6" fmla="*/ 0 w 101"/>
                    <a:gd name="T7" fmla="*/ 17 h 243"/>
                    <a:gd name="T8" fmla="*/ 17 w 101"/>
                    <a:gd name="T9" fmla="*/ 0 h 243"/>
                    <a:gd name="T10" fmla="*/ 84 w 101"/>
                    <a:gd name="T11" fmla="*/ 0 h 243"/>
                    <a:gd name="T12" fmla="*/ 101 w 101"/>
                    <a:gd name="T13" fmla="*/ 17 h 243"/>
                    <a:gd name="T14" fmla="*/ 101 w 101"/>
                    <a:gd name="T15" fmla="*/ 226 h 243"/>
                    <a:gd name="T16" fmla="*/ 84 w 101"/>
                    <a:gd name="T17" fmla="*/ 243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1" h="243">
                      <a:moveTo>
                        <a:pt x="84" y="243"/>
                      </a:moveTo>
                      <a:cubicBezTo>
                        <a:pt x="17" y="243"/>
                        <a:pt x="17" y="243"/>
                        <a:pt x="17" y="243"/>
                      </a:cubicBezTo>
                      <a:cubicBezTo>
                        <a:pt x="8" y="243"/>
                        <a:pt x="0" y="235"/>
                        <a:pt x="0" y="226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8"/>
                        <a:pt x="8" y="0"/>
                        <a:pt x="17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93" y="0"/>
                        <a:pt x="101" y="8"/>
                        <a:pt x="101" y="17"/>
                      </a:cubicBezTo>
                      <a:cubicBezTo>
                        <a:pt x="101" y="226"/>
                        <a:pt x="101" y="226"/>
                        <a:pt x="101" y="226"/>
                      </a:cubicBezTo>
                      <a:cubicBezTo>
                        <a:pt x="101" y="235"/>
                        <a:pt x="93" y="243"/>
                        <a:pt x="84" y="243"/>
                      </a:cubicBezTo>
                      <a:close/>
                    </a:path>
                  </a:pathLst>
                </a:custGeom>
                <a:solidFill>
                  <a:srgbClr val="FBAB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30" name="Line 202">
                  <a:extLst>
                    <a:ext uri="{FF2B5EF4-FFF2-40B4-BE49-F238E27FC236}">
                      <a16:creationId xmlns:a16="http://schemas.microsoft.com/office/drawing/2014/main" id="{090AA371-972D-F642-AF88-ED39E71615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2" y="1406"/>
                  <a:ext cx="76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31" name="Line 203">
                  <a:extLst>
                    <a:ext uri="{FF2B5EF4-FFF2-40B4-BE49-F238E27FC236}">
                      <a16:creationId xmlns:a16="http://schemas.microsoft.com/office/drawing/2014/main" id="{B5D977EC-1824-0948-A2AC-60F2C71337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2" y="1451"/>
                  <a:ext cx="76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32" name="Line 204">
                  <a:extLst>
                    <a:ext uri="{FF2B5EF4-FFF2-40B4-BE49-F238E27FC236}">
                      <a16:creationId xmlns:a16="http://schemas.microsoft.com/office/drawing/2014/main" id="{5E123C83-0AB5-1D40-A066-4688FA01FD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2" y="1495"/>
                  <a:ext cx="76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33" name="Line 205">
                  <a:extLst>
                    <a:ext uri="{FF2B5EF4-FFF2-40B4-BE49-F238E27FC236}">
                      <a16:creationId xmlns:a16="http://schemas.microsoft.com/office/drawing/2014/main" id="{F29E1699-517C-3E48-A33F-58A18FA927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2" y="1539"/>
                  <a:ext cx="76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34" name="Line 206">
                  <a:extLst>
                    <a:ext uri="{FF2B5EF4-FFF2-40B4-BE49-F238E27FC236}">
                      <a16:creationId xmlns:a16="http://schemas.microsoft.com/office/drawing/2014/main" id="{F2FB355E-07B7-B741-BFA3-82516EB341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2" y="1584"/>
                  <a:ext cx="76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35" name="Freeform 207">
                  <a:extLst>
                    <a:ext uri="{FF2B5EF4-FFF2-40B4-BE49-F238E27FC236}">
                      <a16:creationId xmlns:a16="http://schemas.microsoft.com/office/drawing/2014/main" id="{3FB2B372-5FC5-1742-A2D7-5A16AD4DF2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6" y="1416"/>
                  <a:ext cx="148" cy="271"/>
                </a:xfrm>
                <a:custGeom>
                  <a:avLst/>
                  <a:gdLst>
                    <a:gd name="T0" fmla="*/ 84 w 100"/>
                    <a:gd name="T1" fmla="*/ 181 h 181"/>
                    <a:gd name="T2" fmla="*/ 16 w 100"/>
                    <a:gd name="T3" fmla="*/ 181 h 181"/>
                    <a:gd name="T4" fmla="*/ 0 w 100"/>
                    <a:gd name="T5" fmla="*/ 164 h 181"/>
                    <a:gd name="T6" fmla="*/ 0 w 100"/>
                    <a:gd name="T7" fmla="*/ 16 h 181"/>
                    <a:gd name="T8" fmla="*/ 16 w 100"/>
                    <a:gd name="T9" fmla="*/ 0 h 181"/>
                    <a:gd name="T10" fmla="*/ 84 w 100"/>
                    <a:gd name="T11" fmla="*/ 0 h 181"/>
                    <a:gd name="T12" fmla="*/ 100 w 100"/>
                    <a:gd name="T13" fmla="*/ 16 h 181"/>
                    <a:gd name="T14" fmla="*/ 100 w 100"/>
                    <a:gd name="T15" fmla="*/ 164 h 181"/>
                    <a:gd name="T16" fmla="*/ 84 w 100"/>
                    <a:gd name="T17" fmla="*/ 18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181">
                      <a:moveTo>
                        <a:pt x="84" y="181"/>
                      </a:moveTo>
                      <a:cubicBezTo>
                        <a:pt x="16" y="181"/>
                        <a:pt x="16" y="181"/>
                        <a:pt x="16" y="181"/>
                      </a:cubicBezTo>
                      <a:cubicBezTo>
                        <a:pt x="7" y="181"/>
                        <a:pt x="0" y="173"/>
                        <a:pt x="0" y="164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7"/>
                        <a:pt x="7" y="0"/>
                        <a:pt x="16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93" y="0"/>
                        <a:pt x="100" y="7"/>
                        <a:pt x="100" y="16"/>
                      </a:cubicBezTo>
                      <a:cubicBezTo>
                        <a:pt x="100" y="164"/>
                        <a:pt x="100" y="164"/>
                        <a:pt x="100" y="164"/>
                      </a:cubicBezTo>
                      <a:cubicBezTo>
                        <a:pt x="100" y="173"/>
                        <a:pt x="93" y="181"/>
                        <a:pt x="84" y="181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36" name="Line 208">
                  <a:extLst>
                    <a:ext uri="{FF2B5EF4-FFF2-40B4-BE49-F238E27FC236}">
                      <a16:creationId xmlns:a16="http://schemas.microsoft.com/office/drawing/2014/main" id="{782D81A7-8C19-E744-ABE2-FBDF89C974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3" y="1460"/>
                  <a:ext cx="74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37" name="Line 209">
                  <a:extLst>
                    <a:ext uri="{FF2B5EF4-FFF2-40B4-BE49-F238E27FC236}">
                      <a16:creationId xmlns:a16="http://schemas.microsoft.com/office/drawing/2014/main" id="{DCAAE709-BA77-DB45-89C1-B9B39CE8C2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3" y="1503"/>
                  <a:ext cx="74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38" name="Line 210">
                  <a:extLst>
                    <a:ext uri="{FF2B5EF4-FFF2-40B4-BE49-F238E27FC236}">
                      <a16:creationId xmlns:a16="http://schemas.microsoft.com/office/drawing/2014/main" id="{0C2CDD85-939E-9144-9D61-1F25ED1BEE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3" y="1548"/>
                  <a:ext cx="74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39" name="Line 211">
                  <a:extLst>
                    <a:ext uri="{FF2B5EF4-FFF2-40B4-BE49-F238E27FC236}">
                      <a16:creationId xmlns:a16="http://schemas.microsoft.com/office/drawing/2014/main" id="{B2C3A72E-23B8-6546-B91F-E16941FCEA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3" y="1592"/>
                  <a:ext cx="74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40" name="Line 212">
                  <a:extLst>
                    <a:ext uri="{FF2B5EF4-FFF2-40B4-BE49-F238E27FC236}">
                      <a16:creationId xmlns:a16="http://schemas.microsoft.com/office/drawing/2014/main" id="{1BF5F8DA-38A5-E348-B0B9-E1E1F576F9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3" y="1636"/>
                  <a:ext cx="74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41" name="Freeform 213">
                  <a:extLst>
                    <a:ext uri="{FF2B5EF4-FFF2-40B4-BE49-F238E27FC236}">
                      <a16:creationId xmlns:a16="http://schemas.microsoft.com/office/drawing/2014/main" id="{0F414CDB-9C18-A24D-AD75-B484E1A005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" y="1416"/>
                  <a:ext cx="149" cy="271"/>
                </a:xfrm>
                <a:custGeom>
                  <a:avLst/>
                  <a:gdLst>
                    <a:gd name="T0" fmla="*/ 84 w 100"/>
                    <a:gd name="T1" fmla="*/ 181 h 181"/>
                    <a:gd name="T2" fmla="*/ 16 w 100"/>
                    <a:gd name="T3" fmla="*/ 181 h 181"/>
                    <a:gd name="T4" fmla="*/ 0 w 100"/>
                    <a:gd name="T5" fmla="*/ 164 h 181"/>
                    <a:gd name="T6" fmla="*/ 0 w 100"/>
                    <a:gd name="T7" fmla="*/ 16 h 181"/>
                    <a:gd name="T8" fmla="*/ 16 w 100"/>
                    <a:gd name="T9" fmla="*/ 0 h 181"/>
                    <a:gd name="T10" fmla="*/ 84 w 100"/>
                    <a:gd name="T11" fmla="*/ 0 h 181"/>
                    <a:gd name="T12" fmla="*/ 100 w 100"/>
                    <a:gd name="T13" fmla="*/ 16 h 181"/>
                    <a:gd name="T14" fmla="*/ 100 w 100"/>
                    <a:gd name="T15" fmla="*/ 164 h 181"/>
                    <a:gd name="T16" fmla="*/ 84 w 100"/>
                    <a:gd name="T17" fmla="*/ 18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181">
                      <a:moveTo>
                        <a:pt x="84" y="181"/>
                      </a:moveTo>
                      <a:cubicBezTo>
                        <a:pt x="16" y="181"/>
                        <a:pt x="16" y="181"/>
                        <a:pt x="16" y="181"/>
                      </a:cubicBezTo>
                      <a:cubicBezTo>
                        <a:pt x="7" y="181"/>
                        <a:pt x="0" y="173"/>
                        <a:pt x="0" y="164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7"/>
                        <a:pt x="7" y="0"/>
                        <a:pt x="16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93" y="0"/>
                        <a:pt x="100" y="7"/>
                        <a:pt x="100" y="16"/>
                      </a:cubicBezTo>
                      <a:cubicBezTo>
                        <a:pt x="100" y="164"/>
                        <a:pt x="100" y="164"/>
                        <a:pt x="100" y="164"/>
                      </a:cubicBezTo>
                      <a:cubicBezTo>
                        <a:pt x="100" y="173"/>
                        <a:pt x="93" y="181"/>
                        <a:pt x="84" y="181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42" name="Line 214">
                  <a:extLst>
                    <a:ext uri="{FF2B5EF4-FFF2-40B4-BE49-F238E27FC236}">
                      <a16:creationId xmlns:a16="http://schemas.microsoft.com/office/drawing/2014/main" id="{582E9440-8C2F-6B42-8168-939621754C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3" y="1460"/>
                  <a:ext cx="74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43" name="Line 215">
                  <a:extLst>
                    <a:ext uri="{FF2B5EF4-FFF2-40B4-BE49-F238E27FC236}">
                      <a16:creationId xmlns:a16="http://schemas.microsoft.com/office/drawing/2014/main" id="{FFF72D0F-0807-DF4E-AF96-26B4FB95F1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3" y="1503"/>
                  <a:ext cx="74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44" name="Line 216">
                  <a:extLst>
                    <a:ext uri="{FF2B5EF4-FFF2-40B4-BE49-F238E27FC236}">
                      <a16:creationId xmlns:a16="http://schemas.microsoft.com/office/drawing/2014/main" id="{FB18EBF6-7324-FE47-B502-6C47D2B134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3" y="1548"/>
                  <a:ext cx="74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45" name="Line 217">
                  <a:extLst>
                    <a:ext uri="{FF2B5EF4-FFF2-40B4-BE49-F238E27FC236}">
                      <a16:creationId xmlns:a16="http://schemas.microsoft.com/office/drawing/2014/main" id="{568628C9-3756-CD42-9D4C-09A14D3D74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3" y="1592"/>
                  <a:ext cx="74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246" name="Line 218">
                  <a:extLst>
                    <a:ext uri="{FF2B5EF4-FFF2-40B4-BE49-F238E27FC236}">
                      <a16:creationId xmlns:a16="http://schemas.microsoft.com/office/drawing/2014/main" id="{55F91212-16BF-E843-AAC1-008C2E18B9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3" y="1636"/>
                  <a:ext cx="74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</p:grpSp>
        </p:grpSp>
        <p:grpSp>
          <p:nvGrpSpPr>
            <p:cNvPr id="13" name="Group 12"/>
            <p:cNvGrpSpPr/>
            <p:nvPr/>
          </p:nvGrpSpPr>
          <p:grpSpPr>
            <a:xfrm>
              <a:off x="388700" y="3539338"/>
              <a:ext cx="1368508" cy="1368508"/>
              <a:chOff x="388700" y="3539338"/>
              <a:chExt cx="1368508" cy="1368508"/>
            </a:xfrm>
          </p:grpSpPr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639D00AE-F869-5045-B673-8F28079EB74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8700" y="3539338"/>
                <a:ext cx="1368508" cy="1368508"/>
              </a:xfrm>
              <a:prstGeom prst="rect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73D54880-A0EB-8447-990F-D7BFC41CA870}"/>
                  </a:ext>
                </a:extLst>
              </p:cNvPr>
              <p:cNvSpPr/>
              <p:nvPr/>
            </p:nvSpPr>
            <p:spPr>
              <a:xfrm>
                <a:off x="447985" y="4442166"/>
                <a:ext cx="1268035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  <a:cs typeface="+mn-cs"/>
                  </a:rPr>
                  <a:t>Services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iscoSansTT ExtraLight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0" name="TextBox 319">
                <a:extLst>
                  <a:ext uri="{FF2B5EF4-FFF2-40B4-BE49-F238E27FC236}">
                    <a16:creationId xmlns:a16="http://schemas.microsoft.com/office/drawing/2014/main" id="{3F2EFE00-F7D2-E246-9313-4406171F4B25}"/>
                  </a:ext>
                </a:extLst>
              </p:cNvPr>
              <p:cNvSpPr txBox="1"/>
              <p:nvPr/>
            </p:nvSpPr>
            <p:spPr>
              <a:xfrm>
                <a:off x="812761" y="4087596"/>
                <a:ext cx="49244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035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CEB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  <a:cs typeface="+mn-cs"/>
                  </a:rPr>
                  <a:t>93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CEB"/>
                  </a:solidFill>
                  <a:effectLst/>
                  <a:uLnTx/>
                  <a:uFillTx/>
                  <a:latin typeface="CiscoSansTT ExtraLight"/>
                  <a:ea typeface="Arial" charset="0"/>
                  <a:cs typeface="Arial" charset="0"/>
                </a:endParaRP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2160AB44-2D7F-944D-A89B-FDE26EB17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9832" y="3579884"/>
                <a:ext cx="701319" cy="701319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4598966" y="3539338"/>
              <a:ext cx="1368509" cy="1428274"/>
              <a:chOff x="7438337" y="3539338"/>
              <a:chExt cx="1368509" cy="1428274"/>
            </a:xfrm>
          </p:grpSpPr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D06ABBC3-288B-6F4B-A221-0590395F63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38337" y="3539338"/>
                <a:ext cx="1368508" cy="1368508"/>
              </a:xfrm>
              <a:prstGeom prst="rect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F8526B17-1D89-FA45-904C-42B19B635EB9}"/>
                  </a:ext>
                </a:extLst>
              </p:cNvPr>
              <p:cNvSpPr/>
              <p:nvPr/>
            </p:nvSpPr>
            <p:spPr>
              <a:xfrm>
                <a:off x="7438338" y="4321281"/>
                <a:ext cx="136850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  <a:cs typeface="+mn-cs"/>
                  </a:rPr>
                  <a:t>Internet Threats Blocked Per Day</a:t>
                </a:r>
              </a:p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  <a:cs typeface="+mn-cs"/>
                  </a:rPr>
                  <a:t>(WSA w/AMP)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iscoSansTT ExtraLight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86E3D593-25E3-7F4B-A41A-BC387E24CFFB}"/>
                  </a:ext>
                </a:extLst>
              </p:cNvPr>
              <p:cNvSpPr txBox="1"/>
              <p:nvPr/>
            </p:nvSpPr>
            <p:spPr>
              <a:xfrm>
                <a:off x="7748245" y="4057655"/>
                <a:ext cx="7825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035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BCEB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  <a:cs typeface="+mn-cs"/>
                  </a:rPr>
                  <a:t>6.4M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CEB"/>
                  </a:solidFill>
                  <a:effectLst/>
                  <a:uLnTx/>
                  <a:uFillTx/>
                  <a:latin typeface="CiscoSansTT ExtraLight"/>
                  <a:ea typeface="Arial" charset="0"/>
                  <a:cs typeface="Arial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DC49A5F-BC8E-1E41-B360-1C33A9CF9A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75076" y="3587308"/>
                <a:ext cx="495029" cy="482584"/>
              </a:xfrm>
              <a:prstGeom prst="rect">
                <a:avLst/>
              </a:prstGeom>
            </p:spPr>
          </p:pic>
        </p:grpSp>
      </p:grpSp>
      <p:sp>
        <p:nvSpPr>
          <p:cNvPr id="201" name="Rectangle 200">
            <a:extLst>
              <a:ext uri="{FF2B5EF4-FFF2-40B4-BE49-F238E27FC236}">
                <a16:creationId xmlns:a16="http://schemas.microsoft.com/office/drawing/2014/main" id="{5F0A6191-ECB6-3C45-B2DC-C00F8E7D4C16}"/>
              </a:ext>
            </a:extLst>
          </p:cNvPr>
          <p:cNvSpPr>
            <a:spLocks noChangeAspect="1"/>
          </p:cNvSpPr>
          <p:nvPr/>
        </p:nvSpPr>
        <p:spPr>
          <a:xfrm>
            <a:off x="6009121" y="3560604"/>
            <a:ext cx="1368508" cy="13685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414870F6-1AD1-BB4E-B4EE-24C5FF235AE3}"/>
              </a:ext>
            </a:extLst>
          </p:cNvPr>
          <p:cNvSpPr/>
          <p:nvPr/>
        </p:nvSpPr>
        <p:spPr>
          <a:xfrm>
            <a:off x="6015215" y="4463432"/>
            <a:ext cx="12680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lumMod val="90000"/>
                    <a:lumOff val="10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</a:rPr>
              <a:t>Data Center Capacity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82828">
                  <a:lumMod val="90000"/>
                  <a:lumOff val="10000"/>
                </a:srgbClr>
              </a:solidFill>
              <a:effectLst/>
              <a:uLnTx/>
              <a:uFillTx/>
              <a:latin typeface="CiscoSansTT ExtraLight"/>
              <a:ea typeface="ＭＳ Ｐゴシック" charset="0"/>
              <a:cs typeface="+mn-cs"/>
            </a:endParaRPr>
          </a:p>
        </p:txBody>
      </p:sp>
      <p:pic>
        <p:nvPicPr>
          <p:cNvPr id="327" name="Picture 326">
            <a:extLst>
              <a:ext uri="{FF2B5EF4-FFF2-40B4-BE49-F238E27FC236}">
                <a16:creationId xmlns:a16="http://schemas.microsoft.com/office/drawing/2014/main" id="{B3BFC66A-2B3E-1E42-BECC-354EFB85E35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622" y="4057337"/>
            <a:ext cx="184023" cy="289800"/>
          </a:xfrm>
          <a:prstGeom prst="rect">
            <a:avLst/>
          </a:prstGeom>
        </p:spPr>
      </p:pic>
      <p:sp>
        <p:nvSpPr>
          <p:cNvPr id="329" name="Oval 328">
            <a:extLst>
              <a:ext uri="{FF2B5EF4-FFF2-40B4-BE49-F238E27FC236}">
                <a16:creationId xmlns:a16="http://schemas.microsoft.com/office/drawing/2014/main" id="{1DF50E48-50A1-E642-B512-8228FA2ACC27}"/>
              </a:ext>
            </a:extLst>
          </p:cNvPr>
          <p:cNvSpPr/>
          <p:nvPr/>
        </p:nvSpPr>
        <p:spPr>
          <a:xfrm>
            <a:off x="6614941" y="4278977"/>
            <a:ext cx="69730" cy="6973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56BCD9F7-FD45-7A48-B3B2-53F21264A233}"/>
              </a:ext>
            </a:extLst>
          </p:cNvPr>
          <p:cNvSpPr txBox="1"/>
          <p:nvPr/>
        </p:nvSpPr>
        <p:spPr>
          <a:xfrm>
            <a:off x="6866640" y="4125088"/>
            <a:ext cx="506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03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</a:rPr>
              <a:t>MW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CEB"/>
              </a:solidFill>
              <a:effectLst/>
              <a:uLnTx/>
              <a:uFillTx/>
              <a:latin typeface="CiscoSansTT ExtraLight"/>
              <a:ea typeface="Arial" charset="0"/>
              <a:cs typeface="Arial" charset="0"/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6580C4DE-492E-B746-8FA9-4E3245DB38F9}"/>
              </a:ext>
            </a:extLst>
          </p:cNvPr>
          <p:cNvSpPr>
            <a:spLocks noChangeAspect="1"/>
          </p:cNvSpPr>
          <p:nvPr/>
        </p:nvSpPr>
        <p:spPr>
          <a:xfrm>
            <a:off x="7455819" y="3560604"/>
            <a:ext cx="1368508" cy="13685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53FB2002-6793-4C48-BCD7-4CCAF0E75BA6}"/>
              </a:ext>
            </a:extLst>
          </p:cNvPr>
          <p:cNvSpPr/>
          <p:nvPr/>
        </p:nvSpPr>
        <p:spPr>
          <a:xfrm>
            <a:off x="7518153" y="4463432"/>
            <a:ext cx="12680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lumMod val="90000"/>
                    <a:lumOff val="10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</a:rPr>
              <a:t>Overall Usable Storage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82828">
                  <a:lumMod val="90000"/>
                  <a:lumOff val="10000"/>
                </a:srgbClr>
              </a:solidFill>
              <a:effectLst/>
              <a:uLnTx/>
              <a:uFillTx/>
              <a:latin typeface="CiscoSansTT ExtraLight"/>
              <a:ea typeface="ＭＳ Ｐゴシック" charset="0"/>
              <a:cs typeface="+mn-cs"/>
            </a:endParaRPr>
          </a:p>
        </p:txBody>
      </p:sp>
      <p:pic>
        <p:nvPicPr>
          <p:cNvPr id="324" name="Picture 323">
            <a:extLst>
              <a:ext uri="{FF2B5EF4-FFF2-40B4-BE49-F238E27FC236}">
                <a16:creationId xmlns:a16="http://schemas.microsoft.com/office/drawing/2014/main" id="{6C863106-921B-A749-9525-F45055906A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824" y="3929818"/>
            <a:ext cx="305336" cy="472474"/>
          </a:xfrm>
          <a:prstGeom prst="rect">
            <a:avLst/>
          </a:prstGeom>
        </p:spPr>
      </p:pic>
      <p:sp>
        <p:nvSpPr>
          <p:cNvPr id="325" name="TextBox 324">
            <a:extLst>
              <a:ext uri="{FF2B5EF4-FFF2-40B4-BE49-F238E27FC236}">
                <a16:creationId xmlns:a16="http://schemas.microsoft.com/office/drawing/2014/main" id="{8B547A2A-A635-0F44-A280-D2D2A1D642E4}"/>
              </a:ext>
            </a:extLst>
          </p:cNvPr>
          <p:cNvSpPr txBox="1"/>
          <p:nvPr/>
        </p:nvSpPr>
        <p:spPr>
          <a:xfrm>
            <a:off x="8286650" y="4108862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03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+mn-cs"/>
              </a:rPr>
              <a:t>PB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BCEB"/>
              </a:solidFill>
              <a:effectLst/>
              <a:uLnTx/>
              <a:uFillTx/>
              <a:latin typeface="CiscoSansTT ExtraLight"/>
              <a:ea typeface="Arial" charset="0"/>
              <a:cs typeface="Arial" charset="0"/>
            </a:endParaRPr>
          </a:p>
        </p:txBody>
      </p:sp>
      <p:pic>
        <p:nvPicPr>
          <p:cNvPr id="250" name="Picture 249">
            <a:extLst>
              <a:ext uri="{FF2B5EF4-FFF2-40B4-BE49-F238E27FC236}">
                <a16:creationId xmlns:a16="http://schemas.microsoft.com/office/drawing/2014/main" id="{7FF033BB-A4DF-40EB-A897-69BB5F50EE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607" y="1494479"/>
            <a:ext cx="188447" cy="291600"/>
          </a:xfrm>
          <a:prstGeom prst="rect">
            <a:avLst/>
          </a:prstGeom>
        </p:spPr>
      </p:pic>
      <p:pic>
        <p:nvPicPr>
          <p:cNvPr id="251" name="Picture 250">
            <a:extLst>
              <a:ext uri="{FF2B5EF4-FFF2-40B4-BE49-F238E27FC236}">
                <a16:creationId xmlns:a16="http://schemas.microsoft.com/office/drawing/2014/main" id="{80D0F9F2-51AB-416C-8295-07D441B1D5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25" t="51768" r="33265" b="28322"/>
          <a:stretch/>
        </p:blipFill>
        <p:spPr>
          <a:xfrm>
            <a:off x="8001473" y="3921186"/>
            <a:ext cx="453262" cy="497222"/>
          </a:xfrm>
          <a:prstGeom prst="rect">
            <a:avLst/>
          </a:prstGeom>
        </p:spPr>
      </p:pic>
      <p:pic>
        <p:nvPicPr>
          <p:cNvPr id="253" name="Picture 252">
            <a:extLst>
              <a:ext uri="{FF2B5EF4-FFF2-40B4-BE49-F238E27FC236}">
                <a16:creationId xmlns:a16="http://schemas.microsoft.com/office/drawing/2014/main" id="{2974E93F-1433-4C5D-8BFB-CF7DC7EB90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828" y="1494479"/>
            <a:ext cx="200324" cy="289800"/>
          </a:xfrm>
          <a:prstGeom prst="rect">
            <a:avLst/>
          </a:prstGeom>
        </p:spPr>
      </p:pic>
      <p:pic>
        <p:nvPicPr>
          <p:cNvPr id="254" name="Picture 253">
            <a:extLst>
              <a:ext uri="{FF2B5EF4-FFF2-40B4-BE49-F238E27FC236}">
                <a16:creationId xmlns:a16="http://schemas.microsoft.com/office/drawing/2014/main" id="{9AF8F406-5B6F-4FB6-BC98-F13ADA0431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913" y="1493598"/>
            <a:ext cx="184385" cy="289800"/>
          </a:xfrm>
          <a:prstGeom prst="rect">
            <a:avLst/>
          </a:prstGeom>
        </p:spPr>
      </p:pic>
      <p:pic>
        <p:nvPicPr>
          <p:cNvPr id="256" name="Picture 255">
            <a:extLst>
              <a:ext uri="{FF2B5EF4-FFF2-40B4-BE49-F238E27FC236}">
                <a16:creationId xmlns:a16="http://schemas.microsoft.com/office/drawing/2014/main" id="{70B7A2DF-CEC3-49D4-99AA-7927EC61E8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434" y="4055285"/>
            <a:ext cx="183927" cy="295466"/>
          </a:xfrm>
          <a:prstGeom prst="rect">
            <a:avLst/>
          </a:prstGeom>
        </p:spPr>
      </p:pic>
      <p:pic>
        <p:nvPicPr>
          <p:cNvPr id="257" name="Picture 256">
            <a:extLst>
              <a:ext uri="{FF2B5EF4-FFF2-40B4-BE49-F238E27FC236}">
                <a16:creationId xmlns:a16="http://schemas.microsoft.com/office/drawing/2014/main" id="{5C653E87-9469-4B82-ABAA-4712FD1B56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717" y="4052002"/>
            <a:ext cx="200324" cy="28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534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124" y="462928"/>
            <a:ext cx="3686559" cy="73183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2"/>
                </a:solidFill>
              </a:rPr>
              <a:t>Software Defined Everything (</a:t>
            </a:r>
            <a:r>
              <a:rPr lang="en-US" b="1" dirty="0" err="1">
                <a:solidFill>
                  <a:schemeClr val="bg2"/>
                </a:solidFill>
              </a:rPr>
              <a:t>SDx</a:t>
            </a:r>
            <a:r>
              <a:rPr lang="en-US" b="1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671439-74B5-4804-8992-12B4DBB9AB53}"/>
              </a:ext>
            </a:extLst>
          </p:cNvPr>
          <p:cNvSpPr/>
          <p:nvPr/>
        </p:nvSpPr>
        <p:spPr>
          <a:xfrm>
            <a:off x="126826" y="3201411"/>
            <a:ext cx="4233799" cy="147732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en-GB" i="1" dirty="0">
                <a:solidFill>
                  <a:schemeClr val="bg2"/>
                </a:solidFill>
                <a:latin typeface="+mn-lt"/>
                <a:ea typeface="Arial" charset="0"/>
                <a:cs typeface="Arial" panose="020B0604020202020204" pitchFamily="34" charset="0"/>
              </a:rPr>
              <a:t>“A vision where all infrastructure service offerings are orchestrated in software at scale to meet service-level agreements and the demands of a dynamic business”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7050434-601E-44CA-9FAC-B0AFD4764930}"/>
              </a:ext>
            </a:extLst>
          </p:cNvPr>
          <p:cNvGrpSpPr/>
          <p:nvPr/>
        </p:nvGrpSpPr>
        <p:grpSpPr>
          <a:xfrm>
            <a:off x="1519648" y="1615745"/>
            <a:ext cx="1346329" cy="1346329"/>
            <a:chOff x="5943600" y="1657349"/>
            <a:chExt cx="1828800" cy="18288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A65E632-DF8B-4F7E-A481-53D6EA732C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3600" y="1657349"/>
              <a:ext cx="1828800" cy="18288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10000"/>
                  <a:lumOff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0D2A694-B475-4332-84B6-809FD62B5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7062" y="1895746"/>
              <a:ext cx="921876" cy="1352006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4C9A8168-9B49-4F5D-963A-3F7DDF7541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455" y="2063745"/>
            <a:ext cx="4494738" cy="195451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501FA71-E62B-4651-84CC-272CBD745B85}"/>
              </a:ext>
            </a:extLst>
          </p:cNvPr>
          <p:cNvSpPr txBox="1"/>
          <p:nvPr/>
        </p:nvSpPr>
        <p:spPr>
          <a:xfrm>
            <a:off x="6034498" y="1253733"/>
            <a:ext cx="1988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Arial" charset="0"/>
                <a:cs typeface="Arial" panose="020B0604020202020204" pitchFamily="34" charset="0"/>
              </a:rPr>
              <a:t>End to end visibility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84F9DA1-C987-40E6-A2FB-9BF6A8D523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799" y="3580288"/>
            <a:ext cx="675558" cy="2744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9ECC28D-F42E-4061-8819-3D8FC3D8F0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1606" y="1589736"/>
            <a:ext cx="560436" cy="4014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4761788-6BEE-40B5-A14B-8C43E4F9C03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292" y="2996407"/>
            <a:ext cx="215307" cy="218287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D31AC4D-200B-41B2-A15B-C817A81D6F0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281" y="2996407"/>
            <a:ext cx="215307" cy="218287"/>
          </a:xfrm>
          <a:prstGeom prst="rect">
            <a:avLst/>
          </a:prstGeom>
          <a:noFill/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D39188C-03A9-4D70-AF83-2B68320C3737}"/>
              </a:ext>
            </a:extLst>
          </p:cNvPr>
          <p:cNvCxnSpPr/>
          <p:nvPr/>
        </p:nvCxnSpPr>
        <p:spPr>
          <a:xfrm flipH="1">
            <a:off x="5473109" y="3779099"/>
            <a:ext cx="311081" cy="271408"/>
          </a:xfrm>
          <a:prstGeom prst="straightConnector1">
            <a:avLst/>
          </a:prstGeom>
          <a:ln w="25400" cap="rnd">
            <a:solidFill>
              <a:srgbClr val="005073"/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38C40C4-9482-4434-B961-01FEADBB2DCB}"/>
              </a:ext>
            </a:extLst>
          </p:cNvPr>
          <p:cNvCxnSpPr/>
          <p:nvPr/>
        </p:nvCxnSpPr>
        <p:spPr>
          <a:xfrm>
            <a:off x="8051282" y="3791234"/>
            <a:ext cx="271159" cy="291517"/>
          </a:xfrm>
          <a:prstGeom prst="straightConnector1">
            <a:avLst/>
          </a:prstGeom>
          <a:ln w="25400" cap="rnd">
            <a:solidFill>
              <a:srgbClr val="005073"/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BE896A6-7F8A-4FF7-824D-D621B20E6C3C}"/>
              </a:ext>
            </a:extLst>
          </p:cNvPr>
          <p:cNvGrpSpPr>
            <a:grpSpLocks noChangeAspect="1"/>
          </p:cNvGrpSpPr>
          <p:nvPr/>
        </p:nvGrpSpPr>
        <p:grpSpPr>
          <a:xfrm>
            <a:off x="4780180" y="4083618"/>
            <a:ext cx="960411" cy="475749"/>
            <a:chOff x="836085" y="1496592"/>
            <a:chExt cx="538984" cy="266991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42" name="Freeform 751">
              <a:extLst>
                <a:ext uri="{FF2B5EF4-FFF2-40B4-BE49-F238E27FC236}">
                  <a16:creationId xmlns:a16="http://schemas.microsoft.com/office/drawing/2014/main" id="{1840EE68-183B-4D19-AC31-B05C35A4C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085" y="1647587"/>
              <a:ext cx="538984" cy="115996"/>
            </a:xfrm>
            <a:custGeom>
              <a:avLst/>
              <a:gdLst>
                <a:gd name="T0" fmla="*/ 204 w 228"/>
                <a:gd name="T1" fmla="*/ 49 h 49"/>
                <a:gd name="T2" fmla="*/ 24 w 228"/>
                <a:gd name="T3" fmla="*/ 49 h 49"/>
                <a:gd name="T4" fmla="*/ 0 w 228"/>
                <a:gd name="T5" fmla="*/ 25 h 49"/>
                <a:gd name="T6" fmla="*/ 0 w 228"/>
                <a:gd name="T7" fmla="*/ 25 h 49"/>
                <a:gd name="T8" fmla="*/ 24 w 228"/>
                <a:gd name="T9" fmla="*/ 0 h 49"/>
                <a:gd name="T10" fmla="*/ 204 w 228"/>
                <a:gd name="T11" fmla="*/ 0 h 49"/>
                <a:gd name="T12" fmla="*/ 228 w 228"/>
                <a:gd name="T13" fmla="*/ 25 h 49"/>
                <a:gd name="T14" fmla="*/ 228 w 228"/>
                <a:gd name="T15" fmla="*/ 25 h 49"/>
                <a:gd name="T16" fmla="*/ 204 w 228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8" h="49">
                  <a:moveTo>
                    <a:pt x="204" y="49"/>
                  </a:moveTo>
                  <a:cubicBezTo>
                    <a:pt x="24" y="49"/>
                    <a:pt x="24" y="49"/>
                    <a:pt x="24" y="49"/>
                  </a:cubicBezTo>
                  <a:cubicBezTo>
                    <a:pt x="11" y="49"/>
                    <a:pt x="0" y="38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17" y="0"/>
                    <a:pt x="228" y="11"/>
                    <a:pt x="228" y="25"/>
                  </a:cubicBezTo>
                  <a:cubicBezTo>
                    <a:pt x="228" y="25"/>
                    <a:pt x="228" y="25"/>
                    <a:pt x="228" y="25"/>
                  </a:cubicBezTo>
                  <a:cubicBezTo>
                    <a:pt x="228" y="38"/>
                    <a:pt x="217" y="49"/>
                    <a:pt x="204" y="4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3" name="Freeform 752">
              <a:extLst>
                <a:ext uri="{FF2B5EF4-FFF2-40B4-BE49-F238E27FC236}">
                  <a16:creationId xmlns:a16="http://schemas.microsoft.com/office/drawing/2014/main" id="{BC0A6875-F764-4D9C-9449-8961C1FBC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081" y="1571590"/>
              <a:ext cx="382988" cy="115996"/>
            </a:xfrm>
            <a:custGeom>
              <a:avLst/>
              <a:gdLst>
                <a:gd name="T0" fmla="*/ 137 w 162"/>
                <a:gd name="T1" fmla="*/ 49 h 49"/>
                <a:gd name="T2" fmla="*/ 24 w 162"/>
                <a:gd name="T3" fmla="*/ 49 h 49"/>
                <a:gd name="T4" fmla="*/ 0 w 162"/>
                <a:gd name="T5" fmla="*/ 25 h 49"/>
                <a:gd name="T6" fmla="*/ 0 w 162"/>
                <a:gd name="T7" fmla="*/ 25 h 49"/>
                <a:gd name="T8" fmla="*/ 24 w 162"/>
                <a:gd name="T9" fmla="*/ 0 h 49"/>
                <a:gd name="T10" fmla="*/ 137 w 162"/>
                <a:gd name="T11" fmla="*/ 0 h 49"/>
                <a:gd name="T12" fmla="*/ 162 w 162"/>
                <a:gd name="T13" fmla="*/ 25 h 49"/>
                <a:gd name="T14" fmla="*/ 162 w 162"/>
                <a:gd name="T15" fmla="*/ 25 h 49"/>
                <a:gd name="T16" fmla="*/ 137 w 162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2" h="49">
                  <a:moveTo>
                    <a:pt x="137" y="49"/>
                  </a:moveTo>
                  <a:cubicBezTo>
                    <a:pt x="24" y="49"/>
                    <a:pt x="24" y="49"/>
                    <a:pt x="24" y="49"/>
                  </a:cubicBezTo>
                  <a:cubicBezTo>
                    <a:pt x="11" y="49"/>
                    <a:pt x="0" y="38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51" y="0"/>
                    <a:pt x="162" y="11"/>
                    <a:pt x="162" y="25"/>
                  </a:cubicBezTo>
                  <a:cubicBezTo>
                    <a:pt x="162" y="25"/>
                    <a:pt x="162" y="25"/>
                    <a:pt x="162" y="25"/>
                  </a:cubicBezTo>
                  <a:cubicBezTo>
                    <a:pt x="162" y="38"/>
                    <a:pt x="151" y="49"/>
                    <a:pt x="137" y="4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4" name="Freeform 753">
              <a:extLst>
                <a:ext uri="{FF2B5EF4-FFF2-40B4-BE49-F238E27FC236}">
                  <a16:creationId xmlns:a16="http://schemas.microsoft.com/office/drawing/2014/main" id="{7F88524E-178C-4916-9C9E-20126FC53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076" y="1496592"/>
              <a:ext cx="181994" cy="115996"/>
            </a:xfrm>
            <a:custGeom>
              <a:avLst/>
              <a:gdLst>
                <a:gd name="T0" fmla="*/ 52 w 77"/>
                <a:gd name="T1" fmla="*/ 49 h 49"/>
                <a:gd name="T2" fmla="*/ 24 w 77"/>
                <a:gd name="T3" fmla="*/ 49 h 49"/>
                <a:gd name="T4" fmla="*/ 0 w 77"/>
                <a:gd name="T5" fmla="*/ 24 h 49"/>
                <a:gd name="T6" fmla="*/ 0 w 77"/>
                <a:gd name="T7" fmla="*/ 24 h 49"/>
                <a:gd name="T8" fmla="*/ 24 w 77"/>
                <a:gd name="T9" fmla="*/ 0 h 49"/>
                <a:gd name="T10" fmla="*/ 52 w 77"/>
                <a:gd name="T11" fmla="*/ 0 h 49"/>
                <a:gd name="T12" fmla="*/ 77 w 77"/>
                <a:gd name="T13" fmla="*/ 24 h 49"/>
                <a:gd name="T14" fmla="*/ 77 w 77"/>
                <a:gd name="T15" fmla="*/ 24 h 49"/>
                <a:gd name="T16" fmla="*/ 52 w 77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49">
                  <a:moveTo>
                    <a:pt x="52" y="49"/>
                  </a:moveTo>
                  <a:cubicBezTo>
                    <a:pt x="24" y="49"/>
                    <a:pt x="24" y="49"/>
                    <a:pt x="24" y="49"/>
                  </a:cubicBezTo>
                  <a:cubicBezTo>
                    <a:pt x="11" y="49"/>
                    <a:pt x="0" y="38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66" y="0"/>
                    <a:pt x="77" y="11"/>
                    <a:pt x="77" y="24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77" y="38"/>
                    <a:pt x="66" y="49"/>
                    <a:pt x="52" y="4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CFB1A35-B94B-47EF-A847-78FE1208E343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7953341" y="4114800"/>
            <a:ext cx="1008729" cy="475749"/>
            <a:chOff x="836085" y="1496592"/>
            <a:chExt cx="538984" cy="266991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46" name="Freeform 751">
              <a:extLst>
                <a:ext uri="{FF2B5EF4-FFF2-40B4-BE49-F238E27FC236}">
                  <a16:creationId xmlns:a16="http://schemas.microsoft.com/office/drawing/2014/main" id="{DA4D0B18-DAD7-484E-8DD2-CC9277892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085" y="1647587"/>
              <a:ext cx="538984" cy="115996"/>
            </a:xfrm>
            <a:custGeom>
              <a:avLst/>
              <a:gdLst>
                <a:gd name="T0" fmla="*/ 204 w 228"/>
                <a:gd name="T1" fmla="*/ 49 h 49"/>
                <a:gd name="T2" fmla="*/ 24 w 228"/>
                <a:gd name="T3" fmla="*/ 49 h 49"/>
                <a:gd name="T4" fmla="*/ 0 w 228"/>
                <a:gd name="T5" fmla="*/ 25 h 49"/>
                <a:gd name="T6" fmla="*/ 0 w 228"/>
                <a:gd name="T7" fmla="*/ 25 h 49"/>
                <a:gd name="T8" fmla="*/ 24 w 228"/>
                <a:gd name="T9" fmla="*/ 0 h 49"/>
                <a:gd name="T10" fmla="*/ 204 w 228"/>
                <a:gd name="T11" fmla="*/ 0 h 49"/>
                <a:gd name="T12" fmla="*/ 228 w 228"/>
                <a:gd name="T13" fmla="*/ 25 h 49"/>
                <a:gd name="T14" fmla="*/ 228 w 228"/>
                <a:gd name="T15" fmla="*/ 25 h 49"/>
                <a:gd name="T16" fmla="*/ 204 w 228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8" h="49">
                  <a:moveTo>
                    <a:pt x="204" y="49"/>
                  </a:moveTo>
                  <a:cubicBezTo>
                    <a:pt x="24" y="49"/>
                    <a:pt x="24" y="49"/>
                    <a:pt x="24" y="49"/>
                  </a:cubicBezTo>
                  <a:cubicBezTo>
                    <a:pt x="11" y="49"/>
                    <a:pt x="0" y="38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17" y="0"/>
                    <a:pt x="228" y="11"/>
                    <a:pt x="228" y="25"/>
                  </a:cubicBezTo>
                  <a:cubicBezTo>
                    <a:pt x="228" y="25"/>
                    <a:pt x="228" y="25"/>
                    <a:pt x="228" y="25"/>
                  </a:cubicBezTo>
                  <a:cubicBezTo>
                    <a:pt x="228" y="38"/>
                    <a:pt x="217" y="49"/>
                    <a:pt x="204" y="4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" name="Freeform 752">
              <a:extLst>
                <a:ext uri="{FF2B5EF4-FFF2-40B4-BE49-F238E27FC236}">
                  <a16:creationId xmlns:a16="http://schemas.microsoft.com/office/drawing/2014/main" id="{9C50F8BF-E930-4242-8B04-17D8A1BA4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081" y="1571590"/>
              <a:ext cx="382988" cy="115996"/>
            </a:xfrm>
            <a:custGeom>
              <a:avLst/>
              <a:gdLst>
                <a:gd name="T0" fmla="*/ 137 w 162"/>
                <a:gd name="T1" fmla="*/ 49 h 49"/>
                <a:gd name="T2" fmla="*/ 24 w 162"/>
                <a:gd name="T3" fmla="*/ 49 h 49"/>
                <a:gd name="T4" fmla="*/ 0 w 162"/>
                <a:gd name="T5" fmla="*/ 25 h 49"/>
                <a:gd name="T6" fmla="*/ 0 w 162"/>
                <a:gd name="T7" fmla="*/ 25 h 49"/>
                <a:gd name="T8" fmla="*/ 24 w 162"/>
                <a:gd name="T9" fmla="*/ 0 h 49"/>
                <a:gd name="T10" fmla="*/ 137 w 162"/>
                <a:gd name="T11" fmla="*/ 0 h 49"/>
                <a:gd name="T12" fmla="*/ 162 w 162"/>
                <a:gd name="T13" fmla="*/ 25 h 49"/>
                <a:gd name="T14" fmla="*/ 162 w 162"/>
                <a:gd name="T15" fmla="*/ 25 h 49"/>
                <a:gd name="T16" fmla="*/ 137 w 162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2" h="49">
                  <a:moveTo>
                    <a:pt x="137" y="49"/>
                  </a:moveTo>
                  <a:cubicBezTo>
                    <a:pt x="24" y="49"/>
                    <a:pt x="24" y="49"/>
                    <a:pt x="24" y="49"/>
                  </a:cubicBezTo>
                  <a:cubicBezTo>
                    <a:pt x="11" y="49"/>
                    <a:pt x="0" y="38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51" y="0"/>
                    <a:pt x="162" y="11"/>
                    <a:pt x="162" y="25"/>
                  </a:cubicBezTo>
                  <a:cubicBezTo>
                    <a:pt x="162" y="25"/>
                    <a:pt x="162" y="25"/>
                    <a:pt x="162" y="25"/>
                  </a:cubicBezTo>
                  <a:cubicBezTo>
                    <a:pt x="162" y="38"/>
                    <a:pt x="151" y="49"/>
                    <a:pt x="137" y="4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8" name="Freeform 753">
              <a:extLst>
                <a:ext uri="{FF2B5EF4-FFF2-40B4-BE49-F238E27FC236}">
                  <a16:creationId xmlns:a16="http://schemas.microsoft.com/office/drawing/2014/main" id="{C1F1BC93-82D9-4C26-AADB-317979B54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076" y="1496592"/>
              <a:ext cx="181994" cy="115996"/>
            </a:xfrm>
            <a:custGeom>
              <a:avLst/>
              <a:gdLst>
                <a:gd name="T0" fmla="*/ 52 w 77"/>
                <a:gd name="T1" fmla="*/ 49 h 49"/>
                <a:gd name="T2" fmla="*/ 24 w 77"/>
                <a:gd name="T3" fmla="*/ 49 h 49"/>
                <a:gd name="T4" fmla="*/ 0 w 77"/>
                <a:gd name="T5" fmla="*/ 24 h 49"/>
                <a:gd name="T6" fmla="*/ 0 w 77"/>
                <a:gd name="T7" fmla="*/ 24 h 49"/>
                <a:gd name="T8" fmla="*/ 24 w 77"/>
                <a:gd name="T9" fmla="*/ 0 h 49"/>
                <a:gd name="T10" fmla="*/ 52 w 77"/>
                <a:gd name="T11" fmla="*/ 0 h 49"/>
                <a:gd name="T12" fmla="*/ 77 w 77"/>
                <a:gd name="T13" fmla="*/ 24 h 49"/>
                <a:gd name="T14" fmla="*/ 77 w 77"/>
                <a:gd name="T15" fmla="*/ 24 h 49"/>
                <a:gd name="T16" fmla="*/ 52 w 77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49">
                  <a:moveTo>
                    <a:pt x="52" y="49"/>
                  </a:moveTo>
                  <a:cubicBezTo>
                    <a:pt x="24" y="49"/>
                    <a:pt x="24" y="49"/>
                    <a:pt x="24" y="49"/>
                  </a:cubicBezTo>
                  <a:cubicBezTo>
                    <a:pt x="11" y="49"/>
                    <a:pt x="0" y="38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66" y="0"/>
                    <a:pt x="77" y="11"/>
                    <a:pt x="77" y="24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77" y="38"/>
                    <a:pt x="66" y="49"/>
                    <a:pt x="52" y="4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D1319420-F862-45E1-B5F5-1BE726183379}"/>
              </a:ext>
            </a:extLst>
          </p:cNvPr>
          <p:cNvSpPr txBox="1"/>
          <p:nvPr/>
        </p:nvSpPr>
        <p:spPr>
          <a:xfrm>
            <a:off x="8111454" y="4245729"/>
            <a:ext cx="653660" cy="28478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PaaS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10E57C5-9D84-4205-8A24-81F2F63BDFC9}"/>
              </a:ext>
            </a:extLst>
          </p:cNvPr>
          <p:cNvSpPr txBox="1"/>
          <p:nvPr/>
        </p:nvSpPr>
        <p:spPr>
          <a:xfrm>
            <a:off x="5013778" y="4245729"/>
            <a:ext cx="653660" cy="28478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SaaS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4078168-885C-4315-A366-AD97291F587A}"/>
              </a:ext>
            </a:extLst>
          </p:cNvPr>
          <p:cNvSpPr txBox="1"/>
          <p:nvPr/>
        </p:nvSpPr>
        <p:spPr>
          <a:xfrm>
            <a:off x="6030085" y="4234235"/>
            <a:ext cx="1717224" cy="3077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iscoSansTT Heavy" panose="020B0903020201020303" pitchFamily="34" charset="0"/>
                <a:ea typeface="Arial" charset="0"/>
                <a:cs typeface="CiscoSansTT Heavy" panose="020B0903020201020303" pitchFamily="34" charset="0"/>
              </a:rPr>
              <a:t>Intuitive network</a:t>
            </a:r>
          </a:p>
        </p:txBody>
      </p:sp>
      <p:sp>
        <p:nvSpPr>
          <p:cNvPr id="54" name="Title 4">
            <a:extLst>
              <a:ext uri="{FF2B5EF4-FFF2-40B4-BE49-F238E27FC236}">
                <a16:creationId xmlns:a16="http://schemas.microsoft.com/office/drawing/2014/main" id="{E61E784A-F8E3-44AD-94C2-F4709F9FB9CF}"/>
              </a:ext>
            </a:extLst>
          </p:cNvPr>
          <p:cNvSpPr txBox="1">
            <a:spLocks/>
          </p:cNvSpPr>
          <p:nvPr/>
        </p:nvSpPr>
        <p:spPr bwMode="auto">
          <a:xfrm>
            <a:off x="4953975" y="452832"/>
            <a:ext cx="3869444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b="0" i="0" kern="120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800" dirty="0"/>
              <a:t>Self-driving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A918FE-7FF0-43AC-B138-072A0B2EC2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18173" y="2300146"/>
            <a:ext cx="271604" cy="27160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C9569FB-89D7-4ECD-88A6-5EFC2B0014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5825" y="4038764"/>
            <a:ext cx="271604" cy="27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0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Software Defined Everything (</a:t>
            </a:r>
            <a:r>
              <a:rPr lang="en-US" dirty="0" err="1"/>
              <a:t>SDx</a:t>
            </a:r>
            <a:r>
              <a:rPr lang="en-US" dirty="0"/>
              <a:t>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B97C2F-25F4-428A-90CE-B65B5220D6F4}"/>
              </a:ext>
            </a:extLst>
          </p:cNvPr>
          <p:cNvGrpSpPr/>
          <p:nvPr/>
        </p:nvGrpSpPr>
        <p:grpSpPr>
          <a:xfrm>
            <a:off x="6228028" y="2593581"/>
            <a:ext cx="1080000" cy="1080000"/>
            <a:chOff x="457200" y="3242776"/>
            <a:chExt cx="640080" cy="640080"/>
          </a:xfrm>
        </p:grpSpPr>
        <p:grpSp>
          <p:nvGrpSpPr>
            <p:cNvPr id="282" name="Group 258"/>
            <p:cNvGrpSpPr>
              <a:grpSpLocks noChangeAspect="1"/>
            </p:cNvGrpSpPr>
            <p:nvPr/>
          </p:nvGrpSpPr>
          <p:grpSpPr bwMode="auto">
            <a:xfrm>
              <a:off x="561440" y="3358081"/>
              <a:ext cx="429160" cy="400656"/>
              <a:chOff x="3525" y="1319"/>
              <a:chExt cx="813" cy="759"/>
            </a:xfrm>
          </p:grpSpPr>
          <p:sp>
            <p:nvSpPr>
              <p:cNvPr id="283" name="Line 259"/>
              <p:cNvSpPr>
                <a:spLocks noChangeShapeType="1"/>
              </p:cNvSpPr>
              <p:nvPr/>
            </p:nvSpPr>
            <p:spPr bwMode="auto">
              <a:xfrm>
                <a:off x="3775" y="1429"/>
                <a:ext cx="312" cy="539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4" name="Line 260"/>
              <p:cNvSpPr>
                <a:spLocks noChangeShapeType="1"/>
              </p:cNvSpPr>
              <p:nvPr/>
            </p:nvSpPr>
            <p:spPr bwMode="auto">
              <a:xfrm>
                <a:off x="3618" y="1699"/>
                <a:ext cx="624" cy="0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5" name="Line 261"/>
              <p:cNvSpPr>
                <a:spLocks noChangeShapeType="1"/>
              </p:cNvSpPr>
              <p:nvPr/>
            </p:nvSpPr>
            <p:spPr bwMode="auto">
              <a:xfrm flipV="1">
                <a:off x="3775" y="1429"/>
                <a:ext cx="312" cy="539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6" name="Line 262"/>
              <p:cNvSpPr>
                <a:spLocks noChangeShapeType="1"/>
              </p:cNvSpPr>
              <p:nvPr/>
            </p:nvSpPr>
            <p:spPr bwMode="auto">
              <a:xfrm flipH="1">
                <a:off x="3618" y="1429"/>
                <a:ext cx="157" cy="270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7" name="Line 263"/>
              <p:cNvSpPr>
                <a:spLocks noChangeShapeType="1"/>
              </p:cNvSpPr>
              <p:nvPr/>
            </p:nvSpPr>
            <p:spPr bwMode="auto">
              <a:xfrm flipH="1">
                <a:off x="4087" y="1699"/>
                <a:ext cx="155" cy="269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8" name="Line 264"/>
              <p:cNvSpPr>
                <a:spLocks noChangeShapeType="1"/>
              </p:cNvSpPr>
              <p:nvPr/>
            </p:nvSpPr>
            <p:spPr bwMode="auto">
              <a:xfrm>
                <a:off x="3618" y="1699"/>
                <a:ext cx="157" cy="269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9" name="Line 265"/>
              <p:cNvSpPr>
                <a:spLocks noChangeShapeType="1"/>
              </p:cNvSpPr>
              <p:nvPr/>
            </p:nvSpPr>
            <p:spPr bwMode="auto">
              <a:xfrm>
                <a:off x="4087" y="1429"/>
                <a:ext cx="155" cy="270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0" name="Line 266"/>
              <p:cNvSpPr>
                <a:spLocks noChangeShapeType="1"/>
              </p:cNvSpPr>
              <p:nvPr/>
            </p:nvSpPr>
            <p:spPr bwMode="auto">
              <a:xfrm>
                <a:off x="3775" y="1968"/>
                <a:ext cx="312" cy="0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1" name="Line 267"/>
              <p:cNvSpPr>
                <a:spLocks noChangeShapeType="1"/>
              </p:cNvSpPr>
              <p:nvPr/>
            </p:nvSpPr>
            <p:spPr bwMode="auto">
              <a:xfrm>
                <a:off x="3775" y="1429"/>
                <a:ext cx="312" cy="0"/>
              </a:xfrm>
              <a:prstGeom prst="line">
                <a:avLst/>
              </a:prstGeom>
              <a:noFill/>
              <a:ln w="28575" cap="flat">
                <a:solidFill>
                  <a:srgbClr val="282828">
                    <a:lumMod val="75000"/>
                    <a:lumOff val="2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2" name="Freeform 268"/>
              <p:cNvSpPr>
                <a:spLocks/>
              </p:cNvSpPr>
              <p:nvPr/>
            </p:nvSpPr>
            <p:spPr bwMode="auto">
              <a:xfrm>
                <a:off x="3823" y="1591"/>
                <a:ext cx="214" cy="215"/>
              </a:xfrm>
              <a:custGeom>
                <a:avLst/>
                <a:gdLst>
                  <a:gd name="T0" fmla="*/ 79 w 90"/>
                  <a:gd name="T1" fmla="*/ 25 h 90"/>
                  <a:gd name="T2" fmla="*/ 65 w 90"/>
                  <a:gd name="T3" fmla="*/ 79 h 90"/>
                  <a:gd name="T4" fmla="*/ 11 w 90"/>
                  <a:gd name="T5" fmla="*/ 65 h 90"/>
                  <a:gd name="T6" fmla="*/ 25 w 90"/>
                  <a:gd name="T7" fmla="*/ 11 h 90"/>
                  <a:gd name="T8" fmla="*/ 79 w 90"/>
                  <a:gd name="T9" fmla="*/ 2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90">
                    <a:moveTo>
                      <a:pt x="79" y="25"/>
                    </a:moveTo>
                    <a:cubicBezTo>
                      <a:pt x="90" y="44"/>
                      <a:pt x="84" y="68"/>
                      <a:pt x="65" y="79"/>
                    </a:cubicBezTo>
                    <a:cubicBezTo>
                      <a:pt x="46" y="90"/>
                      <a:pt x="22" y="84"/>
                      <a:pt x="11" y="65"/>
                    </a:cubicBezTo>
                    <a:cubicBezTo>
                      <a:pt x="0" y="46"/>
                      <a:pt x="6" y="22"/>
                      <a:pt x="25" y="11"/>
                    </a:cubicBezTo>
                    <a:cubicBezTo>
                      <a:pt x="44" y="0"/>
                      <a:pt x="68" y="6"/>
                      <a:pt x="79" y="25"/>
                    </a:cubicBezTo>
                  </a:path>
                </a:pathLst>
              </a:custGeom>
              <a:solidFill>
                <a:srgbClr val="FB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3" name="Freeform 269"/>
              <p:cNvSpPr>
                <a:spLocks/>
              </p:cNvSpPr>
              <p:nvPr/>
            </p:nvSpPr>
            <p:spPr bwMode="auto">
              <a:xfrm>
                <a:off x="3666" y="1319"/>
                <a:ext cx="216" cy="218"/>
              </a:xfrm>
              <a:custGeom>
                <a:avLst/>
                <a:gdLst>
                  <a:gd name="T0" fmla="*/ 80 w 91"/>
                  <a:gd name="T1" fmla="*/ 26 h 91"/>
                  <a:gd name="T2" fmla="*/ 65 w 91"/>
                  <a:gd name="T3" fmla="*/ 80 h 91"/>
                  <a:gd name="T4" fmla="*/ 11 w 91"/>
                  <a:gd name="T5" fmla="*/ 65 h 91"/>
                  <a:gd name="T6" fmla="*/ 26 w 91"/>
                  <a:gd name="T7" fmla="*/ 11 h 91"/>
                  <a:gd name="T8" fmla="*/ 80 w 91"/>
                  <a:gd name="T9" fmla="*/ 26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91">
                    <a:moveTo>
                      <a:pt x="80" y="26"/>
                    </a:moveTo>
                    <a:cubicBezTo>
                      <a:pt x="91" y="45"/>
                      <a:pt x="84" y="69"/>
                      <a:pt x="65" y="80"/>
                    </a:cubicBezTo>
                    <a:cubicBezTo>
                      <a:pt x="46" y="91"/>
                      <a:pt x="22" y="84"/>
                      <a:pt x="11" y="65"/>
                    </a:cubicBezTo>
                    <a:cubicBezTo>
                      <a:pt x="0" y="46"/>
                      <a:pt x="7" y="22"/>
                      <a:pt x="26" y="11"/>
                    </a:cubicBezTo>
                    <a:cubicBezTo>
                      <a:pt x="45" y="0"/>
                      <a:pt x="69" y="7"/>
                      <a:pt x="80" y="26"/>
                    </a:cubicBezTo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4" name="Freeform 270"/>
              <p:cNvSpPr>
                <a:spLocks/>
              </p:cNvSpPr>
              <p:nvPr/>
            </p:nvSpPr>
            <p:spPr bwMode="auto">
              <a:xfrm>
                <a:off x="3978" y="1861"/>
                <a:ext cx="217" cy="217"/>
              </a:xfrm>
              <a:custGeom>
                <a:avLst/>
                <a:gdLst>
                  <a:gd name="T0" fmla="*/ 80 w 91"/>
                  <a:gd name="T1" fmla="*/ 26 h 91"/>
                  <a:gd name="T2" fmla="*/ 65 w 91"/>
                  <a:gd name="T3" fmla="*/ 80 h 91"/>
                  <a:gd name="T4" fmla="*/ 11 w 91"/>
                  <a:gd name="T5" fmla="*/ 65 h 91"/>
                  <a:gd name="T6" fmla="*/ 26 w 91"/>
                  <a:gd name="T7" fmla="*/ 11 h 91"/>
                  <a:gd name="T8" fmla="*/ 80 w 91"/>
                  <a:gd name="T9" fmla="*/ 26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91">
                    <a:moveTo>
                      <a:pt x="80" y="26"/>
                    </a:moveTo>
                    <a:cubicBezTo>
                      <a:pt x="91" y="45"/>
                      <a:pt x="84" y="69"/>
                      <a:pt x="65" y="80"/>
                    </a:cubicBezTo>
                    <a:cubicBezTo>
                      <a:pt x="46" y="91"/>
                      <a:pt x="22" y="84"/>
                      <a:pt x="11" y="65"/>
                    </a:cubicBezTo>
                    <a:cubicBezTo>
                      <a:pt x="0" y="46"/>
                      <a:pt x="7" y="22"/>
                      <a:pt x="26" y="11"/>
                    </a:cubicBezTo>
                    <a:cubicBezTo>
                      <a:pt x="45" y="0"/>
                      <a:pt x="69" y="7"/>
                      <a:pt x="80" y="26"/>
                    </a:cubicBezTo>
                  </a:path>
                </a:pathLst>
              </a:custGeom>
              <a:solidFill>
                <a:srgbClr val="6EBE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5" name="Oval 271"/>
              <p:cNvSpPr>
                <a:spLocks noChangeArrowheads="1"/>
              </p:cNvSpPr>
              <p:nvPr/>
            </p:nvSpPr>
            <p:spPr bwMode="auto">
              <a:xfrm>
                <a:off x="3525" y="1603"/>
                <a:ext cx="188" cy="191"/>
              </a:xfrm>
              <a:prstGeom prst="ellipse">
                <a:avLst/>
              </a:prstGeom>
              <a:solidFill>
                <a:srgbClr val="6EBE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6" name="Oval 272"/>
              <p:cNvSpPr>
                <a:spLocks noChangeArrowheads="1"/>
              </p:cNvSpPr>
              <p:nvPr/>
            </p:nvSpPr>
            <p:spPr bwMode="auto">
              <a:xfrm>
                <a:off x="4147" y="1603"/>
                <a:ext cx="191" cy="191"/>
              </a:xfrm>
              <a:prstGeom prst="ellipse">
                <a:avLst/>
              </a:pr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7" name="Freeform 273"/>
              <p:cNvSpPr>
                <a:spLocks/>
              </p:cNvSpPr>
              <p:nvPr/>
            </p:nvSpPr>
            <p:spPr bwMode="auto">
              <a:xfrm>
                <a:off x="3978" y="1319"/>
                <a:ext cx="217" cy="218"/>
              </a:xfrm>
              <a:custGeom>
                <a:avLst/>
                <a:gdLst>
                  <a:gd name="T0" fmla="*/ 11 w 91"/>
                  <a:gd name="T1" fmla="*/ 26 h 91"/>
                  <a:gd name="T2" fmla="*/ 26 w 91"/>
                  <a:gd name="T3" fmla="*/ 80 h 91"/>
                  <a:gd name="T4" fmla="*/ 80 w 91"/>
                  <a:gd name="T5" fmla="*/ 65 h 91"/>
                  <a:gd name="T6" fmla="*/ 65 w 91"/>
                  <a:gd name="T7" fmla="*/ 11 h 91"/>
                  <a:gd name="T8" fmla="*/ 11 w 91"/>
                  <a:gd name="T9" fmla="*/ 26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91">
                    <a:moveTo>
                      <a:pt x="11" y="26"/>
                    </a:moveTo>
                    <a:cubicBezTo>
                      <a:pt x="0" y="45"/>
                      <a:pt x="7" y="69"/>
                      <a:pt x="26" y="80"/>
                    </a:cubicBezTo>
                    <a:cubicBezTo>
                      <a:pt x="45" y="91"/>
                      <a:pt x="69" y="84"/>
                      <a:pt x="80" y="65"/>
                    </a:cubicBezTo>
                    <a:cubicBezTo>
                      <a:pt x="91" y="46"/>
                      <a:pt x="84" y="22"/>
                      <a:pt x="65" y="11"/>
                    </a:cubicBezTo>
                    <a:cubicBezTo>
                      <a:pt x="46" y="0"/>
                      <a:pt x="22" y="7"/>
                      <a:pt x="11" y="26"/>
                    </a:cubicBezTo>
                  </a:path>
                </a:pathLst>
              </a:custGeom>
              <a:solidFill>
                <a:srgbClr val="6EBE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8" name="Freeform 274"/>
              <p:cNvSpPr>
                <a:spLocks/>
              </p:cNvSpPr>
              <p:nvPr/>
            </p:nvSpPr>
            <p:spPr bwMode="auto">
              <a:xfrm>
                <a:off x="3666" y="1861"/>
                <a:ext cx="216" cy="217"/>
              </a:xfrm>
              <a:custGeom>
                <a:avLst/>
                <a:gdLst>
                  <a:gd name="T0" fmla="*/ 11 w 91"/>
                  <a:gd name="T1" fmla="*/ 26 h 91"/>
                  <a:gd name="T2" fmla="*/ 26 w 91"/>
                  <a:gd name="T3" fmla="*/ 80 h 91"/>
                  <a:gd name="T4" fmla="*/ 80 w 91"/>
                  <a:gd name="T5" fmla="*/ 65 h 91"/>
                  <a:gd name="T6" fmla="*/ 65 w 91"/>
                  <a:gd name="T7" fmla="*/ 11 h 91"/>
                  <a:gd name="T8" fmla="*/ 11 w 91"/>
                  <a:gd name="T9" fmla="*/ 26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91">
                    <a:moveTo>
                      <a:pt x="11" y="26"/>
                    </a:moveTo>
                    <a:cubicBezTo>
                      <a:pt x="0" y="45"/>
                      <a:pt x="7" y="69"/>
                      <a:pt x="26" y="80"/>
                    </a:cubicBezTo>
                    <a:cubicBezTo>
                      <a:pt x="45" y="91"/>
                      <a:pt x="69" y="84"/>
                      <a:pt x="80" y="65"/>
                    </a:cubicBezTo>
                    <a:cubicBezTo>
                      <a:pt x="91" y="46"/>
                      <a:pt x="84" y="22"/>
                      <a:pt x="65" y="11"/>
                    </a:cubicBezTo>
                    <a:cubicBezTo>
                      <a:pt x="46" y="0"/>
                      <a:pt x="22" y="7"/>
                      <a:pt x="11" y="26"/>
                    </a:cubicBezTo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20" name="Group 319"/>
            <p:cNvGrpSpPr/>
            <p:nvPr/>
          </p:nvGrpSpPr>
          <p:grpSpPr>
            <a:xfrm>
              <a:off x="457200" y="3242776"/>
              <a:ext cx="640080" cy="640080"/>
              <a:chOff x="3709988" y="7054056"/>
              <a:chExt cx="725488" cy="725488"/>
            </a:xfrm>
          </p:grpSpPr>
          <p:sp>
            <p:nvSpPr>
              <p:cNvPr id="321" name="Oval 165"/>
              <p:cNvSpPr>
                <a:spLocks noChangeArrowheads="1"/>
              </p:cNvSpPr>
              <p:nvPr/>
            </p:nvSpPr>
            <p:spPr bwMode="auto">
              <a:xfrm>
                <a:off x="3709988" y="7054056"/>
                <a:ext cx="725488" cy="725488"/>
              </a:xfrm>
              <a:prstGeom prst="ellipse">
                <a:avLst/>
              </a:prstGeom>
              <a:noFill/>
              <a:ln w="50800">
                <a:solidFill>
                  <a:srgbClr val="FFFFFF">
                    <a:lumMod val="85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2" name="Freeform 166"/>
              <p:cNvSpPr>
                <a:spLocks/>
              </p:cNvSpPr>
              <p:nvPr/>
            </p:nvSpPr>
            <p:spPr bwMode="auto">
              <a:xfrm>
                <a:off x="3709988" y="7054056"/>
                <a:ext cx="722313" cy="723900"/>
              </a:xfrm>
              <a:custGeom>
                <a:avLst/>
                <a:gdLst>
                  <a:gd name="T0" fmla="*/ 132 w 265"/>
                  <a:gd name="T1" fmla="*/ 0 h 265"/>
                  <a:gd name="T2" fmla="*/ 265 w 265"/>
                  <a:gd name="T3" fmla="*/ 133 h 265"/>
                  <a:gd name="T4" fmla="*/ 132 w 265"/>
                  <a:gd name="T5" fmla="*/ 265 h 265"/>
                  <a:gd name="T6" fmla="*/ 0 w 265"/>
                  <a:gd name="T7" fmla="*/ 133 h 265"/>
                  <a:gd name="T8" fmla="*/ 0 w 265"/>
                  <a:gd name="T9" fmla="*/ 133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5" h="265">
                    <a:moveTo>
                      <a:pt x="132" y="0"/>
                    </a:moveTo>
                    <a:cubicBezTo>
                      <a:pt x="205" y="0"/>
                      <a:pt x="265" y="60"/>
                      <a:pt x="265" y="133"/>
                    </a:cubicBezTo>
                    <a:cubicBezTo>
                      <a:pt x="265" y="206"/>
                      <a:pt x="205" y="265"/>
                      <a:pt x="132" y="265"/>
                    </a:cubicBezTo>
                    <a:cubicBezTo>
                      <a:pt x="59" y="265"/>
                      <a:pt x="0" y="206"/>
                      <a:pt x="0" y="133"/>
                    </a:cubicBezTo>
                    <a:cubicBezTo>
                      <a:pt x="0" y="133"/>
                      <a:pt x="0" y="133"/>
                      <a:pt x="0" y="133"/>
                    </a:cubicBezTo>
                  </a:path>
                </a:pathLst>
              </a:custGeom>
              <a:noFill/>
              <a:ln w="50800" cap="rnd">
                <a:solidFill>
                  <a:srgbClr val="FBAB1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FEE27E67-AAC2-405A-B03A-BF9556A1A10F}"/>
              </a:ext>
            </a:extLst>
          </p:cNvPr>
          <p:cNvSpPr txBox="1"/>
          <p:nvPr/>
        </p:nvSpPr>
        <p:spPr>
          <a:xfrm>
            <a:off x="6904469" y="3678544"/>
            <a:ext cx="2152280" cy="1179297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lvl="0">
              <a:lnSpc>
                <a:spcPct val="95000"/>
              </a:lnSpc>
              <a:spcBef>
                <a:spcPts val="700"/>
              </a:spcBef>
              <a:defRPr/>
            </a:pPr>
            <a:r>
              <a:rPr lang="en-US" sz="2400" dirty="0">
                <a:solidFill>
                  <a:schemeClr val="accent5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Technology</a:t>
            </a:r>
          </a:p>
          <a:p>
            <a:pPr lvl="0">
              <a:spcBef>
                <a:spcPts val="700"/>
              </a:spcBef>
              <a:defRPr/>
            </a:pPr>
            <a:r>
              <a:rPr lang="en-GB" sz="1400" dirty="0">
                <a:latin typeface="+mn-lt"/>
              </a:rPr>
              <a:t>Controllers &amp; API’s</a:t>
            </a:r>
          </a:p>
          <a:p>
            <a:pPr>
              <a:spcBef>
                <a:spcPts val="0"/>
              </a:spcBef>
              <a:defRPr/>
            </a:pPr>
            <a:r>
              <a:rPr lang="en-GB" sz="1400" dirty="0">
                <a:latin typeface="+mn-lt"/>
              </a:rPr>
              <a:t>CI/CD Toolchain</a:t>
            </a:r>
          </a:p>
          <a:p>
            <a:pPr lvl="0">
              <a:spcBef>
                <a:spcPts val="0"/>
              </a:spcBef>
              <a:defRPr/>
            </a:pPr>
            <a:r>
              <a:rPr lang="en-GB" sz="1400" dirty="0">
                <a:latin typeface="+mn-lt"/>
              </a:rPr>
              <a:t>On-Demand Infra 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051ED1F-ECB4-4D62-8C70-A52D300C987A}"/>
              </a:ext>
            </a:extLst>
          </p:cNvPr>
          <p:cNvSpPr txBox="1"/>
          <p:nvPr/>
        </p:nvSpPr>
        <p:spPr>
          <a:xfrm>
            <a:off x="3315395" y="1150532"/>
            <a:ext cx="2203884" cy="116852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lvl="0" algn="r">
              <a:lnSpc>
                <a:spcPct val="95000"/>
              </a:lnSpc>
              <a:spcBef>
                <a:spcPts val="700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People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iscoSansTT Heavy" panose="020B0903020201020303" pitchFamily="34" charset="0"/>
              <a:cs typeface="CiscoSansTT Heavy" panose="020B0903020201020303" pitchFamily="34" charset="0"/>
            </a:endParaRPr>
          </a:p>
          <a:p>
            <a:pPr lvl="0" algn="r">
              <a:lnSpc>
                <a:spcPct val="95000"/>
              </a:lnSpc>
              <a:spcBef>
                <a:spcPts val="700"/>
              </a:spcBef>
              <a:defRPr/>
            </a:pPr>
            <a:r>
              <a:rPr lang="en-US" sz="1400">
                <a:latin typeface="+mn-lt"/>
                <a:cs typeface="CiscoSansTT" panose="020B0503020201020303" pitchFamily="34" charset="0"/>
              </a:rPr>
              <a:t>Mindset: </a:t>
            </a:r>
            <a:r>
              <a:rPr lang="en-US" sz="1400" dirty="0">
                <a:latin typeface="+mn-lt"/>
                <a:cs typeface="CiscoSansTT" panose="020B0503020201020303" pitchFamily="34" charset="0"/>
              </a:rPr>
              <a:t>Infra as Code</a:t>
            </a:r>
          </a:p>
          <a:p>
            <a:pPr lvl="0" algn="r">
              <a:spcBef>
                <a:spcPts val="0"/>
              </a:spcBef>
              <a:defRPr/>
            </a:pPr>
            <a:r>
              <a:rPr lang="en-US" sz="1400" dirty="0">
                <a:latin typeface="+mn-lt"/>
                <a:cs typeface="CiscoSansTT" panose="020B0503020201020303" pitchFamily="34" charset="0"/>
              </a:rPr>
              <a:t>Roles &amp; Responsibilities</a:t>
            </a:r>
          </a:p>
          <a:p>
            <a:pPr lvl="0" algn="r">
              <a:spcBef>
                <a:spcPts val="0"/>
              </a:spcBef>
              <a:defRPr/>
            </a:pPr>
            <a:r>
              <a:rPr lang="en-US" sz="1400" dirty="0">
                <a:latin typeface="+mn-lt"/>
                <a:cs typeface="CiscoSansTT" panose="020B0503020201020303" pitchFamily="34" charset="0"/>
              </a:rPr>
              <a:t>Skills Transformation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CC5C1DB-F4C8-4CE0-B431-CC8D9CAB810E}"/>
              </a:ext>
            </a:extLst>
          </p:cNvPr>
          <p:cNvSpPr txBox="1"/>
          <p:nvPr/>
        </p:nvSpPr>
        <p:spPr>
          <a:xfrm>
            <a:off x="3548593" y="3678544"/>
            <a:ext cx="1941870" cy="95308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lvl="0" algn="r">
              <a:lnSpc>
                <a:spcPct val="95000"/>
              </a:lnSpc>
              <a:spcBef>
                <a:spcPts val="700"/>
              </a:spcBef>
              <a:defRPr/>
            </a:pPr>
            <a:r>
              <a:rPr lang="en-US" sz="2400" dirty="0">
                <a:solidFill>
                  <a:schemeClr val="accent1"/>
                </a:solidFill>
                <a:latin typeface="CiscoSansTT Heavy" panose="020B0903020201020303" pitchFamily="34" charset="0"/>
                <a:cs typeface="CiscoSansTT Heavy" panose="020B0903020201020303" pitchFamily="34" charset="0"/>
              </a:rPr>
              <a:t>Process</a:t>
            </a:r>
          </a:p>
          <a:p>
            <a:pPr lvl="0" algn="r">
              <a:lnSpc>
                <a:spcPct val="95000"/>
              </a:lnSpc>
              <a:spcBef>
                <a:spcPts val="700"/>
              </a:spcBef>
              <a:defRPr/>
            </a:pPr>
            <a:r>
              <a:rPr lang="en-US" sz="1400" dirty="0">
                <a:latin typeface="+mn-lt"/>
                <a:cs typeface="CiscoSansTT" panose="020B0503020201020303" pitchFamily="34" charset="0"/>
              </a:rPr>
              <a:t>Agile (</a:t>
            </a:r>
            <a:r>
              <a:rPr lang="en-US" sz="1400" dirty="0" err="1">
                <a:latin typeface="+mn-lt"/>
                <a:cs typeface="CiscoSansTT" panose="020B0503020201020303" pitchFamily="34" charset="0"/>
              </a:rPr>
              <a:t>SAFe</a:t>
            </a:r>
            <a:r>
              <a:rPr lang="en-US" sz="1400" dirty="0">
                <a:latin typeface="+mn-lt"/>
                <a:cs typeface="CiscoSansTT" panose="020B0503020201020303" pitchFamily="34" charset="0"/>
              </a:rPr>
              <a:t>)</a:t>
            </a:r>
          </a:p>
          <a:p>
            <a:pPr algn="r">
              <a:spcBef>
                <a:spcPts val="0"/>
              </a:spcBef>
              <a:defRPr/>
            </a:pPr>
            <a:r>
              <a:rPr lang="en-US" sz="1400" dirty="0" err="1">
                <a:latin typeface="+mn-lt"/>
                <a:cs typeface="CiscoSansTT" panose="020B0503020201020303" pitchFamily="34" charset="0"/>
              </a:rPr>
              <a:t>DevSecOps</a:t>
            </a:r>
            <a:endParaRPr lang="en-US" sz="1400" dirty="0">
              <a:latin typeface="+mn-lt"/>
              <a:cs typeface="CiscoSansTT" panose="020B05030202010203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6E53DA-61DB-4AC6-8A83-4134C74AC921}"/>
              </a:ext>
            </a:extLst>
          </p:cNvPr>
          <p:cNvGrpSpPr/>
          <p:nvPr/>
        </p:nvGrpSpPr>
        <p:grpSpPr>
          <a:xfrm>
            <a:off x="5190118" y="2617658"/>
            <a:ext cx="1080000" cy="1080000"/>
            <a:chOff x="7894320" y="3242776"/>
            <a:chExt cx="640080" cy="640080"/>
          </a:xfrm>
        </p:grpSpPr>
        <p:grpSp>
          <p:nvGrpSpPr>
            <p:cNvPr id="267" name="Group 266"/>
            <p:cNvGrpSpPr>
              <a:grpSpLocks noChangeAspect="1"/>
            </p:cNvGrpSpPr>
            <p:nvPr/>
          </p:nvGrpSpPr>
          <p:grpSpPr>
            <a:xfrm>
              <a:off x="8033055" y="3375531"/>
              <a:ext cx="362610" cy="365760"/>
              <a:chOff x="12587345" y="2301556"/>
              <a:chExt cx="114999" cy="115998"/>
            </a:xfrm>
            <a:solidFill>
              <a:srgbClr val="005073"/>
            </a:solidFill>
          </p:grpSpPr>
          <p:sp>
            <p:nvSpPr>
              <p:cNvPr id="268" name="Freeform 36"/>
              <p:cNvSpPr>
                <a:spLocks noChangeAspect="1"/>
              </p:cNvSpPr>
              <p:nvPr/>
            </p:nvSpPr>
            <p:spPr bwMode="auto">
              <a:xfrm>
                <a:off x="12634348" y="2325555"/>
                <a:ext cx="20999" cy="22999"/>
              </a:xfrm>
              <a:custGeom>
                <a:avLst/>
                <a:gdLst>
                  <a:gd name="T0" fmla="*/ 9 w 9"/>
                  <a:gd name="T1" fmla="*/ 0 h 10"/>
                  <a:gd name="T2" fmla="*/ 7 w 9"/>
                  <a:gd name="T3" fmla="*/ 0 h 10"/>
                  <a:gd name="T4" fmla="*/ 0 w 9"/>
                  <a:gd name="T5" fmla="*/ 0 h 10"/>
                  <a:gd name="T6" fmla="*/ 0 w 9"/>
                  <a:gd name="T7" fmla="*/ 10 h 10"/>
                  <a:gd name="T8" fmla="*/ 9 w 9"/>
                  <a:gd name="T9" fmla="*/ 10 h 10"/>
                  <a:gd name="T10" fmla="*/ 9 w 9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0">
                    <a:moveTo>
                      <a:pt x="9" y="0"/>
                    </a:moveTo>
                    <a:cubicBezTo>
                      <a:pt x="9" y="0"/>
                      <a:pt x="8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9" name="Freeform 37"/>
              <p:cNvSpPr>
                <a:spLocks noChangeAspect="1"/>
              </p:cNvSpPr>
              <p:nvPr/>
            </p:nvSpPr>
            <p:spPr bwMode="auto">
              <a:xfrm>
                <a:off x="12634348" y="2301556"/>
                <a:ext cx="20999" cy="23999"/>
              </a:xfrm>
              <a:custGeom>
                <a:avLst/>
                <a:gdLst>
                  <a:gd name="T0" fmla="*/ 4 w 9"/>
                  <a:gd name="T1" fmla="*/ 0 h 10"/>
                  <a:gd name="T2" fmla="*/ 0 w 9"/>
                  <a:gd name="T3" fmla="*/ 5 h 10"/>
                  <a:gd name="T4" fmla="*/ 0 w 9"/>
                  <a:gd name="T5" fmla="*/ 10 h 10"/>
                  <a:gd name="T6" fmla="*/ 7 w 9"/>
                  <a:gd name="T7" fmla="*/ 10 h 10"/>
                  <a:gd name="T8" fmla="*/ 9 w 9"/>
                  <a:gd name="T9" fmla="*/ 10 h 10"/>
                  <a:gd name="T10" fmla="*/ 9 w 9"/>
                  <a:gd name="T11" fmla="*/ 5 h 10"/>
                  <a:gd name="T12" fmla="*/ 4 w 9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0">
                    <a:moveTo>
                      <a:pt x="4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9" y="10"/>
                      <a:pt x="9" y="10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7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0" name="Freeform 38"/>
              <p:cNvSpPr>
                <a:spLocks noChangeAspect="1"/>
              </p:cNvSpPr>
              <p:nvPr/>
            </p:nvSpPr>
            <p:spPr bwMode="auto">
              <a:xfrm>
                <a:off x="12634348" y="2377554"/>
                <a:ext cx="20999" cy="39999"/>
              </a:xfrm>
              <a:custGeom>
                <a:avLst/>
                <a:gdLst>
                  <a:gd name="T0" fmla="*/ 9 w 9"/>
                  <a:gd name="T1" fmla="*/ 0 h 17"/>
                  <a:gd name="T2" fmla="*/ 0 w 9"/>
                  <a:gd name="T3" fmla="*/ 0 h 17"/>
                  <a:gd name="T4" fmla="*/ 0 w 9"/>
                  <a:gd name="T5" fmla="*/ 13 h 17"/>
                  <a:gd name="T6" fmla="*/ 4 w 9"/>
                  <a:gd name="T7" fmla="*/ 17 h 17"/>
                  <a:gd name="T8" fmla="*/ 9 w 9"/>
                  <a:gd name="T9" fmla="*/ 13 h 17"/>
                  <a:gd name="T10" fmla="*/ 9 w 9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7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7" y="17"/>
                      <a:pt x="9" y="15"/>
                      <a:pt x="9" y="13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1" name="Rectangle 39"/>
              <p:cNvSpPr>
                <a:spLocks noChangeAspect="1" noChangeArrowheads="1"/>
              </p:cNvSpPr>
              <p:nvPr/>
            </p:nvSpPr>
            <p:spPr bwMode="auto">
              <a:xfrm>
                <a:off x="12634348" y="2370554"/>
                <a:ext cx="20999" cy="70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2" name="Rectangle 40"/>
              <p:cNvSpPr>
                <a:spLocks noChangeAspect="1" noChangeArrowheads="1"/>
              </p:cNvSpPr>
              <p:nvPr/>
            </p:nvSpPr>
            <p:spPr bwMode="auto">
              <a:xfrm>
                <a:off x="12634348" y="2370554"/>
                <a:ext cx="20999" cy="70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3" name="Freeform 41"/>
              <p:cNvSpPr>
                <a:spLocks noChangeAspect="1" noEditPoints="1"/>
              </p:cNvSpPr>
              <p:nvPr/>
            </p:nvSpPr>
            <p:spPr bwMode="auto">
              <a:xfrm>
                <a:off x="12587348" y="2348555"/>
                <a:ext cx="114996" cy="21999"/>
              </a:xfrm>
              <a:custGeom>
                <a:avLst/>
                <a:gdLst>
                  <a:gd name="T0" fmla="*/ 20 w 49"/>
                  <a:gd name="T1" fmla="*/ 0 h 9"/>
                  <a:gd name="T2" fmla="*/ 4 w 49"/>
                  <a:gd name="T3" fmla="*/ 0 h 9"/>
                  <a:gd name="T4" fmla="*/ 0 w 49"/>
                  <a:gd name="T5" fmla="*/ 5 h 9"/>
                  <a:gd name="T6" fmla="*/ 4 w 49"/>
                  <a:gd name="T7" fmla="*/ 9 h 9"/>
                  <a:gd name="T8" fmla="*/ 20 w 49"/>
                  <a:gd name="T9" fmla="*/ 9 h 9"/>
                  <a:gd name="T10" fmla="*/ 20 w 49"/>
                  <a:gd name="T11" fmla="*/ 0 h 9"/>
                  <a:gd name="T12" fmla="*/ 44 w 49"/>
                  <a:gd name="T13" fmla="*/ 0 h 9"/>
                  <a:gd name="T14" fmla="*/ 29 w 49"/>
                  <a:gd name="T15" fmla="*/ 0 h 9"/>
                  <a:gd name="T16" fmla="*/ 29 w 49"/>
                  <a:gd name="T17" fmla="*/ 9 h 9"/>
                  <a:gd name="T18" fmla="*/ 44 w 49"/>
                  <a:gd name="T19" fmla="*/ 9 h 9"/>
                  <a:gd name="T20" fmla="*/ 49 w 49"/>
                  <a:gd name="T21" fmla="*/ 5 h 9"/>
                  <a:gd name="T22" fmla="*/ 44 w 49"/>
                  <a:gd name="T2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" h="9">
                    <a:moveTo>
                      <a:pt x="2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2" y="9"/>
                      <a:pt x="4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0"/>
                      <a:pt x="20" y="0"/>
                      <a:pt x="20" y="0"/>
                    </a:cubicBezTo>
                    <a:moveTo>
                      <a:pt x="44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7" y="9"/>
                      <a:pt x="49" y="7"/>
                      <a:pt x="49" y="5"/>
                    </a:cubicBezTo>
                    <a:cubicBezTo>
                      <a:pt x="49" y="2"/>
                      <a:pt x="47" y="0"/>
                      <a:pt x="4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4" name="Rectangle 42"/>
              <p:cNvSpPr>
                <a:spLocks noChangeAspect="1" noChangeArrowheads="1"/>
              </p:cNvSpPr>
              <p:nvPr/>
            </p:nvSpPr>
            <p:spPr bwMode="auto">
              <a:xfrm>
                <a:off x="12634347" y="2348555"/>
                <a:ext cx="20999" cy="2199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5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12634347" y="2348555"/>
                <a:ext cx="20999" cy="2199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6" name="Freeform 44"/>
              <p:cNvSpPr>
                <a:spLocks noChangeAspect="1"/>
              </p:cNvSpPr>
              <p:nvPr/>
            </p:nvSpPr>
            <p:spPr bwMode="auto">
              <a:xfrm>
                <a:off x="12634347" y="2301558"/>
                <a:ext cx="20999" cy="115996"/>
              </a:xfrm>
              <a:custGeom>
                <a:avLst/>
                <a:gdLst>
                  <a:gd name="T0" fmla="*/ 0 w 9"/>
                  <a:gd name="T1" fmla="*/ 45 h 49"/>
                  <a:gd name="T2" fmla="*/ 0 w 9"/>
                  <a:gd name="T3" fmla="*/ 5 h 49"/>
                  <a:gd name="T4" fmla="*/ 4 w 9"/>
                  <a:gd name="T5" fmla="*/ 0 h 49"/>
                  <a:gd name="T6" fmla="*/ 9 w 9"/>
                  <a:gd name="T7" fmla="*/ 5 h 49"/>
                  <a:gd name="T8" fmla="*/ 9 w 9"/>
                  <a:gd name="T9" fmla="*/ 45 h 49"/>
                  <a:gd name="T10" fmla="*/ 4 w 9"/>
                  <a:gd name="T11" fmla="*/ 49 h 49"/>
                  <a:gd name="T12" fmla="*/ 0 w 9"/>
                  <a:gd name="T13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49">
                    <a:moveTo>
                      <a:pt x="0" y="4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9" y="2"/>
                      <a:pt x="9" y="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7"/>
                      <a:pt x="7" y="49"/>
                      <a:pt x="4" y="49"/>
                    </a:cubicBezTo>
                    <a:cubicBezTo>
                      <a:pt x="2" y="49"/>
                      <a:pt x="0" y="47"/>
                      <a:pt x="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7" name="Freeform 45"/>
              <p:cNvSpPr>
                <a:spLocks noChangeAspect="1"/>
              </p:cNvSpPr>
              <p:nvPr/>
            </p:nvSpPr>
            <p:spPr bwMode="auto">
              <a:xfrm>
                <a:off x="12587373" y="2348557"/>
                <a:ext cx="114996" cy="21999"/>
              </a:xfrm>
              <a:custGeom>
                <a:avLst/>
                <a:gdLst>
                  <a:gd name="T0" fmla="*/ 4 w 49"/>
                  <a:gd name="T1" fmla="*/ 0 h 9"/>
                  <a:gd name="T2" fmla="*/ 44 w 49"/>
                  <a:gd name="T3" fmla="*/ 0 h 9"/>
                  <a:gd name="T4" fmla="*/ 49 w 49"/>
                  <a:gd name="T5" fmla="*/ 5 h 9"/>
                  <a:gd name="T6" fmla="*/ 44 w 49"/>
                  <a:gd name="T7" fmla="*/ 9 h 9"/>
                  <a:gd name="T8" fmla="*/ 4 w 49"/>
                  <a:gd name="T9" fmla="*/ 9 h 9"/>
                  <a:gd name="T10" fmla="*/ 0 w 49"/>
                  <a:gd name="T11" fmla="*/ 5 h 9"/>
                  <a:gd name="T12" fmla="*/ 4 w 49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9">
                    <a:moveTo>
                      <a:pt x="4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7" y="0"/>
                      <a:pt x="49" y="2"/>
                      <a:pt x="49" y="5"/>
                    </a:cubicBezTo>
                    <a:cubicBezTo>
                      <a:pt x="49" y="7"/>
                      <a:pt x="47" y="9"/>
                      <a:pt x="4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8" name="Freeform 46"/>
              <p:cNvSpPr>
                <a:spLocks noChangeAspect="1"/>
              </p:cNvSpPr>
              <p:nvPr/>
            </p:nvSpPr>
            <p:spPr bwMode="auto">
              <a:xfrm>
                <a:off x="12598381" y="2313558"/>
                <a:ext cx="92997" cy="91997"/>
              </a:xfrm>
              <a:custGeom>
                <a:avLst/>
                <a:gdLst>
                  <a:gd name="T0" fmla="*/ 2 w 39"/>
                  <a:gd name="T1" fmla="*/ 30 h 39"/>
                  <a:gd name="T2" fmla="*/ 30 w 39"/>
                  <a:gd name="T3" fmla="*/ 2 h 39"/>
                  <a:gd name="T4" fmla="*/ 37 w 39"/>
                  <a:gd name="T5" fmla="*/ 2 h 39"/>
                  <a:gd name="T6" fmla="*/ 37 w 39"/>
                  <a:gd name="T7" fmla="*/ 9 h 39"/>
                  <a:gd name="T8" fmla="*/ 9 w 39"/>
                  <a:gd name="T9" fmla="*/ 37 h 39"/>
                  <a:gd name="T10" fmla="*/ 2 w 39"/>
                  <a:gd name="T11" fmla="*/ 37 h 39"/>
                  <a:gd name="T12" fmla="*/ 2 w 39"/>
                  <a:gd name="T13" fmla="*/ 3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39">
                    <a:moveTo>
                      <a:pt x="2" y="30"/>
                    </a:moveTo>
                    <a:cubicBezTo>
                      <a:pt x="30" y="2"/>
                      <a:pt x="30" y="2"/>
                      <a:pt x="30" y="2"/>
                    </a:cubicBezTo>
                    <a:cubicBezTo>
                      <a:pt x="32" y="0"/>
                      <a:pt x="35" y="0"/>
                      <a:pt x="37" y="2"/>
                    </a:cubicBezTo>
                    <a:cubicBezTo>
                      <a:pt x="39" y="4"/>
                      <a:pt x="39" y="7"/>
                      <a:pt x="37" y="9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7" y="39"/>
                      <a:pt x="4" y="39"/>
                      <a:pt x="2" y="37"/>
                    </a:cubicBezTo>
                    <a:cubicBezTo>
                      <a:pt x="0" y="35"/>
                      <a:pt x="0" y="32"/>
                      <a:pt x="2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9" name="Freeform 47"/>
              <p:cNvSpPr>
                <a:spLocks noChangeAspect="1"/>
              </p:cNvSpPr>
              <p:nvPr/>
            </p:nvSpPr>
            <p:spPr bwMode="auto">
              <a:xfrm>
                <a:off x="12598373" y="2313558"/>
                <a:ext cx="92997" cy="91997"/>
              </a:xfrm>
              <a:custGeom>
                <a:avLst/>
                <a:gdLst>
                  <a:gd name="T0" fmla="*/ 9 w 39"/>
                  <a:gd name="T1" fmla="*/ 2 h 39"/>
                  <a:gd name="T2" fmla="*/ 37 w 39"/>
                  <a:gd name="T3" fmla="*/ 30 h 39"/>
                  <a:gd name="T4" fmla="*/ 37 w 39"/>
                  <a:gd name="T5" fmla="*/ 37 h 39"/>
                  <a:gd name="T6" fmla="*/ 30 w 39"/>
                  <a:gd name="T7" fmla="*/ 37 h 39"/>
                  <a:gd name="T8" fmla="*/ 2 w 39"/>
                  <a:gd name="T9" fmla="*/ 9 h 39"/>
                  <a:gd name="T10" fmla="*/ 2 w 39"/>
                  <a:gd name="T11" fmla="*/ 2 h 39"/>
                  <a:gd name="T12" fmla="*/ 9 w 39"/>
                  <a:gd name="T13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39">
                    <a:moveTo>
                      <a:pt x="9" y="2"/>
                    </a:moveTo>
                    <a:cubicBezTo>
                      <a:pt x="37" y="30"/>
                      <a:pt x="37" y="30"/>
                      <a:pt x="37" y="30"/>
                    </a:cubicBezTo>
                    <a:cubicBezTo>
                      <a:pt x="39" y="32"/>
                      <a:pt x="39" y="35"/>
                      <a:pt x="37" y="37"/>
                    </a:cubicBezTo>
                    <a:cubicBezTo>
                      <a:pt x="35" y="39"/>
                      <a:pt x="32" y="39"/>
                      <a:pt x="30" y="3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0" y="7"/>
                      <a:pt x="0" y="4"/>
                      <a:pt x="2" y="2"/>
                    </a:cubicBezTo>
                    <a:cubicBezTo>
                      <a:pt x="4" y="0"/>
                      <a:pt x="7" y="0"/>
                      <a:pt x="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0" name="Oval 48"/>
              <p:cNvSpPr>
                <a:spLocks noChangeAspect="1" noChangeArrowheads="1"/>
              </p:cNvSpPr>
              <p:nvPr/>
            </p:nvSpPr>
            <p:spPr bwMode="auto">
              <a:xfrm>
                <a:off x="12627372" y="2341557"/>
                <a:ext cx="34999" cy="3599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1" name="Freeform 49"/>
              <p:cNvSpPr>
                <a:spLocks noChangeAspect="1" noEditPoints="1"/>
              </p:cNvSpPr>
              <p:nvPr/>
            </p:nvSpPr>
            <p:spPr bwMode="auto">
              <a:xfrm>
                <a:off x="12608373" y="2325559"/>
                <a:ext cx="70998" cy="70998"/>
              </a:xfrm>
              <a:custGeom>
                <a:avLst/>
                <a:gdLst>
                  <a:gd name="T0" fmla="*/ 15 w 30"/>
                  <a:gd name="T1" fmla="*/ 7 h 30"/>
                  <a:gd name="T2" fmla="*/ 23 w 30"/>
                  <a:gd name="T3" fmla="*/ 15 h 30"/>
                  <a:gd name="T4" fmla="*/ 15 w 30"/>
                  <a:gd name="T5" fmla="*/ 22 h 30"/>
                  <a:gd name="T6" fmla="*/ 8 w 30"/>
                  <a:gd name="T7" fmla="*/ 15 h 30"/>
                  <a:gd name="T8" fmla="*/ 15 w 30"/>
                  <a:gd name="T9" fmla="*/ 7 h 30"/>
                  <a:gd name="T10" fmla="*/ 15 w 30"/>
                  <a:gd name="T11" fmla="*/ 0 h 30"/>
                  <a:gd name="T12" fmla="*/ 0 w 30"/>
                  <a:gd name="T13" fmla="*/ 15 h 30"/>
                  <a:gd name="T14" fmla="*/ 15 w 30"/>
                  <a:gd name="T15" fmla="*/ 30 h 30"/>
                  <a:gd name="T16" fmla="*/ 30 w 30"/>
                  <a:gd name="T17" fmla="*/ 15 h 30"/>
                  <a:gd name="T18" fmla="*/ 15 w 30"/>
                  <a:gd name="T1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30">
                    <a:moveTo>
                      <a:pt x="15" y="7"/>
                    </a:moveTo>
                    <a:cubicBezTo>
                      <a:pt x="20" y="7"/>
                      <a:pt x="23" y="10"/>
                      <a:pt x="23" y="15"/>
                    </a:cubicBezTo>
                    <a:cubicBezTo>
                      <a:pt x="23" y="19"/>
                      <a:pt x="20" y="22"/>
                      <a:pt x="15" y="22"/>
                    </a:cubicBezTo>
                    <a:cubicBezTo>
                      <a:pt x="11" y="22"/>
                      <a:pt x="8" y="19"/>
                      <a:pt x="8" y="15"/>
                    </a:cubicBezTo>
                    <a:cubicBezTo>
                      <a:pt x="8" y="10"/>
                      <a:pt x="11" y="7"/>
                      <a:pt x="15" y="7"/>
                    </a:cubicBezTo>
                    <a:moveTo>
                      <a:pt x="15" y="0"/>
                    </a:moveTo>
                    <a:cubicBezTo>
                      <a:pt x="7" y="0"/>
                      <a:pt x="0" y="6"/>
                      <a:pt x="0" y="15"/>
                    </a:cubicBezTo>
                    <a:cubicBezTo>
                      <a:pt x="0" y="23"/>
                      <a:pt x="7" y="30"/>
                      <a:pt x="15" y="30"/>
                    </a:cubicBezTo>
                    <a:cubicBezTo>
                      <a:pt x="24" y="30"/>
                      <a:pt x="30" y="23"/>
                      <a:pt x="30" y="15"/>
                    </a:cubicBezTo>
                    <a:cubicBezTo>
                      <a:pt x="30" y="6"/>
                      <a:pt x="24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17" name="Group 316"/>
            <p:cNvGrpSpPr/>
            <p:nvPr/>
          </p:nvGrpSpPr>
          <p:grpSpPr>
            <a:xfrm>
              <a:off x="7894320" y="3242776"/>
              <a:ext cx="640080" cy="640080"/>
              <a:chOff x="7842250" y="4325144"/>
              <a:chExt cx="727075" cy="727075"/>
            </a:xfrm>
          </p:grpSpPr>
          <p:sp>
            <p:nvSpPr>
              <p:cNvPr id="318" name="Oval 236"/>
              <p:cNvSpPr>
                <a:spLocks noChangeArrowheads="1"/>
              </p:cNvSpPr>
              <p:nvPr/>
            </p:nvSpPr>
            <p:spPr bwMode="auto">
              <a:xfrm>
                <a:off x="7842250" y="4325144"/>
                <a:ext cx="727075" cy="727075"/>
              </a:xfrm>
              <a:prstGeom prst="ellipse">
                <a:avLst/>
              </a:prstGeom>
              <a:noFill/>
              <a:ln w="50800">
                <a:solidFill>
                  <a:srgbClr val="FFFFFF">
                    <a:lumMod val="85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9" name="Freeform 237"/>
              <p:cNvSpPr>
                <a:spLocks/>
              </p:cNvSpPr>
              <p:nvPr/>
            </p:nvSpPr>
            <p:spPr bwMode="auto">
              <a:xfrm>
                <a:off x="8205788" y="4325144"/>
                <a:ext cx="360363" cy="723900"/>
              </a:xfrm>
              <a:custGeom>
                <a:avLst/>
                <a:gdLst>
                  <a:gd name="T0" fmla="*/ 0 w 132"/>
                  <a:gd name="T1" fmla="*/ 0 h 265"/>
                  <a:gd name="T2" fmla="*/ 132 w 132"/>
                  <a:gd name="T3" fmla="*/ 133 h 265"/>
                  <a:gd name="T4" fmla="*/ 0 w 132"/>
                  <a:gd name="T5" fmla="*/ 265 h 265"/>
                  <a:gd name="T6" fmla="*/ 0 w 132"/>
                  <a:gd name="T7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2" h="265">
                    <a:moveTo>
                      <a:pt x="0" y="0"/>
                    </a:moveTo>
                    <a:cubicBezTo>
                      <a:pt x="73" y="0"/>
                      <a:pt x="132" y="60"/>
                      <a:pt x="132" y="133"/>
                    </a:cubicBezTo>
                    <a:cubicBezTo>
                      <a:pt x="132" y="206"/>
                      <a:pt x="73" y="265"/>
                      <a:pt x="0" y="265"/>
                    </a:cubicBezTo>
                    <a:cubicBezTo>
                      <a:pt x="0" y="265"/>
                      <a:pt x="0" y="265"/>
                      <a:pt x="0" y="265"/>
                    </a:cubicBezTo>
                  </a:path>
                </a:pathLst>
              </a:custGeom>
              <a:noFill/>
              <a:ln w="50800" cap="rnd">
                <a:solidFill>
                  <a:srgbClr val="00BCEB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96E8298-4C4F-433A-9558-3A99DC7EBD81}"/>
              </a:ext>
            </a:extLst>
          </p:cNvPr>
          <p:cNvGrpSpPr/>
          <p:nvPr/>
        </p:nvGrpSpPr>
        <p:grpSpPr>
          <a:xfrm>
            <a:off x="5689210" y="1722585"/>
            <a:ext cx="1080000" cy="1080000"/>
            <a:chOff x="7888414" y="1643849"/>
            <a:chExt cx="640080" cy="640080"/>
          </a:xfrm>
        </p:grpSpPr>
        <p:grpSp>
          <p:nvGrpSpPr>
            <p:cNvPr id="260" name="Group 259"/>
            <p:cNvGrpSpPr/>
            <p:nvPr/>
          </p:nvGrpSpPr>
          <p:grpSpPr>
            <a:xfrm>
              <a:off x="8055126" y="1763225"/>
              <a:ext cx="306656" cy="401328"/>
              <a:chOff x="6052740" y="2246889"/>
              <a:chExt cx="595982" cy="779976"/>
            </a:xfrm>
          </p:grpSpPr>
          <p:sp>
            <p:nvSpPr>
              <p:cNvPr id="261" name="Freeform 642"/>
              <p:cNvSpPr>
                <a:spLocks noChangeAspect="1"/>
              </p:cNvSpPr>
              <p:nvPr/>
            </p:nvSpPr>
            <p:spPr bwMode="auto">
              <a:xfrm>
                <a:off x="6449728" y="2478882"/>
                <a:ext cx="198994" cy="398988"/>
              </a:xfrm>
              <a:custGeom>
                <a:avLst/>
                <a:gdLst>
                  <a:gd name="T0" fmla="*/ 42 w 84"/>
                  <a:gd name="T1" fmla="*/ 169 h 169"/>
                  <a:gd name="T2" fmla="*/ 42 w 84"/>
                  <a:gd name="T3" fmla="*/ 169 h 169"/>
                  <a:gd name="T4" fmla="*/ 0 w 84"/>
                  <a:gd name="T5" fmla="*/ 127 h 169"/>
                  <a:gd name="T6" fmla="*/ 0 w 84"/>
                  <a:gd name="T7" fmla="*/ 42 h 169"/>
                  <a:gd name="T8" fmla="*/ 42 w 84"/>
                  <a:gd name="T9" fmla="*/ 0 h 169"/>
                  <a:gd name="T10" fmla="*/ 84 w 84"/>
                  <a:gd name="T11" fmla="*/ 42 h 169"/>
                  <a:gd name="T12" fmla="*/ 84 w 84"/>
                  <a:gd name="T13" fmla="*/ 127 h 169"/>
                  <a:gd name="T14" fmla="*/ 42 w 84"/>
                  <a:gd name="T15" fmla="*/ 16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4" h="169">
                    <a:moveTo>
                      <a:pt x="42" y="169"/>
                    </a:moveTo>
                    <a:cubicBezTo>
                      <a:pt x="42" y="169"/>
                      <a:pt x="42" y="169"/>
                      <a:pt x="42" y="169"/>
                    </a:cubicBezTo>
                    <a:cubicBezTo>
                      <a:pt x="19" y="169"/>
                      <a:pt x="0" y="150"/>
                      <a:pt x="0" y="127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19"/>
                      <a:pt x="19" y="0"/>
                      <a:pt x="42" y="0"/>
                    </a:cubicBezTo>
                    <a:cubicBezTo>
                      <a:pt x="65" y="0"/>
                      <a:pt x="84" y="19"/>
                      <a:pt x="84" y="42"/>
                    </a:cubicBezTo>
                    <a:cubicBezTo>
                      <a:pt x="84" y="127"/>
                      <a:pt x="84" y="127"/>
                      <a:pt x="84" y="127"/>
                    </a:cubicBezTo>
                    <a:cubicBezTo>
                      <a:pt x="84" y="150"/>
                      <a:pt x="65" y="169"/>
                      <a:pt x="42" y="169"/>
                    </a:cubicBezTo>
                  </a:path>
                </a:pathLst>
              </a:custGeom>
              <a:solidFill>
                <a:srgbClr val="00BB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2" name="Oval 643"/>
              <p:cNvSpPr>
                <a:spLocks noChangeAspect="1" noChangeArrowheads="1"/>
              </p:cNvSpPr>
              <p:nvPr/>
            </p:nvSpPr>
            <p:spPr bwMode="auto">
              <a:xfrm>
                <a:off x="6494727" y="2352886"/>
                <a:ext cx="108997" cy="106997"/>
              </a:xfrm>
              <a:prstGeom prst="ellipse">
                <a:avLst/>
              </a:prstGeom>
              <a:solidFill>
                <a:srgbClr val="00BB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3" name="Freeform 644"/>
              <p:cNvSpPr>
                <a:spLocks noChangeAspect="1"/>
              </p:cNvSpPr>
              <p:nvPr/>
            </p:nvSpPr>
            <p:spPr bwMode="auto">
              <a:xfrm>
                <a:off x="6052740" y="2478882"/>
                <a:ext cx="200994" cy="398988"/>
              </a:xfrm>
              <a:custGeom>
                <a:avLst/>
                <a:gdLst>
                  <a:gd name="T0" fmla="*/ 43 w 85"/>
                  <a:gd name="T1" fmla="*/ 169 h 169"/>
                  <a:gd name="T2" fmla="*/ 43 w 85"/>
                  <a:gd name="T3" fmla="*/ 169 h 169"/>
                  <a:gd name="T4" fmla="*/ 0 w 85"/>
                  <a:gd name="T5" fmla="*/ 127 h 169"/>
                  <a:gd name="T6" fmla="*/ 0 w 85"/>
                  <a:gd name="T7" fmla="*/ 42 h 169"/>
                  <a:gd name="T8" fmla="*/ 43 w 85"/>
                  <a:gd name="T9" fmla="*/ 0 h 169"/>
                  <a:gd name="T10" fmla="*/ 85 w 85"/>
                  <a:gd name="T11" fmla="*/ 42 h 169"/>
                  <a:gd name="T12" fmla="*/ 85 w 85"/>
                  <a:gd name="T13" fmla="*/ 127 h 169"/>
                  <a:gd name="T14" fmla="*/ 43 w 85"/>
                  <a:gd name="T15" fmla="*/ 16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5" h="169">
                    <a:moveTo>
                      <a:pt x="43" y="169"/>
                    </a:moveTo>
                    <a:cubicBezTo>
                      <a:pt x="43" y="169"/>
                      <a:pt x="43" y="169"/>
                      <a:pt x="43" y="169"/>
                    </a:cubicBezTo>
                    <a:cubicBezTo>
                      <a:pt x="19" y="169"/>
                      <a:pt x="0" y="150"/>
                      <a:pt x="0" y="127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19"/>
                      <a:pt x="19" y="0"/>
                      <a:pt x="43" y="0"/>
                    </a:cubicBezTo>
                    <a:cubicBezTo>
                      <a:pt x="66" y="0"/>
                      <a:pt x="85" y="19"/>
                      <a:pt x="85" y="42"/>
                    </a:cubicBezTo>
                    <a:cubicBezTo>
                      <a:pt x="85" y="127"/>
                      <a:pt x="85" y="127"/>
                      <a:pt x="85" y="127"/>
                    </a:cubicBezTo>
                    <a:cubicBezTo>
                      <a:pt x="85" y="150"/>
                      <a:pt x="66" y="169"/>
                      <a:pt x="43" y="169"/>
                    </a:cubicBezTo>
                  </a:path>
                </a:pathLst>
              </a:custGeom>
              <a:solidFill>
                <a:srgbClr val="6EBD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4" name="Oval 645"/>
              <p:cNvSpPr>
                <a:spLocks noChangeAspect="1" noChangeArrowheads="1"/>
              </p:cNvSpPr>
              <p:nvPr/>
            </p:nvSpPr>
            <p:spPr bwMode="auto">
              <a:xfrm>
                <a:off x="6100739" y="2352886"/>
                <a:ext cx="105997" cy="106997"/>
              </a:xfrm>
              <a:prstGeom prst="ellipse">
                <a:avLst/>
              </a:prstGeom>
              <a:solidFill>
                <a:srgbClr val="6EBD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5" name="Freeform 646"/>
              <p:cNvSpPr>
                <a:spLocks noChangeAspect="1"/>
              </p:cNvSpPr>
              <p:nvPr/>
            </p:nvSpPr>
            <p:spPr bwMode="auto">
              <a:xfrm>
                <a:off x="6204736" y="2433883"/>
                <a:ext cx="294991" cy="592982"/>
              </a:xfrm>
              <a:custGeom>
                <a:avLst/>
                <a:gdLst>
                  <a:gd name="T0" fmla="*/ 62 w 125"/>
                  <a:gd name="T1" fmla="*/ 251 h 251"/>
                  <a:gd name="T2" fmla="*/ 62 w 125"/>
                  <a:gd name="T3" fmla="*/ 251 h 251"/>
                  <a:gd name="T4" fmla="*/ 0 w 125"/>
                  <a:gd name="T5" fmla="*/ 188 h 251"/>
                  <a:gd name="T6" fmla="*/ 0 w 125"/>
                  <a:gd name="T7" fmla="*/ 62 h 251"/>
                  <a:gd name="T8" fmla="*/ 62 w 125"/>
                  <a:gd name="T9" fmla="*/ 0 h 251"/>
                  <a:gd name="T10" fmla="*/ 125 w 125"/>
                  <a:gd name="T11" fmla="*/ 62 h 251"/>
                  <a:gd name="T12" fmla="*/ 125 w 125"/>
                  <a:gd name="T13" fmla="*/ 188 h 251"/>
                  <a:gd name="T14" fmla="*/ 62 w 125"/>
                  <a:gd name="T15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251">
                    <a:moveTo>
                      <a:pt x="62" y="251"/>
                    </a:moveTo>
                    <a:cubicBezTo>
                      <a:pt x="62" y="251"/>
                      <a:pt x="62" y="251"/>
                      <a:pt x="62" y="251"/>
                    </a:cubicBezTo>
                    <a:cubicBezTo>
                      <a:pt x="28" y="251"/>
                      <a:pt x="0" y="223"/>
                      <a:pt x="0" y="188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28"/>
                      <a:pt x="28" y="0"/>
                      <a:pt x="62" y="0"/>
                    </a:cubicBezTo>
                    <a:cubicBezTo>
                      <a:pt x="97" y="0"/>
                      <a:pt x="125" y="28"/>
                      <a:pt x="125" y="62"/>
                    </a:cubicBezTo>
                    <a:cubicBezTo>
                      <a:pt x="125" y="188"/>
                      <a:pt x="125" y="188"/>
                      <a:pt x="125" y="188"/>
                    </a:cubicBezTo>
                    <a:cubicBezTo>
                      <a:pt x="125" y="223"/>
                      <a:pt x="97" y="251"/>
                      <a:pt x="62" y="251"/>
                    </a:cubicBezTo>
                  </a:path>
                </a:pathLst>
              </a:custGeom>
              <a:solidFill>
                <a:srgbClr val="FA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6" name="Oval 647"/>
              <p:cNvSpPr>
                <a:spLocks noChangeAspect="1" noChangeArrowheads="1"/>
              </p:cNvSpPr>
              <p:nvPr/>
            </p:nvSpPr>
            <p:spPr bwMode="auto">
              <a:xfrm>
                <a:off x="6272734" y="2246889"/>
                <a:ext cx="158995" cy="160995"/>
              </a:xfrm>
              <a:prstGeom prst="ellipse">
                <a:avLst/>
              </a:prstGeom>
              <a:solidFill>
                <a:srgbClr val="FA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10" name="Group 309"/>
            <p:cNvGrpSpPr/>
            <p:nvPr/>
          </p:nvGrpSpPr>
          <p:grpSpPr>
            <a:xfrm>
              <a:off x="7888414" y="1643849"/>
              <a:ext cx="640080" cy="640080"/>
              <a:chOff x="3709988" y="2510631"/>
              <a:chExt cx="725488" cy="725488"/>
            </a:xfrm>
          </p:grpSpPr>
          <p:sp>
            <p:nvSpPr>
              <p:cNvPr id="311" name="Oval 101"/>
              <p:cNvSpPr>
                <a:spLocks noChangeArrowheads="1"/>
              </p:cNvSpPr>
              <p:nvPr/>
            </p:nvSpPr>
            <p:spPr bwMode="auto">
              <a:xfrm>
                <a:off x="3709988" y="2510631"/>
                <a:ext cx="725488" cy="725488"/>
              </a:xfrm>
              <a:prstGeom prst="ellipse">
                <a:avLst/>
              </a:prstGeom>
              <a:noFill/>
              <a:ln w="50800">
                <a:solidFill>
                  <a:srgbClr val="FFFFFF">
                    <a:lumMod val="85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2" name="Line 102"/>
              <p:cNvSpPr>
                <a:spLocks noChangeShapeType="1"/>
              </p:cNvSpPr>
              <p:nvPr/>
            </p:nvSpPr>
            <p:spPr bwMode="auto">
              <a:xfrm>
                <a:off x="4432300" y="2510631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3" name="Line 103"/>
              <p:cNvSpPr>
                <a:spLocks noChangeShapeType="1"/>
              </p:cNvSpPr>
              <p:nvPr/>
            </p:nvSpPr>
            <p:spPr bwMode="auto">
              <a:xfrm>
                <a:off x="4432300" y="2510631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4" name="Line 104"/>
              <p:cNvSpPr>
                <a:spLocks noChangeShapeType="1"/>
              </p:cNvSpPr>
              <p:nvPr/>
            </p:nvSpPr>
            <p:spPr bwMode="auto">
              <a:xfrm>
                <a:off x="4071938" y="2510631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5" name="Line 105"/>
              <p:cNvSpPr>
                <a:spLocks noChangeShapeType="1"/>
              </p:cNvSpPr>
              <p:nvPr/>
            </p:nvSpPr>
            <p:spPr bwMode="auto">
              <a:xfrm>
                <a:off x="4071938" y="2510631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6" name="Freeform 106"/>
              <p:cNvSpPr>
                <a:spLocks/>
              </p:cNvSpPr>
              <p:nvPr/>
            </p:nvSpPr>
            <p:spPr bwMode="auto">
              <a:xfrm>
                <a:off x="4071938" y="2510631"/>
                <a:ext cx="360363" cy="361950"/>
              </a:xfrm>
              <a:custGeom>
                <a:avLst/>
                <a:gdLst>
                  <a:gd name="T0" fmla="*/ 0 w 132"/>
                  <a:gd name="T1" fmla="*/ 0 h 133"/>
                  <a:gd name="T2" fmla="*/ 132 w 132"/>
                  <a:gd name="T3" fmla="*/ 133 h 133"/>
                  <a:gd name="T4" fmla="*/ 132 w 132"/>
                  <a:gd name="T5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2" h="133">
                    <a:moveTo>
                      <a:pt x="0" y="0"/>
                    </a:moveTo>
                    <a:cubicBezTo>
                      <a:pt x="73" y="0"/>
                      <a:pt x="132" y="60"/>
                      <a:pt x="132" y="133"/>
                    </a:cubicBezTo>
                    <a:cubicBezTo>
                      <a:pt x="132" y="133"/>
                      <a:pt x="132" y="133"/>
                      <a:pt x="132" y="133"/>
                    </a:cubicBezTo>
                  </a:path>
                </a:pathLst>
              </a:custGeom>
              <a:noFill/>
              <a:ln w="50800" cap="rnd">
                <a:solidFill>
                  <a:srgbClr val="00507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B9C5DABC-9D60-492F-AD56-DFA55FD5A9A3}"/>
              </a:ext>
            </a:extLst>
          </p:cNvPr>
          <p:cNvSpPr/>
          <p:nvPr/>
        </p:nvSpPr>
        <p:spPr>
          <a:xfrm>
            <a:off x="2877274" y="2309828"/>
            <a:ext cx="477342" cy="1442175"/>
          </a:xfrm>
          <a:prstGeom prst="rightArrow">
            <a:avLst>
              <a:gd name="adj1" fmla="val 50000"/>
              <a:gd name="adj2" fmla="val 63044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CF49AED-113B-4078-A2C7-224F99BC5B2E}"/>
              </a:ext>
            </a:extLst>
          </p:cNvPr>
          <p:cNvSpPr/>
          <p:nvPr/>
        </p:nvSpPr>
        <p:spPr>
          <a:xfrm>
            <a:off x="436820" y="1908961"/>
            <a:ext cx="2160000" cy="216000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66BF0FE2-F725-4981-9CEA-C97793A57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732" y="1972848"/>
            <a:ext cx="1267486" cy="1267486"/>
          </a:xfrm>
          <a:prstGeom prst="rect">
            <a:avLst/>
          </a:prstGeom>
        </p:spPr>
      </p:pic>
      <p:sp>
        <p:nvSpPr>
          <p:cNvPr id="68" name="Text Placeholder 3">
            <a:extLst>
              <a:ext uri="{FF2B5EF4-FFF2-40B4-BE49-F238E27FC236}">
                <a16:creationId xmlns:a16="http://schemas.microsoft.com/office/drawing/2014/main" id="{D4A6B6CA-FC74-414A-935F-D5774B764923}"/>
              </a:ext>
            </a:extLst>
          </p:cNvPr>
          <p:cNvSpPr txBox="1">
            <a:spLocks/>
          </p:cNvSpPr>
          <p:nvPr/>
        </p:nvSpPr>
        <p:spPr bwMode="auto">
          <a:xfrm>
            <a:off x="445356" y="3164558"/>
            <a:ext cx="2167884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187523" indent="-185738" algn="l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1" fontAlgn="base" hangingPunct="1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1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" panose="020B0503020201020303" pitchFamily="34" charset="0"/>
                <a:cs typeface="CiscoSansTT" panose="020B0503020201020303" pitchFamily="34" charset="0"/>
                <a:sym typeface="Arial" pitchFamily="34" charset="0"/>
              </a:rPr>
              <a:t>SDx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C8A9508-C527-4B8C-B799-1DCD0E5DB3C7}"/>
              </a:ext>
            </a:extLst>
          </p:cNvPr>
          <p:cNvSpPr/>
          <p:nvPr/>
        </p:nvSpPr>
        <p:spPr>
          <a:xfrm>
            <a:off x="7612292" y="44749"/>
            <a:ext cx="1444457" cy="219182"/>
          </a:xfrm>
          <a:prstGeom prst="rect">
            <a:avLst/>
          </a:prstGeom>
          <a:solidFill>
            <a:schemeClr val="accent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2" rIns="91204" bIns="45602" rtlCol="0" anchor="ctr"/>
          <a:lstStyle/>
          <a:p>
            <a:pPr lvl="0" algn="ctr" defTabSz="4560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rgbClr val="FFFFFF"/>
                </a:solidFill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42067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55"/>
          <p:cNvSpPr/>
          <p:nvPr/>
        </p:nvSpPr>
        <p:spPr bwMode="auto">
          <a:xfrm>
            <a:off x="6199093" y="2366084"/>
            <a:ext cx="553447" cy="1974010"/>
          </a:xfrm>
          <a:prstGeom prst="roundRect">
            <a:avLst>
              <a:gd name="adj" fmla="val 50000"/>
            </a:avLst>
          </a:prstGeom>
          <a:solidFill>
            <a:schemeClr val="bg2">
              <a:lumMod val="95000"/>
              <a:alpha val="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  <p:sp>
        <p:nvSpPr>
          <p:cNvPr id="57" name="Rounded Rectangle 56"/>
          <p:cNvSpPr/>
          <p:nvPr/>
        </p:nvSpPr>
        <p:spPr bwMode="auto">
          <a:xfrm>
            <a:off x="6967448" y="2366084"/>
            <a:ext cx="553447" cy="1974010"/>
          </a:xfrm>
          <a:prstGeom prst="roundRect">
            <a:avLst>
              <a:gd name="adj" fmla="val 50000"/>
            </a:avLst>
          </a:prstGeom>
          <a:solidFill>
            <a:schemeClr val="bg2">
              <a:lumMod val="95000"/>
              <a:alpha val="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  <p:sp>
        <p:nvSpPr>
          <p:cNvPr id="58" name="Rounded Rectangle 57"/>
          <p:cNvSpPr/>
          <p:nvPr/>
        </p:nvSpPr>
        <p:spPr bwMode="auto">
          <a:xfrm>
            <a:off x="7732182" y="2366084"/>
            <a:ext cx="553447" cy="1974010"/>
          </a:xfrm>
          <a:prstGeom prst="roundRect">
            <a:avLst>
              <a:gd name="adj" fmla="val 50000"/>
            </a:avLst>
          </a:prstGeom>
          <a:solidFill>
            <a:schemeClr val="bg2">
              <a:lumMod val="95000"/>
              <a:alpha val="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5200" y="355602"/>
            <a:ext cx="8257475" cy="731837"/>
          </a:xfrm>
        </p:spPr>
        <p:txBody>
          <a:bodyPr/>
          <a:lstStyle/>
          <a:p>
            <a:r>
              <a:rPr lang="en-US" dirty="0">
                <a:latin typeface="+mj-lt"/>
                <a:cs typeface="CiscoSansTT Thin" charset="0"/>
              </a:rPr>
              <a:t>Infrastructure Services, Cisco IT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1520737" y="2366084"/>
            <a:ext cx="926199" cy="1974010"/>
          </a:xfrm>
          <a:prstGeom prst="roundRect">
            <a:avLst>
              <a:gd name="adj" fmla="val 0"/>
            </a:avLst>
          </a:prstGeom>
          <a:pattFill prst="horzBrick">
            <a:fgClr>
              <a:schemeClr val="accent4"/>
            </a:fgClr>
            <a:bgClr>
              <a:schemeClr val="tx1">
                <a:lumMod val="10000"/>
                <a:lumOff val="90000"/>
              </a:schemeClr>
            </a:bgClr>
          </a:patt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1411" y="1694896"/>
            <a:ext cx="141741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Architecture/</a:t>
            </a:r>
            <a:r>
              <a:rPr lang="en-US" sz="1600" dirty="0">
                <a:solidFill>
                  <a:srgbClr val="005073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 Design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 panose="020B0503020201020303" pitchFamily="34" charset="0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46433" y="1699595"/>
            <a:ext cx="171164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Implementation/ Operations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4460" y="2540967"/>
            <a:ext cx="77617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Collab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6569" y="3419787"/>
            <a:ext cx="94769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Security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4223" y="2968545"/>
            <a:ext cx="47641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DC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5104" y="3827445"/>
            <a:ext cx="97174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Network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05616" y="1699595"/>
            <a:ext cx="105252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Data Center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82851" y="1810394"/>
            <a:ext cx="77617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Collab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721910" y="1810394"/>
            <a:ext cx="97174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Network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58080" y="2540967"/>
            <a:ext cx="178754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Architecture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64537" y="2968545"/>
            <a:ext cx="138109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Software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17221" y="3419787"/>
            <a:ext cx="162840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Operations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270983" y="3793765"/>
            <a:ext cx="177464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Security </a:t>
            </a: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Governance</a:t>
            </a:r>
          </a:p>
        </p:txBody>
      </p:sp>
      <p:sp>
        <p:nvSpPr>
          <p:cNvPr id="45" name="Rounded Rectangle 44"/>
          <p:cNvSpPr/>
          <p:nvPr/>
        </p:nvSpPr>
        <p:spPr bwMode="auto">
          <a:xfrm>
            <a:off x="2636898" y="2366084"/>
            <a:ext cx="932219" cy="1974010"/>
          </a:xfrm>
          <a:prstGeom prst="roundRect">
            <a:avLst>
              <a:gd name="adj" fmla="val 0"/>
            </a:avLst>
          </a:prstGeom>
          <a:pattFill prst="horzBrick">
            <a:fgClr>
              <a:schemeClr val="accent4"/>
            </a:fgClr>
            <a:bgClr>
              <a:schemeClr val="tx1">
                <a:lumMod val="10000"/>
                <a:lumOff val="90000"/>
              </a:schemeClr>
            </a:bgClr>
          </a:patt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6485753" y="2711179"/>
            <a:ext cx="216978" cy="221755"/>
          </a:xfrm>
          <a:prstGeom prst="ellipse">
            <a:avLst/>
          </a:prstGeom>
          <a:solidFill>
            <a:schemeClr val="accent5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 panose="020B0503020201020303" pitchFamily="34" charset="0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6270016" y="2537629"/>
            <a:ext cx="173558" cy="177379"/>
          </a:xfrm>
          <a:prstGeom prst="ellipse">
            <a:avLst/>
          </a:prstGeom>
          <a:solidFill>
            <a:schemeClr val="accent5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 panose="020B0503020201020303" pitchFamily="34" charset="0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6489035" y="2465382"/>
            <a:ext cx="173558" cy="177379"/>
          </a:xfrm>
          <a:prstGeom prst="ellipse">
            <a:avLst/>
          </a:prstGeom>
          <a:solidFill>
            <a:schemeClr val="accent6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 panose="020B0503020201020303" pitchFamily="34" charset="0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6298236" y="2857294"/>
            <a:ext cx="135565" cy="138550"/>
          </a:xfrm>
          <a:prstGeom prst="ellipse">
            <a:avLst/>
          </a:prstGeom>
          <a:solidFill>
            <a:schemeClr val="accent6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 panose="020B0503020201020303" pitchFamily="34" charset="0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6262277" y="3057477"/>
            <a:ext cx="438912" cy="438121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 panose="020B0503020201020303" pitchFamily="34" charset="0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6252134" y="3626962"/>
            <a:ext cx="227439" cy="23244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 panose="020B0503020201020303" pitchFamily="34" charset="0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6444930" y="4023138"/>
            <a:ext cx="227439" cy="232447"/>
          </a:xfrm>
          <a:prstGeom prst="ellipse">
            <a:avLst/>
          </a:prstGeom>
          <a:solidFill>
            <a:schemeClr val="accent5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 panose="020B0503020201020303" pitchFamily="34" charset="0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7234101" y="2427100"/>
            <a:ext cx="135565" cy="138550"/>
          </a:xfrm>
          <a:prstGeom prst="ellipse">
            <a:avLst/>
          </a:prstGeom>
          <a:solidFill>
            <a:schemeClr val="accent5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 panose="020B0503020201020303" pitchFamily="34" charset="0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  <p:sp>
        <p:nvSpPr>
          <p:cNvPr id="75" name="Oval 74"/>
          <p:cNvSpPr/>
          <p:nvPr/>
        </p:nvSpPr>
        <p:spPr bwMode="auto">
          <a:xfrm>
            <a:off x="7806479" y="3645452"/>
            <a:ext cx="135565" cy="138550"/>
          </a:xfrm>
          <a:prstGeom prst="ellipse">
            <a:avLst/>
          </a:prstGeom>
          <a:solidFill>
            <a:schemeClr val="accent6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 panose="020B0503020201020303" pitchFamily="34" charset="0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  <p:sp>
        <p:nvSpPr>
          <p:cNvPr id="76" name="Oval 75"/>
          <p:cNvSpPr/>
          <p:nvPr/>
        </p:nvSpPr>
        <p:spPr bwMode="auto">
          <a:xfrm>
            <a:off x="8037104" y="4115398"/>
            <a:ext cx="135565" cy="138550"/>
          </a:xfrm>
          <a:prstGeom prst="ellipse">
            <a:avLst/>
          </a:prstGeom>
          <a:solidFill>
            <a:schemeClr val="accent6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 panose="020B0503020201020303" pitchFamily="34" charset="0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7038006" y="3299522"/>
            <a:ext cx="135565" cy="138550"/>
          </a:xfrm>
          <a:prstGeom prst="ellipse">
            <a:avLst/>
          </a:prstGeom>
          <a:solidFill>
            <a:schemeClr val="accent5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 panose="020B0503020201020303" pitchFamily="34" charset="0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7033134" y="3583889"/>
            <a:ext cx="429155" cy="429768"/>
          </a:xfrm>
          <a:prstGeom prst="ellipse">
            <a:avLst/>
          </a:prstGeom>
          <a:solidFill>
            <a:schemeClr val="accent5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 panose="020B0503020201020303" pitchFamily="34" charset="0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7231139" y="3263349"/>
            <a:ext cx="227439" cy="232447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 panose="020B0503020201020303" pitchFamily="34" charset="0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7198357" y="4028483"/>
            <a:ext cx="227439" cy="232447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 panose="020B0503020201020303" pitchFamily="34" charset="0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8002624" y="3362862"/>
            <a:ext cx="227439" cy="232447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 panose="020B0503020201020303" pitchFamily="34" charset="0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  <p:sp>
        <p:nvSpPr>
          <p:cNvPr id="87" name="Oval 86"/>
          <p:cNvSpPr/>
          <p:nvPr/>
        </p:nvSpPr>
        <p:spPr bwMode="auto">
          <a:xfrm>
            <a:off x="7783809" y="2413584"/>
            <a:ext cx="450360" cy="448056"/>
          </a:xfrm>
          <a:prstGeom prst="ellipse">
            <a:avLst/>
          </a:prstGeom>
          <a:solidFill>
            <a:schemeClr val="accent5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 panose="020B0503020201020303" pitchFamily="34" charset="0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  <p:sp>
        <p:nvSpPr>
          <p:cNvPr id="88" name="Oval 87"/>
          <p:cNvSpPr/>
          <p:nvPr/>
        </p:nvSpPr>
        <p:spPr bwMode="auto">
          <a:xfrm>
            <a:off x="7788327" y="3222263"/>
            <a:ext cx="216978" cy="221755"/>
          </a:xfrm>
          <a:prstGeom prst="ellipse">
            <a:avLst/>
          </a:prstGeom>
          <a:solidFill>
            <a:schemeClr val="accent5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 panose="020B0503020201020303" pitchFamily="34" charset="0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  <p:sp>
        <p:nvSpPr>
          <p:cNvPr id="89" name="Oval 88"/>
          <p:cNvSpPr/>
          <p:nvPr/>
        </p:nvSpPr>
        <p:spPr bwMode="auto">
          <a:xfrm>
            <a:off x="8037643" y="3625851"/>
            <a:ext cx="197253" cy="201595"/>
          </a:xfrm>
          <a:prstGeom prst="ellipse">
            <a:avLst/>
          </a:prstGeom>
          <a:solidFill>
            <a:schemeClr val="accent5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 panose="020B0503020201020303" pitchFamily="34" charset="0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  <p:sp>
        <p:nvSpPr>
          <p:cNvPr id="90" name="Oval 89"/>
          <p:cNvSpPr/>
          <p:nvPr/>
        </p:nvSpPr>
        <p:spPr bwMode="auto">
          <a:xfrm>
            <a:off x="7804958" y="4013013"/>
            <a:ext cx="179321" cy="183268"/>
          </a:xfrm>
          <a:prstGeom prst="ellipse">
            <a:avLst/>
          </a:prstGeom>
          <a:solidFill>
            <a:schemeClr val="accent5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 panose="020B0503020201020303" pitchFamily="34" charset="0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  <p:sp>
        <p:nvSpPr>
          <p:cNvPr id="98" name="Oval 97"/>
          <p:cNvSpPr/>
          <p:nvPr/>
        </p:nvSpPr>
        <p:spPr bwMode="auto">
          <a:xfrm>
            <a:off x="7020075" y="4023138"/>
            <a:ext cx="135565" cy="138550"/>
          </a:xfrm>
          <a:prstGeom prst="ellipse">
            <a:avLst/>
          </a:prstGeom>
          <a:solidFill>
            <a:schemeClr val="accent6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 panose="020B0503020201020303" pitchFamily="34" charset="0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384478" y="2622038"/>
            <a:ext cx="2308702" cy="1465307"/>
            <a:chOff x="727287" y="2197960"/>
            <a:chExt cx="3370484" cy="1465307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727287" y="2197960"/>
              <a:ext cx="3370484" cy="157385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74000"/>
              </a:schemeClr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91440" tIns="45720" rIns="91440" bIns="45720" rtlCol="0" anchor="ctr"/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Arial" pitchFamily="-107" charset="0"/>
                <a:cs typeface="CiscoSansTT Light" panose="020B0503020201020303" pitchFamily="34" charset="0"/>
                <a:sym typeface="Arial" pitchFamily="-107" charset="0"/>
              </a:endParaRPr>
            </a:p>
          </p:txBody>
        </p:sp>
        <p:sp>
          <p:nvSpPr>
            <p:cNvPr id="59" name="Rounded Rectangle 58"/>
            <p:cNvSpPr/>
            <p:nvPr/>
          </p:nvSpPr>
          <p:spPr bwMode="auto">
            <a:xfrm>
              <a:off x="727287" y="2642979"/>
              <a:ext cx="3370484" cy="15738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74000"/>
              </a:schemeClr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91440" tIns="45720" rIns="91440" bIns="45720" rtlCol="0" anchor="ctr"/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Arial" pitchFamily="-107" charset="0"/>
                <a:cs typeface="CiscoSansTT Light" panose="020B0503020201020303" pitchFamily="34" charset="0"/>
                <a:sym typeface="Arial" pitchFamily="-107" charset="0"/>
              </a:endParaRPr>
            </a:p>
          </p:txBody>
        </p:sp>
        <p:sp>
          <p:nvSpPr>
            <p:cNvPr id="60" name="Rounded Rectangle 59"/>
            <p:cNvSpPr/>
            <p:nvPr/>
          </p:nvSpPr>
          <p:spPr bwMode="auto">
            <a:xfrm>
              <a:off x="727287" y="3098852"/>
              <a:ext cx="3370484" cy="157385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74000"/>
              </a:schemeClr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91440" tIns="45720" rIns="91440" bIns="45720" rtlCol="0" anchor="ctr"/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Arial" pitchFamily="-107" charset="0"/>
                <a:cs typeface="CiscoSansTT Light" panose="020B0503020201020303" pitchFamily="34" charset="0"/>
                <a:sym typeface="Arial" pitchFamily="-107" charset="0"/>
              </a:endParaRPr>
            </a:p>
          </p:txBody>
        </p:sp>
        <p:sp>
          <p:nvSpPr>
            <p:cNvPr id="61" name="Rounded Rectangle 60"/>
            <p:cNvSpPr/>
            <p:nvPr/>
          </p:nvSpPr>
          <p:spPr bwMode="auto">
            <a:xfrm>
              <a:off x="727287" y="3505882"/>
              <a:ext cx="3370484" cy="157385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74000"/>
              </a:schemeClr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91440" tIns="45720" rIns="91440" bIns="45720" rtlCol="0" anchor="ctr"/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Arial" pitchFamily="-107" charset="0"/>
                <a:cs typeface="CiscoSansTT Light" panose="020B0503020201020303" pitchFamily="34" charset="0"/>
                <a:sym typeface="Arial" pitchFamily="-107" charset="0"/>
              </a:endParaRPr>
            </a:p>
          </p:txBody>
        </p:sp>
      </p:grpSp>
      <p:sp>
        <p:nvSpPr>
          <p:cNvPr id="78" name="Oval 77"/>
          <p:cNvSpPr/>
          <p:nvPr/>
        </p:nvSpPr>
        <p:spPr bwMode="auto">
          <a:xfrm>
            <a:off x="7025847" y="2694303"/>
            <a:ext cx="450361" cy="463818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 panose="020B0503020201020303" pitchFamily="34" charset="0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  <p:sp>
        <p:nvSpPr>
          <p:cNvPr id="91" name="Oval 90"/>
          <p:cNvSpPr/>
          <p:nvPr/>
        </p:nvSpPr>
        <p:spPr bwMode="auto">
          <a:xfrm>
            <a:off x="6200366" y="4604779"/>
            <a:ext cx="216978" cy="221755"/>
          </a:xfrm>
          <a:prstGeom prst="ellipse">
            <a:avLst/>
          </a:prstGeom>
          <a:solidFill>
            <a:schemeClr val="accent5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 panose="020B0503020201020303" pitchFamily="34" charset="0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  <p:sp>
        <p:nvSpPr>
          <p:cNvPr id="92" name="Oval 91"/>
          <p:cNvSpPr/>
          <p:nvPr/>
        </p:nvSpPr>
        <p:spPr bwMode="auto">
          <a:xfrm>
            <a:off x="7898043" y="2867361"/>
            <a:ext cx="356616" cy="352759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 panose="020B0503020201020303" pitchFamily="34" charset="0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2104" y="4600388"/>
            <a:ext cx="181972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= small, agile teams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022847" y="2622038"/>
            <a:ext cx="2474977" cy="1465307"/>
            <a:chOff x="5346099" y="2197960"/>
            <a:chExt cx="3370484" cy="1465307"/>
          </a:xfrm>
        </p:grpSpPr>
        <p:sp>
          <p:nvSpPr>
            <p:cNvPr id="62" name="Rounded Rectangle 61"/>
            <p:cNvSpPr/>
            <p:nvPr/>
          </p:nvSpPr>
          <p:spPr bwMode="auto">
            <a:xfrm>
              <a:off x="5346099" y="2197960"/>
              <a:ext cx="3370484" cy="157385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74000"/>
              </a:schemeClr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91440" tIns="45720" rIns="91440" bIns="45720" rtlCol="0" anchor="ctr"/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Arial" pitchFamily="-107" charset="0"/>
                <a:cs typeface="CiscoSansTT Light" panose="020B0503020201020303" pitchFamily="34" charset="0"/>
                <a:sym typeface="Arial" pitchFamily="-107" charset="0"/>
              </a:endParaRPr>
            </a:p>
          </p:txBody>
        </p:sp>
        <p:sp>
          <p:nvSpPr>
            <p:cNvPr id="63" name="Rounded Rectangle 62"/>
            <p:cNvSpPr/>
            <p:nvPr/>
          </p:nvSpPr>
          <p:spPr bwMode="auto">
            <a:xfrm>
              <a:off x="5346099" y="2642979"/>
              <a:ext cx="3370484" cy="15738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4000"/>
              </a:schemeClr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91440" tIns="45720" rIns="91440" bIns="45720" rtlCol="0" anchor="ctr"/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Arial" pitchFamily="-107" charset="0"/>
                <a:cs typeface="CiscoSansTT Light" panose="020B0503020201020303" pitchFamily="34" charset="0"/>
                <a:sym typeface="Arial" pitchFamily="-107" charset="0"/>
              </a:endParaRPr>
            </a:p>
          </p:txBody>
        </p:sp>
        <p:sp>
          <p:nvSpPr>
            <p:cNvPr id="64" name="Rounded Rectangle 63"/>
            <p:cNvSpPr/>
            <p:nvPr/>
          </p:nvSpPr>
          <p:spPr bwMode="auto">
            <a:xfrm>
              <a:off x="5346099" y="3098852"/>
              <a:ext cx="3370484" cy="157385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74000"/>
              </a:schemeClr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91440" tIns="45720" rIns="91440" bIns="45720" rtlCol="0" anchor="ctr"/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Arial" pitchFamily="-107" charset="0"/>
                <a:cs typeface="CiscoSansTT Light" panose="020B0503020201020303" pitchFamily="34" charset="0"/>
                <a:sym typeface="Arial" pitchFamily="-107" charset="0"/>
              </a:endParaRPr>
            </a:p>
          </p:txBody>
        </p:sp>
        <p:sp>
          <p:nvSpPr>
            <p:cNvPr id="65" name="Rounded Rectangle 64"/>
            <p:cNvSpPr/>
            <p:nvPr/>
          </p:nvSpPr>
          <p:spPr bwMode="auto">
            <a:xfrm>
              <a:off x="5346099" y="3505882"/>
              <a:ext cx="3370484" cy="157385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74000"/>
              </a:schemeClr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91440" tIns="45720" rIns="91440" bIns="45720" rtlCol="0" anchor="ctr"/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Arial" pitchFamily="-107" charset="0"/>
                <a:cs typeface="CiscoSansTT Light" panose="020B0503020201020303" pitchFamily="34" charset="0"/>
                <a:sym typeface="Arial" pitchFamily="-107" charset="0"/>
              </a:endParaRP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18A4E345-CDE9-BD4C-85F3-F091E01C7CB1}"/>
              </a:ext>
            </a:extLst>
          </p:cNvPr>
          <p:cNvSpPr txBox="1"/>
          <p:nvPr/>
        </p:nvSpPr>
        <p:spPr>
          <a:xfrm>
            <a:off x="1860978" y="1225109"/>
            <a:ext cx="1417418" cy="378959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…in the past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25DEEDA-B6DB-AB40-8309-D79FE62A5111}"/>
              </a:ext>
            </a:extLst>
          </p:cNvPr>
          <p:cNvSpPr txBox="1"/>
          <p:nvPr/>
        </p:nvSpPr>
        <p:spPr>
          <a:xfrm>
            <a:off x="6667702" y="1225109"/>
            <a:ext cx="1138736" cy="371140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rPr>
              <a:t>…today</a:t>
            </a:r>
          </a:p>
        </p:txBody>
      </p:sp>
      <p:sp>
        <p:nvSpPr>
          <p:cNvPr id="95" name="Slide Number Placeholder 2">
            <a:extLst>
              <a:ext uri="{FF2B5EF4-FFF2-40B4-BE49-F238E27FC236}">
                <a16:creationId xmlns:a16="http://schemas.microsoft.com/office/drawing/2014/main" id="{D498AF97-2200-254C-888B-E55FF077CD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70150" y="4880892"/>
            <a:ext cx="359666" cy="27463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A97DD0-5BE7-4856-A2A9-C42C6688E607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CiscoSansTT Light" panose="020B0503020201020303" pitchFamily="34" charset="0"/>
              <a:ea typeface="+mn-ea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1FC2BA4B-B606-7B47-8C64-D2CE0B657B11}"/>
              </a:ext>
            </a:extLst>
          </p:cNvPr>
          <p:cNvSpPr/>
          <p:nvPr/>
        </p:nvSpPr>
        <p:spPr bwMode="auto">
          <a:xfrm>
            <a:off x="6537123" y="3642811"/>
            <a:ext cx="149122" cy="152405"/>
          </a:xfrm>
          <a:prstGeom prst="ellipse">
            <a:avLst/>
          </a:prstGeom>
          <a:solidFill>
            <a:schemeClr val="accent6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 panose="020B0503020201020303" pitchFamily="34" charset="0"/>
              <a:ea typeface="Arial" pitchFamily="-107" charset="0"/>
              <a:cs typeface="CiscoSansTT Light" panose="020B0503020201020303" pitchFamily="34" charset="0"/>
              <a:sym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42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A14B3A8-0AA1-504F-94B4-68540DE42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noProof="1"/>
              <a:t>CodeOn</a:t>
            </a:r>
            <a:br>
              <a:rPr lang="en-GB" noProof="1"/>
            </a:br>
            <a:r>
              <a:rPr lang="en-GB" sz="1600" noProof="1">
                <a:latin typeface="CiscoSansTT" panose="020B0503020201020303" pitchFamily="34" charset="0"/>
                <a:cs typeface="CiscoSansTT" panose="020B0503020201020303" pitchFamily="34" charset="0"/>
              </a:rPr>
              <a:t>A ONE-STOP PORTAL</a:t>
            </a:r>
            <a:endParaRPr lang="en-US" sz="1600" dirty="0">
              <a:latin typeface="CiscoSansTT" panose="020B0503020201020303" pitchFamily="34" charset="0"/>
              <a:cs typeface="CiscoSansTT" panose="020B05030202010203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D10191-C293-41AB-B3C5-A4272BD119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1365928" y="1154951"/>
            <a:ext cx="6412145" cy="346224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>
                <a:lumMod val="10000"/>
                <a:lumOff val="90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4468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Rectangle: Rounded Corners 315">
            <a:extLst>
              <a:ext uri="{FF2B5EF4-FFF2-40B4-BE49-F238E27FC236}">
                <a16:creationId xmlns:a16="http://schemas.microsoft.com/office/drawing/2014/main" id="{C2C4B551-7DD6-4A20-83BC-45C403293FCE}"/>
              </a:ext>
            </a:extLst>
          </p:cNvPr>
          <p:cNvSpPr/>
          <p:nvPr/>
        </p:nvSpPr>
        <p:spPr>
          <a:xfrm>
            <a:off x="421751" y="1076836"/>
            <a:ext cx="4899112" cy="3641660"/>
          </a:xfrm>
          <a:prstGeom prst="roundRect">
            <a:avLst>
              <a:gd name="adj" fmla="val 5349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grpSp>
        <p:nvGrpSpPr>
          <p:cNvPr id="360" name="Group 4">
            <a:extLst>
              <a:ext uri="{FF2B5EF4-FFF2-40B4-BE49-F238E27FC236}">
                <a16:creationId xmlns:a16="http://schemas.microsoft.com/office/drawing/2014/main" id="{EF85EF51-FF63-47BC-A6FB-25F899FB9BF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857550" y="1986696"/>
            <a:ext cx="165322" cy="164546"/>
            <a:chOff x="-293" y="1028"/>
            <a:chExt cx="320" cy="320"/>
          </a:xfrm>
        </p:grpSpPr>
        <p:sp>
          <p:nvSpPr>
            <p:cNvPr id="361" name="AutoShape 3">
              <a:extLst>
                <a:ext uri="{FF2B5EF4-FFF2-40B4-BE49-F238E27FC236}">
                  <a16:creationId xmlns:a16="http://schemas.microsoft.com/office/drawing/2014/main" id="{53C6B508-13AE-4ED6-AF25-62794F76AE3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293" y="1028"/>
              <a:ext cx="320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62" name="Freeform 5">
              <a:extLst>
                <a:ext uri="{FF2B5EF4-FFF2-40B4-BE49-F238E27FC236}">
                  <a16:creationId xmlns:a16="http://schemas.microsoft.com/office/drawing/2014/main" id="{837AD2ED-F5F4-46F0-85BC-712558D0D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" y="1028"/>
              <a:ext cx="320" cy="320"/>
            </a:xfrm>
            <a:custGeom>
              <a:avLst/>
              <a:gdLst>
                <a:gd name="T0" fmla="*/ 1279 w 1280"/>
                <a:gd name="T1" fmla="*/ 674 h 1280"/>
                <a:gd name="T2" fmla="*/ 1267 w 1280"/>
                <a:gd name="T3" fmla="*/ 770 h 1280"/>
                <a:gd name="T4" fmla="*/ 1241 w 1280"/>
                <a:gd name="T5" fmla="*/ 860 h 1280"/>
                <a:gd name="T6" fmla="*/ 1203 w 1280"/>
                <a:gd name="T7" fmla="*/ 946 h 1280"/>
                <a:gd name="T8" fmla="*/ 1153 w 1280"/>
                <a:gd name="T9" fmla="*/ 1023 h 1280"/>
                <a:gd name="T10" fmla="*/ 1092 w 1280"/>
                <a:gd name="T11" fmla="*/ 1094 h 1280"/>
                <a:gd name="T12" fmla="*/ 1023 w 1280"/>
                <a:gd name="T13" fmla="*/ 1154 h 1280"/>
                <a:gd name="T14" fmla="*/ 945 w 1280"/>
                <a:gd name="T15" fmla="*/ 1203 h 1280"/>
                <a:gd name="T16" fmla="*/ 860 w 1280"/>
                <a:gd name="T17" fmla="*/ 1242 h 1280"/>
                <a:gd name="T18" fmla="*/ 769 w 1280"/>
                <a:gd name="T19" fmla="*/ 1267 h 1280"/>
                <a:gd name="T20" fmla="*/ 673 w 1280"/>
                <a:gd name="T21" fmla="*/ 1280 h 1280"/>
                <a:gd name="T22" fmla="*/ 607 w 1280"/>
                <a:gd name="T23" fmla="*/ 1280 h 1280"/>
                <a:gd name="T24" fmla="*/ 511 w 1280"/>
                <a:gd name="T25" fmla="*/ 1267 h 1280"/>
                <a:gd name="T26" fmla="*/ 420 w 1280"/>
                <a:gd name="T27" fmla="*/ 1242 h 1280"/>
                <a:gd name="T28" fmla="*/ 335 w 1280"/>
                <a:gd name="T29" fmla="*/ 1203 h 1280"/>
                <a:gd name="T30" fmla="*/ 257 w 1280"/>
                <a:gd name="T31" fmla="*/ 1154 h 1280"/>
                <a:gd name="T32" fmla="*/ 188 w 1280"/>
                <a:gd name="T33" fmla="*/ 1094 h 1280"/>
                <a:gd name="T34" fmla="*/ 127 w 1280"/>
                <a:gd name="T35" fmla="*/ 1023 h 1280"/>
                <a:gd name="T36" fmla="*/ 77 w 1280"/>
                <a:gd name="T37" fmla="*/ 946 h 1280"/>
                <a:gd name="T38" fmla="*/ 39 w 1280"/>
                <a:gd name="T39" fmla="*/ 860 h 1280"/>
                <a:gd name="T40" fmla="*/ 13 w 1280"/>
                <a:gd name="T41" fmla="*/ 770 h 1280"/>
                <a:gd name="T42" fmla="*/ 1 w 1280"/>
                <a:gd name="T43" fmla="*/ 674 h 1280"/>
                <a:gd name="T44" fmla="*/ 1 w 1280"/>
                <a:gd name="T45" fmla="*/ 607 h 1280"/>
                <a:gd name="T46" fmla="*/ 13 w 1280"/>
                <a:gd name="T47" fmla="*/ 511 h 1280"/>
                <a:gd name="T48" fmla="*/ 39 w 1280"/>
                <a:gd name="T49" fmla="*/ 421 h 1280"/>
                <a:gd name="T50" fmla="*/ 77 w 1280"/>
                <a:gd name="T51" fmla="*/ 335 h 1280"/>
                <a:gd name="T52" fmla="*/ 127 w 1280"/>
                <a:gd name="T53" fmla="*/ 258 h 1280"/>
                <a:gd name="T54" fmla="*/ 188 w 1280"/>
                <a:gd name="T55" fmla="*/ 188 h 1280"/>
                <a:gd name="T56" fmla="*/ 257 w 1280"/>
                <a:gd name="T57" fmla="*/ 127 h 1280"/>
                <a:gd name="T58" fmla="*/ 335 w 1280"/>
                <a:gd name="T59" fmla="*/ 78 h 1280"/>
                <a:gd name="T60" fmla="*/ 420 w 1280"/>
                <a:gd name="T61" fmla="*/ 39 h 1280"/>
                <a:gd name="T62" fmla="*/ 511 w 1280"/>
                <a:gd name="T63" fmla="*/ 14 h 1280"/>
                <a:gd name="T64" fmla="*/ 607 w 1280"/>
                <a:gd name="T65" fmla="*/ 1 h 1280"/>
                <a:gd name="T66" fmla="*/ 673 w 1280"/>
                <a:gd name="T67" fmla="*/ 1 h 1280"/>
                <a:gd name="T68" fmla="*/ 769 w 1280"/>
                <a:gd name="T69" fmla="*/ 14 h 1280"/>
                <a:gd name="T70" fmla="*/ 860 w 1280"/>
                <a:gd name="T71" fmla="*/ 39 h 1280"/>
                <a:gd name="T72" fmla="*/ 945 w 1280"/>
                <a:gd name="T73" fmla="*/ 78 h 1280"/>
                <a:gd name="T74" fmla="*/ 1023 w 1280"/>
                <a:gd name="T75" fmla="*/ 127 h 1280"/>
                <a:gd name="T76" fmla="*/ 1092 w 1280"/>
                <a:gd name="T77" fmla="*/ 188 h 1280"/>
                <a:gd name="T78" fmla="*/ 1153 w 1280"/>
                <a:gd name="T79" fmla="*/ 258 h 1280"/>
                <a:gd name="T80" fmla="*/ 1203 w 1280"/>
                <a:gd name="T81" fmla="*/ 335 h 1280"/>
                <a:gd name="T82" fmla="*/ 1241 w 1280"/>
                <a:gd name="T83" fmla="*/ 421 h 1280"/>
                <a:gd name="T84" fmla="*/ 1267 w 1280"/>
                <a:gd name="T85" fmla="*/ 511 h 1280"/>
                <a:gd name="T86" fmla="*/ 1279 w 1280"/>
                <a:gd name="T87" fmla="*/ 607 h 1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80" h="1280">
                  <a:moveTo>
                    <a:pt x="1280" y="640"/>
                  </a:moveTo>
                  <a:lnTo>
                    <a:pt x="1280" y="640"/>
                  </a:lnTo>
                  <a:lnTo>
                    <a:pt x="1279" y="674"/>
                  </a:lnTo>
                  <a:lnTo>
                    <a:pt x="1276" y="706"/>
                  </a:lnTo>
                  <a:lnTo>
                    <a:pt x="1272" y="738"/>
                  </a:lnTo>
                  <a:lnTo>
                    <a:pt x="1267" y="770"/>
                  </a:lnTo>
                  <a:lnTo>
                    <a:pt x="1260" y="800"/>
                  </a:lnTo>
                  <a:lnTo>
                    <a:pt x="1251" y="831"/>
                  </a:lnTo>
                  <a:lnTo>
                    <a:pt x="1241" y="860"/>
                  </a:lnTo>
                  <a:lnTo>
                    <a:pt x="1230" y="889"/>
                  </a:lnTo>
                  <a:lnTo>
                    <a:pt x="1217" y="918"/>
                  </a:lnTo>
                  <a:lnTo>
                    <a:pt x="1203" y="946"/>
                  </a:lnTo>
                  <a:lnTo>
                    <a:pt x="1188" y="973"/>
                  </a:lnTo>
                  <a:lnTo>
                    <a:pt x="1170" y="999"/>
                  </a:lnTo>
                  <a:lnTo>
                    <a:pt x="1153" y="1023"/>
                  </a:lnTo>
                  <a:lnTo>
                    <a:pt x="1134" y="1048"/>
                  </a:lnTo>
                  <a:lnTo>
                    <a:pt x="1114" y="1071"/>
                  </a:lnTo>
                  <a:lnTo>
                    <a:pt x="1092" y="1094"/>
                  </a:lnTo>
                  <a:lnTo>
                    <a:pt x="1071" y="1115"/>
                  </a:lnTo>
                  <a:lnTo>
                    <a:pt x="1047" y="1134"/>
                  </a:lnTo>
                  <a:lnTo>
                    <a:pt x="1023" y="1154"/>
                  </a:lnTo>
                  <a:lnTo>
                    <a:pt x="998" y="1172"/>
                  </a:lnTo>
                  <a:lnTo>
                    <a:pt x="971" y="1188"/>
                  </a:lnTo>
                  <a:lnTo>
                    <a:pt x="945" y="1203"/>
                  </a:lnTo>
                  <a:lnTo>
                    <a:pt x="917" y="1217"/>
                  </a:lnTo>
                  <a:lnTo>
                    <a:pt x="889" y="1231"/>
                  </a:lnTo>
                  <a:lnTo>
                    <a:pt x="860" y="1242"/>
                  </a:lnTo>
                  <a:lnTo>
                    <a:pt x="830" y="1252"/>
                  </a:lnTo>
                  <a:lnTo>
                    <a:pt x="800" y="1261"/>
                  </a:lnTo>
                  <a:lnTo>
                    <a:pt x="769" y="1267"/>
                  </a:lnTo>
                  <a:lnTo>
                    <a:pt x="737" y="1274"/>
                  </a:lnTo>
                  <a:lnTo>
                    <a:pt x="706" y="1277"/>
                  </a:lnTo>
                  <a:lnTo>
                    <a:pt x="673" y="1280"/>
                  </a:lnTo>
                  <a:lnTo>
                    <a:pt x="640" y="1280"/>
                  </a:lnTo>
                  <a:lnTo>
                    <a:pt x="640" y="1280"/>
                  </a:lnTo>
                  <a:lnTo>
                    <a:pt x="607" y="1280"/>
                  </a:lnTo>
                  <a:lnTo>
                    <a:pt x="574" y="1277"/>
                  </a:lnTo>
                  <a:lnTo>
                    <a:pt x="543" y="1274"/>
                  </a:lnTo>
                  <a:lnTo>
                    <a:pt x="511" y="1267"/>
                  </a:lnTo>
                  <a:lnTo>
                    <a:pt x="480" y="1261"/>
                  </a:lnTo>
                  <a:lnTo>
                    <a:pt x="450" y="1252"/>
                  </a:lnTo>
                  <a:lnTo>
                    <a:pt x="420" y="1242"/>
                  </a:lnTo>
                  <a:lnTo>
                    <a:pt x="391" y="1231"/>
                  </a:lnTo>
                  <a:lnTo>
                    <a:pt x="363" y="1217"/>
                  </a:lnTo>
                  <a:lnTo>
                    <a:pt x="335" y="1203"/>
                  </a:lnTo>
                  <a:lnTo>
                    <a:pt x="309" y="1188"/>
                  </a:lnTo>
                  <a:lnTo>
                    <a:pt x="282" y="1172"/>
                  </a:lnTo>
                  <a:lnTo>
                    <a:pt x="257" y="1154"/>
                  </a:lnTo>
                  <a:lnTo>
                    <a:pt x="233" y="1134"/>
                  </a:lnTo>
                  <a:lnTo>
                    <a:pt x="210" y="1115"/>
                  </a:lnTo>
                  <a:lnTo>
                    <a:pt x="188" y="1094"/>
                  </a:lnTo>
                  <a:lnTo>
                    <a:pt x="166" y="1071"/>
                  </a:lnTo>
                  <a:lnTo>
                    <a:pt x="146" y="1048"/>
                  </a:lnTo>
                  <a:lnTo>
                    <a:pt x="127" y="1023"/>
                  </a:lnTo>
                  <a:lnTo>
                    <a:pt x="110" y="999"/>
                  </a:lnTo>
                  <a:lnTo>
                    <a:pt x="93" y="973"/>
                  </a:lnTo>
                  <a:lnTo>
                    <a:pt x="77" y="946"/>
                  </a:lnTo>
                  <a:lnTo>
                    <a:pt x="63" y="918"/>
                  </a:lnTo>
                  <a:lnTo>
                    <a:pt x="50" y="889"/>
                  </a:lnTo>
                  <a:lnTo>
                    <a:pt x="39" y="860"/>
                  </a:lnTo>
                  <a:lnTo>
                    <a:pt x="29" y="831"/>
                  </a:lnTo>
                  <a:lnTo>
                    <a:pt x="20" y="800"/>
                  </a:lnTo>
                  <a:lnTo>
                    <a:pt x="13" y="770"/>
                  </a:lnTo>
                  <a:lnTo>
                    <a:pt x="8" y="738"/>
                  </a:lnTo>
                  <a:lnTo>
                    <a:pt x="4" y="706"/>
                  </a:lnTo>
                  <a:lnTo>
                    <a:pt x="1" y="674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1" y="607"/>
                  </a:lnTo>
                  <a:lnTo>
                    <a:pt x="4" y="576"/>
                  </a:lnTo>
                  <a:lnTo>
                    <a:pt x="8" y="543"/>
                  </a:lnTo>
                  <a:lnTo>
                    <a:pt x="13" y="511"/>
                  </a:lnTo>
                  <a:lnTo>
                    <a:pt x="20" y="481"/>
                  </a:lnTo>
                  <a:lnTo>
                    <a:pt x="29" y="450"/>
                  </a:lnTo>
                  <a:lnTo>
                    <a:pt x="39" y="421"/>
                  </a:lnTo>
                  <a:lnTo>
                    <a:pt x="50" y="392"/>
                  </a:lnTo>
                  <a:lnTo>
                    <a:pt x="63" y="363"/>
                  </a:lnTo>
                  <a:lnTo>
                    <a:pt x="77" y="335"/>
                  </a:lnTo>
                  <a:lnTo>
                    <a:pt x="93" y="309"/>
                  </a:lnTo>
                  <a:lnTo>
                    <a:pt x="110" y="282"/>
                  </a:lnTo>
                  <a:lnTo>
                    <a:pt x="127" y="258"/>
                  </a:lnTo>
                  <a:lnTo>
                    <a:pt x="146" y="233"/>
                  </a:lnTo>
                  <a:lnTo>
                    <a:pt x="166" y="210"/>
                  </a:lnTo>
                  <a:lnTo>
                    <a:pt x="188" y="188"/>
                  </a:lnTo>
                  <a:lnTo>
                    <a:pt x="210" y="166"/>
                  </a:lnTo>
                  <a:lnTo>
                    <a:pt x="233" y="147"/>
                  </a:lnTo>
                  <a:lnTo>
                    <a:pt x="257" y="127"/>
                  </a:lnTo>
                  <a:lnTo>
                    <a:pt x="282" y="110"/>
                  </a:lnTo>
                  <a:lnTo>
                    <a:pt x="309" y="93"/>
                  </a:lnTo>
                  <a:lnTo>
                    <a:pt x="335" y="78"/>
                  </a:lnTo>
                  <a:lnTo>
                    <a:pt x="363" y="64"/>
                  </a:lnTo>
                  <a:lnTo>
                    <a:pt x="391" y="50"/>
                  </a:lnTo>
                  <a:lnTo>
                    <a:pt x="420" y="39"/>
                  </a:lnTo>
                  <a:lnTo>
                    <a:pt x="450" y="29"/>
                  </a:lnTo>
                  <a:lnTo>
                    <a:pt x="480" y="20"/>
                  </a:lnTo>
                  <a:lnTo>
                    <a:pt x="511" y="14"/>
                  </a:lnTo>
                  <a:lnTo>
                    <a:pt x="543" y="8"/>
                  </a:lnTo>
                  <a:lnTo>
                    <a:pt x="574" y="4"/>
                  </a:lnTo>
                  <a:lnTo>
                    <a:pt x="607" y="1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73" y="1"/>
                  </a:lnTo>
                  <a:lnTo>
                    <a:pt x="706" y="4"/>
                  </a:lnTo>
                  <a:lnTo>
                    <a:pt x="737" y="8"/>
                  </a:lnTo>
                  <a:lnTo>
                    <a:pt x="769" y="14"/>
                  </a:lnTo>
                  <a:lnTo>
                    <a:pt x="800" y="20"/>
                  </a:lnTo>
                  <a:lnTo>
                    <a:pt x="830" y="29"/>
                  </a:lnTo>
                  <a:lnTo>
                    <a:pt x="860" y="39"/>
                  </a:lnTo>
                  <a:lnTo>
                    <a:pt x="889" y="50"/>
                  </a:lnTo>
                  <a:lnTo>
                    <a:pt x="917" y="64"/>
                  </a:lnTo>
                  <a:lnTo>
                    <a:pt x="945" y="78"/>
                  </a:lnTo>
                  <a:lnTo>
                    <a:pt x="971" y="93"/>
                  </a:lnTo>
                  <a:lnTo>
                    <a:pt x="998" y="110"/>
                  </a:lnTo>
                  <a:lnTo>
                    <a:pt x="1023" y="127"/>
                  </a:lnTo>
                  <a:lnTo>
                    <a:pt x="1047" y="147"/>
                  </a:lnTo>
                  <a:lnTo>
                    <a:pt x="1071" y="166"/>
                  </a:lnTo>
                  <a:lnTo>
                    <a:pt x="1092" y="188"/>
                  </a:lnTo>
                  <a:lnTo>
                    <a:pt x="1114" y="210"/>
                  </a:lnTo>
                  <a:lnTo>
                    <a:pt x="1134" y="233"/>
                  </a:lnTo>
                  <a:lnTo>
                    <a:pt x="1153" y="258"/>
                  </a:lnTo>
                  <a:lnTo>
                    <a:pt x="1170" y="282"/>
                  </a:lnTo>
                  <a:lnTo>
                    <a:pt x="1188" y="309"/>
                  </a:lnTo>
                  <a:lnTo>
                    <a:pt x="1203" y="335"/>
                  </a:lnTo>
                  <a:lnTo>
                    <a:pt x="1217" y="363"/>
                  </a:lnTo>
                  <a:lnTo>
                    <a:pt x="1230" y="392"/>
                  </a:lnTo>
                  <a:lnTo>
                    <a:pt x="1241" y="421"/>
                  </a:lnTo>
                  <a:lnTo>
                    <a:pt x="1251" y="450"/>
                  </a:lnTo>
                  <a:lnTo>
                    <a:pt x="1260" y="481"/>
                  </a:lnTo>
                  <a:lnTo>
                    <a:pt x="1267" y="511"/>
                  </a:lnTo>
                  <a:lnTo>
                    <a:pt x="1272" y="543"/>
                  </a:lnTo>
                  <a:lnTo>
                    <a:pt x="1276" y="576"/>
                  </a:lnTo>
                  <a:lnTo>
                    <a:pt x="1279" y="607"/>
                  </a:lnTo>
                  <a:lnTo>
                    <a:pt x="1280" y="640"/>
                  </a:lnTo>
                  <a:lnTo>
                    <a:pt x="1280" y="640"/>
                  </a:lnTo>
                  <a:close/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63" name="Freeform 10">
              <a:extLst>
                <a:ext uri="{FF2B5EF4-FFF2-40B4-BE49-F238E27FC236}">
                  <a16:creationId xmlns:a16="http://schemas.microsoft.com/office/drawing/2014/main" id="{03AD50AC-9618-4EE4-9204-F127038BB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4" y="1189"/>
              <a:ext cx="142" cy="159"/>
            </a:xfrm>
            <a:custGeom>
              <a:avLst/>
              <a:gdLst>
                <a:gd name="T0" fmla="*/ 425 w 570"/>
                <a:gd name="T1" fmla="*/ 0 h 637"/>
                <a:gd name="T2" fmla="*/ 145 w 570"/>
                <a:gd name="T3" fmla="*/ 0 h 637"/>
                <a:gd name="T4" fmla="*/ 145 w 570"/>
                <a:gd name="T5" fmla="*/ 0 h 637"/>
                <a:gd name="T6" fmla="*/ 131 w 570"/>
                <a:gd name="T7" fmla="*/ 0 h 637"/>
                <a:gd name="T8" fmla="*/ 116 w 570"/>
                <a:gd name="T9" fmla="*/ 2 h 637"/>
                <a:gd name="T10" fmla="*/ 102 w 570"/>
                <a:gd name="T11" fmla="*/ 6 h 637"/>
                <a:gd name="T12" fmla="*/ 90 w 570"/>
                <a:gd name="T13" fmla="*/ 11 h 637"/>
                <a:gd name="T14" fmla="*/ 77 w 570"/>
                <a:gd name="T15" fmla="*/ 17 h 637"/>
                <a:gd name="T16" fmla="*/ 65 w 570"/>
                <a:gd name="T17" fmla="*/ 23 h 637"/>
                <a:gd name="T18" fmla="*/ 53 w 570"/>
                <a:gd name="T19" fmla="*/ 32 h 637"/>
                <a:gd name="T20" fmla="*/ 43 w 570"/>
                <a:gd name="T21" fmla="*/ 41 h 637"/>
                <a:gd name="T22" fmla="*/ 34 w 570"/>
                <a:gd name="T23" fmla="*/ 52 h 637"/>
                <a:gd name="T24" fmla="*/ 25 w 570"/>
                <a:gd name="T25" fmla="*/ 63 h 637"/>
                <a:gd name="T26" fmla="*/ 18 w 570"/>
                <a:gd name="T27" fmla="*/ 75 h 637"/>
                <a:gd name="T28" fmla="*/ 12 w 570"/>
                <a:gd name="T29" fmla="*/ 88 h 637"/>
                <a:gd name="T30" fmla="*/ 8 w 570"/>
                <a:gd name="T31" fmla="*/ 102 h 637"/>
                <a:gd name="T32" fmla="*/ 4 w 570"/>
                <a:gd name="T33" fmla="*/ 115 h 637"/>
                <a:gd name="T34" fmla="*/ 2 w 570"/>
                <a:gd name="T35" fmla="*/ 129 h 637"/>
                <a:gd name="T36" fmla="*/ 0 w 570"/>
                <a:gd name="T37" fmla="*/ 144 h 637"/>
                <a:gd name="T38" fmla="*/ 0 w 570"/>
                <a:gd name="T39" fmla="*/ 571 h 637"/>
                <a:gd name="T40" fmla="*/ 0 w 570"/>
                <a:gd name="T41" fmla="*/ 571 h 637"/>
                <a:gd name="T42" fmla="*/ 33 w 570"/>
                <a:gd name="T43" fmla="*/ 587 h 637"/>
                <a:gd name="T44" fmla="*/ 67 w 570"/>
                <a:gd name="T45" fmla="*/ 599 h 637"/>
                <a:gd name="T46" fmla="*/ 101 w 570"/>
                <a:gd name="T47" fmla="*/ 611 h 637"/>
                <a:gd name="T48" fmla="*/ 136 w 570"/>
                <a:gd name="T49" fmla="*/ 621 h 637"/>
                <a:gd name="T50" fmla="*/ 173 w 570"/>
                <a:gd name="T51" fmla="*/ 628 h 637"/>
                <a:gd name="T52" fmla="*/ 209 w 570"/>
                <a:gd name="T53" fmla="*/ 633 h 637"/>
                <a:gd name="T54" fmla="*/ 247 w 570"/>
                <a:gd name="T55" fmla="*/ 637 h 637"/>
                <a:gd name="T56" fmla="*/ 285 w 570"/>
                <a:gd name="T57" fmla="*/ 637 h 637"/>
                <a:gd name="T58" fmla="*/ 285 w 570"/>
                <a:gd name="T59" fmla="*/ 637 h 637"/>
                <a:gd name="T60" fmla="*/ 323 w 570"/>
                <a:gd name="T61" fmla="*/ 637 h 637"/>
                <a:gd name="T62" fmla="*/ 361 w 570"/>
                <a:gd name="T63" fmla="*/ 633 h 637"/>
                <a:gd name="T64" fmla="*/ 397 w 570"/>
                <a:gd name="T65" fmla="*/ 628 h 637"/>
                <a:gd name="T66" fmla="*/ 434 w 570"/>
                <a:gd name="T67" fmla="*/ 621 h 637"/>
                <a:gd name="T68" fmla="*/ 469 w 570"/>
                <a:gd name="T69" fmla="*/ 611 h 637"/>
                <a:gd name="T70" fmla="*/ 503 w 570"/>
                <a:gd name="T71" fmla="*/ 599 h 637"/>
                <a:gd name="T72" fmla="*/ 537 w 570"/>
                <a:gd name="T73" fmla="*/ 587 h 637"/>
                <a:gd name="T74" fmla="*/ 570 w 570"/>
                <a:gd name="T75" fmla="*/ 571 h 637"/>
                <a:gd name="T76" fmla="*/ 570 w 570"/>
                <a:gd name="T77" fmla="*/ 144 h 637"/>
                <a:gd name="T78" fmla="*/ 570 w 570"/>
                <a:gd name="T79" fmla="*/ 144 h 637"/>
                <a:gd name="T80" fmla="*/ 568 w 570"/>
                <a:gd name="T81" fmla="*/ 129 h 637"/>
                <a:gd name="T82" fmla="*/ 566 w 570"/>
                <a:gd name="T83" fmla="*/ 115 h 637"/>
                <a:gd name="T84" fmla="*/ 563 w 570"/>
                <a:gd name="T85" fmla="*/ 102 h 637"/>
                <a:gd name="T86" fmla="*/ 558 w 570"/>
                <a:gd name="T87" fmla="*/ 88 h 637"/>
                <a:gd name="T88" fmla="*/ 552 w 570"/>
                <a:gd name="T89" fmla="*/ 75 h 637"/>
                <a:gd name="T90" fmla="*/ 545 w 570"/>
                <a:gd name="T91" fmla="*/ 63 h 637"/>
                <a:gd name="T92" fmla="*/ 536 w 570"/>
                <a:gd name="T93" fmla="*/ 52 h 637"/>
                <a:gd name="T94" fmla="*/ 527 w 570"/>
                <a:gd name="T95" fmla="*/ 41 h 637"/>
                <a:gd name="T96" fmla="*/ 517 w 570"/>
                <a:gd name="T97" fmla="*/ 32 h 637"/>
                <a:gd name="T98" fmla="*/ 505 w 570"/>
                <a:gd name="T99" fmla="*/ 23 h 637"/>
                <a:gd name="T100" fmla="*/ 493 w 570"/>
                <a:gd name="T101" fmla="*/ 17 h 637"/>
                <a:gd name="T102" fmla="*/ 480 w 570"/>
                <a:gd name="T103" fmla="*/ 11 h 637"/>
                <a:gd name="T104" fmla="*/ 468 w 570"/>
                <a:gd name="T105" fmla="*/ 6 h 637"/>
                <a:gd name="T106" fmla="*/ 454 w 570"/>
                <a:gd name="T107" fmla="*/ 2 h 637"/>
                <a:gd name="T108" fmla="*/ 440 w 570"/>
                <a:gd name="T109" fmla="*/ 0 h 637"/>
                <a:gd name="T110" fmla="*/ 425 w 570"/>
                <a:gd name="T111" fmla="*/ 0 h 637"/>
                <a:gd name="T112" fmla="*/ 425 w 570"/>
                <a:gd name="T113" fmla="*/ 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0" h="637">
                  <a:moveTo>
                    <a:pt x="425" y="0"/>
                  </a:moveTo>
                  <a:lnTo>
                    <a:pt x="145" y="0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2"/>
                  </a:lnTo>
                  <a:lnTo>
                    <a:pt x="102" y="6"/>
                  </a:lnTo>
                  <a:lnTo>
                    <a:pt x="90" y="11"/>
                  </a:lnTo>
                  <a:lnTo>
                    <a:pt x="77" y="17"/>
                  </a:lnTo>
                  <a:lnTo>
                    <a:pt x="65" y="23"/>
                  </a:lnTo>
                  <a:lnTo>
                    <a:pt x="53" y="32"/>
                  </a:lnTo>
                  <a:lnTo>
                    <a:pt x="43" y="41"/>
                  </a:lnTo>
                  <a:lnTo>
                    <a:pt x="34" y="52"/>
                  </a:lnTo>
                  <a:lnTo>
                    <a:pt x="25" y="63"/>
                  </a:lnTo>
                  <a:lnTo>
                    <a:pt x="18" y="75"/>
                  </a:lnTo>
                  <a:lnTo>
                    <a:pt x="12" y="88"/>
                  </a:lnTo>
                  <a:lnTo>
                    <a:pt x="8" y="102"/>
                  </a:lnTo>
                  <a:lnTo>
                    <a:pt x="4" y="115"/>
                  </a:lnTo>
                  <a:lnTo>
                    <a:pt x="2" y="129"/>
                  </a:lnTo>
                  <a:lnTo>
                    <a:pt x="0" y="144"/>
                  </a:lnTo>
                  <a:lnTo>
                    <a:pt x="0" y="571"/>
                  </a:lnTo>
                  <a:lnTo>
                    <a:pt x="0" y="571"/>
                  </a:lnTo>
                  <a:lnTo>
                    <a:pt x="33" y="587"/>
                  </a:lnTo>
                  <a:lnTo>
                    <a:pt x="67" y="599"/>
                  </a:lnTo>
                  <a:lnTo>
                    <a:pt x="101" y="611"/>
                  </a:lnTo>
                  <a:lnTo>
                    <a:pt x="136" y="621"/>
                  </a:lnTo>
                  <a:lnTo>
                    <a:pt x="173" y="628"/>
                  </a:lnTo>
                  <a:lnTo>
                    <a:pt x="209" y="633"/>
                  </a:lnTo>
                  <a:lnTo>
                    <a:pt x="247" y="637"/>
                  </a:lnTo>
                  <a:lnTo>
                    <a:pt x="285" y="637"/>
                  </a:lnTo>
                  <a:lnTo>
                    <a:pt x="285" y="637"/>
                  </a:lnTo>
                  <a:lnTo>
                    <a:pt x="323" y="637"/>
                  </a:lnTo>
                  <a:lnTo>
                    <a:pt x="361" y="633"/>
                  </a:lnTo>
                  <a:lnTo>
                    <a:pt x="397" y="628"/>
                  </a:lnTo>
                  <a:lnTo>
                    <a:pt x="434" y="621"/>
                  </a:lnTo>
                  <a:lnTo>
                    <a:pt x="469" y="611"/>
                  </a:lnTo>
                  <a:lnTo>
                    <a:pt x="503" y="599"/>
                  </a:lnTo>
                  <a:lnTo>
                    <a:pt x="537" y="587"/>
                  </a:lnTo>
                  <a:lnTo>
                    <a:pt x="570" y="571"/>
                  </a:lnTo>
                  <a:lnTo>
                    <a:pt x="570" y="144"/>
                  </a:lnTo>
                  <a:lnTo>
                    <a:pt x="570" y="144"/>
                  </a:lnTo>
                  <a:lnTo>
                    <a:pt x="568" y="129"/>
                  </a:lnTo>
                  <a:lnTo>
                    <a:pt x="566" y="115"/>
                  </a:lnTo>
                  <a:lnTo>
                    <a:pt x="563" y="102"/>
                  </a:lnTo>
                  <a:lnTo>
                    <a:pt x="558" y="88"/>
                  </a:lnTo>
                  <a:lnTo>
                    <a:pt x="552" y="75"/>
                  </a:lnTo>
                  <a:lnTo>
                    <a:pt x="545" y="63"/>
                  </a:lnTo>
                  <a:lnTo>
                    <a:pt x="536" y="52"/>
                  </a:lnTo>
                  <a:lnTo>
                    <a:pt x="527" y="41"/>
                  </a:lnTo>
                  <a:lnTo>
                    <a:pt x="517" y="32"/>
                  </a:lnTo>
                  <a:lnTo>
                    <a:pt x="505" y="23"/>
                  </a:lnTo>
                  <a:lnTo>
                    <a:pt x="493" y="17"/>
                  </a:lnTo>
                  <a:lnTo>
                    <a:pt x="480" y="11"/>
                  </a:lnTo>
                  <a:lnTo>
                    <a:pt x="468" y="6"/>
                  </a:lnTo>
                  <a:lnTo>
                    <a:pt x="454" y="2"/>
                  </a:lnTo>
                  <a:lnTo>
                    <a:pt x="440" y="0"/>
                  </a:lnTo>
                  <a:lnTo>
                    <a:pt x="425" y="0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64" name="Freeform 11">
              <a:extLst>
                <a:ext uri="{FF2B5EF4-FFF2-40B4-BE49-F238E27FC236}">
                  <a16:creationId xmlns:a16="http://schemas.microsoft.com/office/drawing/2014/main" id="{DCE9146D-2E04-4CEA-9AF2-6848909A8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6" y="1078"/>
              <a:ext cx="86" cy="86"/>
            </a:xfrm>
            <a:custGeom>
              <a:avLst/>
              <a:gdLst>
                <a:gd name="T0" fmla="*/ 0 w 342"/>
                <a:gd name="T1" fmla="*/ 171 h 342"/>
                <a:gd name="T2" fmla="*/ 3 w 342"/>
                <a:gd name="T3" fmla="*/ 137 h 342"/>
                <a:gd name="T4" fmla="*/ 14 w 342"/>
                <a:gd name="T5" fmla="*/ 104 h 342"/>
                <a:gd name="T6" fmla="*/ 29 w 342"/>
                <a:gd name="T7" fmla="*/ 75 h 342"/>
                <a:gd name="T8" fmla="*/ 50 w 342"/>
                <a:gd name="T9" fmla="*/ 50 h 342"/>
                <a:gd name="T10" fmla="*/ 75 w 342"/>
                <a:gd name="T11" fmla="*/ 30 h 342"/>
                <a:gd name="T12" fmla="*/ 104 w 342"/>
                <a:gd name="T13" fmla="*/ 13 h 342"/>
                <a:gd name="T14" fmla="*/ 137 w 342"/>
                <a:gd name="T15" fmla="*/ 3 h 342"/>
                <a:gd name="T16" fmla="*/ 171 w 342"/>
                <a:gd name="T17" fmla="*/ 0 h 342"/>
                <a:gd name="T18" fmla="*/ 189 w 342"/>
                <a:gd name="T19" fmla="*/ 1 h 342"/>
                <a:gd name="T20" fmla="*/ 221 w 342"/>
                <a:gd name="T21" fmla="*/ 7 h 342"/>
                <a:gd name="T22" fmla="*/ 253 w 342"/>
                <a:gd name="T23" fmla="*/ 21 h 342"/>
                <a:gd name="T24" fmla="*/ 279 w 342"/>
                <a:gd name="T25" fmla="*/ 39 h 342"/>
                <a:gd name="T26" fmla="*/ 303 w 342"/>
                <a:gd name="T27" fmla="*/ 63 h 342"/>
                <a:gd name="T28" fmla="*/ 322 w 342"/>
                <a:gd name="T29" fmla="*/ 89 h 342"/>
                <a:gd name="T30" fmla="*/ 335 w 342"/>
                <a:gd name="T31" fmla="*/ 121 h 342"/>
                <a:gd name="T32" fmla="*/ 341 w 342"/>
                <a:gd name="T33" fmla="*/ 153 h 342"/>
                <a:gd name="T34" fmla="*/ 342 w 342"/>
                <a:gd name="T35" fmla="*/ 171 h 342"/>
                <a:gd name="T36" fmla="*/ 339 w 342"/>
                <a:gd name="T37" fmla="*/ 206 h 342"/>
                <a:gd name="T38" fmla="*/ 328 w 342"/>
                <a:gd name="T39" fmla="*/ 238 h 342"/>
                <a:gd name="T40" fmla="*/ 313 w 342"/>
                <a:gd name="T41" fmla="*/ 267 h 342"/>
                <a:gd name="T42" fmla="*/ 292 w 342"/>
                <a:gd name="T43" fmla="*/ 292 h 342"/>
                <a:gd name="T44" fmla="*/ 267 w 342"/>
                <a:gd name="T45" fmla="*/ 313 h 342"/>
                <a:gd name="T46" fmla="*/ 238 w 342"/>
                <a:gd name="T47" fmla="*/ 328 h 342"/>
                <a:gd name="T48" fmla="*/ 205 w 342"/>
                <a:gd name="T49" fmla="*/ 338 h 342"/>
                <a:gd name="T50" fmla="*/ 171 w 342"/>
                <a:gd name="T51" fmla="*/ 342 h 342"/>
                <a:gd name="T52" fmla="*/ 153 w 342"/>
                <a:gd name="T53" fmla="*/ 341 h 342"/>
                <a:gd name="T54" fmla="*/ 121 w 342"/>
                <a:gd name="T55" fmla="*/ 335 h 342"/>
                <a:gd name="T56" fmla="*/ 89 w 342"/>
                <a:gd name="T57" fmla="*/ 322 h 342"/>
                <a:gd name="T58" fmla="*/ 63 w 342"/>
                <a:gd name="T59" fmla="*/ 303 h 342"/>
                <a:gd name="T60" fmla="*/ 39 w 342"/>
                <a:gd name="T61" fmla="*/ 281 h 342"/>
                <a:gd name="T62" fmla="*/ 21 w 342"/>
                <a:gd name="T63" fmla="*/ 253 h 342"/>
                <a:gd name="T64" fmla="*/ 7 w 342"/>
                <a:gd name="T65" fmla="*/ 223 h 342"/>
                <a:gd name="T66" fmla="*/ 1 w 342"/>
                <a:gd name="T67" fmla="*/ 189 h 342"/>
                <a:gd name="T68" fmla="*/ 0 w 342"/>
                <a:gd name="T69" fmla="*/ 171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2" h="342">
                  <a:moveTo>
                    <a:pt x="0" y="171"/>
                  </a:moveTo>
                  <a:lnTo>
                    <a:pt x="0" y="171"/>
                  </a:lnTo>
                  <a:lnTo>
                    <a:pt x="1" y="153"/>
                  </a:lnTo>
                  <a:lnTo>
                    <a:pt x="3" y="137"/>
                  </a:lnTo>
                  <a:lnTo>
                    <a:pt x="7" y="121"/>
                  </a:lnTo>
                  <a:lnTo>
                    <a:pt x="14" y="104"/>
                  </a:lnTo>
                  <a:lnTo>
                    <a:pt x="21" y="89"/>
                  </a:lnTo>
                  <a:lnTo>
                    <a:pt x="29" y="75"/>
                  </a:lnTo>
                  <a:lnTo>
                    <a:pt x="39" y="63"/>
                  </a:lnTo>
                  <a:lnTo>
                    <a:pt x="50" y="50"/>
                  </a:lnTo>
                  <a:lnTo>
                    <a:pt x="63" y="39"/>
                  </a:lnTo>
                  <a:lnTo>
                    <a:pt x="75" y="30"/>
                  </a:lnTo>
                  <a:lnTo>
                    <a:pt x="89" y="21"/>
                  </a:lnTo>
                  <a:lnTo>
                    <a:pt x="104" y="13"/>
                  </a:lnTo>
                  <a:lnTo>
                    <a:pt x="121" y="7"/>
                  </a:lnTo>
                  <a:lnTo>
                    <a:pt x="137" y="3"/>
                  </a:lnTo>
                  <a:lnTo>
                    <a:pt x="153" y="1"/>
                  </a:lnTo>
                  <a:lnTo>
                    <a:pt x="171" y="0"/>
                  </a:lnTo>
                  <a:lnTo>
                    <a:pt x="171" y="0"/>
                  </a:lnTo>
                  <a:lnTo>
                    <a:pt x="189" y="1"/>
                  </a:lnTo>
                  <a:lnTo>
                    <a:pt x="205" y="3"/>
                  </a:lnTo>
                  <a:lnTo>
                    <a:pt x="221" y="7"/>
                  </a:lnTo>
                  <a:lnTo>
                    <a:pt x="238" y="13"/>
                  </a:lnTo>
                  <a:lnTo>
                    <a:pt x="253" y="21"/>
                  </a:lnTo>
                  <a:lnTo>
                    <a:pt x="267" y="30"/>
                  </a:lnTo>
                  <a:lnTo>
                    <a:pt x="279" y="39"/>
                  </a:lnTo>
                  <a:lnTo>
                    <a:pt x="292" y="50"/>
                  </a:lnTo>
                  <a:lnTo>
                    <a:pt x="303" y="63"/>
                  </a:lnTo>
                  <a:lnTo>
                    <a:pt x="313" y="75"/>
                  </a:lnTo>
                  <a:lnTo>
                    <a:pt x="322" y="89"/>
                  </a:lnTo>
                  <a:lnTo>
                    <a:pt x="328" y="104"/>
                  </a:lnTo>
                  <a:lnTo>
                    <a:pt x="335" y="121"/>
                  </a:lnTo>
                  <a:lnTo>
                    <a:pt x="339" y="137"/>
                  </a:lnTo>
                  <a:lnTo>
                    <a:pt x="341" y="153"/>
                  </a:lnTo>
                  <a:lnTo>
                    <a:pt x="342" y="171"/>
                  </a:lnTo>
                  <a:lnTo>
                    <a:pt x="342" y="171"/>
                  </a:lnTo>
                  <a:lnTo>
                    <a:pt x="341" y="189"/>
                  </a:lnTo>
                  <a:lnTo>
                    <a:pt x="339" y="206"/>
                  </a:lnTo>
                  <a:lnTo>
                    <a:pt x="335" y="223"/>
                  </a:lnTo>
                  <a:lnTo>
                    <a:pt x="328" y="238"/>
                  </a:lnTo>
                  <a:lnTo>
                    <a:pt x="322" y="253"/>
                  </a:lnTo>
                  <a:lnTo>
                    <a:pt x="313" y="267"/>
                  </a:lnTo>
                  <a:lnTo>
                    <a:pt x="303" y="281"/>
                  </a:lnTo>
                  <a:lnTo>
                    <a:pt x="292" y="292"/>
                  </a:lnTo>
                  <a:lnTo>
                    <a:pt x="279" y="303"/>
                  </a:lnTo>
                  <a:lnTo>
                    <a:pt x="267" y="313"/>
                  </a:lnTo>
                  <a:lnTo>
                    <a:pt x="253" y="322"/>
                  </a:lnTo>
                  <a:lnTo>
                    <a:pt x="238" y="328"/>
                  </a:lnTo>
                  <a:lnTo>
                    <a:pt x="221" y="335"/>
                  </a:lnTo>
                  <a:lnTo>
                    <a:pt x="205" y="338"/>
                  </a:lnTo>
                  <a:lnTo>
                    <a:pt x="189" y="341"/>
                  </a:lnTo>
                  <a:lnTo>
                    <a:pt x="171" y="342"/>
                  </a:lnTo>
                  <a:lnTo>
                    <a:pt x="171" y="342"/>
                  </a:lnTo>
                  <a:lnTo>
                    <a:pt x="153" y="341"/>
                  </a:lnTo>
                  <a:lnTo>
                    <a:pt x="137" y="338"/>
                  </a:lnTo>
                  <a:lnTo>
                    <a:pt x="121" y="335"/>
                  </a:lnTo>
                  <a:lnTo>
                    <a:pt x="104" y="328"/>
                  </a:lnTo>
                  <a:lnTo>
                    <a:pt x="89" y="322"/>
                  </a:lnTo>
                  <a:lnTo>
                    <a:pt x="75" y="313"/>
                  </a:lnTo>
                  <a:lnTo>
                    <a:pt x="63" y="303"/>
                  </a:lnTo>
                  <a:lnTo>
                    <a:pt x="50" y="292"/>
                  </a:lnTo>
                  <a:lnTo>
                    <a:pt x="39" y="281"/>
                  </a:lnTo>
                  <a:lnTo>
                    <a:pt x="29" y="267"/>
                  </a:lnTo>
                  <a:lnTo>
                    <a:pt x="21" y="253"/>
                  </a:lnTo>
                  <a:lnTo>
                    <a:pt x="14" y="238"/>
                  </a:lnTo>
                  <a:lnTo>
                    <a:pt x="7" y="223"/>
                  </a:lnTo>
                  <a:lnTo>
                    <a:pt x="3" y="206"/>
                  </a:lnTo>
                  <a:lnTo>
                    <a:pt x="1" y="189"/>
                  </a:lnTo>
                  <a:lnTo>
                    <a:pt x="0" y="171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64" name="Group 4">
            <a:extLst>
              <a:ext uri="{FF2B5EF4-FFF2-40B4-BE49-F238E27FC236}">
                <a16:creationId xmlns:a16="http://schemas.microsoft.com/office/drawing/2014/main" id="{A400190C-8E4B-4F54-8603-D2A81701915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95812" y="2134980"/>
            <a:ext cx="165322" cy="164546"/>
            <a:chOff x="-293" y="1028"/>
            <a:chExt cx="320" cy="320"/>
          </a:xfrm>
        </p:grpSpPr>
        <p:sp>
          <p:nvSpPr>
            <p:cNvPr id="465" name="AutoShape 3">
              <a:extLst>
                <a:ext uri="{FF2B5EF4-FFF2-40B4-BE49-F238E27FC236}">
                  <a16:creationId xmlns:a16="http://schemas.microsoft.com/office/drawing/2014/main" id="{63DE4B9E-BC8D-4A8E-BC20-88D5E16503A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293" y="1028"/>
              <a:ext cx="320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467" name="Freeform 5">
              <a:extLst>
                <a:ext uri="{FF2B5EF4-FFF2-40B4-BE49-F238E27FC236}">
                  <a16:creationId xmlns:a16="http://schemas.microsoft.com/office/drawing/2014/main" id="{4201BBF5-667E-456C-A22B-78D92AAED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" y="1028"/>
              <a:ext cx="320" cy="320"/>
            </a:xfrm>
            <a:custGeom>
              <a:avLst/>
              <a:gdLst>
                <a:gd name="T0" fmla="*/ 1279 w 1280"/>
                <a:gd name="T1" fmla="*/ 674 h 1280"/>
                <a:gd name="T2" fmla="*/ 1267 w 1280"/>
                <a:gd name="T3" fmla="*/ 770 h 1280"/>
                <a:gd name="T4" fmla="*/ 1241 w 1280"/>
                <a:gd name="T5" fmla="*/ 860 h 1280"/>
                <a:gd name="T6" fmla="*/ 1203 w 1280"/>
                <a:gd name="T7" fmla="*/ 946 h 1280"/>
                <a:gd name="T8" fmla="*/ 1153 w 1280"/>
                <a:gd name="T9" fmla="*/ 1023 h 1280"/>
                <a:gd name="T10" fmla="*/ 1092 w 1280"/>
                <a:gd name="T11" fmla="*/ 1094 h 1280"/>
                <a:gd name="T12" fmla="*/ 1023 w 1280"/>
                <a:gd name="T13" fmla="*/ 1154 h 1280"/>
                <a:gd name="T14" fmla="*/ 945 w 1280"/>
                <a:gd name="T15" fmla="*/ 1203 h 1280"/>
                <a:gd name="T16" fmla="*/ 860 w 1280"/>
                <a:gd name="T17" fmla="*/ 1242 h 1280"/>
                <a:gd name="T18" fmla="*/ 769 w 1280"/>
                <a:gd name="T19" fmla="*/ 1267 h 1280"/>
                <a:gd name="T20" fmla="*/ 673 w 1280"/>
                <a:gd name="T21" fmla="*/ 1280 h 1280"/>
                <a:gd name="T22" fmla="*/ 607 w 1280"/>
                <a:gd name="T23" fmla="*/ 1280 h 1280"/>
                <a:gd name="T24" fmla="*/ 511 w 1280"/>
                <a:gd name="T25" fmla="*/ 1267 h 1280"/>
                <a:gd name="T26" fmla="*/ 420 w 1280"/>
                <a:gd name="T27" fmla="*/ 1242 h 1280"/>
                <a:gd name="T28" fmla="*/ 335 w 1280"/>
                <a:gd name="T29" fmla="*/ 1203 h 1280"/>
                <a:gd name="T30" fmla="*/ 257 w 1280"/>
                <a:gd name="T31" fmla="*/ 1154 h 1280"/>
                <a:gd name="T32" fmla="*/ 188 w 1280"/>
                <a:gd name="T33" fmla="*/ 1094 h 1280"/>
                <a:gd name="T34" fmla="*/ 127 w 1280"/>
                <a:gd name="T35" fmla="*/ 1023 h 1280"/>
                <a:gd name="T36" fmla="*/ 77 w 1280"/>
                <a:gd name="T37" fmla="*/ 946 h 1280"/>
                <a:gd name="T38" fmla="*/ 39 w 1280"/>
                <a:gd name="T39" fmla="*/ 860 h 1280"/>
                <a:gd name="T40" fmla="*/ 13 w 1280"/>
                <a:gd name="T41" fmla="*/ 770 h 1280"/>
                <a:gd name="T42" fmla="*/ 1 w 1280"/>
                <a:gd name="T43" fmla="*/ 674 h 1280"/>
                <a:gd name="T44" fmla="*/ 1 w 1280"/>
                <a:gd name="T45" fmla="*/ 607 h 1280"/>
                <a:gd name="T46" fmla="*/ 13 w 1280"/>
                <a:gd name="T47" fmla="*/ 511 h 1280"/>
                <a:gd name="T48" fmla="*/ 39 w 1280"/>
                <a:gd name="T49" fmla="*/ 421 h 1280"/>
                <a:gd name="T50" fmla="*/ 77 w 1280"/>
                <a:gd name="T51" fmla="*/ 335 h 1280"/>
                <a:gd name="T52" fmla="*/ 127 w 1280"/>
                <a:gd name="T53" fmla="*/ 258 h 1280"/>
                <a:gd name="T54" fmla="*/ 188 w 1280"/>
                <a:gd name="T55" fmla="*/ 188 h 1280"/>
                <a:gd name="T56" fmla="*/ 257 w 1280"/>
                <a:gd name="T57" fmla="*/ 127 h 1280"/>
                <a:gd name="T58" fmla="*/ 335 w 1280"/>
                <a:gd name="T59" fmla="*/ 78 h 1280"/>
                <a:gd name="T60" fmla="*/ 420 w 1280"/>
                <a:gd name="T61" fmla="*/ 39 h 1280"/>
                <a:gd name="T62" fmla="*/ 511 w 1280"/>
                <a:gd name="T63" fmla="*/ 14 h 1280"/>
                <a:gd name="T64" fmla="*/ 607 w 1280"/>
                <a:gd name="T65" fmla="*/ 1 h 1280"/>
                <a:gd name="T66" fmla="*/ 673 w 1280"/>
                <a:gd name="T67" fmla="*/ 1 h 1280"/>
                <a:gd name="T68" fmla="*/ 769 w 1280"/>
                <a:gd name="T69" fmla="*/ 14 h 1280"/>
                <a:gd name="T70" fmla="*/ 860 w 1280"/>
                <a:gd name="T71" fmla="*/ 39 h 1280"/>
                <a:gd name="T72" fmla="*/ 945 w 1280"/>
                <a:gd name="T73" fmla="*/ 78 h 1280"/>
                <a:gd name="T74" fmla="*/ 1023 w 1280"/>
                <a:gd name="T75" fmla="*/ 127 h 1280"/>
                <a:gd name="T76" fmla="*/ 1092 w 1280"/>
                <a:gd name="T77" fmla="*/ 188 h 1280"/>
                <a:gd name="T78" fmla="*/ 1153 w 1280"/>
                <a:gd name="T79" fmla="*/ 258 h 1280"/>
                <a:gd name="T80" fmla="*/ 1203 w 1280"/>
                <a:gd name="T81" fmla="*/ 335 h 1280"/>
                <a:gd name="T82" fmla="*/ 1241 w 1280"/>
                <a:gd name="T83" fmla="*/ 421 h 1280"/>
                <a:gd name="T84" fmla="*/ 1267 w 1280"/>
                <a:gd name="T85" fmla="*/ 511 h 1280"/>
                <a:gd name="T86" fmla="*/ 1279 w 1280"/>
                <a:gd name="T87" fmla="*/ 607 h 1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80" h="1280">
                  <a:moveTo>
                    <a:pt x="1280" y="640"/>
                  </a:moveTo>
                  <a:lnTo>
                    <a:pt x="1280" y="640"/>
                  </a:lnTo>
                  <a:lnTo>
                    <a:pt x="1279" y="674"/>
                  </a:lnTo>
                  <a:lnTo>
                    <a:pt x="1276" y="706"/>
                  </a:lnTo>
                  <a:lnTo>
                    <a:pt x="1272" y="738"/>
                  </a:lnTo>
                  <a:lnTo>
                    <a:pt x="1267" y="770"/>
                  </a:lnTo>
                  <a:lnTo>
                    <a:pt x="1260" y="800"/>
                  </a:lnTo>
                  <a:lnTo>
                    <a:pt x="1251" y="831"/>
                  </a:lnTo>
                  <a:lnTo>
                    <a:pt x="1241" y="860"/>
                  </a:lnTo>
                  <a:lnTo>
                    <a:pt x="1230" y="889"/>
                  </a:lnTo>
                  <a:lnTo>
                    <a:pt x="1217" y="918"/>
                  </a:lnTo>
                  <a:lnTo>
                    <a:pt x="1203" y="946"/>
                  </a:lnTo>
                  <a:lnTo>
                    <a:pt x="1188" y="973"/>
                  </a:lnTo>
                  <a:lnTo>
                    <a:pt x="1170" y="999"/>
                  </a:lnTo>
                  <a:lnTo>
                    <a:pt x="1153" y="1023"/>
                  </a:lnTo>
                  <a:lnTo>
                    <a:pt x="1134" y="1048"/>
                  </a:lnTo>
                  <a:lnTo>
                    <a:pt x="1114" y="1071"/>
                  </a:lnTo>
                  <a:lnTo>
                    <a:pt x="1092" y="1094"/>
                  </a:lnTo>
                  <a:lnTo>
                    <a:pt x="1071" y="1115"/>
                  </a:lnTo>
                  <a:lnTo>
                    <a:pt x="1047" y="1134"/>
                  </a:lnTo>
                  <a:lnTo>
                    <a:pt x="1023" y="1154"/>
                  </a:lnTo>
                  <a:lnTo>
                    <a:pt x="998" y="1172"/>
                  </a:lnTo>
                  <a:lnTo>
                    <a:pt x="971" y="1188"/>
                  </a:lnTo>
                  <a:lnTo>
                    <a:pt x="945" y="1203"/>
                  </a:lnTo>
                  <a:lnTo>
                    <a:pt x="917" y="1217"/>
                  </a:lnTo>
                  <a:lnTo>
                    <a:pt x="889" y="1231"/>
                  </a:lnTo>
                  <a:lnTo>
                    <a:pt x="860" y="1242"/>
                  </a:lnTo>
                  <a:lnTo>
                    <a:pt x="830" y="1252"/>
                  </a:lnTo>
                  <a:lnTo>
                    <a:pt x="800" y="1261"/>
                  </a:lnTo>
                  <a:lnTo>
                    <a:pt x="769" y="1267"/>
                  </a:lnTo>
                  <a:lnTo>
                    <a:pt x="737" y="1274"/>
                  </a:lnTo>
                  <a:lnTo>
                    <a:pt x="706" y="1277"/>
                  </a:lnTo>
                  <a:lnTo>
                    <a:pt x="673" y="1280"/>
                  </a:lnTo>
                  <a:lnTo>
                    <a:pt x="640" y="1280"/>
                  </a:lnTo>
                  <a:lnTo>
                    <a:pt x="640" y="1280"/>
                  </a:lnTo>
                  <a:lnTo>
                    <a:pt x="607" y="1280"/>
                  </a:lnTo>
                  <a:lnTo>
                    <a:pt x="574" y="1277"/>
                  </a:lnTo>
                  <a:lnTo>
                    <a:pt x="543" y="1274"/>
                  </a:lnTo>
                  <a:lnTo>
                    <a:pt x="511" y="1267"/>
                  </a:lnTo>
                  <a:lnTo>
                    <a:pt x="480" y="1261"/>
                  </a:lnTo>
                  <a:lnTo>
                    <a:pt x="450" y="1252"/>
                  </a:lnTo>
                  <a:lnTo>
                    <a:pt x="420" y="1242"/>
                  </a:lnTo>
                  <a:lnTo>
                    <a:pt x="391" y="1231"/>
                  </a:lnTo>
                  <a:lnTo>
                    <a:pt x="363" y="1217"/>
                  </a:lnTo>
                  <a:lnTo>
                    <a:pt x="335" y="1203"/>
                  </a:lnTo>
                  <a:lnTo>
                    <a:pt x="309" y="1188"/>
                  </a:lnTo>
                  <a:lnTo>
                    <a:pt x="282" y="1172"/>
                  </a:lnTo>
                  <a:lnTo>
                    <a:pt x="257" y="1154"/>
                  </a:lnTo>
                  <a:lnTo>
                    <a:pt x="233" y="1134"/>
                  </a:lnTo>
                  <a:lnTo>
                    <a:pt x="210" y="1115"/>
                  </a:lnTo>
                  <a:lnTo>
                    <a:pt x="188" y="1094"/>
                  </a:lnTo>
                  <a:lnTo>
                    <a:pt x="166" y="1071"/>
                  </a:lnTo>
                  <a:lnTo>
                    <a:pt x="146" y="1048"/>
                  </a:lnTo>
                  <a:lnTo>
                    <a:pt x="127" y="1023"/>
                  </a:lnTo>
                  <a:lnTo>
                    <a:pt x="110" y="999"/>
                  </a:lnTo>
                  <a:lnTo>
                    <a:pt x="93" y="973"/>
                  </a:lnTo>
                  <a:lnTo>
                    <a:pt x="77" y="946"/>
                  </a:lnTo>
                  <a:lnTo>
                    <a:pt x="63" y="918"/>
                  </a:lnTo>
                  <a:lnTo>
                    <a:pt x="50" y="889"/>
                  </a:lnTo>
                  <a:lnTo>
                    <a:pt x="39" y="860"/>
                  </a:lnTo>
                  <a:lnTo>
                    <a:pt x="29" y="831"/>
                  </a:lnTo>
                  <a:lnTo>
                    <a:pt x="20" y="800"/>
                  </a:lnTo>
                  <a:lnTo>
                    <a:pt x="13" y="770"/>
                  </a:lnTo>
                  <a:lnTo>
                    <a:pt x="8" y="738"/>
                  </a:lnTo>
                  <a:lnTo>
                    <a:pt x="4" y="706"/>
                  </a:lnTo>
                  <a:lnTo>
                    <a:pt x="1" y="674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1" y="607"/>
                  </a:lnTo>
                  <a:lnTo>
                    <a:pt x="4" y="576"/>
                  </a:lnTo>
                  <a:lnTo>
                    <a:pt x="8" y="543"/>
                  </a:lnTo>
                  <a:lnTo>
                    <a:pt x="13" y="511"/>
                  </a:lnTo>
                  <a:lnTo>
                    <a:pt x="20" y="481"/>
                  </a:lnTo>
                  <a:lnTo>
                    <a:pt x="29" y="450"/>
                  </a:lnTo>
                  <a:lnTo>
                    <a:pt x="39" y="421"/>
                  </a:lnTo>
                  <a:lnTo>
                    <a:pt x="50" y="392"/>
                  </a:lnTo>
                  <a:lnTo>
                    <a:pt x="63" y="363"/>
                  </a:lnTo>
                  <a:lnTo>
                    <a:pt x="77" y="335"/>
                  </a:lnTo>
                  <a:lnTo>
                    <a:pt x="93" y="309"/>
                  </a:lnTo>
                  <a:lnTo>
                    <a:pt x="110" y="282"/>
                  </a:lnTo>
                  <a:lnTo>
                    <a:pt x="127" y="258"/>
                  </a:lnTo>
                  <a:lnTo>
                    <a:pt x="146" y="233"/>
                  </a:lnTo>
                  <a:lnTo>
                    <a:pt x="166" y="210"/>
                  </a:lnTo>
                  <a:lnTo>
                    <a:pt x="188" y="188"/>
                  </a:lnTo>
                  <a:lnTo>
                    <a:pt x="210" y="166"/>
                  </a:lnTo>
                  <a:lnTo>
                    <a:pt x="233" y="147"/>
                  </a:lnTo>
                  <a:lnTo>
                    <a:pt x="257" y="127"/>
                  </a:lnTo>
                  <a:lnTo>
                    <a:pt x="282" y="110"/>
                  </a:lnTo>
                  <a:lnTo>
                    <a:pt x="309" y="93"/>
                  </a:lnTo>
                  <a:lnTo>
                    <a:pt x="335" y="78"/>
                  </a:lnTo>
                  <a:lnTo>
                    <a:pt x="363" y="64"/>
                  </a:lnTo>
                  <a:lnTo>
                    <a:pt x="391" y="50"/>
                  </a:lnTo>
                  <a:lnTo>
                    <a:pt x="420" y="39"/>
                  </a:lnTo>
                  <a:lnTo>
                    <a:pt x="450" y="29"/>
                  </a:lnTo>
                  <a:lnTo>
                    <a:pt x="480" y="20"/>
                  </a:lnTo>
                  <a:lnTo>
                    <a:pt x="511" y="14"/>
                  </a:lnTo>
                  <a:lnTo>
                    <a:pt x="543" y="8"/>
                  </a:lnTo>
                  <a:lnTo>
                    <a:pt x="574" y="4"/>
                  </a:lnTo>
                  <a:lnTo>
                    <a:pt x="607" y="1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73" y="1"/>
                  </a:lnTo>
                  <a:lnTo>
                    <a:pt x="706" y="4"/>
                  </a:lnTo>
                  <a:lnTo>
                    <a:pt x="737" y="8"/>
                  </a:lnTo>
                  <a:lnTo>
                    <a:pt x="769" y="14"/>
                  </a:lnTo>
                  <a:lnTo>
                    <a:pt x="800" y="20"/>
                  </a:lnTo>
                  <a:lnTo>
                    <a:pt x="830" y="29"/>
                  </a:lnTo>
                  <a:lnTo>
                    <a:pt x="860" y="39"/>
                  </a:lnTo>
                  <a:lnTo>
                    <a:pt x="889" y="50"/>
                  </a:lnTo>
                  <a:lnTo>
                    <a:pt x="917" y="64"/>
                  </a:lnTo>
                  <a:lnTo>
                    <a:pt x="945" y="78"/>
                  </a:lnTo>
                  <a:lnTo>
                    <a:pt x="971" y="93"/>
                  </a:lnTo>
                  <a:lnTo>
                    <a:pt x="998" y="110"/>
                  </a:lnTo>
                  <a:lnTo>
                    <a:pt x="1023" y="127"/>
                  </a:lnTo>
                  <a:lnTo>
                    <a:pt x="1047" y="147"/>
                  </a:lnTo>
                  <a:lnTo>
                    <a:pt x="1071" y="166"/>
                  </a:lnTo>
                  <a:lnTo>
                    <a:pt x="1092" y="188"/>
                  </a:lnTo>
                  <a:lnTo>
                    <a:pt x="1114" y="210"/>
                  </a:lnTo>
                  <a:lnTo>
                    <a:pt x="1134" y="233"/>
                  </a:lnTo>
                  <a:lnTo>
                    <a:pt x="1153" y="258"/>
                  </a:lnTo>
                  <a:lnTo>
                    <a:pt x="1170" y="282"/>
                  </a:lnTo>
                  <a:lnTo>
                    <a:pt x="1188" y="309"/>
                  </a:lnTo>
                  <a:lnTo>
                    <a:pt x="1203" y="335"/>
                  </a:lnTo>
                  <a:lnTo>
                    <a:pt x="1217" y="363"/>
                  </a:lnTo>
                  <a:lnTo>
                    <a:pt x="1230" y="392"/>
                  </a:lnTo>
                  <a:lnTo>
                    <a:pt x="1241" y="421"/>
                  </a:lnTo>
                  <a:lnTo>
                    <a:pt x="1251" y="450"/>
                  </a:lnTo>
                  <a:lnTo>
                    <a:pt x="1260" y="481"/>
                  </a:lnTo>
                  <a:lnTo>
                    <a:pt x="1267" y="511"/>
                  </a:lnTo>
                  <a:lnTo>
                    <a:pt x="1272" y="543"/>
                  </a:lnTo>
                  <a:lnTo>
                    <a:pt x="1276" y="576"/>
                  </a:lnTo>
                  <a:lnTo>
                    <a:pt x="1279" y="607"/>
                  </a:lnTo>
                  <a:lnTo>
                    <a:pt x="1280" y="640"/>
                  </a:lnTo>
                  <a:lnTo>
                    <a:pt x="1280" y="640"/>
                  </a:lnTo>
                  <a:close/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469" name="Freeform 10">
              <a:extLst>
                <a:ext uri="{FF2B5EF4-FFF2-40B4-BE49-F238E27FC236}">
                  <a16:creationId xmlns:a16="http://schemas.microsoft.com/office/drawing/2014/main" id="{EA68BF99-F3C8-4B91-BDAA-AF09ABDC6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4" y="1189"/>
              <a:ext cx="142" cy="159"/>
            </a:xfrm>
            <a:custGeom>
              <a:avLst/>
              <a:gdLst>
                <a:gd name="T0" fmla="*/ 425 w 570"/>
                <a:gd name="T1" fmla="*/ 0 h 637"/>
                <a:gd name="T2" fmla="*/ 145 w 570"/>
                <a:gd name="T3" fmla="*/ 0 h 637"/>
                <a:gd name="T4" fmla="*/ 145 w 570"/>
                <a:gd name="T5" fmla="*/ 0 h 637"/>
                <a:gd name="T6" fmla="*/ 131 w 570"/>
                <a:gd name="T7" fmla="*/ 0 h 637"/>
                <a:gd name="T8" fmla="*/ 116 w 570"/>
                <a:gd name="T9" fmla="*/ 2 h 637"/>
                <a:gd name="T10" fmla="*/ 102 w 570"/>
                <a:gd name="T11" fmla="*/ 6 h 637"/>
                <a:gd name="T12" fmla="*/ 90 w 570"/>
                <a:gd name="T13" fmla="*/ 11 h 637"/>
                <a:gd name="T14" fmla="*/ 77 w 570"/>
                <a:gd name="T15" fmla="*/ 17 h 637"/>
                <a:gd name="T16" fmla="*/ 65 w 570"/>
                <a:gd name="T17" fmla="*/ 23 h 637"/>
                <a:gd name="T18" fmla="*/ 53 w 570"/>
                <a:gd name="T19" fmla="*/ 32 h 637"/>
                <a:gd name="T20" fmla="*/ 43 w 570"/>
                <a:gd name="T21" fmla="*/ 41 h 637"/>
                <a:gd name="T22" fmla="*/ 34 w 570"/>
                <a:gd name="T23" fmla="*/ 52 h 637"/>
                <a:gd name="T24" fmla="*/ 25 w 570"/>
                <a:gd name="T25" fmla="*/ 63 h 637"/>
                <a:gd name="T26" fmla="*/ 18 w 570"/>
                <a:gd name="T27" fmla="*/ 75 h 637"/>
                <a:gd name="T28" fmla="*/ 12 w 570"/>
                <a:gd name="T29" fmla="*/ 88 h 637"/>
                <a:gd name="T30" fmla="*/ 8 w 570"/>
                <a:gd name="T31" fmla="*/ 102 h 637"/>
                <a:gd name="T32" fmla="*/ 4 w 570"/>
                <a:gd name="T33" fmla="*/ 115 h 637"/>
                <a:gd name="T34" fmla="*/ 2 w 570"/>
                <a:gd name="T35" fmla="*/ 129 h 637"/>
                <a:gd name="T36" fmla="*/ 0 w 570"/>
                <a:gd name="T37" fmla="*/ 144 h 637"/>
                <a:gd name="T38" fmla="*/ 0 w 570"/>
                <a:gd name="T39" fmla="*/ 571 h 637"/>
                <a:gd name="T40" fmla="*/ 0 w 570"/>
                <a:gd name="T41" fmla="*/ 571 h 637"/>
                <a:gd name="T42" fmla="*/ 33 w 570"/>
                <a:gd name="T43" fmla="*/ 587 h 637"/>
                <a:gd name="T44" fmla="*/ 67 w 570"/>
                <a:gd name="T45" fmla="*/ 599 h 637"/>
                <a:gd name="T46" fmla="*/ 101 w 570"/>
                <a:gd name="T47" fmla="*/ 611 h 637"/>
                <a:gd name="T48" fmla="*/ 136 w 570"/>
                <a:gd name="T49" fmla="*/ 621 h 637"/>
                <a:gd name="T50" fmla="*/ 173 w 570"/>
                <a:gd name="T51" fmla="*/ 628 h 637"/>
                <a:gd name="T52" fmla="*/ 209 w 570"/>
                <a:gd name="T53" fmla="*/ 633 h 637"/>
                <a:gd name="T54" fmla="*/ 247 w 570"/>
                <a:gd name="T55" fmla="*/ 637 h 637"/>
                <a:gd name="T56" fmla="*/ 285 w 570"/>
                <a:gd name="T57" fmla="*/ 637 h 637"/>
                <a:gd name="T58" fmla="*/ 285 w 570"/>
                <a:gd name="T59" fmla="*/ 637 h 637"/>
                <a:gd name="T60" fmla="*/ 323 w 570"/>
                <a:gd name="T61" fmla="*/ 637 h 637"/>
                <a:gd name="T62" fmla="*/ 361 w 570"/>
                <a:gd name="T63" fmla="*/ 633 h 637"/>
                <a:gd name="T64" fmla="*/ 397 w 570"/>
                <a:gd name="T65" fmla="*/ 628 h 637"/>
                <a:gd name="T66" fmla="*/ 434 w 570"/>
                <a:gd name="T67" fmla="*/ 621 h 637"/>
                <a:gd name="T68" fmla="*/ 469 w 570"/>
                <a:gd name="T69" fmla="*/ 611 h 637"/>
                <a:gd name="T70" fmla="*/ 503 w 570"/>
                <a:gd name="T71" fmla="*/ 599 h 637"/>
                <a:gd name="T72" fmla="*/ 537 w 570"/>
                <a:gd name="T73" fmla="*/ 587 h 637"/>
                <a:gd name="T74" fmla="*/ 570 w 570"/>
                <a:gd name="T75" fmla="*/ 571 h 637"/>
                <a:gd name="T76" fmla="*/ 570 w 570"/>
                <a:gd name="T77" fmla="*/ 144 h 637"/>
                <a:gd name="T78" fmla="*/ 570 w 570"/>
                <a:gd name="T79" fmla="*/ 144 h 637"/>
                <a:gd name="T80" fmla="*/ 568 w 570"/>
                <a:gd name="T81" fmla="*/ 129 h 637"/>
                <a:gd name="T82" fmla="*/ 566 w 570"/>
                <a:gd name="T83" fmla="*/ 115 h 637"/>
                <a:gd name="T84" fmla="*/ 563 w 570"/>
                <a:gd name="T85" fmla="*/ 102 h 637"/>
                <a:gd name="T86" fmla="*/ 558 w 570"/>
                <a:gd name="T87" fmla="*/ 88 h 637"/>
                <a:gd name="T88" fmla="*/ 552 w 570"/>
                <a:gd name="T89" fmla="*/ 75 h 637"/>
                <a:gd name="T90" fmla="*/ 545 w 570"/>
                <a:gd name="T91" fmla="*/ 63 h 637"/>
                <a:gd name="T92" fmla="*/ 536 w 570"/>
                <a:gd name="T93" fmla="*/ 52 h 637"/>
                <a:gd name="T94" fmla="*/ 527 w 570"/>
                <a:gd name="T95" fmla="*/ 41 h 637"/>
                <a:gd name="T96" fmla="*/ 517 w 570"/>
                <a:gd name="T97" fmla="*/ 32 h 637"/>
                <a:gd name="T98" fmla="*/ 505 w 570"/>
                <a:gd name="T99" fmla="*/ 23 h 637"/>
                <a:gd name="T100" fmla="*/ 493 w 570"/>
                <a:gd name="T101" fmla="*/ 17 h 637"/>
                <a:gd name="T102" fmla="*/ 480 w 570"/>
                <a:gd name="T103" fmla="*/ 11 h 637"/>
                <a:gd name="T104" fmla="*/ 468 w 570"/>
                <a:gd name="T105" fmla="*/ 6 h 637"/>
                <a:gd name="T106" fmla="*/ 454 w 570"/>
                <a:gd name="T107" fmla="*/ 2 h 637"/>
                <a:gd name="T108" fmla="*/ 440 w 570"/>
                <a:gd name="T109" fmla="*/ 0 h 637"/>
                <a:gd name="T110" fmla="*/ 425 w 570"/>
                <a:gd name="T111" fmla="*/ 0 h 637"/>
                <a:gd name="T112" fmla="*/ 425 w 570"/>
                <a:gd name="T113" fmla="*/ 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0" h="637">
                  <a:moveTo>
                    <a:pt x="425" y="0"/>
                  </a:moveTo>
                  <a:lnTo>
                    <a:pt x="145" y="0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2"/>
                  </a:lnTo>
                  <a:lnTo>
                    <a:pt x="102" y="6"/>
                  </a:lnTo>
                  <a:lnTo>
                    <a:pt x="90" y="11"/>
                  </a:lnTo>
                  <a:lnTo>
                    <a:pt x="77" y="17"/>
                  </a:lnTo>
                  <a:lnTo>
                    <a:pt x="65" y="23"/>
                  </a:lnTo>
                  <a:lnTo>
                    <a:pt x="53" y="32"/>
                  </a:lnTo>
                  <a:lnTo>
                    <a:pt x="43" y="41"/>
                  </a:lnTo>
                  <a:lnTo>
                    <a:pt x="34" y="52"/>
                  </a:lnTo>
                  <a:lnTo>
                    <a:pt x="25" y="63"/>
                  </a:lnTo>
                  <a:lnTo>
                    <a:pt x="18" y="75"/>
                  </a:lnTo>
                  <a:lnTo>
                    <a:pt x="12" y="88"/>
                  </a:lnTo>
                  <a:lnTo>
                    <a:pt x="8" y="102"/>
                  </a:lnTo>
                  <a:lnTo>
                    <a:pt x="4" y="115"/>
                  </a:lnTo>
                  <a:lnTo>
                    <a:pt x="2" y="129"/>
                  </a:lnTo>
                  <a:lnTo>
                    <a:pt x="0" y="144"/>
                  </a:lnTo>
                  <a:lnTo>
                    <a:pt x="0" y="571"/>
                  </a:lnTo>
                  <a:lnTo>
                    <a:pt x="0" y="571"/>
                  </a:lnTo>
                  <a:lnTo>
                    <a:pt x="33" y="587"/>
                  </a:lnTo>
                  <a:lnTo>
                    <a:pt x="67" y="599"/>
                  </a:lnTo>
                  <a:lnTo>
                    <a:pt x="101" y="611"/>
                  </a:lnTo>
                  <a:lnTo>
                    <a:pt x="136" y="621"/>
                  </a:lnTo>
                  <a:lnTo>
                    <a:pt x="173" y="628"/>
                  </a:lnTo>
                  <a:lnTo>
                    <a:pt x="209" y="633"/>
                  </a:lnTo>
                  <a:lnTo>
                    <a:pt x="247" y="637"/>
                  </a:lnTo>
                  <a:lnTo>
                    <a:pt x="285" y="637"/>
                  </a:lnTo>
                  <a:lnTo>
                    <a:pt x="285" y="637"/>
                  </a:lnTo>
                  <a:lnTo>
                    <a:pt x="323" y="637"/>
                  </a:lnTo>
                  <a:lnTo>
                    <a:pt x="361" y="633"/>
                  </a:lnTo>
                  <a:lnTo>
                    <a:pt x="397" y="628"/>
                  </a:lnTo>
                  <a:lnTo>
                    <a:pt x="434" y="621"/>
                  </a:lnTo>
                  <a:lnTo>
                    <a:pt x="469" y="611"/>
                  </a:lnTo>
                  <a:lnTo>
                    <a:pt x="503" y="599"/>
                  </a:lnTo>
                  <a:lnTo>
                    <a:pt x="537" y="587"/>
                  </a:lnTo>
                  <a:lnTo>
                    <a:pt x="570" y="571"/>
                  </a:lnTo>
                  <a:lnTo>
                    <a:pt x="570" y="144"/>
                  </a:lnTo>
                  <a:lnTo>
                    <a:pt x="570" y="144"/>
                  </a:lnTo>
                  <a:lnTo>
                    <a:pt x="568" y="129"/>
                  </a:lnTo>
                  <a:lnTo>
                    <a:pt x="566" y="115"/>
                  </a:lnTo>
                  <a:lnTo>
                    <a:pt x="563" y="102"/>
                  </a:lnTo>
                  <a:lnTo>
                    <a:pt x="558" y="88"/>
                  </a:lnTo>
                  <a:lnTo>
                    <a:pt x="552" y="75"/>
                  </a:lnTo>
                  <a:lnTo>
                    <a:pt x="545" y="63"/>
                  </a:lnTo>
                  <a:lnTo>
                    <a:pt x="536" y="52"/>
                  </a:lnTo>
                  <a:lnTo>
                    <a:pt x="527" y="41"/>
                  </a:lnTo>
                  <a:lnTo>
                    <a:pt x="517" y="32"/>
                  </a:lnTo>
                  <a:lnTo>
                    <a:pt x="505" y="23"/>
                  </a:lnTo>
                  <a:lnTo>
                    <a:pt x="493" y="17"/>
                  </a:lnTo>
                  <a:lnTo>
                    <a:pt x="480" y="11"/>
                  </a:lnTo>
                  <a:lnTo>
                    <a:pt x="468" y="6"/>
                  </a:lnTo>
                  <a:lnTo>
                    <a:pt x="454" y="2"/>
                  </a:lnTo>
                  <a:lnTo>
                    <a:pt x="440" y="0"/>
                  </a:lnTo>
                  <a:lnTo>
                    <a:pt x="425" y="0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470" name="Freeform 11">
              <a:extLst>
                <a:ext uri="{FF2B5EF4-FFF2-40B4-BE49-F238E27FC236}">
                  <a16:creationId xmlns:a16="http://schemas.microsoft.com/office/drawing/2014/main" id="{906CFEA8-CC49-4DAA-8169-C553B1D8C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6" y="1078"/>
              <a:ext cx="86" cy="86"/>
            </a:xfrm>
            <a:custGeom>
              <a:avLst/>
              <a:gdLst>
                <a:gd name="T0" fmla="*/ 0 w 342"/>
                <a:gd name="T1" fmla="*/ 171 h 342"/>
                <a:gd name="T2" fmla="*/ 3 w 342"/>
                <a:gd name="T3" fmla="*/ 137 h 342"/>
                <a:gd name="T4" fmla="*/ 14 w 342"/>
                <a:gd name="T5" fmla="*/ 104 h 342"/>
                <a:gd name="T6" fmla="*/ 29 w 342"/>
                <a:gd name="T7" fmla="*/ 75 h 342"/>
                <a:gd name="T8" fmla="*/ 50 w 342"/>
                <a:gd name="T9" fmla="*/ 50 h 342"/>
                <a:gd name="T10" fmla="*/ 75 w 342"/>
                <a:gd name="T11" fmla="*/ 30 h 342"/>
                <a:gd name="T12" fmla="*/ 104 w 342"/>
                <a:gd name="T13" fmla="*/ 13 h 342"/>
                <a:gd name="T14" fmla="*/ 137 w 342"/>
                <a:gd name="T15" fmla="*/ 3 h 342"/>
                <a:gd name="T16" fmla="*/ 171 w 342"/>
                <a:gd name="T17" fmla="*/ 0 h 342"/>
                <a:gd name="T18" fmla="*/ 189 w 342"/>
                <a:gd name="T19" fmla="*/ 1 h 342"/>
                <a:gd name="T20" fmla="*/ 221 w 342"/>
                <a:gd name="T21" fmla="*/ 7 h 342"/>
                <a:gd name="T22" fmla="*/ 253 w 342"/>
                <a:gd name="T23" fmla="*/ 21 h 342"/>
                <a:gd name="T24" fmla="*/ 279 w 342"/>
                <a:gd name="T25" fmla="*/ 39 h 342"/>
                <a:gd name="T26" fmla="*/ 303 w 342"/>
                <a:gd name="T27" fmla="*/ 63 h 342"/>
                <a:gd name="T28" fmla="*/ 322 w 342"/>
                <a:gd name="T29" fmla="*/ 89 h 342"/>
                <a:gd name="T30" fmla="*/ 335 w 342"/>
                <a:gd name="T31" fmla="*/ 121 h 342"/>
                <a:gd name="T32" fmla="*/ 341 w 342"/>
                <a:gd name="T33" fmla="*/ 153 h 342"/>
                <a:gd name="T34" fmla="*/ 342 w 342"/>
                <a:gd name="T35" fmla="*/ 171 h 342"/>
                <a:gd name="T36" fmla="*/ 339 w 342"/>
                <a:gd name="T37" fmla="*/ 206 h 342"/>
                <a:gd name="T38" fmla="*/ 328 w 342"/>
                <a:gd name="T39" fmla="*/ 238 h 342"/>
                <a:gd name="T40" fmla="*/ 313 w 342"/>
                <a:gd name="T41" fmla="*/ 267 h 342"/>
                <a:gd name="T42" fmla="*/ 292 w 342"/>
                <a:gd name="T43" fmla="*/ 292 h 342"/>
                <a:gd name="T44" fmla="*/ 267 w 342"/>
                <a:gd name="T45" fmla="*/ 313 h 342"/>
                <a:gd name="T46" fmla="*/ 238 w 342"/>
                <a:gd name="T47" fmla="*/ 328 h 342"/>
                <a:gd name="T48" fmla="*/ 205 w 342"/>
                <a:gd name="T49" fmla="*/ 338 h 342"/>
                <a:gd name="T50" fmla="*/ 171 w 342"/>
                <a:gd name="T51" fmla="*/ 342 h 342"/>
                <a:gd name="T52" fmla="*/ 153 w 342"/>
                <a:gd name="T53" fmla="*/ 341 h 342"/>
                <a:gd name="T54" fmla="*/ 121 w 342"/>
                <a:gd name="T55" fmla="*/ 335 h 342"/>
                <a:gd name="T56" fmla="*/ 89 w 342"/>
                <a:gd name="T57" fmla="*/ 322 h 342"/>
                <a:gd name="T58" fmla="*/ 63 w 342"/>
                <a:gd name="T59" fmla="*/ 303 h 342"/>
                <a:gd name="T60" fmla="*/ 39 w 342"/>
                <a:gd name="T61" fmla="*/ 281 h 342"/>
                <a:gd name="T62" fmla="*/ 21 w 342"/>
                <a:gd name="T63" fmla="*/ 253 h 342"/>
                <a:gd name="T64" fmla="*/ 7 w 342"/>
                <a:gd name="T65" fmla="*/ 223 h 342"/>
                <a:gd name="T66" fmla="*/ 1 w 342"/>
                <a:gd name="T67" fmla="*/ 189 h 342"/>
                <a:gd name="T68" fmla="*/ 0 w 342"/>
                <a:gd name="T69" fmla="*/ 171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2" h="342">
                  <a:moveTo>
                    <a:pt x="0" y="171"/>
                  </a:moveTo>
                  <a:lnTo>
                    <a:pt x="0" y="171"/>
                  </a:lnTo>
                  <a:lnTo>
                    <a:pt x="1" y="153"/>
                  </a:lnTo>
                  <a:lnTo>
                    <a:pt x="3" y="137"/>
                  </a:lnTo>
                  <a:lnTo>
                    <a:pt x="7" y="121"/>
                  </a:lnTo>
                  <a:lnTo>
                    <a:pt x="14" y="104"/>
                  </a:lnTo>
                  <a:lnTo>
                    <a:pt x="21" y="89"/>
                  </a:lnTo>
                  <a:lnTo>
                    <a:pt x="29" y="75"/>
                  </a:lnTo>
                  <a:lnTo>
                    <a:pt x="39" y="63"/>
                  </a:lnTo>
                  <a:lnTo>
                    <a:pt x="50" y="50"/>
                  </a:lnTo>
                  <a:lnTo>
                    <a:pt x="63" y="39"/>
                  </a:lnTo>
                  <a:lnTo>
                    <a:pt x="75" y="30"/>
                  </a:lnTo>
                  <a:lnTo>
                    <a:pt x="89" y="21"/>
                  </a:lnTo>
                  <a:lnTo>
                    <a:pt x="104" y="13"/>
                  </a:lnTo>
                  <a:lnTo>
                    <a:pt x="121" y="7"/>
                  </a:lnTo>
                  <a:lnTo>
                    <a:pt x="137" y="3"/>
                  </a:lnTo>
                  <a:lnTo>
                    <a:pt x="153" y="1"/>
                  </a:lnTo>
                  <a:lnTo>
                    <a:pt x="171" y="0"/>
                  </a:lnTo>
                  <a:lnTo>
                    <a:pt x="171" y="0"/>
                  </a:lnTo>
                  <a:lnTo>
                    <a:pt x="189" y="1"/>
                  </a:lnTo>
                  <a:lnTo>
                    <a:pt x="205" y="3"/>
                  </a:lnTo>
                  <a:lnTo>
                    <a:pt x="221" y="7"/>
                  </a:lnTo>
                  <a:lnTo>
                    <a:pt x="238" y="13"/>
                  </a:lnTo>
                  <a:lnTo>
                    <a:pt x="253" y="21"/>
                  </a:lnTo>
                  <a:lnTo>
                    <a:pt x="267" y="30"/>
                  </a:lnTo>
                  <a:lnTo>
                    <a:pt x="279" y="39"/>
                  </a:lnTo>
                  <a:lnTo>
                    <a:pt x="292" y="50"/>
                  </a:lnTo>
                  <a:lnTo>
                    <a:pt x="303" y="63"/>
                  </a:lnTo>
                  <a:lnTo>
                    <a:pt x="313" y="75"/>
                  </a:lnTo>
                  <a:lnTo>
                    <a:pt x="322" y="89"/>
                  </a:lnTo>
                  <a:lnTo>
                    <a:pt x="328" y="104"/>
                  </a:lnTo>
                  <a:lnTo>
                    <a:pt x="335" y="121"/>
                  </a:lnTo>
                  <a:lnTo>
                    <a:pt x="339" y="137"/>
                  </a:lnTo>
                  <a:lnTo>
                    <a:pt x="341" y="153"/>
                  </a:lnTo>
                  <a:lnTo>
                    <a:pt x="342" y="171"/>
                  </a:lnTo>
                  <a:lnTo>
                    <a:pt x="342" y="171"/>
                  </a:lnTo>
                  <a:lnTo>
                    <a:pt x="341" y="189"/>
                  </a:lnTo>
                  <a:lnTo>
                    <a:pt x="339" y="206"/>
                  </a:lnTo>
                  <a:lnTo>
                    <a:pt x="335" y="223"/>
                  </a:lnTo>
                  <a:lnTo>
                    <a:pt x="328" y="238"/>
                  </a:lnTo>
                  <a:lnTo>
                    <a:pt x="322" y="253"/>
                  </a:lnTo>
                  <a:lnTo>
                    <a:pt x="313" y="267"/>
                  </a:lnTo>
                  <a:lnTo>
                    <a:pt x="303" y="281"/>
                  </a:lnTo>
                  <a:lnTo>
                    <a:pt x="292" y="292"/>
                  </a:lnTo>
                  <a:lnTo>
                    <a:pt x="279" y="303"/>
                  </a:lnTo>
                  <a:lnTo>
                    <a:pt x="267" y="313"/>
                  </a:lnTo>
                  <a:lnTo>
                    <a:pt x="253" y="322"/>
                  </a:lnTo>
                  <a:lnTo>
                    <a:pt x="238" y="328"/>
                  </a:lnTo>
                  <a:lnTo>
                    <a:pt x="221" y="335"/>
                  </a:lnTo>
                  <a:lnTo>
                    <a:pt x="205" y="338"/>
                  </a:lnTo>
                  <a:lnTo>
                    <a:pt x="189" y="341"/>
                  </a:lnTo>
                  <a:lnTo>
                    <a:pt x="171" y="342"/>
                  </a:lnTo>
                  <a:lnTo>
                    <a:pt x="171" y="342"/>
                  </a:lnTo>
                  <a:lnTo>
                    <a:pt x="153" y="341"/>
                  </a:lnTo>
                  <a:lnTo>
                    <a:pt x="137" y="338"/>
                  </a:lnTo>
                  <a:lnTo>
                    <a:pt x="121" y="335"/>
                  </a:lnTo>
                  <a:lnTo>
                    <a:pt x="104" y="328"/>
                  </a:lnTo>
                  <a:lnTo>
                    <a:pt x="89" y="322"/>
                  </a:lnTo>
                  <a:lnTo>
                    <a:pt x="75" y="313"/>
                  </a:lnTo>
                  <a:lnTo>
                    <a:pt x="63" y="303"/>
                  </a:lnTo>
                  <a:lnTo>
                    <a:pt x="50" y="292"/>
                  </a:lnTo>
                  <a:lnTo>
                    <a:pt x="39" y="281"/>
                  </a:lnTo>
                  <a:lnTo>
                    <a:pt x="29" y="267"/>
                  </a:lnTo>
                  <a:lnTo>
                    <a:pt x="21" y="253"/>
                  </a:lnTo>
                  <a:lnTo>
                    <a:pt x="14" y="238"/>
                  </a:lnTo>
                  <a:lnTo>
                    <a:pt x="7" y="223"/>
                  </a:lnTo>
                  <a:lnTo>
                    <a:pt x="3" y="206"/>
                  </a:lnTo>
                  <a:lnTo>
                    <a:pt x="1" y="189"/>
                  </a:lnTo>
                  <a:lnTo>
                    <a:pt x="0" y="171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67705925-D435-A340-AEDE-F854CCA29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38" y="231846"/>
            <a:ext cx="8480130" cy="731837"/>
          </a:xfrm>
        </p:spPr>
        <p:txBody>
          <a:bodyPr anchor="ctr"/>
          <a:lstStyle/>
          <a:p>
            <a:r>
              <a:rPr lang="en-US" sz="2200" dirty="0"/>
              <a:t>Cisco DNA Center used to mitigate network vulnerability event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7AFD77-63A5-D942-9C2B-523D2C29EBC1}"/>
              </a:ext>
            </a:extLst>
          </p:cNvPr>
          <p:cNvGrpSpPr/>
          <p:nvPr/>
        </p:nvGrpSpPr>
        <p:grpSpPr>
          <a:xfrm>
            <a:off x="5382661" y="1085975"/>
            <a:ext cx="3465256" cy="525356"/>
            <a:chOff x="7176881" y="1399198"/>
            <a:chExt cx="4620341" cy="700475"/>
          </a:xfrm>
        </p:grpSpPr>
        <p:sp>
          <p:nvSpPr>
            <p:cNvPr id="172" name="Rectangle: Rounded Corners 171">
              <a:extLst>
                <a:ext uri="{FF2B5EF4-FFF2-40B4-BE49-F238E27FC236}">
                  <a16:creationId xmlns:a16="http://schemas.microsoft.com/office/drawing/2014/main" id="{F10F0249-2DB7-4E1A-BE33-5DB23B973C7B}"/>
                </a:ext>
              </a:extLst>
            </p:cNvPr>
            <p:cNvSpPr/>
            <p:nvPr/>
          </p:nvSpPr>
          <p:spPr>
            <a:xfrm>
              <a:off x="7216953" y="1399198"/>
              <a:ext cx="4580269" cy="700475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189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+mn-cs"/>
                </a:rPr>
                <a:t>Infosec alerts network operations to 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+mn-cs"/>
                </a:rPr>
                <a:t>out of compliance network devices</a:t>
              </a:r>
            </a:p>
          </p:txBody>
        </p:sp>
        <p:sp>
          <p:nvSpPr>
            <p:cNvPr id="178" name="Rectangle: Rounded Corners 177">
              <a:extLst>
                <a:ext uri="{FF2B5EF4-FFF2-40B4-BE49-F238E27FC236}">
                  <a16:creationId xmlns:a16="http://schemas.microsoft.com/office/drawing/2014/main" id="{7068BBD1-5630-4E98-95B5-EA2274E625C0}"/>
                </a:ext>
              </a:extLst>
            </p:cNvPr>
            <p:cNvSpPr/>
            <p:nvPr/>
          </p:nvSpPr>
          <p:spPr>
            <a:xfrm>
              <a:off x="7176881" y="1399198"/>
              <a:ext cx="713172" cy="700475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E62E179-B17A-494C-99C3-BBB57262AA76}"/>
              </a:ext>
            </a:extLst>
          </p:cNvPr>
          <p:cNvGrpSpPr/>
          <p:nvPr/>
        </p:nvGrpSpPr>
        <p:grpSpPr>
          <a:xfrm>
            <a:off x="5387084" y="1707728"/>
            <a:ext cx="3465255" cy="525356"/>
            <a:chOff x="7182779" y="2661233"/>
            <a:chExt cx="4620340" cy="700475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809F6665-6071-44B2-BF63-A2FA4499A4EB}"/>
                </a:ext>
              </a:extLst>
            </p:cNvPr>
            <p:cNvSpPr/>
            <p:nvPr/>
          </p:nvSpPr>
          <p:spPr>
            <a:xfrm>
              <a:off x="7222850" y="2661233"/>
              <a:ext cx="4580269" cy="700475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189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+mn-cs"/>
                </a:rPr>
                <a:t>Cisco DNA Center upgrade request is initiated to affected devices</a:t>
              </a:r>
            </a:p>
          </p:txBody>
        </p:sp>
        <p:sp>
          <p:nvSpPr>
            <p:cNvPr id="179" name="Rectangle: Rounded Corners 178">
              <a:extLst>
                <a:ext uri="{FF2B5EF4-FFF2-40B4-BE49-F238E27FC236}">
                  <a16:creationId xmlns:a16="http://schemas.microsoft.com/office/drawing/2014/main" id="{78B9DBB8-8064-44E8-B155-AFF54F8E5548}"/>
                </a:ext>
              </a:extLst>
            </p:cNvPr>
            <p:cNvSpPr/>
            <p:nvPr/>
          </p:nvSpPr>
          <p:spPr>
            <a:xfrm>
              <a:off x="7182779" y="2661233"/>
              <a:ext cx="713172" cy="700475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1C7F9D6-B2EA-5F4B-804A-E57BE0295BF4}"/>
              </a:ext>
            </a:extLst>
          </p:cNvPr>
          <p:cNvGrpSpPr/>
          <p:nvPr/>
        </p:nvGrpSpPr>
        <p:grpSpPr>
          <a:xfrm>
            <a:off x="5387084" y="2329481"/>
            <a:ext cx="3465255" cy="525356"/>
            <a:chOff x="7182779" y="3395999"/>
            <a:chExt cx="4620340" cy="700475"/>
          </a:xfrm>
        </p:grpSpPr>
        <p:sp>
          <p:nvSpPr>
            <p:cNvPr id="174" name="Rectangle: Rounded Corners 173">
              <a:extLst>
                <a:ext uri="{FF2B5EF4-FFF2-40B4-BE49-F238E27FC236}">
                  <a16:creationId xmlns:a16="http://schemas.microsoft.com/office/drawing/2014/main" id="{24DD0B35-4F51-4FD8-A3B5-AD7D9CA3E17D}"/>
                </a:ext>
              </a:extLst>
            </p:cNvPr>
            <p:cNvSpPr/>
            <p:nvPr/>
          </p:nvSpPr>
          <p:spPr>
            <a:xfrm>
              <a:off x="7222850" y="3395999"/>
              <a:ext cx="4580269" cy="700475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189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+mn-cs"/>
                </a:rPr>
                <a:t>Cisco DNA Center opens Webex Team room with IT, Security and Network Operations</a:t>
              </a:r>
            </a:p>
          </p:txBody>
        </p:sp>
        <p:sp>
          <p:nvSpPr>
            <p:cNvPr id="180" name="Rectangle: Rounded Corners 179">
              <a:extLst>
                <a:ext uri="{FF2B5EF4-FFF2-40B4-BE49-F238E27FC236}">
                  <a16:creationId xmlns:a16="http://schemas.microsoft.com/office/drawing/2014/main" id="{3B12C7DB-924B-444B-848F-02C2AA99AA0A}"/>
                </a:ext>
              </a:extLst>
            </p:cNvPr>
            <p:cNvSpPr/>
            <p:nvPr/>
          </p:nvSpPr>
          <p:spPr>
            <a:xfrm>
              <a:off x="7182779" y="3395999"/>
              <a:ext cx="713172" cy="700475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75841A6-FA8B-D84E-91E7-6CAE53D89E61}"/>
              </a:ext>
            </a:extLst>
          </p:cNvPr>
          <p:cNvGrpSpPr/>
          <p:nvPr/>
        </p:nvGrpSpPr>
        <p:grpSpPr>
          <a:xfrm>
            <a:off x="5387084" y="2951234"/>
            <a:ext cx="3465255" cy="525356"/>
            <a:chOff x="7182779" y="4130764"/>
            <a:chExt cx="4620340" cy="700475"/>
          </a:xfrm>
        </p:grpSpPr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5D6A067A-246A-4D2B-901D-1604A1069C13}"/>
                </a:ext>
              </a:extLst>
            </p:cNvPr>
            <p:cNvSpPr/>
            <p:nvPr/>
          </p:nvSpPr>
          <p:spPr>
            <a:xfrm>
              <a:off x="7222850" y="4130764"/>
              <a:ext cx="4580269" cy="700475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189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+mn-cs"/>
                </a:rPr>
                <a:t>Cisco DNA Center opens change request window with service management system</a:t>
              </a:r>
            </a:p>
          </p:txBody>
        </p:sp>
        <p:sp>
          <p:nvSpPr>
            <p:cNvPr id="181" name="Rectangle: Rounded Corners 180">
              <a:extLst>
                <a:ext uri="{FF2B5EF4-FFF2-40B4-BE49-F238E27FC236}">
                  <a16:creationId xmlns:a16="http://schemas.microsoft.com/office/drawing/2014/main" id="{7D9FB763-D281-4D3A-94F6-2D0A7AB2A898}"/>
                </a:ext>
              </a:extLst>
            </p:cNvPr>
            <p:cNvSpPr/>
            <p:nvPr/>
          </p:nvSpPr>
          <p:spPr>
            <a:xfrm>
              <a:off x="7182779" y="4130764"/>
              <a:ext cx="713172" cy="700475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B2813D7-DE87-0D40-A4D0-BEFA57B989D2}"/>
              </a:ext>
            </a:extLst>
          </p:cNvPr>
          <p:cNvGrpSpPr/>
          <p:nvPr/>
        </p:nvGrpSpPr>
        <p:grpSpPr>
          <a:xfrm>
            <a:off x="5387084" y="3572987"/>
            <a:ext cx="3465255" cy="525356"/>
            <a:chOff x="7182779" y="4865529"/>
            <a:chExt cx="4620340" cy="700475"/>
          </a:xfrm>
        </p:grpSpPr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7493A8F7-686C-441C-BDB5-C6031E256C1C}"/>
                </a:ext>
              </a:extLst>
            </p:cNvPr>
            <p:cNvSpPr/>
            <p:nvPr/>
          </p:nvSpPr>
          <p:spPr>
            <a:xfrm>
              <a:off x="7222850" y="4865529"/>
              <a:ext cx="4580269" cy="700475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189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+mn-cs"/>
                </a:rPr>
                <a:t>Cisco DNA Center performs change on 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+mn-cs"/>
                </a:rPr>
                <a:t>affected devices</a:t>
              </a:r>
            </a:p>
          </p:txBody>
        </p:sp>
        <p:sp>
          <p:nvSpPr>
            <p:cNvPr id="182" name="Rectangle: Rounded Corners 181">
              <a:extLst>
                <a:ext uri="{FF2B5EF4-FFF2-40B4-BE49-F238E27FC236}">
                  <a16:creationId xmlns:a16="http://schemas.microsoft.com/office/drawing/2014/main" id="{C741A240-BB53-4ACD-A053-A89D248BF2F0}"/>
                </a:ext>
              </a:extLst>
            </p:cNvPr>
            <p:cNvSpPr/>
            <p:nvPr/>
          </p:nvSpPr>
          <p:spPr>
            <a:xfrm>
              <a:off x="7182779" y="4865529"/>
              <a:ext cx="713172" cy="700475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535C2E7-390B-4DB2-9060-F42C37159358}"/>
              </a:ext>
            </a:extLst>
          </p:cNvPr>
          <p:cNvGrpSpPr/>
          <p:nvPr/>
        </p:nvGrpSpPr>
        <p:grpSpPr>
          <a:xfrm>
            <a:off x="1485033" y="3803069"/>
            <a:ext cx="2923554" cy="783347"/>
            <a:chOff x="988268" y="4233268"/>
            <a:chExt cx="2923554" cy="783346"/>
          </a:xfrm>
        </p:grpSpPr>
        <p:sp>
          <p:nvSpPr>
            <p:cNvPr id="418" name="Rectangle: Rounded Corners 417">
              <a:extLst>
                <a:ext uri="{FF2B5EF4-FFF2-40B4-BE49-F238E27FC236}">
                  <a16:creationId xmlns:a16="http://schemas.microsoft.com/office/drawing/2014/main" id="{23822514-7B4F-4055-9297-38140A08636B}"/>
                </a:ext>
              </a:extLst>
            </p:cNvPr>
            <p:cNvSpPr/>
            <p:nvPr/>
          </p:nvSpPr>
          <p:spPr>
            <a:xfrm>
              <a:off x="988268" y="4233268"/>
              <a:ext cx="2923554" cy="783346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+mn-cs"/>
              </a:endParaRPr>
            </a:p>
          </p:txBody>
        </p:sp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CDC316A0-9974-4F9D-9D57-59D9EEE5F115}"/>
                </a:ext>
              </a:extLst>
            </p:cNvPr>
            <p:cNvGrpSpPr/>
            <p:nvPr/>
          </p:nvGrpSpPr>
          <p:grpSpPr>
            <a:xfrm>
              <a:off x="1169880" y="4257965"/>
              <a:ext cx="2560321" cy="749247"/>
              <a:chOff x="3392113" y="4261607"/>
              <a:chExt cx="2560321" cy="749247"/>
            </a:xfrm>
          </p:grpSpPr>
          <p:grpSp>
            <p:nvGrpSpPr>
              <p:cNvPr id="420" name="Group 419">
                <a:extLst>
                  <a:ext uri="{FF2B5EF4-FFF2-40B4-BE49-F238E27FC236}">
                    <a16:creationId xmlns:a16="http://schemas.microsoft.com/office/drawing/2014/main" id="{379683ED-0F22-4013-B4F2-2872E5D0A242}"/>
                  </a:ext>
                </a:extLst>
              </p:cNvPr>
              <p:cNvGrpSpPr/>
              <p:nvPr/>
            </p:nvGrpSpPr>
            <p:grpSpPr>
              <a:xfrm>
                <a:off x="3653676" y="4522621"/>
                <a:ext cx="2140728" cy="214582"/>
                <a:chOff x="2945759" y="4376370"/>
                <a:chExt cx="3096883" cy="310424"/>
              </a:xfrm>
            </p:grpSpPr>
            <p:sp>
              <p:nvSpPr>
                <p:cNvPr id="423" name="Rounded Rectangle 25">
                  <a:extLst>
                    <a:ext uri="{FF2B5EF4-FFF2-40B4-BE49-F238E27FC236}">
                      <a16:creationId xmlns:a16="http://schemas.microsoft.com/office/drawing/2014/main" id="{830F8493-9E8D-43FE-81F0-88AE90EED45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833080" y="4391885"/>
                  <a:ext cx="281243" cy="279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3462" h="1123462">
                      <a:moveTo>
                        <a:pt x="758801" y="661837"/>
                      </a:moveTo>
                      <a:cubicBezTo>
                        <a:pt x="749648" y="661762"/>
                        <a:pt x="740466" y="665180"/>
                        <a:pt x="733427" y="672107"/>
                      </a:cubicBezTo>
                      <a:cubicBezTo>
                        <a:pt x="719346" y="685961"/>
                        <a:pt x="719161" y="708607"/>
                        <a:pt x="733016" y="722687"/>
                      </a:cubicBezTo>
                      <a:lnTo>
                        <a:pt x="753910" y="743923"/>
                      </a:lnTo>
                      <a:lnTo>
                        <a:pt x="542733" y="743923"/>
                      </a:lnTo>
                      <a:cubicBezTo>
                        <a:pt x="532857" y="743923"/>
                        <a:pt x="523914" y="747926"/>
                        <a:pt x="517443" y="754399"/>
                      </a:cubicBezTo>
                      <a:lnTo>
                        <a:pt x="506967" y="779690"/>
                      </a:lnTo>
                      <a:lnTo>
                        <a:pt x="517443" y="804981"/>
                      </a:lnTo>
                      <a:cubicBezTo>
                        <a:pt x="523916" y="811453"/>
                        <a:pt x="532858" y="815458"/>
                        <a:pt x="542734" y="815457"/>
                      </a:cubicBezTo>
                      <a:lnTo>
                        <a:pt x="753910" y="815457"/>
                      </a:lnTo>
                      <a:lnTo>
                        <a:pt x="733016" y="836693"/>
                      </a:lnTo>
                      <a:cubicBezTo>
                        <a:pt x="719162" y="850774"/>
                        <a:pt x="719346" y="873420"/>
                        <a:pt x="733426" y="887274"/>
                      </a:cubicBezTo>
                      <a:cubicBezTo>
                        <a:pt x="747507" y="901128"/>
                        <a:pt x="770153" y="900944"/>
                        <a:pt x="784007" y="886863"/>
                      </a:cubicBezTo>
                      <a:lnTo>
                        <a:pt x="864319" y="805239"/>
                      </a:lnTo>
                      <a:lnTo>
                        <a:pt x="869302" y="797600"/>
                      </a:lnTo>
                      <a:lnTo>
                        <a:pt x="871992" y="793612"/>
                      </a:lnTo>
                      <a:lnTo>
                        <a:pt x="872069" y="793358"/>
                      </a:lnTo>
                      <a:lnTo>
                        <a:pt x="872080" y="793343"/>
                      </a:lnTo>
                      <a:lnTo>
                        <a:pt x="872088" y="793303"/>
                      </a:lnTo>
                      <a:lnTo>
                        <a:pt x="874076" y="786899"/>
                      </a:lnTo>
                      <a:cubicBezTo>
                        <a:pt x="874552" y="784570"/>
                        <a:pt x="874802" y="782160"/>
                        <a:pt x="874802" y="779690"/>
                      </a:cubicBezTo>
                      <a:cubicBezTo>
                        <a:pt x="874801" y="777222"/>
                        <a:pt x="874552" y="774810"/>
                        <a:pt x="874075" y="772482"/>
                      </a:cubicBezTo>
                      <a:lnTo>
                        <a:pt x="872087" y="766077"/>
                      </a:lnTo>
                      <a:lnTo>
                        <a:pt x="872080" y="766038"/>
                      </a:lnTo>
                      <a:lnTo>
                        <a:pt x="872070" y="766023"/>
                      </a:lnTo>
                      <a:lnTo>
                        <a:pt x="871992" y="765768"/>
                      </a:lnTo>
                      <a:lnTo>
                        <a:pt x="869291" y="761764"/>
                      </a:lnTo>
                      <a:lnTo>
                        <a:pt x="864318" y="754142"/>
                      </a:lnTo>
                      <a:lnTo>
                        <a:pt x="784006" y="672518"/>
                      </a:lnTo>
                      <a:cubicBezTo>
                        <a:pt x="777079" y="665477"/>
                        <a:pt x="767954" y="661911"/>
                        <a:pt x="758801" y="661837"/>
                      </a:cubicBezTo>
                      <a:close/>
                      <a:moveTo>
                        <a:pt x="364661" y="558282"/>
                      </a:moveTo>
                      <a:cubicBezTo>
                        <a:pt x="355509" y="558355"/>
                        <a:pt x="346384" y="561922"/>
                        <a:pt x="339457" y="568962"/>
                      </a:cubicBezTo>
                      <a:lnTo>
                        <a:pt x="259145" y="650587"/>
                      </a:lnTo>
                      <a:lnTo>
                        <a:pt x="254172" y="658209"/>
                      </a:lnTo>
                      <a:lnTo>
                        <a:pt x="251473" y="662213"/>
                      </a:lnTo>
                      <a:lnTo>
                        <a:pt x="251394" y="662469"/>
                      </a:lnTo>
                      <a:lnTo>
                        <a:pt x="251384" y="662482"/>
                      </a:lnTo>
                      <a:lnTo>
                        <a:pt x="251377" y="662522"/>
                      </a:lnTo>
                      <a:lnTo>
                        <a:pt x="249388" y="668927"/>
                      </a:lnTo>
                      <a:cubicBezTo>
                        <a:pt x="248912" y="671255"/>
                        <a:pt x="248662" y="673667"/>
                        <a:pt x="248662" y="676135"/>
                      </a:cubicBezTo>
                      <a:cubicBezTo>
                        <a:pt x="248662" y="678605"/>
                        <a:pt x="248913" y="681015"/>
                        <a:pt x="249389" y="683344"/>
                      </a:cubicBezTo>
                      <a:lnTo>
                        <a:pt x="251377" y="689748"/>
                      </a:lnTo>
                      <a:lnTo>
                        <a:pt x="251383" y="689789"/>
                      </a:lnTo>
                      <a:lnTo>
                        <a:pt x="251393" y="689803"/>
                      </a:lnTo>
                      <a:lnTo>
                        <a:pt x="251473" y="690057"/>
                      </a:lnTo>
                      <a:lnTo>
                        <a:pt x="254161" y="694045"/>
                      </a:lnTo>
                      <a:lnTo>
                        <a:pt x="259145" y="701683"/>
                      </a:lnTo>
                      <a:lnTo>
                        <a:pt x="339457" y="783309"/>
                      </a:lnTo>
                      <a:cubicBezTo>
                        <a:pt x="353311" y="797389"/>
                        <a:pt x="375956" y="797573"/>
                        <a:pt x="390037" y="783719"/>
                      </a:cubicBezTo>
                      <a:cubicBezTo>
                        <a:pt x="404118" y="769864"/>
                        <a:pt x="404302" y="747219"/>
                        <a:pt x="390448" y="733138"/>
                      </a:cubicBezTo>
                      <a:lnTo>
                        <a:pt x="369553" y="711902"/>
                      </a:lnTo>
                      <a:lnTo>
                        <a:pt x="580730" y="711901"/>
                      </a:lnTo>
                      <a:cubicBezTo>
                        <a:pt x="590607" y="711902"/>
                        <a:pt x="599548" y="707899"/>
                        <a:pt x="606020" y="701426"/>
                      </a:cubicBezTo>
                      <a:lnTo>
                        <a:pt x="616497" y="676135"/>
                      </a:lnTo>
                      <a:lnTo>
                        <a:pt x="606021" y="650843"/>
                      </a:lnTo>
                      <a:cubicBezTo>
                        <a:pt x="599549" y="644371"/>
                        <a:pt x="590606" y="640368"/>
                        <a:pt x="580730" y="640368"/>
                      </a:cubicBezTo>
                      <a:lnTo>
                        <a:pt x="369554" y="640368"/>
                      </a:lnTo>
                      <a:lnTo>
                        <a:pt x="390448" y="619133"/>
                      </a:lnTo>
                      <a:cubicBezTo>
                        <a:pt x="404302" y="605052"/>
                        <a:pt x="404118" y="582406"/>
                        <a:pt x="390038" y="568551"/>
                      </a:cubicBezTo>
                      <a:lnTo>
                        <a:pt x="390038" y="568553"/>
                      </a:lnTo>
                      <a:cubicBezTo>
                        <a:pt x="382997" y="561625"/>
                        <a:pt x="373815" y="558207"/>
                        <a:pt x="364661" y="558282"/>
                      </a:cubicBezTo>
                      <a:close/>
                      <a:moveTo>
                        <a:pt x="758801" y="329475"/>
                      </a:moveTo>
                      <a:cubicBezTo>
                        <a:pt x="749649" y="329401"/>
                        <a:pt x="740466" y="332819"/>
                        <a:pt x="733427" y="339746"/>
                      </a:cubicBezTo>
                      <a:lnTo>
                        <a:pt x="733426" y="339746"/>
                      </a:lnTo>
                      <a:cubicBezTo>
                        <a:pt x="719345" y="353600"/>
                        <a:pt x="719161" y="376245"/>
                        <a:pt x="733017" y="390327"/>
                      </a:cubicBezTo>
                      <a:lnTo>
                        <a:pt x="753909" y="411562"/>
                      </a:lnTo>
                      <a:lnTo>
                        <a:pt x="542733" y="411561"/>
                      </a:lnTo>
                      <a:cubicBezTo>
                        <a:pt x="532856" y="411562"/>
                        <a:pt x="523915" y="415565"/>
                        <a:pt x="517443" y="422037"/>
                      </a:cubicBezTo>
                      <a:lnTo>
                        <a:pt x="506967" y="447329"/>
                      </a:lnTo>
                      <a:lnTo>
                        <a:pt x="517443" y="472620"/>
                      </a:lnTo>
                      <a:cubicBezTo>
                        <a:pt x="523916" y="479093"/>
                        <a:pt x="532857" y="483097"/>
                        <a:pt x="542734" y="483095"/>
                      </a:cubicBezTo>
                      <a:lnTo>
                        <a:pt x="753910" y="483096"/>
                      </a:lnTo>
                      <a:lnTo>
                        <a:pt x="733016" y="504333"/>
                      </a:lnTo>
                      <a:cubicBezTo>
                        <a:pt x="719162" y="518413"/>
                        <a:pt x="719345" y="541059"/>
                        <a:pt x="733426" y="554913"/>
                      </a:cubicBezTo>
                      <a:cubicBezTo>
                        <a:pt x="747507" y="568767"/>
                        <a:pt x="770152" y="568583"/>
                        <a:pt x="784007" y="554503"/>
                      </a:cubicBezTo>
                      <a:lnTo>
                        <a:pt x="864318" y="472878"/>
                      </a:lnTo>
                      <a:lnTo>
                        <a:pt x="869302" y="465238"/>
                      </a:lnTo>
                      <a:lnTo>
                        <a:pt x="871991" y="461251"/>
                      </a:lnTo>
                      <a:lnTo>
                        <a:pt x="872070" y="460997"/>
                      </a:lnTo>
                      <a:lnTo>
                        <a:pt x="872079" y="460982"/>
                      </a:lnTo>
                      <a:lnTo>
                        <a:pt x="872087" y="460942"/>
                      </a:lnTo>
                      <a:lnTo>
                        <a:pt x="874075" y="454537"/>
                      </a:lnTo>
                      <a:cubicBezTo>
                        <a:pt x="874551" y="452209"/>
                        <a:pt x="874801" y="449799"/>
                        <a:pt x="874801" y="447329"/>
                      </a:cubicBezTo>
                      <a:cubicBezTo>
                        <a:pt x="874802" y="444860"/>
                        <a:pt x="874552" y="442449"/>
                        <a:pt x="874076" y="440121"/>
                      </a:cubicBezTo>
                      <a:lnTo>
                        <a:pt x="872087" y="433715"/>
                      </a:lnTo>
                      <a:lnTo>
                        <a:pt x="872079" y="433677"/>
                      </a:lnTo>
                      <a:lnTo>
                        <a:pt x="872071" y="433662"/>
                      </a:lnTo>
                      <a:lnTo>
                        <a:pt x="871991" y="433407"/>
                      </a:lnTo>
                      <a:lnTo>
                        <a:pt x="869292" y="429403"/>
                      </a:lnTo>
                      <a:lnTo>
                        <a:pt x="864319" y="421781"/>
                      </a:lnTo>
                      <a:lnTo>
                        <a:pt x="784007" y="340156"/>
                      </a:lnTo>
                      <a:cubicBezTo>
                        <a:pt x="777079" y="333117"/>
                        <a:pt x="767954" y="329550"/>
                        <a:pt x="758801" y="329475"/>
                      </a:cubicBezTo>
                      <a:close/>
                      <a:moveTo>
                        <a:pt x="364662" y="225921"/>
                      </a:moveTo>
                      <a:cubicBezTo>
                        <a:pt x="355509" y="225995"/>
                        <a:pt x="346383" y="229561"/>
                        <a:pt x="339456" y="236601"/>
                      </a:cubicBezTo>
                      <a:lnTo>
                        <a:pt x="259145" y="318226"/>
                      </a:lnTo>
                      <a:lnTo>
                        <a:pt x="254173" y="325848"/>
                      </a:lnTo>
                      <a:lnTo>
                        <a:pt x="251473" y="329852"/>
                      </a:lnTo>
                      <a:lnTo>
                        <a:pt x="251394" y="330107"/>
                      </a:lnTo>
                      <a:lnTo>
                        <a:pt x="251384" y="330122"/>
                      </a:lnTo>
                      <a:lnTo>
                        <a:pt x="251376" y="330161"/>
                      </a:lnTo>
                      <a:lnTo>
                        <a:pt x="249389" y="336566"/>
                      </a:lnTo>
                      <a:cubicBezTo>
                        <a:pt x="248912" y="338894"/>
                        <a:pt x="248662" y="341305"/>
                        <a:pt x="248662" y="343774"/>
                      </a:cubicBezTo>
                      <a:cubicBezTo>
                        <a:pt x="248662" y="346244"/>
                        <a:pt x="248912" y="348654"/>
                        <a:pt x="249389" y="350982"/>
                      </a:cubicBezTo>
                      <a:lnTo>
                        <a:pt x="251377" y="357387"/>
                      </a:lnTo>
                      <a:lnTo>
                        <a:pt x="251384" y="357428"/>
                      </a:lnTo>
                      <a:lnTo>
                        <a:pt x="251393" y="357443"/>
                      </a:lnTo>
                      <a:lnTo>
                        <a:pt x="251473" y="357696"/>
                      </a:lnTo>
                      <a:lnTo>
                        <a:pt x="254161" y="361684"/>
                      </a:lnTo>
                      <a:lnTo>
                        <a:pt x="259145" y="369323"/>
                      </a:lnTo>
                      <a:lnTo>
                        <a:pt x="339456" y="450948"/>
                      </a:lnTo>
                      <a:cubicBezTo>
                        <a:pt x="353310" y="465028"/>
                        <a:pt x="375957" y="465212"/>
                        <a:pt x="390037" y="451358"/>
                      </a:cubicBezTo>
                      <a:cubicBezTo>
                        <a:pt x="404118" y="437503"/>
                        <a:pt x="404302" y="414858"/>
                        <a:pt x="390448" y="400777"/>
                      </a:cubicBezTo>
                      <a:lnTo>
                        <a:pt x="369553" y="379542"/>
                      </a:lnTo>
                      <a:lnTo>
                        <a:pt x="580730" y="379541"/>
                      </a:lnTo>
                      <a:cubicBezTo>
                        <a:pt x="590606" y="379541"/>
                        <a:pt x="599549" y="375538"/>
                        <a:pt x="606021" y="369065"/>
                      </a:cubicBezTo>
                      <a:lnTo>
                        <a:pt x="616497" y="343774"/>
                      </a:lnTo>
                      <a:lnTo>
                        <a:pt x="606021" y="318483"/>
                      </a:lnTo>
                      <a:cubicBezTo>
                        <a:pt x="599549" y="312010"/>
                        <a:pt x="590606" y="308006"/>
                        <a:pt x="580730" y="308006"/>
                      </a:cubicBezTo>
                      <a:lnTo>
                        <a:pt x="369553" y="308007"/>
                      </a:lnTo>
                      <a:lnTo>
                        <a:pt x="390447" y="286772"/>
                      </a:lnTo>
                      <a:cubicBezTo>
                        <a:pt x="404302" y="272691"/>
                        <a:pt x="404118" y="250045"/>
                        <a:pt x="390038" y="236191"/>
                      </a:cubicBezTo>
                      <a:cubicBezTo>
                        <a:pt x="382997" y="229264"/>
                        <a:pt x="373816" y="225846"/>
                        <a:pt x="364662" y="225921"/>
                      </a:cubicBezTo>
                      <a:close/>
                      <a:moveTo>
                        <a:pt x="99325" y="0"/>
                      </a:moveTo>
                      <a:lnTo>
                        <a:pt x="1024137" y="0"/>
                      </a:lnTo>
                      <a:cubicBezTo>
                        <a:pt x="1078993" y="0"/>
                        <a:pt x="1123462" y="44469"/>
                        <a:pt x="1123462" y="99325"/>
                      </a:cubicBezTo>
                      <a:lnTo>
                        <a:pt x="1123462" y="1024137"/>
                      </a:lnTo>
                      <a:cubicBezTo>
                        <a:pt x="1123462" y="1078993"/>
                        <a:pt x="1078993" y="1123462"/>
                        <a:pt x="1024137" y="1123462"/>
                      </a:cubicBezTo>
                      <a:lnTo>
                        <a:pt x="99325" y="1123462"/>
                      </a:lnTo>
                      <a:cubicBezTo>
                        <a:pt x="44469" y="1123462"/>
                        <a:pt x="0" y="1078993"/>
                        <a:pt x="0" y="1024137"/>
                      </a:cubicBezTo>
                      <a:lnTo>
                        <a:pt x="0" y="99325"/>
                      </a:lnTo>
                      <a:cubicBezTo>
                        <a:pt x="0" y="44469"/>
                        <a:pt x="44469" y="0"/>
                        <a:pt x="9932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4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Arial"/>
                    <a:ea typeface="ＭＳ Ｐゴシック" charset="0"/>
                  </a:endParaRPr>
                </a:p>
              </p:txBody>
            </p:sp>
            <p:sp>
              <p:nvSpPr>
                <p:cNvPr id="424" name="Oval 17">
                  <a:extLst>
                    <a:ext uri="{FF2B5EF4-FFF2-40B4-BE49-F238E27FC236}">
                      <a16:creationId xmlns:a16="http://schemas.microsoft.com/office/drawing/2014/main" id="{97923A50-44D6-4BD2-9E1F-E4C1090A32E3}"/>
                    </a:ext>
                  </a:extLst>
                </p:cNvPr>
                <p:cNvSpPr/>
                <p:nvPr/>
              </p:nvSpPr>
              <p:spPr>
                <a:xfrm>
                  <a:off x="3903023" y="4376370"/>
                  <a:ext cx="306704" cy="310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3008" h="1373008">
                      <a:moveTo>
                        <a:pt x="686539" y="740055"/>
                      </a:moveTo>
                      <a:cubicBezTo>
                        <a:pt x="666786" y="740214"/>
                        <a:pt x="650903" y="756358"/>
                        <a:pt x="651063" y="776110"/>
                      </a:cubicBezTo>
                      <a:lnTo>
                        <a:pt x="652775" y="987279"/>
                      </a:lnTo>
                      <a:lnTo>
                        <a:pt x="631372" y="966559"/>
                      </a:lnTo>
                      <a:cubicBezTo>
                        <a:pt x="617179" y="952819"/>
                        <a:pt x="594535" y="953187"/>
                        <a:pt x="580796" y="967379"/>
                      </a:cubicBezTo>
                      <a:cubicBezTo>
                        <a:pt x="567056" y="981571"/>
                        <a:pt x="567424" y="1004215"/>
                        <a:pt x="581616" y="1017955"/>
                      </a:cubicBezTo>
                      <a:lnTo>
                        <a:pt x="663890" y="1097602"/>
                      </a:lnTo>
                      <a:lnTo>
                        <a:pt x="671552" y="1102513"/>
                      </a:lnTo>
                      <a:lnTo>
                        <a:pt x="675578" y="1105180"/>
                      </a:lnTo>
                      <a:lnTo>
                        <a:pt x="675833" y="1105257"/>
                      </a:lnTo>
                      <a:lnTo>
                        <a:pt x="675848" y="1105266"/>
                      </a:lnTo>
                      <a:lnTo>
                        <a:pt x="675887" y="1105273"/>
                      </a:lnTo>
                      <a:lnTo>
                        <a:pt x="682308" y="1107210"/>
                      </a:lnTo>
                      <a:cubicBezTo>
                        <a:pt x="684640" y="1107667"/>
                        <a:pt x="687053" y="1107897"/>
                        <a:pt x="689522" y="1107878"/>
                      </a:cubicBezTo>
                      <a:cubicBezTo>
                        <a:pt x="691991" y="1107858"/>
                        <a:pt x="694400" y="1107588"/>
                        <a:pt x="696724" y="1107093"/>
                      </a:cubicBezTo>
                      <a:lnTo>
                        <a:pt x="703113" y="1105053"/>
                      </a:lnTo>
                      <a:lnTo>
                        <a:pt x="703152" y="1105045"/>
                      </a:lnTo>
                      <a:lnTo>
                        <a:pt x="703167" y="1105035"/>
                      </a:lnTo>
                      <a:lnTo>
                        <a:pt x="703421" y="1104954"/>
                      </a:lnTo>
                      <a:lnTo>
                        <a:pt x="707387" y="1102233"/>
                      </a:lnTo>
                      <a:lnTo>
                        <a:pt x="714984" y="1097188"/>
                      </a:lnTo>
                      <a:lnTo>
                        <a:pt x="795956" y="1016217"/>
                      </a:lnTo>
                      <a:cubicBezTo>
                        <a:pt x="809924" y="1002249"/>
                        <a:pt x="809924" y="979603"/>
                        <a:pt x="795956" y="965635"/>
                      </a:cubicBezTo>
                      <a:cubicBezTo>
                        <a:pt x="781988" y="951667"/>
                        <a:pt x="759342" y="951667"/>
                        <a:pt x="745374" y="965635"/>
                      </a:cubicBezTo>
                      <a:lnTo>
                        <a:pt x="724307" y="986700"/>
                      </a:lnTo>
                      <a:lnTo>
                        <a:pt x="722595" y="775531"/>
                      </a:lnTo>
                      <a:cubicBezTo>
                        <a:pt x="722435" y="755778"/>
                        <a:pt x="706292" y="739895"/>
                        <a:pt x="686539" y="740055"/>
                      </a:cubicBezTo>
                      <a:close/>
                      <a:moveTo>
                        <a:pt x="866904" y="568650"/>
                      </a:moveTo>
                      <a:cubicBezTo>
                        <a:pt x="857750" y="568724"/>
                        <a:pt x="848626" y="572291"/>
                        <a:pt x="841699" y="579331"/>
                      </a:cubicBezTo>
                      <a:lnTo>
                        <a:pt x="761387" y="660956"/>
                      </a:lnTo>
                      <a:lnTo>
                        <a:pt x="756414" y="668578"/>
                      </a:lnTo>
                      <a:lnTo>
                        <a:pt x="753714" y="672582"/>
                      </a:lnTo>
                      <a:lnTo>
                        <a:pt x="753636" y="672837"/>
                      </a:lnTo>
                      <a:lnTo>
                        <a:pt x="753626" y="672851"/>
                      </a:lnTo>
                      <a:lnTo>
                        <a:pt x="753619" y="672891"/>
                      </a:lnTo>
                      <a:lnTo>
                        <a:pt x="751631" y="679296"/>
                      </a:lnTo>
                      <a:cubicBezTo>
                        <a:pt x="751154" y="681625"/>
                        <a:pt x="750903" y="684035"/>
                        <a:pt x="750904" y="686505"/>
                      </a:cubicBezTo>
                      <a:cubicBezTo>
                        <a:pt x="750904" y="688973"/>
                        <a:pt x="751154" y="691384"/>
                        <a:pt x="751631" y="693713"/>
                      </a:cubicBezTo>
                      <a:lnTo>
                        <a:pt x="753618" y="700117"/>
                      </a:lnTo>
                      <a:lnTo>
                        <a:pt x="753626" y="700157"/>
                      </a:lnTo>
                      <a:lnTo>
                        <a:pt x="753636" y="700171"/>
                      </a:lnTo>
                      <a:lnTo>
                        <a:pt x="753715" y="700426"/>
                      </a:lnTo>
                      <a:lnTo>
                        <a:pt x="756403" y="704414"/>
                      </a:lnTo>
                      <a:lnTo>
                        <a:pt x="761386" y="712053"/>
                      </a:lnTo>
                      <a:lnTo>
                        <a:pt x="841699" y="793678"/>
                      </a:lnTo>
                      <a:cubicBezTo>
                        <a:pt x="855552" y="807758"/>
                        <a:pt x="878199" y="807942"/>
                        <a:pt x="892279" y="794088"/>
                      </a:cubicBezTo>
                      <a:cubicBezTo>
                        <a:pt x="906360" y="780234"/>
                        <a:pt x="906543" y="757588"/>
                        <a:pt x="892690" y="743507"/>
                      </a:cubicBezTo>
                      <a:lnTo>
                        <a:pt x="871795" y="722271"/>
                      </a:lnTo>
                      <a:lnTo>
                        <a:pt x="1082972" y="722271"/>
                      </a:lnTo>
                      <a:cubicBezTo>
                        <a:pt x="1092849" y="722271"/>
                        <a:pt x="1101790" y="718267"/>
                        <a:pt x="1108263" y="711795"/>
                      </a:cubicBezTo>
                      <a:lnTo>
                        <a:pt x="1118739" y="686504"/>
                      </a:lnTo>
                      <a:lnTo>
                        <a:pt x="1108263" y="661213"/>
                      </a:lnTo>
                      <a:cubicBezTo>
                        <a:pt x="1101790" y="654740"/>
                        <a:pt x="1092849" y="650737"/>
                        <a:pt x="1082972" y="650736"/>
                      </a:cubicBezTo>
                      <a:lnTo>
                        <a:pt x="871796" y="650737"/>
                      </a:lnTo>
                      <a:lnTo>
                        <a:pt x="892690" y="629501"/>
                      </a:lnTo>
                      <a:cubicBezTo>
                        <a:pt x="906543" y="615421"/>
                        <a:pt x="906360" y="592775"/>
                        <a:pt x="892279" y="578920"/>
                      </a:cubicBezTo>
                      <a:cubicBezTo>
                        <a:pt x="885240" y="571994"/>
                        <a:pt x="876058" y="568576"/>
                        <a:pt x="866904" y="568650"/>
                      </a:cubicBezTo>
                      <a:close/>
                      <a:moveTo>
                        <a:pt x="506104" y="568650"/>
                      </a:moveTo>
                      <a:lnTo>
                        <a:pt x="480729" y="578921"/>
                      </a:lnTo>
                      <a:lnTo>
                        <a:pt x="480729" y="578920"/>
                      </a:lnTo>
                      <a:lnTo>
                        <a:pt x="480729" y="578921"/>
                      </a:lnTo>
                      <a:lnTo>
                        <a:pt x="480729" y="578921"/>
                      </a:lnTo>
                      <a:lnTo>
                        <a:pt x="470049" y="604126"/>
                      </a:lnTo>
                      <a:cubicBezTo>
                        <a:pt x="469974" y="613279"/>
                        <a:pt x="473392" y="622461"/>
                        <a:pt x="480318" y="629502"/>
                      </a:cubicBezTo>
                      <a:lnTo>
                        <a:pt x="501213" y="650736"/>
                      </a:lnTo>
                      <a:lnTo>
                        <a:pt x="290036" y="650737"/>
                      </a:lnTo>
                      <a:cubicBezTo>
                        <a:pt x="270283" y="650737"/>
                        <a:pt x="254269" y="666750"/>
                        <a:pt x="254270" y="686504"/>
                      </a:cubicBezTo>
                      <a:cubicBezTo>
                        <a:pt x="254270" y="706258"/>
                        <a:pt x="270283" y="722270"/>
                        <a:pt x="290037" y="722271"/>
                      </a:cubicBezTo>
                      <a:lnTo>
                        <a:pt x="501214" y="722272"/>
                      </a:lnTo>
                      <a:lnTo>
                        <a:pt x="480319" y="743506"/>
                      </a:lnTo>
                      <a:cubicBezTo>
                        <a:pt x="466465" y="757588"/>
                        <a:pt x="466649" y="780234"/>
                        <a:pt x="480729" y="794088"/>
                      </a:cubicBezTo>
                      <a:cubicBezTo>
                        <a:pt x="494810" y="807942"/>
                        <a:pt x="517456" y="807758"/>
                        <a:pt x="531310" y="793677"/>
                      </a:cubicBezTo>
                      <a:lnTo>
                        <a:pt x="611622" y="712053"/>
                      </a:lnTo>
                      <a:lnTo>
                        <a:pt x="616606" y="704414"/>
                      </a:lnTo>
                      <a:lnTo>
                        <a:pt x="619294" y="700426"/>
                      </a:lnTo>
                      <a:lnTo>
                        <a:pt x="619373" y="700172"/>
                      </a:lnTo>
                      <a:lnTo>
                        <a:pt x="619382" y="700157"/>
                      </a:lnTo>
                      <a:lnTo>
                        <a:pt x="619390" y="700117"/>
                      </a:lnTo>
                      <a:lnTo>
                        <a:pt x="621378" y="693713"/>
                      </a:lnTo>
                      <a:cubicBezTo>
                        <a:pt x="621854" y="691384"/>
                        <a:pt x="622104" y="688973"/>
                        <a:pt x="622104" y="686504"/>
                      </a:cubicBezTo>
                      <a:cubicBezTo>
                        <a:pt x="622105" y="684035"/>
                        <a:pt x="621854" y="681624"/>
                        <a:pt x="621377" y="679296"/>
                      </a:cubicBezTo>
                      <a:lnTo>
                        <a:pt x="619390" y="672890"/>
                      </a:lnTo>
                      <a:lnTo>
                        <a:pt x="619382" y="672851"/>
                      </a:lnTo>
                      <a:lnTo>
                        <a:pt x="619373" y="672837"/>
                      </a:lnTo>
                      <a:lnTo>
                        <a:pt x="619294" y="672582"/>
                      </a:lnTo>
                      <a:lnTo>
                        <a:pt x="616594" y="668579"/>
                      </a:lnTo>
                      <a:lnTo>
                        <a:pt x="611621" y="660957"/>
                      </a:lnTo>
                      <a:lnTo>
                        <a:pt x="531311" y="579331"/>
                      </a:lnTo>
                      <a:cubicBezTo>
                        <a:pt x="524383" y="572291"/>
                        <a:pt x="515258" y="568725"/>
                        <a:pt x="506104" y="568650"/>
                      </a:cubicBezTo>
                      <a:close/>
                      <a:moveTo>
                        <a:pt x="689522" y="278119"/>
                      </a:moveTo>
                      <a:cubicBezTo>
                        <a:pt x="687053" y="278099"/>
                        <a:pt x="684640" y="278330"/>
                        <a:pt x="682308" y="278788"/>
                      </a:cubicBezTo>
                      <a:lnTo>
                        <a:pt x="675887" y="280725"/>
                      </a:lnTo>
                      <a:lnTo>
                        <a:pt x="675848" y="280731"/>
                      </a:lnTo>
                      <a:lnTo>
                        <a:pt x="675833" y="280741"/>
                      </a:lnTo>
                      <a:lnTo>
                        <a:pt x="675578" y="280817"/>
                      </a:lnTo>
                      <a:lnTo>
                        <a:pt x="671552" y="283484"/>
                      </a:lnTo>
                      <a:lnTo>
                        <a:pt x="663890" y="288395"/>
                      </a:lnTo>
                      <a:lnTo>
                        <a:pt x="581616" y="368043"/>
                      </a:lnTo>
                      <a:cubicBezTo>
                        <a:pt x="567424" y="381782"/>
                        <a:pt x="567056" y="404426"/>
                        <a:pt x="580796" y="418619"/>
                      </a:cubicBezTo>
                      <a:cubicBezTo>
                        <a:pt x="594536" y="432811"/>
                        <a:pt x="617179" y="433178"/>
                        <a:pt x="631372" y="419439"/>
                      </a:cubicBezTo>
                      <a:lnTo>
                        <a:pt x="652775" y="398717"/>
                      </a:lnTo>
                      <a:lnTo>
                        <a:pt x="651063" y="609886"/>
                      </a:lnTo>
                      <a:cubicBezTo>
                        <a:pt x="650903" y="629639"/>
                        <a:pt x="666786" y="645783"/>
                        <a:pt x="686540" y="645943"/>
                      </a:cubicBezTo>
                      <a:cubicBezTo>
                        <a:pt x="706293" y="646103"/>
                        <a:pt x="722434" y="630220"/>
                        <a:pt x="722595" y="610466"/>
                      </a:cubicBezTo>
                      <a:lnTo>
                        <a:pt x="724308" y="399297"/>
                      </a:lnTo>
                      <a:lnTo>
                        <a:pt x="745373" y="420363"/>
                      </a:lnTo>
                      <a:cubicBezTo>
                        <a:pt x="759341" y="434331"/>
                        <a:pt x="781988" y="434331"/>
                        <a:pt x="795956" y="420363"/>
                      </a:cubicBezTo>
                      <a:cubicBezTo>
                        <a:pt x="809924" y="406395"/>
                        <a:pt x="809924" y="383749"/>
                        <a:pt x="795956" y="369781"/>
                      </a:cubicBezTo>
                      <a:lnTo>
                        <a:pt x="714985" y="288809"/>
                      </a:lnTo>
                      <a:lnTo>
                        <a:pt x="707387" y="283764"/>
                      </a:lnTo>
                      <a:lnTo>
                        <a:pt x="703420" y="281044"/>
                      </a:lnTo>
                      <a:lnTo>
                        <a:pt x="703167" y="280962"/>
                      </a:lnTo>
                      <a:lnTo>
                        <a:pt x="703152" y="280952"/>
                      </a:lnTo>
                      <a:lnTo>
                        <a:pt x="703113" y="280945"/>
                      </a:lnTo>
                      <a:lnTo>
                        <a:pt x="696724" y="278905"/>
                      </a:lnTo>
                      <a:cubicBezTo>
                        <a:pt x="694400" y="278410"/>
                        <a:pt x="691991" y="278139"/>
                        <a:pt x="689522" y="278119"/>
                      </a:cubicBezTo>
                      <a:close/>
                      <a:moveTo>
                        <a:pt x="686504" y="0"/>
                      </a:moveTo>
                      <a:cubicBezTo>
                        <a:pt x="1065650" y="0"/>
                        <a:pt x="1373008" y="307358"/>
                        <a:pt x="1373008" y="686504"/>
                      </a:cubicBezTo>
                      <a:cubicBezTo>
                        <a:pt x="1373008" y="1065650"/>
                        <a:pt x="1065650" y="1373008"/>
                        <a:pt x="686504" y="1373008"/>
                      </a:cubicBezTo>
                      <a:cubicBezTo>
                        <a:pt x="307358" y="1373008"/>
                        <a:pt x="0" y="1065650"/>
                        <a:pt x="0" y="686504"/>
                      </a:cubicBezTo>
                      <a:cubicBezTo>
                        <a:pt x="0" y="307358"/>
                        <a:pt x="307358" y="0"/>
                        <a:pt x="6865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4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Arial"/>
                    <a:ea typeface="ＭＳ Ｐゴシック" charset="0"/>
                  </a:endParaRPr>
                </a:p>
              </p:txBody>
            </p:sp>
            <p:grpSp>
              <p:nvGrpSpPr>
                <p:cNvPr id="435" name="Group 434">
                  <a:extLst>
                    <a:ext uri="{FF2B5EF4-FFF2-40B4-BE49-F238E27FC236}">
                      <a16:creationId xmlns:a16="http://schemas.microsoft.com/office/drawing/2014/main" id="{A8219B06-5315-4125-A89A-5F5BDBBEAFDF}"/>
                    </a:ext>
                  </a:extLst>
                </p:cNvPr>
                <p:cNvGrpSpPr/>
                <p:nvPr/>
              </p:nvGrpSpPr>
              <p:grpSpPr>
                <a:xfrm>
                  <a:off x="2945759" y="4405747"/>
                  <a:ext cx="486091" cy="251671"/>
                  <a:chOff x="2945759" y="4412283"/>
                  <a:chExt cx="486091" cy="251671"/>
                </a:xfrm>
              </p:grpSpPr>
              <p:sp>
                <p:nvSpPr>
                  <p:cNvPr id="441" name="Freeform: Shape 114">
                    <a:extLst>
                      <a:ext uri="{FF2B5EF4-FFF2-40B4-BE49-F238E27FC236}">
                        <a16:creationId xmlns:a16="http://schemas.microsoft.com/office/drawing/2014/main" id="{EF55BD25-EB86-4388-B421-60142581FD27}"/>
                      </a:ext>
                    </a:extLst>
                  </p:cNvPr>
                  <p:cNvSpPr/>
                  <p:nvPr/>
                </p:nvSpPr>
                <p:spPr>
                  <a:xfrm>
                    <a:off x="2945759" y="4412283"/>
                    <a:ext cx="486091" cy="112996"/>
                  </a:xfrm>
                  <a:custGeom>
                    <a:avLst/>
                    <a:gdLst>
                      <a:gd name="connsiteX0" fmla="*/ 1264395 w 1571810"/>
                      <a:gd name="connsiteY0" fmla="*/ 98420 h 350616"/>
                      <a:gd name="connsiteX1" fmla="*/ 1264395 w 1571810"/>
                      <a:gd name="connsiteY1" fmla="*/ 256066 h 350616"/>
                      <a:gd name="connsiteX2" fmla="*/ 1422041 w 1571810"/>
                      <a:gd name="connsiteY2" fmla="*/ 256066 h 350616"/>
                      <a:gd name="connsiteX3" fmla="*/ 1422041 w 1571810"/>
                      <a:gd name="connsiteY3" fmla="*/ 98420 h 350616"/>
                      <a:gd name="connsiteX4" fmla="*/ 1075086 w 1571810"/>
                      <a:gd name="connsiteY4" fmla="*/ 98420 h 350616"/>
                      <a:gd name="connsiteX5" fmla="*/ 1075086 w 1571810"/>
                      <a:gd name="connsiteY5" fmla="*/ 256066 h 350616"/>
                      <a:gd name="connsiteX6" fmla="*/ 1232732 w 1571810"/>
                      <a:gd name="connsiteY6" fmla="*/ 256066 h 350616"/>
                      <a:gd name="connsiteX7" fmla="*/ 1232732 w 1571810"/>
                      <a:gd name="connsiteY7" fmla="*/ 98420 h 350616"/>
                      <a:gd name="connsiteX8" fmla="*/ 885777 w 1571810"/>
                      <a:gd name="connsiteY8" fmla="*/ 98420 h 350616"/>
                      <a:gd name="connsiteX9" fmla="*/ 885777 w 1571810"/>
                      <a:gd name="connsiteY9" fmla="*/ 256066 h 350616"/>
                      <a:gd name="connsiteX10" fmla="*/ 1043423 w 1571810"/>
                      <a:gd name="connsiteY10" fmla="*/ 256066 h 350616"/>
                      <a:gd name="connsiteX11" fmla="*/ 1043423 w 1571810"/>
                      <a:gd name="connsiteY11" fmla="*/ 98420 h 350616"/>
                      <a:gd name="connsiteX12" fmla="*/ 175308 w 1571810"/>
                      <a:gd name="connsiteY12" fmla="*/ 0 h 350616"/>
                      <a:gd name="connsiteX13" fmla="*/ 1396502 w 1571810"/>
                      <a:gd name="connsiteY13" fmla="*/ 0 h 350616"/>
                      <a:gd name="connsiteX14" fmla="*/ 1571810 w 1571810"/>
                      <a:gd name="connsiteY14" fmla="*/ 175308 h 350616"/>
                      <a:gd name="connsiteX15" fmla="*/ 1396502 w 1571810"/>
                      <a:gd name="connsiteY15" fmla="*/ 350616 h 350616"/>
                      <a:gd name="connsiteX16" fmla="*/ 175308 w 1571810"/>
                      <a:gd name="connsiteY16" fmla="*/ 350616 h 350616"/>
                      <a:gd name="connsiteX17" fmla="*/ 0 w 1571810"/>
                      <a:gd name="connsiteY17" fmla="*/ 175308 h 350616"/>
                      <a:gd name="connsiteX18" fmla="*/ 175308 w 1571810"/>
                      <a:gd name="connsiteY18" fmla="*/ 0 h 350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571810" h="350616">
                        <a:moveTo>
                          <a:pt x="1264395" y="98420"/>
                        </a:moveTo>
                        <a:lnTo>
                          <a:pt x="1264395" y="256066"/>
                        </a:lnTo>
                        <a:lnTo>
                          <a:pt x="1422041" y="256066"/>
                        </a:lnTo>
                        <a:lnTo>
                          <a:pt x="1422041" y="98420"/>
                        </a:lnTo>
                        <a:close/>
                        <a:moveTo>
                          <a:pt x="1075086" y="98420"/>
                        </a:moveTo>
                        <a:lnTo>
                          <a:pt x="1075086" y="256066"/>
                        </a:lnTo>
                        <a:lnTo>
                          <a:pt x="1232732" y="256066"/>
                        </a:lnTo>
                        <a:lnTo>
                          <a:pt x="1232732" y="98420"/>
                        </a:lnTo>
                        <a:close/>
                        <a:moveTo>
                          <a:pt x="885777" y="98420"/>
                        </a:moveTo>
                        <a:lnTo>
                          <a:pt x="885777" y="256066"/>
                        </a:lnTo>
                        <a:lnTo>
                          <a:pt x="1043423" y="256066"/>
                        </a:lnTo>
                        <a:lnTo>
                          <a:pt x="1043423" y="98420"/>
                        </a:lnTo>
                        <a:close/>
                        <a:moveTo>
                          <a:pt x="175308" y="0"/>
                        </a:moveTo>
                        <a:lnTo>
                          <a:pt x="1396502" y="0"/>
                        </a:lnTo>
                        <a:cubicBezTo>
                          <a:pt x="1493322" y="0"/>
                          <a:pt x="1571810" y="78488"/>
                          <a:pt x="1571810" y="175308"/>
                        </a:cubicBezTo>
                        <a:cubicBezTo>
                          <a:pt x="1571810" y="272128"/>
                          <a:pt x="1493322" y="350616"/>
                          <a:pt x="1396502" y="350616"/>
                        </a:cubicBezTo>
                        <a:lnTo>
                          <a:pt x="175308" y="350616"/>
                        </a:lnTo>
                        <a:cubicBezTo>
                          <a:pt x="78488" y="350616"/>
                          <a:pt x="0" y="272128"/>
                          <a:pt x="0" y="175308"/>
                        </a:cubicBezTo>
                        <a:cubicBezTo>
                          <a:pt x="0" y="78488"/>
                          <a:pt x="78488" y="0"/>
                          <a:pt x="17530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1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073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</a:endParaRPr>
                  </a:p>
                </p:txBody>
              </p:sp>
              <p:sp>
                <p:nvSpPr>
                  <p:cNvPr id="444" name="Freeform: Shape 115">
                    <a:extLst>
                      <a:ext uri="{FF2B5EF4-FFF2-40B4-BE49-F238E27FC236}">
                        <a16:creationId xmlns:a16="http://schemas.microsoft.com/office/drawing/2014/main" id="{0E4EAC62-E94B-404E-81C4-CC1BA68D9BC2}"/>
                      </a:ext>
                    </a:extLst>
                  </p:cNvPr>
                  <p:cNvSpPr/>
                  <p:nvPr/>
                </p:nvSpPr>
                <p:spPr>
                  <a:xfrm>
                    <a:off x="2945759" y="4550958"/>
                    <a:ext cx="486091" cy="112996"/>
                  </a:xfrm>
                  <a:custGeom>
                    <a:avLst/>
                    <a:gdLst>
                      <a:gd name="connsiteX0" fmla="*/ 1264395 w 1571810"/>
                      <a:gd name="connsiteY0" fmla="*/ 98420 h 350616"/>
                      <a:gd name="connsiteX1" fmla="*/ 1264395 w 1571810"/>
                      <a:gd name="connsiteY1" fmla="*/ 256066 h 350616"/>
                      <a:gd name="connsiteX2" fmla="*/ 1422041 w 1571810"/>
                      <a:gd name="connsiteY2" fmla="*/ 256066 h 350616"/>
                      <a:gd name="connsiteX3" fmla="*/ 1422041 w 1571810"/>
                      <a:gd name="connsiteY3" fmla="*/ 98420 h 350616"/>
                      <a:gd name="connsiteX4" fmla="*/ 1075086 w 1571810"/>
                      <a:gd name="connsiteY4" fmla="*/ 98420 h 350616"/>
                      <a:gd name="connsiteX5" fmla="*/ 1075086 w 1571810"/>
                      <a:gd name="connsiteY5" fmla="*/ 256066 h 350616"/>
                      <a:gd name="connsiteX6" fmla="*/ 1232732 w 1571810"/>
                      <a:gd name="connsiteY6" fmla="*/ 256066 h 350616"/>
                      <a:gd name="connsiteX7" fmla="*/ 1232732 w 1571810"/>
                      <a:gd name="connsiteY7" fmla="*/ 98420 h 350616"/>
                      <a:gd name="connsiteX8" fmla="*/ 885777 w 1571810"/>
                      <a:gd name="connsiteY8" fmla="*/ 98420 h 350616"/>
                      <a:gd name="connsiteX9" fmla="*/ 885777 w 1571810"/>
                      <a:gd name="connsiteY9" fmla="*/ 256066 h 350616"/>
                      <a:gd name="connsiteX10" fmla="*/ 1043423 w 1571810"/>
                      <a:gd name="connsiteY10" fmla="*/ 256066 h 350616"/>
                      <a:gd name="connsiteX11" fmla="*/ 1043423 w 1571810"/>
                      <a:gd name="connsiteY11" fmla="*/ 98420 h 350616"/>
                      <a:gd name="connsiteX12" fmla="*/ 175308 w 1571810"/>
                      <a:gd name="connsiteY12" fmla="*/ 0 h 350616"/>
                      <a:gd name="connsiteX13" fmla="*/ 1396502 w 1571810"/>
                      <a:gd name="connsiteY13" fmla="*/ 0 h 350616"/>
                      <a:gd name="connsiteX14" fmla="*/ 1571810 w 1571810"/>
                      <a:gd name="connsiteY14" fmla="*/ 175308 h 350616"/>
                      <a:gd name="connsiteX15" fmla="*/ 1396502 w 1571810"/>
                      <a:gd name="connsiteY15" fmla="*/ 350616 h 350616"/>
                      <a:gd name="connsiteX16" fmla="*/ 175308 w 1571810"/>
                      <a:gd name="connsiteY16" fmla="*/ 350616 h 350616"/>
                      <a:gd name="connsiteX17" fmla="*/ 0 w 1571810"/>
                      <a:gd name="connsiteY17" fmla="*/ 175308 h 350616"/>
                      <a:gd name="connsiteX18" fmla="*/ 175308 w 1571810"/>
                      <a:gd name="connsiteY18" fmla="*/ 0 h 350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571810" h="350616">
                        <a:moveTo>
                          <a:pt x="1264395" y="98420"/>
                        </a:moveTo>
                        <a:lnTo>
                          <a:pt x="1264395" y="256066"/>
                        </a:lnTo>
                        <a:lnTo>
                          <a:pt x="1422041" y="256066"/>
                        </a:lnTo>
                        <a:lnTo>
                          <a:pt x="1422041" y="98420"/>
                        </a:lnTo>
                        <a:close/>
                        <a:moveTo>
                          <a:pt x="1075086" y="98420"/>
                        </a:moveTo>
                        <a:lnTo>
                          <a:pt x="1075086" y="256066"/>
                        </a:lnTo>
                        <a:lnTo>
                          <a:pt x="1232732" y="256066"/>
                        </a:lnTo>
                        <a:lnTo>
                          <a:pt x="1232732" y="98420"/>
                        </a:lnTo>
                        <a:close/>
                        <a:moveTo>
                          <a:pt x="885777" y="98420"/>
                        </a:moveTo>
                        <a:lnTo>
                          <a:pt x="885777" y="256066"/>
                        </a:lnTo>
                        <a:lnTo>
                          <a:pt x="1043423" y="256066"/>
                        </a:lnTo>
                        <a:lnTo>
                          <a:pt x="1043423" y="98420"/>
                        </a:lnTo>
                        <a:close/>
                        <a:moveTo>
                          <a:pt x="175308" y="0"/>
                        </a:moveTo>
                        <a:lnTo>
                          <a:pt x="1396502" y="0"/>
                        </a:lnTo>
                        <a:cubicBezTo>
                          <a:pt x="1493322" y="0"/>
                          <a:pt x="1571810" y="78488"/>
                          <a:pt x="1571810" y="175308"/>
                        </a:cubicBezTo>
                        <a:cubicBezTo>
                          <a:pt x="1571810" y="272128"/>
                          <a:pt x="1493322" y="350616"/>
                          <a:pt x="1396502" y="350616"/>
                        </a:cubicBezTo>
                        <a:lnTo>
                          <a:pt x="175308" y="350616"/>
                        </a:lnTo>
                        <a:cubicBezTo>
                          <a:pt x="78488" y="350616"/>
                          <a:pt x="0" y="272128"/>
                          <a:pt x="0" y="175308"/>
                        </a:cubicBezTo>
                        <a:cubicBezTo>
                          <a:pt x="0" y="78488"/>
                          <a:pt x="78488" y="0"/>
                          <a:pt x="17530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1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073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</a:endParaRPr>
                  </a:p>
                </p:txBody>
              </p:sp>
            </p:grpSp>
            <p:sp>
              <p:nvSpPr>
                <p:cNvPr id="440" name="Freeform 28">
                  <a:extLst>
                    <a:ext uri="{FF2B5EF4-FFF2-40B4-BE49-F238E27FC236}">
                      <a16:creationId xmlns:a16="http://schemas.microsoft.com/office/drawing/2014/main" id="{0C097767-F217-4831-B8E1-F1CC1E9AE35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690561" y="4389192"/>
                  <a:ext cx="352081" cy="284782"/>
                </a:xfrm>
                <a:custGeom>
                  <a:avLst/>
                  <a:gdLst>
                    <a:gd name="T0" fmla="*/ 1359 w 16583"/>
                    <a:gd name="T1" fmla="*/ 5875 h 13426"/>
                    <a:gd name="T2" fmla="*/ 1359 w 16583"/>
                    <a:gd name="T3" fmla="*/ 5875 h 13426"/>
                    <a:gd name="T4" fmla="*/ 487 w 16583"/>
                    <a:gd name="T5" fmla="*/ 5528 h 13426"/>
                    <a:gd name="T6" fmla="*/ 487 w 16583"/>
                    <a:gd name="T7" fmla="*/ 3789 h 13426"/>
                    <a:gd name="T8" fmla="*/ 5086 w 16583"/>
                    <a:gd name="T9" fmla="*/ 1078 h 13426"/>
                    <a:gd name="T10" fmla="*/ 15991 w 16583"/>
                    <a:gd name="T11" fmla="*/ 3650 h 13426"/>
                    <a:gd name="T12" fmla="*/ 16131 w 16583"/>
                    <a:gd name="T13" fmla="*/ 5353 h 13426"/>
                    <a:gd name="T14" fmla="*/ 14423 w 16583"/>
                    <a:gd name="T15" fmla="*/ 5528 h 13426"/>
                    <a:gd name="T16" fmla="*/ 5923 w 16583"/>
                    <a:gd name="T17" fmla="*/ 3372 h 13426"/>
                    <a:gd name="T18" fmla="*/ 2230 w 16583"/>
                    <a:gd name="T19" fmla="*/ 5528 h 13426"/>
                    <a:gd name="T20" fmla="*/ 1359 w 16583"/>
                    <a:gd name="T21" fmla="*/ 5875 h 13426"/>
                    <a:gd name="T22" fmla="*/ 4671 w 16583"/>
                    <a:gd name="T23" fmla="*/ 8910 h 13426"/>
                    <a:gd name="T24" fmla="*/ 5544 w 16583"/>
                    <a:gd name="T25" fmla="*/ 8561 h 13426"/>
                    <a:gd name="T26" fmla="*/ 7217 w 16583"/>
                    <a:gd name="T27" fmla="*/ 7586 h 13426"/>
                    <a:gd name="T28" fmla="*/ 11154 w 16583"/>
                    <a:gd name="T29" fmla="*/ 8597 h 13426"/>
                    <a:gd name="T30" fmla="*/ 12897 w 16583"/>
                    <a:gd name="T31" fmla="*/ 8458 h 13426"/>
                    <a:gd name="T32" fmla="*/ 12757 w 16583"/>
                    <a:gd name="T33" fmla="*/ 6717 h 13426"/>
                    <a:gd name="T34" fmla="*/ 6449 w 16583"/>
                    <a:gd name="T35" fmla="*/ 5255 h 13426"/>
                    <a:gd name="T36" fmla="*/ 3765 w 16583"/>
                    <a:gd name="T37" fmla="*/ 6822 h 13426"/>
                    <a:gd name="T38" fmla="*/ 3800 w 16583"/>
                    <a:gd name="T39" fmla="*/ 8561 h 13426"/>
                    <a:gd name="T40" fmla="*/ 4671 w 16583"/>
                    <a:gd name="T41" fmla="*/ 8910 h 13426"/>
                    <a:gd name="T42" fmla="*/ 4671 w 16583"/>
                    <a:gd name="T43" fmla="*/ 8910 h 13426"/>
                    <a:gd name="T44" fmla="*/ 10038 w 16583"/>
                    <a:gd name="T45" fmla="*/ 11688 h 13426"/>
                    <a:gd name="T46" fmla="*/ 8298 w 16583"/>
                    <a:gd name="T47" fmla="*/ 9948 h 13426"/>
                    <a:gd name="T48" fmla="*/ 6557 w 16583"/>
                    <a:gd name="T49" fmla="*/ 11688 h 13426"/>
                    <a:gd name="T50" fmla="*/ 8298 w 16583"/>
                    <a:gd name="T51" fmla="*/ 13426 h 13426"/>
                    <a:gd name="T52" fmla="*/ 10038 w 16583"/>
                    <a:gd name="T53" fmla="*/ 11688 h 13426"/>
                    <a:gd name="T54" fmla="*/ 10038 w 16583"/>
                    <a:gd name="T55" fmla="*/ 11688 h 13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6583" h="13426">
                      <a:moveTo>
                        <a:pt x="1359" y="5875"/>
                      </a:moveTo>
                      <a:cubicBezTo>
                        <a:pt x="1359" y="5875"/>
                        <a:pt x="1359" y="5875"/>
                        <a:pt x="1359" y="5875"/>
                      </a:cubicBezTo>
                      <a:cubicBezTo>
                        <a:pt x="1045" y="5875"/>
                        <a:pt x="732" y="5770"/>
                        <a:pt x="487" y="5528"/>
                      </a:cubicBezTo>
                      <a:cubicBezTo>
                        <a:pt x="0" y="5041"/>
                        <a:pt x="0" y="4276"/>
                        <a:pt x="487" y="3789"/>
                      </a:cubicBezTo>
                      <a:cubicBezTo>
                        <a:pt x="558" y="3720"/>
                        <a:pt x="2299" y="1947"/>
                        <a:pt x="5086" y="1078"/>
                      </a:cubicBezTo>
                      <a:cubicBezTo>
                        <a:pt x="7665" y="243"/>
                        <a:pt x="11671" y="0"/>
                        <a:pt x="15991" y="3650"/>
                      </a:cubicBezTo>
                      <a:cubicBezTo>
                        <a:pt x="16513" y="4067"/>
                        <a:pt x="16583" y="4867"/>
                        <a:pt x="16131" y="5353"/>
                      </a:cubicBezTo>
                      <a:cubicBezTo>
                        <a:pt x="15713" y="5875"/>
                        <a:pt x="14911" y="5945"/>
                        <a:pt x="14423" y="5528"/>
                      </a:cubicBezTo>
                      <a:cubicBezTo>
                        <a:pt x="11671" y="3198"/>
                        <a:pt x="8814" y="2469"/>
                        <a:pt x="5923" y="3372"/>
                      </a:cubicBezTo>
                      <a:cubicBezTo>
                        <a:pt x="3693" y="4067"/>
                        <a:pt x="2265" y="5492"/>
                        <a:pt x="2230" y="5528"/>
                      </a:cubicBezTo>
                      <a:cubicBezTo>
                        <a:pt x="1986" y="5770"/>
                        <a:pt x="1673" y="5875"/>
                        <a:pt x="1359" y="5875"/>
                      </a:cubicBezTo>
                      <a:moveTo>
                        <a:pt x="4671" y="8910"/>
                      </a:moveTo>
                      <a:cubicBezTo>
                        <a:pt x="4986" y="8910"/>
                        <a:pt x="5299" y="8805"/>
                        <a:pt x="5544" y="8561"/>
                      </a:cubicBezTo>
                      <a:cubicBezTo>
                        <a:pt x="5544" y="8527"/>
                        <a:pt x="6205" y="7900"/>
                        <a:pt x="7217" y="7586"/>
                      </a:cubicBezTo>
                      <a:cubicBezTo>
                        <a:pt x="8540" y="7134"/>
                        <a:pt x="9865" y="7482"/>
                        <a:pt x="11154" y="8597"/>
                      </a:cubicBezTo>
                      <a:cubicBezTo>
                        <a:pt x="11678" y="9015"/>
                        <a:pt x="12444" y="8945"/>
                        <a:pt x="12897" y="8458"/>
                      </a:cubicBezTo>
                      <a:cubicBezTo>
                        <a:pt x="13351" y="7935"/>
                        <a:pt x="13280" y="7134"/>
                        <a:pt x="12757" y="6717"/>
                      </a:cubicBezTo>
                      <a:cubicBezTo>
                        <a:pt x="10283" y="4627"/>
                        <a:pt x="7948" y="4767"/>
                        <a:pt x="6449" y="5255"/>
                      </a:cubicBezTo>
                      <a:cubicBezTo>
                        <a:pt x="4881" y="5742"/>
                        <a:pt x="3905" y="6717"/>
                        <a:pt x="3765" y="6822"/>
                      </a:cubicBezTo>
                      <a:cubicBezTo>
                        <a:pt x="3313" y="7307"/>
                        <a:pt x="3313" y="8074"/>
                        <a:pt x="3800" y="8561"/>
                      </a:cubicBezTo>
                      <a:cubicBezTo>
                        <a:pt x="4044" y="8805"/>
                        <a:pt x="4358" y="8910"/>
                        <a:pt x="4671" y="8910"/>
                      </a:cubicBezTo>
                      <a:cubicBezTo>
                        <a:pt x="4671" y="8910"/>
                        <a:pt x="4671" y="8910"/>
                        <a:pt x="4671" y="8910"/>
                      </a:cubicBezTo>
                      <a:moveTo>
                        <a:pt x="10038" y="11688"/>
                      </a:moveTo>
                      <a:cubicBezTo>
                        <a:pt x="10038" y="10748"/>
                        <a:pt x="9237" y="9948"/>
                        <a:pt x="8298" y="9948"/>
                      </a:cubicBezTo>
                      <a:cubicBezTo>
                        <a:pt x="7322" y="9948"/>
                        <a:pt x="6557" y="10748"/>
                        <a:pt x="6557" y="11688"/>
                      </a:cubicBezTo>
                      <a:cubicBezTo>
                        <a:pt x="6557" y="12661"/>
                        <a:pt x="7322" y="13426"/>
                        <a:pt x="8298" y="13426"/>
                      </a:cubicBezTo>
                      <a:cubicBezTo>
                        <a:pt x="9237" y="13426"/>
                        <a:pt x="10038" y="12661"/>
                        <a:pt x="10038" y="11688"/>
                      </a:cubicBezTo>
                      <a:cubicBezTo>
                        <a:pt x="10038" y="11688"/>
                        <a:pt x="10038" y="11688"/>
                        <a:pt x="10038" y="11688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 charset="0"/>
                  </a:endParaRPr>
                </a:p>
              </p:txBody>
            </p:sp>
          </p:grpSp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583F78C8-FBD9-4309-9BD9-6605D33DA48E}"/>
                  </a:ext>
                </a:extLst>
              </p:cNvPr>
              <p:cNvSpPr txBox="1"/>
              <p:nvPr/>
            </p:nvSpPr>
            <p:spPr>
              <a:xfrm>
                <a:off x="3392114" y="4261607"/>
                <a:ext cx="25603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1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Light" panose="020B0503020201020303" pitchFamily="34" charset="0"/>
                    <a:ea typeface="ＭＳ Ｐゴシック" charset="0"/>
                  </a:rPr>
                  <a:t>Physical and Virtual Infrastructure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319ABD9E-CC53-4DC1-BE86-8CFD9B66D456}"/>
                  </a:ext>
                </a:extLst>
              </p:cNvPr>
              <p:cNvSpPr txBox="1"/>
              <p:nvPr/>
            </p:nvSpPr>
            <p:spPr>
              <a:xfrm>
                <a:off x="3392113" y="4749244"/>
                <a:ext cx="25603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1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Light" panose="020B0503020201020303" pitchFamily="34" charset="0"/>
                    <a:ea typeface="ＭＳ Ｐゴシック" charset="0"/>
                  </a:rPr>
                  <a:t>Cisco &amp; 3</a:t>
                </a:r>
                <a:r>
                  <a:rPr kumimoji="0" lang="en-US" sz="11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Light" panose="020B0503020201020303" pitchFamily="34" charset="0"/>
                    <a:ea typeface="ＭＳ Ｐゴシック" charset="0"/>
                  </a:rPr>
                  <a:t>rd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Light" panose="020B0503020201020303" pitchFamily="34" charset="0"/>
                    <a:ea typeface="ＭＳ Ｐゴシック" charset="0"/>
                  </a:rPr>
                  <a:t> Party</a:t>
                </a:r>
              </a:p>
            </p:txBody>
          </p:sp>
        </p:grpSp>
      </p:grpSp>
      <p:grpSp>
        <p:nvGrpSpPr>
          <p:cNvPr id="532" name="Group 531">
            <a:extLst>
              <a:ext uri="{FF2B5EF4-FFF2-40B4-BE49-F238E27FC236}">
                <a16:creationId xmlns:a16="http://schemas.microsoft.com/office/drawing/2014/main" id="{119F08FA-34E2-4C96-9ED3-301A96EEA016}"/>
              </a:ext>
            </a:extLst>
          </p:cNvPr>
          <p:cNvGrpSpPr>
            <a:grpSpLocks noChangeAspect="1"/>
          </p:cNvGrpSpPr>
          <p:nvPr/>
        </p:nvGrpSpPr>
        <p:grpSpPr>
          <a:xfrm>
            <a:off x="2247694" y="2231148"/>
            <a:ext cx="1376216" cy="1504365"/>
            <a:chOff x="2077012" y="578705"/>
            <a:chExt cx="5858939" cy="6404510"/>
          </a:xfrm>
        </p:grpSpPr>
        <p:grpSp>
          <p:nvGrpSpPr>
            <p:cNvPr id="534" name="Group 533">
              <a:extLst>
                <a:ext uri="{FF2B5EF4-FFF2-40B4-BE49-F238E27FC236}">
                  <a16:creationId xmlns:a16="http://schemas.microsoft.com/office/drawing/2014/main" id="{05BC6D7C-5190-4631-BCF0-09E53795BAE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77012" y="578705"/>
              <a:ext cx="5858939" cy="6404510"/>
              <a:chOff x="2077012" y="578705"/>
              <a:chExt cx="5858939" cy="6404510"/>
            </a:xfrm>
          </p:grpSpPr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49FED47F-DDD6-4F6B-A887-CDFB316F1A1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077012" y="3338152"/>
                <a:ext cx="1001121" cy="851000"/>
                <a:chOff x="2077012" y="3338152"/>
                <a:chExt cx="1001121" cy="851000"/>
              </a:xfrm>
            </p:grpSpPr>
            <p:sp>
              <p:nvSpPr>
                <p:cNvPr id="550" name="Freeform 110">
                  <a:extLst>
                    <a:ext uri="{FF2B5EF4-FFF2-40B4-BE49-F238E27FC236}">
                      <a16:creationId xmlns:a16="http://schemas.microsoft.com/office/drawing/2014/main" id="{B3827B09-EF6B-4B95-A4B5-C820227B7B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77012" y="3338152"/>
                  <a:ext cx="1001121" cy="851000"/>
                </a:xfrm>
                <a:custGeom>
                  <a:avLst/>
                  <a:gdLst>
                    <a:gd name="connsiteX0" fmla="*/ 14013 w 1001121"/>
                    <a:gd name="connsiteY0" fmla="*/ 488874 h 851000"/>
                    <a:gd name="connsiteX1" fmla="*/ 22233 w 1001121"/>
                    <a:gd name="connsiteY1" fmla="*/ 501023 h 851000"/>
                    <a:gd name="connsiteX2" fmla="*/ 14237 w 1001121"/>
                    <a:gd name="connsiteY2" fmla="*/ 489787 h 851000"/>
                    <a:gd name="connsiteX3" fmla="*/ 0 w 1001121"/>
                    <a:gd name="connsiteY3" fmla="*/ 431714 h 851000"/>
                    <a:gd name="connsiteX4" fmla="*/ 14013 w 1001121"/>
                    <a:gd name="connsiteY4" fmla="*/ 488874 h 851000"/>
                    <a:gd name="connsiteX5" fmla="*/ 12792 w 1001121"/>
                    <a:gd name="connsiteY5" fmla="*/ 487068 h 851000"/>
                    <a:gd name="connsiteX6" fmla="*/ 0 w 1001121"/>
                    <a:gd name="connsiteY6" fmla="*/ 431714 h 851000"/>
                    <a:gd name="connsiteX7" fmla="*/ 14013 w 1001121"/>
                    <a:gd name="connsiteY7" fmla="*/ 362127 h 851000"/>
                    <a:gd name="connsiteX8" fmla="*/ 0 w 1001121"/>
                    <a:gd name="connsiteY8" fmla="*/ 419286 h 851000"/>
                    <a:gd name="connsiteX9" fmla="*/ 12792 w 1001121"/>
                    <a:gd name="connsiteY9" fmla="*/ 363932 h 851000"/>
                    <a:gd name="connsiteX10" fmla="*/ 22235 w 1001121"/>
                    <a:gd name="connsiteY10" fmla="*/ 349974 h 851000"/>
                    <a:gd name="connsiteX11" fmla="*/ 14013 w 1001121"/>
                    <a:gd name="connsiteY11" fmla="*/ 362127 h 851000"/>
                    <a:gd name="connsiteX12" fmla="*/ 14237 w 1001121"/>
                    <a:gd name="connsiteY12" fmla="*/ 361213 h 851000"/>
                    <a:gd name="connsiteX13" fmla="*/ 530044 w 1001121"/>
                    <a:gd name="connsiteY13" fmla="*/ 271374 h 851000"/>
                    <a:gd name="connsiteX14" fmla="*/ 845842 w 1001121"/>
                    <a:gd name="connsiteY14" fmla="*/ 271374 h 851000"/>
                    <a:gd name="connsiteX15" fmla="*/ 1001121 w 1001121"/>
                    <a:gd name="connsiteY15" fmla="*/ 427270 h 851000"/>
                    <a:gd name="connsiteX16" fmla="*/ 845842 w 1001121"/>
                    <a:gd name="connsiteY16" fmla="*/ 582511 h 851000"/>
                    <a:gd name="connsiteX17" fmla="*/ 634282 w 1001121"/>
                    <a:gd name="connsiteY17" fmla="*/ 582511 h 851000"/>
                    <a:gd name="connsiteX18" fmla="*/ 532355 w 1001121"/>
                    <a:gd name="connsiteY18" fmla="*/ 582511 h 851000"/>
                    <a:gd name="connsiteX19" fmla="*/ 536595 w 1001121"/>
                    <a:gd name="connsiteY19" fmla="*/ 586739 h 851000"/>
                    <a:gd name="connsiteX20" fmla="*/ 536595 w 1001121"/>
                    <a:gd name="connsiteY20" fmla="*/ 805866 h 851000"/>
                    <a:gd name="connsiteX21" fmla="*/ 427045 w 1001121"/>
                    <a:gd name="connsiteY21" fmla="*/ 851000 h 851000"/>
                    <a:gd name="connsiteX22" fmla="*/ 316840 w 1001121"/>
                    <a:gd name="connsiteY22" fmla="*/ 805866 h 851000"/>
                    <a:gd name="connsiteX23" fmla="*/ 49199 w 1001121"/>
                    <a:gd name="connsiteY23" fmla="*/ 538989 h 851000"/>
                    <a:gd name="connsiteX24" fmla="*/ 45263 w 1001121"/>
                    <a:gd name="connsiteY24" fmla="*/ 535064 h 851000"/>
                    <a:gd name="connsiteX25" fmla="*/ 22233 w 1001121"/>
                    <a:gd name="connsiteY25" fmla="*/ 501023 h 851000"/>
                    <a:gd name="connsiteX26" fmla="*/ 47969 w 1001121"/>
                    <a:gd name="connsiteY26" fmla="*/ 537190 h 851000"/>
                    <a:gd name="connsiteX27" fmla="*/ 155468 w 1001121"/>
                    <a:gd name="connsiteY27" fmla="*/ 580852 h 851000"/>
                    <a:gd name="connsiteX28" fmla="*/ 406838 w 1001121"/>
                    <a:gd name="connsiteY28" fmla="*/ 580852 h 851000"/>
                    <a:gd name="connsiteX29" fmla="*/ 528391 w 1001121"/>
                    <a:gd name="connsiteY29" fmla="*/ 580852 h 851000"/>
                    <a:gd name="connsiteX30" fmla="*/ 527628 w 1001121"/>
                    <a:gd name="connsiteY30" fmla="*/ 580085 h 851000"/>
                    <a:gd name="connsiteX31" fmla="*/ 375420 w 1001121"/>
                    <a:gd name="connsiteY31" fmla="*/ 427270 h 851000"/>
                    <a:gd name="connsiteX32" fmla="*/ 440652 w 1001121"/>
                    <a:gd name="connsiteY32" fmla="*/ 361502 h 851000"/>
                    <a:gd name="connsiteX33" fmla="*/ 462999 w 1001121"/>
                    <a:gd name="connsiteY33" fmla="*/ 338971 h 851000"/>
                    <a:gd name="connsiteX34" fmla="*/ 479006 w 1001121"/>
                    <a:gd name="connsiteY34" fmla="*/ 322832 h 851000"/>
                    <a:gd name="connsiteX35" fmla="*/ 530044 w 1001121"/>
                    <a:gd name="connsiteY35" fmla="*/ 271374 h 851000"/>
                    <a:gd name="connsiteX36" fmla="*/ 427045 w 1001121"/>
                    <a:gd name="connsiteY36" fmla="*/ 0 h 851000"/>
                    <a:gd name="connsiteX37" fmla="*/ 536595 w 1001121"/>
                    <a:gd name="connsiteY37" fmla="*/ 45134 h 851000"/>
                    <a:gd name="connsiteX38" fmla="*/ 536595 w 1001121"/>
                    <a:gd name="connsiteY38" fmla="*/ 264261 h 851000"/>
                    <a:gd name="connsiteX39" fmla="*/ 530691 w 1001121"/>
                    <a:gd name="connsiteY39" fmla="*/ 270148 h 851000"/>
                    <a:gd name="connsiteX40" fmla="*/ 279321 w 1001121"/>
                    <a:gd name="connsiteY40" fmla="*/ 270148 h 851000"/>
                    <a:gd name="connsiteX41" fmla="*/ 159819 w 1001121"/>
                    <a:gd name="connsiteY41" fmla="*/ 270148 h 851000"/>
                    <a:gd name="connsiteX42" fmla="*/ 155468 w 1001121"/>
                    <a:gd name="connsiteY42" fmla="*/ 270148 h 851000"/>
                    <a:gd name="connsiteX43" fmla="*/ 47969 w 1001121"/>
                    <a:gd name="connsiteY43" fmla="*/ 313810 h 851000"/>
                    <a:gd name="connsiteX44" fmla="*/ 22235 w 1001121"/>
                    <a:gd name="connsiteY44" fmla="*/ 349974 h 851000"/>
                    <a:gd name="connsiteX45" fmla="*/ 45263 w 1001121"/>
                    <a:gd name="connsiteY45" fmla="*/ 315936 h 851000"/>
                    <a:gd name="connsiteX46" fmla="*/ 49199 w 1001121"/>
                    <a:gd name="connsiteY46" fmla="*/ 312666 h 851000"/>
                    <a:gd name="connsiteX47" fmla="*/ 316840 w 1001121"/>
                    <a:gd name="connsiteY47" fmla="*/ 45134 h 851000"/>
                    <a:gd name="connsiteX48" fmla="*/ 427045 w 1001121"/>
                    <a:gd name="connsiteY48" fmla="*/ 0 h 851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001121" h="851000">
                      <a:moveTo>
                        <a:pt x="14013" y="488874"/>
                      </a:moveTo>
                      <a:lnTo>
                        <a:pt x="22233" y="501023"/>
                      </a:lnTo>
                      <a:lnTo>
                        <a:pt x="14237" y="489787"/>
                      </a:lnTo>
                      <a:close/>
                      <a:moveTo>
                        <a:pt x="0" y="431714"/>
                      </a:moveTo>
                      <a:lnTo>
                        <a:pt x="14013" y="488874"/>
                      </a:lnTo>
                      <a:lnTo>
                        <a:pt x="12792" y="487068"/>
                      </a:lnTo>
                      <a:cubicBezTo>
                        <a:pt x="5248" y="469489"/>
                        <a:pt x="984" y="450683"/>
                        <a:pt x="0" y="431714"/>
                      </a:cubicBezTo>
                      <a:close/>
                      <a:moveTo>
                        <a:pt x="14013" y="362127"/>
                      </a:moveTo>
                      <a:lnTo>
                        <a:pt x="0" y="419286"/>
                      </a:lnTo>
                      <a:cubicBezTo>
                        <a:pt x="984" y="400317"/>
                        <a:pt x="5248" y="381511"/>
                        <a:pt x="12792" y="363932"/>
                      </a:cubicBezTo>
                      <a:close/>
                      <a:moveTo>
                        <a:pt x="22235" y="349974"/>
                      </a:moveTo>
                      <a:lnTo>
                        <a:pt x="14013" y="362127"/>
                      </a:lnTo>
                      <a:lnTo>
                        <a:pt x="14237" y="361213"/>
                      </a:lnTo>
                      <a:close/>
                      <a:moveTo>
                        <a:pt x="530044" y="271374"/>
                      </a:moveTo>
                      <a:cubicBezTo>
                        <a:pt x="530044" y="271374"/>
                        <a:pt x="530044" y="271374"/>
                        <a:pt x="845842" y="271374"/>
                      </a:cubicBezTo>
                      <a:cubicBezTo>
                        <a:pt x="931016" y="271374"/>
                        <a:pt x="1001121" y="341462"/>
                        <a:pt x="1001121" y="427270"/>
                      </a:cubicBezTo>
                      <a:cubicBezTo>
                        <a:pt x="1001121" y="512423"/>
                        <a:pt x="931016" y="582511"/>
                        <a:pt x="845842" y="582511"/>
                      </a:cubicBezTo>
                      <a:cubicBezTo>
                        <a:pt x="845842" y="582511"/>
                        <a:pt x="845842" y="582511"/>
                        <a:pt x="634282" y="582511"/>
                      </a:cubicBezTo>
                      <a:lnTo>
                        <a:pt x="532355" y="582511"/>
                      </a:lnTo>
                      <a:lnTo>
                        <a:pt x="536595" y="586739"/>
                      </a:lnTo>
                      <a:cubicBezTo>
                        <a:pt x="596945" y="646917"/>
                        <a:pt x="596945" y="745688"/>
                        <a:pt x="536595" y="805866"/>
                      </a:cubicBezTo>
                      <a:cubicBezTo>
                        <a:pt x="506419" y="835955"/>
                        <a:pt x="467060" y="851000"/>
                        <a:pt x="427045" y="851000"/>
                      </a:cubicBezTo>
                      <a:cubicBezTo>
                        <a:pt x="387686" y="851000"/>
                        <a:pt x="347015" y="835955"/>
                        <a:pt x="316840" y="805866"/>
                      </a:cubicBezTo>
                      <a:cubicBezTo>
                        <a:pt x="316840" y="805866"/>
                        <a:pt x="316840" y="805866"/>
                        <a:pt x="49199" y="538989"/>
                      </a:cubicBezTo>
                      <a:cubicBezTo>
                        <a:pt x="47887" y="537680"/>
                        <a:pt x="46575" y="536372"/>
                        <a:pt x="45263" y="535064"/>
                      </a:cubicBezTo>
                      <a:lnTo>
                        <a:pt x="22233" y="501023"/>
                      </a:lnTo>
                      <a:lnTo>
                        <a:pt x="47969" y="537190"/>
                      </a:lnTo>
                      <a:cubicBezTo>
                        <a:pt x="75930" y="564172"/>
                        <a:pt x="113813" y="580852"/>
                        <a:pt x="155468" y="580852"/>
                      </a:cubicBezTo>
                      <a:cubicBezTo>
                        <a:pt x="155468" y="580852"/>
                        <a:pt x="155468" y="580852"/>
                        <a:pt x="406838" y="580852"/>
                      </a:cubicBezTo>
                      <a:lnTo>
                        <a:pt x="528391" y="580852"/>
                      </a:lnTo>
                      <a:lnTo>
                        <a:pt x="527628" y="580085"/>
                      </a:lnTo>
                      <a:cubicBezTo>
                        <a:pt x="520380" y="572809"/>
                        <a:pt x="491388" y="543701"/>
                        <a:pt x="375420" y="427270"/>
                      </a:cubicBezTo>
                      <a:cubicBezTo>
                        <a:pt x="375420" y="427270"/>
                        <a:pt x="375420" y="427270"/>
                        <a:pt x="440652" y="361502"/>
                      </a:cubicBezTo>
                      <a:lnTo>
                        <a:pt x="462999" y="338971"/>
                      </a:lnTo>
                      <a:lnTo>
                        <a:pt x="479006" y="322832"/>
                      </a:lnTo>
                      <a:cubicBezTo>
                        <a:pt x="493804" y="307912"/>
                        <a:pt x="510716" y="290861"/>
                        <a:pt x="530044" y="271374"/>
                      </a:cubicBezTo>
                      <a:close/>
                      <a:moveTo>
                        <a:pt x="427045" y="0"/>
                      </a:moveTo>
                      <a:cubicBezTo>
                        <a:pt x="467060" y="0"/>
                        <a:pt x="506419" y="15045"/>
                        <a:pt x="536595" y="45134"/>
                      </a:cubicBezTo>
                      <a:cubicBezTo>
                        <a:pt x="596945" y="105312"/>
                        <a:pt x="596945" y="204083"/>
                        <a:pt x="536595" y="264261"/>
                      </a:cubicBezTo>
                      <a:cubicBezTo>
                        <a:pt x="536595" y="264261"/>
                        <a:pt x="536595" y="264261"/>
                        <a:pt x="530691" y="270148"/>
                      </a:cubicBezTo>
                      <a:cubicBezTo>
                        <a:pt x="530691" y="270148"/>
                        <a:pt x="530691" y="270148"/>
                        <a:pt x="279321" y="270148"/>
                      </a:cubicBezTo>
                      <a:lnTo>
                        <a:pt x="159819" y="270148"/>
                      </a:lnTo>
                      <a:lnTo>
                        <a:pt x="155468" y="270148"/>
                      </a:lnTo>
                      <a:cubicBezTo>
                        <a:pt x="113813" y="270148"/>
                        <a:pt x="75930" y="286828"/>
                        <a:pt x="47969" y="313810"/>
                      </a:cubicBezTo>
                      <a:lnTo>
                        <a:pt x="22235" y="349974"/>
                      </a:lnTo>
                      <a:lnTo>
                        <a:pt x="45263" y="315936"/>
                      </a:lnTo>
                      <a:cubicBezTo>
                        <a:pt x="46575" y="314628"/>
                        <a:pt x="47887" y="313320"/>
                        <a:pt x="49199" y="312666"/>
                      </a:cubicBezTo>
                      <a:cubicBezTo>
                        <a:pt x="49199" y="312666"/>
                        <a:pt x="49199" y="312666"/>
                        <a:pt x="316840" y="45134"/>
                      </a:cubicBezTo>
                      <a:cubicBezTo>
                        <a:pt x="347015" y="15045"/>
                        <a:pt x="387686" y="0"/>
                        <a:pt x="427045" y="0"/>
                      </a:cubicBezTo>
                      <a:close/>
                    </a:path>
                  </a:pathLst>
                </a:custGeom>
                <a:solidFill>
                  <a:srgbClr val="D0D0D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noAutofit/>
                </a:bodyPr>
                <a:lstStyle/>
                <a:p>
                  <a:pPr marL="0" marR="0" lvl="0" indent="0" algn="l" defTabSz="4571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551" name="Freeform 22">
                  <a:extLst>
                    <a:ext uri="{FF2B5EF4-FFF2-40B4-BE49-F238E27FC236}">
                      <a16:creationId xmlns:a16="http://schemas.microsoft.com/office/drawing/2014/main" id="{45126761-D9EC-4AF6-8FC6-92654AA657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77012" y="3609528"/>
                  <a:ext cx="531198" cy="311790"/>
                </a:xfrm>
                <a:custGeom>
                  <a:avLst/>
                  <a:gdLst>
                    <a:gd name="T0" fmla="*/ 809 w 810"/>
                    <a:gd name="T1" fmla="*/ 0 h 476"/>
                    <a:gd name="T2" fmla="*/ 809 w 810"/>
                    <a:gd name="T3" fmla="*/ 0 h 476"/>
                    <a:gd name="T4" fmla="*/ 237 w 810"/>
                    <a:gd name="T5" fmla="*/ 0 h 476"/>
                    <a:gd name="T6" fmla="*/ 0 w 810"/>
                    <a:gd name="T7" fmla="*/ 228 h 476"/>
                    <a:gd name="T8" fmla="*/ 0 w 810"/>
                    <a:gd name="T9" fmla="*/ 238 h 476"/>
                    <a:gd name="T10" fmla="*/ 0 w 810"/>
                    <a:gd name="T11" fmla="*/ 247 h 476"/>
                    <a:gd name="T12" fmla="*/ 237 w 810"/>
                    <a:gd name="T13" fmla="*/ 475 h 476"/>
                    <a:gd name="T14" fmla="*/ 809 w 810"/>
                    <a:gd name="T15" fmla="*/ 475 h 476"/>
                    <a:gd name="T16" fmla="*/ 573 w 810"/>
                    <a:gd name="T17" fmla="*/ 238 h 476"/>
                    <a:gd name="T18" fmla="*/ 809 w 810"/>
                    <a:gd name="T19" fmla="*/ 0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10" h="476">
                      <a:moveTo>
                        <a:pt x="809" y="0"/>
                      </a:moveTo>
                      <a:lnTo>
                        <a:pt x="809" y="0"/>
                      </a:lnTo>
                      <a:cubicBezTo>
                        <a:pt x="237" y="0"/>
                        <a:pt x="237" y="0"/>
                        <a:pt x="237" y="0"/>
                      </a:cubicBezTo>
                      <a:cubicBezTo>
                        <a:pt x="110" y="0"/>
                        <a:pt x="6" y="102"/>
                        <a:pt x="0" y="228"/>
                      </a:cubicBezTo>
                      <a:cubicBezTo>
                        <a:pt x="0" y="231"/>
                        <a:pt x="0" y="234"/>
                        <a:pt x="0" y="238"/>
                      </a:cubicBezTo>
                      <a:cubicBezTo>
                        <a:pt x="0" y="241"/>
                        <a:pt x="0" y="244"/>
                        <a:pt x="0" y="247"/>
                      </a:cubicBezTo>
                      <a:cubicBezTo>
                        <a:pt x="6" y="373"/>
                        <a:pt x="110" y="475"/>
                        <a:pt x="237" y="475"/>
                      </a:cubicBezTo>
                      <a:cubicBezTo>
                        <a:pt x="809" y="475"/>
                        <a:pt x="809" y="475"/>
                        <a:pt x="809" y="475"/>
                      </a:cubicBezTo>
                      <a:cubicBezTo>
                        <a:pt x="573" y="238"/>
                        <a:pt x="573" y="238"/>
                        <a:pt x="573" y="238"/>
                      </a:cubicBezTo>
                      <a:cubicBezTo>
                        <a:pt x="809" y="0"/>
                        <a:pt x="809" y="0"/>
                        <a:pt x="809" y="0"/>
                      </a:cubicBezTo>
                    </a:path>
                  </a:pathLst>
                </a:custGeom>
                <a:solidFill>
                  <a:srgbClr val="A9A9A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1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541" name="Group 540">
                <a:extLst>
                  <a:ext uri="{FF2B5EF4-FFF2-40B4-BE49-F238E27FC236}">
                    <a16:creationId xmlns:a16="http://schemas.microsoft.com/office/drawing/2014/main" id="{5405C211-1DA9-4B0D-86AC-C1E96AC7F24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05029" y="578705"/>
                <a:ext cx="852630" cy="1001121"/>
                <a:chOff x="4605029" y="578705"/>
                <a:chExt cx="852630" cy="1001121"/>
              </a:xfrm>
            </p:grpSpPr>
            <p:sp>
              <p:nvSpPr>
                <p:cNvPr id="548" name="Freeform 108">
                  <a:extLst>
                    <a:ext uri="{FF2B5EF4-FFF2-40B4-BE49-F238E27FC236}">
                      <a16:creationId xmlns:a16="http://schemas.microsoft.com/office/drawing/2014/main" id="{43C84E33-40D8-4D40-94AC-CFE2041BD5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05029" y="578705"/>
                  <a:ext cx="852630" cy="1001121"/>
                </a:xfrm>
                <a:custGeom>
                  <a:avLst/>
                  <a:gdLst>
                    <a:gd name="connsiteX0" fmla="*/ 359912 w 852630"/>
                    <a:gd name="connsiteY0" fmla="*/ 15646 h 1001121"/>
                    <a:gd name="connsiteX1" fmla="*/ 314498 w 852630"/>
                    <a:gd name="connsiteY1" fmla="*/ 48297 h 1001121"/>
                    <a:gd name="connsiteX2" fmla="*/ 271113 w 852630"/>
                    <a:gd name="connsiteY2" fmla="*/ 156123 h 1001121"/>
                    <a:gd name="connsiteX3" fmla="*/ 271113 w 852630"/>
                    <a:gd name="connsiteY3" fmla="*/ 407492 h 1001121"/>
                    <a:gd name="connsiteX4" fmla="*/ 271113 w 852630"/>
                    <a:gd name="connsiteY4" fmla="*/ 530333 h 1001121"/>
                    <a:gd name="connsiteX5" fmla="*/ 273177 w 852630"/>
                    <a:gd name="connsiteY5" fmla="*/ 528273 h 1001121"/>
                    <a:gd name="connsiteX6" fmla="*/ 426314 w 852630"/>
                    <a:gd name="connsiteY6" fmla="*/ 375420 h 1001121"/>
                    <a:gd name="connsiteX7" fmla="*/ 530532 w 852630"/>
                    <a:gd name="connsiteY7" fmla="*/ 479445 h 1001121"/>
                    <a:gd name="connsiteX8" fmla="*/ 581518 w 852630"/>
                    <a:gd name="connsiteY8" fmla="*/ 530336 h 1001121"/>
                    <a:gd name="connsiteX9" fmla="*/ 581518 w 852630"/>
                    <a:gd name="connsiteY9" fmla="*/ 525481 h 1001121"/>
                    <a:gd name="connsiteX10" fmla="*/ 581518 w 852630"/>
                    <a:gd name="connsiteY10" fmla="*/ 156123 h 1001121"/>
                    <a:gd name="connsiteX11" fmla="*/ 538133 w 852630"/>
                    <a:gd name="connsiteY11" fmla="*/ 48297 h 1001121"/>
                    <a:gd name="connsiteX12" fmla="*/ 492721 w 852630"/>
                    <a:gd name="connsiteY12" fmla="*/ 15648 h 1001121"/>
                    <a:gd name="connsiteX13" fmla="*/ 536332 w 852630"/>
                    <a:gd name="connsiteY13" fmla="*/ 45263 h 1001121"/>
                    <a:gd name="connsiteX14" fmla="*/ 539606 w 852630"/>
                    <a:gd name="connsiteY14" fmla="*/ 49854 h 1001121"/>
                    <a:gd name="connsiteX15" fmla="*/ 807445 w 852630"/>
                    <a:gd name="connsiteY15" fmla="*/ 316838 h 1001121"/>
                    <a:gd name="connsiteX16" fmla="*/ 807445 w 852630"/>
                    <a:gd name="connsiteY16" fmla="*/ 537248 h 1001121"/>
                    <a:gd name="connsiteX17" fmla="*/ 696773 w 852630"/>
                    <a:gd name="connsiteY17" fmla="*/ 582510 h 1001121"/>
                    <a:gd name="connsiteX18" fmla="*/ 587411 w 852630"/>
                    <a:gd name="connsiteY18" fmla="*/ 537248 h 1001121"/>
                    <a:gd name="connsiteX19" fmla="*/ 586675 w 852630"/>
                    <a:gd name="connsiteY19" fmla="*/ 536510 h 1001121"/>
                    <a:gd name="connsiteX20" fmla="*/ 581882 w 852630"/>
                    <a:gd name="connsiteY20" fmla="*/ 531708 h 1001121"/>
                    <a:gd name="connsiteX21" fmla="*/ 581882 w 852630"/>
                    <a:gd name="connsiteY21" fmla="*/ 535623 h 1001121"/>
                    <a:gd name="connsiteX22" fmla="*/ 581882 w 852630"/>
                    <a:gd name="connsiteY22" fmla="*/ 845842 h 1001121"/>
                    <a:gd name="connsiteX23" fmla="*/ 426314 w 852630"/>
                    <a:gd name="connsiteY23" fmla="*/ 1001121 h 1001121"/>
                    <a:gd name="connsiteX24" fmla="*/ 270746 w 852630"/>
                    <a:gd name="connsiteY24" fmla="*/ 845842 h 1001121"/>
                    <a:gd name="connsiteX25" fmla="*/ 270746 w 852630"/>
                    <a:gd name="connsiteY25" fmla="*/ 634721 h 1001121"/>
                    <a:gd name="connsiteX26" fmla="*/ 270746 w 852630"/>
                    <a:gd name="connsiteY26" fmla="*/ 531711 h 1001121"/>
                    <a:gd name="connsiteX27" fmla="*/ 270377 w 852630"/>
                    <a:gd name="connsiteY27" fmla="*/ 532082 h 1001121"/>
                    <a:gd name="connsiteX28" fmla="*/ 265219 w 852630"/>
                    <a:gd name="connsiteY28" fmla="*/ 537248 h 1001121"/>
                    <a:gd name="connsiteX29" fmla="*/ 155857 w 852630"/>
                    <a:gd name="connsiteY29" fmla="*/ 582510 h 1001121"/>
                    <a:gd name="connsiteX30" fmla="*/ 45186 w 852630"/>
                    <a:gd name="connsiteY30" fmla="*/ 537248 h 1001121"/>
                    <a:gd name="connsiteX31" fmla="*/ 45186 w 852630"/>
                    <a:gd name="connsiteY31" fmla="*/ 316838 h 1001121"/>
                    <a:gd name="connsiteX32" fmla="*/ 312369 w 852630"/>
                    <a:gd name="connsiteY32" fmla="*/ 49854 h 1001121"/>
                    <a:gd name="connsiteX33" fmla="*/ 316298 w 852630"/>
                    <a:gd name="connsiteY33" fmla="*/ 45263 h 1001121"/>
                    <a:gd name="connsiteX34" fmla="*/ 361898 w 852630"/>
                    <a:gd name="connsiteY34" fmla="*/ 14298 h 1001121"/>
                    <a:gd name="connsiteX35" fmla="*/ 359912 w 852630"/>
                    <a:gd name="connsiteY35" fmla="*/ 15646 h 1001121"/>
                    <a:gd name="connsiteX36" fmla="*/ 361730 w 852630"/>
                    <a:gd name="connsiteY36" fmla="*/ 14339 h 1001121"/>
                    <a:gd name="connsiteX37" fmla="*/ 490733 w 852630"/>
                    <a:gd name="connsiteY37" fmla="*/ 14298 h 1001121"/>
                    <a:gd name="connsiteX38" fmla="*/ 490901 w 852630"/>
                    <a:gd name="connsiteY38" fmla="*/ 14339 h 1001121"/>
                    <a:gd name="connsiteX39" fmla="*/ 492721 w 852630"/>
                    <a:gd name="connsiteY39" fmla="*/ 15648 h 1001121"/>
                    <a:gd name="connsiteX40" fmla="*/ 432864 w 852630"/>
                    <a:gd name="connsiteY40" fmla="*/ 0 h 1001121"/>
                    <a:gd name="connsiteX41" fmla="*/ 487791 w 852630"/>
                    <a:gd name="connsiteY41" fmla="*/ 12300 h 1001121"/>
                    <a:gd name="connsiteX42" fmla="*/ 490733 w 852630"/>
                    <a:gd name="connsiteY42" fmla="*/ 14298 h 1001121"/>
                    <a:gd name="connsiteX43" fmla="*/ 419767 w 852630"/>
                    <a:gd name="connsiteY43" fmla="*/ 0 h 1001121"/>
                    <a:gd name="connsiteX44" fmla="*/ 361898 w 852630"/>
                    <a:gd name="connsiteY44" fmla="*/ 14298 h 1001121"/>
                    <a:gd name="connsiteX45" fmla="*/ 364840 w 852630"/>
                    <a:gd name="connsiteY45" fmla="*/ 12300 h 1001121"/>
                    <a:gd name="connsiteX46" fmla="*/ 419767 w 852630"/>
                    <a:gd name="connsiteY46" fmla="*/ 0 h 1001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852630" h="1001121">
                      <a:moveTo>
                        <a:pt x="359912" y="15646"/>
                      </a:moveTo>
                      <a:lnTo>
                        <a:pt x="314498" y="48297"/>
                      </a:lnTo>
                      <a:cubicBezTo>
                        <a:pt x="287649" y="76422"/>
                        <a:pt x="271113" y="114469"/>
                        <a:pt x="271113" y="156123"/>
                      </a:cubicBezTo>
                      <a:cubicBezTo>
                        <a:pt x="271113" y="156123"/>
                        <a:pt x="271113" y="156123"/>
                        <a:pt x="271113" y="407492"/>
                      </a:cubicBezTo>
                      <a:lnTo>
                        <a:pt x="271113" y="530333"/>
                      </a:lnTo>
                      <a:lnTo>
                        <a:pt x="273177" y="528273"/>
                      </a:lnTo>
                      <a:cubicBezTo>
                        <a:pt x="280469" y="520994"/>
                        <a:pt x="309638" y="491879"/>
                        <a:pt x="426314" y="375420"/>
                      </a:cubicBezTo>
                      <a:cubicBezTo>
                        <a:pt x="426314" y="375420"/>
                        <a:pt x="426314" y="375420"/>
                        <a:pt x="530532" y="479445"/>
                      </a:cubicBezTo>
                      <a:lnTo>
                        <a:pt x="581518" y="530336"/>
                      </a:lnTo>
                      <a:lnTo>
                        <a:pt x="581518" y="525481"/>
                      </a:lnTo>
                      <a:cubicBezTo>
                        <a:pt x="581518" y="507892"/>
                        <a:pt x="581518" y="437539"/>
                        <a:pt x="581518" y="156123"/>
                      </a:cubicBezTo>
                      <a:cubicBezTo>
                        <a:pt x="581518" y="114469"/>
                        <a:pt x="564982" y="76422"/>
                        <a:pt x="538133" y="48297"/>
                      </a:cubicBezTo>
                      <a:lnTo>
                        <a:pt x="492721" y="15648"/>
                      </a:lnTo>
                      <a:lnTo>
                        <a:pt x="536332" y="45263"/>
                      </a:lnTo>
                      <a:cubicBezTo>
                        <a:pt x="537642" y="46575"/>
                        <a:pt x="538297" y="47887"/>
                        <a:pt x="539606" y="49854"/>
                      </a:cubicBezTo>
                      <a:cubicBezTo>
                        <a:pt x="539606" y="49854"/>
                        <a:pt x="539606" y="49854"/>
                        <a:pt x="807445" y="316838"/>
                      </a:cubicBezTo>
                      <a:cubicBezTo>
                        <a:pt x="867692" y="377844"/>
                        <a:pt x="867692" y="476897"/>
                        <a:pt x="807445" y="537248"/>
                      </a:cubicBezTo>
                      <a:cubicBezTo>
                        <a:pt x="776667" y="567423"/>
                        <a:pt x="736720" y="582510"/>
                        <a:pt x="696773" y="582510"/>
                      </a:cubicBezTo>
                      <a:cubicBezTo>
                        <a:pt x="657482" y="582510"/>
                        <a:pt x="617535" y="567423"/>
                        <a:pt x="587411" y="537248"/>
                      </a:cubicBezTo>
                      <a:cubicBezTo>
                        <a:pt x="587411" y="537248"/>
                        <a:pt x="587411" y="537248"/>
                        <a:pt x="586675" y="536510"/>
                      </a:cubicBezTo>
                      <a:lnTo>
                        <a:pt x="581882" y="531708"/>
                      </a:lnTo>
                      <a:lnTo>
                        <a:pt x="581882" y="535623"/>
                      </a:lnTo>
                      <a:cubicBezTo>
                        <a:pt x="581882" y="550395"/>
                        <a:pt x="581882" y="609485"/>
                        <a:pt x="581882" y="845842"/>
                      </a:cubicBezTo>
                      <a:cubicBezTo>
                        <a:pt x="581882" y="931016"/>
                        <a:pt x="512303" y="1001121"/>
                        <a:pt x="426314" y="1001121"/>
                      </a:cubicBezTo>
                      <a:cubicBezTo>
                        <a:pt x="340325" y="1001121"/>
                        <a:pt x="270746" y="931016"/>
                        <a:pt x="270746" y="845842"/>
                      </a:cubicBezTo>
                      <a:cubicBezTo>
                        <a:pt x="270746" y="845842"/>
                        <a:pt x="270746" y="845842"/>
                        <a:pt x="270746" y="634721"/>
                      </a:cubicBezTo>
                      <a:lnTo>
                        <a:pt x="270746" y="531711"/>
                      </a:lnTo>
                      <a:lnTo>
                        <a:pt x="270377" y="532082"/>
                      </a:lnTo>
                      <a:cubicBezTo>
                        <a:pt x="269640" y="532820"/>
                        <a:pt x="268166" y="534296"/>
                        <a:pt x="265219" y="537248"/>
                      </a:cubicBezTo>
                      <a:cubicBezTo>
                        <a:pt x="235096" y="567423"/>
                        <a:pt x="195149" y="582510"/>
                        <a:pt x="155857" y="582510"/>
                      </a:cubicBezTo>
                      <a:cubicBezTo>
                        <a:pt x="115256" y="582510"/>
                        <a:pt x="75964" y="567423"/>
                        <a:pt x="45186" y="537248"/>
                      </a:cubicBezTo>
                      <a:cubicBezTo>
                        <a:pt x="-15062" y="476897"/>
                        <a:pt x="-15062" y="377844"/>
                        <a:pt x="45186" y="316838"/>
                      </a:cubicBezTo>
                      <a:cubicBezTo>
                        <a:pt x="45186" y="316838"/>
                        <a:pt x="45186" y="316838"/>
                        <a:pt x="312369" y="49854"/>
                      </a:cubicBezTo>
                      <a:cubicBezTo>
                        <a:pt x="314334" y="47887"/>
                        <a:pt x="314989" y="46575"/>
                        <a:pt x="316298" y="45263"/>
                      </a:cubicBezTo>
                      <a:close/>
                      <a:moveTo>
                        <a:pt x="361898" y="14298"/>
                      </a:moveTo>
                      <a:lnTo>
                        <a:pt x="359912" y="15646"/>
                      </a:lnTo>
                      <a:lnTo>
                        <a:pt x="361730" y="14339"/>
                      </a:lnTo>
                      <a:close/>
                      <a:moveTo>
                        <a:pt x="490733" y="14298"/>
                      </a:moveTo>
                      <a:lnTo>
                        <a:pt x="490901" y="14339"/>
                      </a:lnTo>
                      <a:lnTo>
                        <a:pt x="492721" y="15648"/>
                      </a:lnTo>
                      <a:close/>
                      <a:moveTo>
                        <a:pt x="432864" y="0"/>
                      </a:moveTo>
                      <a:cubicBezTo>
                        <a:pt x="451528" y="656"/>
                        <a:pt x="470191" y="4756"/>
                        <a:pt x="487791" y="12300"/>
                      </a:cubicBezTo>
                      <a:lnTo>
                        <a:pt x="490733" y="14298"/>
                      </a:lnTo>
                      <a:close/>
                      <a:moveTo>
                        <a:pt x="419767" y="0"/>
                      </a:moveTo>
                      <a:lnTo>
                        <a:pt x="361898" y="14298"/>
                      </a:lnTo>
                      <a:lnTo>
                        <a:pt x="364840" y="12300"/>
                      </a:lnTo>
                      <a:cubicBezTo>
                        <a:pt x="382440" y="4756"/>
                        <a:pt x="401103" y="656"/>
                        <a:pt x="419767" y="0"/>
                      </a:cubicBezTo>
                      <a:close/>
                    </a:path>
                  </a:pathLst>
                </a:custGeom>
                <a:solidFill>
                  <a:srgbClr val="D0D0D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noAutofit/>
                </a:bodyPr>
                <a:lstStyle/>
                <a:p>
                  <a:pPr marL="0" marR="0" lvl="0" indent="0" algn="l" defTabSz="4571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549" name="Freeform 26">
                  <a:extLst>
                    <a:ext uri="{FF2B5EF4-FFF2-40B4-BE49-F238E27FC236}">
                      <a16:creationId xmlns:a16="http://schemas.microsoft.com/office/drawing/2014/main" id="{923CBA31-834F-4568-B242-E16EE20BEE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5776" y="578705"/>
                  <a:ext cx="311793" cy="531200"/>
                </a:xfrm>
                <a:custGeom>
                  <a:avLst/>
                  <a:gdLst>
                    <a:gd name="T0" fmla="*/ 237 w 475"/>
                    <a:gd name="T1" fmla="*/ 0 h 811"/>
                    <a:gd name="T2" fmla="*/ 237 w 475"/>
                    <a:gd name="T3" fmla="*/ 0 h 811"/>
                    <a:gd name="T4" fmla="*/ 237 w 475"/>
                    <a:gd name="T5" fmla="*/ 0 h 811"/>
                    <a:gd name="T6" fmla="*/ 236 w 475"/>
                    <a:gd name="T7" fmla="*/ 0 h 811"/>
                    <a:gd name="T8" fmla="*/ 227 w 475"/>
                    <a:gd name="T9" fmla="*/ 0 h 811"/>
                    <a:gd name="T10" fmla="*/ 0 w 475"/>
                    <a:gd name="T11" fmla="*/ 238 h 811"/>
                    <a:gd name="T12" fmla="*/ 0 w 475"/>
                    <a:gd name="T13" fmla="*/ 810 h 811"/>
                    <a:gd name="T14" fmla="*/ 237 w 475"/>
                    <a:gd name="T15" fmla="*/ 573 h 811"/>
                    <a:gd name="T16" fmla="*/ 474 w 475"/>
                    <a:gd name="T17" fmla="*/ 810 h 811"/>
                    <a:gd name="T18" fmla="*/ 474 w 475"/>
                    <a:gd name="T19" fmla="*/ 238 h 811"/>
                    <a:gd name="T20" fmla="*/ 247 w 475"/>
                    <a:gd name="T21" fmla="*/ 0 h 811"/>
                    <a:gd name="T22" fmla="*/ 237 w 475"/>
                    <a:gd name="T23" fmla="*/ 0 h 8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75" h="811">
                      <a:moveTo>
                        <a:pt x="237" y="0"/>
                      </a:moveTo>
                      <a:lnTo>
                        <a:pt x="237" y="0"/>
                      </a:lnTo>
                      <a:lnTo>
                        <a:pt x="237" y="0"/>
                      </a:lnTo>
                      <a:cubicBezTo>
                        <a:pt x="236" y="0"/>
                        <a:pt x="236" y="0"/>
                        <a:pt x="236" y="0"/>
                      </a:cubicBezTo>
                      <a:cubicBezTo>
                        <a:pt x="233" y="0"/>
                        <a:pt x="230" y="0"/>
                        <a:pt x="227" y="0"/>
                      </a:cubicBezTo>
                      <a:cubicBezTo>
                        <a:pt x="101" y="6"/>
                        <a:pt x="0" y="111"/>
                        <a:pt x="0" y="238"/>
                      </a:cubicBezTo>
                      <a:cubicBezTo>
                        <a:pt x="0" y="810"/>
                        <a:pt x="0" y="810"/>
                        <a:pt x="0" y="810"/>
                      </a:cubicBezTo>
                      <a:cubicBezTo>
                        <a:pt x="237" y="573"/>
                        <a:pt x="237" y="573"/>
                        <a:pt x="237" y="573"/>
                      </a:cubicBezTo>
                      <a:cubicBezTo>
                        <a:pt x="474" y="810"/>
                        <a:pt x="474" y="810"/>
                        <a:pt x="474" y="810"/>
                      </a:cubicBezTo>
                      <a:cubicBezTo>
                        <a:pt x="474" y="238"/>
                        <a:pt x="474" y="238"/>
                        <a:pt x="474" y="238"/>
                      </a:cubicBezTo>
                      <a:cubicBezTo>
                        <a:pt x="474" y="111"/>
                        <a:pt x="373" y="6"/>
                        <a:pt x="247" y="0"/>
                      </a:cubicBezTo>
                      <a:cubicBezTo>
                        <a:pt x="244" y="0"/>
                        <a:pt x="241" y="0"/>
                        <a:pt x="237" y="0"/>
                      </a:cubicBezTo>
                    </a:path>
                  </a:pathLst>
                </a:custGeom>
                <a:solidFill>
                  <a:srgbClr val="A9A9A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1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542" name="Group 541">
                <a:extLst>
                  <a:ext uri="{FF2B5EF4-FFF2-40B4-BE49-F238E27FC236}">
                    <a16:creationId xmlns:a16="http://schemas.microsoft.com/office/drawing/2014/main" id="{E94079A4-9F0B-4B4E-98CD-56C86AA032F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934178" y="3338152"/>
                <a:ext cx="1001773" cy="851000"/>
                <a:chOff x="6934178" y="3338152"/>
                <a:chExt cx="1001773" cy="851000"/>
              </a:xfrm>
            </p:grpSpPr>
            <p:sp>
              <p:nvSpPr>
                <p:cNvPr id="546" name="Freeform 106">
                  <a:extLst>
                    <a:ext uri="{FF2B5EF4-FFF2-40B4-BE49-F238E27FC236}">
                      <a16:creationId xmlns:a16="http://schemas.microsoft.com/office/drawing/2014/main" id="{39137ECE-ACFE-4E84-8E3F-F24120E0E6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34178" y="3338152"/>
                  <a:ext cx="1001119" cy="851000"/>
                </a:xfrm>
                <a:custGeom>
                  <a:avLst/>
                  <a:gdLst>
                    <a:gd name="connsiteX0" fmla="*/ 987441 w 1001119"/>
                    <a:gd name="connsiteY0" fmla="*/ 489097 h 851000"/>
                    <a:gd name="connsiteX1" fmla="*/ 987277 w 1001119"/>
                    <a:gd name="connsiteY1" fmla="*/ 489787 h 851000"/>
                    <a:gd name="connsiteX2" fmla="*/ 976714 w 1001119"/>
                    <a:gd name="connsiteY2" fmla="*/ 504733 h 851000"/>
                    <a:gd name="connsiteX3" fmla="*/ 1001119 w 1001119"/>
                    <a:gd name="connsiteY3" fmla="*/ 431714 h 851000"/>
                    <a:gd name="connsiteX4" fmla="*/ 1001119 w 1001119"/>
                    <a:gd name="connsiteY4" fmla="*/ 431716 h 851000"/>
                    <a:gd name="connsiteX5" fmla="*/ 988833 w 1001119"/>
                    <a:gd name="connsiteY5" fmla="*/ 487068 h 851000"/>
                    <a:gd name="connsiteX6" fmla="*/ 987441 w 1001119"/>
                    <a:gd name="connsiteY6" fmla="*/ 489097 h 851000"/>
                    <a:gd name="connsiteX7" fmla="*/ 1001119 w 1001119"/>
                    <a:gd name="connsiteY7" fmla="*/ 431716 h 851000"/>
                    <a:gd name="connsiteX8" fmla="*/ 987441 w 1001119"/>
                    <a:gd name="connsiteY8" fmla="*/ 361904 h 851000"/>
                    <a:gd name="connsiteX9" fmla="*/ 988833 w 1001119"/>
                    <a:gd name="connsiteY9" fmla="*/ 363932 h 851000"/>
                    <a:gd name="connsiteX10" fmla="*/ 1001119 w 1001119"/>
                    <a:gd name="connsiteY10" fmla="*/ 419286 h 851000"/>
                    <a:gd name="connsiteX11" fmla="*/ 976710 w 1001119"/>
                    <a:gd name="connsiteY11" fmla="*/ 346262 h 851000"/>
                    <a:gd name="connsiteX12" fmla="*/ 987277 w 1001119"/>
                    <a:gd name="connsiteY12" fmla="*/ 361213 h 851000"/>
                    <a:gd name="connsiteX13" fmla="*/ 987441 w 1001119"/>
                    <a:gd name="connsiteY13" fmla="*/ 361904 h 851000"/>
                    <a:gd name="connsiteX14" fmla="*/ 953777 w 1001119"/>
                    <a:gd name="connsiteY14" fmla="*/ 313811 h 851000"/>
                    <a:gd name="connsiteX15" fmla="*/ 955906 w 1001119"/>
                    <a:gd name="connsiteY15" fmla="*/ 315936 h 851000"/>
                    <a:gd name="connsiteX16" fmla="*/ 976710 w 1001119"/>
                    <a:gd name="connsiteY16" fmla="*/ 346262 h 851000"/>
                    <a:gd name="connsiteX17" fmla="*/ 953776 w 1001119"/>
                    <a:gd name="connsiteY17" fmla="*/ 313810 h 851000"/>
                    <a:gd name="connsiteX18" fmla="*/ 953776 w 1001119"/>
                    <a:gd name="connsiteY18" fmla="*/ 313810 h 851000"/>
                    <a:gd name="connsiteX19" fmla="*/ 953777 w 1001119"/>
                    <a:gd name="connsiteY19" fmla="*/ 313811 h 851000"/>
                    <a:gd name="connsiteX20" fmla="*/ 154724 w 1001119"/>
                    <a:gd name="connsiteY20" fmla="*/ 271374 h 851000"/>
                    <a:gd name="connsiteX21" fmla="*/ 470729 w 1001119"/>
                    <a:gd name="connsiteY21" fmla="*/ 271374 h 851000"/>
                    <a:gd name="connsiteX22" fmla="*/ 625453 w 1001119"/>
                    <a:gd name="connsiteY22" fmla="*/ 427270 h 851000"/>
                    <a:gd name="connsiteX23" fmla="*/ 521800 w 1001119"/>
                    <a:gd name="connsiteY23" fmla="*/ 531269 h 851000"/>
                    <a:gd name="connsiteX24" fmla="*/ 472383 w 1001119"/>
                    <a:gd name="connsiteY24" fmla="*/ 580852 h 851000"/>
                    <a:gd name="connsiteX25" fmla="*/ 476878 w 1001119"/>
                    <a:gd name="connsiteY25" fmla="*/ 580852 h 851000"/>
                    <a:gd name="connsiteX26" fmla="*/ 846477 w 1001119"/>
                    <a:gd name="connsiteY26" fmla="*/ 580852 h 851000"/>
                    <a:gd name="connsiteX27" fmla="*/ 953776 w 1001119"/>
                    <a:gd name="connsiteY27" fmla="*/ 537190 h 851000"/>
                    <a:gd name="connsiteX28" fmla="*/ 976714 w 1001119"/>
                    <a:gd name="connsiteY28" fmla="*/ 504733 h 851000"/>
                    <a:gd name="connsiteX29" fmla="*/ 955906 w 1001119"/>
                    <a:gd name="connsiteY29" fmla="*/ 535064 h 851000"/>
                    <a:gd name="connsiteX30" fmla="*/ 952629 w 1001119"/>
                    <a:gd name="connsiteY30" fmla="*/ 538989 h 851000"/>
                    <a:gd name="connsiteX31" fmla="*/ 684627 w 1001119"/>
                    <a:gd name="connsiteY31" fmla="*/ 805866 h 851000"/>
                    <a:gd name="connsiteX32" fmla="*/ 575198 w 1001119"/>
                    <a:gd name="connsiteY32" fmla="*/ 851000 h 851000"/>
                    <a:gd name="connsiteX33" fmla="*/ 465114 w 1001119"/>
                    <a:gd name="connsiteY33" fmla="*/ 805866 h 851000"/>
                    <a:gd name="connsiteX34" fmla="*/ 465114 w 1001119"/>
                    <a:gd name="connsiteY34" fmla="*/ 586739 h 851000"/>
                    <a:gd name="connsiteX35" fmla="*/ 465851 w 1001119"/>
                    <a:gd name="connsiteY35" fmla="*/ 586003 h 851000"/>
                    <a:gd name="connsiteX36" fmla="*/ 469349 w 1001119"/>
                    <a:gd name="connsiteY36" fmla="*/ 582511 h 851000"/>
                    <a:gd name="connsiteX37" fmla="*/ 465792 w 1001119"/>
                    <a:gd name="connsiteY37" fmla="*/ 582511 h 851000"/>
                    <a:gd name="connsiteX38" fmla="*/ 154724 w 1001119"/>
                    <a:gd name="connsiteY38" fmla="*/ 582511 h 851000"/>
                    <a:gd name="connsiteX39" fmla="*/ 0 w 1001119"/>
                    <a:gd name="connsiteY39" fmla="*/ 427270 h 851000"/>
                    <a:gd name="connsiteX40" fmla="*/ 154724 w 1001119"/>
                    <a:gd name="connsiteY40" fmla="*/ 271374 h 851000"/>
                    <a:gd name="connsiteX41" fmla="*/ 575198 w 1001119"/>
                    <a:gd name="connsiteY41" fmla="*/ 0 h 851000"/>
                    <a:gd name="connsiteX42" fmla="*/ 684627 w 1001119"/>
                    <a:gd name="connsiteY42" fmla="*/ 45134 h 851000"/>
                    <a:gd name="connsiteX43" fmla="*/ 952629 w 1001119"/>
                    <a:gd name="connsiteY43" fmla="*/ 312666 h 851000"/>
                    <a:gd name="connsiteX44" fmla="*/ 953776 w 1001119"/>
                    <a:gd name="connsiteY44" fmla="*/ 313810 h 851000"/>
                    <a:gd name="connsiteX45" fmla="*/ 905287 w 1001119"/>
                    <a:gd name="connsiteY45" fmla="*/ 281861 h 851000"/>
                    <a:gd name="connsiteX46" fmla="*/ 846477 w 1001119"/>
                    <a:gd name="connsiteY46" fmla="*/ 270148 h 851000"/>
                    <a:gd name="connsiteX47" fmla="*/ 841721 w 1001119"/>
                    <a:gd name="connsiteY47" fmla="*/ 270148 h 851000"/>
                    <a:gd name="connsiteX48" fmla="*/ 840610 w 1001119"/>
                    <a:gd name="connsiteY48" fmla="*/ 270148 h 851000"/>
                    <a:gd name="connsiteX49" fmla="*/ 471011 w 1001119"/>
                    <a:gd name="connsiteY49" fmla="*/ 270148 h 851000"/>
                    <a:gd name="connsiteX50" fmla="*/ 465114 w 1001119"/>
                    <a:gd name="connsiteY50" fmla="*/ 264261 h 851000"/>
                    <a:gd name="connsiteX51" fmla="*/ 465114 w 1001119"/>
                    <a:gd name="connsiteY51" fmla="*/ 45134 h 851000"/>
                    <a:gd name="connsiteX52" fmla="*/ 575198 w 1001119"/>
                    <a:gd name="connsiteY52" fmla="*/ 0 h 851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001119" h="851000">
                      <a:moveTo>
                        <a:pt x="987441" y="489097"/>
                      </a:moveTo>
                      <a:lnTo>
                        <a:pt x="987277" y="489787"/>
                      </a:lnTo>
                      <a:lnTo>
                        <a:pt x="976714" y="504733"/>
                      </a:lnTo>
                      <a:close/>
                      <a:moveTo>
                        <a:pt x="1001119" y="431714"/>
                      </a:moveTo>
                      <a:lnTo>
                        <a:pt x="1001119" y="431716"/>
                      </a:lnTo>
                      <a:lnTo>
                        <a:pt x="988833" y="487068"/>
                      </a:lnTo>
                      <a:lnTo>
                        <a:pt x="987441" y="489097"/>
                      </a:lnTo>
                      <a:lnTo>
                        <a:pt x="1001119" y="431716"/>
                      </a:lnTo>
                      <a:close/>
                      <a:moveTo>
                        <a:pt x="987441" y="361904"/>
                      </a:moveTo>
                      <a:lnTo>
                        <a:pt x="988833" y="363932"/>
                      </a:lnTo>
                      <a:cubicBezTo>
                        <a:pt x="996368" y="381511"/>
                        <a:pt x="1000464" y="400317"/>
                        <a:pt x="1001119" y="419286"/>
                      </a:cubicBezTo>
                      <a:close/>
                      <a:moveTo>
                        <a:pt x="976710" y="346262"/>
                      </a:moveTo>
                      <a:lnTo>
                        <a:pt x="987277" y="361213"/>
                      </a:lnTo>
                      <a:lnTo>
                        <a:pt x="987441" y="361904"/>
                      </a:lnTo>
                      <a:close/>
                      <a:moveTo>
                        <a:pt x="953777" y="313811"/>
                      </a:moveTo>
                      <a:lnTo>
                        <a:pt x="955906" y="315936"/>
                      </a:lnTo>
                      <a:lnTo>
                        <a:pt x="976710" y="346262"/>
                      </a:lnTo>
                      <a:close/>
                      <a:moveTo>
                        <a:pt x="953776" y="313810"/>
                      </a:moveTo>
                      <a:lnTo>
                        <a:pt x="953776" y="313810"/>
                      </a:lnTo>
                      <a:lnTo>
                        <a:pt x="953777" y="313811"/>
                      </a:lnTo>
                      <a:close/>
                      <a:moveTo>
                        <a:pt x="154724" y="271374"/>
                      </a:moveTo>
                      <a:cubicBezTo>
                        <a:pt x="154724" y="271374"/>
                        <a:pt x="154724" y="271374"/>
                        <a:pt x="470729" y="271374"/>
                      </a:cubicBezTo>
                      <a:cubicBezTo>
                        <a:pt x="470729" y="271374"/>
                        <a:pt x="470729" y="271374"/>
                        <a:pt x="625453" y="427270"/>
                      </a:cubicBezTo>
                      <a:cubicBezTo>
                        <a:pt x="625453" y="427270"/>
                        <a:pt x="625453" y="427270"/>
                        <a:pt x="521800" y="531269"/>
                      </a:cubicBezTo>
                      <a:lnTo>
                        <a:pt x="472383" y="580852"/>
                      </a:lnTo>
                      <a:lnTo>
                        <a:pt x="476878" y="580852"/>
                      </a:lnTo>
                      <a:cubicBezTo>
                        <a:pt x="494478" y="580852"/>
                        <a:pt x="564878" y="580852"/>
                        <a:pt x="846477" y="580852"/>
                      </a:cubicBezTo>
                      <a:cubicBezTo>
                        <a:pt x="888086" y="580852"/>
                        <a:pt x="925928" y="564172"/>
                        <a:pt x="953776" y="537190"/>
                      </a:cubicBezTo>
                      <a:lnTo>
                        <a:pt x="976714" y="504733"/>
                      </a:lnTo>
                      <a:lnTo>
                        <a:pt x="955906" y="535064"/>
                      </a:lnTo>
                      <a:cubicBezTo>
                        <a:pt x="954595" y="536372"/>
                        <a:pt x="953285" y="537680"/>
                        <a:pt x="952629" y="538989"/>
                      </a:cubicBezTo>
                      <a:cubicBezTo>
                        <a:pt x="952629" y="538989"/>
                        <a:pt x="952629" y="538989"/>
                        <a:pt x="684627" y="805866"/>
                      </a:cubicBezTo>
                      <a:cubicBezTo>
                        <a:pt x="654485" y="835955"/>
                        <a:pt x="614514" y="851000"/>
                        <a:pt x="575198" y="851000"/>
                      </a:cubicBezTo>
                      <a:cubicBezTo>
                        <a:pt x="534572" y="851000"/>
                        <a:pt x="495256" y="835955"/>
                        <a:pt x="465114" y="805866"/>
                      </a:cubicBezTo>
                      <a:cubicBezTo>
                        <a:pt x="404174" y="745688"/>
                        <a:pt x="404174" y="646917"/>
                        <a:pt x="465114" y="586739"/>
                      </a:cubicBezTo>
                      <a:cubicBezTo>
                        <a:pt x="465114" y="586739"/>
                        <a:pt x="465114" y="586739"/>
                        <a:pt x="465851" y="586003"/>
                      </a:cubicBezTo>
                      <a:lnTo>
                        <a:pt x="469349" y="582511"/>
                      </a:lnTo>
                      <a:lnTo>
                        <a:pt x="465792" y="582511"/>
                      </a:lnTo>
                      <a:cubicBezTo>
                        <a:pt x="450979" y="582511"/>
                        <a:pt x="391728" y="582511"/>
                        <a:pt x="154724" y="582511"/>
                      </a:cubicBezTo>
                      <a:cubicBezTo>
                        <a:pt x="69495" y="582511"/>
                        <a:pt x="0" y="512423"/>
                        <a:pt x="0" y="427270"/>
                      </a:cubicBezTo>
                      <a:cubicBezTo>
                        <a:pt x="0" y="341462"/>
                        <a:pt x="69495" y="271374"/>
                        <a:pt x="154724" y="271374"/>
                      </a:cubicBezTo>
                      <a:close/>
                      <a:moveTo>
                        <a:pt x="575198" y="0"/>
                      </a:moveTo>
                      <a:cubicBezTo>
                        <a:pt x="614514" y="0"/>
                        <a:pt x="654485" y="15044"/>
                        <a:pt x="684627" y="45134"/>
                      </a:cubicBezTo>
                      <a:cubicBezTo>
                        <a:pt x="684627" y="45134"/>
                        <a:pt x="684627" y="45134"/>
                        <a:pt x="952629" y="312666"/>
                      </a:cubicBezTo>
                      <a:lnTo>
                        <a:pt x="953776" y="313810"/>
                      </a:lnTo>
                      <a:lnTo>
                        <a:pt x="905287" y="281861"/>
                      </a:lnTo>
                      <a:cubicBezTo>
                        <a:pt x="887144" y="274318"/>
                        <a:pt x="867281" y="270148"/>
                        <a:pt x="846477" y="270148"/>
                      </a:cubicBezTo>
                      <a:lnTo>
                        <a:pt x="841721" y="270148"/>
                      </a:lnTo>
                      <a:lnTo>
                        <a:pt x="840610" y="270148"/>
                      </a:lnTo>
                      <a:cubicBezTo>
                        <a:pt x="823010" y="270148"/>
                        <a:pt x="752610" y="270148"/>
                        <a:pt x="471011" y="270148"/>
                      </a:cubicBezTo>
                      <a:cubicBezTo>
                        <a:pt x="471011" y="270148"/>
                        <a:pt x="471011" y="270148"/>
                        <a:pt x="465114" y="264261"/>
                      </a:cubicBezTo>
                      <a:cubicBezTo>
                        <a:pt x="404174" y="204083"/>
                        <a:pt x="404174" y="105312"/>
                        <a:pt x="465114" y="45134"/>
                      </a:cubicBezTo>
                      <a:cubicBezTo>
                        <a:pt x="495256" y="15044"/>
                        <a:pt x="534572" y="0"/>
                        <a:pt x="575198" y="0"/>
                      </a:cubicBezTo>
                      <a:close/>
                    </a:path>
                  </a:pathLst>
                </a:custGeom>
                <a:solidFill>
                  <a:srgbClr val="D0D0D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noAutofit/>
                </a:bodyPr>
                <a:lstStyle/>
                <a:p>
                  <a:pPr marL="0" marR="0" lvl="0" indent="0" algn="l" defTabSz="4571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547" name="Freeform 30">
                  <a:extLst>
                    <a:ext uri="{FF2B5EF4-FFF2-40B4-BE49-F238E27FC236}">
                      <a16:creationId xmlns:a16="http://schemas.microsoft.com/office/drawing/2014/main" id="{0538C546-033D-4E25-8055-FA81408B63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04751" y="3609526"/>
                  <a:ext cx="531200" cy="311792"/>
                </a:xfrm>
                <a:custGeom>
                  <a:avLst/>
                  <a:gdLst>
                    <a:gd name="T0" fmla="*/ 573 w 810"/>
                    <a:gd name="T1" fmla="*/ 0 h 476"/>
                    <a:gd name="T2" fmla="*/ 573 w 810"/>
                    <a:gd name="T3" fmla="*/ 0 h 476"/>
                    <a:gd name="T4" fmla="*/ 0 w 810"/>
                    <a:gd name="T5" fmla="*/ 0 h 476"/>
                    <a:gd name="T6" fmla="*/ 236 w 810"/>
                    <a:gd name="T7" fmla="*/ 238 h 476"/>
                    <a:gd name="T8" fmla="*/ 0 w 810"/>
                    <a:gd name="T9" fmla="*/ 475 h 476"/>
                    <a:gd name="T10" fmla="*/ 573 w 810"/>
                    <a:gd name="T11" fmla="*/ 475 h 476"/>
                    <a:gd name="T12" fmla="*/ 809 w 810"/>
                    <a:gd name="T13" fmla="*/ 247 h 476"/>
                    <a:gd name="T14" fmla="*/ 809 w 810"/>
                    <a:gd name="T15" fmla="*/ 238 h 476"/>
                    <a:gd name="T16" fmla="*/ 809 w 810"/>
                    <a:gd name="T17" fmla="*/ 228 h 476"/>
                    <a:gd name="T18" fmla="*/ 573 w 810"/>
                    <a:gd name="T19" fmla="*/ 0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10" h="476">
                      <a:moveTo>
                        <a:pt x="573" y="0"/>
                      </a:moveTo>
                      <a:lnTo>
                        <a:pt x="573" y="0"/>
                      </a:ln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36" y="238"/>
                        <a:pt x="236" y="238"/>
                        <a:pt x="236" y="238"/>
                      </a:cubicBezTo>
                      <a:cubicBezTo>
                        <a:pt x="0" y="475"/>
                        <a:pt x="0" y="475"/>
                        <a:pt x="0" y="475"/>
                      </a:cubicBezTo>
                      <a:cubicBezTo>
                        <a:pt x="573" y="475"/>
                        <a:pt x="573" y="475"/>
                        <a:pt x="573" y="475"/>
                      </a:cubicBezTo>
                      <a:cubicBezTo>
                        <a:pt x="700" y="475"/>
                        <a:pt x="804" y="373"/>
                        <a:pt x="809" y="247"/>
                      </a:cubicBezTo>
                      <a:cubicBezTo>
                        <a:pt x="809" y="244"/>
                        <a:pt x="809" y="241"/>
                        <a:pt x="809" y="238"/>
                      </a:cubicBezTo>
                      <a:cubicBezTo>
                        <a:pt x="809" y="234"/>
                        <a:pt x="809" y="231"/>
                        <a:pt x="809" y="228"/>
                      </a:cubicBezTo>
                      <a:cubicBezTo>
                        <a:pt x="804" y="102"/>
                        <a:pt x="700" y="0"/>
                        <a:pt x="573" y="0"/>
                      </a:cubicBezTo>
                    </a:path>
                  </a:pathLst>
                </a:custGeom>
                <a:solidFill>
                  <a:srgbClr val="A9A9A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1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543" name="Group 542">
                <a:extLst>
                  <a:ext uri="{FF2B5EF4-FFF2-40B4-BE49-F238E27FC236}">
                    <a16:creationId xmlns:a16="http://schemas.microsoft.com/office/drawing/2014/main" id="{AC1C1541-EC14-4C6D-9D9D-ADF9EDF78A2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05029" y="5981440"/>
                <a:ext cx="852630" cy="1001775"/>
                <a:chOff x="4605029" y="5981440"/>
                <a:chExt cx="852630" cy="1001775"/>
              </a:xfrm>
            </p:grpSpPr>
            <p:sp>
              <p:nvSpPr>
                <p:cNvPr id="544" name="Freeform 104">
                  <a:extLst>
                    <a:ext uri="{FF2B5EF4-FFF2-40B4-BE49-F238E27FC236}">
                      <a16:creationId xmlns:a16="http://schemas.microsoft.com/office/drawing/2014/main" id="{C37044E9-6407-4864-8063-CA09D3E7DB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05029" y="5981440"/>
                  <a:ext cx="852630" cy="1001121"/>
                </a:xfrm>
                <a:custGeom>
                  <a:avLst/>
                  <a:gdLst>
                    <a:gd name="connsiteX0" fmla="*/ 490498 w 852630"/>
                    <a:gd name="connsiteY0" fmla="*/ 986982 h 1001120"/>
                    <a:gd name="connsiteX1" fmla="*/ 487791 w 852630"/>
                    <a:gd name="connsiteY1" fmla="*/ 988821 h 1001120"/>
                    <a:gd name="connsiteX2" fmla="*/ 432864 w 852630"/>
                    <a:gd name="connsiteY2" fmla="*/ 1001120 h 1001120"/>
                    <a:gd name="connsiteX3" fmla="*/ 362133 w 852630"/>
                    <a:gd name="connsiteY3" fmla="*/ 986982 h 1001120"/>
                    <a:gd name="connsiteX4" fmla="*/ 419750 w 852630"/>
                    <a:gd name="connsiteY4" fmla="*/ 1001116 h 1001120"/>
                    <a:gd name="connsiteX5" fmla="*/ 419767 w 852630"/>
                    <a:gd name="connsiteY5" fmla="*/ 1001120 h 1001120"/>
                    <a:gd name="connsiteX6" fmla="*/ 419750 w 852630"/>
                    <a:gd name="connsiteY6" fmla="*/ 1001117 h 1001120"/>
                    <a:gd name="connsiteX7" fmla="*/ 364840 w 852630"/>
                    <a:gd name="connsiteY7" fmla="*/ 988821 h 1001120"/>
                    <a:gd name="connsiteX8" fmla="*/ 356748 w 852630"/>
                    <a:gd name="connsiteY8" fmla="*/ 983326 h 1001120"/>
                    <a:gd name="connsiteX9" fmla="*/ 362133 w 852630"/>
                    <a:gd name="connsiteY9" fmla="*/ 986982 h 1001120"/>
                    <a:gd name="connsiteX10" fmla="*/ 361730 w 852630"/>
                    <a:gd name="connsiteY10" fmla="*/ 986883 h 1001120"/>
                    <a:gd name="connsiteX11" fmla="*/ 495886 w 852630"/>
                    <a:gd name="connsiteY11" fmla="*/ 983324 h 1001120"/>
                    <a:gd name="connsiteX12" fmla="*/ 490901 w 852630"/>
                    <a:gd name="connsiteY12" fmla="*/ 986883 h 1001120"/>
                    <a:gd name="connsiteX13" fmla="*/ 490498 w 852630"/>
                    <a:gd name="connsiteY13" fmla="*/ 986982 h 1001120"/>
                    <a:gd name="connsiteX14" fmla="*/ 426314 w 852630"/>
                    <a:gd name="connsiteY14" fmla="*/ 0 h 1001120"/>
                    <a:gd name="connsiteX15" fmla="*/ 581882 w 852630"/>
                    <a:gd name="connsiteY15" fmla="*/ 154725 h 1001120"/>
                    <a:gd name="connsiteX16" fmla="*/ 581882 w 852630"/>
                    <a:gd name="connsiteY16" fmla="*/ 366424 h 1001120"/>
                    <a:gd name="connsiteX17" fmla="*/ 581882 w 852630"/>
                    <a:gd name="connsiteY17" fmla="*/ 418610 h 1001120"/>
                    <a:gd name="connsiteX18" fmla="*/ 581882 w 852630"/>
                    <a:gd name="connsiteY18" fmla="*/ 470068 h 1001120"/>
                    <a:gd name="connsiteX19" fmla="*/ 582254 w 852630"/>
                    <a:gd name="connsiteY19" fmla="*/ 469695 h 1001120"/>
                    <a:gd name="connsiteX20" fmla="*/ 587411 w 852630"/>
                    <a:gd name="connsiteY20" fmla="*/ 464529 h 1001120"/>
                    <a:gd name="connsiteX21" fmla="*/ 696773 w 852630"/>
                    <a:gd name="connsiteY21" fmla="*/ 418610 h 1001120"/>
                    <a:gd name="connsiteX22" fmla="*/ 807445 w 852630"/>
                    <a:gd name="connsiteY22" fmla="*/ 464529 h 1001120"/>
                    <a:gd name="connsiteX23" fmla="*/ 807445 w 852630"/>
                    <a:gd name="connsiteY23" fmla="*/ 684282 h 1001120"/>
                    <a:gd name="connsiteX24" fmla="*/ 539606 w 852630"/>
                    <a:gd name="connsiteY24" fmla="*/ 951922 h 1001120"/>
                    <a:gd name="connsiteX25" fmla="*/ 536332 w 852630"/>
                    <a:gd name="connsiteY25" fmla="*/ 955858 h 1001120"/>
                    <a:gd name="connsiteX26" fmla="*/ 495886 w 852630"/>
                    <a:gd name="connsiteY26" fmla="*/ 983324 h 1001120"/>
                    <a:gd name="connsiteX27" fmla="*/ 538133 w 852630"/>
                    <a:gd name="connsiteY27" fmla="*/ 953152 h 1001120"/>
                    <a:gd name="connsiteX28" fmla="*/ 581518 w 852630"/>
                    <a:gd name="connsiteY28" fmla="*/ 845653 h 1001120"/>
                    <a:gd name="connsiteX29" fmla="*/ 581518 w 852630"/>
                    <a:gd name="connsiteY29" fmla="*/ 594285 h 1001120"/>
                    <a:gd name="connsiteX30" fmla="*/ 581518 w 852630"/>
                    <a:gd name="connsiteY30" fmla="*/ 471092 h 1001120"/>
                    <a:gd name="connsiteX31" fmla="*/ 579451 w 852630"/>
                    <a:gd name="connsiteY31" fmla="*/ 473148 h 1001120"/>
                    <a:gd name="connsiteX32" fmla="*/ 426314 w 852630"/>
                    <a:gd name="connsiteY32" fmla="*/ 625455 h 1001120"/>
                    <a:gd name="connsiteX33" fmla="*/ 423884 w 852630"/>
                    <a:gd name="connsiteY33" fmla="*/ 623037 h 1001120"/>
                    <a:gd name="connsiteX34" fmla="*/ 422240 w 852630"/>
                    <a:gd name="connsiteY34" fmla="*/ 621403 h 1001120"/>
                    <a:gd name="connsiteX35" fmla="*/ 406868 w 852630"/>
                    <a:gd name="connsiteY35" fmla="*/ 606114 h 1001120"/>
                    <a:gd name="connsiteX36" fmla="*/ 322096 w 852630"/>
                    <a:gd name="connsiteY36" fmla="*/ 521801 h 1001120"/>
                    <a:gd name="connsiteX37" fmla="*/ 271113 w 852630"/>
                    <a:gd name="connsiteY37" fmla="*/ 471095 h 1001120"/>
                    <a:gd name="connsiteX38" fmla="*/ 271113 w 852630"/>
                    <a:gd name="connsiteY38" fmla="*/ 476296 h 1001120"/>
                    <a:gd name="connsiteX39" fmla="*/ 271113 w 852630"/>
                    <a:gd name="connsiteY39" fmla="*/ 845653 h 1001120"/>
                    <a:gd name="connsiteX40" fmla="*/ 314498 w 852630"/>
                    <a:gd name="connsiteY40" fmla="*/ 953152 h 1001120"/>
                    <a:gd name="connsiteX41" fmla="*/ 356748 w 852630"/>
                    <a:gd name="connsiteY41" fmla="*/ 983326 h 1001120"/>
                    <a:gd name="connsiteX42" fmla="*/ 316298 w 852630"/>
                    <a:gd name="connsiteY42" fmla="*/ 955858 h 1001120"/>
                    <a:gd name="connsiteX43" fmla="*/ 312369 w 852630"/>
                    <a:gd name="connsiteY43" fmla="*/ 951922 h 1001120"/>
                    <a:gd name="connsiteX44" fmla="*/ 45185 w 852630"/>
                    <a:gd name="connsiteY44" fmla="*/ 684282 h 1001120"/>
                    <a:gd name="connsiteX45" fmla="*/ 45185 w 852630"/>
                    <a:gd name="connsiteY45" fmla="*/ 464529 h 1001120"/>
                    <a:gd name="connsiteX46" fmla="*/ 155857 w 852630"/>
                    <a:gd name="connsiteY46" fmla="*/ 418610 h 1001120"/>
                    <a:gd name="connsiteX47" fmla="*/ 265219 w 852630"/>
                    <a:gd name="connsiteY47" fmla="*/ 464529 h 1001120"/>
                    <a:gd name="connsiteX48" fmla="*/ 265956 w 852630"/>
                    <a:gd name="connsiteY48" fmla="*/ 465267 h 1001120"/>
                    <a:gd name="connsiteX49" fmla="*/ 270746 w 852630"/>
                    <a:gd name="connsiteY49" fmla="*/ 470065 h 1001120"/>
                    <a:gd name="connsiteX50" fmla="*/ 270746 w 852630"/>
                    <a:gd name="connsiteY50" fmla="*/ 465793 h 1001120"/>
                    <a:gd name="connsiteX51" fmla="*/ 270746 w 852630"/>
                    <a:gd name="connsiteY51" fmla="*/ 431230 h 1001120"/>
                    <a:gd name="connsiteX52" fmla="*/ 270746 w 852630"/>
                    <a:gd name="connsiteY52" fmla="*/ 418610 h 1001120"/>
                    <a:gd name="connsiteX53" fmla="*/ 270746 w 852630"/>
                    <a:gd name="connsiteY53" fmla="*/ 393580 h 1001120"/>
                    <a:gd name="connsiteX54" fmla="*/ 270746 w 852630"/>
                    <a:gd name="connsiteY54" fmla="*/ 154725 h 1001120"/>
                    <a:gd name="connsiteX55" fmla="*/ 426314 w 852630"/>
                    <a:gd name="connsiteY55" fmla="*/ 0 h 1001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852630" h="1001120">
                      <a:moveTo>
                        <a:pt x="490498" y="986982"/>
                      </a:moveTo>
                      <a:lnTo>
                        <a:pt x="487791" y="988821"/>
                      </a:lnTo>
                      <a:cubicBezTo>
                        <a:pt x="470191" y="996364"/>
                        <a:pt x="451528" y="1000464"/>
                        <a:pt x="432864" y="1001120"/>
                      </a:cubicBezTo>
                      <a:close/>
                      <a:moveTo>
                        <a:pt x="362133" y="986982"/>
                      </a:moveTo>
                      <a:lnTo>
                        <a:pt x="419750" y="1001116"/>
                      </a:lnTo>
                      <a:lnTo>
                        <a:pt x="419767" y="1001120"/>
                      </a:lnTo>
                      <a:lnTo>
                        <a:pt x="419750" y="1001117"/>
                      </a:lnTo>
                      <a:lnTo>
                        <a:pt x="364840" y="988821"/>
                      </a:lnTo>
                      <a:close/>
                      <a:moveTo>
                        <a:pt x="356748" y="983326"/>
                      </a:moveTo>
                      <a:lnTo>
                        <a:pt x="362133" y="986982"/>
                      </a:lnTo>
                      <a:lnTo>
                        <a:pt x="361730" y="986883"/>
                      </a:lnTo>
                      <a:close/>
                      <a:moveTo>
                        <a:pt x="495886" y="983324"/>
                      </a:moveTo>
                      <a:lnTo>
                        <a:pt x="490901" y="986883"/>
                      </a:lnTo>
                      <a:lnTo>
                        <a:pt x="490498" y="986982"/>
                      </a:lnTo>
                      <a:close/>
                      <a:moveTo>
                        <a:pt x="426314" y="0"/>
                      </a:moveTo>
                      <a:cubicBezTo>
                        <a:pt x="512303" y="0"/>
                        <a:pt x="581882" y="69495"/>
                        <a:pt x="581882" y="154725"/>
                      </a:cubicBezTo>
                      <a:cubicBezTo>
                        <a:pt x="581882" y="154725"/>
                        <a:pt x="581882" y="154725"/>
                        <a:pt x="581882" y="366424"/>
                      </a:cubicBezTo>
                      <a:lnTo>
                        <a:pt x="581882" y="418610"/>
                      </a:lnTo>
                      <a:lnTo>
                        <a:pt x="581882" y="470068"/>
                      </a:lnTo>
                      <a:lnTo>
                        <a:pt x="582254" y="469695"/>
                      </a:lnTo>
                      <a:cubicBezTo>
                        <a:pt x="582991" y="468957"/>
                        <a:pt x="584464" y="467481"/>
                        <a:pt x="587411" y="464529"/>
                      </a:cubicBezTo>
                      <a:cubicBezTo>
                        <a:pt x="617535" y="433698"/>
                        <a:pt x="657482" y="418610"/>
                        <a:pt x="696773" y="418610"/>
                      </a:cubicBezTo>
                      <a:cubicBezTo>
                        <a:pt x="736720" y="418610"/>
                        <a:pt x="776667" y="433698"/>
                        <a:pt x="807445" y="464529"/>
                      </a:cubicBezTo>
                      <a:cubicBezTo>
                        <a:pt x="867692" y="524879"/>
                        <a:pt x="867692" y="623932"/>
                        <a:pt x="807445" y="684282"/>
                      </a:cubicBezTo>
                      <a:cubicBezTo>
                        <a:pt x="807445" y="684282"/>
                        <a:pt x="807445" y="684282"/>
                        <a:pt x="539606" y="951922"/>
                      </a:cubicBezTo>
                      <a:cubicBezTo>
                        <a:pt x="538297" y="952578"/>
                        <a:pt x="537642" y="954546"/>
                        <a:pt x="536332" y="955858"/>
                      </a:cubicBezTo>
                      <a:lnTo>
                        <a:pt x="495886" y="983324"/>
                      </a:lnTo>
                      <a:lnTo>
                        <a:pt x="538133" y="953152"/>
                      </a:lnTo>
                      <a:cubicBezTo>
                        <a:pt x="564982" y="925191"/>
                        <a:pt x="581518" y="887308"/>
                        <a:pt x="581518" y="845653"/>
                      </a:cubicBezTo>
                      <a:cubicBezTo>
                        <a:pt x="581518" y="845653"/>
                        <a:pt x="581518" y="845653"/>
                        <a:pt x="581518" y="594285"/>
                      </a:cubicBezTo>
                      <a:lnTo>
                        <a:pt x="581518" y="471092"/>
                      </a:lnTo>
                      <a:lnTo>
                        <a:pt x="579451" y="473148"/>
                      </a:lnTo>
                      <a:cubicBezTo>
                        <a:pt x="572159" y="480401"/>
                        <a:pt x="542990" y="509411"/>
                        <a:pt x="426314" y="625455"/>
                      </a:cubicBezTo>
                      <a:cubicBezTo>
                        <a:pt x="426314" y="625455"/>
                        <a:pt x="426314" y="625455"/>
                        <a:pt x="423884" y="623037"/>
                      </a:cubicBezTo>
                      <a:lnTo>
                        <a:pt x="422240" y="621403"/>
                      </a:lnTo>
                      <a:lnTo>
                        <a:pt x="406868" y="606114"/>
                      </a:lnTo>
                      <a:cubicBezTo>
                        <a:pt x="392284" y="591609"/>
                        <a:pt x="366761" y="566224"/>
                        <a:pt x="322096" y="521801"/>
                      </a:cubicBezTo>
                      <a:lnTo>
                        <a:pt x="271113" y="471095"/>
                      </a:lnTo>
                      <a:lnTo>
                        <a:pt x="271113" y="476296"/>
                      </a:lnTo>
                      <a:cubicBezTo>
                        <a:pt x="271113" y="493884"/>
                        <a:pt x="271113" y="564238"/>
                        <a:pt x="271113" y="845653"/>
                      </a:cubicBezTo>
                      <a:cubicBezTo>
                        <a:pt x="271113" y="887308"/>
                        <a:pt x="287649" y="925191"/>
                        <a:pt x="314498" y="953152"/>
                      </a:cubicBezTo>
                      <a:lnTo>
                        <a:pt x="356748" y="983326"/>
                      </a:lnTo>
                      <a:lnTo>
                        <a:pt x="316298" y="955858"/>
                      </a:lnTo>
                      <a:cubicBezTo>
                        <a:pt x="314989" y="954546"/>
                        <a:pt x="314334" y="952578"/>
                        <a:pt x="312369" y="951922"/>
                      </a:cubicBezTo>
                      <a:cubicBezTo>
                        <a:pt x="312369" y="951922"/>
                        <a:pt x="312369" y="951922"/>
                        <a:pt x="45185" y="684282"/>
                      </a:cubicBezTo>
                      <a:cubicBezTo>
                        <a:pt x="-15062" y="623932"/>
                        <a:pt x="-15062" y="524879"/>
                        <a:pt x="45185" y="464529"/>
                      </a:cubicBezTo>
                      <a:cubicBezTo>
                        <a:pt x="75964" y="433698"/>
                        <a:pt x="115255" y="418610"/>
                        <a:pt x="155857" y="418610"/>
                      </a:cubicBezTo>
                      <a:cubicBezTo>
                        <a:pt x="195148" y="418610"/>
                        <a:pt x="235095" y="433698"/>
                        <a:pt x="265219" y="464529"/>
                      </a:cubicBezTo>
                      <a:cubicBezTo>
                        <a:pt x="265219" y="464529"/>
                        <a:pt x="265219" y="464529"/>
                        <a:pt x="265956" y="465267"/>
                      </a:cubicBezTo>
                      <a:lnTo>
                        <a:pt x="270746" y="470065"/>
                      </a:lnTo>
                      <a:lnTo>
                        <a:pt x="270746" y="465793"/>
                      </a:lnTo>
                      <a:cubicBezTo>
                        <a:pt x="270746" y="460855"/>
                        <a:pt x="270746" y="450980"/>
                        <a:pt x="270746" y="431230"/>
                      </a:cubicBezTo>
                      <a:lnTo>
                        <a:pt x="270746" y="418610"/>
                      </a:lnTo>
                      <a:lnTo>
                        <a:pt x="270746" y="393580"/>
                      </a:lnTo>
                      <a:cubicBezTo>
                        <a:pt x="270746" y="347291"/>
                        <a:pt x="270746" y="273227"/>
                        <a:pt x="270746" y="154725"/>
                      </a:cubicBezTo>
                      <a:cubicBezTo>
                        <a:pt x="270746" y="69495"/>
                        <a:pt x="340325" y="0"/>
                        <a:pt x="426314" y="0"/>
                      </a:cubicBezTo>
                      <a:close/>
                    </a:path>
                  </a:pathLst>
                </a:custGeom>
                <a:solidFill>
                  <a:srgbClr val="D0D0D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noAutofit/>
                </a:bodyPr>
                <a:lstStyle/>
                <a:p>
                  <a:pPr marL="0" marR="0" lvl="0" indent="0" algn="l" defTabSz="4571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545" name="Freeform 34">
                  <a:extLst>
                    <a:ext uri="{FF2B5EF4-FFF2-40B4-BE49-F238E27FC236}">
                      <a16:creationId xmlns:a16="http://schemas.microsoft.com/office/drawing/2014/main" id="{9FB78AAB-817E-45BA-9B26-AB88BE4570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5776" y="6452015"/>
                  <a:ext cx="311793" cy="531200"/>
                </a:xfrm>
                <a:custGeom>
                  <a:avLst/>
                  <a:gdLst>
                    <a:gd name="T0" fmla="*/ 474 w 475"/>
                    <a:gd name="T1" fmla="*/ 0 h 810"/>
                    <a:gd name="T2" fmla="*/ 474 w 475"/>
                    <a:gd name="T3" fmla="*/ 0 h 810"/>
                    <a:gd name="T4" fmla="*/ 237 w 475"/>
                    <a:gd name="T5" fmla="*/ 236 h 810"/>
                    <a:gd name="T6" fmla="*/ 0 w 475"/>
                    <a:gd name="T7" fmla="*/ 0 h 810"/>
                    <a:gd name="T8" fmla="*/ 0 w 475"/>
                    <a:gd name="T9" fmla="*/ 572 h 810"/>
                    <a:gd name="T10" fmla="*/ 227 w 475"/>
                    <a:gd name="T11" fmla="*/ 809 h 810"/>
                    <a:gd name="T12" fmla="*/ 236 w 475"/>
                    <a:gd name="T13" fmla="*/ 809 h 810"/>
                    <a:gd name="T14" fmla="*/ 237 w 475"/>
                    <a:gd name="T15" fmla="*/ 809 h 810"/>
                    <a:gd name="T16" fmla="*/ 237 w 475"/>
                    <a:gd name="T17" fmla="*/ 809 h 810"/>
                    <a:gd name="T18" fmla="*/ 247 w 475"/>
                    <a:gd name="T19" fmla="*/ 809 h 810"/>
                    <a:gd name="T20" fmla="*/ 474 w 475"/>
                    <a:gd name="T21" fmla="*/ 572 h 810"/>
                    <a:gd name="T22" fmla="*/ 474 w 475"/>
                    <a:gd name="T23" fmla="*/ 0 h 8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75" h="810">
                      <a:moveTo>
                        <a:pt x="474" y="0"/>
                      </a:moveTo>
                      <a:lnTo>
                        <a:pt x="474" y="0"/>
                      </a:lnTo>
                      <a:cubicBezTo>
                        <a:pt x="237" y="236"/>
                        <a:pt x="237" y="236"/>
                        <a:pt x="237" y="236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72"/>
                        <a:pt x="0" y="572"/>
                        <a:pt x="0" y="572"/>
                      </a:cubicBezTo>
                      <a:cubicBezTo>
                        <a:pt x="0" y="699"/>
                        <a:pt x="101" y="803"/>
                        <a:pt x="227" y="809"/>
                      </a:cubicBezTo>
                      <a:cubicBezTo>
                        <a:pt x="230" y="809"/>
                        <a:pt x="233" y="809"/>
                        <a:pt x="236" y="809"/>
                      </a:cubicBezTo>
                      <a:cubicBezTo>
                        <a:pt x="236" y="809"/>
                        <a:pt x="236" y="809"/>
                        <a:pt x="237" y="809"/>
                      </a:cubicBezTo>
                      <a:lnTo>
                        <a:pt x="237" y="809"/>
                      </a:lnTo>
                      <a:cubicBezTo>
                        <a:pt x="241" y="809"/>
                        <a:pt x="244" y="809"/>
                        <a:pt x="247" y="809"/>
                      </a:cubicBezTo>
                      <a:cubicBezTo>
                        <a:pt x="373" y="803"/>
                        <a:pt x="474" y="699"/>
                        <a:pt x="474" y="572"/>
                      </a:cubicBezTo>
                      <a:cubicBezTo>
                        <a:pt x="474" y="0"/>
                        <a:pt x="474" y="0"/>
                        <a:pt x="474" y="0"/>
                      </a:cubicBezTo>
                    </a:path>
                  </a:pathLst>
                </a:custGeom>
                <a:solidFill>
                  <a:srgbClr val="A9A9A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1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endParaRPr>
                </a:p>
              </p:txBody>
            </p:sp>
          </p:grpSp>
        </p:grpSp>
        <p:sp>
          <p:nvSpPr>
            <p:cNvPr id="535" name="Freeform 36">
              <a:extLst>
                <a:ext uri="{FF2B5EF4-FFF2-40B4-BE49-F238E27FC236}">
                  <a16:creationId xmlns:a16="http://schemas.microsoft.com/office/drawing/2014/main" id="{5B7DB90F-861B-4D2D-B74E-A89186F1F20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377444" y="2111195"/>
              <a:ext cx="3305567" cy="3305567"/>
            </a:xfrm>
            <a:custGeom>
              <a:avLst/>
              <a:gdLst>
                <a:gd name="T0" fmla="*/ 5048 w 5049"/>
                <a:gd name="T1" fmla="*/ 2525 h 5050"/>
                <a:gd name="T2" fmla="*/ 5048 w 5049"/>
                <a:gd name="T3" fmla="*/ 2525 h 5050"/>
                <a:gd name="T4" fmla="*/ 2524 w 5049"/>
                <a:gd name="T5" fmla="*/ 5049 h 5050"/>
                <a:gd name="T6" fmla="*/ 0 w 5049"/>
                <a:gd name="T7" fmla="*/ 2525 h 5050"/>
                <a:gd name="T8" fmla="*/ 2524 w 5049"/>
                <a:gd name="T9" fmla="*/ 0 h 5050"/>
                <a:gd name="T10" fmla="*/ 5048 w 5049"/>
                <a:gd name="T11" fmla="*/ 2525 h 5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49" h="5050">
                  <a:moveTo>
                    <a:pt x="5048" y="2525"/>
                  </a:moveTo>
                  <a:lnTo>
                    <a:pt x="5048" y="2525"/>
                  </a:lnTo>
                  <a:cubicBezTo>
                    <a:pt x="5048" y="3918"/>
                    <a:pt x="3918" y="5049"/>
                    <a:pt x="2524" y="5049"/>
                  </a:cubicBezTo>
                  <a:cubicBezTo>
                    <a:pt x="1130" y="5049"/>
                    <a:pt x="0" y="3918"/>
                    <a:pt x="0" y="2525"/>
                  </a:cubicBezTo>
                  <a:cubicBezTo>
                    <a:pt x="0" y="1130"/>
                    <a:pt x="1130" y="0"/>
                    <a:pt x="2524" y="0"/>
                  </a:cubicBezTo>
                  <a:cubicBezTo>
                    <a:pt x="3918" y="0"/>
                    <a:pt x="5048" y="1130"/>
                    <a:pt x="5048" y="2525"/>
                  </a:cubicBezTo>
                </a:path>
              </a:pathLst>
            </a:custGeom>
            <a:solidFill>
              <a:schemeClr val="bg2">
                <a:lumMod val="9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19250762-C62F-4B62-93FC-5676889DCC0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06869" y="1640620"/>
              <a:ext cx="4246717" cy="4246718"/>
              <a:chOff x="2906869" y="1640620"/>
              <a:chExt cx="4246717" cy="4246718"/>
            </a:xfrm>
          </p:grpSpPr>
          <p:sp>
            <p:nvSpPr>
              <p:cNvPr id="537" name="Freeform 95">
                <a:extLst>
                  <a:ext uri="{FF2B5EF4-FFF2-40B4-BE49-F238E27FC236}">
                    <a16:creationId xmlns:a16="http://schemas.microsoft.com/office/drawing/2014/main" id="{20261CB5-779E-4D13-ACAD-745FF26F2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6869" y="1640620"/>
                <a:ext cx="4243829" cy="4243830"/>
              </a:xfrm>
              <a:custGeom>
                <a:avLst/>
                <a:gdLst>
                  <a:gd name="T0" fmla="*/ 3241 w 6483"/>
                  <a:gd name="T1" fmla="*/ 6483 h 6484"/>
                  <a:gd name="T2" fmla="*/ 3241 w 6483"/>
                  <a:gd name="T3" fmla="*/ 6483 h 6484"/>
                  <a:gd name="T4" fmla="*/ 0 w 6483"/>
                  <a:gd name="T5" fmla="*/ 3242 h 6484"/>
                  <a:gd name="T6" fmla="*/ 3241 w 6483"/>
                  <a:gd name="T7" fmla="*/ 0 h 6484"/>
                  <a:gd name="T8" fmla="*/ 6482 w 6483"/>
                  <a:gd name="T9" fmla="*/ 3242 h 6484"/>
                  <a:gd name="T10" fmla="*/ 3241 w 6483"/>
                  <a:gd name="T11" fmla="*/ 6483 h 6484"/>
                  <a:gd name="T12" fmla="*/ 3241 w 6483"/>
                  <a:gd name="T13" fmla="*/ 718 h 6484"/>
                  <a:gd name="T14" fmla="*/ 3241 w 6483"/>
                  <a:gd name="T15" fmla="*/ 718 h 6484"/>
                  <a:gd name="T16" fmla="*/ 717 w 6483"/>
                  <a:gd name="T17" fmla="*/ 3242 h 6484"/>
                  <a:gd name="T18" fmla="*/ 3241 w 6483"/>
                  <a:gd name="T19" fmla="*/ 5765 h 6484"/>
                  <a:gd name="T20" fmla="*/ 5765 w 6483"/>
                  <a:gd name="T21" fmla="*/ 3242 h 6484"/>
                  <a:gd name="T22" fmla="*/ 3241 w 6483"/>
                  <a:gd name="T23" fmla="*/ 718 h 6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483" h="6484">
                    <a:moveTo>
                      <a:pt x="3241" y="6483"/>
                    </a:moveTo>
                    <a:lnTo>
                      <a:pt x="3241" y="6483"/>
                    </a:lnTo>
                    <a:cubicBezTo>
                      <a:pt x="1454" y="6483"/>
                      <a:pt x="0" y="5029"/>
                      <a:pt x="0" y="3242"/>
                    </a:cubicBezTo>
                    <a:cubicBezTo>
                      <a:pt x="0" y="1454"/>
                      <a:pt x="1454" y="0"/>
                      <a:pt x="3241" y="0"/>
                    </a:cubicBezTo>
                    <a:cubicBezTo>
                      <a:pt x="5028" y="0"/>
                      <a:pt x="6482" y="1454"/>
                      <a:pt x="6482" y="3242"/>
                    </a:cubicBezTo>
                    <a:cubicBezTo>
                      <a:pt x="6482" y="5029"/>
                      <a:pt x="5028" y="6483"/>
                      <a:pt x="3241" y="6483"/>
                    </a:cubicBezTo>
                    <a:close/>
                    <a:moveTo>
                      <a:pt x="3241" y="718"/>
                    </a:moveTo>
                    <a:lnTo>
                      <a:pt x="3241" y="718"/>
                    </a:lnTo>
                    <a:cubicBezTo>
                      <a:pt x="1850" y="718"/>
                      <a:pt x="717" y="1850"/>
                      <a:pt x="717" y="3242"/>
                    </a:cubicBezTo>
                    <a:cubicBezTo>
                      <a:pt x="717" y="4633"/>
                      <a:pt x="1850" y="5765"/>
                      <a:pt x="3241" y="5765"/>
                    </a:cubicBezTo>
                    <a:cubicBezTo>
                      <a:pt x="4633" y="5765"/>
                      <a:pt x="5765" y="4633"/>
                      <a:pt x="5765" y="3242"/>
                    </a:cubicBezTo>
                    <a:cubicBezTo>
                      <a:pt x="5765" y="1850"/>
                      <a:pt x="4633" y="718"/>
                      <a:pt x="3241" y="718"/>
                    </a:cubicBezTo>
                    <a:close/>
                  </a:path>
                </a:pathLst>
              </a:custGeom>
              <a:solidFill>
                <a:srgbClr val="00BD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1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38" name="Freeform 96">
                <a:extLst>
                  <a:ext uri="{FF2B5EF4-FFF2-40B4-BE49-F238E27FC236}">
                    <a16:creationId xmlns:a16="http://schemas.microsoft.com/office/drawing/2014/main" id="{4BEA0EC2-4302-42F4-ACA8-4789932D9A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4940" y="1640620"/>
                <a:ext cx="2358646" cy="3288247"/>
              </a:xfrm>
              <a:custGeom>
                <a:avLst/>
                <a:gdLst>
                  <a:gd name="T0" fmla="*/ 2867 w 3601"/>
                  <a:gd name="T1" fmla="*/ 5020 h 5021"/>
                  <a:gd name="T2" fmla="*/ 2867 w 3601"/>
                  <a:gd name="T3" fmla="*/ 5020 h 5021"/>
                  <a:gd name="T4" fmla="*/ 2691 w 3601"/>
                  <a:gd name="T5" fmla="*/ 4973 h 5021"/>
                  <a:gd name="T6" fmla="*/ 2555 w 3601"/>
                  <a:gd name="T7" fmla="*/ 4484 h 5021"/>
                  <a:gd name="T8" fmla="*/ 2883 w 3601"/>
                  <a:gd name="T9" fmla="*/ 3242 h 5021"/>
                  <a:gd name="T10" fmla="*/ 359 w 3601"/>
                  <a:gd name="T11" fmla="*/ 718 h 5021"/>
                  <a:gd name="T12" fmla="*/ 0 w 3601"/>
                  <a:gd name="T13" fmla="*/ 359 h 5021"/>
                  <a:gd name="T14" fmla="*/ 359 w 3601"/>
                  <a:gd name="T15" fmla="*/ 0 h 5021"/>
                  <a:gd name="T16" fmla="*/ 3600 w 3601"/>
                  <a:gd name="T17" fmla="*/ 3242 h 5021"/>
                  <a:gd name="T18" fmla="*/ 3180 w 3601"/>
                  <a:gd name="T19" fmla="*/ 4839 h 5021"/>
                  <a:gd name="T20" fmla="*/ 2867 w 3601"/>
                  <a:gd name="T21" fmla="*/ 5020 h 5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01" h="5021">
                    <a:moveTo>
                      <a:pt x="2867" y="5020"/>
                    </a:moveTo>
                    <a:lnTo>
                      <a:pt x="2867" y="5020"/>
                    </a:lnTo>
                    <a:cubicBezTo>
                      <a:pt x="2807" y="5020"/>
                      <a:pt x="2747" y="5005"/>
                      <a:pt x="2691" y="4973"/>
                    </a:cubicBezTo>
                    <a:cubicBezTo>
                      <a:pt x="2518" y="4876"/>
                      <a:pt x="2458" y="4657"/>
                      <a:pt x="2555" y="4484"/>
                    </a:cubicBezTo>
                    <a:cubicBezTo>
                      <a:pt x="2769" y="4107"/>
                      <a:pt x="2883" y="3677"/>
                      <a:pt x="2883" y="3242"/>
                    </a:cubicBezTo>
                    <a:cubicBezTo>
                      <a:pt x="2883" y="1850"/>
                      <a:pt x="1751" y="718"/>
                      <a:pt x="359" y="718"/>
                    </a:cubicBezTo>
                    <a:cubicBezTo>
                      <a:pt x="160" y="718"/>
                      <a:pt x="0" y="557"/>
                      <a:pt x="0" y="359"/>
                    </a:cubicBezTo>
                    <a:cubicBezTo>
                      <a:pt x="0" y="161"/>
                      <a:pt x="160" y="0"/>
                      <a:pt x="359" y="0"/>
                    </a:cubicBezTo>
                    <a:cubicBezTo>
                      <a:pt x="2146" y="0"/>
                      <a:pt x="3600" y="1454"/>
                      <a:pt x="3600" y="3242"/>
                    </a:cubicBezTo>
                    <a:cubicBezTo>
                      <a:pt x="3600" y="3802"/>
                      <a:pt x="3455" y="4354"/>
                      <a:pt x="3180" y="4839"/>
                    </a:cubicBezTo>
                    <a:cubicBezTo>
                      <a:pt x="3114" y="4955"/>
                      <a:pt x="2992" y="5020"/>
                      <a:pt x="2867" y="5020"/>
                    </a:cubicBezTo>
                  </a:path>
                </a:pathLst>
              </a:custGeom>
              <a:solidFill>
                <a:srgbClr val="00BD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1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39" name="Freeform 97">
                <a:extLst>
                  <a:ext uri="{FF2B5EF4-FFF2-40B4-BE49-F238E27FC236}">
                    <a16:creationId xmlns:a16="http://schemas.microsoft.com/office/drawing/2014/main" id="{3DF941D3-8E09-4000-BC75-CB038606F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4940" y="4394779"/>
                <a:ext cx="3825219" cy="1492559"/>
              </a:xfrm>
              <a:custGeom>
                <a:avLst/>
                <a:gdLst>
                  <a:gd name="T0" fmla="*/ 2896 w 5841"/>
                  <a:gd name="T1" fmla="*/ 2278 h 2279"/>
                  <a:gd name="T2" fmla="*/ 2896 w 5841"/>
                  <a:gd name="T3" fmla="*/ 2278 h 2279"/>
                  <a:gd name="T4" fmla="*/ 101 w 5841"/>
                  <a:gd name="T5" fmla="*/ 679 h 2279"/>
                  <a:gd name="T6" fmla="*/ 229 w 5841"/>
                  <a:gd name="T7" fmla="*/ 187 h 2279"/>
                  <a:gd name="T8" fmla="*/ 719 w 5841"/>
                  <a:gd name="T9" fmla="*/ 314 h 2279"/>
                  <a:gd name="T10" fmla="*/ 2896 w 5841"/>
                  <a:gd name="T11" fmla="*/ 1560 h 2279"/>
                  <a:gd name="T12" fmla="*/ 5115 w 5841"/>
                  <a:gd name="T13" fmla="*/ 240 h 2279"/>
                  <a:gd name="T14" fmla="*/ 5601 w 5841"/>
                  <a:gd name="T15" fmla="*/ 95 h 2279"/>
                  <a:gd name="T16" fmla="*/ 5746 w 5841"/>
                  <a:gd name="T17" fmla="*/ 581 h 2279"/>
                  <a:gd name="T18" fmla="*/ 2896 w 5841"/>
                  <a:gd name="T19" fmla="*/ 2278 h 2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1" h="2279">
                    <a:moveTo>
                      <a:pt x="2896" y="2278"/>
                    </a:moveTo>
                    <a:lnTo>
                      <a:pt x="2896" y="2278"/>
                    </a:lnTo>
                    <a:cubicBezTo>
                      <a:pt x="1753" y="2278"/>
                      <a:pt x="682" y="1665"/>
                      <a:pt x="101" y="679"/>
                    </a:cubicBezTo>
                    <a:cubicBezTo>
                      <a:pt x="0" y="508"/>
                      <a:pt x="58" y="288"/>
                      <a:pt x="229" y="187"/>
                    </a:cubicBezTo>
                    <a:cubicBezTo>
                      <a:pt x="400" y="86"/>
                      <a:pt x="620" y="143"/>
                      <a:pt x="719" y="314"/>
                    </a:cubicBezTo>
                    <a:cubicBezTo>
                      <a:pt x="1171" y="1083"/>
                      <a:pt x="2005" y="1560"/>
                      <a:pt x="2896" y="1560"/>
                    </a:cubicBezTo>
                    <a:cubicBezTo>
                      <a:pt x="3823" y="1560"/>
                      <a:pt x="4672" y="1054"/>
                      <a:pt x="5115" y="240"/>
                    </a:cubicBezTo>
                    <a:cubicBezTo>
                      <a:pt x="5209" y="64"/>
                      <a:pt x="5427" y="0"/>
                      <a:pt x="5601" y="95"/>
                    </a:cubicBezTo>
                    <a:cubicBezTo>
                      <a:pt x="5775" y="189"/>
                      <a:pt x="5840" y="407"/>
                      <a:pt x="5746" y="581"/>
                    </a:cubicBezTo>
                    <a:cubicBezTo>
                      <a:pt x="5178" y="1628"/>
                      <a:pt x="4085" y="2278"/>
                      <a:pt x="2896" y="2278"/>
                    </a:cubicBezTo>
                  </a:path>
                </a:pathLst>
              </a:custGeom>
              <a:solidFill>
                <a:srgbClr val="00BD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1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46C8E577-C8F8-4420-9910-35E98E35664C}"/>
              </a:ext>
            </a:extLst>
          </p:cNvPr>
          <p:cNvGrpSpPr/>
          <p:nvPr/>
        </p:nvGrpSpPr>
        <p:grpSpPr>
          <a:xfrm>
            <a:off x="3639827" y="2606402"/>
            <a:ext cx="1362651" cy="712133"/>
            <a:chOff x="603126" y="2702722"/>
            <a:chExt cx="1362651" cy="712133"/>
          </a:xfrm>
        </p:grpSpPr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50679F76-2F3B-4A33-9447-83D749884850}"/>
                </a:ext>
              </a:extLst>
            </p:cNvPr>
            <p:cNvSpPr/>
            <p:nvPr/>
          </p:nvSpPr>
          <p:spPr>
            <a:xfrm>
              <a:off x="603126" y="2702722"/>
              <a:ext cx="1362651" cy="71213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+mn-cs"/>
              </a:endParaRPr>
            </a:p>
          </p:txBody>
        </p:sp>
        <p:grpSp>
          <p:nvGrpSpPr>
            <p:cNvPr id="148" name="Group 33">
              <a:extLst>
                <a:ext uri="{FF2B5EF4-FFF2-40B4-BE49-F238E27FC236}">
                  <a16:creationId xmlns:a16="http://schemas.microsoft.com/office/drawing/2014/main" id="{507B4367-7772-4F68-901E-C7380CFAE87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49274" y="2838356"/>
              <a:ext cx="317952" cy="440866"/>
              <a:chOff x="2723" y="1448"/>
              <a:chExt cx="313" cy="434"/>
            </a:xfrm>
          </p:grpSpPr>
          <p:sp>
            <p:nvSpPr>
              <p:cNvPr id="151" name="Freeform 34">
                <a:extLst>
                  <a:ext uri="{FF2B5EF4-FFF2-40B4-BE49-F238E27FC236}">
                    <a16:creationId xmlns:a16="http://schemas.microsoft.com/office/drawing/2014/main" id="{51C949BB-5245-43C4-BD08-0AC669C110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3" y="1448"/>
                <a:ext cx="313" cy="434"/>
              </a:xfrm>
              <a:custGeom>
                <a:avLst/>
                <a:gdLst>
                  <a:gd name="T0" fmla="*/ 127 w 253"/>
                  <a:gd name="T1" fmla="*/ 360 h 360"/>
                  <a:gd name="T2" fmla="*/ 0 w 253"/>
                  <a:gd name="T3" fmla="*/ 126 h 360"/>
                  <a:gd name="T4" fmla="*/ 127 w 253"/>
                  <a:gd name="T5" fmla="*/ 0 h 360"/>
                  <a:gd name="T6" fmla="*/ 253 w 253"/>
                  <a:gd name="T7" fmla="*/ 126 h 360"/>
                  <a:gd name="T8" fmla="*/ 127 w 253"/>
                  <a:gd name="T9" fmla="*/ 3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3" h="360">
                    <a:moveTo>
                      <a:pt x="127" y="360"/>
                    </a:moveTo>
                    <a:cubicBezTo>
                      <a:pt x="127" y="360"/>
                      <a:pt x="0" y="196"/>
                      <a:pt x="0" y="126"/>
                    </a:cubicBezTo>
                    <a:cubicBezTo>
                      <a:pt x="0" y="56"/>
                      <a:pt x="57" y="0"/>
                      <a:pt x="127" y="0"/>
                    </a:cubicBezTo>
                    <a:cubicBezTo>
                      <a:pt x="196" y="0"/>
                      <a:pt x="253" y="56"/>
                      <a:pt x="253" y="126"/>
                    </a:cubicBezTo>
                    <a:cubicBezTo>
                      <a:pt x="253" y="196"/>
                      <a:pt x="127" y="360"/>
                      <a:pt x="127" y="36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2" name="Oval 35">
                <a:extLst>
                  <a:ext uri="{FF2B5EF4-FFF2-40B4-BE49-F238E27FC236}">
                    <a16:creationId xmlns:a16="http://schemas.microsoft.com/office/drawing/2014/main" id="{DB62B038-E32D-484B-9A00-0AB553491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7" y="1536"/>
                <a:ext cx="105" cy="10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3" name="Freeform 36">
                <a:extLst>
                  <a:ext uri="{FF2B5EF4-FFF2-40B4-BE49-F238E27FC236}">
                    <a16:creationId xmlns:a16="http://schemas.microsoft.com/office/drawing/2014/main" id="{F45D303F-BBE5-45B2-AB31-D6482CF81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3" y="1679"/>
                <a:ext cx="173" cy="203"/>
              </a:xfrm>
              <a:custGeom>
                <a:avLst/>
                <a:gdLst>
                  <a:gd name="T0" fmla="*/ 139 w 139"/>
                  <a:gd name="T1" fmla="*/ 67 h 168"/>
                  <a:gd name="T2" fmla="*/ 139 w 139"/>
                  <a:gd name="T3" fmla="*/ 36 h 168"/>
                  <a:gd name="T4" fmla="*/ 104 w 139"/>
                  <a:gd name="T5" fmla="*/ 0 h 168"/>
                  <a:gd name="T6" fmla="*/ 35 w 139"/>
                  <a:gd name="T7" fmla="*/ 0 h 168"/>
                  <a:gd name="T8" fmla="*/ 0 w 139"/>
                  <a:gd name="T9" fmla="*/ 36 h 168"/>
                  <a:gd name="T10" fmla="*/ 0 w 139"/>
                  <a:gd name="T11" fmla="*/ 67 h 168"/>
                  <a:gd name="T12" fmla="*/ 70 w 139"/>
                  <a:gd name="T13" fmla="*/ 168 h 168"/>
                  <a:gd name="T14" fmla="*/ 139 w 139"/>
                  <a:gd name="T15" fmla="*/ 67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9" h="168">
                    <a:moveTo>
                      <a:pt x="139" y="67"/>
                    </a:moveTo>
                    <a:cubicBezTo>
                      <a:pt x="139" y="36"/>
                      <a:pt x="139" y="36"/>
                      <a:pt x="139" y="36"/>
                    </a:cubicBezTo>
                    <a:cubicBezTo>
                      <a:pt x="139" y="16"/>
                      <a:pt x="123" y="0"/>
                      <a:pt x="104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16" y="0"/>
                      <a:pt x="0" y="16"/>
                      <a:pt x="0" y="36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33" y="121"/>
                      <a:pt x="70" y="168"/>
                      <a:pt x="70" y="168"/>
                    </a:cubicBezTo>
                    <a:cubicBezTo>
                      <a:pt x="70" y="168"/>
                      <a:pt x="106" y="121"/>
                      <a:pt x="139" y="67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B7AFA935-057D-4D98-8275-691A3CB07B43}"/>
                </a:ext>
              </a:extLst>
            </p:cNvPr>
            <p:cNvSpPr txBox="1"/>
            <p:nvPr/>
          </p:nvSpPr>
          <p:spPr>
            <a:xfrm>
              <a:off x="1123006" y="2885095"/>
              <a:ext cx="76269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4571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</a:rPr>
                <a:t>ITSM</a:t>
              </a:r>
            </a:p>
          </p:txBody>
        </p:sp>
      </p:grpSp>
      <p:sp>
        <p:nvSpPr>
          <p:cNvPr id="415" name="Rectangle: Rounded Corners 414">
            <a:extLst>
              <a:ext uri="{FF2B5EF4-FFF2-40B4-BE49-F238E27FC236}">
                <a16:creationId xmlns:a16="http://schemas.microsoft.com/office/drawing/2014/main" id="{B72626D4-6C78-40A1-96EC-2441917C441B}"/>
              </a:ext>
            </a:extLst>
          </p:cNvPr>
          <p:cNvSpPr/>
          <p:nvPr/>
        </p:nvSpPr>
        <p:spPr>
          <a:xfrm>
            <a:off x="1262523" y="4078999"/>
            <a:ext cx="276318" cy="271398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5B4E2CC3-B3C5-D14B-A1E1-2A69ECB55C55}"/>
              </a:ext>
            </a:extLst>
          </p:cNvPr>
          <p:cNvGrpSpPr/>
          <p:nvPr/>
        </p:nvGrpSpPr>
        <p:grpSpPr>
          <a:xfrm>
            <a:off x="1987955" y="1212595"/>
            <a:ext cx="2132893" cy="712133"/>
            <a:chOff x="1995488" y="1172115"/>
            <a:chExt cx="2132893" cy="712133"/>
          </a:xfrm>
        </p:grpSpPr>
        <p:sp>
          <p:nvSpPr>
            <p:cNvPr id="133" name="Rectangle: Rounded Corners 342">
              <a:extLst>
                <a:ext uri="{FF2B5EF4-FFF2-40B4-BE49-F238E27FC236}">
                  <a16:creationId xmlns:a16="http://schemas.microsoft.com/office/drawing/2014/main" id="{F3F02A8A-261F-6B46-8501-401FD5AEDD5F}"/>
                </a:ext>
              </a:extLst>
            </p:cNvPr>
            <p:cNvSpPr/>
            <p:nvPr/>
          </p:nvSpPr>
          <p:spPr>
            <a:xfrm>
              <a:off x="1995488" y="1172115"/>
              <a:ext cx="2132893" cy="712133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+mn-cs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13807AF3-0BC4-604B-B975-939AD722903A}"/>
                </a:ext>
              </a:extLst>
            </p:cNvPr>
            <p:cNvSpPr txBox="1"/>
            <p:nvPr/>
          </p:nvSpPr>
          <p:spPr>
            <a:xfrm>
              <a:off x="2225995" y="1235546"/>
              <a:ext cx="1652981" cy="5539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1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ＭＳ Ｐゴシック" charset="0"/>
                </a:rPr>
                <a:t>Information Security Team 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87794B8A-8367-DA46-9AC8-113F0F6D70EE}"/>
              </a:ext>
            </a:extLst>
          </p:cNvPr>
          <p:cNvGrpSpPr/>
          <p:nvPr/>
        </p:nvGrpSpPr>
        <p:grpSpPr>
          <a:xfrm>
            <a:off x="850382" y="2632170"/>
            <a:ext cx="1362651" cy="712133"/>
            <a:chOff x="603126" y="2702722"/>
            <a:chExt cx="1362651" cy="712133"/>
          </a:xfrm>
          <a:solidFill>
            <a:schemeClr val="bg2"/>
          </a:solidFill>
        </p:grpSpPr>
        <p:sp>
          <p:nvSpPr>
            <p:cNvPr id="137" name="Rectangle: Rounded Corners 146">
              <a:extLst>
                <a:ext uri="{FF2B5EF4-FFF2-40B4-BE49-F238E27FC236}">
                  <a16:creationId xmlns:a16="http://schemas.microsoft.com/office/drawing/2014/main" id="{FFC8C437-EDE8-B24E-9729-3E61A5ADE4EE}"/>
                </a:ext>
              </a:extLst>
            </p:cNvPr>
            <p:cNvSpPr/>
            <p:nvPr/>
          </p:nvSpPr>
          <p:spPr>
            <a:xfrm>
              <a:off x="603126" y="2702722"/>
              <a:ext cx="1362651" cy="7121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+mn-cs"/>
              </a:endParaRPr>
            </a:p>
          </p:txBody>
        </p:sp>
        <p:sp>
          <p:nvSpPr>
            <p:cNvPr id="142" name="Oval 35">
              <a:extLst>
                <a:ext uri="{FF2B5EF4-FFF2-40B4-BE49-F238E27FC236}">
                  <a16:creationId xmlns:a16="http://schemas.microsoft.com/office/drawing/2014/main" id="{12814656-3A2C-8141-B102-9F8556812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919" y="2927749"/>
              <a:ext cx="106661" cy="10259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pic>
        <p:nvPicPr>
          <p:cNvPr id="144" name="Picture 143">
            <a:extLst>
              <a:ext uri="{FF2B5EF4-FFF2-40B4-BE49-F238E27FC236}">
                <a16:creationId xmlns:a16="http://schemas.microsoft.com/office/drawing/2014/main" id="{0A5A8D5E-5C94-7041-A97A-FB8653A47F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96" t="11063" r="21445" b="31878"/>
          <a:stretch/>
        </p:blipFill>
        <p:spPr>
          <a:xfrm>
            <a:off x="956350" y="2795534"/>
            <a:ext cx="398310" cy="398310"/>
          </a:xfrm>
          <a:prstGeom prst="ellipse">
            <a:avLst/>
          </a:prstGeom>
          <a:ln w="1270">
            <a:noFill/>
          </a:ln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E15F815B-7F94-FA4C-B3CB-67CFD2A9596D}"/>
              </a:ext>
            </a:extLst>
          </p:cNvPr>
          <p:cNvSpPr txBox="1"/>
          <p:nvPr/>
        </p:nvSpPr>
        <p:spPr>
          <a:xfrm>
            <a:off x="1331701" y="2702003"/>
            <a:ext cx="865412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 panose="020B0503020201020303" pitchFamily="34" charset="0"/>
                <a:ea typeface="ＭＳ Ｐゴシック" charset="0"/>
              </a:rPr>
              <a:t>Webex Teams</a:t>
            </a:r>
          </a:p>
        </p:txBody>
      </p:sp>
      <p:sp>
        <p:nvSpPr>
          <p:cNvPr id="155" name="Rectangle: Rounded Corners 387">
            <a:extLst>
              <a:ext uri="{FF2B5EF4-FFF2-40B4-BE49-F238E27FC236}">
                <a16:creationId xmlns:a16="http://schemas.microsoft.com/office/drawing/2014/main" id="{89203842-D252-8A44-83E8-F391DB09C29B}"/>
              </a:ext>
            </a:extLst>
          </p:cNvPr>
          <p:cNvSpPr/>
          <p:nvPr/>
        </p:nvSpPr>
        <p:spPr>
          <a:xfrm>
            <a:off x="1833083" y="1440970"/>
            <a:ext cx="276318" cy="271398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47" name="Rectangle: Rounded Corners 446">
            <a:extLst>
              <a:ext uri="{FF2B5EF4-FFF2-40B4-BE49-F238E27FC236}">
                <a16:creationId xmlns:a16="http://schemas.microsoft.com/office/drawing/2014/main" id="{6144021E-F8A0-4ECF-9E19-552218FB8732}"/>
              </a:ext>
            </a:extLst>
          </p:cNvPr>
          <p:cNvSpPr/>
          <p:nvPr/>
        </p:nvSpPr>
        <p:spPr>
          <a:xfrm>
            <a:off x="2803483" y="2411024"/>
            <a:ext cx="276318" cy="271398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17" name="Rectangle: Rounded Corners 416">
            <a:extLst>
              <a:ext uri="{FF2B5EF4-FFF2-40B4-BE49-F238E27FC236}">
                <a16:creationId xmlns:a16="http://schemas.microsoft.com/office/drawing/2014/main" id="{1B0CE886-C933-45D5-B06F-2B87F6FC436C}"/>
              </a:ext>
            </a:extLst>
          </p:cNvPr>
          <p:cNvSpPr/>
          <p:nvPr/>
        </p:nvSpPr>
        <p:spPr>
          <a:xfrm>
            <a:off x="4789531" y="2606052"/>
            <a:ext cx="276318" cy="271398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87" name="Rectangle: Rounded Corners 386">
            <a:extLst>
              <a:ext uri="{FF2B5EF4-FFF2-40B4-BE49-F238E27FC236}">
                <a16:creationId xmlns:a16="http://schemas.microsoft.com/office/drawing/2014/main" id="{90280843-8AE4-44D5-8974-E76B154569EA}"/>
              </a:ext>
            </a:extLst>
          </p:cNvPr>
          <p:cNvSpPr/>
          <p:nvPr/>
        </p:nvSpPr>
        <p:spPr>
          <a:xfrm>
            <a:off x="688212" y="2649985"/>
            <a:ext cx="276318" cy="271398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A001AE-4F3C-D746-8B3E-DDB9BC75E382}"/>
              </a:ext>
            </a:extLst>
          </p:cNvPr>
          <p:cNvGrpSpPr/>
          <p:nvPr/>
        </p:nvGrpSpPr>
        <p:grpSpPr>
          <a:xfrm>
            <a:off x="5399513" y="4194742"/>
            <a:ext cx="3465255" cy="525356"/>
            <a:chOff x="7199351" y="5895594"/>
            <a:chExt cx="4620340" cy="700475"/>
          </a:xfrm>
        </p:grpSpPr>
        <p:sp>
          <p:nvSpPr>
            <p:cNvPr id="158" name="Rectangle: Rounded Corners 175">
              <a:extLst>
                <a:ext uri="{FF2B5EF4-FFF2-40B4-BE49-F238E27FC236}">
                  <a16:creationId xmlns:a16="http://schemas.microsoft.com/office/drawing/2014/main" id="{45C13EBA-2B6F-4042-9A29-A146BBC0080B}"/>
                </a:ext>
              </a:extLst>
            </p:cNvPr>
            <p:cNvSpPr/>
            <p:nvPr/>
          </p:nvSpPr>
          <p:spPr>
            <a:xfrm>
              <a:off x="7239422" y="5895594"/>
              <a:ext cx="4580269" cy="700475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189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+mn-cs"/>
                </a:rPr>
                <a:t>Cisco DNA Center closes out CR with 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+mn-cs"/>
                </a:rPr>
                <a:t>progress update in Webex Teams</a:t>
              </a:r>
            </a:p>
          </p:txBody>
        </p:sp>
        <p:sp>
          <p:nvSpPr>
            <p:cNvPr id="159" name="Rectangle: Rounded Corners 181">
              <a:extLst>
                <a:ext uri="{FF2B5EF4-FFF2-40B4-BE49-F238E27FC236}">
                  <a16:creationId xmlns:a16="http://schemas.microsoft.com/office/drawing/2014/main" id="{36946CAE-1340-4848-8414-10BC12C4ECF8}"/>
                </a:ext>
              </a:extLst>
            </p:cNvPr>
            <p:cNvSpPr/>
            <p:nvPr/>
          </p:nvSpPr>
          <p:spPr>
            <a:xfrm>
              <a:off x="7199351" y="5895594"/>
              <a:ext cx="713172" cy="700475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 panose="020B0503020201020303" pitchFamily="34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60" name="Group 4">
            <a:extLst>
              <a:ext uri="{FF2B5EF4-FFF2-40B4-BE49-F238E27FC236}">
                <a16:creationId xmlns:a16="http://schemas.microsoft.com/office/drawing/2014/main" id="{C312E991-BA1B-A64B-901C-9E73BAEF57A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25998" y="2131214"/>
            <a:ext cx="165322" cy="164546"/>
            <a:chOff x="-293" y="1028"/>
            <a:chExt cx="320" cy="320"/>
          </a:xfrm>
        </p:grpSpPr>
        <p:sp>
          <p:nvSpPr>
            <p:cNvPr id="161" name="AutoShape 3">
              <a:extLst>
                <a:ext uri="{FF2B5EF4-FFF2-40B4-BE49-F238E27FC236}">
                  <a16:creationId xmlns:a16="http://schemas.microsoft.com/office/drawing/2014/main" id="{6133F03E-6BB9-B640-B643-649EAC38174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293" y="1028"/>
              <a:ext cx="320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62" name="Freeform 5">
              <a:extLst>
                <a:ext uri="{FF2B5EF4-FFF2-40B4-BE49-F238E27FC236}">
                  <a16:creationId xmlns:a16="http://schemas.microsoft.com/office/drawing/2014/main" id="{DD2258FA-7B83-2048-823D-0CD17D490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" y="1028"/>
              <a:ext cx="320" cy="320"/>
            </a:xfrm>
            <a:custGeom>
              <a:avLst/>
              <a:gdLst>
                <a:gd name="T0" fmla="*/ 1279 w 1280"/>
                <a:gd name="T1" fmla="*/ 674 h 1280"/>
                <a:gd name="T2" fmla="*/ 1267 w 1280"/>
                <a:gd name="T3" fmla="*/ 770 h 1280"/>
                <a:gd name="T4" fmla="*/ 1241 w 1280"/>
                <a:gd name="T5" fmla="*/ 860 h 1280"/>
                <a:gd name="T6" fmla="*/ 1203 w 1280"/>
                <a:gd name="T7" fmla="*/ 946 h 1280"/>
                <a:gd name="T8" fmla="*/ 1153 w 1280"/>
                <a:gd name="T9" fmla="*/ 1023 h 1280"/>
                <a:gd name="T10" fmla="*/ 1092 w 1280"/>
                <a:gd name="T11" fmla="*/ 1094 h 1280"/>
                <a:gd name="T12" fmla="*/ 1023 w 1280"/>
                <a:gd name="T13" fmla="*/ 1154 h 1280"/>
                <a:gd name="T14" fmla="*/ 945 w 1280"/>
                <a:gd name="T15" fmla="*/ 1203 h 1280"/>
                <a:gd name="T16" fmla="*/ 860 w 1280"/>
                <a:gd name="T17" fmla="*/ 1242 h 1280"/>
                <a:gd name="T18" fmla="*/ 769 w 1280"/>
                <a:gd name="T19" fmla="*/ 1267 h 1280"/>
                <a:gd name="T20" fmla="*/ 673 w 1280"/>
                <a:gd name="T21" fmla="*/ 1280 h 1280"/>
                <a:gd name="T22" fmla="*/ 607 w 1280"/>
                <a:gd name="T23" fmla="*/ 1280 h 1280"/>
                <a:gd name="T24" fmla="*/ 511 w 1280"/>
                <a:gd name="T25" fmla="*/ 1267 h 1280"/>
                <a:gd name="T26" fmla="*/ 420 w 1280"/>
                <a:gd name="T27" fmla="*/ 1242 h 1280"/>
                <a:gd name="T28" fmla="*/ 335 w 1280"/>
                <a:gd name="T29" fmla="*/ 1203 h 1280"/>
                <a:gd name="T30" fmla="*/ 257 w 1280"/>
                <a:gd name="T31" fmla="*/ 1154 h 1280"/>
                <a:gd name="T32" fmla="*/ 188 w 1280"/>
                <a:gd name="T33" fmla="*/ 1094 h 1280"/>
                <a:gd name="T34" fmla="*/ 127 w 1280"/>
                <a:gd name="T35" fmla="*/ 1023 h 1280"/>
                <a:gd name="T36" fmla="*/ 77 w 1280"/>
                <a:gd name="T37" fmla="*/ 946 h 1280"/>
                <a:gd name="T38" fmla="*/ 39 w 1280"/>
                <a:gd name="T39" fmla="*/ 860 h 1280"/>
                <a:gd name="T40" fmla="*/ 13 w 1280"/>
                <a:gd name="T41" fmla="*/ 770 h 1280"/>
                <a:gd name="T42" fmla="*/ 1 w 1280"/>
                <a:gd name="T43" fmla="*/ 674 h 1280"/>
                <a:gd name="T44" fmla="*/ 1 w 1280"/>
                <a:gd name="T45" fmla="*/ 607 h 1280"/>
                <a:gd name="T46" fmla="*/ 13 w 1280"/>
                <a:gd name="T47" fmla="*/ 511 h 1280"/>
                <a:gd name="T48" fmla="*/ 39 w 1280"/>
                <a:gd name="T49" fmla="*/ 421 h 1280"/>
                <a:gd name="T50" fmla="*/ 77 w 1280"/>
                <a:gd name="T51" fmla="*/ 335 h 1280"/>
                <a:gd name="T52" fmla="*/ 127 w 1280"/>
                <a:gd name="T53" fmla="*/ 258 h 1280"/>
                <a:gd name="T54" fmla="*/ 188 w 1280"/>
                <a:gd name="T55" fmla="*/ 188 h 1280"/>
                <a:gd name="T56" fmla="*/ 257 w 1280"/>
                <a:gd name="T57" fmla="*/ 127 h 1280"/>
                <a:gd name="T58" fmla="*/ 335 w 1280"/>
                <a:gd name="T59" fmla="*/ 78 h 1280"/>
                <a:gd name="T60" fmla="*/ 420 w 1280"/>
                <a:gd name="T61" fmla="*/ 39 h 1280"/>
                <a:gd name="T62" fmla="*/ 511 w 1280"/>
                <a:gd name="T63" fmla="*/ 14 h 1280"/>
                <a:gd name="T64" fmla="*/ 607 w 1280"/>
                <a:gd name="T65" fmla="*/ 1 h 1280"/>
                <a:gd name="T66" fmla="*/ 673 w 1280"/>
                <a:gd name="T67" fmla="*/ 1 h 1280"/>
                <a:gd name="T68" fmla="*/ 769 w 1280"/>
                <a:gd name="T69" fmla="*/ 14 h 1280"/>
                <a:gd name="T70" fmla="*/ 860 w 1280"/>
                <a:gd name="T71" fmla="*/ 39 h 1280"/>
                <a:gd name="T72" fmla="*/ 945 w 1280"/>
                <a:gd name="T73" fmla="*/ 78 h 1280"/>
                <a:gd name="T74" fmla="*/ 1023 w 1280"/>
                <a:gd name="T75" fmla="*/ 127 h 1280"/>
                <a:gd name="T76" fmla="*/ 1092 w 1280"/>
                <a:gd name="T77" fmla="*/ 188 h 1280"/>
                <a:gd name="T78" fmla="*/ 1153 w 1280"/>
                <a:gd name="T79" fmla="*/ 258 h 1280"/>
                <a:gd name="T80" fmla="*/ 1203 w 1280"/>
                <a:gd name="T81" fmla="*/ 335 h 1280"/>
                <a:gd name="T82" fmla="*/ 1241 w 1280"/>
                <a:gd name="T83" fmla="*/ 421 h 1280"/>
                <a:gd name="T84" fmla="*/ 1267 w 1280"/>
                <a:gd name="T85" fmla="*/ 511 h 1280"/>
                <a:gd name="T86" fmla="*/ 1279 w 1280"/>
                <a:gd name="T87" fmla="*/ 607 h 1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80" h="1280">
                  <a:moveTo>
                    <a:pt x="1280" y="640"/>
                  </a:moveTo>
                  <a:lnTo>
                    <a:pt x="1280" y="640"/>
                  </a:lnTo>
                  <a:lnTo>
                    <a:pt x="1279" y="674"/>
                  </a:lnTo>
                  <a:lnTo>
                    <a:pt x="1276" y="706"/>
                  </a:lnTo>
                  <a:lnTo>
                    <a:pt x="1272" y="738"/>
                  </a:lnTo>
                  <a:lnTo>
                    <a:pt x="1267" y="770"/>
                  </a:lnTo>
                  <a:lnTo>
                    <a:pt x="1260" y="800"/>
                  </a:lnTo>
                  <a:lnTo>
                    <a:pt x="1251" y="831"/>
                  </a:lnTo>
                  <a:lnTo>
                    <a:pt x="1241" y="860"/>
                  </a:lnTo>
                  <a:lnTo>
                    <a:pt x="1230" y="889"/>
                  </a:lnTo>
                  <a:lnTo>
                    <a:pt x="1217" y="918"/>
                  </a:lnTo>
                  <a:lnTo>
                    <a:pt x="1203" y="946"/>
                  </a:lnTo>
                  <a:lnTo>
                    <a:pt x="1188" y="973"/>
                  </a:lnTo>
                  <a:lnTo>
                    <a:pt x="1170" y="999"/>
                  </a:lnTo>
                  <a:lnTo>
                    <a:pt x="1153" y="1023"/>
                  </a:lnTo>
                  <a:lnTo>
                    <a:pt x="1134" y="1048"/>
                  </a:lnTo>
                  <a:lnTo>
                    <a:pt x="1114" y="1071"/>
                  </a:lnTo>
                  <a:lnTo>
                    <a:pt x="1092" y="1094"/>
                  </a:lnTo>
                  <a:lnTo>
                    <a:pt x="1071" y="1115"/>
                  </a:lnTo>
                  <a:lnTo>
                    <a:pt x="1047" y="1134"/>
                  </a:lnTo>
                  <a:lnTo>
                    <a:pt x="1023" y="1154"/>
                  </a:lnTo>
                  <a:lnTo>
                    <a:pt x="998" y="1172"/>
                  </a:lnTo>
                  <a:lnTo>
                    <a:pt x="971" y="1188"/>
                  </a:lnTo>
                  <a:lnTo>
                    <a:pt x="945" y="1203"/>
                  </a:lnTo>
                  <a:lnTo>
                    <a:pt x="917" y="1217"/>
                  </a:lnTo>
                  <a:lnTo>
                    <a:pt x="889" y="1231"/>
                  </a:lnTo>
                  <a:lnTo>
                    <a:pt x="860" y="1242"/>
                  </a:lnTo>
                  <a:lnTo>
                    <a:pt x="830" y="1252"/>
                  </a:lnTo>
                  <a:lnTo>
                    <a:pt x="800" y="1261"/>
                  </a:lnTo>
                  <a:lnTo>
                    <a:pt x="769" y="1267"/>
                  </a:lnTo>
                  <a:lnTo>
                    <a:pt x="737" y="1274"/>
                  </a:lnTo>
                  <a:lnTo>
                    <a:pt x="706" y="1277"/>
                  </a:lnTo>
                  <a:lnTo>
                    <a:pt x="673" y="1280"/>
                  </a:lnTo>
                  <a:lnTo>
                    <a:pt x="640" y="1280"/>
                  </a:lnTo>
                  <a:lnTo>
                    <a:pt x="640" y="1280"/>
                  </a:lnTo>
                  <a:lnTo>
                    <a:pt x="607" y="1280"/>
                  </a:lnTo>
                  <a:lnTo>
                    <a:pt x="574" y="1277"/>
                  </a:lnTo>
                  <a:lnTo>
                    <a:pt x="543" y="1274"/>
                  </a:lnTo>
                  <a:lnTo>
                    <a:pt x="511" y="1267"/>
                  </a:lnTo>
                  <a:lnTo>
                    <a:pt x="480" y="1261"/>
                  </a:lnTo>
                  <a:lnTo>
                    <a:pt x="450" y="1252"/>
                  </a:lnTo>
                  <a:lnTo>
                    <a:pt x="420" y="1242"/>
                  </a:lnTo>
                  <a:lnTo>
                    <a:pt x="391" y="1231"/>
                  </a:lnTo>
                  <a:lnTo>
                    <a:pt x="363" y="1217"/>
                  </a:lnTo>
                  <a:lnTo>
                    <a:pt x="335" y="1203"/>
                  </a:lnTo>
                  <a:lnTo>
                    <a:pt x="309" y="1188"/>
                  </a:lnTo>
                  <a:lnTo>
                    <a:pt x="282" y="1172"/>
                  </a:lnTo>
                  <a:lnTo>
                    <a:pt x="257" y="1154"/>
                  </a:lnTo>
                  <a:lnTo>
                    <a:pt x="233" y="1134"/>
                  </a:lnTo>
                  <a:lnTo>
                    <a:pt x="210" y="1115"/>
                  </a:lnTo>
                  <a:lnTo>
                    <a:pt x="188" y="1094"/>
                  </a:lnTo>
                  <a:lnTo>
                    <a:pt x="166" y="1071"/>
                  </a:lnTo>
                  <a:lnTo>
                    <a:pt x="146" y="1048"/>
                  </a:lnTo>
                  <a:lnTo>
                    <a:pt x="127" y="1023"/>
                  </a:lnTo>
                  <a:lnTo>
                    <a:pt x="110" y="999"/>
                  </a:lnTo>
                  <a:lnTo>
                    <a:pt x="93" y="973"/>
                  </a:lnTo>
                  <a:lnTo>
                    <a:pt x="77" y="946"/>
                  </a:lnTo>
                  <a:lnTo>
                    <a:pt x="63" y="918"/>
                  </a:lnTo>
                  <a:lnTo>
                    <a:pt x="50" y="889"/>
                  </a:lnTo>
                  <a:lnTo>
                    <a:pt x="39" y="860"/>
                  </a:lnTo>
                  <a:lnTo>
                    <a:pt x="29" y="831"/>
                  </a:lnTo>
                  <a:lnTo>
                    <a:pt x="20" y="800"/>
                  </a:lnTo>
                  <a:lnTo>
                    <a:pt x="13" y="770"/>
                  </a:lnTo>
                  <a:lnTo>
                    <a:pt x="8" y="738"/>
                  </a:lnTo>
                  <a:lnTo>
                    <a:pt x="4" y="706"/>
                  </a:lnTo>
                  <a:lnTo>
                    <a:pt x="1" y="674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1" y="607"/>
                  </a:lnTo>
                  <a:lnTo>
                    <a:pt x="4" y="576"/>
                  </a:lnTo>
                  <a:lnTo>
                    <a:pt x="8" y="543"/>
                  </a:lnTo>
                  <a:lnTo>
                    <a:pt x="13" y="511"/>
                  </a:lnTo>
                  <a:lnTo>
                    <a:pt x="20" y="481"/>
                  </a:lnTo>
                  <a:lnTo>
                    <a:pt x="29" y="450"/>
                  </a:lnTo>
                  <a:lnTo>
                    <a:pt x="39" y="421"/>
                  </a:lnTo>
                  <a:lnTo>
                    <a:pt x="50" y="392"/>
                  </a:lnTo>
                  <a:lnTo>
                    <a:pt x="63" y="363"/>
                  </a:lnTo>
                  <a:lnTo>
                    <a:pt x="77" y="335"/>
                  </a:lnTo>
                  <a:lnTo>
                    <a:pt x="93" y="309"/>
                  </a:lnTo>
                  <a:lnTo>
                    <a:pt x="110" y="282"/>
                  </a:lnTo>
                  <a:lnTo>
                    <a:pt x="127" y="258"/>
                  </a:lnTo>
                  <a:lnTo>
                    <a:pt x="146" y="233"/>
                  </a:lnTo>
                  <a:lnTo>
                    <a:pt x="166" y="210"/>
                  </a:lnTo>
                  <a:lnTo>
                    <a:pt x="188" y="188"/>
                  </a:lnTo>
                  <a:lnTo>
                    <a:pt x="210" y="166"/>
                  </a:lnTo>
                  <a:lnTo>
                    <a:pt x="233" y="147"/>
                  </a:lnTo>
                  <a:lnTo>
                    <a:pt x="257" y="127"/>
                  </a:lnTo>
                  <a:lnTo>
                    <a:pt x="282" y="110"/>
                  </a:lnTo>
                  <a:lnTo>
                    <a:pt x="309" y="93"/>
                  </a:lnTo>
                  <a:lnTo>
                    <a:pt x="335" y="78"/>
                  </a:lnTo>
                  <a:lnTo>
                    <a:pt x="363" y="64"/>
                  </a:lnTo>
                  <a:lnTo>
                    <a:pt x="391" y="50"/>
                  </a:lnTo>
                  <a:lnTo>
                    <a:pt x="420" y="39"/>
                  </a:lnTo>
                  <a:lnTo>
                    <a:pt x="450" y="29"/>
                  </a:lnTo>
                  <a:lnTo>
                    <a:pt x="480" y="20"/>
                  </a:lnTo>
                  <a:lnTo>
                    <a:pt x="511" y="14"/>
                  </a:lnTo>
                  <a:lnTo>
                    <a:pt x="543" y="8"/>
                  </a:lnTo>
                  <a:lnTo>
                    <a:pt x="574" y="4"/>
                  </a:lnTo>
                  <a:lnTo>
                    <a:pt x="607" y="1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73" y="1"/>
                  </a:lnTo>
                  <a:lnTo>
                    <a:pt x="706" y="4"/>
                  </a:lnTo>
                  <a:lnTo>
                    <a:pt x="737" y="8"/>
                  </a:lnTo>
                  <a:lnTo>
                    <a:pt x="769" y="14"/>
                  </a:lnTo>
                  <a:lnTo>
                    <a:pt x="800" y="20"/>
                  </a:lnTo>
                  <a:lnTo>
                    <a:pt x="830" y="29"/>
                  </a:lnTo>
                  <a:lnTo>
                    <a:pt x="860" y="39"/>
                  </a:lnTo>
                  <a:lnTo>
                    <a:pt x="889" y="50"/>
                  </a:lnTo>
                  <a:lnTo>
                    <a:pt x="917" y="64"/>
                  </a:lnTo>
                  <a:lnTo>
                    <a:pt x="945" y="78"/>
                  </a:lnTo>
                  <a:lnTo>
                    <a:pt x="971" y="93"/>
                  </a:lnTo>
                  <a:lnTo>
                    <a:pt x="998" y="110"/>
                  </a:lnTo>
                  <a:lnTo>
                    <a:pt x="1023" y="127"/>
                  </a:lnTo>
                  <a:lnTo>
                    <a:pt x="1047" y="147"/>
                  </a:lnTo>
                  <a:lnTo>
                    <a:pt x="1071" y="166"/>
                  </a:lnTo>
                  <a:lnTo>
                    <a:pt x="1092" y="188"/>
                  </a:lnTo>
                  <a:lnTo>
                    <a:pt x="1114" y="210"/>
                  </a:lnTo>
                  <a:lnTo>
                    <a:pt x="1134" y="233"/>
                  </a:lnTo>
                  <a:lnTo>
                    <a:pt x="1153" y="258"/>
                  </a:lnTo>
                  <a:lnTo>
                    <a:pt x="1170" y="282"/>
                  </a:lnTo>
                  <a:lnTo>
                    <a:pt x="1188" y="309"/>
                  </a:lnTo>
                  <a:lnTo>
                    <a:pt x="1203" y="335"/>
                  </a:lnTo>
                  <a:lnTo>
                    <a:pt x="1217" y="363"/>
                  </a:lnTo>
                  <a:lnTo>
                    <a:pt x="1230" y="392"/>
                  </a:lnTo>
                  <a:lnTo>
                    <a:pt x="1241" y="421"/>
                  </a:lnTo>
                  <a:lnTo>
                    <a:pt x="1251" y="450"/>
                  </a:lnTo>
                  <a:lnTo>
                    <a:pt x="1260" y="481"/>
                  </a:lnTo>
                  <a:lnTo>
                    <a:pt x="1267" y="511"/>
                  </a:lnTo>
                  <a:lnTo>
                    <a:pt x="1272" y="543"/>
                  </a:lnTo>
                  <a:lnTo>
                    <a:pt x="1276" y="576"/>
                  </a:lnTo>
                  <a:lnTo>
                    <a:pt x="1279" y="607"/>
                  </a:lnTo>
                  <a:lnTo>
                    <a:pt x="1280" y="640"/>
                  </a:lnTo>
                  <a:lnTo>
                    <a:pt x="1280" y="640"/>
                  </a:lnTo>
                  <a:close/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63" name="Freeform 10">
              <a:extLst>
                <a:ext uri="{FF2B5EF4-FFF2-40B4-BE49-F238E27FC236}">
                  <a16:creationId xmlns:a16="http://schemas.microsoft.com/office/drawing/2014/main" id="{24297B6B-52FE-444B-83CE-E1DB8A6B8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4" y="1189"/>
              <a:ext cx="142" cy="159"/>
            </a:xfrm>
            <a:custGeom>
              <a:avLst/>
              <a:gdLst>
                <a:gd name="T0" fmla="*/ 425 w 570"/>
                <a:gd name="T1" fmla="*/ 0 h 637"/>
                <a:gd name="T2" fmla="*/ 145 w 570"/>
                <a:gd name="T3" fmla="*/ 0 h 637"/>
                <a:gd name="T4" fmla="*/ 145 w 570"/>
                <a:gd name="T5" fmla="*/ 0 h 637"/>
                <a:gd name="T6" fmla="*/ 131 w 570"/>
                <a:gd name="T7" fmla="*/ 0 h 637"/>
                <a:gd name="T8" fmla="*/ 116 w 570"/>
                <a:gd name="T9" fmla="*/ 2 h 637"/>
                <a:gd name="T10" fmla="*/ 102 w 570"/>
                <a:gd name="T11" fmla="*/ 6 h 637"/>
                <a:gd name="T12" fmla="*/ 90 w 570"/>
                <a:gd name="T13" fmla="*/ 11 h 637"/>
                <a:gd name="T14" fmla="*/ 77 w 570"/>
                <a:gd name="T15" fmla="*/ 17 h 637"/>
                <a:gd name="T16" fmla="*/ 65 w 570"/>
                <a:gd name="T17" fmla="*/ 23 h 637"/>
                <a:gd name="T18" fmla="*/ 53 w 570"/>
                <a:gd name="T19" fmla="*/ 32 h 637"/>
                <a:gd name="T20" fmla="*/ 43 w 570"/>
                <a:gd name="T21" fmla="*/ 41 h 637"/>
                <a:gd name="T22" fmla="*/ 34 w 570"/>
                <a:gd name="T23" fmla="*/ 52 h 637"/>
                <a:gd name="T24" fmla="*/ 25 w 570"/>
                <a:gd name="T25" fmla="*/ 63 h 637"/>
                <a:gd name="T26" fmla="*/ 18 w 570"/>
                <a:gd name="T27" fmla="*/ 75 h 637"/>
                <a:gd name="T28" fmla="*/ 12 w 570"/>
                <a:gd name="T29" fmla="*/ 88 h 637"/>
                <a:gd name="T30" fmla="*/ 8 w 570"/>
                <a:gd name="T31" fmla="*/ 102 h 637"/>
                <a:gd name="T32" fmla="*/ 4 w 570"/>
                <a:gd name="T33" fmla="*/ 115 h 637"/>
                <a:gd name="T34" fmla="*/ 2 w 570"/>
                <a:gd name="T35" fmla="*/ 129 h 637"/>
                <a:gd name="T36" fmla="*/ 0 w 570"/>
                <a:gd name="T37" fmla="*/ 144 h 637"/>
                <a:gd name="T38" fmla="*/ 0 w 570"/>
                <a:gd name="T39" fmla="*/ 571 h 637"/>
                <a:gd name="T40" fmla="*/ 0 w 570"/>
                <a:gd name="T41" fmla="*/ 571 h 637"/>
                <a:gd name="T42" fmla="*/ 33 w 570"/>
                <a:gd name="T43" fmla="*/ 587 h 637"/>
                <a:gd name="T44" fmla="*/ 67 w 570"/>
                <a:gd name="T45" fmla="*/ 599 h 637"/>
                <a:gd name="T46" fmla="*/ 101 w 570"/>
                <a:gd name="T47" fmla="*/ 611 h 637"/>
                <a:gd name="T48" fmla="*/ 136 w 570"/>
                <a:gd name="T49" fmla="*/ 621 h 637"/>
                <a:gd name="T50" fmla="*/ 173 w 570"/>
                <a:gd name="T51" fmla="*/ 628 h 637"/>
                <a:gd name="T52" fmla="*/ 209 w 570"/>
                <a:gd name="T53" fmla="*/ 633 h 637"/>
                <a:gd name="T54" fmla="*/ 247 w 570"/>
                <a:gd name="T55" fmla="*/ 637 h 637"/>
                <a:gd name="T56" fmla="*/ 285 w 570"/>
                <a:gd name="T57" fmla="*/ 637 h 637"/>
                <a:gd name="T58" fmla="*/ 285 w 570"/>
                <a:gd name="T59" fmla="*/ 637 h 637"/>
                <a:gd name="T60" fmla="*/ 323 w 570"/>
                <a:gd name="T61" fmla="*/ 637 h 637"/>
                <a:gd name="T62" fmla="*/ 361 w 570"/>
                <a:gd name="T63" fmla="*/ 633 h 637"/>
                <a:gd name="T64" fmla="*/ 397 w 570"/>
                <a:gd name="T65" fmla="*/ 628 h 637"/>
                <a:gd name="T66" fmla="*/ 434 w 570"/>
                <a:gd name="T67" fmla="*/ 621 h 637"/>
                <a:gd name="T68" fmla="*/ 469 w 570"/>
                <a:gd name="T69" fmla="*/ 611 h 637"/>
                <a:gd name="T70" fmla="*/ 503 w 570"/>
                <a:gd name="T71" fmla="*/ 599 h 637"/>
                <a:gd name="T72" fmla="*/ 537 w 570"/>
                <a:gd name="T73" fmla="*/ 587 h 637"/>
                <a:gd name="T74" fmla="*/ 570 w 570"/>
                <a:gd name="T75" fmla="*/ 571 h 637"/>
                <a:gd name="T76" fmla="*/ 570 w 570"/>
                <a:gd name="T77" fmla="*/ 144 h 637"/>
                <a:gd name="T78" fmla="*/ 570 w 570"/>
                <a:gd name="T79" fmla="*/ 144 h 637"/>
                <a:gd name="T80" fmla="*/ 568 w 570"/>
                <a:gd name="T81" fmla="*/ 129 h 637"/>
                <a:gd name="T82" fmla="*/ 566 w 570"/>
                <a:gd name="T83" fmla="*/ 115 h 637"/>
                <a:gd name="T84" fmla="*/ 563 w 570"/>
                <a:gd name="T85" fmla="*/ 102 h 637"/>
                <a:gd name="T86" fmla="*/ 558 w 570"/>
                <a:gd name="T87" fmla="*/ 88 h 637"/>
                <a:gd name="T88" fmla="*/ 552 w 570"/>
                <a:gd name="T89" fmla="*/ 75 h 637"/>
                <a:gd name="T90" fmla="*/ 545 w 570"/>
                <a:gd name="T91" fmla="*/ 63 h 637"/>
                <a:gd name="T92" fmla="*/ 536 w 570"/>
                <a:gd name="T93" fmla="*/ 52 h 637"/>
                <a:gd name="T94" fmla="*/ 527 w 570"/>
                <a:gd name="T95" fmla="*/ 41 h 637"/>
                <a:gd name="T96" fmla="*/ 517 w 570"/>
                <a:gd name="T97" fmla="*/ 32 h 637"/>
                <a:gd name="T98" fmla="*/ 505 w 570"/>
                <a:gd name="T99" fmla="*/ 23 h 637"/>
                <a:gd name="T100" fmla="*/ 493 w 570"/>
                <a:gd name="T101" fmla="*/ 17 h 637"/>
                <a:gd name="T102" fmla="*/ 480 w 570"/>
                <a:gd name="T103" fmla="*/ 11 h 637"/>
                <a:gd name="T104" fmla="*/ 468 w 570"/>
                <a:gd name="T105" fmla="*/ 6 h 637"/>
                <a:gd name="T106" fmla="*/ 454 w 570"/>
                <a:gd name="T107" fmla="*/ 2 h 637"/>
                <a:gd name="T108" fmla="*/ 440 w 570"/>
                <a:gd name="T109" fmla="*/ 0 h 637"/>
                <a:gd name="T110" fmla="*/ 425 w 570"/>
                <a:gd name="T111" fmla="*/ 0 h 637"/>
                <a:gd name="T112" fmla="*/ 425 w 570"/>
                <a:gd name="T113" fmla="*/ 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0" h="637">
                  <a:moveTo>
                    <a:pt x="425" y="0"/>
                  </a:moveTo>
                  <a:lnTo>
                    <a:pt x="145" y="0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2"/>
                  </a:lnTo>
                  <a:lnTo>
                    <a:pt x="102" y="6"/>
                  </a:lnTo>
                  <a:lnTo>
                    <a:pt x="90" y="11"/>
                  </a:lnTo>
                  <a:lnTo>
                    <a:pt x="77" y="17"/>
                  </a:lnTo>
                  <a:lnTo>
                    <a:pt x="65" y="23"/>
                  </a:lnTo>
                  <a:lnTo>
                    <a:pt x="53" y="32"/>
                  </a:lnTo>
                  <a:lnTo>
                    <a:pt x="43" y="41"/>
                  </a:lnTo>
                  <a:lnTo>
                    <a:pt x="34" y="52"/>
                  </a:lnTo>
                  <a:lnTo>
                    <a:pt x="25" y="63"/>
                  </a:lnTo>
                  <a:lnTo>
                    <a:pt x="18" y="75"/>
                  </a:lnTo>
                  <a:lnTo>
                    <a:pt x="12" y="88"/>
                  </a:lnTo>
                  <a:lnTo>
                    <a:pt x="8" y="102"/>
                  </a:lnTo>
                  <a:lnTo>
                    <a:pt x="4" y="115"/>
                  </a:lnTo>
                  <a:lnTo>
                    <a:pt x="2" y="129"/>
                  </a:lnTo>
                  <a:lnTo>
                    <a:pt x="0" y="144"/>
                  </a:lnTo>
                  <a:lnTo>
                    <a:pt x="0" y="571"/>
                  </a:lnTo>
                  <a:lnTo>
                    <a:pt x="0" y="571"/>
                  </a:lnTo>
                  <a:lnTo>
                    <a:pt x="33" y="587"/>
                  </a:lnTo>
                  <a:lnTo>
                    <a:pt x="67" y="599"/>
                  </a:lnTo>
                  <a:lnTo>
                    <a:pt x="101" y="611"/>
                  </a:lnTo>
                  <a:lnTo>
                    <a:pt x="136" y="621"/>
                  </a:lnTo>
                  <a:lnTo>
                    <a:pt x="173" y="628"/>
                  </a:lnTo>
                  <a:lnTo>
                    <a:pt x="209" y="633"/>
                  </a:lnTo>
                  <a:lnTo>
                    <a:pt x="247" y="637"/>
                  </a:lnTo>
                  <a:lnTo>
                    <a:pt x="285" y="637"/>
                  </a:lnTo>
                  <a:lnTo>
                    <a:pt x="285" y="637"/>
                  </a:lnTo>
                  <a:lnTo>
                    <a:pt x="323" y="637"/>
                  </a:lnTo>
                  <a:lnTo>
                    <a:pt x="361" y="633"/>
                  </a:lnTo>
                  <a:lnTo>
                    <a:pt x="397" y="628"/>
                  </a:lnTo>
                  <a:lnTo>
                    <a:pt x="434" y="621"/>
                  </a:lnTo>
                  <a:lnTo>
                    <a:pt x="469" y="611"/>
                  </a:lnTo>
                  <a:lnTo>
                    <a:pt x="503" y="599"/>
                  </a:lnTo>
                  <a:lnTo>
                    <a:pt x="537" y="587"/>
                  </a:lnTo>
                  <a:lnTo>
                    <a:pt x="570" y="571"/>
                  </a:lnTo>
                  <a:lnTo>
                    <a:pt x="570" y="144"/>
                  </a:lnTo>
                  <a:lnTo>
                    <a:pt x="570" y="144"/>
                  </a:lnTo>
                  <a:lnTo>
                    <a:pt x="568" y="129"/>
                  </a:lnTo>
                  <a:lnTo>
                    <a:pt x="566" y="115"/>
                  </a:lnTo>
                  <a:lnTo>
                    <a:pt x="563" y="102"/>
                  </a:lnTo>
                  <a:lnTo>
                    <a:pt x="558" y="88"/>
                  </a:lnTo>
                  <a:lnTo>
                    <a:pt x="552" y="75"/>
                  </a:lnTo>
                  <a:lnTo>
                    <a:pt x="545" y="63"/>
                  </a:lnTo>
                  <a:lnTo>
                    <a:pt x="536" y="52"/>
                  </a:lnTo>
                  <a:lnTo>
                    <a:pt x="527" y="41"/>
                  </a:lnTo>
                  <a:lnTo>
                    <a:pt x="517" y="32"/>
                  </a:lnTo>
                  <a:lnTo>
                    <a:pt x="505" y="23"/>
                  </a:lnTo>
                  <a:lnTo>
                    <a:pt x="493" y="17"/>
                  </a:lnTo>
                  <a:lnTo>
                    <a:pt x="480" y="11"/>
                  </a:lnTo>
                  <a:lnTo>
                    <a:pt x="468" y="6"/>
                  </a:lnTo>
                  <a:lnTo>
                    <a:pt x="454" y="2"/>
                  </a:lnTo>
                  <a:lnTo>
                    <a:pt x="440" y="0"/>
                  </a:lnTo>
                  <a:lnTo>
                    <a:pt x="425" y="0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64" name="Freeform 11">
              <a:extLst>
                <a:ext uri="{FF2B5EF4-FFF2-40B4-BE49-F238E27FC236}">
                  <a16:creationId xmlns:a16="http://schemas.microsoft.com/office/drawing/2014/main" id="{114C2FB1-34C8-1146-96D6-A73305474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6" y="1078"/>
              <a:ext cx="86" cy="86"/>
            </a:xfrm>
            <a:custGeom>
              <a:avLst/>
              <a:gdLst>
                <a:gd name="T0" fmla="*/ 0 w 342"/>
                <a:gd name="T1" fmla="*/ 171 h 342"/>
                <a:gd name="T2" fmla="*/ 3 w 342"/>
                <a:gd name="T3" fmla="*/ 137 h 342"/>
                <a:gd name="T4" fmla="*/ 14 w 342"/>
                <a:gd name="T5" fmla="*/ 104 h 342"/>
                <a:gd name="T6" fmla="*/ 29 w 342"/>
                <a:gd name="T7" fmla="*/ 75 h 342"/>
                <a:gd name="T8" fmla="*/ 50 w 342"/>
                <a:gd name="T9" fmla="*/ 50 h 342"/>
                <a:gd name="T10" fmla="*/ 75 w 342"/>
                <a:gd name="T11" fmla="*/ 30 h 342"/>
                <a:gd name="T12" fmla="*/ 104 w 342"/>
                <a:gd name="T13" fmla="*/ 13 h 342"/>
                <a:gd name="T14" fmla="*/ 137 w 342"/>
                <a:gd name="T15" fmla="*/ 3 h 342"/>
                <a:gd name="T16" fmla="*/ 171 w 342"/>
                <a:gd name="T17" fmla="*/ 0 h 342"/>
                <a:gd name="T18" fmla="*/ 189 w 342"/>
                <a:gd name="T19" fmla="*/ 1 h 342"/>
                <a:gd name="T20" fmla="*/ 221 w 342"/>
                <a:gd name="T21" fmla="*/ 7 h 342"/>
                <a:gd name="T22" fmla="*/ 253 w 342"/>
                <a:gd name="T23" fmla="*/ 21 h 342"/>
                <a:gd name="T24" fmla="*/ 279 w 342"/>
                <a:gd name="T25" fmla="*/ 39 h 342"/>
                <a:gd name="T26" fmla="*/ 303 w 342"/>
                <a:gd name="T27" fmla="*/ 63 h 342"/>
                <a:gd name="T28" fmla="*/ 322 w 342"/>
                <a:gd name="T29" fmla="*/ 89 h 342"/>
                <a:gd name="T30" fmla="*/ 335 w 342"/>
                <a:gd name="T31" fmla="*/ 121 h 342"/>
                <a:gd name="T32" fmla="*/ 341 w 342"/>
                <a:gd name="T33" fmla="*/ 153 h 342"/>
                <a:gd name="T34" fmla="*/ 342 w 342"/>
                <a:gd name="T35" fmla="*/ 171 h 342"/>
                <a:gd name="T36" fmla="*/ 339 w 342"/>
                <a:gd name="T37" fmla="*/ 206 h 342"/>
                <a:gd name="T38" fmla="*/ 328 w 342"/>
                <a:gd name="T39" fmla="*/ 238 h 342"/>
                <a:gd name="T40" fmla="*/ 313 w 342"/>
                <a:gd name="T41" fmla="*/ 267 h 342"/>
                <a:gd name="T42" fmla="*/ 292 w 342"/>
                <a:gd name="T43" fmla="*/ 292 h 342"/>
                <a:gd name="T44" fmla="*/ 267 w 342"/>
                <a:gd name="T45" fmla="*/ 313 h 342"/>
                <a:gd name="T46" fmla="*/ 238 w 342"/>
                <a:gd name="T47" fmla="*/ 328 h 342"/>
                <a:gd name="T48" fmla="*/ 205 w 342"/>
                <a:gd name="T49" fmla="*/ 338 h 342"/>
                <a:gd name="T50" fmla="*/ 171 w 342"/>
                <a:gd name="T51" fmla="*/ 342 h 342"/>
                <a:gd name="T52" fmla="*/ 153 w 342"/>
                <a:gd name="T53" fmla="*/ 341 h 342"/>
                <a:gd name="T54" fmla="*/ 121 w 342"/>
                <a:gd name="T55" fmla="*/ 335 h 342"/>
                <a:gd name="T56" fmla="*/ 89 w 342"/>
                <a:gd name="T57" fmla="*/ 322 h 342"/>
                <a:gd name="T58" fmla="*/ 63 w 342"/>
                <a:gd name="T59" fmla="*/ 303 h 342"/>
                <a:gd name="T60" fmla="*/ 39 w 342"/>
                <a:gd name="T61" fmla="*/ 281 h 342"/>
                <a:gd name="T62" fmla="*/ 21 w 342"/>
                <a:gd name="T63" fmla="*/ 253 h 342"/>
                <a:gd name="T64" fmla="*/ 7 w 342"/>
                <a:gd name="T65" fmla="*/ 223 h 342"/>
                <a:gd name="T66" fmla="*/ 1 w 342"/>
                <a:gd name="T67" fmla="*/ 189 h 342"/>
                <a:gd name="T68" fmla="*/ 0 w 342"/>
                <a:gd name="T69" fmla="*/ 171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2" h="342">
                  <a:moveTo>
                    <a:pt x="0" y="171"/>
                  </a:moveTo>
                  <a:lnTo>
                    <a:pt x="0" y="171"/>
                  </a:lnTo>
                  <a:lnTo>
                    <a:pt x="1" y="153"/>
                  </a:lnTo>
                  <a:lnTo>
                    <a:pt x="3" y="137"/>
                  </a:lnTo>
                  <a:lnTo>
                    <a:pt x="7" y="121"/>
                  </a:lnTo>
                  <a:lnTo>
                    <a:pt x="14" y="104"/>
                  </a:lnTo>
                  <a:lnTo>
                    <a:pt x="21" y="89"/>
                  </a:lnTo>
                  <a:lnTo>
                    <a:pt x="29" y="75"/>
                  </a:lnTo>
                  <a:lnTo>
                    <a:pt x="39" y="63"/>
                  </a:lnTo>
                  <a:lnTo>
                    <a:pt x="50" y="50"/>
                  </a:lnTo>
                  <a:lnTo>
                    <a:pt x="63" y="39"/>
                  </a:lnTo>
                  <a:lnTo>
                    <a:pt x="75" y="30"/>
                  </a:lnTo>
                  <a:lnTo>
                    <a:pt x="89" y="21"/>
                  </a:lnTo>
                  <a:lnTo>
                    <a:pt x="104" y="13"/>
                  </a:lnTo>
                  <a:lnTo>
                    <a:pt x="121" y="7"/>
                  </a:lnTo>
                  <a:lnTo>
                    <a:pt x="137" y="3"/>
                  </a:lnTo>
                  <a:lnTo>
                    <a:pt x="153" y="1"/>
                  </a:lnTo>
                  <a:lnTo>
                    <a:pt x="171" y="0"/>
                  </a:lnTo>
                  <a:lnTo>
                    <a:pt x="171" y="0"/>
                  </a:lnTo>
                  <a:lnTo>
                    <a:pt x="189" y="1"/>
                  </a:lnTo>
                  <a:lnTo>
                    <a:pt x="205" y="3"/>
                  </a:lnTo>
                  <a:lnTo>
                    <a:pt x="221" y="7"/>
                  </a:lnTo>
                  <a:lnTo>
                    <a:pt x="238" y="13"/>
                  </a:lnTo>
                  <a:lnTo>
                    <a:pt x="253" y="21"/>
                  </a:lnTo>
                  <a:lnTo>
                    <a:pt x="267" y="30"/>
                  </a:lnTo>
                  <a:lnTo>
                    <a:pt x="279" y="39"/>
                  </a:lnTo>
                  <a:lnTo>
                    <a:pt x="292" y="50"/>
                  </a:lnTo>
                  <a:lnTo>
                    <a:pt x="303" y="63"/>
                  </a:lnTo>
                  <a:lnTo>
                    <a:pt x="313" y="75"/>
                  </a:lnTo>
                  <a:lnTo>
                    <a:pt x="322" y="89"/>
                  </a:lnTo>
                  <a:lnTo>
                    <a:pt x="328" y="104"/>
                  </a:lnTo>
                  <a:lnTo>
                    <a:pt x="335" y="121"/>
                  </a:lnTo>
                  <a:lnTo>
                    <a:pt x="339" y="137"/>
                  </a:lnTo>
                  <a:lnTo>
                    <a:pt x="341" y="153"/>
                  </a:lnTo>
                  <a:lnTo>
                    <a:pt x="342" y="171"/>
                  </a:lnTo>
                  <a:lnTo>
                    <a:pt x="342" y="171"/>
                  </a:lnTo>
                  <a:lnTo>
                    <a:pt x="341" y="189"/>
                  </a:lnTo>
                  <a:lnTo>
                    <a:pt x="339" y="206"/>
                  </a:lnTo>
                  <a:lnTo>
                    <a:pt x="335" y="223"/>
                  </a:lnTo>
                  <a:lnTo>
                    <a:pt x="328" y="238"/>
                  </a:lnTo>
                  <a:lnTo>
                    <a:pt x="322" y="253"/>
                  </a:lnTo>
                  <a:lnTo>
                    <a:pt x="313" y="267"/>
                  </a:lnTo>
                  <a:lnTo>
                    <a:pt x="303" y="281"/>
                  </a:lnTo>
                  <a:lnTo>
                    <a:pt x="292" y="292"/>
                  </a:lnTo>
                  <a:lnTo>
                    <a:pt x="279" y="303"/>
                  </a:lnTo>
                  <a:lnTo>
                    <a:pt x="267" y="313"/>
                  </a:lnTo>
                  <a:lnTo>
                    <a:pt x="253" y="322"/>
                  </a:lnTo>
                  <a:lnTo>
                    <a:pt x="238" y="328"/>
                  </a:lnTo>
                  <a:lnTo>
                    <a:pt x="221" y="335"/>
                  </a:lnTo>
                  <a:lnTo>
                    <a:pt x="205" y="338"/>
                  </a:lnTo>
                  <a:lnTo>
                    <a:pt x="189" y="341"/>
                  </a:lnTo>
                  <a:lnTo>
                    <a:pt x="171" y="342"/>
                  </a:lnTo>
                  <a:lnTo>
                    <a:pt x="171" y="342"/>
                  </a:lnTo>
                  <a:lnTo>
                    <a:pt x="153" y="341"/>
                  </a:lnTo>
                  <a:lnTo>
                    <a:pt x="137" y="338"/>
                  </a:lnTo>
                  <a:lnTo>
                    <a:pt x="121" y="335"/>
                  </a:lnTo>
                  <a:lnTo>
                    <a:pt x="104" y="328"/>
                  </a:lnTo>
                  <a:lnTo>
                    <a:pt x="89" y="322"/>
                  </a:lnTo>
                  <a:lnTo>
                    <a:pt x="75" y="313"/>
                  </a:lnTo>
                  <a:lnTo>
                    <a:pt x="63" y="303"/>
                  </a:lnTo>
                  <a:lnTo>
                    <a:pt x="50" y="292"/>
                  </a:lnTo>
                  <a:lnTo>
                    <a:pt x="39" y="281"/>
                  </a:lnTo>
                  <a:lnTo>
                    <a:pt x="29" y="267"/>
                  </a:lnTo>
                  <a:lnTo>
                    <a:pt x="21" y="253"/>
                  </a:lnTo>
                  <a:lnTo>
                    <a:pt x="14" y="238"/>
                  </a:lnTo>
                  <a:lnTo>
                    <a:pt x="7" y="223"/>
                  </a:lnTo>
                  <a:lnTo>
                    <a:pt x="3" y="206"/>
                  </a:lnTo>
                  <a:lnTo>
                    <a:pt x="1" y="189"/>
                  </a:lnTo>
                  <a:lnTo>
                    <a:pt x="0" y="171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65" name="Rectangle: Rounded Corners 414">
            <a:extLst>
              <a:ext uri="{FF2B5EF4-FFF2-40B4-BE49-F238E27FC236}">
                <a16:creationId xmlns:a16="http://schemas.microsoft.com/office/drawing/2014/main" id="{FE07A20B-71DA-1047-BF2A-65803B5B0121}"/>
              </a:ext>
            </a:extLst>
          </p:cNvPr>
          <p:cNvSpPr/>
          <p:nvPr/>
        </p:nvSpPr>
        <p:spPr>
          <a:xfrm>
            <a:off x="2803483" y="3269378"/>
            <a:ext cx="276318" cy="271398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+mn-cs"/>
              </a:rPr>
              <a:t>6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621180" y="2685094"/>
            <a:ext cx="630382" cy="617358"/>
            <a:chOff x="792295" y="1652355"/>
            <a:chExt cx="630382" cy="617358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0382" y="1652355"/>
              <a:ext cx="509056" cy="353942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792295" y="1992714"/>
              <a:ext cx="6303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TT Light"/>
                  <a:ea typeface="ＭＳ Ｐゴシック" charset="0"/>
                </a:rPr>
                <a:t>Cisco </a:t>
              </a: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TT Light"/>
                  <a:ea typeface="ＭＳ Ｐゴシック" charset="0"/>
                </a:rPr>
                <a:t>DNA</a:t>
              </a: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TT Light"/>
                  <a:ea typeface="ＭＳ Ｐゴシック" charset="0"/>
                </a:rPr>
                <a:t> Center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51543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 130">
            <a:extLst>
              <a:ext uri="{FF2B5EF4-FFF2-40B4-BE49-F238E27FC236}">
                <a16:creationId xmlns:a16="http://schemas.microsoft.com/office/drawing/2014/main" id="{9D5DC841-F56C-4263-BE19-9293062374AE}"/>
              </a:ext>
            </a:extLst>
          </p:cNvPr>
          <p:cNvGrpSpPr/>
          <p:nvPr/>
        </p:nvGrpSpPr>
        <p:grpSpPr>
          <a:xfrm rot="5400000">
            <a:off x="5236051" y="4764"/>
            <a:ext cx="5988051" cy="5143500"/>
            <a:chOff x="2771775" y="0"/>
            <a:chExt cx="5988051" cy="5143500"/>
          </a:xfrm>
          <a:gradFill flip="none" rotWithShape="1">
            <a:gsLst>
              <a:gs pos="0">
                <a:schemeClr val="tx1">
                  <a:lumMod val="10000"/>
                  <a:lumOff val="90000"/>
                </a:schemeClr>
              </a:gs>
              <a:gs pos="100000">
                <a:schemeClr val="bg2">
                  <a:lumMod val="95000"/>
                </a:schemeClr>
              </a:gs>
            </a:gsLst>
            <a:path path="circle">
              <a:fillToRect l="100000" b="100000"/>
            </a:path>
            <a:tileRect t="-100000" r="-100000"/>
          </a:gradFill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AAFCFEBA-5121-415D-A0C1-09AD303543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68788" y="3429000"/>
              <a:ext cx="266700" cy="261938"/>
            </a:xfrm>
            <a:custGeom>
              <a:avLst/>
              <a:gdLst>
                <a:gd name="T0" fmla="*/ 49 w 60"/>
                <a:gd name="T1" fmla="*/ 0 h 59"/>
                <a:gd name="T2" fmla="*/ 12 w 60"/>
                <a:gd name="T3" fmla="*/ 0 h 59"/>
                <a:gd name="T4" fmla="*/ 0 w 60"/>
                <a:gd name="T5" fmla="*/ 11 h 59"/>
                <a:gd name="T6" fmla="*/ 0 w 60"/>
                <a:gd name="T7" fmla="*/ 48 h 59"/>
                <a:gd name="T8" fmla="*/ 12 w 60"/>
                <a:gd name="T9" fmla="*/ 59 h 59"/>
                <a:gd name="T10" fmla="*/ 49 w 60"/>
                <a:gd name="T11" fmla="*/ 59 h 59"/>
                <a:gd name="T12" fmla="*/ 60 w 60"/>
                <a:gd name="T13" fmla="*/ 48 h 59"/>
                <a:gd name="T14" fmla="*/ 60 w 60"/>
                <a:gd name="T15" fmla="*/ 11 h 59"/>
                <a:gd name="T16" fmla="*/ 49 w 60"/>
                <a:gd name="T17" fmla="*/ 0 h 59"/>
                <a:gd name="T18" fmla="*/ 58 w 60"/>
                <a:gd name="T19" fmla="*/ 48 h 59"/>
                <a:gd name="T20" fmla="*/ 49 w 60"/>
                <a:gd name="T21" fmla="*/ 57 h 59"/>
                <a:gd name="T22" fmla="*/ 12 w 60"/>
                <a:gd name="T23" fmla="*/ 57 h 59"/>
                <a:gd name="T24" fmla="*/ 3 w 60"/>
                <a:gd name="T25" fmla="*/ 48 h 59"/>
                <a:gd name="T26" fmla="*/ 3 w 60"/>
                <a:gd name="T27" fmla="*/ 11 h 59"/>
                <a:gd name="T28" fmla="*/ 12 w 60"/>
                <a:gd name="T29" fmla="*/ 2 h 59"/>
                <a:gd name="T30" fmla="*/ 49 w 60"/>
                <a:gd name="T31" fmla="*/ 2 h 59"/>
                <a:gd name="T32" fmla="*/ 58 w 60"/>
                <a:gd name="T33" fmla="*/ 11 h 59"/>
                <a:gd name="T34" fmla="*/ 58 w 60"/>
                <a:gd name="T35" fmla="*/ 4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59">
                  <a:moveTo>
                    <a:pt x="49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5"/>
                    <a:pt x="0" y="1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4"/>
                    <a:pt x="6" y="59"/>
                    <a:pt x="12" y="59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5" y="59"/>
                    <a:pt x="60" y="54"/>
                    <a:pt x="60" y="48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5"/>
                    <a:pt x="55" y="0"/>
                    <a:pt x="49" y="0"/>
                  </a:cubicBezTo>
                  <a:close/>
                  <a:moveTo>
                    <a:pt x="58" y="48"/>
                  </a:moveTo>
                  <a:cubicBezTo>
                    <a:pt x="58" y="53"/>
                    <a:pt x="54" y="57"/>
                    <a:pt x="49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7" y="57"/>
                    <a:pt x="3" y="53"/>
                    <a:pt x="3" y="48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6"/>
                    <a:pt x="7" y="2"/>
                    <a:pt x="12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4" y="2"/>
                    <a:pt x="58" y="6"/>
                    <a:pt x="58" y="11"/>
                  </a:cubicBezTo>
                  <a:lnTo>
                    <a:pt x="58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7D68C948-03C1-47B6-933D-313182A640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8475" y="3535363"/>
              <a:ext cx="312738" cy="309563"/>
            </a:xfrm>
            <a:custGeom>
              <a:avLst/>
              <a:gdLst>
                <a:gd name="T0" fmla="*/ 57 w 70"/>
                <a:gd name="T1" fmla="*/ 0 h 70"/>
                <a:gd name="T2" fmla="*/ 13 w 70"/>
                <a:gd name="T3" fmla="*/ 0 h 70"/>
                <a:gd name="T4" fmla="*/ 0 w 70"/>
                <a:gd name="T5" fmla="*/ 13 h 70"/>
                <a:gd name="T6" fmla="*/ 0 w 70"/>
                <a:gd name="T7" fmla="*/ 57 h 70"/>
                <a:gd name="T8" fmla="*/ 13 w 70"/>
                <a:gd name="T9" fmla="*/ 70 h 70"/>
                <a:gd name="T10" fmla="*/ 57 w 70"/>
                <a:gd name="T11" fmla="*/ 70 h 70"/>
                <a:gd name="T12" fmla="*/ 70 w 70"/>
                <a:gd name="T13" fmla="*/ 57 h 70"/>
                <a:gd name="T14" fmla="*/ 70 w 70"/>
                <a:gd name="T15" fmla="*/ 13 h 70"/>
                <a:gd name="T16" fmla="*/ 57 w 70"/>
                <a:gd name="T17" fmla="*/ 0 h 70"/>
                <a:gd name="T18" fmla="*/ 68 w 70"/>
                <a:gd name="T19" fmla="*/ 57 h 70"/>
                <a:gd name="T20" fmla="*/ 57 w 70"/>
                <a:gd name="T21" fmla="*/ 69 h 70"/>
                <a:gd name="T22" fmla="*/ 13 w 70"/>
                <a:gd name="T23" fmla="*/ 69 h 70"/>
                <a:gd name="T24" fmla="*/ 2 w 70"/>
                <a:gd name="T25" fmla="*/ 57 h 70"/>
                <a:gd name="T26" fmla="*/ 2 w 70"/>
                <a:gd name="T27" fmla="*/ 13 h 70"/>
                <a:gd name="T28" fmla="*/ 13 w 70"/>
                <a:gd name="T29" fmla="*/ 2 h 70"/>
                <a:gd name="T30" fmla="*/ 57 w 70"/>
                <a:gd name="T31" fmla="*/ 2 h 70"/>
                <a:gd name="T32" fmla="*/ 68 w 70"/>
                <a:gd name="T33" fmla="*/ 13 h 70"/>
                <a:gd name="T34" fmla="*/ 68 w 70"/>
                <a:gd name="T35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0" h="70">
                  <a:moveTo>
                    <a:pt x="57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4"/>
                    <a:pt x="6" y="70"/>
                    <a:pt x="13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64" y="70"/>
                    <a:pt x="70" y="64"/>
                    <a:pt x="70" y="57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0" y="6"/>
                    <a:pt x="64" y="0"/>
                    <a:pt x="57" y="0"/>
                  </a:cubicBezTo>
                  <a:close/>
                  <a:moveTo>
                    <a:pt x="68" y="57"/>
                  </a:moveTo>
                  <a:cubicBezTo>
                    <a:pt x="68" y="64"/>
                    <a:pt x="63" y="69"/>
                    <a:pt x="57" y="69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7" y="69"/>
                    <a:pt x="2" y="64"/>
                    <a:pt x="2" y="57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7"/>
                    <a:pt x="7" y="2"/>
                    <a:pt x="13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3" y="2"/>
                    <a:pt x="68" y="7"/>
                    <a:pt x="68" y="13"/>
                  </a:cubicBezTo>
                  <a:lnTo>
                    <a:pt x="6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197740D4-33FF-4B22-9994-99252281AA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0675" y="3322638"/>
              <a:ext cx="204788" cy="203200"/>
            </a:xfrm>
            <a:custGeom>
              <a:avLst/>
              <a:gdLst>
                <a:gd name="T0" fmla="*/ 37 w 46"/>
                <a:gd name="T1" fmla="*/ 0 h 46"/>
                <a:gd name="T2" fmla="*/ 9 w 46"/>
                <a:gd name="T3" fmla="*/ 0 h 46"/>
                <a:gd name="T4" fmla="*/ 0 w 46"/>
                <a:gd name="T5" fmla="*/ 8 h 46"/>
                <a:gd name="T6" fmla="*/ 0 w 46"/>
                <a:gd name="T7" fmla="*/ 37 h 46"/>
                <a:gd name="T8" fmla="*/ 9 w 46"/>
                <a:gd name="T9" fmla="*/ 46 h 46"/>
                <a:gd name="T10" fmla="*/ 37 w 46"/>
                <a:gd name="T11" fmla="*/ 46 h 46"/>
                <a:gd name="T12" fmla="*/ 46 w 46"/>
                <a:gd name="T13" fmla="*/ 37 h 46"/>
                <a:gd name="T14" fmla="*/ 46 w 46"/>
                <a:gd name="T15" fmla="*/ 8 h 46"/>
                <a:gd name="T16" fmla="*/ 37 w 46"/>
                <a:gd name="T17" fmla="*/ 0 h 46"/>
                <a:gd name="T18" fmla="*/ 45 w 46"/>
                <a:gd name="T19" fmla="*/ 37 h 46"/>
                <a:gd name="T20" fmla="*/ 37 w 46"/>
                <a:gd name="T21" fmla="*/ 44 h 46"/>
                <a:gd name="T22" fmla="*/ 9 w 46"/>
                <a:gd name="T23" fmla="*/ 44 h 46"/>
                <a:gd name="T24" fmla="*/ 1 w 46"/>
                <a:gd name="T25" fmla="*/ 37 h 46"/>
                <a:gd name="T26" fmla="*/ 1 w 46"/>
                <a:gd name="T27" fmla="*/ 8 h 46"/>
                <a:gd name="T28" fmla="*/ 9 w 46"/>
                <a:gd name="T29" fmla="*/ 1 h 46"/>
                <a:gd name="T30" fmla="*/ 37 w 46"/>
                <a:gd name="T31" fmla="*/ 1 h 46"/>
                <a:gd name="T32" fmla="*/ 45 w 46"/>
                <a:gd name="T33" fmla="*/ 8 h 46"/>
                <a:gd name="T34" fmla="*/ 45 w 46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6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9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42" y="46"/>
                    <a:pt x="46" y="42"/>
                    <a:pt x="46" y="37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4"/>
                    <a:pt x="42" y="0"/>
                    <a:pt x="37" y="0"/>
                  </a:cubicBezTo>
                  <a:close/>
                  <a:moveTo>
                    <a:pt x="45" y="37"/>
                  </a:moveTo>
                  <a:cubicBezTo>
                    <a:pt x="45" y="41"/>
                    <a:pt x="41" y="44"/>
                    <a:pt x="37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1" y="41"/>
                    <a:pt x="1" y="3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4"/>
                    <a:pt x="5" y="1"/>
                    <a:pt x="9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41" y="1"/>
                    <a:pt x="45" y="4"/>
                    <a:pt x="45" y="8"/>
                  </a:cubicBezTo>
                  <a:lnTo>
                    <a:pt x="45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5DC64E90-74DF-4F50-B338-227FAA9927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97350" y="3602038"/>
              <a:ext cx="165100" cy="168275"/>
            </a:xfrm>
            <a:custGeom>
              <a:avLst/>
              <a:gdLst>
                <a:gd name="T0" fmla="*/ 30 w 37"/>
                <a:gd name="T1" fmla="*/ 0 h 38"/>
                <a:gd name="T2" fmla="*/ 7 w 37"/>
                <a:gd name="T3" fmla="*/ 0 h 38"/>
                <a:gd name="T4" fmla="*/ 0 w 37"/>
                <a:gd name="T5" fmla="*/ 7 h 38"/>
                <a:gd name="T6" fmla="*/ 0 w 37"/>
                <a:gd name="T7" fmla="*/ 30 h 38"/>
                <a:gd name="T8" fmla="*/ 7 w 37"/>
                <a:gd name="T9" fmla="*/ 38 h 38"/>
                <a:gd name="T10" fmla="*/ 30 w 37"/>
                <a:gd name="T11" fmla="*/ 38 h 38"/>
                <a:gd name="T12" fmla="*/ 37 w 37"/>
                <a:gd name="T13" fmla="*/ 30 h 38"/>
                <a:gd name="T14" fmla="*/ 37 w 37"/>
                <a:gd name="T15" fmla="*/ 7 h 38"/>
                <a:gd name="T16" fmla="*/ 30 w 37"/>
                <a:gd name="T17" fmla="*/ 0 h 38"/>
                <a:gd name="T18" fmla="*/ 36 w 37"/>
                <a:gd name="T19" fmla="*/ 30 h 38"/>
                <a:gd name="T20" fmla="*/ 30 w 37"/>
                <a:gd name="T21" fmla="*/ 36 h 38"/>
                <a:gd name="T22" fmla="*/ 7 w 37"/>
                <a:gd name="T23" fmla="*/ 36 h 38"/>
                <a:gd name="T24" fmla="*/ 1 w 37"/>
                <a:gd name="T25" fmla="*/ 30 h 38"/>
                <a:gd name="T26" fmla="*/ 1 w 37"/>
                <a:gd name="T27" fmla="*/ 7 h 38"/>
                <a:gd name="T28" fmla="*/ 7 w 37"/>
                <a:gd name="T29" fmla="*/ 1 h 38"/>
                <a:gd name="T30" fmla="*/ 30 w 37"/>
                <a:gd name="T31" fmla="*/ 1 h 38"/>
                <a:gd name="T32" fmla="*/ 36 w 37"/>
                <a:gd name="T33" fmla="*/ 7 h 38"/>
                <a:gd name="T34" fmla="*/ 36 w 37"/>
                <a:gd name="T35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38">
                  <a:moveTo>
                    <a:pt x="3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4"/>
                    <a:pt x="3" y="38"/>
                    <a:pt x="7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4" y="38"/>
                    <a:pt x="37" y="34"/>
                    <a:pt x="37" y="30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7" y="3"/>
                    <a:pt x="34" y="0"/>
                    <a:pt x="30" y="0"/>
                  </a:cubicBezTo>
                  <a:close/>
                  <a:moveTo>
                    <a:pt x="36" y="30"/>
                  </a:moveTo>
                  <a:cubicBezTo>
                    <a:pt x="36" y="34"/>
                    <a:pt x="33" y="36"/>
                    <a:pt x="30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4" y="36"/>
                    <a:pt x="1" y="34"/>
                    <a:pt x="1" y="3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3" y="1"/>
                    <a:pt x="36" y="4"/>
                    <a:pt x="36" y="7"/>
                  </a:cubicBezTo>
                  <a:lnTo>
                    <a:pt x="36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5DEADD94-F10B-4C8F-B071-F4CE24A3A0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3525" y="3473450"/>
              <a:ext cx="114300" cy="114300"/>
            </a:xfrm>
            <a:custGeom>
              <a:avLst/>
              <a:gdLst>
                <a:gd name="T0" fmla="*/ 21 w 26"/>
                <a:gd name="T1" fmla="*/ 0 h 26"/>
                <a:gd name="T2" fmla="*/ 6 w 26"/>
                <a:gd name="T3" fmla="*/ 0 h 26"/>
                <a:gd name="T4" fmla="*/ 0 w 26"/>
                <a:gd name="T5" fmla="*/ 5 h 26"/>
                <a:gd name="T6" fmla="*/ 0 w 26"/>
                <a:gd name="T7" fmla="*/ 21 h 26"/>
                <a:gd name="T8" fmla="*/ 6 w 26"/>
                <a:gd name="T9" fmla="*/ 26 h 26"/>
                <a:gd name="T10" fmla="*/ 21 w 26"/>
                <a:gd name="T11" fmla="*/ 26 h 26"/>
                <a:gd name="T12" fmla="*/ 26 w 26"/>
                <a:gd name="T13" fmla="*/ 21 h 26"/>
                <a:gd name="T14" fmla="*/ 26 w 26"/>
                <a:gd name="T15" fmla="*/ 5 h 26"/>
                <a:gd name="T16" fmla="*/ 21 w 26"/>
                <a:gd name="T17" fmla="*/ 0 h 26"/>
                <a:gd name="T18" fmla="*/ 25 w 26"/>
                <a:gd name="T19" fmla="*/ 21 h 26"/>
                <a:gd name="T20" fmla="*/ 21 w 26"/>
                <a:gd name="T21" fmla="*/ 24 h 26"/>
                <a:gd name="T22" fmla="*/ 6 w 26"/>
                <a:gd name="T23" fmla="*/ 24 h 26"/>
                <a:gd name="T24" fmla="*/ 2 w 26"/>
                <a:gd name="T25" fmla="*/ 21 h 26"/>
                <a:gd name="T26" fmla="*/ 2 w 26"/>
                <a:gd name="T27" fmla="*/ 5 h 26"/>
                <a:gd name="T28" fmla="*/ 6 w 26"/>
                <a:gd name="T29" fmla="*/ 2 h 26"/>
                <a:gd name="T30" fmla="*/ 21 w 26"/>
                <a:gd name="T31" fmla="*/ 2 h 26"/>
                <a:gd name="T32" fmla="*/ 25 w 26"/>
                <a:gd name="T33" fmla="*/ 5 h 26"/>
                <a:gd name="T34" fmla="*/ 25 w 26"/>
                <a:gd name="T35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6">
                  <a:moveTo>
                    <a:pt x="2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3" y="26"/>
                    <a:pt x="6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4" y="26"/>
                    <a:pt x="26" y="24"/>
                    <a:pt x="26" y="21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2"/>
                    <a:pt x="24" y="0"/>
                    <a:pt x="21" y="0"/>
                  </a:cubicBezTo>
                  <a:close/>
                  <a:moveTo>
                    <a:pt x="25" y="21"/>
                  </a:moveTo>
                  <a:cubicBezTo>
                    <a:pt x="25" y="23"/>
                    <a:pt x="23" y="24"/>
                    <a:pt x="21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4" y="24"/>
                    <a:pt x="2" y="23"/>
                    <a:pt x="2" y="2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4" y="2"/>
                    <a:pt x="6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2"/>
                    <a:pt x="25" y="3"/>
                    <a:pt x="25" y="5"/>
                  </a:cubicBezTo>
                  <a:lnTo>
                    <a:pt x="25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92061F79-CBC8-4E67-965B-B791A07AB2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8925" y="3770313"/>
              <a:ext cx="88900" cy="88900"/>
            </a:xfrm>
            <a:custGeom>
              <a:avLst/>
              <a:gdLst>
                <a:gd name="T0" fmla="*/ 16 w 20"/>
                <a:gd name="T1" fmla="*/ 0 h 20"/>
                <a:gd name="T2" fmla="*/ 4 w 20"/>
                <a:gd name="T3" fmla="*/ 0 h 20"/>
                <a:gd name="T4" fmla="*/ 0 w 20"/>
                <a:gd name="T5" fmla="*/ 4 h 20"/>
                <a:gd name="T6" fmla="*/ 0 w 20"/>
                <a:gd name="T7" fmla="*/ 16 h 20"/>
                <a:gd name="T8" fmla="*/ 4 w 20"/>
                <a:gd name="T9" fmla="*/ 20 h 20"/>
                <a:gd name="T10" fmla="*/ 16 w 20"/>
                <a:gd name="T11" fmla="*/ 20 h 20"/>
                <a:gd name="T12" fmla="*/ 20 w 20"/>
                <a:gd name="T13" fmla="*/ 16 h 20"/>
                <a:gd name="T14" fmla="*/ 20 w 20"/>
                <a:gd name="T15" fmla="*/ 4 h 20"/>
                <a:gd name="T16" fmla="*/ 16 w 20"/>
                <a:gd name="T17" fmla="*/ 0 h 20"/>
                <a:gd name="T18" fmla="*/ 19 w 20"/>
                <a:gd name="T19" fmla="*/ 16 h 20"/>
                <a:gd name="T20" fmla="*/ 16 w 20"/>
                <a:gd name="T21" fmla="*/ 18 h 20"/>
                <a:gd name="T22" fmla="*/ 4 w 20"/>
                <a:gd name="T23" fmla="*/ 18 h 20"/>
                <a:gd name="T24" fmla="*/ 2 w 20"/>
                <a:gd name="T25" fmla="*/ 16 h 20"/>
                <a:gd name="T26" fmla="*/ 2 w 20"/>
                <a:gd name="T27" fmla="*/ 4 h 20"/>
                <a:gd name="T28" fmla="*/ 4 w 20"/>
                <a:gd name="T29" fmla="*/ 1 h 20"/>
                <a:gd name="T30" fmla="*/ 16 w 20"/>
                <a:gd name="T31" fmla="*/ 1 h 20"/>
                <a:gd name="T32" fmla="*/ 19 w 20"/>
                <a:gd name="T33" fmla="*/ 4 h 20"/>
                <a:gd name="T34" fmla="*/ 19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8"/>
                    <a:pt x="2" y="20"/>
                    <a:pt x="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8" y="20"/>
                    <a:pt x="20" y="18"/>
                    <a:pt x="20" y="16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2"/>
                    <a:pt x="18" y="0"/>
                    <a:pt x="16" y="0"/>
                  </a:cubicBezTo>
                  <a:close/>
                  <a:moveTo>
                    <a:pt x="19" y="16"/>
                  </a:moveTo>
                  <a:cubicBezTo>
                    <a:pt x="19" y="17"/>
                    <a:pt x="17" y="18"/>
                    <a:pt x="16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2" y="17"/>
                    <a:pt x="2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3" y="1"/>
                    <a:pt x="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1"/>
                    <a:pt x="19" y="3"/>
                    <a:pt x="19" y="4"/>
                  </a:cubicBezTo>
                  <a:lnTo>
                    <a:pt x="19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Oval 11">
              <a:extLst>
                <a:ext uri="{FF2B5EF4-FFF2-40B4-BE49-F238E27FC236}">
                  <a16:creationId xmlns:a16="http://schemas.microsoft.com/office/drawing/2014/main" id="{559B04CA-6EAE-4C75-9591-388AE54AE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563" y="3513138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B169ACE0-A7AA-4002-8E87-EF0AE9E327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5800" y="3503613"/>
              <a:ext cx="71438" cy="71438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3 h 16"/>
                <a:gd name="T12" fmla="*/ 3 w 16"/>
                <a:gd name="T13" fmla="*/ 8 h 16"/>
                <a:gd name="T14" fmla="*/ 8 w 16"/>
                <a:gd name="T15" fmla="*/ 3 h 16"/>
                <a:gd name="T16" fmla="*/ 13 w 16"/>
                <a:gd name="T17" fmla="*/ 8 h 16"/>
                <a:gd name="T18" fmla="*/ 8 w 16"/>
                <a:gd name="T1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3"/>
                    <a:pt x="3" y="16"/>
                    <a:pt x="8" y="16"/>
                  </a:cubicBezTo>
                  <a:cubicBezTo>
                    <a:pt x="12" y="16"/>
                    <a:pt x="16" y="13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lose/>
                  <a:moveTo>
                    <a:pt x="8" y="13"/>
                  </a:moveTo>
                  <a:cubicBezTo>
                    <a:pt x="5" y="13"/>
                    <a:pt x="3" y="11"/>
                    <a:pt x="3" y="8"/>
                  </a:cubicBezTo>
                  <a:cubicBezTo>
                    <a:pt x="3" y="6"/>
                    <a:pt x="5" y="3"/>
                    <a:pt x="8" y="3"/>
                  </a:cubicBezTo>
                  <a:cubicBezTo>
                    <a:pt x="10" y="3"/>
                    <a:pt x="13" y="6"/>
                    <a:pt x="13" y="8"/>
                  </a:cubicBezTo>
                  <a:cubicBezTo>
                    <a:pt x="13" y="11"/>
                    <a:pt x="10" y="13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96A2F95E-9653-4E50-A8B4-9EE23E1C32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88225" y="1412875"/>
              <a:ext cx="200025" cy="200025"/>
            </a:xfrm>
            <a:custGeom>
              <a:avLst/>
              <a:gdLst>
                <a:gd name="T0" fmla="*/ 36 w 45"/>
                <a:gd name="T1" fmla="*/ 0 h 45"/>
                <a:gd name="T2" fmla="*/ 9 w 45"/>
                <a:gd name="T3" fmla="*/ 0 h 45"/>
                <a:gd name="T4" fmla="*/ 0 w 45"/>
                <a:gd name="T5" fmla="*/ 9 h 45"/>
                <a:gd name="T6" fmla="*/ 0 w 45"/>
                <a:gd name="T7" fmla="*/ 37 h 45"/>
                <a:gd name="T8" fmla="*/ 9 w 45"/>
                <a:gd name="T9" fmla="*/ 45 h 45"/>
                <a:gd name="T10" fmla="*/ 36 w 45"/>
                <a:gd name="T11" fmla="*/ 45 h 45"/>
                <a:gd name="T12" fmla="*/ 45 w 45"/>
                <a:gd name="T13" fmla="*/ 37 h 45"/>
                <a:gd name="T14" fmla="*/ 45 w 45"/>
                <a:gd name="T15" fmla="*/ 9 h 45"/>
                <a:gd name="T16" fmla="*/ 36 w 45"/>
                <a:gd name="T17" fmla="*/ 0 h 45"/>
                <a:gd name="T18" fmla="*/ 44 w 45"/>
                <a:gd name="T19" fmla="*/ 37 h 45"/>
                <a:gd name="T20" fmla="*/ 36 w 45"/>
                <a:gd name="T21" fmla="*/ 44 h 45"/>
                <a:gd name="T22" fmla="*/ 9 w 45"/>
                <a:gd name="T23" fmla="*/ 44 h 45"/>
                <a:gd name="T24" fmla="*/ 2 w 45"/>
                <a:gd name="T25" fmla="*/ 37 h 45"/>
                <a:gd name="T26" fmla="*/ 2 w 45"/>
                <a:gd name="T27" fmla="*/ 9 h 45"/>
                <a:gd name="T28" fmla="*/ 9 w 45"/>
                <a:gd name="T29" fmla="*/ 2 h 45"/>
                <a:gd name="T30" fmla="*/ 36 w 45"/>
                <a:gd name="T31" fmla="*/ 2 h 45"/>
                <a:gd name="T32" fmla="*/ 44 w 45"/>
                <a:gd name="T33" fmla="*/ 9 h 45"/>
                <a:gd name="T34" fmla="*/ 44 w 45"/>
                <a:gd name="T35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5">
                  <a:moveTo>
                    <a:pt x="3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5"/>
                    <a:pt x="9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41" y="45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6" y="0"/>
                  </a:cubicBezTo>
                  <a:close/>
                  <a:moveTo>
                    <a:pt x="44" y="37"/>
                  </a:moveTo>
                  <a:cubicBezTo>
                    <a:pt x="44" y="41"/>
                    <a:pt x="40" y="44"/>
                    <a:pt x="36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1"/>
                    <a:pt x="2" y="3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40" y="2"/>
                    <a:pt x="44" y="5"/>
                    <a:pt x="44" y="9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4">
              <a:extLst>
                <a:ext uri="{FF2B5EF4-FFF2-40B4-BE49-F238E27FC236}">
                  <a16:creationId xmlns:a16="http://schemas.microsoft.com/office/drawing/2014/main" id="{9689664F-9F74-46C4-B8B2-7AB0A7B21D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0113" y="1652588"/>
              <a:ext cx="284163" cy="284163"/>
            </a:xfrm>
            <a:custGeom>
              <a:avLst/>
              <a:gdLst>
                <a:gd name="T0" fmla="*/ 52 w 64"/>
                <a:gd name="T1" fmla="*/ 0 h 64"/>
                <a:gd name="T2" fmla="*/ 12 w 64"/>
                <a:gd name="T3" fmla="*/ 0 h 64"/>
                <a:gd name="T4" fmla="*/ 0 w 64"/>
                <a:gd name="T5" fmla="*/ 12 h 64"/>
                <a:gd name="T6" fmla="*/ 0 w 64"/>
                <a:gd name="T7" fmla="*/ 52 h 64"/>
                <a:gd name="T8" fmla="*/ 12 w 64"/>
                <a:gd name="T9" fmla="*/ 64 h 64"/>
                <a:gd name="T10" fmla="*/ 52 w 64"/>
                <a:gd name="T11" fmla="*/ 64 h 64"/>
                <a:gd name="T12" fmla="*/ 64 w 64"/>
                <a:gd name="T13" fmla="*/ 52 h 64"/>
                <a:gd name="T14" fmla="*/ 64 w 64"/>
                <a:gd name="T15" fmla="*/ 12 h 64"/>
                <a:gd name="T16" fmla="*/ 52 w 64"/>
                <a:gd name="T17" fmla="*/ 0 h 64"/>
                <a:gd name="T18" fmla="*/ 62 w 64"/>
                <a:gd name="T19" fmla="*/ 52 h 64"/>
                <a:gd name="T20" fmla="*/ 52 w 64"/>
                <a:gd name="T21" fmla="*/ 63 h 64"/>
                <a:gd name="T22" fmla="*/ 12 w 64"/>
                <a:gd name="T23" fmla="*/ 63 h 64"/>
                <a:gd name="T24" fmla="*/ 1 w 64"/>
                <a:gd name="T25" fmla="*/ 52 h 64"/>
                <a:gd name="T26" fmla="*/ 1 w 64"/>
                <a:gd name="T27" fmla="*/ 12 h 64"/>
                <a:gd name="T28" fmla="*/ 12 w 64"/>
                <a:gd name="T29" fmla="*/ 2 h 64"/>
                <a:gd name="T30" fmla="*/ 52 w 64"/>
                <a:gd name="T31" fmla="*/ 2 h 64"/>
                <a:gd name="T32" fmla="*/ 62 w 64"/>
                <a:gd name="T33" fmla="*/ 12 h 64"/>
                <a:gd name="T34" fmla="*/ 62 w 64"/>
                <a:gd name="T35" fmla="*/ 5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" h="64">
                  <a:moveTo>
                    <a:pt x="5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9"/>
                    <a:pt x="5" y="64"/>
                    <a:pt x="12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8" y="64"/>
                    <a:pt x="64" y="59"/>
                    <a:pt x="64" y="5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6"/>
                    <a:pt x="58" y="0"/>
                    <a:pt x="52" y="0"/>
                  </a:cubicBezTo>
                  <a:close/>
                  <a:moveTo>
                    <a:pt x="62" y="52"/>
                  </a:moveTo>
                  <a:cubicBezTo>
                    <a:pt x="62" y="58"/>
                    <a:pt x="58" y="63"/>
                    <a:pt x="52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6" y="63"/>
                    <a:pt x="1" y="58"/>
                    <a:pt x="1" y="5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6" y="2"/>
                    <a:pt x="1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8" y="2"/>
                    <a:pt x="62" y="7"/>
                    <a:pt x="62" y="12"/>
                  </a:cubicBezTo>
                  <a:lnTo>
                    <a:pt x="62" y="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5">
              <a:extLst>
                <a:ext uri="{FF2B5EF4-FFF2-40B4-BE49-F238E27FC236}">
                  <a16:creationId xmlns:a16="http://schemas.microsoft.com/office/drawing/2014/main" id="{6034A21D-FE68-43D4-8865-9C092AFC8F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9463" y="1595438"/>
              <a:ext cx="209550" cy="212725"/>
            </a:xfrm>
            <a:custGeom>
              <a:avLst/>
              <a:gdLst>
                <a:gd name="T0" fmla="*/ 38 w 47"/>
                <a:gd name="T1" fmla="*/ 0 h 48"/>
                <a:gd name="T2" fmla="*/ 9 w 47"/>
                <a:gd name="T3" fmla="*/ 0 h 48"/>
                <a:gd name="T4" fmla="*/ 0 w 47"/>
                <a:gd name="T5" fmla="*/ 9 h 48"/>
                <a:gd name="T6" fmla="*/ 0 w 47"/>
                <a:gd name="T7" fmla="*/ 39 h 48"/>
                <a:gd name="T8" fmla="*/ 9 w 47"/>
                <a:gd name="T9" fmla="*/ 48 h 48"/>
                <a:gd name="T10" fmla="*/ 38 w 47"/>
                <a:gd name="T11" fmla="*/ 48 h 48"/>
                <a:gd name="T12" fmla="*/ 47 w 47"/>
                <a:gd name="T13" fmla="*/ 39 h 48"/>
                <a:gd name="T14" fmla="*/ 47 w 47"/>
                <a:gd name="T15" fmla="*/ 9 h 48"/>
                <a:gd name="T16" fmla="*/ 38 w 47"/>
                <a:gd name="T17" fmla="*/ 0 h 48"/>
                <a:gd name="T18" fmla="*/ 46 w 47"/>
                <a:gd name="T19" fmla="*/ 39 h 48"/>
                <a:gd name="T20" fmla="*/ 38 w 47"/>
                <a:gd name="T21" fmla="*/ 46 h 48"/>
                <a:gd name="T22" fmla="*/ 9 w 47"/>
                <a:gd name="T23" fmla="*/ 46 h 48"/>
                <a:gd name="T24" fmla="*/ 1 w 47"/>
                <a:gd name="T25" fmla="*/ 39 h 48"/>
                <a:gd name="T26" fmla="*/ 1 w 47"/>
                <a:gd name="T27" fmla="*/ 9 h 48"/>
                <a:gd name="T28" fmla="*/ 9 w 47"/>
                <a:gd name="T29" fmla="*/ 2 h 48"/>
                <a:gd name="T30" fmla="*/ 38 w 47"/>
                <a:gd name="T31" fmla="*/ 2 h 48"/>
                <a:gd name="T32" fmla="*/ 46 w 47"/>
                <a:gd name="T33" fmla="*/ 9 h 48"/>
                <a:gd name="T34" fmla="*/ 46 w 47"/>
                <a:gd name="T35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48">
                  <a:moveTo>
                    <a:pt x="3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4"/>
                    <a:pt x="4" y="48"/>
                    <a:pt x="9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43" y="48"/>
                    <a:pt x="47" y="44"/>
                    <a:pt x="47" y="3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4"/>
                    <a:pt x="43" y="0"/>
                    <a:pt x="38" y="0"/>
                  </a:cubicBezTo>
                  <a:close/>
                  <a:moveTo>
                    <a:pt x="46" y="39"/>
                  </a:moveTo>
                  <a:cubicBezTo>
                    <a:pt x="46" y="43"/>
                    <a:pt x="42" y="46"/>
                    <a:pt x="38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1" y="43"/>
                    <a:pt x="1" y="3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42" y="2"/>
                    <a:pt x="46" y="5"/>
                    <a:pt x="46" y="9"/>
                  </a:cubicBezTo>
                  <a:lnTo>
                    <a:pt x="4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6">
              <a:extLst>
                <a:ext uri="{FF2B5EF4-FFF2-40B4-BE49-F238E27FC236}">
                  <a16:creationId xmlns:a16="http://schemas.microsoft.com/office/drawing/2014/main" id="{E313D209-CCE9-43E3-8762-FF7263B579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9800" y="1555750"/>
              <a:ext cx="146050" cy="146050"/>
            </a:xfrm>
            <a:custGeom>
              <a:avLst/>
              <a:gdLst>
                <a:gd name="T0" fmla="*/ 26 w 33"/>
                <a:gd name="T1" fmla="*/ 0 h 33"/>
                <a:gd name="T2" fmla="*/ 6 w 33"/>
                <a:gd name="T3" fmla="*/ 0 h 33"/>
                <a:gd name="T4" fmla="*/ 0 w 33"/>
                <a:gd name="T5" fmla="*/ 7 h 33"/>
                <a:gd name="T6" fmla="*/ 0 w 33"/>
                <a:gd name="T7" fmla="*/ 26 h 33"/>
                <a:gd name="T8" fmla="*/ 6 w 33"/>
                <a:gd name="T9" fmla="*/ 33 h 33"/>
                <a:gd name="T10" fmla="*/ 26 w 33"/>
                <a:gd name="T11" fmla="*/ 33 h 33"/>
                <a:gd name="T12" fmla="*/ 33 w 33"/>
                <a:gd name="T13" fmla="*/ 26 h 33"/>
                <a:gd name="T14" fmla="*/ 33 w 33"/>
                <a:gd name="T15" fmla="*/ 7 h 33"/>
                <a:gd name="T16" fmla="*/ 26 w 33"/>
                <a:gd name="T17" fmla="*/ 0 h 33"/>
                <a:gd name="T18" fmla="*/ 31 w 33"/>
                <a:gd name="T19" fmla="*/ 26 h 33"/>
                <a:gd name="T20" fmla="*/ 26 w 33"/>
                <a:gd name="T21" fmla="*/ 31 h 33"/>
                <a:gd name="T22" fmla="*/ 6 w 33"/>
                <a:gd name="T23" fmla="*/ 31 h 33"/>
                <a:gd name="T24" fmla="*/ 2 w 33"/>
                <a:gd name="T25" fmla="*/ 26 h 33"/>
                <a:gd name="T26" fmla="*/ 2 w 33"/>
                <a:gd name="T27" fmla="*/ 7 h 33"/>
                <a:gd name="T28" fmla="*/ 6 w 33"/>
                <a:gd name="T29" fmla="*/ 2 h 33"/>
                <a:gd name="T30" fmla="*/ 26 w 33"/>
                <a:gd name="T31" fmla="*/ 2 h 33"/>
                <a:gd name="T32" fmla="*/ 31 w 33"/>
                <a:gd name="T33" fmla="*/ 7 h 33"/>
                <a:gd name="T34" fmla="*/ 31 w 33"/>
                <a:gd name="T35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3" y="33"/>
                    <a:pt x="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6"/>
                  </a:moveTo>
                  <a:cubicBezTo>
                    <a:pt x="31" y="29"/>
                    <a:pt x="29" y="31"/>
                    <a:pt x="2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1"/>
                    <a:pt x="2" y="29"/>
                    <a:pt x="2" y="2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9" y="2"/>
                    <a:pt x="31" y="4"/>
                    <a:pt x="31" y="7"/>
                  </a:cubicBezTo>
                  <a:lnTo>
                    <a:pt x="31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7">
              <a:extLst>
                <a:ext uri="{FF2B5EF4-FFF2-40B4-BE49-F238E27FC236}">
                  <a16:creationId xmlns:a16="http://schemas.microsoft.com/office/drawing/2014/main" id="{94747FC4-31F4-449B-8123-05397C8DCE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07263" y="1749425"/>
              <a:ext cx="88900" cy="88900"/>
            </a:xfrm>
            <a:custGeom>
              <a:avLst/>
              <a:gdLst>
                <a:gd name="T0" fmla="*/ 15 w 20"/>
                <a:gd name="T1" fmla="*/ 0 h 20"/>
                <a:gd name="T2" fmla="*/ 4 w 20"/>
                <a:gd name="T3" fmla="*/ 0 h 20"/>
                <a:gd name="T4" fmla="*/ 0 w 20"/>
                <a:gd name="T5" fmla="*/ 4 h 20"/>
                <a:gd name="T6" fmla="*/ 0 w 20"/>
                <a:gd name="T7" fmla="*/ 15 h 20"/>
                <a:gd name="T8" fmla="*/ 4 w 20"/>
                <a:gd name="T9" fmla="*/ 20 h 20"/>
                <a:gd name="T10" fmla="*/ 15 w 20"/>
                <a:gd name="T11" fmla="*/ 20 h 20"/>
                <a:gd name="T12" fmla="*/ 20 w 20"/>
                <a:gd name="T13" fmla="*/ 15 h 20"/>
                <a:gd name="T14" fmla="*/ 20 w 20"/>
                <a:gd name="T15" fmla="*/ 4 h 20"/>
                <a:gd name="T16" fmla="*/ 15 w 20"/>
                <a:gd name="T17" fmla="*/ 0 h 20"/>
                <a:gd name="T18" fmla="*/ 18 w 20"/>
                <a:gd name="T19" fmla="*/ 15 h 20"/>
                <a:gd name="T20" fmla="*/ 15 w 20"/>
                <a:gd name="T21" fmla="*/ 18 h 20"/>
                <a:gd name="T22" fmla="*/ 4 w 20"/>
                <a:gd name="T23" fmla="*/ 18 h 20"/>
                <a:gd name="T24" fmla="*/ 1 w 20"/>
                <a:gd name="T25" fmla="*/ 15 h 20"/>
                <a:gd name="T26" fmla="*/ 1 w 20"/>
                <a:gd name="T27" fmla="*/ 4 h 20"/>
                <a:gd name="T28" fmla="*/ 4 w 20"/>
                <a:gd name="T29" fmla="*/ 1 h 20"/>
                <a:gd name="T30" fmla="*/ 15 w 20"/>
                <a:gd name="T31" fmla="*/ 1 h 20"/>
                <a:gd name="T32" fmla="*/ 18 w 20"/>
                <a:gd name="T33" fmla="*/ 4 h 20"/>
                <a:gd name="T34" fmla="*/ 18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2" y="20"/>
                    <a:pt x="4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8" y="20"/>
                    <a:pt x="20" y="18"/>
                    <a:pt x="20" y="1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1"/>
                    <a:pt x="18" y="0"/>
                    <a:pt x="15" y="0"/>
                  </a:cubicBezTo>
                  <a:close/>
                  <a:moveTo>
                    <a:pt x="18" y="15"/>
                  </a:moveTo>
                  <a:cubicBezTo>
                    <a:pt x="18" y="17"/>
                    <a:pt x="17" y="18"/>
                    <a:pt x="1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2" y="18"/>
                    <a:pt x="1" y="17"/>
                    <a:pt x="1" y="1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2" y="1"/>
                    <a:pt x="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1"/>
                    <a:pt x="18" y="2"/>
                    <a:pt x="18" y="4"/>
                  </a:cubicBezTo>
                  <a:lnTo>
                    <a:pt x="18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8">
              <a:extLst>
                <a:ext uri="{FF2B5EF4-FFF2-40B4-BE49-F238E27FC236}">
                  <a16:creationId xmlns:a16="http://schemas.microsoft.com/office/drawing/2014/main" id="{4869DF54-3922-4BEA-A3DE-1E270B33EA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0475" y="1660525"/>
              <a:ext cx="111125" cy="115888"/>
            </a:xfrm>
            <a:custGeom>
              <a:avLst/>
              <a:gdLst>
                <a:gd name="T0" fmla="*/ 20 w 25"/>
                <a:gd name="T1" fmla="*/ 0 h 26"/>
                <a:gd name="T2" fmla="*/ 5 w 25"/>
                <a:gd name="T3" fmla="*/ 0 h 26"/>
                <a:gd name="T4" fmla="*/ 0 w 25"/>
                <a:gd name="T5" fmla="*/ 5 h 26"/>
                <a:gd name="T6" fmla="*/ 0 w 25"/>
                <a:gd name="T7" fmla="*/ 20 h 26"/>
                <a:gd name="T8" fmla="*/ 5 w 25"/>
                <a:gd name="T9" fmla="*/ 26 h 26"/>
                <a:gd name="T10" fmla="*/ 20 w 25"/>
                <a:gd name="T11" fmla="*/ 26 h 26"/>
                <a:gd name="T12" fmla="*/ 25 w 25"/>
                <a:gd name="T13" fmla="*/ 20 h 26"/>
                <a:gd name="T14" fmla="*/ 25 w 25"/>
                <a:gd name="T15" fmla="*/ 5 h 26"/>
                <a:gd name="T16" fmla="*/ 20 w 25"/>
                <a:gd name="T17" fmla="*/ 0 h 26"/>
                <a:gd name="T18" fmla="*/ 24 w 25"/>
                <a:gd name="T19" fmla="*/ 20 h 26"/>
                <a:gd name="T20" fmla="*/ 20 w 25"/>
                <a:gd name="T21" fmla="*/ 24 h 26"/>
                <a:gd name="T22" fmla="*/ 5 w 25"/>
                <a:gd name="T23" fmla="*/ 24 h 26"/>
                <a:gd name="T24" fmla="*/ 1 w 25"/>
                <a:gd name="T25" fmla="*/ 20 h 26"/>
                <a:gd name="T26" fmla="*/ 1 w 25"/>
                <a:gd name="T27" fmla="*/ 5 h 26"/>
                <a:gd name="T28" fmla="*/ 5 w 25"/>
                <a:gd name="T29" fmla="*/ 2 h 26"/>
                <a:gd name="T30" fmla="*/ 20 w 25"/>
                <a:gd name="T31" fmla="*/ 2 h 26"/>
                <a:gd name="T32" fmla="*/ 24 w 25"/>
                <a:gd name="T33" fmla="*/ 5 h 26"/>
                <a:gd name="T34" fmla="*/ 24 w 25"/>
                <a:gd name="T35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6">
                  <a:moveTo>
                    <a:pt x="2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6"/>
                    <a:pt x="5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3" y="26"/>
                    <a:pt x="25" y="23"/>
                    <a:pt x="25" y="2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2"/>
                    <a:pt x="23" y="0"/>
                    <a:pt x="20" y="0"/>
                  </a:cubicBezTo>
                  <a:close/>
                  <a:moveTo>
                    <a:pt x="24" y="20"/>
                  </a:moveTo>
                  <a:cubicBezTo>
                    <a:pt x="24" y="22"/>
                    <a:pt x="22" y="24"/>
                    <a:pt x="20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24"/>
                    <a:pt x="1" y="22"/>
                    <a:pt x="1" y="2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2"/>
                    <a:pt x="5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2" y="2"/>
                    <a:pt x="24" y="3"/>
                    <a:pt x="24" y="5"/>
                  </a:cubicBezTo>
                  <a:lnTo>
                    <a:pt x="24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9">
              <a:extLst>
                <a:ext uri="{FF2B5EF4-FFF2-40B4-BE49-F238E27FC236}">
                  <a16:creationId xmlns:a16="http://schemas.microsoft.com/office/drawing/2014/main" id="{AAEE41BC-BED1-4383-9CDE-D6480D19E4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0563" y="1489075"/>
              <a:ext cx="168275" cy="168275"/>
            </a:xfrm>
            <a:custGeom>
              <a:avLst/>
              <a:gdLst>
                <a:gd name="T0" fmla="*/ 30 w 38"/>
                <a:gd name="T1" fmla="*/ 0 h 38"/>
                <a:gd name="T2" fmla="*/ 7 w 38"/>
                <a:gd name="T3" fmla="*/ 0 h 38"/>
                <a:gd name="T4" fmla="*/ 0 w 38"/>
                <a:gd name="T5" fmla="*/ 7 h 38"/>
                <a:gd name="T6" fmla="*/ 0 w 38"/>
                <a:gd name="T7" fmla="*/ 30 h 38"/>
                <a:gd name="T8" fmla="*/ 7 w 38"/>
                <a:gd name="T9" fmla="*/ 38 h 38"/>
                <a:gd name="T10" fmla="*/ 30 w 38"/>
                <a:gd name="T11" fmla="*/ 38 h 38"/>
                <a:gd name="T12" fmla="*/ 38 w 38"/>
                <a:gd name="T13" fmla="*/ 30 h 38"/>
                <a:gd name="T14" fmla="*/ 38 w 38"/>
                <a:gd name="T15" fmla="*/ 7 h 38"/>
                <a:gd name="T16" fmla="*/ 30 w 38"/>
                <a:gd name="T17" fmla="*/ 0 h 38"/>
                <a:gd name="T18" fmla="*/ 36 w 38"/>
                <a:gd name="T19" fmla="*/ 30 h 38"/>
                <a:gd name="T20" fmla="*/ 30 w 38"/>
                <a:gd name="T21" fmla="*/ 36 h 38"/>
                <a:gd name="T22" fmla="*/ 7 w 38"/>
                <a:gd name="T23" fmla="*/ 36 h 38"/>
                <a:gd name="T24" fmla="*/ 1 w 38"/>
                <a:gd name="T25" fmla="*/ 30 h 38"/>
                <a:gd name="T26" fmla="*/ 1 w 38"/>
                <a:gd name="T27" fmla="*/ 7 h 38"/>
                <a:gd name="T28" fmla="*/ 7 w 38"/>
                <a:gd name="T29" fmla="*/ 1 h 38"/>
                <a:gd name="T30" fmla="*/ 30 w 38"/>
                <a:gd name="T31" fmla="*/ 1 h 38"/>
                <a:gd name="T32" fmla="*/ 36 w 38"/>
                <a:gd name="T33" fmla="*/ 7 h 38"/>
                <a:gd name="T34" fmla="*/ 36 w 38"/>
                <a:gd name="T35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8">
                  <a:moveTo>
                    <a:pt x="3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4"/>
                    <a:pt x="3" y="38"/>
                    <a:pt x="7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4" y="38"/>
                    <a:pt x="38" y="34"/>
                    <a:pt x="38" y="30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3"/>
                    <a:pt x="34" y="0"/>
                    <a:pt x="30" y="0"/>
                  </a:cubicBezTo>
                  <a:close/>
                  <a:moveTo>
                    <a:pt x="36" y="30"/>
                  </a:moveTo>
                  <a:cubicBezTo>
                    <a:pt x="36" y="34"/>
                    <a:pt x="34" y="36"/>
                    <a:pt x="30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4" y="36"/>
                    <a:pt x="1" y="34"/>
                    <a:pt x="1" y="3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4" y="1"/>
                    <a:pt x="36" y="4"/>
                    <a:pt x="36" y="7"/>
                  </a:cubicBezTo>
                  <a:lnTo>
                    <a:pt x="36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20">
              <a:extLst>
                <a:ext uri="{FF2B5EF4-FFF2-40B4-BE49-F238E27FC236}">
                  <a16:creationId xmlns:a16="http://schemas.microsoft.com/office/drawing/2014/main" id="{6C26A04A-D094-49A3-B187-32AE24BEFA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16813" y="2409825"/>
              <a:ext cx="147638" cy="146050"/>
            </a:xfrm>
            <a:custGeom>
              <a:avLst/>
              <a:gdLst>
                <a:gd name="T0" fmla="*/ 26 w 33"/>
                <a:gd name="T1" fmla="*/ 0 h 33"/>
                <a:gd name="T2" fmla="*/ 6 w 33"/>
                <a:gd name="T3" fmla="*/ 0 h 33"/>
                <a:gd name="T4" fmla="*/ 0 w 33"/>
                <a:gd name="T5" fmla="*/ 6 h 33"/>
                <a:gd name="T6" fmla="*/ 0 w 33"/>
                <a:gd name="T7" fmla="*/ 26 h 33"/>
                <a:gd name="T8" fmla="*/ 6 w 33"/>
                <a:gd name="T9" fmla="*/ 33 h 33"/>
                <a:gd name="T10" fmla="*/ 26 w 33"/>
                <a:gd name="T11" fmla="*/ 33 h 33"/>
                <a:gd name="T12" fmla="*/ 33 w 33"/>
                <a:gd name="T13" fmla="*/ 26 h 33"/>
                <a:gd name="T14" fmla="*/ 33 w 33"/>
                <a:gd name="T15" fmla="*/ 6 h 33"/>
                <a:gd name="T16" fmla="*/ 26 w 33"/>
                <a:gd name="T17" fmla="*/ 0 h 33"/>
                <a:gd name="T18" fmla="*/ 31 w 33"/>
                <a:gd name="T19" fmla="*/ 26 h 33"/>
                <a:gd name="T20" fmla="*/ 26 w 33"/>
                <a:gd name="T21" fmla="*/ 31 h 33"/>
                <a:gd name="T22" fmla="*/ 6 w 33"/>
                <a:gd name="T23" fmla="*/ 31 h 33"/>
                <a:gd name="T24" fmla="*/ 1 w 33"/>
                <a:gd name="T25" fmla="*/ 26 h 33"/>
                <a:gd name="T26" fmla="*/ 1 w 33"/>
                <a:gd name="T27" fmla="*/ 6 h 33"/>
                <a:gd name="T28" fmla="*/ 6 w 33"/>
                <a:gd name="T29" fmla="*/ 1 h 33"/>
                <a:gd name="T30" fmla="*/ 26 w 33"/>
                <a:gd name="T31" fmla="*/ 1 h 33"/>
                <a:gd name="T32" fmla="*/ 31 w 33"/>
                <a:gd name="T33" fmla="*/ 6 h 33"/>
                <a:gd name="T34" fmla="*/ 31 w 33"/>
                <a:gd name="T35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3" y="33"/>
                    <a:pt x="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6"/>
                  </a:moveTo>
                  <a:cubicBezTo>
                    <a:pt x="31" y="29"/>
                    <a:pt x="29" y="31"/>
                    <a:pt x="2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1"/>
                    <a:pt x="1" y="29"/>
                    <a:pt x="1" y="2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3" y="1"/>
                    <a:pt x="6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9" y="1"/>
                    <a:pt x="31" y="3"/>
                    <a:pt x="31" y="6"/>
                  </a:cubicBezTo>
                  <a:lnTo>
                    <a:pt x="31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21">
              <a:extLst>
                <a:ext uri="{FF2B5EF4-FFF2-40B4-BE49-F238E27FC236}">
                  <a16:creationId xmlns:a16="http://schemas.microsoft.com/office/drawing/2014/main" id="{EAC8A595-8C4B-4DA2-964E-18F43A400C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48588" y="2486025"/>
              <a:ext cx="214313" cy="212725"/>
            </a:xfrm>
            <a:custGeom>
              <a:avLst/>
              <a:gdLst>
                <a:gd name="T0" fmla="*/ 39 w 48"/>
                <a:gd name="T1" fmla="*/ 0 h 48"/>
                <a:gd name="T2" fmla="*/ 9 w 48"/>
                <a:gd name="T3" fmla="*/ 0 h 48"/>
                <a:gd name="T4" fmla="*/ 0 w 48"/>
                <a:gd name="T5" fmla="*/ 9 h 48"/>
                <a:gd name="T6" fmla="*/ 0 w 48"/>
                <a:gd name="T7" fmla="*/ 39 h 48"/>
                <a:gd name="T8" fmla="*/ 9 w 48"/>
                <a:gd name="T9" fmla="*/ 48 h 48"/>
                <a:gd name="T10" fmla="*/ 39 w 48"/>
                <a:gd name="T11" fmla="*/ 48 h 48"/>
                <a:gd name="T12" fmla="*/ 48 w 48"/>
                <a:gd name="T13" fmla="*/ 39 h 48"/>
                <a:gd name="T14" fmla="*/ 48 w 48"/>
                <a:gd name="T15" fmla="*/ 9 h 48"/>
                <a:gd name="T16" fmla="*/ 39 w 48"/>
                <a:gd name="T17" fmla="*/ 0 h 48"/>
                <a:gd name="T18" fmla="*/ 46 w 48"/>
                <a:gd name="T19" fmla="*/ 39 h 48"/>
                <a:gd name="T20" fmla="*/ 39 w 48"/>
                <a:gd name="T21" fmla="*/ 46 h 48"/>
                <a:gd name="T22" fmla="*/ 9 w 48"/>
                <a:gd name="T23" fmla="*/ 46 h 48"/>
                <a:gd name="T24" fmla="*/ 2 w 48"/>
                <a:gd name="T25" fmla="*/ 39 h 48"/>
                <a:gd name="T26" fmla="*/ 2 w 48"/>
                <a:gd name="T27" fmla="*/ 9 h 48"/>
                <a:gd name="T28" fmla="*/ 9 w 48"/>
                <a:gd name="T29" fmla="*/ 2 h 48"/>
                <a:gd name="T30" fmla="*/ 39 w 48"/>
                <a:gd name="T31" fmla="*/ 2 h 48"/>
                <a:gd name="T32" fmla="*/ 46 w 48"/>
                <a:gd name="T33" fmla="*/ 9 h 48"/>
                <a:gd name="T34" fmla="*/ 46 w 48"/>
                <a:gd name="T35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8">
                  <a:moveTo>
                    <a:pt x="3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4"/>
                    <a:pt x="4" y="48"/>
                    <a:pt x="9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4" y="48"/>
                    <a:pt x="48" y="44"/>
                    <a:pt x="48" y="3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4"/>
                    <a:pt x="44" y="0"/>
                    <a:pt x="39" y="0"/>
                  </a:cubicBezTo>
                  <a:close/>
                  <a:moveTo>
                    <a:pt x="46" y="39"/>
                  </a:moveTo>
                  <a:cubicBezTo>
                    <a:pt x="46" y="43"/>
                    <a:pt x="43" y="46"/>
                    <a:pt x="3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2" y="43"/>
                    <a:pt x="2" y="3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3" y="2"/>
                    <a:pt x="46" y="5"/>
                    <a:pt x="46" y="9"/>
                  </a:cubicBezTo>
                  <a:lnTo>
                    <a:pt x="4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22">
              <a:extLst>
                <a:ext uri="{FF2B5EF4-FFF2-40B4-BE49-F238E27FC236}">
                  <a16:creationId xmlns:a16="http://schemas.microsoft.com/office/drawing/2014/main" id="{B8C77AB4-C004-48AF-91B7-3306D677F5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9350" y="2640013"/>
              <a:ext cx="204788" cy="200025"/>
            </a:xfrm>
            <a:custGeom>
              <a:avLst/>
              <a:gdLst>
                <a:gd name="T0" fmla="*/ 37 w 46"/>
                <a:gd name="T1" fmla="*/ 0 h 45"/>
                <a:gd name="T2" fmla="*/ 9 w 46"/>
                <a:gd name="T3" fmla="*/ 0 h 45"/>
                <a:gd name="T4" fmla="*/ 0 w 46"/>
                <a:gd name="T5" fmla="*/ 8 h 45"/>
                <a:gd name="T6" fmla="*/ 0 w 46"/>
                <a:gd name="T7" fmla="*/ 37 h 45"/>
                <a:gd name="T8" fmla="*/ 9 w 46"/>
                <a:gd name="T9" fmla="*/ 45 h 45"/>
                <a:gd name="T10" fmla="*/ 37 w 46"/>
                <a:gd name="T11" fmla="*/ 45 h 45"/>
                <a:gd name="T12" fmla="*/ 46 w 46"/>
                <a:gd name="T13" fmla="*/ 37 h 45"/>
                <a:gd name="T14" fmla="*/ 46 w 46"/>
                <a:gd name="T15" fmla="*/ 8 h 45"/>
                <a:gd name="T16" fmla="*/ 37 w 46"/>
                <a:gd name="T17" fmla="*/ 0 h 45"/>
                <a:gd name="T18" fmla="*/ 44 w 46"/>
                <a:gd name="T19" fmla="*/ 37 h 45"/>
                <a:gd name="T20" fmla="*/ 37 w 46"/>
                <a:gd name="T21" fmla="*/ 44 h 45"/>
                <a:gd name="T22" fmla="*/ 9 w 46"/>
                <a:gd name="T23" fmla="*/ 44 h 45"/>
                <a:gd name="T24" fmla="*/ 2 w 46"/>
                <a:gd name="T25" fmla="*/ 37 h 45"/>
                <a:gd name="T26" fmla="*/ 2 w 46"/>
                <a:gd name="T27" fmla="*/ 8 h 45"/>
                <a:gd name="T28" fmla="*/ 9 w 46"/>
                <a:gd name="T29" fmla="*/ 1 h 45"/>
                <a:gd name="T30" fmla="*/ 37 w 46"/>
                <a:gd name="T31" fmla="*/ 1 h 45"/>
                <a:gd name="T32" fmla="*/ 44 w 46"/>
                <a:gd name="T33" fmla="*/ 8 h 45"/>
                <a:gd name="T34" fmla="*/ 44 w 46"/>
                <a:gd name="T35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5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1"/>
                    <a:pt x="4" y="45"/>
                    <a:pt x="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2" y="45"/>
                    <a:pt x="46" y="41"/>
                    <a:pt x="46" y="37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4"/>
                    <a:pt x="42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1"/>
                    <a:pt x="41" y="44"/>
                    <a:pt x="37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1"/>
                    <a:pt x="2" y="3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4"/>
                    <a:pt x="5" y="1"/>
                    <a:pt x="9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41" y="1"/>
                    <a:pt x="44" y="4"/>
                    <a:pt x="44" y="8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23">
              <a:extLst>
                <a:ext uri="{FF2B5EF4-FFF2-40B4-BE49-F238E27FC236}">
                  <a16:creationId xmlns:a16="http://schemas.microsoft.com/office/drawing/2014/main" id="{713D65D9-664F-4121-AD2B-E7008A39CF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8725" y="2600325"/>
              <a:ext cx="325438" cy="319088"/>
            </a:xfrm>
            <a:custGeom>
              <a:avLst/>
              <a:gdLst>
                <a:gd name="T0" fmla="*/ 60 w 73"/>
                <a:gd name="T1" fmla="*/ 0 h 72"/>
                <a:gd name="T2" fmla="*/ 14 w 73"/>
                <a:gd name="T3" fmla="*/ 0 h 72"/>
                <a:gd name="T4" fmla="*/ 0 w 73"/>
                <a:gd name="T5" fmla="*/ 13 h 72"/>
                <a:gd name="T6" fmla="*/ 0 w 73"/>
                <a:gd name="T7" fmla="*/ 59 h 72"/>
                <a:gd name="T8" fmla="*/ 14 w 73"/>
                <a:gd name="T9" fmla="*/ 72 h 72"/>
                <a:gd name="T10" fmla="*/ 60 w 73"/>
                <a:gd name="T11" fmla="*/ 72 h 72"/>
                <a:gd name="T12" fmla="*/ 73 w 73"/>
                <a:gd name="T13" fmla="*/ 59 h 72"/>
                <a:gd name="T14" fmla="*/ 73 w 73"/>
                <a:gd name="T15" fmla="*/ 13 h 72"/>
                <a:gd name="T16" fmla="*/ 60 w 73"/>
                <a:gd name="T17" fmla="*/ 0 h 72"/>
                <a:gd name="T18" fmla="*/ 71 w 73"/>
                <a:gd name="T19" fmla="*/ 59 h 72"/>
                <a:gd name="T20" fmla="*/ 60 w 73"/>
                <a:gd name="T21" fmla="*/ 70 h 72"/>
                <a:gd name="T22" fmla="*/ 14 w 73"/>
                <a:gd name="T23" fmla="*/ 70 h 72"/>
                <a:gd name="T24" fmla="*/ 3 w 73"/>
                <a:gd name="T25" fmla="*/ 59 h 72"/>
                <a:gd name="T26" fmla="*/ 3 w 73"/>
                <a:gd name="T27" fmla="*/ 13 h 72"/>
                <a:gd name="T28" fmla="*/ 14 w 73"/>
                <a:gd name="T29" fmla="*/ 2 h 72"/>
                <a:gd name="T30" fmla="*/ 60 w 73"/>
                <a:gd name="T31" fmla="*/ 2 h 72"/>
                <a:gd name="T32" fmla="*/ 71 w 73"/>
                <a:gd name="T33" fmla="*/ 13 h 72"/>
                <a:gd name="T34" fmla="*/ 71 w 73"/>
                <a:gd name="T35" fmla="*/ 5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72">
                  <a:moveTo>
                    <a:pt x="60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3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6"/>
                    <a:pt x="7" y="72"/>
                    <a:pt x="14" y="72"/>
                  </a:cubicBezTo>
                  <a:cubicBezTo>
                    <a:pt x="60" y="72"/>
                    <a:pt x="60" y="72"/>
                    <a:pt x="60" y="72"/>
                  </a:cubicBezTo>
                  <a:cubicBezTo>
                    <a:pt x="67" y="72"/>
                    <a:pt x="73" y="66"/>
                    <a:pt x="73" y="59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6"/>
                    <a:pt x="67" y="0"/>
                    <a:pt x="60" y="0"/>
                  </a:cubicBezTo>
                  <a:close/>
                  <a:moveTo>
                    <a:pt x="71" y="59"/>
                  </a:moveTo>
                  <a:cubicBezTo>
                    <a:pt x="71" y="65"/>
                    <a:pt x="66" y="70"/>
                    <a:pt x="60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8" y="70"/>
                    <a:pt x="3" y="65"/>
                    <a:pt x="3" y="59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7"/>
                    <a:pt x="8" y="2"/>
                    <a:pt x="14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6" y="2"/>
                    <a:pt x="71" y="7"/>
                    <a:pt x="71" y="13"/>
                  </a:cubicBezTo>
                  <a:lnTo>
                    <a:pt x="71" y="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24">
              <a:extLst>
                <a:ext uri="{FF2B5EF4-FFF2-40B4-BE49-F238E27FC236}">
                  <a16:creationId xmlns:a16="http://schemas.microsoft.com/office/drawing/2014/main" id="{BF1B8900-8EC4-48CA-8E73-27E0518AC9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7600" y="2600325"/>
              <a:ext cx="80963" cy="84138"/>
            </a:xfrm>
            <a:custGeom>
              <a:avLst/>
              <a:gdLst>
                <a:gd name="T0" fmla="*/ 14 w 18"/>
                <a:gd name="T1" fmla="*/ 0 h 19"/>
                <a:gd name="T2" fmla="*/ 3 w 18"/>
                <a:gd name="T3" fmla="*/ 0 h 19"/>
                <a:gd name="T4" fmla="*/ 0 w 18"/>
                <a:gd name="T5" fmla="*/ 4 h 19"/>
                <a:gd name="T6" fmla="*/ 0 w 18"/>
                <a:gd name="T7" fmla="*/ 15 h 19"/>
                <a:gd name="T8" fmla="*/ 3 w 18"/>
                <a:gd name="T9" fmla="*/ 19 h 19"/>
                <a:gd name="T10" fmla="*/ 14 w 18"/>
                <a:gd name="T11" fmla="*/ 19 h 19"/>
                <a:gd name="T12" fmla="*/ 18 w 18"/>
                <a:gd name="T13" fmla="*/ 15 h 19"/>
                <a:gd name="T14" fmla="*/ 18 w 18"/>
                <a:gd name="T15" fmla="*/ 4 h 19"/>
                <a:gd name="T16" fmla="*/ 14 w 18"/>
                <a:gd name="T17" fmla="*/ 0 h 19"/>
                <a:gd name="T18" fmla="*/ 17 w 18"/>
                <a:gd name="T19" fmla="*/ 15 h 19"/>
                <a:gd name="T20" fmla="*/ 14 w 18"/>
                <a:gd name="T21" fmla="*/ 17 h 19"/>
                <a:gd name="T22" fmla="*/ 3 w 18"/>
                <a:gd name="T23" fmla="*/ 17 h 19"/>
                <a:gd name="T24" fmla="*/ 1 w 18"/>
                <a:gd name="T25" fmla="*/ 15 h 19"/>
                <a:gd name="T26" fmla="*/ 1 w 18"/>
                <a:gd name="T27" fmla="*/ 4 h 19"/>
                <a:gd name="T28" fmla="*/ 3 w 18"/>
                <a:gd name="T29" fmla="*/ 2 h 19"/>
                <a:gd name="T30" fmla="*/ 14 w 18"/>
                <a:gd name="T31" fmla="*/ 2 h 19"/>
                <a:gd name="T32" fmla="*/ 17 w 18"/>
                <a:gd name="T33" fmla="*/ 4 h 19"/>
                <a:gd name="T34" fmla="*/ 17 w 18"/>
                <a:gd name="T3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9">
                  <a:moveTo>
                    <a:pt x="1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7"/>
                    <a:pt x="1" y="19"/>
                    <a:pt x="3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6" y="19"/>
                    <a:pt x="18" y="17"/>
                    <a:pt x="18" y="1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2"/>
                    <a:pt x="16" y="0"/>
                    <a:pt x="14" y="0"/>
                  </a:cubicBezTo>
                  <a:close/>
                  <a:moveTo>
                    <a:pt x="17" y="15"/>
                  </a:moveTo>
                  <a:cubicBezTo>
                    <a:pt x="17" y="16"/>
                    <a:pt x="16" y="17"/>
                    <a:pt x="14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1" y="16"/>
                    <a:pt x="1" y="1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2"/>
                    <a:pt x="17" y="3"/>
                    <a:pt x="17" y="4"/>
                  </a:cubicBezTo>
                  <a:lnTo>
                    <a:pt x="17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25">
              <a:extLst>
                <a:ext uri="{FF2B5EF4-FFF2-40B4-BE49-F238E27FC236}">
                  <a16:creationId xmlns:a16="http://schemas.microsoft.com/office/drawing/2014/main" id="{C9B46DDD-3B7B-4D52-B1E3-F515F343B4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89850" y="2528888"/>
              <a:ext cx="120650" cy="120650"/>
            </a:xfrm>
            <a:custGeom>
              <a:avLst/>
              <a:gdLst>
                <a:gd name="T0" fmla="*/ 21 w 27"/>
                <a:gd name="T1" fmla="*/ 0 h 27"/>
                <a:gd name="T2" fmla="*/ 5 w 27"/>
                <a:gd name="T3" fmla="*/ 0 h 27"/>
                <a:gd name="T4" fmla="*/ 0 w 27"/>
                <a:gd name="T5" fmla="*/ 6 h 27"/>
                <a:gd name="T6" fmla="*/ 0 w 27"/>
                <a:gd name="T7" fmla="*/ 22 h 27"/>
                <a:gd name="T8" fmla="*/ 5 w 27"/>
                <a:gd name="T9" fmla="*/ 27 h 27"/>
                <a:gd name="T10" fmla="*/ 21 w 27"/>
                <a:gd name="T11" fmla="*/ 27 h 27"/>
                <a:gd name="T12" fmla="*/ 27 w 27"/>
                <a:gd name="T13" fmla="*/ 22 h 27"/>
                <a:gd name="T14" fmla="*/ 27 w 27"/>
                <a:gd name="T15" fmla="*/ 6 h 27"/>
                <a:gd name="T16" fmla="*/ 21 w 27"/>
                <a:gd name="T17" fmla="*/ 0 h 27"/>
                <a:gd name="T18" fmla="*/ 25 w 27"/>
                <a:gd name="T19" fmla="*/ 22 h 27"/>
                <a:gd name="T20" fmla="*/ 21 w 27"/>
                <a:gd name="T21" fmla="*/ 25 h 27"/>
                <a:gd name="T22" fmla="*/ 5 w 27"/>
                <a:gd name="T23" fmla="*/ 25 h 27"/>
                <a:gd name="T24" fmla="*/ 2 w 27"/>
                <a:gd name="T25" fmla="*/ 22 h 27"/>
                <a:gd name="T26" fmla="*/ 2 w 27"/>
                <a:gd name="T27" fmla="*/ 6 h 27"/>
                <a:gd name="T28" fmla="*/ 5 w 27"/>
                <a:gd name="T29" fmla="*/ 2 h 27"/>
                <a:gd name="T30" fmla="*/ 21 w 27"/>
                <a:gd name="T31" fmla="*/ 2 h 27"/>
                <a:gd name="T32" fmla="*/ 25 w 27"/>
                <a:gd name="T33" fmla="*/ 6 h 27"/>
                <a:gd name="T34" fmla="*/ 25 w 27"/>
                <a:gd name="T3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7">
                  <a:moveTo>
                    <a:pt x="2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2" y="27"/>
                    <a:pt x="5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5" y="27"/>
                    <a:pt x="27" y="25"/>
                    <a:pt x="27" y="22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3"/>
                    <a:pt x="25" y="0"/>
                    <a:pt x="21" y="0"/>
                  </a:cubicBezTo>
                  <a:close/>
                  <a:moveTo>
                    <a:pt x="25" y="22"/>
                  </a:moveTo>
                  <a:cubicBezTo>
                    <a:pt x="25" y="24"/>
                    <a:pt x="23" y="25"/>
                    <a:pt x="21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5"/>
                    <a:pt x="2" y="24"/>
                    <a:pt x="2" y="2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4" y="2"/>
                    <a:pt x="5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2"/>
                    <a:pt x="25" y="4"/>
                    <a:pt x="25" y="6"/>
                  </a:cubicBezTo>
                  <a:lnTo>
                    <a:pt x="25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26">
              <a:extLst>
                <a:ext uri="{FF2B5EF4-FFF2-40B4-BE49-F238E27FC236}">
                  <a16:creationId xmlns:a16="http://schemas.microsoft.com/office/drawing/2014/main" id="{E8677595-8CE6-40E6-8ACC-655BF4243B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2900" y="2409825"/>
              <a:ext cx="79375" cy="76200"/>
            </a:xfrm>
            <a:custGeom>
              <a:avLst/>
              <a:gdLst>
                <a:gd name="T0" fmla="*/ 14 w 18"/>
                <a:gd name="T1" fmla="*/ 0 h 17"/>
                <a:gd name="T2" fmla="*/ 4 w 18"/>
                <a:gd name="T3" fmla="*/ 0 h 17"/>
                <a:gd name="T4" fmla="*/ 0 w 18"/>
                <a:gd name="T5" fmla="*/ 3 h 17"/>
                <a:gd name="T6" fmla="*/ 0 w 18"/>
                <a:gd name="T7" fmla="*/ 14 h 17"/>
                <a:gd name="T8" fmla="*/ 4 w 18"/>
                <a:gd name="T9" fmla="*/ 17 h 17"/>
                <a:gd name="T10" fmla="*/ 14 w 18"/>
                <a:gd name="T11" fmla="*/ 17 h 17"/>
                <a:gd name="T12" fmla="*/ 18 w 18"/>
                <a:gd name="T13" fmla="*/ 14 h 17"/>
                <a:gd name="T14" fmla="*/ 18 w 18"/>
                <a:gd name="T15" fmla="*/ 3 h 17"/>
                <a:gd name="T16" fmla="*/ 14 w 18"/>
                <a:gd name="T17" fmla="*/ 0 h 17"/>
                <a:gd name="T18" fmla="*/ 16 w 18"/>
                <a:gd name="T19" fmla="*/ 14 h 17"/>
                <a:gd name="T20" fmla="*/ 14 w 18"/>
                <a:gd name="T21" fmla="*/ 16 h 17"/>
                <a:gd name="T22" fmla="*/ 4 w 18"/>
                <a:gd name="T23" fmla="*/ 16 h 17"/>
                <a:gd name="T24" fmla="*/ 2 w 18"/>
                <a:gd name="T25" fmla="*/ 14 h 17"/>
                <a:gd name="T26" fmla="*/ 2 w 18"/>
                <a:gd name="T27" fmla="*/ 3 h 17"/>
                <a:gd name="T28" fmla="*/ 4 w 18"/>
                <a:gd name="T29" fmla="*/ 1 h 17"/>
                <a:gd name="T30" fmla="*/ 14 w 18"/>
                <a:gd name="T31" fmla="*/ 1 h 17"/>
                <a:gd name="T32" fmla="*/ 16 w 18"/>
                <a:gd name="T33" fmla="*/ 3 h 17"/>
                <a:gd name="T34" fmla="*/ 16 w 18"/>
                <a:gd name="T35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7">
                  <a:moveTo>
                    <a:pt x="1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7"/>
                    <a:pt x="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6"/>
                    <a:pt x="18" y="14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1"/>
                    <a:pt x="16" y="0"/>
                    <a:pt x="14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6"/>
                    <a:pt x="1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6"/>
                    <a:pt x="2" y="15"/>
                    <a:pt x="2" y="1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6" y="2"/>
                    <a:pt x="16" y="3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7">
              <a:extLst>
                <a:ext uri="{FF2B5EF4-FFF2-40B4-BE49-F238E27FC236}">
                  <a16:creationId xmlns:a16="http://schemas.microsoft.com/office/drawing/2014/main" id="{62646546-7CE3-4AE3-8CF4-9734B62F35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0475" y="2352675"/>
              <a:ext cx="98425" cy="96838"/>
            </a:xfrm>
            <a:custGeom>
              <a:avLst/>
              <a:gdLst>
                <a:gd name="T0" fmla="*/ 17 w 22"/>
                <a:gd name="T1" fmla="*/ 0 h 22"/>
                <a:gd name="T2" fmla="*/ 4 w 22"/>
                <a:gd name="T3" fmla="*/ 0 h 22"/>
                <a:gd name="T4" fmla="*/ 0 w 22"/>
                <a:gd name="T5" fmla="*/ 4 h 22"/>
                <a:gd name="T6" fmla="*/ 0 w 22"/>
                <a:gd name="T7" fmla="*/ 17 h 22"/>
                <a:gd name="T8" fmla="*/ 4 w 22"/>
                <a:gd name="T9" fmla="*/ 22 h 22"/>
                <a:gd name="T10" fmla="*/ 17 w 22"/>
                <a:gd name="T11" fmla="*/ 22 h 22"/>
                <a:gd name="T12" fmla="*/ 22 w 22"/>
                <a:gd name="T13" fmla="*/ 17 h 22"/>
                <a:gd name="T14" fmla="*/ 22 w 22"/>
                <a:gd name="T15" fmla="*/ 4 h 22"/>
                <a:gd name="T16" fmla="*/ 17 w 22"/>
                <a:gd name="T17" fmla="*/ 0 h 22"/>
                <a:gd name="T18" fmla="*/ 20 w 22"/>
                <a:gd name="T19" fmla="*/ 17 h 22"/>
                <a:gd name="T20" fmla="*/ 17 w 22"/>
                <a:gd name="T21" fmla="*/ 20 h 22"/>
                <a:gd name="T22" fmla="*/ 4 w 22"/>
                <a:gd name="T23" fmla="*/ 20 h 22"/>
                <a:gd name="T24" fmla="*/ 1 w 22"/>
                <a:gd name="T25" fmla="*/ 17 h 22"/>
                <a:gd name="T26" fmla="*/ 1 w 22"/>
                <a:gd name="T27" fmla="*/ 4 h 22"/>
                <a:gd name="T28" fmla="*/ 4 w 22"/>
                <a:gd name="T29" fmla="*/ 1 h 22"/>
                <a:gd name="T30" fmla="*/ 17 w 22"/>
                <a:gd name="T31" fmla="*/ 1 h 22"/>
                <a:gd name="T32" fmla="*/ 20 w 22"/>
                <a:gd name="T33" fmla="*/ 4 h 22"/>
                <a:gd name="T34" fmla="*/ 20 w 22"/>
                <a:gd name="T35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22">
                  <a:moveTo>
                    <a:pt x="1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0"/>
                    <a:pt x="2" y="22"/>
                    <a:pt x="4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20" y="22"/>
                    <a:pt x="22" y="20"/>
                    <a:pt x="22" y="17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2"/>
                    <a:pt x="20" y="0"/>
                    <a:pt x="17" y="0"/>
                  </a:cubicBezTo>
                  <a:close/>
                  <a:moveTo>
                    <a:pt x="20" y="17"/>
                  </a:moveTo>
                  <a:cubicBezTo>
                    <a:pt x="20" y="19"/>
                    <a:pt x="19" y="20"/>
                    <a:pt x="17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1" y="19"/>
                    <a:pt x="1" y="1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3" y="1"/>
                    <a:pt x="4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9" y="1"/>
                    <a:pt x="20" y="3"/>
                    <a:pt x="20" y="4"/>
                  </a:cubicBezTo>
                  <a:lnTo>
                    <a:pt x="20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8">
              <a:extLst>
                <a:ext uri="{FF2B5EF4-FFF2-40B4-BE49-F238E27FC236}">
                  <a16:creationId xmlns:a16="http://schemas.microsoft.com/office/drawing/2014/main" id="{78CA66B1-DE5B-4D80-A212-429BDA12C0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61238" y="2281238"/>
              <a:ext cx="204788" cy="200025"/>
            </a:xfrm>
            <a:custGeom>
              <a:avLst/>
              <a:gdLst>
                <a:gd name="T0" fmla="*/ 37 w 46"/>
                <a:gd name="T1" fmla="*/ 0 h 45"/>
                <a:gd name="T2" fmla="*/ 9 w 46"/>
                <a:gd name="T3" fmla="*/ 0 h 45"/>
                <a:gd name="T4" fmla="*/ 0 w 46"/>
                <a:gd name="T5" fmla="*/ 9 h 45"/>
                <a:gd name="T6" fmla="*/ 0 w 46"/>
                <a:gd name="T7" fmla="*/ 37 h 45"/>
                <a:gd name="T8" fmla="*/ 9 w 46"/>
                <a:gd name="T9" fmla="*/ 45 h 45"/>
                <a:gd name="T10" fmla="*/ 37 w 46"/>
                <a:gd name="T11" fmla="*/ 45 h 45"/>
                <a:gd name="T12" fmla="*/ 46 w 46"/>
                <a:gd name="T13" fmla="*/ 37 h 45"/>
                <a:gd name="T14" fmla="*/ 46 w 46"/>
                <a:gd name="T15" fmla="*/ 9 h 45"/>
                <a:gd name="T16" fmla="*/ 37 w 46"/>
                <a:gd name="T17" fmla="*/ 0 h 45"/>
                <a:gd name="T18" fmla="*/ 44 w 46"/>
                <a:gd name="T19" fmla="*/ 37 h 45"/>
                <a:gd name="T20" fmla="*/ 37 w 46"/>
                <a:gd name="T21" fmla="*/ 43 h 45"/>
                <a:gd name="T22" fmla="*/ 9 w 46"/>
                <a:gd name="T23" fmla="*/ 43 h 45"/>
                <a:gd name="T24" fmla="*/ 2 w 46"/>
                <a:gd name="T25" fmla="*/ 37 h 45"/>
                <a:gd name="T26" fmla="*/ 2 w 46"/>
                <a:gd name="T27" fmla="*/ 9 h 45"/>
                <a:gd name="T28" fmla="*/ 9 w 46"/>
                <a:gd name="T29" fmla="*/ 2 h 45"/>
                <a:gd name="T30" fmla="*/ 37 w 46"/>
                <a:gd name="T31" fmla="*/ 2 h 45"/>
                <a:gd name="T32" fmla="*/ 44 w 46"/>
                <a:gd name="T33" fmla="*/ 9 h 45"/>
                <a:gd name="T34" fmla="*/ 44 w 46"/>
                <a:gd name="T35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5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1"/>
                    <a:pt x="4" y="45"/>
                    <a:pt x="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2" y="45"/>
                    <a:pt x="46" y="41"/>
                    <a:pt x="46" y="37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4"/>
                    <a:pt x="42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0"/>
                    <a:pt x="41" y="43"/>
                    <a:pt x="37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5" y="43"/>
                    <a:pt x="2" y="40"/>
                    <a:pt x="2" y="3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1" y="2"/>
                    <a:pt x="44" y="5"/>
                    <a:pt x="44" y="9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9">
              <a:extLst>
                <a:ext uri="{FF2B5EF4-FFF2-40B4-BE49-F238E27FC236}">
                  <a16:creationId xmlns:a16="http://schemas.microsoft.com/office/drawing/2014/main" id="{D0C0DE9A-12F1-448C-9054-FCF8F3C312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02500" y="2236788"/>
              <a:ext cx="138113" cy="138113"/>
            </a:xfrm>
            <a:custGeom>
              <a:avLst/>
              <a:gdLst>
                <a:gd name="T0" fmla="*/ 25 w 31"/>
                <a:gd name="T1" fmla="*/ 0 h 31"/>
                <a:gd name="T2" fmla="*/ 6 w 31"/>
                <a:gd name="T3" fmla="*/ 0 h 31"/>
                <a:gd name="T4" fmla="*/ 0 w 31"/>
                <a:gd name="T5" fmla="*/ 6 h 31"/>
                <a:gd name="T6" fmla="*/ 0 w 31"/>
                <a:gd name="T7" fmla="*/ 25 h 31"/>
                <a:gd name="T8" fmla="*/ 6 w 31"/>
                <a:gd name="T9" fmla="*/ 31 h 31"/>
                <a:gd name="T10" fmla="*/ 25 w 31"/>
                <a:gd name="T11" fmla="*/ 31 h 31"/>
                <a:gd name="T12" fmla="*/ 31 w 31"/>
                <a:gd name="T13" fmla="*/ 25 h 31"/>
                <a:gd name="T14" fmla="*/ 31 w 31"/>
                <a:gd name="T15" fmla="*/ 6 h 31"/>
                <a:gd name="T16" fmla="*/ 25 w 31"/>
                <a:gd name="T17" fmla="*/ 0 h 31"/>
                <a:gd name="T18" fmla="*/ 30 w 31"/>
                <a:gd name="T19" fmla="*/ 25 h 31"/>
                <a:gd name="T20" fmla="*/ 25 w 31"/>
                <a:gd name="T21" fmla="*/ 29 h 31"/>
                <a:gd name="T22" fmla="*/ 6 w 31"/>
                <a:gd name="T23" fmla="*/ 29 h 31"/>
                <a:gd name="T24" fmla="*/ 1 w 31"/>
                <a:gd name="T25" fmla="*/ 25 h 31"/>
                <a:gd name="T26" fmla="*/ 1 w 31"/>
                <a:gd name="T27" fmla="*/ 6 h 31"/>
                <a:gd name="T28" fmla="*/ 6 w 31"/>
                <a:gd name="T29" fmla="*/ 1 h 31"/>
                <a:gd name="T30" fmla="*/ 25 w 31"/>
                <a:gd name="T31" fmla="*/ 1 h 31"/>
                <a:gd name="T32" fmla="*/ 30 w 31"/>
                <a:gd name="T33" fmla="*/ 6 h 31"/>
                <a:gd name="T34" fmla="*/ 30 w 31"/>
                <a:gd name="T35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1">
                  <a:moveTo>
                    <a:pt x="2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3" y="31"/>
                    <a:pt x="6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8" y="31"/>
                    <a:pt x="31" y="28"/>
                    <a:pt x="31" y="2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2"/>
                    <a:pt x="28" y="0"/>
                    <a:pt x="25" y="0"/>
                  </a:cubicBezTo>
                  <a:close/>
                  <a:moveTo>
                    <a:pt x="30" y="25"/>
                  </a:moveTo>
                  <a:cubicBezTo>
                    <a:pt x="30" y="27"/>
                    <a:pt x="27" y="29"/>
                    <a:pt x="2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3" y="29"/>
                    <a:pt x="1" y="27"/>
                    <a:pt x="1" y="2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3" y="1"/>
                    <a:pt x="6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7" y="1"/>
                    <a:pt x="30" y="3"/>
                    <a:pt x="30" y="6"/>
                  </a:cubicBezTo>
                  <a:lnTo>
                    <a:pt x="30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30">
              <a:extLst>
                <a:ext uri="{FF2B5EF4-FFF2-40B4-BE49-F238E27FC236}">
                  <a16:creationId xmlns:a16="http://schemas.microsoft.com/office/drawing/2014/main" id="{08C078D0-F00B-4AD7-94B0-A04D60CE02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1063" y="2325688"/>
              <a:ext cx="179388" cy="182563"/>
            </a:xfrm>
            <a:custGeom>
              <a:avLst/>
              <a:gdLst>
                <a:gd name="T0" fmla="*/ 33 w 40"/>
                <a:gd name="T1" fmla="*/ 0 h 41"/>
                <a:gd name="T2" fmla="*/ 8 w 40"/>
                <a:gd name="T3" fmla="*/ 0 h 41"/>
                <a:gd name="T4" fmla="*/ 0 w 40"/>
                <a:gd name="T5" fmla="*/ 8 h 41"/>
                <a:gd name="T6" fmla="*/ 0 w 40"/>
                <a:gd name="T7" fmla="*/ 33 h 41"/>
                <a:gd name="T8" fmla="*/ 8 w 40"/>
                <a:gd name="T9" fmla="*/ 41 h 41"/>
                <a:gd name="T10" fmla="*/ 33 w 40"/>
                <a:gd name="T11" fmla="*/ 41 h 41"/>
                <a:gd name="T12" fmla="*/ 40 w 40"/>
                <a:gd name="T13" fmla="*/ 33 h 41"/>
                <a:gd name="T14" fmla="*/ 40 w 40"/>
                <a:gd name="T15" fmla="*/ 8 h 41"/>
                <a:gd name="T16" fmla="*/ 33 w 40"/>
                <a:gd name="T17" fmla="*/ 0 h 41"/>
                <a:gd name="T18" fmla="*/ 39 w 40"/>
                <a:gd name="T19" fmla="*/ 33 h 41"/>
                <a:gd name="T20" fmla="*/ 33 w 40"/>
                <a:gd name="T21" fmla="*/ 39 h 41"/>
                <a:gd name="T22" fmla="*/ 8 w 40"/>
                <a:gd name="T23" fmla="*/ 39 h 41"/>
                <a:gd name="T24" fmla="*/ 2 w 40"/>
                <a:gd name="T25" fmla="*/ 33 h 41"/>
                <a:gd name="T26" fmla="*/ 2 w 40"/>
                <a:gd name="T27" fmla="*/ 8 h 41"/>
                <a:gd name="T28" fmla="*/ 8 w 40"/>
                <a:gd name="T29" fmla="*/ 2 h 41"/>
                <a:gd name="T30" fmla="*/ 33 w 40"/>
                <a:gd name="T31" fmla="*/ 2 h 41"/>
                <a:gd name="T32" fmla="*/ 39 w 40"/>
                <a:gd name="T33" fmla="*/ 8 h 41"/>
                <a:gd name="T34" fmla="*/ 39 w 40"/>
                <a:gd name="T35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1">
                  <a:moveTo>
                    <a:pt x="33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7"/>
                    <a:pt x="3" y="41"/>
                    <a:pt x="8" y="41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7" y="41"/>
                    <a:pt x="40" y="37"/>
                    <a:pt x="40" y="33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4"/>
                    <a:pt x="37" y="0"/>
                    <a:pt x="33" y="0"/>
                  </a:cubicBezTo>
                  <a:close/>
                  <a:moveTo>
                    <a:pt x="39" y="33"/>
                  </a:moveTo>
                  <a:cubicBezTo>
                    <a:pt x="39" y="36"/>
                    <a:pt x="36" y="39"/>
                    <a:pt x="33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2" y="36"/>
                    <a:pt x="2" y="33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4"/>
                    <a:pt x="4" y="2"/>
                    <a:pt x="8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6" y="2"/>
                    <a:pt x="39" y="4"/>
                    <a:pt x="39" y="8"/>
                  </a:cubicBezTo>
                  <a:lnTo>
                    <a:pt x="39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31">
              <a:extLst>
                <a:ext uri="{FF2B5EF4-FFF2-40B4-BE49-F238E27FC236}">
                  <a16:creationId xmlns:a16="http://schemas.microsoft.com/office/drawing/2014/main" id="{120CBF55-E3A0-458F-B049-787200D592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89775" y="2405063"/>
              <a:ext cx="234950" cy="230188"/>
            </a:xfrm>
            <a:custGeom>
              <a:avLst/>
              <a:gdLst>
                <a:gd name="T0" fmla="*/ 43 w 53"/>
                <a:gd name="T1" fmla="*/ 0 h 52"/>
                <a:gd name="T2" fmla="*/ 10 w 53"/>
                <a:gd name="T3" fmla="*/ 0 h 52"/>
                <a:gd name="T4" fmla="*/ 0 w 53"/>
                <a:gd name="T5" fmla="*/ 9 h 52"/>
                <a:gd name="T6" fmla="*/ 0 w 53"/>
                <a:gd name="T7" fmla="*/ 42 h 52"/>
                <a:gd name="T8" fmla="*/ 10 w 53"/>
                <a:gd name="T9" fmla="*/ 52 h 52"/>
                <a:gd name="T10" fmla="*/ 43 w 53"/>
                <a:gd name="T11" fmla="*/ 52 h 52"/>
                <a:gd name="T12" fmla="*/ 53 w 53"/>
                <a:gd name="T13" fmla="*/ 42 h 52"/>
                <a:gd name="T14" fmla="*/ 53 w 53"/>
                <a:gd name="T15" fmla="*/ 9 h 52"/>
                <a:gd name="T16" fmla="*/ 43 w 53"/>
                <a:gd name="T17" fmla="*/ 0 h 52"/>
                <a:gd name="T18" fmla="*/ 51 w 53"/>
                <a:gd name="T19" fmla="*/ 42 h 52"/>
                <a:gd name="T20" fmla="*/ 43 w 53"/>
                <a:gd name="T21" fmla="*/ 51 h 52"/>
                <a:gd name="T22" fmla="*/ 10 w 53"/>
                <a:gd name="T23" fmla="*/ 51 h 52"/>
                <a:gd name="T24" fmla="*/ 2 w 53"/>
                <a:gd name="T25" fmla="*/ 42 h 52"/>
                <a:gd name="T26" fmla="*/ 2 w 53"/>
                <a:gd name="T27" fmla="*/ 9 h 52"/>
                <a:gd name="T28" fmla="*/ 10 w 53"/>
                <a:gd name="T29" fmla="*/ 1 h 52"/>
                <a:gd name="T30" fmla="*/ 43 w 53"/>
                <a:gd name="T31" fmla="*/ 1 h 52"/>
                <a:gd name="T32" fmla="*/ 51 w 53"/>
                <a:gd name="T33" fmla="*/ 9 h 52"/>
                <a:gd name="T34" fmla="*/ 51 w 53"/>
                <a:gd name="T35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2">
                  <a:moveTo>
                    <a:pt x="43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8"/>
                    <a:pt x="5" y="52"/>
                    <a:pt x="10" y="52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8" y="52"/>
                    <a:pt x="53" y="48"/>
                    <a:pt x="53" y="42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4"/>
                    <a:pt x="48" y="0"/>
                    <a:pt x="43" y="0"/>
                  </a:cubicBezTo>
                  <a:close/>
                  <a:moveTo>
                    <a:pt x="51" y="42"/>
                  </a:moveTo>
                  <a:cubicBezTo>
                    <a:pt x="51" y="47"/>
                    <a:pt x="48" y="51"/>
                    <a:pt x="43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5" y="51"/>
                    <a:pt x="2" y="47"/>
                    <a:pt x="2" y="4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1"/>
                    <a:pt x="10" y="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8" y="1"/>
                    <a:pt x="51" y="5"/>
                    <a:pt x="51" y="9"/>
                  </a:cubicBezTo>
                  <a:lnTo>
                    <a:pt x="51" y="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32">
              <a:extLst>
                <a:ext uri="{FF2B5EF4-FFF2-40B4-BE49-F238E27FC236}">
                  <a16:creationId xmlns:a16="http://schemas.microsoft.com/office/drawing/2014/main" id="{AFAF3913-1DD5-43CB-AEF2-D53B8AD998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7063" y="2555875"/>
              <a:ext cx="160338" cy="160338"/>
            </a:xfrm>
            <a:custGeom>
              <a:avLst/>
              <a:gdLst>
                <a:gd name="T0" fmla="*/ 29 w 36"/>
                <a:gd name="T1" fmla="*/ 0 h 36"/>
                <a:gd name="T2" fmla="*/ 7 w 36"/>
                <a:gd name="T3" fmla="*/ 0 h 36"/>
                <a:gd name="T4" fmla="*/ 0 w 36"/>
                <a:gd name="T5" fmla="*/ 7 h 36"/>
                <a:gd name="T6" fmla="*/ 0 w 36"/>
                <a:gd name="T7" fmla="*/ 29 h 36"/>
                <a:gd name="T8" fmla="*/ 7 w 36"/>
                <a:gd name="T9" fmla="*/ 36 h 36"/>
                <a:gd name="T10" fmla="*/ 29 w 36"/>
                <a:gd name="T11" fmla="*/ 36 h 36"/>
                <a:gd name="T12" fmla="*/ 36 w 36"/>
                <a:gd name="T13" fmla="*/ 29 h 36"/>
                <a:gd name="T14" fmla="*/ 36 w 36"/>
                <a:gd name="T15" fmla="*/ 7 h 36"/>
                <a:gd name="T16" fmla="*/ 29 w 36"/>
                <a:gd name="T17" fmla="*/ 0 h 36"/>
                <a:gd name="T18" fmla="*/ 34 w 36"/>
                <a:gd name="T19" fmla="*/ 29 h 36"/>
                <a:gd name="T20" fmla="*/ 29 w 36"/>
                <a:gd name="T21" fmla="*/ 34 h 36"/>
                <a:gd name="T22" fmla="*/ 7 w 36"/>
                <a:gd name="T23" fmla="*/ 34 h 36"/>
                <a:gd name="T24" fmla="*/ 1 w 36"/>
                <a:gd name="T25" fmla="*/ 29 h 36"/>
                <a:gd name="T26" fmla="*/ 1 w 36"/>
                <a:gd name="T27" fmla="*/ 7 h 36"/>
                <a:gd name="T28" fmla="*/ 7 w 36"/>
                <a:gd name="T29" fmla="*/ 1 h 36"/>
                <a:gd name="T30" fmla="*/ 29 w 36"/>
                <a:gd name="T31" fmla="*/ 1 h 36"/>
                <a:gd name="T32" fmla="*/ 34 w 36"/>
                <a:gd name="T33" fmla="*/ 7 h 36"/>
                <a:gd name="T34" fmla="*/ 34 w 36"/>
                <a:gd name="T35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36">
                  <a:moveTo>
                    <a:pt x="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3"/>
                    <a:pt x="3" y="36"/>
                    <a:pt x="7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3" y="36"/>
                    <a:pt x="36" y="33"/>
                    <a:pt x="36" y="2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3"/>
                    <a:pt x="33" y="0"/>
                    <a:pt x="29" y="0"/>
                  </a:cubicBezTo>
                  <a:close/>
                  <a:moveTo>
                    <a:pt x="34" y="29"/>
                  </a:moveTo>
                  <a:cubicBezTo>
                    <a:pt x="34" y="32"/>
                    <a:pt x="32" y="34"/>
                    <a:pt x="29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4" y="34"/>
                    <a:pt x="1" y="32"/>
                    <a:pt x="1" y="2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2" y="1"/>
                    <a:pt x="34" y="4"/>
                    <a:pt x="34" y="7"/>
                  </a:cubicBezTo>
                  <a:lnTo>
                    <a:pt x="34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33">
              <a:extLst>
                <a:ext uri="{FF2B5EF4-FFF2-40B4-BE49-F238E27FC236}">
                  <a16:creationId xmlns:a16="http://schemas.microsoft.com/office/drawing/2014/main" id="{D11B45E4-F639-4F79-82D7-9E7AE6590D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61238" y="2701925"/>
              <a:ext cx="106363" cy="106363"/>
            </a:xfrm>
            <a:custGeom>
              <a:avLst/>
              <a:gdLst>
                <a:gd name="T0" fmla="*/ 19 w 24"/>
                <a:gd name="T1" fmla="*/ 0 h 24"/>
                <a:gd name="T2" fmla="*/ 5 w 24"/>
                <a:gd name="T3" fmla="*/ 0 h 24"/>
                <a:gd name="T4" fmla="*/ 0 w 24"/>
                <a:gd name="T5" fmla="*/ 4 h 24"/>
                <a:gd name="T6" fmla="*/ 0 w 24"/>
                <a:gd name="T7" fmla="*/ 19 h 24"/>
                <a:gd name="T8" fmla="*/ 5 w 24"/>
                <a:gd name="T9" fmla="*/ 24 h 24"/>
                <a:gd name="T10" fmla="*/ 19 w 24"/>
                <a:gd name="T11" fmla="*/ 24 h 24"/>
                <a:gd name="T12" fmla="*/ 24 w 24"/>
                <a:gd name="T13" fmla="*/ 19 h 24"/>
                <a:gd name="T14" fmla="*/ 24 w 24"/>
                <a:gd name="T15" fmla="*/ 4 h 24"/>
                <a:gd name="T16" fmla="*/ 19 w 24"/>
                <a:gd name="T17" fmla="*/ 0 h 24"/>
                <a:gd name="T18" fmla="*/ 23 w 24"/>
                <a:gd name="T19" fmla="*/ 19 h 24"/>
                <a:gd name="T20" fmla="*/ 19 w 24"/>
                <a:gd name="T21" fmla="*/ 22 h 24"/>
                <a:gd name="T22" fmla="*/ 5 w 24"/>
                <a:gd name="T23" fmla="*/ 22 h 24"/>
                <a:gd name="T24" fmla="*/ 1 w 24"/>
                <a:gd name="T25" fmla="*/ 19 h 24"/>
                <a:gd name="T26" fmla="*/ 1 w 24"/>
                <a:gd name="T27" fmla="*/ 4 h 24"/>
                <a:gd name="T28" fmla="*/ 5 w 24"/>
                <a:gd name="T29" fmla="*/ 1 h 24"/>
                <a:gd name="T30" fmla="*/ 19 w 24"/>
                <a:gd name="T31" fmla="*/ 1 h 24"/>
                <a:gd name="T32" fmla="*/ 23 w 24"/>
                <a:gd name="T33" fmla="*/ 4 h 24"/>
                <a:gd name="T34" fmla="*/ 23 w 24"/>
                <a:gd name="T35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24">
                  <a:moveTo>
                    <a:pt x="19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2" y="24"/>
                    <a:pt x="5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2" y="24"/>
                    <a:pt x="24" y="22"/>
                    <a:pt x="24" y="19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2"/>
                    <a:pt x="22" y="0"/>
                    <a:pt x="19" y="0"/>
                  </a:cubicBezTo>
                  <a:close/>
                  <a:moveTo>
                    <a:pt x="23" y="19"/>
                  </a:moveTo>
                  <a:cubicBezTo>
                    <a:pt x="23" y="21"/>
                    <a:pt x="21" y="22"/>
                    <a:pt x="19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" y="22"/>
                    <a:pt x="1" y="21"/>
                    <a:pt x="1" y="19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3" y="1"/>
                    <a:pt x="5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1" y="1"/>
                    <a:pt x="23" y="3"/>
                    <a:pt x="23" y="4"/>
                  </a:cubicBezTo>
                  <a:lnTo>
                    <a:pt x="23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34">
              <a:extLst>
                <a:ext uri="{FF2B5EF4-FFF2-40B4-BE49-F238E27FC236}">
                  <a16:creationId xmlns:a16="http://schemas.microsoft.com/office/drawing/2014/main" id="{6FD616DD-A16F-4174-B4E7-89E4D4EC79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4563" y="2525713"/>
              <a:ext cx="79375" cy="74613"/>
            </a:xfrm>
            <a:custGeom>
              <a:avLst/>
              <a:gdLst>
                <a:gd name="T0" fmla="*/ 14 w 18"/>
                <a:gd name="T1" fmla="*/ 0 h 17"/>
                <a:gd name="T2" fmla="*/ 4 w 18"/>
                <a:gd name="T3" fmla="*/ 0 h 17"/>
                <a:gd name="T4" fmla="*/ 0 w 18"/>
                <a:gd name="T5" fmla="*/ 4 h 17"/>
                <a:gd name="T6" fmla="*/ 0 w 18"/>
                <a:gd name="T7" fmla="*/ 14 h 17"/>
                <a:gd name="T8" fmla="*/ 4 w 18"/>
                <a:gd name="T9" fmla="*/ 17 h 17"/>
                <a:gd name="T10" fmla="*/ 14 w 18"/>
                <a:gd name="T11" fmla="*/ 17 h 17"/>
                <a:gd name="T12" fmla="*/ 18 w 18"/>
                <a:gd name="T13" fmla="*/ 14 h 17"/>
                <a:gd name="T14" fmla="*/ 18 w 18"/>
                <a:gd name="T15" fmla="*/ 4 h 17"/>
                <a:gd name="T16" fmla="*/ 14 w 18"/>
                <a:gd name="T17" fmla="*/ 0 h 17"/>
                <a:gd name="T18" fmla="*/ 16 w 18"/>
                <a:gd name="T19" fmla="*/ 14 h 17"/>
                <a:gd name="T20" fmla="*/ 14 w 18"/>
                <a:gd name="T21" fmla="*/ 16 h 17"/>
                <a:gd name="T22" fmla="*/ 4 w 18"/>
                <a:gd name="T23" fmla="*/ 16 h 17"/>
                <a:gd name="T24" fmla="*/ 2 w 18"/>
                <a:gd name="T25" fmla="*/ 14 h 17"/>
                <a:gd name="T26" fmla="*/ 2 w 18"/>
                <a:gd name="T27" fmla="*/ 4 h 17"/>
                <a:gd name="T28" fmla="*/ 4 w 18"/>
                <a:gd name="T29" fmla="*/ 1 h 17"/>
                <a:gd name="T30" fmla="*/ 14 w 18"/>
                <a:gd name="T31" fmla="*/ 1 h 17"/>
                <a:gd name="T32" fmla="*/ 16 w 18"/>
                <a:gd name="T33" fmla="*/ 4 h 17"/>
                <a:gd name="T34" fmla="*/ 16 w 18"/>
                <a:gd name="T35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7">
                  <a:moveTo>
                    <a:pt x="1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7"/>
                    <a:pt x="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6"/>
                    <a:pt x="18" y="1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2"/>
                    <a:pt x="16" y="0"/>
                    <a:pt x="14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6"/>
                    <a:pt x="1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6"/>
                    <a:pt x="2" y="15"/>
                    <a:pt x="2" y="1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6" y="2"/>
                    <a:pt x="16" y="4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Oval 35">
              <a:extLst>
                <a:ext uri="{FF2B5EF4-FFF2-40B4-BE49-F238E27FC236}">
                  <a16:creationId xmlns:a16="http://schemas.microsoft.com/office/drawing/2014/main" id="{771E091E-19AF-40F9-A846-7FA7405FD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2413" y="2662238"/>
              <a:ext cx="58738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36">
              <a:extLst>
                <a:ext uri="{FF2B5EF4-FFF2-40B4-BE49-F238E27FC236}">
                  <a16:creationId xmlns:a16="http://schemas.microsoft.com/office/drawing/2014/main" id="{556769EE-C083-482C-A3FE-9CB99B3AC3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4475" y="2657475"/>
              <a:ext cx="71438" cy="71438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2 h 16"/>
                <a:gd name="T12" fmla="*/ 4 w 16"/>
                <a:gd name="T13" fmla="*/ 8 h 16"/>
                <a:gd name="T14" fmla="*/ 8 w 16"/>
                <a:gd name="T15" fmla="*/ 3 h 16"/>
                <a:gd name="T16" fmla="*/ 13 w 16"/>
                <a:gd name="T17" fmla="*/ 8 h 16"/>
                <a:gd name="T18" fmla="*/ 8 w 16"/>
                <a:gd name="T1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4" y="0"/>
                    <a:pt x="0" y="3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3" y="16"/>
                    <a:pt x="16" y="12"/>
                    <a:pt x="16" y="8"/>
                  </a:cubicBezTo>
                  <a:cubicBezTo>
                    <a:pt x="16" y="3"/>
                    <a:pt x="13" y="0"/>
                    <a:pt x="8" y="0"/>
                  </a:cubicBezTo>
                  <a:close/>
                  <a:moveTo>
                    <a:pt x="8" y="12"/>
                  </a:moveTo>
                  <a:cubicBezTo>
                    <a:pt x="6" y="12"/>
                    <a:pt x="4" y="10"/>
                    <a:pt x="4" y="8"/>
                  </a:cubicBezTo>
                  <a:cubicBezTo>
                    <a:pt x="4" y="5"/>
                    <a:pt x="6" y="3"/>
                    <a:pt x="8" y="3"/>
                  </a:cubicBezTo>
                  <a:cubicBezTo>
                    <a:pt x="11" y="3"/>
                    <a:pt x="13" y="5"/>
                    <a:pt x="13" y="8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Oval 37">
              <a:extLst>
                <a:ext uri="{FF2B5EF4-FFF2-40B4-BE49-F238E27FC236}">
                  <a16:creationId xmlns:a16="http://schemas.microsoft.com/office/drawing/2014/main" id="{40D84D21-4F1B-4774-BFAA-2CFEBBE7A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3800" y="2795588"/>
              <a:ext cx="84138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38">
              <a:extLst>
                <a:ext uri="{FF2B5EF4-FFF2-40B4-BE49-F238E27FC236}">
                  <a16:creationId xmlns:a16="http://schemas.microsoft.com/office/drawing/2014/main" id="{53773C10-A128-4C1F-A663-80A1B7D867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39038" y="2790825"/>
              <a:ext cx="93663" cy="93663"/>
            </a:xfrm>
            <a:custGeom>
              <a:avLst/>
              <a:gdLst>
                <a:gd name="T0" fmla="*/ 11 w 21"/>
                <a:gd name="T1" fmla="*/ 0 h 21"/>
                <a:gd name="T2" fmla="*/ 0 w 21"/>
                <a:gd name="T3" fmla="*/ 11 h 21"/>
                <a:gd name="T4" fmla="*/ 11 w 21"/>
                <a:gd name="T5" fmla="*/ 21 h 21"/>
                <a:gd name="T6" fmla="*/ 21 w 21"/>
                <a:gd name="T7" fmla="*/ 11 h 21"/>
                <a:gd name="T8" fmla="*/ 11 w 21"/>
                <a:gd name="T9" fmla="*/ 0 h 21"/>
                <a:gd name="T10" fmla="*/ 11 w 21"/>
                <a:gd name="T11" fmla="*/ 18 h 21"/>
                <a:gd name="T12" fmla="*/ 3 w 21"/>
                <a:gd name="T13" fmla="*/ 11 h 21"/>
                <a:gd name="T14" fmla="*/ 11 w 21"/>
                <a:gd name="T15" fmla="*/ 3 h 21"/>
                <a:gd name="T16" fmla="*/ 19 w 21"/>
                <a:gd name="T17" fmla="*/ 11 h 21"/>
                <a:gd name="T18" fmla="*/ 11 w 21"/>
                <a:gd name="T1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1"/>
                    <a:pt x="11" y="21"/>
                  </a:cubicBezTo>
                  <a:cubicBezTo>
                    <a:pt x="17" y="21"/>
                    <a:pt x="21" y="17"/>
                    <a:pt x="21" y="11"/>
                  </a:cubicBezTo>
                  <a:cubicBezTo>
                    <a:pt x="21" y="5"/>
                    <a:pt x="17" y="0"/>
                    <a:pt x="11" y="0"/>
                  </a:cubicBezTo>
                  <a:close/>
                  <a:moveTo>
                    <a:pt x="11" y="18"/>
                  </a:moveTo>
                  <a:cubicBezTo>
                    <a:pt x="6" y="18"/>
                    <a:pt x="3" y="15"/>
                    <a:pt x="3" y="11"/>
                  </a:cubicBezTo>
                  <a:cubicBezTo>
                    <a:pt x="3" y="6"/>
                    <a:pt x="6" y="3"/>
                    <a:pt x="11" y="3"/>
                  </a:cubicBezTo>
                  <a:cubicBezTo>
                    <a:pt x="15" y="3"/>
                    <a:pt x="19" y="6"/>
                    <a:pt x="19" y="11"/>
                  </a:cubicBezTo>
                  <a:cubicBezTo>
                    <a:pt x="19" y="15"/>
                    <a:pt x="15" y="18"/>
                    <a:pt x="1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39">
              <a:extLst>
                <a:ext uri="{FF2B5EF4-FFF2-40B4-BE49-F238E27FC236}">
                  <a16:creationId xmlns:a16="http://schemas.microsoft.com/office/drawing/2014/main" id="{C7065F99-35E0-4A57-9856-DC5CC2A9E3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6338" y="2232025"/>
              <a:ext cx="200025" cy="200025"/>
            </a:xfrm>
            <a:custGeom>
              <a:avLst/>
              <a:gdLst>
                <a:gd name="T0" fmla="*/ 37 w 45"/>
                <a:gd name="T1" fmla="*/ 0 h 45"/>
                <a:gd name="T2" fmla="*/ 9 w 45"/>
                <a:gd name="T3" fmla="*/ 0 h 45"/>
                <a:gd name="T4" fmla="*/ 0 w 45"/>
                <a:gd name="T5" fmla="*/ 9 h 45"/>
                <a:gd name="T6" fmla="*/ 0 w 45"/>
                <a:gd name="T7" fmla="*/ 36 h 45"/>
                <a:gd name="T8" fmla="*/ 9 w 45"/>
                <a:gd name="T9" fmla="*/ 45 h 45"/>
                <a:gd name="T10" fmla="*/ 37 w 45"/>
                <a:gd name="T11" fmla="*/ 45 h 45"/>
                <a:gd name="T12" fmla="*/ 45 w 45"/>
                <a:gd name="T13" fmla="*/ 36 h 45"/>
                <a:gd name="T14" fmla="*/ 45 w 45"/>
                <a:gd name="T15" fmla="*/ 9 h 45"/>
                <a:gd name="T16" fmla="*/ 37 w 45"/>
                <a:gd name="T17" fmla="*/ 0 h 45"/>
                <a:gd name="T18" fmla="*/ 44 w 45"/>
                <a:gd name="T19" fmla="*/ 36 h 45"/>
                <a:gd name="T20" fmla="*/ 37 w 45"/>
                <a:gd name="T21" fmla="*/ 44 h 45"/>
                <a:gd name="T22" fmla="*/ 9 w 45"/>
                <a:gd name="T23" fmla="*/ 44 h 45"/>
                <a:gd name="T24" fmla="*/ 2 w 45"/>
                <a:gd name="T25" fmla="*/ 36 h 45"/>
                <a:gd name="T26" fmla="*/ 2 w 45"/>
                <a:gd name="T27" fmla="*/ 9 h 45"/>
                <a:gd name="T28" fmla="*/ 9 w 45"/>
                <a:gd name="T29" fmla="*/ 2 h 45"/>
                <a:gd name="T30" fmla="*/ 37 w 45"/>
                <a:gd name="T31" fmla="*/ 2 h 45"/>
                <a:gd name="T32" fmla="*/ 44 w 45"/>
                <a:gd name="T33" fmla="*/ 9 h 45"/>
                <a:gd name="T34" fmla="*/ 44 w 45"/>
                <a:gd name="T35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5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1"/>
                    <a:pt x="4" y="45"/>
                    <a:pt x="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1" y="45"/>
                    <a:pt x="45" y="41"/>
                    <a:pt x="45" y="36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7" y="0"/>
                  </a:cubicBezTo>
                  <a:close/>
                  <a:moveTo>
                    <a:pt x="44" y="36"/>
                  </a:moveTo>
                  <a:cubicBezTo>
                    <a:pt x="44" y="40"/>
                    <a:pt x="41" y="44"/>
                    <a:pt x="37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0"/>
                    <a:pt x="2" y="36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1" y="2"/>
                    <a:pt x="44" y="5"/>
                    <a:pt x="44" y="9"/>
                  </a:cubicBezTo>
                  <a:lnTo>
                    <a:pt x="44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40">
              <a:extLst>
                <a:ext uri="{FF2B5EF4-FFF2-40B4-BE49-F238E27FC236}">
                  <a16:creationId xmlns:a16="http://schemas.microsoft.com/office/drawing/2014/main" id="{60D830AC-E28D-4BA8-939C-D84321AEEE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8113" y="2286000"/>
              <a:ext cx="284163" cy="284163"/>
            </a:xfrm>
            <a:custGeom>
              <a:avLst/>
              <a:gdLst>
                <a:gd name="T0" fmla="*/ 52 w 64"/>
                <a:gd name="T1" fmla="*/ 0 h 64"/>
                <a:gd name="T2" fmla="*/ 12 w 64"/>
                <a:gd name="T3" fmla="*/ 0 h 64"/>
                <a:gd name="T4" fmla="*/ 0 w 64"/>
                <a:gd name="T5" fmla="*/ 12 h 64"/>
                <a:gd name="T6" fmla="*/ 0 w 64"/>
                <a:gd name="T7" fmla="*/ 53 h 64"/>
                <a:gd name="T8" fmla="*/ 12 w 64"/>
                <a:gd name="T9" fmla="*/ 64 h 64"/>
                <a:gd name="T10" fmla="*/ 52 w 64"/>
                <a:gd name="T11" fmla="*/ 64 h 64"/>
                <a:gd name="T12" fmla="*/ 64 w 64"/>
                <a:gd name="T13" fmla="*/ 53 h 64"/>
                <a:gd name="T14" fmla="*/ 64 w 64"/>
                <a:gd name="T15" fmla="*/ 12 h 64"/>
                <a:gd name="T16" fmla="*/ 52 w 64"/>
                <a:gd name="T17" fmla="*/ 0 h 64"/>
                <a:gd name="T18" fmla="*/ 62 w 64"/>
                <a:gd name="T19" fmla="*/ 53 h 64"/>
                <a:gd name="T20" fmla="*/ 52 w 64"/>
                <a:gd name="T21" fmla="*/ 63 h 64"/>
                <a:gd name="T22" fmla="*/ 12 w 64"/>
                <a:gd name="T23" fmla="*/ 63 h 64"/>
                <a:gd name="T24" fmla="*/ 1 w 64"/>
                <a:gd name="T25" fmla="*/ 53 h 64"/>
                <a:gd name="T26" fmla="*/ 1 w 64"/>
                <a:gd name="T27" fmla="*/ 12 h 64"/>
                <a:gd name="T28" fmla="*/ 12 w 64"/>
                <a:gd name="T29" fmla="*/ 2 h 64"/>
                <a:gd name="T30" fmla="*/ 52 w 64"/>
                <a:gd name="T31" fmla="*/ 2 h 64"/>
                <a:gd name="T32" fmla="*/ 62 w 64"/>
                <a:gd name="T33" fmla="*/ 12 h 64"/>
                <a:gd name="T34" fmla="*/ 62 w 64"/>
                <a:gd name="T35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" h="64">
                  <a:moveTo>
                    <a:pt x="5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9"/>
                    <a:pt x="5" y="64"/>
                    <a:pt x="12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8" y="64"/>
                    <a:pt x="64" y="59"/>
                    <a:pt x="64" y="53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6"/>
                    <a:pt x="58" y="0"/>
                    <a:pt x="52" y="0"/>
                  </a:cubicBezTo>
                  <a:close/>
                  <a:moveTo>
                    <a:pt x="62" y="53"/>
                  </a:moveTo>
                  <a:cubicBezTo>
                    <a:pt x="62" y="58"/>
                    <a:pt x="57" y="63"/>
                    <a:pt x="52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6" y="63"/>
                    <a:pt x="1" y="58"/>
                    <a:pt x="1" y="5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6" y="2"/>
                    <a:pt x="1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7" y="2"/>
                    <a:pt x="62" y="7"/>
                    <a:pt x="62" y="12"/>
                  </a:cubicBezTo>
                  <a:lnTo>
                    <a:pt x="62" y="5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41">
              <a:extLst>
                <a:ext uri="{FF2B5EF4-FFF2-40B4-BE49-F238E27FC236}">
                  <a16:creationId xmlns:a16="http://schemas.microsoft.com/office/drawing/2014/main" id="{70E3A2C3-F808-4747-93E1-0249EB75A2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59375" y="2481263"/>
              <a:ext cx="209550" cy="207963"/>
            </a:xfrm>
            <a:custGeom>
              <a:avLst/>
              <a:gdLst>
                <a:gd name="T0" fmla="*/ 38 w 47"/>
                <a:gd name="T1" fmla="*/ 0 h 47"/>
                <a:gd name="T2" fmla="*/ 9 w 47"/>
                <a:gd name="T3" fmla="*/ 0 h 47"/>
                <a:gd name="T4" fmla="*/ 0 w 47"/>
                <a:gd name="T5" fmla="*/ 9 h 47"/>
                <a:gd name="T6" fmla="*/ 0 w 47"/>
                <a:gd name="T7" fmla="*/ 38 h 47"/>
                <a:gd name="T8" fmla="*/ 9 w 47"/>
                <a:gd name="T9" fmla="*/ 47 h 47"/>
                <a:gd name="T10" fmla="*/ 38 w 47"/>
                <a:gd name="T11" fmla="*/ 47 h 47"/>
                <a:gd name="T12" fmla="*/ 47 w 47"/>
                <a:gd name="T13" fmla="*/ 38 h 47"/>
                <a:gd name="T14" fmla="*/ 47 w 47"/>
                <a:gd name="T15" fmla="*/ 9 h 47"/>
                <a:gd name="T16" fmla="*/ 38 w 47"/>
                <a:gd name="T17" fmla="*/ 0 h 47"/>
                <a:gd name="T18" fmla="*/ 46 w 47"/>
                <a:gd name="T19" fmla="*/ 38 h 47"/>
                <a:gd name="T20" fmla="*/ 38 w 47"/>
                <a:gd name="T21" fmla="*/ 46 h 47"/>
                <a:gd name="T22" fmla="*/ 9 w 47"/>
                <a:gd name="T23" fmla="*/ 46 h 47"/>
                <a:gd name="T24" fmla="*/ 1 w 47"/>
                <a:gd name="T25" fmla="*/ 38 h 47"/>
                <a:gd name="T26" fmla="*/ 1 w 47"/>
                <a:gd name="T27" fmla="*/ 9 h 47"/>
                <a:gd name="T28" fmla="*/ 9 w 47"/>
                <a:gd name="T29" fmla="*/ 1 h 47"/>
                <a:gd name="T30" fmla="*/ 38 w 47"/>
                <a:gd name="T31" fmla="*/ 1 h 47"/>
                <a:gd name="T32" fmla="*/ 46 w 47"/>
                <a:gd name="T33" fmla="*/ 9 h 47"/>
                <a:gd name="T34" fmla="*/ 46 w 47"/>
                <a:gd name="T35" fmla="*/ 3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47">
                  <a:moveTo>
                    <a:pt x="3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3"/>
                    <a:pt x="4" y="47"/>
                    <a:pt x="9" y="47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43" y="47"/>
                    <a:pt x="47" y="43"/>
                    <a:pt x="47" y="38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4"/>
                    <a:pt x="43" y="0"/>
                    <a:pt x="38" y="0"/>
                  </a:cubicBezTo>
                  <a:close/>
                  <a:moveTo>
                    <a:pt x="46" y="38"/>
                  </a:moveTo>
                  <a:cubicBezTo>
                    <a:pt x="46" y="43"/>
                    <a:pt x="42" y="46"/>
                    <a:pt x="38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1" y="43"/>
                    <a:pt x="1" y="3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4" y="1"/>
                    <a:pt x="9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42" y="1"/>
                    <a:pt x="46" y="5"/>
                    <a:pt x="46" y="9"/>
                  </a:cubicBezTo>
                  <a:lnTo>
                    <a:pt x="46" y="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42">
              <a:extLst>
                <a:ext uri="{FF2B5EF4-FFF2-40B4-BE49-F238E27FC236}">
                  <a16:creationId xmlns:a16="http://schemas.microsoft.com/office/drawing/2014/main" id="{D9F57DEB-BEDD-4EE5-A27D-DD0068EE99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29213" y="2382838"/>
              <a:ext cx="146050" cy="146050"/>
            </a:xfrm>
            <a:custGeom>
              <a:avLst/>
              <a:gdLst>
                <a:gd name="T0" fmla="*/ 26 w 33"/>
                <a:gd name="T1" fmla="*/ 0 h 33"/>
                <a:gd name="T2" fmla="*/ 7 w 33"/>
                <a:gd name="T3" fmla="*/ 0 h 33"/>
                <a:gd name="T4" fmla="*/ 0 w 33"/>
                <a:gd name="T5" fmla="*/ 7 h 33"/>
                <a:gd name="T6" fmla="*/ 0 w 33"/>
                <a:gd name="T7" fmla="*/ 27 h 33"/>
                <a:gd name="T8" fmla="*/ 7 w 33"/>
                <a:gd name="T9" fmla="*/ 33 h 33"/>
                <a:gd name="T10" fmla="*/ 26 w 33"/>
                <a:gd name="T11" fmla="*/ 33 h 33"/>
                <a:gd name="T12" fmla="*/ 33 w 33"/>
                <a:gd name="T13" fmla="*/ 27 h 33"/>
                <a:gd name="T14" fmla="*/ 33 w 33"/>
                <a:gd name="T15" fmla="*/ 7 h 33"/>
                <a:gd name="T16" fmla="*/ 26 w 33"/>
                <a:gd name="T17" fmla="*/ 0 h 33"/>
                <a:gd name="T18" fmla="*/ 31 w 33"/>
                <a:gd name="T19" fmla="*/ 27 h 33"/>
                <a:gd name="T20" fmla="*/ 26 w 33"/>
                <a:gd name="T21" fmla="*/ 31 h 33"/>
                <a:gd name="T22" fmla="*/ 7 w 33"/>
                <a:gd name="T23" fmla="*/ 31 h 33"/>
                <a:gd name="T24" fmla="*/ 2 w 33"/>
                <a:gd name="T25" fmla="*/ 27 h 33"/>
                <a:gd name="T26" fmla="*/ 2 w 33"/>
                <a:gd name="T27" fmla="*/ 7 h 33"/>
                <a:gd name="T28" fmla="*/ 7 w 33"/>
                <a:gd name="T29" fmla="*/ 3 h 33"/>
                <a:gd name="T30" fmla="*/ 26 w 33"/>
                <a:gd name="T31" fmla="*/ 3 h 33"/>
                <a:gd name="T32" fmla="*/ 31 w 33"/>
                <a:gd name="T33" fmla="*/ 7 h 33"/>
                <a:gd name="T34" fmla="*/ 31 w 33"/>
                <a:gd name="T3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3" y="33"/>
                    <a:pt x="7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7"/>
                  </a:moveTo>
                  <a:cubicBezTo>
                    <a:pt x="31" y="29"/>
                    <a:pt x="29" y="31"/>
                    <a:pt x="26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4" y="31"/>
                    <a:pt x="2" y="29"/>
                    <a:pt x="2" y="2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5"/>
                    <a:pt x="4" y="3"/>
                    <a:pt x="7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9" y="3"/>
                    <a:pt x="31" y="5"/>
                    <a:pt x="31" y="7"/>
                  </a:cubicBezTo>
                  <a:lnTo>
                    <a:pt x="31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43">
              <a:extLst>
                <a:ext uri="{FF2B5EF4-FFF2-40B4-BE49-F238E27FC236}">
                  <a16:creationId xmlns:a16="http://schemas.microsoft.com/office/drawing/2014/main" id="{8A63633D-69AB-4536-AA50-8BBB916626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1775" y="2422525"/>
              <a:ext cx="88900" cy="88900"/>
            </a:xfrm>
            <a:custGeom>
              <a:avLst/>
              <a:gdLst>
                <a:gd name="T0" fmla="*/ 16 w 20"/>
                <a:gd name="T1" fmla="*/ 0 h 20"/>
                <a:gd name="T2" fmla="*/ 4 w 20"/>
                <a:gd name="T3" fmla="*/ 0 h 20"/>
                <a:gd name="T4" fmla="*/ 0 w 20"/>
                <a:gd name="T5" fmla="*/ 5 h 20"/>
                <a:gd name="T6" fmla="*/ 0 w 20"/>
                <a:gd name="T7" fmla="*/ 16 h 20"/>
                <a:gd name="T8" fmla="*/ 4 w 20"/>
                <a:gd name="T9" fmla="*/ 20 h 20"/>
                <a:gd name="T10" fmla="*/ 16 w 20"/>
                <a:gd name="T11" fmla="*/ 20 h 20"/>
                <a:gd name="T12" fmla="*/ 20 w 20"/>
                <a:gd name="T13" fmla="*/ 16 h 20"/>
                <a:gd name="T14" fmla="*/ 20 w 20"/>
                <a:gd name="T15" fmla="*/ 5 h 20"/>
                <a:gd name="T16" fmla="*/ 16 w 20"/>
                <a:gd name="T17" fmla="*/ 0 h 20"/>
                <a:gd name="T18" fmla="*/ 18 w 20"/>
                <a:gd name="T19" fmla="*/ 16 h 20"/>
                <a:gd name="T20" fmla="*/ 16 w 20"/>
                <a:gd name="T21" fmla="*/ 19 h 20"/>
                <a:gd name="T22" fmla="*/ 4 w 20"/>
                <a:gd name="T23" fmla="*/ 19 h 20"/>
                <a:gd name="T24" fmla="*/ 1 w 20"/>
                <a:gd name="T25" fmla="*/ 16 h 20"/>
                <a:gd name="T26" fmla="*/ 1 w 20"/>
                <a:gd name="T27" fmla="*/ 5 h 20"/>
                <a:gd name="T28" fmla="*/ 4 w 20"/>
                <a:gd name="T29" fmla="*/ 2 h 20"/>
                <a:gd name="T30" fmla="*/ 16 w 20"/>
                <a:gd name="T31" fmla="*/ 2 h 20"/>
                <a:gd name="T32" fmla="*/ 18 w 20"/>
                <a:gd name="T33" fmla="*/ 5 h 20"/>
                <a:gd name="T34" fmla="*/ 18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2" y="20"/>
                    <a:pt x="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8" y="20"/>
                    <a:pt x="20" y="19"/>
                    <a:pt x="20" y="1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  <a:moveTo>
                    <a:pt x="18" y="16"/>
                  </a:moveTo>
                  <a:cubicBezTo>
                    <a:pt x="18" y="18"/>
                    <a:pt x="17" y="19"/>
                    <a:pt x="16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9"/>
                    <a:pt x="1" y="18"/>
                    <a:pt x="1" y="1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2"/>
                    <a:pt x="4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5"/>
                  </a:cubicBezTo>
                  <a:lnTo>
                    <a:pt x="18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44">
              <a:extLst>
                <a:ext uri="{FF2B5EF4-FFF2-40B4-BE49-F238E27FC236}">
                  <a16:creationId xmlns:a16="http://schemas.microsoft.com/office/drawing/2014/main" id="{64450C58-50C0-4686-9BEA-515A7A3A85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8250" y="2609850"/>
              <a:ext cx="169863" cy="168275"/>
            </a:xfrm>
            <a:custGeom>
              <a:avLst/>
              <a:gdLst>
                <a:gd name="T0" fmla="*/ 31 w 38"/>
                <a:gd name="T1" fmla="*/ 0 h 38"/>
                <a:gd name="T2" fmla="*/ 7 w 38"/>
                <a:gd name="T3" fmla="*/ 0 h 38"/>
                <a:gd name="T4" fmla="*/ 0 w 38"/>
                <a:gd name="T5" fmla="*/ 8 h 38"/>
                <a:gd name="T6" fmla="*/ 0 w 38"/>
                <a:gd name="T7" fmla="*/ 31 h 38"/>
                <a:gd name="T8" fmla="*/ 7 w 38"/>
                <a:gd name="T9" fmla="*/ 38 h 38"/>
                <a:gd name="T10" fmla="*/ 31 w 38"/>
                <a:gd name="T11" fmla="*/ 38 h 38"/>
                <a:gd name="T12" fmla="*/ 38 w 38"/>
                <a:gd name="T13" fmla="*/ 31 h 38"/>
                <a:gd name="T14" fmla="*/ 38 w 38"/>
                <a:gd name="T15" fmla="*/ 8 h 38"/>
                <a:gd name="T16" fmla="*/ 31 w 38"/>
                <a:gd name="T17" fmla="*/ 0 h 38"/>
                <a:gd name="T18" fmla="*/ 36 w 38"/>
                <a:gd name="T19" fmla="*/ 31 h 38"/>
                <a:gd name="T20" fmla="*/ 31 w 38"/>
                <a:gd name="T21" fmla="*/ 37 h 38"/>
                <a:gd name="T22" fmla="*/ 7 w 38"/>
                <a:gd name="T23" fmla="*/ 37 h 38"/>
                <a:gd name="T24" fmla="*/ 1 w 38"/>
                <a:gd name="T25" fmla="*/ 31 h 38"/>
                <a:gd name="T26" fmla="*/ 1 w 38"/>
                <a:gd name="T27" fmla="*/ 8 h 38"/>
                <a:gd name="T28" fmla="*/ 7 w 38"/>
                <a:gd name="T29" fmla="*/ 2 h 38"/>
                <a:gd name="T30" fmla="*/ 31 w 38"/>
                <a:gd name="T31" fmla="*/ 2 h 38"/>
                <a:gd name="T32" fmla="*/ 36 w 38"/>
                <a:gd name="T33" fmla="*/ 8 h 38"/>
                <a:gd name="T34" fmla="*/ 36 w 38"/>
                <a:gd name="T35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8">
                  <a:moveTo>
                    <a:pt x="31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5"/>
                    <a:pt x="3" y="38"/>
                    <a:pt x="7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5" y="38"/>
                    <a:pt x="38" y="35"/>
                    <a:pt x="38" y="31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4"/>
                    <a:pt x="35" y="0"/>
                    <a:pt x="31" y="0"/>
                  </a:cubicBezTo>
                  <a:close/>
                  <a:moveTo>
                    <a:pt x="36" y="31"/>
                  </a:moveTo>
                  <a:cubicBezTo>
                    <a:pt x="36" y="34"/>
                    <a:pt x="34" y="37"/>
                    <a:pt x="31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4" y="37"/>
                    <a:pt x="1" y="34"/>
                    <a:pt x="1" y="31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5"/>
                    <a:pt x="4" y="2"/>
                    <a:pt x="7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4" y="2"/>
                    <a:pt x="36" y="5"/>
                    <a:pt x="36" y="8"/>
                  </a:cubicBezTo>
                  <a:lnTo>
                    <a:pt x="36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45">
              <a:extLst>
                <a:ext uri="{FF2B5EF4-FFF2-40B4-BE49-F238E27FC236}">
                  <a16:creationId xmlns:a16="http://schemas.microsoft.com/office/drawing/2014/main" id="{D64AF61B-4F35-4635-807E-441FDC3473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3189288"/>
              <a:ext cx="268288" cy="266700"/>
            </a:xfrm>
            <a:custGeom>
              <a:avLst/>
              <a:gdLst>
                <a:gd name="T0" fmla="*/ 49 w 60"/>
                <a:gd name="T1" fmla="*/ 0 h 60"/>
                <a:gd name="T2" fmla="*/ 12 w 60"/>
                <a:gd name="T3" fmla="*/ 0 h 60"/>
                <a:gd name="T4" fmla="*/ 0 w 60"/>
                <a:gd name="T5" fmla="*/ 11 h 60"/>
                <a:gd name="T6" fmla="*/ 0 w 60"/>
                <a:gd name="T7" fmla="*/ 48 h 60"/>
                <a:gd name="T8" fmla="*/ 12 w 60"/>
                <a:gd name="T9" fmla="*/ 60 h 60"/>
                <a:gd name="T10" fmla="*/ 49 w 60"/>
                <a:gd name="T11" fmla="*/ 60 h 60"/>
                <a:gd name="T12" fmla="*/ 60 w 60"/>
                <a:gd name="T13" fmla="*/ 48 h 60"/>
                <a:gd name="T14" fmla="*/ 60 w 60"/>
                <a:gd name="T15" fmla="*/ 11 h 60"/>
                <a:gd name="T16" fmla="*/ 49 w 60"/>
                <a:gd name="T17" fmla="*/ 0 h 60"/>
                <a:gd name="T18" fmla="*/ 58 w 60"/>
                <a:gd name="T19" fmla="*/ 48 h 60"/>
                <a:gd name="T20" fmla="*/ 49 w 60"/>
                <a:gd name="T21" fmla="*/ 57 h 60"/>
                <a:gd name="T22" fmla="*/ 12 w 60"/>
                <a:gd name="T23" fmla="*/ 57 h 60"/>
                <a:gd name="T24" fmla="*/ 3 w 60"/>
                <a:gd name="T25" fmla="*/ 48 h 60"/>
                <a:gd name="T26" fmla="*/ 3 w 60"/>
                <a:gd name="T27" fmla="*/ 11 h 60"/>
                <a:gd name="T28" fmla="*/ 12 w 60"/>
                <a:gd name="T29" fmla="*/ 2 h 60"/>
                <a:gd name="T30" fmla="*/ 49 w 60"/>
                <a:gd name="T31" fmla="*/ 2 h 60"/>
                <a:gd name="T32" fmla="*/ 58 w 60"/>
                <a:gd name="T33" fmla="*/ 11 h 60"/>
                <a:gd name="T34" fmla="*/ 58 w 60"/>
                <a:gd name="T35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60">
                  <a:moveTo>
                    <a:pt x="49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4"/>
                    <a:pt x="5" y="60"/>
                    <a:pt x="12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5" y="60"/>
                    <a:pt x="60" y="54"/>
                    <a:pt x="60" y="48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5"/>
                    <a:pt x="55" y="0"/>
                    <a:pt x="49" y="0"/>
                  </a:cubicBezTo>
                  <a:close/>
                  <a:moveTo>
                    <a:pt x="58" y="48"/>
                  </a:moveTo>
                  <a:cubicBezTo>
                    <a:pt x="58" y="53"/>
                    <a:pt x="54" y="57"/>
                    <a:pt x="49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7" y="57"/>
                    <a:pt x="3" y="53"/>
                    <a:pt x="3" y="48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6"/>
                    <a:pt x="7" y="2"/>
                    <a:pt x="12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4" y="2"/>
                    <a:pt x="58" y="6"/>
                    <a:pt x="58" y="11"/>
                  </a:cubicBezTo>
                  <a:lnTo>
                    <a:pt x="58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46">
              <a:extLst>
                <a:ext uri="{FF2B5EF4-FFF2-40B4-BE49-F238E27FC236}">
                  <a16:creationId xmlns:a16="http://schemas.microsoft.com/office/drawing/2014/main" id="{B7F19183-48BD-4444-A508-300C1B56C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07013" y="3228975"/>
              <a:ext cx="311150" cy="306388"/>
            </a:xfrm>
            <a:custGeom>
              <a:avLst/>
              <a:gdLst>
                <a:gd name="T0" fmla="*/ 57 w 70"/>
                <a:gd name="T1" fmla="*/ 0 h 69"/>
                <a:gd name="T2" fmla="*/ 13 w 70"/>
                <a:gd name="T3" fmla="*/ 0 h 69"/>
                <a:gd name="T4" fmla="*/ 0 w 70"/>
                <a:gd name="T5" fmla="*/ 13 h 69"/>
                <a:gd name="T6" fmla="*/ 0 w 70"/>
                <a:gd name="T7" fmla="*/ 56 h 69"/>
                <a:gd name="T8" fmla="*/ 13 w 70"/>
                <a:gd name="T9" fmla="*/ 69 h 69"/>
                <a:gd name="T10" fmla="*/ 57 w 70"/>
                <a:gd name="T11" fmla="*/ 69 h 69"/>
                <a:gd name="T12" fmla="*/ 70 w 70"/>
                <a:gd name="T13" fmla="*/ 56 h 69"/>
                <a:gd name="T14" fmla="*/ 70 w 70"/>
                <a:gd name="T15" fmla="*/ 13 h 69"/>
                <a:gd name="T16" fmla="*/ 57 w 70"/>
                <a:gd name="T17" fmla="*/ 0 h 69"/>
                <a:gd name="T18" fmla="*/ 68 w 70"/>
                <a:gd name="T19" fmla="*/ 56 h 69"/>
                <a:gd name="T20" fmla="*/ 57 w 70"/>
                <a:gd name="T21" fmla="*/ 68 h 69"/>
                <a:gd name="T22" fmla="*/ 13 w 70"/>
                <a:gd name="T23" fmla="*/ 68 h 69"/>
                <a:gd name="T24" fmla="*/ 2 w 70"/>
                <a:gd name="T25" fmla="*/ 56 h 69"/>
                <a:gd name="T26" fmla="*/ 2 w 70"/>
                <a:gd name="T27" fmla="*/ 13 h 69"/>
                <a:gd name="T28" fmla="*/ 13 w 70"/>
                <a:gd name="T29" fmla="*/ 1 h 69"/>
                <a:gd name="T30" fmla="*/ 57 w 70"/>
                <a:gd name="T31" fmla="*/ 1 h 69"/>
                <a:gd name="T32" fmla="*/ 68 w 70"/>
                <a:gd name="T33" fmla="*/ 13 h 69"/>
                <a:gd name="T34" fmla="*/ 68 w 70"/>
                <a:gd name="T35" fmla="*/ 5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0" h="69">
                  <a:moveTo>
                    <a:pt x="57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4"/>
                    <a:pt x="6" y="69"/>
                    <a:pt x="13" y="69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64" y="69"/>
                    <a:pt x="70" y="64"/>
                    <a:pt x="70" y="56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0" y="6"/>
                    <a:pt x="64" y="0"/>
                    <a:pt x="57" y="0"/>
                  </a:cubicBezTo>
                  <a:close/>
                  <a:moveTo>
                    <a:pt x="68" y="56"/>
                  </a:moveTo>
                  <a:cubicBezTo>
                    <a:pt x="68" y="63"/>
                    <a:pt x="63" y="68"/>
                    <a:pt x="57" y="68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7" y="68"/>
                    <a:pt x="2" y="63"/>
                    <a:pt x="2" y="56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6"/>
                    <a:pt x="7" y="1"/>
                    <a:pt x="13" y="1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63" y="1"/>
                    <a:pt x="68" y="6"/>
                    <a:pt x="68" y="13"/>
                  </a:cubicBezTo>
                  <a:lnTo>
                    <a:pt x="68" y="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47">
              <a:extLst>
                <a:ext uri="{FF2B5EF4-FFF2-40B4-BE49-F238E27FC236}">
                  <a16:creationId xmlns:a16="http://schemas.microsoft.com/office/drawing/2014/main" id="{58897BEA-6C09-4387-A3F4-2607D092F9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2450" y="3035300"/>
              <a:ext cx="204788" cy="203200"/>
            </a:xfrm>
            <a:custGeom>
              <a:avLst/>
              <a:gdLst>
                <a:gd name="T0" fmla="*/ 37 w 46"/>
                <a:gd name="T1" fmla="*/ 0 h 46"/>
                <a:gd name="T2" fmla="*/ 8 w 46"/>
                <a:gd name="T3" fmla="*/ 0 h 46"/>
                <a:gd name="T4" fmla="*/ 0 w 46"/>
                <a:gd name="T5" fmla="*/ 8 h 46"/>
                <a:gd name="T6" fmla="*/ 0 w 46"/>
                <a:gd name="T7" fmla="*/ 37 h 46"/>
                <a:gd name="T8" fmla="*/ 8 w 46"/>
                <a:gd name="T9" fmla="*/ 46 h 46"/>
                <a:gd name="T10" fmla="*/ 37 w 46"/>
                <a:gd name="T11" fmla="*/ 46 h 46"/>
                <a:gd name="T12" fmla="*/ 46 w 46"/>
                <a:gd name="T13" fmla="*/ 37 h 46"/>
                <a:gd name="T14" fmla="*/ 46 w 46"/>
                <a:gd name="T15" fmla="*/ 8 h 46"/>
                <a:gd name="T16" fmla="*/ 37 w 46"/>
                <a:gd name="T17" fmla="*/ 0 h 46"/>
                <a:gd name="T18" fmla="*/ 44 w 46"/>
                <a:gd name="T19" fmla="*/ 37 h 46"/>
                <a:gd name="T20" fmla="*/ 37 w 46"/>
                <a:gd name="T21" fmla="*/ 44 h 46"/>
                <a:gd name="T22" fmla="*/ 8 w 46"/>
                <a:gd name="T23" fmla="*/ 44 h 46"/>
                <a:gd name="T24" fmla="*/ 1 w 46"/>
                <a:gd name="T25" fmla="*/ 37 h 46"/>
                <a:gd name="T26" fmla="*/ 1 w 46"/>
                <a:gd name="T27" fmla="*/ 8 h 46"/>
                <a:gd name="T28" fmla="*/ 8 w 46"/>
                <a:gd name="T29" fmla="*/ 1 h 46"/>
                <a:gd name="T30" fmla="*/ 37 w 46"/>
                <a:gd name="T31" fmla="*/ 1 h 46"/>
                <a:gd name="T32" fmla="*/ 44 w 46"/>
                <a:gd name="T33" fmla="*/ 8 h 46"/>
                <a:gd name="T34" fmla="*/ 44 w 46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6">
                  <a:moveTo>
                    <a:pt x="3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42" y="46"/>
                    <a:pt x="46" y="42"/>
                    <a:pt x="46" y="37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3"/>
                    <a:pt x="42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1"/>
                    <a:pt x="41" y="44"/>
                    <a:pt x="37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4" y="44"/>
                    <a:pt x="1" y="41"/>
                    <a:pt x="1" y="3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4"/>
                    <a:pt x="4" y="1"/>
                    <a:pt x="8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41" y="1"/>
                    <a:pt x="44" y="4"/>
                    <a:pt x="44" y="8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48">
              <a:extLst>
                <a:ext uri="{FF2B5EF4-FFF2-40B4-BE49-F238E27FC236}">
                  <a16:creationId xmlns:a16="http://schemas.microsoft.com/office/drawing/2014/main" id="{94AD2275-3804-45DF-A291-964899CCC5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86388" y="3114675"/>
              <a:ext cx="165100" cy="168275"/>
            </a:xfrm>
            <a:custGeom>
              <a:avLst/>
              <a:gdLst>
                <a:gd name="T0" fmla="*/ 30 w 37"/>
                <a:gd name="T1" fmla="*/ 0 h 38"/>
                <a:gd name="T2" fmla="*/ 7 w 37"/>
                <a:gd name="T3" fmla="*/ 0 h 38"/>
                <a:gd name="T4" fmla="*/ 0 w 37"/>
                <a:gd name="T5" fmla="*/ 7 h 38"/>
                <a:gd name="T6" fmla="*/ 0 w 37"/>
                <a:gd name="T7" fmla="*/ 31 h 38"/>
                <a:gd name="T8" fmla="*/ 7 w 37"/>
                <a:gd name="T9" fmla="*/ 38 h 38"/>
                <a:gd name="T10" fmla="*/ 30 w 37"/>
                <a:gd name="T11" fmla="*/ 38 h 38"/>
                <a:gd name="T12" fmla="*/ 37 w 37"/>
                <a:gd name="T13" fmla="*/ 31 h 38"/>
                <a:gd name="T14" fmla="*/ 37 w 37"/>
                <a:gd name="T15" fmla="*/ 7 h 38"/>
                <a:gd name="T16" fmla="*/ 30 w 37"/>
                <a:gd name="T17" fmla="*/ 0 h 38"/>
                <a:gd name="T18" fmla="*/ 36 w 37"/>
                <a:gd name="T19" fmla="*/ 31 h 38"/>
                <a:gd name="T20" fmla="*/ 30 w 37"/>
                <a:gd name="T21" fmla="*/ 36 h 38"/>
                <a:gd name="T22" fmla="*/ 7 w 37"/>
                <a:gd name="T23" fmla="*/ 36 h 38"/>
                <a:gd name="T24" fmla="*/ 1 w 37"/>
                <a:gd name="T25" fmla="*/ 31 h 38"/>
                <a:gd name="T26" fmla="*/ 1 w 37"/>
                <a:gd name="T27" fmla="*/ 7 h 38"/>
                <a:gd name="T28" fmla="*/ 7 w 37"/>
                <a:gd name="T29" fmla="*/ 2 h 38"/>
                <a:gd name="T30" fmla="*/ 30 w 37"/>
                <a:gd name="T31" fmla="*/ 2 h 38"/>
                <a:gd name="T32" fmla="*/ 36 w 37"/>
                <a:gd name="T33" fmla="*/ 7 h 38"/>
                <a:gd name="T34" fmla="*/ 36 w 37"/>
                <a:gd name="T35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38">
                  <a:moveTo>
                    <a:pt x="3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5"/>
                    <a:pt x="3" y="38"/>
                    <a:pt x="7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4" y="38"/>
                    <a:pt x="37" y="35"/>
                    <a:pt x="37" y="31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7" y="3"/>
                    <a:pt x="34" y="0"/>
                    <a:pt x="30" y="0"/>
                  </a:cubicBezTo>
                  <a:close/>
                  <a:moveTo>
                    <a:pt x="36" y="31"/>
                  </a:moveTo>
                  <a:cubicBezTo>
                    <a:pt x="36" y="34"/>
                    <a:pt x="33" y="36"/>
                    <a:pt x="30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4" y="36"/>
                    <a:pt x="1" y="34"/>
                    <a:pt x="1" y="31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2"/>
                    <a:pt x="7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3" y="2"/>
                    <a:pt x="36" y="4"/>
                    <a:pt x="36" y="7"/>
                  </a:cubicBezTo>
                  <a:lnTo>
                    <a:pt x="36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49">
              <a:extLst>
                <a:ext uri="{FF2B5EF4-FFF2-40B4-BE49-F238E27FC236}">
                  <a16:creationId xmlns:a16="http://schemas.microsoft.com/office/drawing/2014/main" id="{5BF72BF4-9542-4B3D-9A4C-18D96FFF86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5775" y="2976563"/>
              <a:ext cx="115888" cy="115888"/>
            </a:xfrm>
            <a:custGeom>
              <a:avLst/>
              <a:gdLst>
                <a:gd name="T0" fmla="*/ 21 w 26"/>
                <a:gd name="T1" fmla="*/ 0 h 26"/>
                <a:gd name="T2" fmla="*/ 6 w 26"/>
                <a:gd name="T3" fmla="*/ 0 h 26"/>
                <a:gd name="T4" fmla="*/ 0 w 26"/>
                <a:gd name="T5" fmla="*/ 5 h 26"/>
                <a:gd name="T6" fmla="*/ 0 w 26"/>
                <a:gd name="T7" fmla="*/ 21 h 26"/>
                <a:gd name="T8" fmla="*/ 6 w 26"/>
                <a:gd name="T9" fmla="*/ 26 h 26"/>
                <a:gd name="T10" fmla="*/ 21 w 26"/>
                <a:gd name="T11" fmla="*/ 26 h 26"/>
                <a:gd name="T12" fmla="*/ 26 w 26"/>
                <a:gd name="T13" fmla="*/ 21 h 26"/>
                <a:gd name="T14" fmla="*/ 26 w 26"/>
                <a:gd name="T15" fmla="*/ 5 h 26"/>
                <a:gd name="T16" fmla="*/ 21 w 26"/>
                <a:gd name="T17" fmla="*/ 0 h 26"/>
                <a:gd name="T18" fmla="*/ 25 w 26"/>
                <a:gd name="T19" fmla="*/ 21 h 26"/>
                <a:gd name="T20" fmla="*/ 21 w 26"/>
                <a:gd name="T21" fmla="*/ 24 h 26"/>
                <a:gd name="T22" fmla="*/ 6 w 26"/>
                <a:gd name="T23" fmla="*/ 24 h 26"/>
                <a:gd name="T24" fmla="*/ 2 w 26"/>
                <a:gd name="T25" fmla="*/ 21 h 26"/>
                <a:gd name="T26" fmla="*/ 2 w 26"/>
                <a:gd name="T27" fmla="*/ 5 h 26"/>
                <a:gd name="T28" fmla="*/ 6 w 26"/>
                <a:gd name="T29" fmla="*/ 2 h 26"/>
                <a:gd name="T30" fmla="*/ 21 w 26"/>
                <a:gd name="T31" fmla="*/ 2 h 26"/>
                <a:gd name="T32" fmla="*/ 25 w 26"/>
                <a:gd name="T33" fmla="*/ 5 h 26"/>
                <a:gd name="T34" fmla="*/ 25 w 26"/>
                <a:gd name="T35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6">
                  <a:moveTo>
                    <a:pt x="2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3" y="26"/>
                    <a:pt x="6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4" y="26"/>
                    <a:pt x="26" y="24"/>
                    <a:pt x="26" y="21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2"/>
                    <a:pt x="24" y="0"/>
                    <a:pt x="21" y="0"/>
                  </a:cubicBezTo>
                  <a:close/>
                  <a:moveTo>
                    <a:pt x="25" y="21"/>
                  </a:moveTo>
                  <a:cubicBezTo>
                    <a:pt x="25" y="23"/>
                    <a:pt x="23" y="24"/>
                    <a:pt x="21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4" y="24"/>
                    <a:pt x="2" y="23"/>
                    <a:pt x="2" y="2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4" y="2"/>
                    <a:pt x="6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2"/>
                    <a:pt x="25" y="3"/>
                    <a:pt x="25" y="5"/>
                  </a:cubicBezTo>
                  <a:lnTo>
                    <a:pt x="25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50">
              <a:extLst>
                <a:ext uri="{FF2B5EF4-FFF2-40B4-BE49-F238E27FC236}">
                  <a16:creationId xmlns:a16="http://schemas.microsoft.com/office/drawing/2014/main" id="{0B1EEDC3-6CA1-4582-8C80-A550D65500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7488" y="3003550"/>
              <a:ext cx="88900" cy="88900"/>
            </a:xfrm>
            <a:custGeom>
              <a:avLst/>
              <a:gdLst>
                <a:gd name="T0" fmla="*/ 15 w 20"/>
                <a:gd name="T1" fmla="*/ 0 h 20"/>
                <a:gd name="T2" fmla="*/ 4 w 20"/>
                <a:gd name="T3" fmla="*/ 0 h 20"/>
                <a:gd name="T4" fmla="*/ 0 w 20"/>
                <a:gd name="T5" fmla="*/ 4 h 20"/>
                <a:gd name="T6" fmla="*/ 0 w 20"/>
                <a:gd name="T7" fmla="*/ 15 h 20"/>
                <a:gd name="T8" fmla="*/ 4 w 20"/>
                <a:gd name="T9" fmla="*/ 20 h 20"/>
                <a:gd name="T10" fmla="*/ 15 w 20"/>
                <a:gd name="T11" fmla="*/ 20 h 20"/>
                <a:gd name="T12" fmla="*/ 20 w 20"/>
                <a:gd name="T13" fmla="*/ 15 h 20"/>
                <a:gd name="T14" fmla="*/ 20 w 20"/>
                <a:gd name="T15" fmla="*/ 4 h 20"/>
                <a:gd name="T16" fmla="*/ 15 w 20"/>
                <a:gd name="T17" fmla="*/ 0 h 20"/>
                <a:gd name="T18" fmla="*/ 18 w 20"/>
                <a:gd name="T19" fmla="*/ 15 h 20"/>
                <a:gd name="T20" fmla="*/ 15 w 20"/>
                <a:gd name="T21" fmla="*/ 18 h 20"/>
                <a:gd name="T22" fmla="*/ 4 w 20"/>
                <a:gd name="T23" fmla="*/ 18 h 20"/>
                <a:gd name="T24" fmla="*/ 1 w 20"/>
                <a:gd name="T25" fmla="*/ 15 h 20"/>
                <a:gd name="T26" fmla="*/ 1 w 20"/>
                <a:gd name="T27" fmla="*/ 4 h 20"/>
                <a:gd name="T28" fmla="*/ 4 w 20"/>
                <a:gd name="T29" fmla="*/ 1 h 20"/>
                <a:gd name="T30" fmla="*/ 15 w 20"/>
                <a:gd name="T31" fmla="*/ 1 h 20"/>
                <a:gd name="T32" fmla="*/ 18 w 20"/>
                <a:gd name="T33" fmla="*/ 4 h 20"/>
                <a:gd name="T34" fmla="*/ 18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1" y="20"/>
                    <a:pt x="4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8" y="20"/>
                    <a:pt x="20" y="18"/>
                    <a:pt x="20" y="1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2"/>
                    <a:pt x="18" y="0"/>
                    <a:pt x="15" y="0"/>
                  </a:cubicBezTo>
                  <a:close/>
                  <a:moveTo>
                    <a:pt x="18" y="15"/>
                  </a:moveTo>
                  <a:cubicBezTo>
                    <a:pt x="18" y="17"/>
                    <a:pt x="17" y="18"/>
                    <a:pt x="1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2" y="18"/>
                    <a:pt x="1" y="17"/>
                    <a:pt x="1" y="1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2" y="1"/>
                    <a:pt x="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1"/>
                    <a:pt x="18" y="2"/>
                    <a:pt x="18" y="4"/>
                  </a:cubicBezTo>
                  <a:lnTo>
                    <a:pt x="18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Oval 51">
              <a:extLst>
                <a:ext uri="{FF2B5EF4-FFF2-40B4-BE49-F238E27FC236}">
                  <a16:creationId xmlns:a16="http://schemas.microsoft.com/office/drawing/2014/main" id="{40983857-7412-43AE-A8E2-95B98FB3C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8000" y="3419475"/>
              <a:ext cx="52388" cy="587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52">
              <a:extLst>
                <a:ext uri="{FF2B5EF4-FFF2-40B4-BE49-F238E27FC236}">
                  <a16:creationId xmlns:a16="http://schemas.microsoft.com/office/drawing/2014/main" id="{1ED53E3B-2CBB-42A9-A192-4B652FF1F5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78475" y="3416300"/>
              <a:ext cx="71438" cy="65088"/>
            </a:xfrm>
            <a:custGeom>
              <a:avLst/>
              <a:gdLst>
                <a:gd name="T0" fmla="*/ 8 w 16"/>
                <a:gd name="T1" fmla="*/ 0 h 15"/>
                <a:gd name="T2" fmla="*/ 0 w 16"/>
                <a:gd name="T3" fmla="*/ 7 h 15"/>
                <a:gd name="T4" fmla="*/ 8 w 16"/>
                <a:gd name="T5" fmla="*/ 15 h 15"/>
                <a:gd name="T6" fmla="*/ 16 w 16"/>
                <a:gd name="T7" fmla="*/ 7 h 15"/>
                <a:gd name="T8" fmla="*/ 8 w 16"/>
                <a:gd name="T9" fmla="*/ 0 h 15"/>
                <a:gd name="T10" fmla="*/ 8 w 16"/>
                <a:gd name="T11" fmla="*/ 12 h 15"/>
                <a:gd name="T12" fmla="*/ 3 w 16"/>
                <a:gd name="T13" fmla="*/ 7 h 15"/>
                <a:gd name="T14" fmla="*/ 8 w 16"/>
                <a:gd name="T15" fmla="*/ 2 h 15"/>
                <a:gd name="T16" fmla="*/ 13 w 16"/>
                <a:gd name="T17" fmla="*/ 7 h 15"/>
                <a:gd name="T18" fmla="*/ 8 w 16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2"/>
                    <a:pt x="4" y="15"/>
                    <a:pt x="8" y="15"/>
                  </a:cubicBezTo>
                  <a:cubicBezTo>
                    <a:pt x="12" y="15"/>
                    <a:pt x="16" y="12"/>
                    <a:pt x="16" y="7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7"/>
                  </a:cubicBezTo>
                  <a:cubicBezTo>
                    <a:pt x="3" y="5"/>
                    <a:pt x="5" y="2"/>
                    <a:pt x="8" y="2"/>
                  </a:cubicBezTo>
                  <a:cubicBezTo>
                    <a:pt x="11" y="2"/>
                    <a:pt x="13" y="5"/>
                    <a:pt x="13" y="7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53">
              <a:extLst>
                <a:ext uri="{FF2B5EF4-FFF2-40B4-BE49-F238E27FC236}">
                  <a16:creationId xmlns:a16="http://schemas.microsoft.com/office/drawing/2014/main" id="{F9E7C874-82DB-49F1-8C86-9461D4D19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80163" y="1900238"/>
              <a:ext cx="263525" cy="266700"/>
            </a:xfrm>
            <a:custGeom>
              <a:avLst/>
              <a:gdLst>
                <a:gd name="T0" fmla="*/ 48 w 59"/>
                <a:gd name="T1" fmla="*/ 0 h 60"/>
                <a:gd name="T2" fmla="*/ 11 w 59"/>
                <a:gd name="T3" fmla="*/ 0 h 60"/>
                <a:gd name="T4" fmla="*/ 0 w 59"/>
                <a:gd name="T5" fmla="*/ 12 h 60"/>
                <a:gd name="T6" fmla="*/ 0 w 59"/>
                <a:gd name="T7" fmla="*/ 48 h 60"/>
                <a:gd name="T8" fmla="*/ 11 w 59"/>
                <a:gd name="T9" fmla="*/ 60 h 60"/>
                <a:gd name="T10" fmla="*/ 48 w 59"/>
                <a:gd name="T11" fmla="*/ 60 h 60"/>
                <a:gd name="T12" fmla="*/ 59 w 59"/>
                <a:gd name="T13" fmla="*/ 48 h 60"/>
                <a:gd name="T14" fmla="*/ 59 w 59"/>
                <a:gd name="T15" fmla="*/ 12 h 60"/>
                <a:gd name="T16" fmla="*/ 48 w 59"/>
                <a:gd name="T17" fmla="*/ 0 h 60"/>
                <a:gd name="T18" fmla="*/ 57 w 59"/>
                <a:gd name="T19" fmla="*/ 48 h 60"/>
                <a:gd name="T20" fmla="*/ 48 w 59"/>
                <a:gd name="T21" fmla="*/ 57 h 60"/>
                <a:gd name="T22" fmla="*/ 11 w 59"/>
                <a:gd name="T23" fmla="*/ 57 h 60"/>
                <a:gd name="T24" fmla="*/ 2 w 59"/>
                <a:gd name="T25" fmla="*/ 48 h 60"/>
                <a:gd name="T26" fmla="*/ 2 w 59"/>
                <a:gd name="T27" fmla="*/ 12 h 60"/>
                <a:gd name="T28" fmla="*/ 11 w 59"/>
                <a:gd name="T29" fmla="*/ 2 h 60"/>
                <a:gd name="T30" fmla="*/ 48 w 59"/>
                <a:gd name="T31" fmla="*/ 2 h 60"/>
                <a:gd name="T32" fmla="*/ 57 w 59"/>
                <a:gd name="T33" fmla="*/ 12 h 60"/>
                <a:gd name="T34" fmla="*/ 57 w 59"/>
                <a:gd name="T35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60">
                  <a:moveTo>
                    <a:pt x="4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5"/>
                    <a:pt x="5" y="60"/>
                    <a:pt x="11" y="60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54" y="60"/>
                    <a:pt x="59" y="55"/>
                    <a:pt x="59" y="48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9" y="5"/>
                    <a:pt x="54" y="0"/>
                    <a:pt x="48" y="0"/>
                  </a:cubicBezTo>
                  <a:close/>
                  <a:moveTo>
                    <a:pt x="57" y="48"/>
                  </a:moveTo>
                  <a:cubicBezTo>
                    <a:pt x="57" y="53"/>
                    <a:pt x="53" y="57"/>
                    <a:pt x="48" y="57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6" y="57"/>
                    <a:pt x="2" y="53"/>
                    <a:pt x="2" y="48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6"/>
                    <a:pt x="6" y="2"/>
                    <a:pt x="11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3" y="2"/>
                    <a:pt x="57" y="6"/>
                    <a:pt x="57" y="12"/>
                  </a:cubicBezTo>
                  <a:lnTo>
                    <a:pt x="57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54">
              <a:extLst>
                <a:ext uri="{FF2B5EF4-FFF2-40B4-BE49-F238E27FC236}">
                  <a16:creationId xmlns:a16="http://schemas.microsoft.com/office/drawing/2014/main" id="{96F8E924-D8F0-4E56-B43C-8C3F39F3C2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96025" y="1746250"/>
              <a:ext cx="307975" cy="309563"/>
            </a:xfrm>
            <a:custGeom>
              <a:avLst/>
              <a:gdLst>
                <a:gd name="T0" fmla="*/ 56 w 69"/>
                <a:gd name="T1" fmla="*/ 0 h 70"/>
                <a:gd name="T2" fmla="*/ 13 w 69"/>
                <a:gd name="T3" fmla="*/ 0 h 70"/>
                <a:gd name="T4" fmla="*/ 0 w 69"/>
                <a:gd name="T5" fmla="*/ 13 h 70"/>
                <a:gd name="T6" fmla="*/ 0 w 69"/>
                <a:gd name="T7" fmla="*/ 57 h 70"/>
                <a:gd name="T8" fmla="*/ 13 w 69"/>
                <a:gd name="T9" fmla="*/ 70 h 70"/>
                <a:gd name="T10" fmla="*/ 56 w 69"/>
                <a:gd name="T11" fmla="*/ 70 h 70"/>
                <a:gd name="T12" fmla="*/ 69 w 69"/>
                <a:gd name="T13" fmla="*/ 57 h 70"/>
                <a:gd name="T14" fmla="*/ 69 w 69"/>
                <a:gd name="T15" fmla="*/ 13 h 70"/>
                <a:gd name="T16" fmla="*/ 56 w 69"/>
                <a:gd name="T17" fmla="*/ 0 h 70"/>
                <a:gd name="T18" fmla="*/ 68 w 69"/>
                <a:gd name="T19" fmla="*/ 57 h 70"/>
                <a:gd name="T20" fmla="*/ 56 w 69"/>
                <a:gd name="T21" fmla="*/ 68 h 70"/>
                <a:gd name="T22" fmla="*/ 13 w 69"/>
                <a:gd name="T23" fmla="*/ 68 h 70"/>
                <a:gd name="T24" fmla="*/ 1 w 69"/>
                <a:gd name="T25" fmla="*/ 57 h 70"/>
                <a:gd name="T26" fmla="*/ 1 w 69"/>
                <a:gd name="T27" fmla="*/ 13 h 70"/>
                <a:gd name="T28" fmla="*/ 13 w 69"/>
                <a:gd name="T29" fmla="*/ 2 h 70"/>
                <a:gd name="T30" fmla="*/ 56 w 69"/>
                <a:gd name="T31" fmla="*/ 2 h 70"/>
                <a:gd name="T32" fmla="*/ 68 w 69"/>
                <a:gd name="T33" fmla="*/ 13 h 70"/>
                <a:gd name="T34" fmla="*/ 68 w 69"/>
                <a:gd name="T35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" h="70">
                  <a:moveTo>
                    <a:pt x="5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4"/>
                    <a:pt x="6" y="70"/>
                    <a:pt x="13" y="70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64" y="70"/>
                    <a:pt x="69" y="64"/>
                    <a:pt x="69" y="57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9" y="6"/>
                    <a:pt x="64" y="0"/>
                    <a:pt x="56" y="0"/>
                  </a:cubicBezTo>
                  <a:close/>
                  <a:moveTo>
                    <a:pt x="68" y="57"/>
                  </a:moveTo>
                  <a:cubicBezTo>
                    <a:pt x="68" y="63"/>
                    <a:pt x="63" y="68"/>
                    <a:pt x="56" y="68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6" y="68"/>
                    <a:pt x="1" y="63"/>
                    <a:pt x="1" y="5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7"/>
                    <a:pt x="6" y="2"/>
                    <a:pt x="13" y="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63" y="2"/>
                    <a:pt x="68" y="7"/>
                    <a:pt x="68" y="13"/>
                  </a:cubicBezTo>
                  <a:lnTo>
                    <a:pt x="6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55">
              <a:extLst>
                <a:ext uri="{FF2B5EF4-FFF2-40B4-BE49-F238E27FC236}">
                  <a16:creationId xmlns:a16="http://schemas.microsoft.com/office/drawing/2014/main" id="{3D533BA3-E85E-49EE-8D37-0364EA3D48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7013" y="2063750"/>
              <a:ext cx="209550" cy="209550"/>
            </a:xfrm>
            <a:custGeom>
              <a:avLst/>
              <a:gdLst>
                <a:gd name="T0" fmla="*/ 38 w 47"/>
                <a:gd name="T1" fmla="*/ 0 h 47"/>
                <a:gd name="T2" fmla="*/ 9 w 47"/>
                <a:gd name="T3" fmla="*/ 0 h 47"/>
                <a:gd name="T4" fmla="*/ 0 w 47"/>
                <a:gd name="T5" fmla="*/ 9 h 47"/>
                <a:gd name="T6" fmla="*/ 0 w 47"/>
                <a:gd name="T7" fmla="*/ 38 h 47"/>
                <a:gd name="T8" fmla="*/ 9 w 47"/>
                <a:gd name="T9" fmla="*/ 47 h 47"/>
                <a:gd name="T10" fmla="*/ 38 w 47"/>
                <a:gd name="T11" fmla="*/ 47 h 47"/>
                <a:gd name="T12" fmla="*/ 47 w 47"/>
                <a:gd name="T13" fmla="*/ 38 h 47"/>
                <a:gd name="T14" fmla="*/ 47 w 47"/>
                <a:gd name="T15" fmla="*/ 9 h 47"/>
                <a:gd name="T16" fmla="*/ 38 w 47"/>
                <a:gd name="T17" fmla="*/ 0 h 47"/>
                <a:gd name="T18" fmla="*/ 45 w 47"/>
                <a:gd name="T19" fmla="*/ 38 h 47"/>
                <a:gd name="T20" fmla="*/ 38 w 47"/>
                <a:gd name="T21" fmla="*/ 45 h 47"/>
                <a:gd name="T22" fmla="*/ 9 w 47"/>
                <a:gd name="T23" fmla="*/ 45 h 47"/>
                <a:gd name="T24" fmla="*/ 2 w 47"/>
                <a:gd name="T25" fmla="*/ 38 h 47"/>
                <a:gd name="T26" fmla="*/ 2 w 47"/>
                <a:gd name="T27" fmla="*/ 9 h 47"/>
                <a:gd name="T28" fmla="*/ 9 w 47"/>
                <a:gd name="T29" fmla="*/ 2 h 47"/>
                <a:gd name="T30" fmla="*/ 38 w 47"/>
                <a:gd name="T31" fmla="*/ 2 h 47"/>
                <a:gd name="T32" fmla="*/ 45 w 47"/>
                <a:gd name="T33" fmla="*/ 9 h 47"/>
                <a:gd name="T34" fmla="*/ 45 w 47"/>
                <a:gd name="T35" fmla="*/ 3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47">
                  <a:moveTo>
                    <a:pt x="3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3"/>
                    <a:pt x="4" y="47"/>
                    <a:pt x="9" y="47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43" y="47"/>
                    <a:pt x="47" y="43"/>
                    <a:pt x="47" y="38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4"/>
                    <a:pt x="43" y="0"/>
                    <a:pt x="38" y="0"/>
                  </a:cubicBezTo>
                  <a:close/>
                  <a:moveTo>
                    <a:pt x="45" y="38"/>
                  </a:moveTo>
                  <a:cubicBezTo>
                    <a:pt x="45" y="42"/>
                    <a:pt x="42" y="45"/>
                    <a:pt x="38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5" y="45"/>
                    <a:pt x="2" y="42"/>
                    <a:pt x="2" y="3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42" y="2"/>
                    <a:pt x="45" y="5"/>
                    <a:pt x="45" y="9"/>
                  </a:cubicBezTo>
                  <a:lnTo>
                    <a:pt x="45" y="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56">
              <a:extLst>
                <a:ext uri="{FF2B5EF4-FFF2-40B4-BE49-F238E27FC236}">
                  <a16:creationId xmlns:a16="http://schemas.microsoft.com/office/drawing/2014/main" id="{3F8AFF3E-2A48-40CB-AC88-C11023896E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0025" y="1825625"/>
              <a:ext cx="169863" cy="163513"/>
            </a:xfrm>
            <a:custGeom>
              <a:avLst/>
              <a:gdLst>
                <a:gd name="T0" fmla="*/ 31 w 38"/>
                <a:gd name="T1" fmla="*/ 0 h 37"/>
                <a:gd name="T2" fmla="*/ 8 w 38"/>
                <a:gd name="T3" fmla="*/ 0 h 37"/>
                <a:gd name="T4" fmla="*/ 0 w 38"/>
                <a:gd name="T5" fmla="*/ 7 h 37"/>
                <a:gd name="T6" fmla="*/ 0 w 38"/>
                <a:gd name="T7" fmla="*/ 30 h 37"/>
                <a:gd name="T8" fmla="*/ 8 w 38"/>
                <a:gd name="T9" fmla="*/ 37 h 37"/>
                <a:gd name="T10" fmla="*/ 31 w 38"/>
                <a:gd name="T11" fmla="*/ 37 h 37"/>
                <a:gd name="T12" fmla="*/ 38 w 38"/>
                <a:gd name="T13" fmla="*/ 30 h 37"/>
                <a:gd name="T14" fmla="*/ 38 w 38"/>
                <a:gd name="T15" fmla="*/ 7 h 37"/>
                <a:gd name="T16" fmla="*/ 31 w 38"/>
                <a:gd name="T17" fmla="*/ 0 h 37"/>
                <a:gd name="T18" fmla="*/ 36 w 38"/>
                <a:gd name="T19" fmla="*/ 30 h 37"/>
                <a:gd name="T20" fmla="*/ 31 w 38"/>
                <a:gd name="T21" fmla="*/ 36 h 37"/>
                <a:gd name="T22" fmla="*/ 8 w 38"/>
                <a:gd name="T23" fmla="*/ 36 h 37"/>
                <a:gd name="T24" fmla="*/ 2 w 38"/>
                <a:gd name="T25" fmla="*/ 30 h 37"/>
                <a:gd name="T26" fmla="*/ 2 w 38"/>
                <a:gd name="T27" fmla="*/ 7 h 37"/>
                <a:gd name="T28" fmla="*/ 8 w 38"/>
                <a:gd name="T29" fmla="*/ 1 h 37"/>
                <a:gd name="T30" fmla="*/ 31 w 38"/>
                <a:gd name="T31" fmla="*/ 1 h 37"/>
                <a:gd name="T32" fmla="*/ 36 w 38"/>
                <a:gd name="T33" fmla="*/ 7 h 37"/>
                <a:gd name="T34" fmla="*/ 36 w 38"/>
                <a:gd name="T35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1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4"/>
                    <a:pt x="4" y="37"/>
                    <a:pt x="8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5" y="37"/>
                    <a:pt x="38" y="34"/>
                    <a:pt x="38" y="30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3"/>
                    <a:pt x="35" y="0"/>
                    <a:pt x="31" y="0"/>
                  </a:cubicBezTo>
                  <a:close/>
                  <a:moveTo>
                    <a:pt x="36" y="30"/>
                  </a:moveTo>
                  <a:cubicBezTo>
                    <a:pt x="36" y="33"/>
                    <a:pt x="34" y="36"/>
                    <a:pt x="31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36"/>
                    <a:pt x="2" y="33"/>
                    <a:pt x="2" y="30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4"/>
                    <a:pt x="4" y="1"/>
                    <a:pt x="8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4" y="1"/>
                    <a:pt x="36" y="4"/>
                    <a:pt x="36" y="7"/>
                  </a:cubicBezTo>
                  <a:lnTo>
                    <a:pt x="36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57">
              <a:extLst>
                <a:ext uri="{FF2B5EF4-FFF2-40B4-BE49-F238E27FC236}">
                  <a16:creationId xmlns:a16="http://schemas.microsoft.com/office/drawing/2014/main" id="{B4206200-2338-49E6-818D-9AA31A9E9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3063" y="2001838"/>
              <a:ext cx="115888" cy="115888"/>
            </a:xfrm>
            <a:custGeom>
              <a:avLst/>
              <a:gdLst>
                <a:gd name="T0" fmla="*/ 21 w 26"/>
                <a:gd name="T1" fmla="*/ 0 h 26"/>
                <a:gd name="T2" fmla="*/ 5 w 26"/>
                <a:gd name="T3" fmla="*/ 0 h 26"/>
                <a:gd name="T4" fmla="*/ 0 w 26"/>
                <a:gd name="T5" fmla="*/ 5 h 26"/>
                <a:gd name="T6" fmla="*/ 0 w 26"/>
                <a:gd name="T7" fmla="*/ 21 h 26"/>
                <a:gd name="T8" fmla="*/ 5 w 26"/>
                <a:gd name="T9" fmla="*/ 26 h 26"/>
                <a:gd name="T10" fmla="*/ 21 w 26"/>
                <a:gd name="T11" fmla="*/ 26 h 26"/>
                <a:gd name="T12" fmla="*/ 26 w 26"/>
                <a:gd name="T13" fmla="*/ 21 h 26"/>
                <a:gd name="T14" fmla="*/ 26 w 26"/>
                <a:gd name="T15" fmla="*/ 5 h 26"/>
                <a:gd name="T16" fmla="*/ 21 w 26"/>
                <a:gd name="T17" fmla="*/ 0 h 26"/>
                <a:gd name="T18" fmla="*/ 25 w 26"/>
                <a:gd name="T19" fmla="*/ 21 h 26"/>
                <a:gd name="T20" fmla="*/ 21 w 26"/>
                <a:gd name="T21" fmla="*/ 25 h 26"/>
                <a:gd name="T22" fmla="*/ 5 w 26"/>
                <a:gd name="T23" fmla="*/ 25 h 26"/>
                <a:gd name="T24" fmla="*/ 2 w 26"/>
                <a:gd name="T25" fmla="*/ 21 h 26"/>
                <a:gd name="T26" fmla="*/ 2 w 26"/>
                <a:gd name="T27" fmla="*/ 5 h 26"/>
                <a:gd name="T28" fmla="*/ 5 w 26"/>
                <a:gd name="T29" fmla="*/ 2 h 26"/>
                <a:gd name="T30" fmla="*/ 21 w 26"/>
                <a:gd name="T31" fmla="*/ 2 h 26"/>
                <a:gd name="T32" fmla="*/ 25 w 26"/>
                <a:gd name="T33" fmla="*/ 5 h 26"/>
                <a:gd name="T34" fmla="*/ 25 w 26"/>
                <a:gd name="T35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6">
                  <a:moveTo>
                    <a:pt x="2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2" y="26"/>
                    <a:pt x="5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4" y="26"/>
                    <a:pt x="26" y="24"/>
                    <a:pt x="26" y="21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3"/>
                    <a:pt x="24" y="0"/>
                    <a:pt x="21" y="0"/>
                  </a:cubicBezTo>
                  <a:close/>
                  <a:moveTo>
                    <a:pt x="25" y="21"/>
                  </a:moveTo>
                  <a:cubicBezTo>
                    <a:pt x="25" y="23"/>
                    <a:pt x="23" y="25"/>
                    <a:pt x="21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3" y="25"/>
                    <a:pt x="2" y="23"/>
                    <a:pt x="2" y="2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3" y="2"/>
                    <a:pt x="5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2"/>
                    <a:pt x="25" y="3"/>
                    <a:pt x="25" y="5"/>
                  </a:cubicBezTo>
                  <a:lnTo>
                    <a:pt x="25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58">
              <a:extLst>
                <a:ext uri="{FF2B5EF4-FFF2-40B4-BE49-F238E27FC236}">
                  <a16:creationId xmlns:a16="http://schemas.microsoft.com/office/drawing/2014/main" id="{FC33FCD7-6204-417D-B919-73D8769E4A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3063" y="1731963"/>
              <a:ext cx="90488" cy="88900"/>
            </a:xfrm>
            <a:custGeom>
              <a:avLst/>
              <a:gdLst>
                <a:gd name="T0" fmla="*/ 16 w 20"/>
                <a:gd name="T1" fmla="*/ 0 h 20"/>
                <a:gd name="T2" fmla="*/ 5 w 20"/>
                <a:gd name="T3" fmla="*/ 0 h 20"/>
                <a:gd name="T4" fmla="*/ 0 w 20"/>
                <a:gd name="T5" fmla="*/ 5 h 20"/>
                <a:gd name="T6" fmla="*/ 0 w 20"/>
                <a:gd name="T7" fmla="*/ 16 h 20"/>
                <a:gd name="T8" fmla="*/ 5 w 20"/>
                <a:gd name="T9" fmla="*/ 20 h 20"/>
                <a:gd name="T10" fmla="*/ 16 w 20"/>
                <a:gd name="T11" fmla="*/ 20 h 20"/>
                <a:gd name="T12" fmla="*/ 20 w 20"/>
                <a:gd name="T13" fmla="*/ 16 h 20"/>
                <a:gd name="T14" fmla="*/ 20 w 20"/>
                <a:gd name="T15" fmla="*/ 5 h 20"/>
                <a:gd name="T16" fmla="*/ 16 w 20"/>
                <a:gd name="T17" fmla="*/ 0 h 20"/>
                <a:gd name="T18" fmla="*/ 19 w 20"/>
                <a:gd name="T19" fmla="*/ 16 h 20"/>
                <a:gd name="T20" fmla="*/ 16 w 20"/>
                <a:gd name="T21" fmla="*/ 19 h 20"/>
                <a:gd name="T22" fmla="*/ 5 w 20"/>
                <a:gd name="T23" fmla="*/ 19 h 20"/>
                <a:gd name="T24" fmla="*/ 2 w 20"/>
                <a:gd name="T25" fmla="*/ 16 h 20"/>
                <a:gd name="T26" fmla="*/ 2 w 20"/>
                <a:gd name="T27" fmla="*/ 5 h 20"/>
                <a:gd name="T28" fmla="*/ 5 w 20"/>
                <a:gd name="T29" fmla="*/ 2 h 20"/>
                <a:gd name="T30" fmla="*/ 16 w 20"/>
                <a:gd name="T31" fmla="*/ 2 h 20"/>
                <a:gd name="T32" fmla="*/ 19 w 20"/>
                <a:gd name="T33" fmla="*/ 5 h 20"/>
                <a:gd name="T34" fmla="*/ 19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8"/>
                    <a:pt x="2" y="20"/>
                    <a:pt x="5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8" y="20"/>
                    <a:pt x="20" y="18"/>
                    <a:pt x="20" y="1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  <a:moveTo>
                    <a:pt x="19" y="16"/>
                  </a:moveTo>
                  <a:cubicBezTo>
                    <a:pt x="19" y="18"/>
                    <a:pt x="18" y="19"/>
                    <a:pt x="16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3" y="19"/>
                    <a:pt x="2" y="18"/>
                    <a:pt x="2" y="1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3" y="2"/>
                    <a:pt x="5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8" y="2"/>
                    <a:pt x="19" y="3"/>
                    <a:pt x="19" y="5"/>
                  </a:cubicBezTo>
                  <a:lnTo>
                    <a:pt x="19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Oval 59">
              <a:extLst>
                <a:ext uri="{FF2B5EF4-FFF2-40B4-BE49-F238E27FC236}">
                  <a16:creationId xmlns:a16="http://schemas.microsoft.com/office/drawing/2014/main" id="{4A2C05C7-3E0C-4860-80FF-8BD28BABF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175" y="2024063"/>
              <a:ext cx="58738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60">
              <a:extLst>
                <a:ext uri="{FF2B5EF4-FFF2-40B4-BE49-F238E27FC236}">
                  <a16:creationId xmlns:a16="http://schemas.microsoft.com/office/drawing/2014/main" id="{CE2AC7E8-9888-4A57-8904-D49387B7FA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0000" y="2016125"/>
              <a:ext cx="71438" cy="69850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3 h 16"/>
                <a:gd name="T12" fmla="*/ 3 w 16"/>
                <a:gd name="T13" fmla="*/ 8 h 16"/>
                <a:gd name="T14" fmla="*/ 8 w 16"/>
                <a:gd name="T15" fmla="*/ 3 h 16"/>
                <a:gd name="T16" fmla="*/ 13 w 16"/>
                <a:gd name="T17" fmla="*/ 8 h 16"/>
                <a:gd name="T18" fmla="*/ 8 w 16"/>
                <a:gd name="T1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lose/>
                  <a:moveTo>
                    <a:pt x="8" y="13"/>
                  </a:moveTo>
                  <a:cubicBezTo>
                    <a:pt x="5" y="13"/>
                    <a:pt x="3" y="11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3" y="5"/>
                    <a:pt x="13" y="8"/>
                  </a:cubicBezTo>
                  <a:cubicBezTo>
                    <a:pt x="13" y="11"/>
                    <a:pt x="10" y="13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61">
              <a:extLst>
                <a:ext uri="{FF2B5EF4-FFF2-40B4-BE49-F238E27FC236}">
                  <a16:creationId xmlns:a16="http://schemas.microsoft.com/office/drawing/2014/main" id="{923DFF13-BCAB-4CA9-BA6C-DD5A6F579B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3125" y="2184400"/>
              <a:ext cx="146050" cy="146050"/>
            </a:xfrm>
            <a:custGeom>
              <a:avLst/>
              <a:gdLst>
                <a:gd name="T0" fmla="*/ 26 w 33"/>
                <a:gd name="T1" fmla="*/ 0 h 33"/>
                <a:gd name="T2" fmla="*/ 6 w 33"/>
                <a:gd name="T3" fmla="*/ 0 h 33"/>
                <a:gd name="T4" fmla="*/ 0 w 33"/>
                <a:gd name="T5" fmla="*/ 7 h 33"/>
                <a:gd name="T6" fmla="*/ 0 w 33"/>
                <a:gd name="T7" fmla="*/ 27 h 33"/>
                <a:gd name="T8" fmla="*/ 6 w 33"/>
                <a:gd name="T9" fmla="*/ 33 h 33"/>
                <a:gd name="T10" fmla="*/ 26 w 33"/>
                <a:gd name="T11" fmla="*/ 33 h 33"/>
                <a:gd name="T12" fmla="*/ 33 w 33"/>
                <a:gd name="T13" fmla="*/ 27 h 33"/>
                <a:gd name="T14" fmla="*/ 33 w 33"/>
                <a:gd name="T15" fmla="*/ 7 h 33"/>
                <a:gd name="T16" fmla="*/ 26 w 33"/>
                <a:gd name="T17" fmla="*/ 0 h 33"/>
                <a:gd name="T18" fmla="*/ 31 w 33"/>
                <a:gd name="T19" fmla="*/ 27 h 33"/>
                <a:gd name="T20" fmla="*/ 26 w 33"/>
                <a:gd name="T21" fmla="*/ 32 h 33"/>
                <a:gd name="T22" fmla="*/ 6 w 33"/>
                <a:gd name="T23" fmla="*/ 32 h 33"/>
                <a:gd name="T24" fmla="*/ 1 w 33"/>
                <a:gd name="T25" fmla="*/ 27 h 33"/>
                <a:gd name="T26" fmla="*/ 1 w 33"/>
                <a:gd name="T27" fmla="*/ 7 h 33"/>
                <a:gd name="T28" fmla="*/ 6 w 33"/>
                <a:gd name="T29" fmla="*/ 2 h 33"/>
                <a:gd name="T30" fmla="*/ 26 w 33"/>
                <a:gd name="T31" fmla="*/ 2 h 33"/>
                <a:gd name="T32" fmla="*/ 31 w 33"/>
                <a:gd name="T33" fmla="*/ 7 h 33"/>
                <a:gd name="T34" fmla="*/ 31 w 33"/>
                <a:gd name="T3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1"/>
                    <a:pt x="3" y="33"/>
                    <a:pt x="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1"/>
                    <a:pt x="33" y="2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7"/>
                  </a:moveTo>
                  <a:cubicBezTo>
                    <a:pt x="31" y="30"/>
                    <a:pt x="29" y="32"/>
                    <a:pt x="2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3" y="32"/>
                    <a:pt x="1" y="30"/>
                    <a:pt x="1" y="2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3" y="2"/>
                    <a:pt x="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9" y="2"/>
                    <a:pt x="31" y="4"/>
                    <a:pt x="31" y="7"/>
                  </a:cubicBezTo>
                  <a:lnTo>
                    <a:pt x="31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62">
              <a:extLst>
                <a:ext uri="{FF2B5EF4-FFF2-40B4-BE49-F238E27FC236}">
                  <a16:creationId xmlns:a16="http://schemas.microsoft.com/office/drawing/2014/main" id="{4E5118A9-7F66-4FB5-B3D2-64C9D68F8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9325" y="1887538"/>
              <a:ext cx="212725" cy="212725"/>
            </a:xfrm>
            <a:custGeom>
              <a:avLst/>
              <a:gdLst>
                <a:gd name="T0" fmla="*/ 39 w 48"/>
                <a:gd name="T1" fmla="*/ 0 h 48"/>
                <a:gd name="T2" fmla="*/ 9 w 48"/>
                <a:gd name="T3" fmla="*/ 0 h 48"/>
                <a:gd name="T4" fmla="*/ 0 w 48"/>
                <a:gd name="T5" fmla="*/ 9 h 48"/>
                <a:gd name="T6" fmla="*/ 0 w 48"/>
                <a:gd name="T7" fmla="*/ 39 h 48"/>
                <a:gd name="T8" fmla="*/ 9 w 48"/>
                <a:gd name="T9" fmla="*/ 48 h 48"/>
                <a:gd name="T10" fmla="*/ 39 w 48"/>
                <a:gd name="T11" fmla="*/ 48 h 48"/>
                <a:gd name="T12" fmla="*/ 48 w 48"/>
                <a:gd name="T13" fmla="*/ 39 h 48"/>
                <a:gd name="T14" fmla="*/ 48 w 48"/>
                <a:gd name="T15" fmla="*/ 9 h 48"/>
                <a:gd name="T16" fmla="*/ 39 w 48"/>
                <a:gd name="T17" fmla="*/ 0 h 48"/>
                <a:gd name="T18" fmla="*/ 46 w 48"/>
                <a:gd name="T19" fmla="*/ 39 h 48"/>
                <a:gd name="T20" fmla="*/ 39 w 48"/>
                <a:gd name="T21" fmla="*/ 46 h 48"/>
                <a:gd name="T22" fmla="*/ 9 w 48"/>
                <a:gd name="T23" fmla="*/ 46 h 48"/>
                <a:gd name="T24" fmla="*/ 2 w 48"/>
                <a:gd name="T25" fmla="*/ 39 h 48"/>
                <a:gd name="T26" fmla="*/ 2 w 48"/>
                <a:gd name="T27" fmla="*/ 9 h 48"/>
                <a:gd name="T28" fmla="*/ 9 w 48"/>
                <a:gd name="T29" fmla="*/ 2 h 48"/>
                <a:gd name="T30" fmla="*/ 39 w 48"/>
                <a:gd name="T31" fmla="*/ 2 h 48"/>
                <a:gd name="T32" fmla="*/ 46 w 48"/>
                <a:gd name="T33" fmla="*/ 9 h 48"/>
                <a:gd name="T34" fmla="*/ 46 w 48"/>
                <a:gd name="T35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8">
                  <a:moveTo>
                    <a:pt x="3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4"/>
                    <a:pt x="4" y="48"/>
                    <a:pt x="9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4" y="48"/>
                    <a:pt x="48" y="44"/>
                    <a:pt x="48" y="3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4"/>
                    <a:pt x="44" y="0"/>
                    <a:pt x="39" y="0"/>
                  </a:cubicBezTo>
                  <a:close/>
                  <a:moveTo>
                    <a:pt x="46" y="39"/>
                  </a:moveTo>
                  <a:cubicBezTo>
                    <a:pt x="46" y="43"/>
                    <a:pt x="43" y="46"/>
                    <a:pt x="3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2" y="43"/>
                    <a:pt x="2" y="3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3" y="2"/>
                    <a:pt x="46" y="5"/>
                    <a:pt x="46" y="9"/>
                  </a:cubicBezTo>
                  <a:lnTo>
                    <a:pt x="4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63">
              <a:extLst>
                <a:ext uri="{FF2B5EF4-FFF2-40B4-BE49-F238E27FC236}">
                  <a16:creationId xmlns:a16="http://schemas.microsoft.com/office/drawing/2014/main" id="{D4B26FFB-8B18-4A8E-BD49-7513104826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84900" y="2144713"/>
              <a:ext cx="200025" cy="203200"/>
            </a:xfrm>
            <a:custGeom>
              <a:avLst/>
              <a:gdLst>
                <a:gd name="T0" fmla="*/ 37 w 45"/>
                <a:gd name="T1" fmla="*/ 0 h 46"/>
                <a:gd name="T2" fmla="*/ 8 w 45"/>
                <a:gd name="T3" fmla="*/ 0 h 46"/>
                <a:gd name="T4" fmla="*/ 0 w 45"/>
                <a:gd name="T5" fmla="*/ 9 h 46"/>
                <a:gd name="T6" fmla="*/ 0 w 45"/>
                <a:gd name="T7" fmla="*/ 37 h 46"/>
                <a:gd name="T8" fmla="*/ 8 w 45"/>
                <a:gd name="T9" fmla="*/ 46 h 46"/>
                <a:gd name="T10" fmla="*/ 37 w 45"/>
                <a:gd name="T11" fmla="*/ 46 h 46"/>
                <a:gd name="T12" fmla="*/ 45 w 45"/>
                <a:gd name="T13" fmla="*/ 37 h 46"/>
                <a:gd name="T14" fmla="*/ 45 w 45"/>
                <a:gd name="T15" fmla="*/ 9 h 46"/>
                <a:gd name="T16" fmla="*/ 37 w 45"/>
                <a:gd name="T17" fmla="*/ 0 h 46"/>
                <a:gd name="T18" fmla="*/ 44 w 45"/>
                <a:gd name="T19" fmla="*/ 37 h 46"/>
                <a:gd name="T20" fmla="*/ 37 w 45"/>
                <a:gd name="T21" fmla="*/ 44 h 46"/>
                <a:gd name="T22" fmla="*/ 8 w 45"/>
                <a:gd name="T23" fmla="*/ 44 h 46"/>
                <a:gd name="T24" fmla="*/ 1 w 45"/>
                <a:gd name="T25" fmla="*/ 37 h 46"/>
                <a:gd name="T26" fmla="*/ 1 w 45"/>
                <a:gd name="T27" fmla="*/ 9 h 46"/>
                <a:gd name="T28" fmla="*/ 8 w 45"/>
                <a:gd name="T29" fmla="*/ 2 h 46"/>
                <a:gd name="T30" fmla="*/ 37 w 45"/>
                <a:gd name="T31" fmla="*/ 2 h 46"/>
                <a:gd name="T32" fmla="*/ 44 w 45"/>
                <a:gd name="T33" fmla="*/ 9 h 46"/>
                <a:gd name="T34" fmla="*/ 44 w 45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6">
                  <a:moveTo>
                    <a:pt x="3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41" y="46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1"/>
                    <a:pt x="41" y="44"/>
                    <a:pt x="37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4" y="44"/>
                    <a:pt x="1" y="41"/>
                    <a:pt x="1" y="37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4" y="2"/>
                    <a:pt x="8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1" y="2"/>
                    <a:pt x="44" y="5"/>
                    <a:pt x="44" y="9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64">
              <a:extLst>
                <a:ext uri="{FF2B5EF4-FFF2-40B4-BE49-F238E27FC236}">
                  <a16:creationId xmlns:a16="http://schemas.microsoft.com/office/drawing/2014/main" id="{5F1E4ED8-B845-480F-AFE0-C2B7D9E78D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45213" y="1944688"/>
              <a:ext cx="320675" cy="323850"/>
            </a:xfrm>
            <a:custGeom>
              <a:avLst/>
              <a:gdLst>
                <a:gd name="T0" fmla="*/ 59 w 72"/>
                <a:gd name="T1" fmla="*/ 0 h 73"/>
                <a:gd name="T2" fmla="*/ 13 w 72"/>
                <a:gd name="T3" fmla="*/ 0 h 73"/>
                <a:gd name="T4" fmla="*/ 0 w 72"/>
                <a:gd name="T5" fmla="*/ 14 h 73"/>
                <a:gd name="T6" fmla="*/ 0 w 72"/>
                <a:gd name="T7" fmla="*/ 59 h 73"/>
                <a:gd name="T8" fmla="*/ 13 w 72"/>
                <a:gd name="T9" fmla="*/ 73 h 73"/>
                <a:gd name="T10" fmla="*/ 59 w 72"/>
                <a:gd name="T11" fmla="*/ 73 h 73"/>
                <a:gd name="T12" fmla="*/ 72 w 72"/>
                <a:gd name="T13" fmla="*/ 59 h 73"/>
                <a:gd name="T14" fmla="*/ 72 w 72"/>
                <a:gd name="T15" fmla="*/ 14 h 73"/>
                <a:gd name="T16" fmla="*/ 59 w 72"/>
                <a:gd name="T17" fmla="*/ 0 h 73"/>
                <a:gd name="T18" fmla="*/ 70 w 72"/>
                <a:gd name="T19" fmla="*/ 59 h 73"/>
                <a:gd name="T20" fmla="*/ 59 w 72"/>
                <a:gd name="T21" fmla="*/ 70 h 73"/>
                <a:gd name="T22" fmla="*/ 13 w 72"/>
                <a:gd name="T23" fmla="*/ 70 h 73"/>
                <a:gd name="T24" fmla="*/ 2 w 72"/>
                <a:gd name="T25" fmla="*/ 59 h 73"/>
                <a:gd name="T26" fmla="*/ 2 w 72"/>
                <a:gd name="T27" fmla="*/ 14 h 73"/>
                <a:gd name="T28" fmla="*/ 13 w 72"/>
                <a:gd name="T29" fmla="*/ 2 h 73"/>
                <a:gd name="T30" fmla="*/ 59 w 72"/>
                <a:gd name="T31" fmla="*/ 2 h 73"/>
                <a:gd name="T32" fmla="*/ 70 w 72"/>
                <a:gd name="T33" fmla="*/ 14 h 73"/>
                <a:gd name="T34" fmla="*/ 70 w 72"/>
                <a:gd name="T35" fmla="*/ 5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73">
                  <a:moveTo>
                    <a:pt x="59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6"/>
                    <a:pt x="6" y="73"/>
                    <a:pt x="13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6" y="73"/>
                    <a:pt x="72" y="66"/>
                    <a:pt x="72" y="59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2" y="6"/>
                    <a:pt x="66" y="0"/>
                    <a:pt x="59" y="0"/>
                  </a:cubicBezTo>
                  <a:close/>
                  <a:moveTo>
                    <a:pt x="70" y="59"/>
                  </a:moveTo>
                  <a:cubicBezTo>
                    <a:pt x="70" y="65"/>
                    <a:pt x="65" y="70"/>
                    <a:pt x="59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7" y="70"/>
                    <a:pt x="2" y="65"/>
                    <a:pt x="2" y="59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7"/>
                    <a:pt x="7" y="2"/>
                    <a:pt x="13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5" y="2"/>
                    <a:pt x="70" y="7"/>
                    <a:pt x="70" y="14"/>
                  </a:cubicBezTo>
                  <a:lnTo>
                    <a:pt x="70" y="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65">
              <a:extLst>
                <a:ext uri="{FF2B5EF4-FFF2-40B4-BE49-F238E27FC236}">
                  <a16:creationId xmlns:a16="http://schemas.microsoft.com/office/drawing/2014/main" id="{F01B8844-BECC-45EE-B249-E15B089CE3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45213" y="2298700"/>
              <a:ext cx="84138" cy="84138"/>
            </a:xfrm>
            <a:custGeom>
              <a:avLst/>
              <a:gdLst>
                <a:gd name="T0" fmla="*/ 15 w 19"/>
                <a:gd name="T1" fmla="*/ 0 h 19"/>
                <a:gd name="T2" fmla="*/ 4 w 19"/>
                <a:gd name="T3" fmla="*/ 0 h 19"/>
                <a:gd name="T4" fmla="*/ 0 w 19"/>
                <a:gd name="T5" fmla="*/ 4 h 19"/>
                <a:gd name="T6" fmla="*/ 0 w 19"/>
                <a:gd name="T7" fmla="*/ 15 h 19"/>
                <a:gd name="T8" fmla="*/ 4 w 19"/>
                <a:gd name="T9" fmla="*/ 19 h 19"/>
                <a:gd name="T10" fmla="*/ 15 w 19"/>
                <a:gd name="T11" fmla="*/ 19 h 19"/>
                <a:gd name="T12" fmla="*/ 19 w 19"/>
                <a:gd name="T13" fmla="*/ 15 h 19"/>
                <a:gd name="T14" fmla="*/ 19 w 19"/>
                <a:gd name="T15" fmla="*/ 4 h 19"/>
                <a:gd name="T16" fmla="*/ 15 w 19"/>
                <a:gd name="T17" fmla="*/ 0 h 19"/>
                <a:gd name="T18" fmla="*/ 17 w 19"/>
                <a:gd name="T19" fmla="*/ 15 h 19"/>
                <a:gd name="T20" fmla="*/ 15 w 19"/>
                <a:gd name="T21" fmla="*/ 17 h 19"/>
                <a:gd name="T22" fmla="*/ 4 w 19"/>
                <a:gd name="T23" fmla="*/ 17 h 19"/>
                <a:gd name="T24" fmla="*/ 2 w 19"/>
                <a:gd name="T25" fmla="*/ 15 h 19"/>
                <a:gd name="T26" fmla="*/ 2 w 19"/>
                <a:gd name="T27" fmla="*/ 4 h 19"/>
                <a:gd name="T28" fmla="*/ 4 w 19"/>
                <a:gd name="T29" fmla="*/ 1 h 19"/>
                <a:gd name="T30" fmla="*/ 15 w 19"/>
                <a:gd name="T31" fmla="*/ 1 h 19"/>
                <a:gd name="T32" fmla="*/ 17 w 19"/>
                <a:gd name="T33" fmla="*/ 4 h 19"/>
                <a:gd name="T34" fmla="*/ 17 w 19"/>
                <a:gd name="T3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19">
                  <a:moveTo>
                    <a:pt x="1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7"/>
                    <a:pt x="2" y="19"/>
                    <a:pt x="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7" y="19"/>
                    <a:pt x="19" y="17"/>
                    <a:pt x="19" y="15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2"/>
                    <a:pt x="17" y="0"/>
                    <a:pt x="15" y="0"/>
                  </a:cubicBezTo>
                  <a:close/>
                  <a:moveTo>
                    <a:pt x="17" y="15"/>
                  </a:moveTo>
                  <a:cubicBezTo>
                    <a:pt x="17" y="16"/>
                    <a:pt x="16" y="17"/>
                    <a:pt x="15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7"/>
                    <a:pt x="2" y="16"/>
                    <a:pt x="2" y="1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3" y="1"/>
                    <a:pt x="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7" y="3"/>
                    <a:pt x="17" y="4"/>
                  </a:cubicBezTo>
                  <a:lnTo>
                    <a:pt x="17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66">
              <a:extLst>
                <a:ext uri="{FF2B5EF4-FFF2-40B4-BE49-F238E27FC236}">
                  <a16:creationId xmlns:a16="http://schemas.microsoft.com/office/drawing/2014/main" id="{241A19D7-5497-46E1-9974-0740A726B2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73775" y="2038350"/>
              <a:ext cx="119063" cy="119063"/>
            </a:xfrm>
            <a:custGeom>
              <a:avLst/>
              <a:gdLst>
                <a:gd name="T0" fmla="*/ 22 w 27"/>
                <a:gd name="T1" fmla="*/ 0 h 27"/>
                <a:gd name="T2" fmla="*/ 6 w 27"/>
                <a:gd name="T3" fmla="*/ 0 h 27"/>
                <a:gd name="T4" fmla="*/ 0 w 27"/>
                <a:gd name="T5" fmla="*/ 6 h 27"/>
                <a:gd name="T6" fmla="*/ 0 w 27"/>
                <a:gd name="T7" fmla="*/ 22 h 27"/>
                <a:gd name="T8" fmla="*/ 6 w 27"/>
                <a:gd name="T9" fmla="*/ 27 h 27"/>
                <a:gd name="T10" fmla="*/ 22 w 27"/>
                <a:gd name="T11" fmla="*/ 27 h 27"/>
                <a:gd name="T12" fmla="*/ 27 w 27"/>
                <a:gd name="T13" fmla="*/ 22 h 27"/>
                <a:gd name="T14" fmla="*/ 27 w 27"/>
                <a:gd name="T15" fmla="*/ 6 h 27"/>
                <a:gd name="T16" fmla="*/ 22 w 27"/>
                <a:gd name="T17" fmla="*/ 0 h 27"/>
                <a:gd name="T18" fmla="*/ 25 w 27"/>
                <a:gd name="T19" fmla="*/ 22 h 27"/>
                <a:gd name="T20" fmla="*/ 22 w 27"/>
                <a:gd name="T21" fmla="*/ 25 h 27"/>
                <a:gd name="T22" fmla="*/ 6 w 27"/>
                <a:gd name="T23" fmla="*/ 25 h 27"/>
                <a:gd name="T24" fmla="*/ 2 w 27"/>
                <a:gd name="T25" fmla="*/ 22 h 27"/>
                <a:gd name="T26" fmla="*/ 2 w 27"/>
                <a:gd name="T27" fmla="*/ 6 h 27"/>
                <a:gd name="T28" fmla="*/ 6 w 27"/>
                <a:gd name="T29" fmla="*/ 2 h 27"/>
                <a:gd name="T30" fmla="*/ 22 w 27"/>
                <a:gd name="T31" fmla="*/ 2 h 27"/>
                <a:gd name="T32" fmla="*/ 25 w 27"/>
                <a:gd name="T33" fmla="*/ 6 h 27"/>
                <a:gd name="T34" fmla="*/ 25 w 27"/>
                <a:gd name="T3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7">
                  <a:moveTo>
                    <a:pt x="22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3" y="27"/>
                    <a:pt x="6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5" y="27"/>
                    <a:pt x="27" y="25"/>
                    <a:pt x="27" y="22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3"/>
                    <a:pt x="25" y="0"/>
                    <a:pt x="22" y="0"/>
                  </a:cubicBezTo>
                  <a:close/>
                  <a:moveTo>
                    <a:pt x="25" y="22"/>
                  </a:moveTo>
                  <a:cubicBezTo>
                    <a:pt x="25" y="23"/>
                    <a:pt x="24" y="25"/>
                    <a:pt x="22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4" y="25"/>
                    <a:pt x="2" y="23"/>
                    <a:pt x="2" y="2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4" y="2"/>
                    <a:pt x="25" y="4"/>
                    <a:pt x="25" y="6"/>
                  </a:cubicBezTo>
                  <a:lnTo>
                    <a:pt x="25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67">
              <a:extLst>
                <a:ext uri="{FF2B5EF4-FFF2-40B4-BE49-F238E27FC236}">
                  <a16:creationId xmlns:a16="http://schemas.microsoft.com/office/drawing/2014/main" id="{C2CF0561-02E0-499D-81BB-004B976921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3125" y="1808163"/>
              <a:ext cx="76200" cy="79375"/>
            </a:xfrm>
            <a:custGeom>
              <a:avLst/>
              <a:gdLst>
                <a:gd name="T0" fmla="*/ 13 w 17"/>
                <a:gd name="T1" fmla="*/ 0 h 18"/>
                <a:gd name="T2" fmla="*/ 3 w 17"/>
                <a:gd name="T3" fmla="*/ 0 h 18"/>
                <a:gd name="T4" fmla="*/ 0 w 17"/>
                <a:gd name="T5" fmla="*/ 4 h 18"/>
                <a:gd name="T6" fmla="*/ 0 w 17"/>
                <a:gd name="T7" fmla="*/ 14 h 18"/>
                <a:gd name="T8" fmla="*/ 3 w 17"/>
                <a:gd name="T9" fmla="*/ 18 h 18"/>
                <a:gd name="T10" fmla="*/ 13 w 17"/>
                <a:gd name="T11" fmla="*/ 18 h 18"/>
                <a:gd name="T12" fmla="*/ 17 w 17"/>
                <a:gd name="T13" fmla="*/ 14 h 18"/>
                <a:gd name="T14" fmla="*/ 17 w 17"/>
                <a:gd name="T15" fmla="*/ 4 h 18"/>
                <a:gd name="T16" fmla="*/ 13 w 17"/>
                <a:gd name="T17" fmla="*/ 0 h 18"/>
                <a:gd name="T18" fmla="*/ 16 w 17"/>
                <a:gd name="T19" fmla="*/ 14 h 18"/>
                <a:gd name="T20" fmla="*/ 13 w 17"/>
                <a:gd name="T21" fmla="*/ 17 h 18"/>
                <a:gd name="T22" fmla="*/ 3 w 17"/>
                <a:gd name="T23" fmla="*/ 17 h 18"/>
                <a:gd name="T24" fmla="*/ 1 w 17"/>
                <a:gd name="T25" fmla="*/ 14 h 18"/>
                <a:gd name="T26" fmla="*/ 1 w 17"/>
                <a:gd name="T27" fmla="*/ 4 h 18"/>
                <a:gd name="T28" fmla="*/ 3 w 17"/>
                <a:gd name="T29" fmla="*/ 2 h 18"/>
                <a:gd name="T30" fmla="*/ 13 w 17"/>
                <a:gd name="T31" fmla="*/ 2 h 18"/>
                <a:gd name="T32" fmla="*/ 16 w 17"/>
                <a:gd name="T33" fmla="*/ 4 h 18"/>
                <a:gd name="T34" fmla="*/ 16 w 17"/>
                <a:gd name="T35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8">
                  <a:moveTo>
                    <a:pt x="1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1" y="18"/>
                    <a:pt x="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6" y="18"/>
                    <a:pt x="17" y="16"/>
                    <a:pt x="17" y="1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2"/>
                    <a:pt x="16" y="0"/>
                    <a:pt x="13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7"/>
                    <a:pt x="1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1" y="15"/>
                    <a:pt x="1" y="1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5" y="2"/>
                    <a:pt x="16" y="3"/>
                    <a:pt x="16" y="4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68">
              <a:extLst>
                <a:ext uri="{FF2B5EF4-FFF2-40B4-BE49-F238E27FC236}">
                  <a16:creationId xmlns:a16="http://schemas.microsoft.com/office/drawing/2014/main" id="{61BD1049-ED7C-4FDA-A1B1-BB9928EC9E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94388" y="2139950"/>
              <a:ext cx="98425" cy="96838"/>
            </a:xfrm>
            <a:custGeom>
              <a:avLst/>
              <a:gdLst>
                <a:gd name="T0" fmla="*/ 17 w 22"/>
                <a:gd name="T1" fmla="*/ 0 h 22"/>
                <a:gd name="T2" fmla="*/ 4 w 22"/>
                <a:gd name="T3" fmla="*/ 0 h 22"/>
                <a:gd name="T4" fmla="*/ 0 w 22"/>
                <a:gd name="T5" fmla="*/ 5 h 22"/>
                <a:gd name="T6" fmla="*/ 0 w 22"/>
                <a:gd name="T7" fmla="*/ 18 h 22"/>
                <a:gd name="T8" fmla="*/ 4 w 22"/>
                <a:gd name="T9" fmla="*/ 22 h 22"/>
                <a:gd name="T10" fmla="*/ 17 w 22"/>
                <a:gd name="T11" fmla="*/ 22 h 22"/>
                <a:gd name="T12" fmla="*/ 22 w 22"/>
                <a:gd name="T13" fmla="*/ 18 h 22"/>
                <a:gd name="T14" fmla="*/ 22 w 22"/>
                <a:gd name="T15" fmla="*/ 5 h 22"/>
                <a:gd name="T16" fmla="*/ 17 w 22"/>
                <a:gd name="T17" fmla="*/ 0 h 22"/>
                <a:gd name="T18" fmla="*/ 20 w 22"/>
                <a:gd name="T19" fmla="*/ 18 h 22"/>
                <a:gd name="T20" fmla="*/ 17 w 22"/>
                <a:gd name="T21" fmla="*/ 21 h 22"/>
                <a:gd name="T22" fmla="*/ 4 w 22"/>
                <a:gd name="T23" fmla="*/ 21 h 22"/>
                <a:gd name="T24" fmla="*/ 1 w 22"/>
                <a:gd name="T25" fmla="*/ 18 h 22"/>
                <a:gd name="T26" fmla="*/ 1 w 22"/>
                <a:gd name="T27" fmla="*/ 5 h 22"/>
                <a:gd name="T28" fmla="*/ 4 w 22"/>
                <a:gd name="T29" fmla="*/ 2 h 22"/>
                <a:gd name="T30" fmla="*/ 17 w 22"/>
                <a:gd name="T31" fmla="*/ 2 h 22"/>
                <a:gd name="T32" fmla="*/ 20 w 22"/>
                <a:gd name="T33" fmla="*/ 5 h 22"/>
                <a:gd name="T34" fmla="*/ 20 w 22"/>
                <a:gd name="T35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22">
                  <a:moveTo>
                    <a:pt x="1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0"/>
                    <a:pt x="2" y="22"/>
                    <a:pt x="4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20" y="22"/>
                    <a:pt x="22" y="20"/>
                    <a:pt x="22" y="18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2"/>
                    <a:pt x="20" y="0"/>
                    <a:pt x="17" y="0"/>
                  </a:cubicBezTo>
                  <a:close/>
                  <a:moveTo>
                    <a:pt x="20" y="18"/>
                  </a:moveTo>
                  <a:cubicBezTo>
                    <a:pt x="20" y="19"/>
                    <a:pt x="19" y="21"/>
                    <a:pt x="17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1"/>
                    <a:pt x="1" y="19"/>
                    <a:pt x="1" y="1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2"/>
                    <a:pt x="4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9" y="2"/>
                    <a:pt x="20" y="3"/>
                    <a:pt x="20" y="5"/>
                  </a:cubicBezTo>
                  <a:lnTo>
                    <a:pt x="20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69">
              <a:extLst>
                <a:ext uri="{FF2B5EF4-FFF2-40B4-BE49-F238E27FC236}">
                  <a16:creationId xmlns:a16="http://schemas.microsoft.com/office/drawing/2014/main" id="{0BEAD26B-7B9A-4DDB-9E57-980FABA148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2950" y="2281238"/>
              <a:ext cx="201613" cy="204788"/>
            </a:xfrm>
            <a:custGeom>
              <a:avLst/>
              <a:gdLst>
                <a:gd name="T0" fmla="*/ 36 w 45"/>
                <a:gd name="T1" fmla="*/ 0 h 46"/>
                <a:gd name="T2" fmla="*/ 9 w 45"/>
                <a:gd name="T3" fmla="*/ 0 h 46"/>
                <a:gd name="T4" fmla="*/ 0 w 45"/>
                <a:gd name="T5" fmla="*/ 9 h 46"/>
                <a:gd name="T6" fmla="*/ 0 w 45"/>
                <a:gd name="T7" fmla="*/ 37 h 46"/>
                <a:gd name="T8" fmla="*/ 9 w 45"/>
                <a:gd name="T9" fmla="*/ 46 h 46"/>
                <a:gd name="T10" fmla="*/ 36 w 45"/>
                <a:gd name="T11" fmla="*/ 46 h 46"/>
                <a:gd name="T12" fmla="*/ 45 w 45"/>
                <a:gd name="T13" fmla="*/ 37 h 46"/>
                <a:gd name="T14" fmla="*/ 45 w 45"/>
                <a:gd name="T15" fmla="*/ 9 h 46"/>
                <a:gd name="T16" fmla="*/ 36 w 45"/>
                <a:gd name="T17" fmla="*/ 0 h 46"/>
                <a:gd name="T18" fmla="*/ 43 w 45"/>
                <a:gd name="T19" fmla="*/ 37 h 46"/>
                <a:gd name="T20" fmla="*/ 36 w 45"/>
                <a:gd name="T21" fmla="*/ 44 h 46"/>
                <a:gd name="T22" fmla="*/ 9 w 45"/>
                <a:gd name="T23" fmla="*/ 44 h 46"/>
                <a:gd name="T24" fmla="*/ 2 w 45"/>
                <a:gd name="T25" fmla="*/ 37 h 46"/>
                <a:gd name="T26" fmla="*/ 2 w 45"/>
                <a:gd name="T27" fmla="*/ 9 h 46"/>
                <a:gd name="T28" fmla="*/ 9 w 45"/>
                <a:gd name="T29" fmla="*/ 2 h 46"/>
                <a:gd name="T30" fmla="*/ 36 w 45"/>
                <a:gd name="T31" fmla="*/ 2 h 46"/>
                <a:gd name="T32" fmla="*/ 43 w 45"/>
                <a:gd name="T33" fmla="*/ 9 h 46"/>
                <a:gd name="T34" fmla="*/ 43 w 45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6">
                  <a:moveTo>
                    <a:pt x="3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9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41" y="46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6" y="0"/>
                  </a:cubicBezTo>
                  <a:close/>
                  <a:moveTo>
                    <a:pt x="43" y="37"/>
                  </a:moveTo>
                  <a:cubicBezTo>
                    <a:pt x="43" y="41"/>
                    <a:pt x="40" y="44"/>
                    <a:pt x="36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1"/>
                    <a:pt x="2" y="3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40" y="2"/>
                    <a:pt x="43" y="5"/>
                    <a:pt x="43" y="9"/>
                  </a:cubicBezTo>
                  <a:lnTo>
                    <a:pt x="43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70">
              <a:extLst>
                <a:ext uri="{FF2B5EF4-FFF2-40B4-BE49-F238E27FC236}">
                  <a16:creationId xmlns:a16="http://schemas.microsoft.com/office/drawing/2014/main" id="{B9AF9526-13C9-4A84-9230-62859FDECF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8500" y="2405063"/>
              <a:ext cx="138113" cy="138113"/>
            </a:xfrm>
            <a:custGeom>
              <a:avLst/>
              <a:gdLst>
                <a:gd name="T0" fmla="*/ 25 w 31"/>
                <a:gd name="T1" fmla="*/ 0 h 31"/>
                <a:gd name="T2" fmla="*/ 6 w 31"/>
                <a:gd name="T3" fmla="*/ 0 h 31"/>
                <a:gd name="T4" fmla="*/ 0 w 31"/>
                <a:gd name="T5" fmla="*/ 6 h 31"/>
                <a:gd name="T6" fmla="*/ 0 w 31"/>
                <a:gd name="T7" fmla="*/ 25 h 31"/>
                <a:gd name="T8" fmla="*/ 6 w 31"/>
                <a:gd name="T9" fmla="*/ 31 h 31"/>
                <a:gd name="T10" fmla="*/ 25 w 31"/>
                <a:gd name="T11" fmla="*/ 31 h 31"/>
                <a:gd name="T12" fmla="*/ 31 w 31"/>
                <a:gd name="T13" fmla="*/ 25 h 31"/>
                <a:gd name="T14" fmla="*/ 31 w 31"/>
                <a:gd name="T15" fmla="*/ 6 h 31"/>
                <a:gd name="T16" fmla="*/ 25 w 31"/>
                <a:gd name="T17" fmla="*/ 0 h 31"/>
                <a:gd name="T18" fmla="*/ 29 w 31"/>
                <a:gd name="T19" fmla="*/ 25 h 31"/>
                <a:gd name="T20" fmla="*/ 25 w 31"/>
                <a:gd name="T21" fmla="*/ 30 h 31"/>
                <a:gd name="T22" fmla="*/ 6 w 31"/>
                <a:gd name="T23" fmla="*/ 30 h 31"/>
                <a:gd name="T24" fmla="*/ 1 w 31"/>
                <a:gd name="T25" fmla="*/ 25 h 31"/>
                <a:gd name="T26" fmla="*/ 1 w 31"/>
                <a:gd name="T27" fmla="*/ 6 h 31"/>
                <a:gd name="T28" fmla="*/ 6 w 31"/>
                <a:gd name="T29" fmla="*/ 1 h 31"/>
                <a:gd name="T30" fmla="*/ 25 w 31"/>
                <a:gd name="T31" fmla="*/ 1 h 31"/>
                <a:gd name="T32" fmla="*/ 29 w 31"/>
                <a:gd name="T33" fmla="*/ 6 h 31"/>
                <a:gd name="T34" fmla="*/ 29 w 31"/>
                <a:gd name="T35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1">
                  <a:moveTo>
                    <a:pt x="2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2" y="31"/>
                    <a:pt x="6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8" y="31"/>
                    <a:pt x="31" y="28"/>
                    <a:pt x="31" y="2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3"/>
                    <a:pt x="28" y="0"/>
                    <a:pt x="25" y="0"/>
                  </a:cubicBezTo>
                  <a:close/>
                  <a:moveTo>
                    <a:pt x="29" y="25"/>
                  </a:moveTo>
                  <a:cubicBezTo>
                    <a:pt x="29" y="28"/>
                    <a:pt x="27" y="30"/>
                    <a:pt x="25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3" y="30"/>
                    <a:pt x="1" y="28"/>
                    <a:pt x="1" y="2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3" y="1"/>
                    <a:pt x="6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7" y="1"/>
                    <a:pt x="29" y="4"/>
                    <a:pt x="29" y="6"/>
                  </a:cubicBezTo>
                  <a:lnTo>
                    <a:pt x="29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71">
              <a:extLst>
                <a:ext uri="{FF2B5EF4-FFF2-40B4-BE49-F238E27FC236}">
                  <a16:creationId xmlns:a16="http://schemas.microsoft.com/office/drawing/2014/main" id="{155F384A-F149-4B54-A770-F1F106039C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68988" y="2436813"/>
              <a:ext cx="182563" cy="176213"/>
            </a:xfrm>
            <a:custGeom>
              <a:avLst/>
              <a:gdLst>
                <a:gd name="T0" fmla="*/ 33 w 41"/>
                <a:gd name="T1" fmla="*/ 0 h 40"/>
                <a:gd name="T2" fmla="*/ 8 w 41"/>
                <a:gd name="T3" fmla="*/ 0 h 40"/>
                <a:gd name="T4" fmla="*/ 0 w 41"/>
                <a:gd name="T5" fmla="*/ 7 h 40"/>
                <a:gd name="T6" fmla="*/ 0 w 41"/>
                <a:gd name="T7" fmla="*/ 32 h 40"/>
                <a:gd name="T8" fmla="*/ 8 w 41"/>
                <a:gd name="T9" fmla="*/ 40 h 40"/>
                <a:gd name="T10" fmla="*/ 33 w 41"/>
                <a:gd name="T11" fmla="*/ 40 h 40"/>
                <a:gd name="T12" fmla="*/ 41 w 41"/>
                <a:gd name="T13" fmla="*/ 32 h 40"/>
                <a:gd name="T14" fmla="*/ 41 w 41"/>
                <a:gd name="T15" fmla="*/ 7 h 40"/>
                <a:gd name="T16" fmla="*/ 33 w 41"/>
                <a:gd name="T17" fmla="*/ 0 h 40"/>
                <a:gd name="T18" fmla="*/ 39 w 41"/>
                <a:gd name="T19" fmla="*/ 32 h 40"/>
                <a:gd name="T20" fmla="*/ 33 w 41"/>
                <a:gd name="T21" fmla="*/ 39 h 40"/>
                <a:gd name="T22" fmla="*/ 8 w 41"/>
                <a:gd name="T23" fmla="*/ 39 h 40"/>
                <a:gd name="T24" fmla="*/ 2 w 41"/>
                <a:gd name="T25" fmla="*/ 32 h 40"/>
                <a:gd name="T26" fmla="*/ 2 w 41"/>
                <a:gd name="T27" fmla="*/ 7 h 40"/>
                <a:gd name="T28" fmla="*/ 8 w 41"/>
                <a:gd name="T29" fmla="*/ 1 h 40"/>
                <a:gd name="T30" fmla="*/ 33 w 41"/>
                <a:gd name="T31" fmla="*/ 1 h 40"/>
                <a:gd name="T32" fmla="*/ 39 w 41"/>
                <a:gd name="T33" fmla="*/ 7 h 40"/>
                <a:gd name="T34" fmla="*/ 39 w 41"/>
                <a:gd name="T35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40">
                  <a:moveTo>
                    <a:pt x="33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7"/>
                    <a:pt x="4" y="40"/>
                    <a:pt x="8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7" y="40"/>
                    <a:pt x="41" y="37"/>
                    <a:pt x="41" y="32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3"/>
                    <a:pt x="37" y="0"/>
                    <a:pt x="33" y="0"/>
                  </a:cubicBezTo>
                  <a:close/>
                  <a:moveTo>
                    <a:pt x="39" y="32"/>
                  </a:moveTo>
                  <a:cubicBezTo>
                    <a:pt x="39" y="36"/>
                    <a:pt x="36" y="39"/>
                    <a:pt x="33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2" y="36"/>
                    <a:pt x="2" y="32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4"/>
                    <a:pt x="4" y="1"/>
                    <a:pt x="8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6" y="1"/>
                    <a:pt x="39" y="4"/>
                    <a:pt x="39" y="7"/>
                  </a:cubicBezTo>
                  <a:lnTo>
                    <a:pt x="39" y="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72">
              <a:extLst>
                <a:ext uri="{FF2B5EF4-FFF2-40B4-BE49-F238E27FC236}">
                  <a16:creationId xmlns:a16="http://schemas.microsoft.com/office/drawing/2014/main" id="{8C9BDFC6-115D-43EB-91F7-80410720C9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8363" y="2520950"/>
              <a:ext cx="231775" cy="234950"/>
            </a:xfrm>
            <a:custGeom>
              <a:avLst/>
              <a:gdLst>
                <a:gd name="T0" fmla="*/ 42 w 52"/>
                <a:gd name="T1" fmla="*/ 0 h 53"/>
                <a:gd name="T2" fmla="*/ 9 w 52"/>
                <a:gd name="T3" fmla="*/ 0 h 53"/>
                <a:gd name="T4" fmla="*/ 0 w 52"/>
                <a:gd name="T5" fmla="*/ 10 h 53"/>
                <a:gd name="T6" fmla="*/ 0 w 52"/>
                <a:gd name="T7" fmla="*/ 43 h 53"/>
                <a:gd name="T8" fmla="*/ 9 w 52"/>
                <a:gd name="T9" fmla="*/ 53 h 53"/>
                <a:gd name="T10" fmla="*/ 42 w 52"/>
                <a:gd name="T11" fmla="*/ 53 h 53"/>
                <a:gd name="T12" fmla="*/ 52 w 52"/>
                <a:gd name="T13" fmla="*/ 43 h 53"/>
                <a:gd name="T14" fmla="*/ 52 w 52"/>
                <a:gd name="T15" fmla="*/ 10 h 53"/>
                <a:gd name="T16" fmla="*/ 42 w 52"/>
                <a:gd name="T17" fmla="*/ 0 h 53"/>
                <a:gd name="T18" fmla="*/ 51 w 52"/>
                <a:gd name="T19" fmla="*/ 43 h 53"/>
                <a:gd name="T20" fmla="*/ 42 w 52"/>
                <a:gd name="T21" fmla="*/ 51 h 53"/>
                <a:gd name="T22" fmla="*/ 9 w 52"/>
                <a:gd name="T23" fmla="*/ 51 h 53"/>
                <a:gd name="T24" fmla="*/ 1 w 52"/>
                <a:gd name="T25" fmla="*/ 43 h 53"/>
                <a:gd name="T26" fmla="*/ 1 w 52"/>
                <a:gd name="T27" fmla="*/ 10 h 53"/>
                <a:gd name="T28" fmla="*/ 9 w 52"/>
                <a:gd name="T29" fmla="*/ 2 h 53"/>
                <a:gd name="T30" fmla="*/ 42 w 52"/>
                <a:gd name="T31" fmla="*/ 2 h 53"/>
                <a:gd name="T32" fmla="*/ 51 w 52"/>
                <a:gd name="T33" fmla="*/ 10 h 53"/>
                <a:gd name="T34" fmla="*/ 51 w 52"/>
                <a:gd name="T35" fmla="*/ 4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" h="53">
                  <a:moveTo>
                    <a:pt x="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8"/>
                    <a:pt x="4" y="53"/>
                    <a:pt x="9" y="53"/>
                  </a:cubicBezTo>
                  <a:cubicBezTo>
                    <a:pt x="42" y="53"/>
                    <a:pt x="42" y="53"/>
                    <a:pt x="42" y="53"/>
                  </a:cubicBezTo>
                  <a:cubicBezTo>
                    <a:pt x="48" y="53"/>
                    <a:pt x="52" y="48"/>
                    <a:pt x="52" y="43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2" y="5"/>
                    <a:pt x="48" y="0"/>
                    <a:pt x="42" y="0"/>
                  </a:cubicBezTo>
                  <a:close/>
                  <a:moveTo>
                    <a:pt x="51" y="43"/>
                  </a:moveTo>
                  <a:cubicBezTo>
                    <a:pt x="51" y="48"/>
                    <a:pt x="47" y="51"/>
                    <a:pt x="42" y="51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5" y="51"/>
                    <a:pt x="1" y="48"/>
                    <a:pt x="1" y="43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7" y="2"/>
                    <a:pt x="51" y="5"/>
                    <a:pt x="51" y="10"/>
                  </a:cubicBezTo>
                  <a:lnTo>
                    <a:pt x="51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73">
              <a:extLst>
                <a:ext uri="{FF2B5EF4-FFF2-40B4-BE49-F238E27FC236}">
                  <a16:creationId xmlns:a16="http://schemas.microsoft.com/office/drawing/2014/main" id="{AB42F681-8C25-4623-8C11-40FBB02A53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99175" y="2698750"/>
              <a:ext cx="161925" cy="158750"/>
            </a:xfrm>
            <a:custGeom>
              <a:avLst/>
              <a:gdLst>
                <a:gd name="T0" fmla="*/ 29 w 36"/>
                <a:gd name="T1" fmla="*/ 0 h 36"/>
                <a:gd name="T2" fmla="*/ 7 w 36"/>
                <a:gd name="T3" fmla="*/ 0 h 36"/>
                <a:gd name="T4" fmla="*/ 0 w 36"/>
                <a:gd name="T5" fmla="*/ 7 h 36"/>
                <a:gd name="T6" fmla="*/ 0 w 36"/>
                <a:gd name="T7" fmla="*/ 29 h 36"/>
                <a:gd name="T8" fmla="*/ 7 w 36"/>
                <a:gd name="T9" fmla="*/ 36 h 36"/>
                <a:gd name="T10" fmla="*/ 29 w 36"/>
                <a:gd name="T11" fmla="*/ 36 h 36"/>
                <a:gd name="T12" fmla="*/ 36 w 36"/>
                <a:gd name="T13" fmla="*/ 29 h 36"/>
                <a:gd name="T14" fmla="*/ 36 w 36"/>
                <a:gd name="T15" fmla="*/ 7 h 36"/>
                <a:gd name="T16" fmla="*/ 29 w 36"/>
                <a:gd name="T17" fmla="*/ 0 h 36"/>
                <a:gd name="T18" fmla="*/ 34 w 36"/>
                <a:gd name="T19" fmla="*/ 29 h 36"/>
                <a:gd name="T20" fmla="*/ 29 w 36"/>
                <a:gd name="T21" fmla="*/ 34 h 36"/>
                <a:gd name="T22" fmla="*/ 7 w 36"/>
                <a:gd name="T23" fmla="*/ 34 h 36"/>
                <a:gd name="T24" fmla="*/ 1 w 36"/>
                <a:gd name="T25" fmla="*/ 29 h 36"/>
                <a:gd name="T26" fmla="*/ 1 w 36"/>
                <a:gd name="T27" fmla="*/ 7 h 36"/>
                <a:gd name="T28" fmla="*/ 7 w 36"/>
                <a:gd name="T29" fmla="*/ 1 h 36"/>
                <a:gd name="T30" fmla="*/ 29 w 36"/>
                <a:gd name="T31" fmla="*/ 1 h 36"/>
                <a:gd name="T32" fmla="*/ 34 w 36"/>
                <a:gd name="T33" fmla="*/ 7 h 36"/>
                <a:gd name="T34" fmla="*/ 34 w 36"/>
                <a:gd name="T35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36">
                  <a:moveTo>
                    <a:pt x="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3"/>
                    <a:pt x="3" y="36"/>
                    <a:pt x="7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3" y="36"/>
                    <a:pt x="36" y="33"/>
                    <a:pt x="36" y="2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3"/>
                    <a:pt x="33" y="0"/>
                    <a:pt x="29" y="0"/>
                  </a:cubicBezTo>
                  <a:close/>
                  <a:moveTo>
                    <a:pt x="34" y="29"/>
                  </a:moveTo>
                  <a:cubicBezTo>
                    <a:pt x="34" y="32"/>
                    <a:pt x="32" y="34"/>
                    <a:pt x="29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4" y="34"/>
                    <a:pt x="1" y="32"/>
                    <a:pt x="1" y="2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2" y="1"/>
                    <a:pt x="34" y="4"/>
                    <a:pt x="34" y="7"/>
                  </a:cubicBezTo>
                  <a:lnTo>
                    <a:pt x="34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74">
              <a:extLst>
                <a:ext uri="{FF2B5EF4-FFF2-40B4-BE49-F238E27FC236}">
                  <a16:creationId xmlns:a16="http://schemas.microsoft.com/office/drawing/2014/main" id="{8CE9D59E-F1DD-4196-9434-C49612CCCD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42050" y="2379663"/>
              <a:ext cx="111125" cy="106363"/>
            </a:xfrm>
            <a:custGeom>
              <a:avLst/>
              <a:gdLst>
                <a:gd name="T0" fmla="*/ 20 w 25"/>
                <a:gd name="T1" fmla="*/ 0 h 24"/>
                <a:gd name="T2" fmla="*/ 5 w 25"/>
                <a:gd name="T3" fmla="*/ 0 h 24"/>
                <a:gd name="T4" fmla="*/ 0 w 25"/>
                <a:gd name="T5" fmla="*/ 5 h 24"/>
                <a:gd name="T6" fmla="*/ 0 w 25"/>
                <a:gd name="T7" fmla="*/ 19 h 24"/>
                <a:gd name="T8" fmla="*/ 5 w 25"/>
                <a:gd name="T9" fmla="*/ 24 h 24"/>
                <a:gd name="T10" fmla="*/ 20 w 25"/>
                <a:gd name="T11" fmla="*/ 24 h 24"/>
                <a:gd name="T12" fmla="*/ 25 w 25"/>
                <a:gd name="T13" fmla="*/ 19 h 24"/>
                <a:gd name="T14" fmla="*/ 25 w 25"/>
                <a:gd name="T15" fmla="*/ 5 h 24"/>
                <a:gd name="T16" fmla="*/ 20 w 25"/>
                <a:gd name="T17" fmla="*/ 0 h 24"/>
                <a:gd name="T18" fmla="*/ 23 w 25"/>
                <a:gd name="T19" fmla="*/ 19 h 24"/>
                <a:gd name="T20" fmla="*/ 20 w 25"/>
                <a:gd name="T21" fmla="*/ 23 h 24"/>
                <a:gd name="T22" fmla="*/ 5 w 25"/>
                <a:gd name="T23" fmla="*/ 23 h 24"/>
                <a:gd name="T24" fmla="*/ 2 w 25"/>
                <a:gd name="T25" fmla="*/ 19 h 24"/>
                <a:gd name="T26" fmla="*/ 2 w 25"/>
                <a:gd name="T27" fmla="*/ 5 h 24"/>
                <a:gd name="T28" fmla="*/ 5 w 25"/>
                <a:gd name="T29" fmla="*/ 1 h 24"/>
                <a:gd name="T30" fmla="*/ 20 w 25"/>
                <a:gd name="T31" fmla="*/ 1 h 24"/>
                <a:gd name="T32" fmla="*/ 23 w 25"/>
                <a:gd name="T33" fmla="*/ 5 h 24"/>
                <a:gd name="T34" fmla="*/ 23 w 25"/>
                <a:gd name="T35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4">
                  <a:moveTo>
                    <a:pt x="2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3" y="24"/>
                    <a:pt x="5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3" y="24"/>
                    <a:pt x="25" y="22"/>
                    <a:pt x="25" y="19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2"/>
                    <a:pt x="23" y="0"/>
                    <a:pt x="20" y="0"/>
                  </a:cubicBezTo>
                  <a:close/>
                  <a:moveTo>
                    <a:pt x="23" y="19"/>
                  </a:moveTo>
                  <a:cubicBezTo>
                    <a:pt x="23" y="21"/>
                    <a:pt x="22" y="23"/>
                    <a:pt x="20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4" y="23"/>
                    <a:pt x="2" y="21"/>
                    <a:pt x="2" y="19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4" y="1"/>
                    <a:pt x="5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2" y="1"/>
                    <a:pt x="23" y="3"/>
                    <a:pt x="23" y="5"/>
                  </a:cubicBezTo>
                  <a:lnTo>
                    <a:pt x="23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75">
              <a:extLst>
                <a:ext uri="{FF2B5EF4-FFF2-40B4-BE49-F238E27FC236}">
                  <a16:creationId xmlns:a16="http://schemas.microsoft.com/office/drawing/2014/main" id="{3118E4D6-88D2-410A-9AAF-CB99614DE9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69013" y="2471738"/>
              <a:ext cx="76200" cy="79375"/>
            </a:xfrm>
            <a:custGeom>
              <a:avLst/>
              <a:gdLst>
                <a:gd name="T0" fmla="*/ 14 w 17"/>
                <a:gd name="T1" fmla="*/ 0 h 18"/>
                <a:gd name="T2" fmla="*/ 4 w 17"/>
                <a:gd name="T3" fmla="*/ 0 h 18"/>
                <a:gd name="T4" fmla="*/ 0 w 17"/>
                <a:gd name="T5" fmla="*/ 4 h 18"/>
                <a:gd name="T6" fmla="*/ 0 w 17"/>
                <a:gd name="T7" fmla="*/ 14 h 18"/>
                <a:gd name="T8" fmla="*/ 4 w 17"/>
                <a:gd name="T9" fmla="*/ 18 h 18"/>
                <a:gd name="T10" fmla="*/ 14 w 17"/>
                <a:gd name="T11" fmla="*/ 18 h 18"/>
                <a:gd name="T12" fmla="*/ 17 w 17"/>
                <a:gd name="T13" fmla="*/ 14 h 18"/>
                <a:gd name="T14" fmla="*/ 17 w 17"/>
                <a:gd name="T15" fmla="*/ 4 h 18"/>
                <a:gd name="T16" fmla="*/ 14 w 17"/>
                <a:gd name="T17" fmla="*/ 0 h 18"/>
                <a:gd name="T18" fmla="*/ 16 w 17"/>
                <a:gd name="T19" fmla="*/ 14 h 18"/>
                <a:gd name="T20" fmla="*/ 14 w 17"/>
                <a:gd name="T21" fmla="*/ 16 h 18"/>
                <a:gd name="T22" fmla="*/ 4 w 17"/>
                <a:gd name="T23" fmla="*/ 16 h 18"/>
                <a:gd name="T24" fmla="*/ 1 w 17"/>
                <a:gd name="T25" fmla="*/ 14 h 18"/>
                <a:gd name="T26" fmla="*/ 1 w 17"/>
                <a:gd name="T27" fmla="*/ 4 h 18"/>
                <a:gd name="T28" fmla="*/ 4 w 17"/>
                <a:gd name="T29" fmla="*/ 2 h 18"/>
                <a:gd name="T30" fmla="*/ 14 w 17"/>
                <a:gd name="T31" fmla="*/ 2 h 18"/>
                <a:gd name="T32" fmla="*/ 16 w 17"/>
                <a:gd name="T33" fmla="*/ 4 h 18"/>
                <a:gd name="T34" fmla="*/ 16 w 17"/>
                <a:gd name="T35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8">
                  <a:moveTo>
                    <a:pt x="1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6" y="18"/>
                    <a:pt x="17" y="16"/>
                    <a:pt x="17" y="1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2"/>
                    <a:pt x="16" y="0"/>
                    <a:pt x="14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6"/>
                    <a:pt x="1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1" y="15"/>
                    <a:pt x="1" y="1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6" y="3"/>
                    <a:pt x="16" y="4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Oval 76">
              <a:extLst>
                <a:ext uri="{FF2B5EF4-FFF2-40B4-BE49-F238E27FC236}">
                  <a16:creationId xmlns:a16="http://schemas.microsoft.com/office/drawing/2014/main" id="{A1B9F86A-18C6-4605-9A6A-04C4EFA08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7125" y="1922463"/>
              <a:ext cx="57150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77">
              <a:extLst>
                <a:ext uri="{FF2B5EF4-FFF2-40B4-BE49-F238E27FC236}">
                  <a16:creationId xmlns:a16="http://schemas.microsoft.com/office/drawing/2014/main" id="{10CD45F8-0D2A-4A53-8242-02F7CF11F3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2363" y="1914525"/>
              <a:ext cx="71438" cy="69850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2 h 16"/>
                <a:gd name="T12" fmla="*/ 3 w 16"/>
                <a:gd name="T13" fmla="*/ 8 h 16"/>
                <a:gd name="T14" fmla="*/ 8 w 16"/>
                <a:gd name="T15" fmla="*/ 3 h 16"/>
                <a:gd name="T16" fmla="*/ 12 w 16"/>
                <a:gd name="T17" fmla="*/ 8 h 16"/>
                <a:gd name="T18" fmla="*/ 8 w 16"/>
                <a:gd name="T1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2" y="5"/>
                    <a:pt x="12" y="8"/>
                  </a:cubicBezTo>
                  <a:cubicBezTo>
                    <a:pt x="12" y="10"/>
                    <a:pt x="10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Oval 78">
              <a:extLst>
                <a:ext uri="{FF2B5EF4-FFF2-40B4-BE49-F238E27FC236}">
                  <a16:creationId xmlns:a16="http://schemas.microsoft.com/office/drawing/2014/main" id="{1A177284-BB8A-41FE-958B-8F5FA442E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2219325"/>
              <a:ext cx="84138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79">
              <a:extLst>
                <a:ext uri="{FF2B5EF4-FFF2-40B4-BE49-F238E27FC236}">
                  <a16:creationId xmlns:a16="http://schemas.microsoft.com/office/drawing/2014/main" id="{0623981E-2284-42C2-B328-0F47AA547B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35713" y="2214563"/>
              <a:ext cx="93663" cy="93663"/>
            </a:xfrm>
            <a:custGeom>
              <a:avLst/>
              <a:gdLst>
                <a:gd name="T0" fmla="*/ 10 w 21"/>
                <a:gd name="T1" fmla="*/ 0 h 21"/>
                <a:gd name="T2" fmla="*/ 0 w 21"/>
                <a:gd name="T3" fmla="*/ 10 h 21"/>
                <a:gd name="T4" fmla="*/ 10 w 21"/>
                <a:gd name="T5" fmla="*/ 21 h 21"/>
                <a:gd name="T6" fmla="*/ 21 w 21"/>
                <a:gd name="T7" fmla="*/ 10 h 21"/>
                <a:gd name="T8" fmla="*/ 10 w 21"/>
                <a:gd name="T9" fmla="*/ 0 h 21"/>
                <a:gd name="T10" fmla="*/ 10 w 21"/>
                <a:gd name="T11" fmla="*/ 18 h 21"/>
                <a:gd name="T12" fmla="*/ 3 w 21"/>
                <a:gd name="T13" fmla="*/ 10 h 21"/>
                <a:gd name="T14" fmla="*/ 10 w 21"/>
                <a:gd name="T15" fmla="*/ 3 h 21"/>
                <a:gd name="T16" fmla="*/ 18 w 21"/>
                <a:gd name="T17" fmla="*/ 10 h 21"/>
                <a:gd name="T18" fmla="*/ 10 w 21"/>
                <a:gd name="T1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10" y="0"/>
                  </a:moveTo>
                  <a:cubicBezTo>
                    <a:pt x="5" y="0"/>
                    <a:pt x="0" y="4"/>
                    <a:pt x="0" y="10"/>
                  </a:cubicBezTo>
                  <a:cubicBezTo>
                    <a:pt x="0" y="16"/>
                    <a:pt x="5" y="21"/>
                    <a:pt x="10" y="21"/>
                  </a:cubicBezTo>
                  <a:cubicBezTo>
                    <a:pt x="16" y="21"/>
                    <a:pt x="21" y="16"/>
                    <a:pt x="21" y="10"/>
                  </a:cubicBezTo>
                  <a:cubicBezTo>
                    <a:pt x="21" y="4"/>
                    <a:pt x="16" y="0"/>
                    <a:pt x="10" y="0"/>
                  </a:cubicBezTo>
                  <a:close/>
                  <a:moveTo>
                    <a:pt x="10" y="18"/>
                  </a:moveTo>
                  <a:cubicBezTo>
                    <a:pt x="6" y="18"/>
                    <a:pt x="3" y="15"/>
                    <a:pt x="3" y="10"/>
                  </a:cubicBezTo>
                  <a:cubicBezTo>
                    <a:pt x="3" y="6"/>
                    <a:pt x="6" y="3"/>
                    <a:pt x="10" y="3"/>
                  </a:cubicBezTo>
                  <a:cubicBezTo>
                    <a:pt x="15" y="3"/>
                    <a:pt x="18" y="6"/>
                    <a:pt x="18" y="10"/>
                  </a:cubicBezTo>
                  <a:cubicBezTo>
                    <a:pt x="18" y="15"/>
                    <a:pt x="15" y="18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80">
              <a:extLst>
                <a:ext uri="{FF2B5EF4-FFF2-40B4-BE49-F238E27FC236}">
                  <a16:creationId xmlns:a16="http://schemas.microsoft.com/office/drawing/2014/main" id="{C875366B-9D31-4391-B33F-8B5BD55CCE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19463" y="3965575"/>
              <a:ext cx="201613" cy="198438"/>
            </a:xfrm>
            <a:custGeom>
              <a:avLst/>
              <a:gdLst>
                <a:gd name="T0" fmla="*/ 37 w 45"/>
                <a:gd name="T1" fmla="*/ 0 h 45"/>
                <a:gd name="T2" fmla="*/ 9 w 45"/>
                <a:gd name="T3" fmla="*/ 0 h 45"/>
                <a:gd name="T4" fmla="*/ 0 w 45"/>
                <a:gd name="T5" fmla="*/ 9 h 45"/>
                <a:gd name="T6" fmla="*/ 0 w 45"/>
                <a:gd name="T7" fmla="*/ 36 h 45"/>
                <a:gd name="T8" fmla="*/ 9 w 45"/>
                <a:gd name="T9" fmla="*/ 45 h 45"/>
                <a:gd name="T10" fmla="*/ 37 w 45"/>
                <a:gd name="T11" fmla="*/ 45 h 45"/>
                <a:gd name="T12" fmla="*/ 45 w 45"/>
                <a:gd name="T13" fmla="*/ 36 h 45"/>
                <a:gd name="T14" fmla="*/ 45 w 45"/>
                <a:gd name="T15" fmla="*/ 9 h 45"/>
                <a:gd name="T16" fmla="*/ 37 w 45"/>
                <a:gd name="T17" fmla="*/ 0 h 45"/>
                <a:gd name="T18" fmla="*/ 44 w 45"/>
                <a:gd name="T19" fmla="*/ 36 h 45"/>
                <a:gd name="T20" fmla="*/ 37 w 45"/>
                <a:gd name="T21" fmla="*/ 44 h 45"/>
                <a:gd name="T22" fmla="*/ 9 w 45"/>
                <a:gd name="T23" fmla="*/ 44 h 45"/>
                <a:gd name="T24" fmla="*/ 2 w 45"/>
                <a:gd name="T25" fmla="*/ 36 h 45"/>
                <a:gd name="T26" fmla="*/ 2 w 45"/>
                <a:gd name="T27" fmla="*/ 9 h 45"/>
                <a:gd name="T28" fmla="*/ 9 w 45"/>
                <a:gd name="T29" fmla="*/ 2 h 45"/>
                <a:gd name="T30" fmla="*/ 37 w 45"/>
                <a:gd name="T31" fmla="*/ 2 h 45"/>
                <a:gd name="T32" fmla="*/ 44 w 45"/>
                <a:gd name="T33" fmla="*/ 9 h 45"/>
                <a:gd name="T34" fmla="*/ 44 w 45"/>
                <a:gd name="T35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5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1"/>
                    <a:pt x="4" y="45"/>
                    <a:pt x="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1" y="45"/>
                    <a:pt x="45" y="41"/>
                    <a:pt x="45" y="36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7" y="0"/>
                  </a:cubicBezTo>
                  <a:close/>
                  <a:moveTo>
                    <a:pt x="44" y="36"/>
                  </a:moveTo>
                  <a:cubicBezTo>
                    <a:pt x="44" y="40"/>
                    <a:pt x="40" y="44"/>
                    <a:pt x="37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0"/>
                    <a:pt x="2" y="36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0" y="2"/>
                    <a:pt x="44" y="5"/>
                    <a:pt x="44" y="9"/>
                  </a:cubicBezTo>
                  <a:lnTo>
                    <a:pt x="44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81">
              <a:extLst>
                <a:ext uri="{FF2B5EF4-FFF2-40B4-BE49-F238E27FC236}">
                  <a16:creationId xmlns:a16="http://schemas.microsoft.com/office/drawing/2014/main" id="{FFEE0680-DEA3-45AB-8B1C-AEB2844DE0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5188" y="3654425"/>
              <a:ext cx="284163" cy="284163"/>
            </a:xfrm>
            <a:custGeom>
              <a:avLst/>
              <a:gdLst>
                <a:gd name="T0" fmla="*/ 52 w 64"/>
                <a:gd name="T1" fmla="*/ 0 h 64"/>
                <a:gd name="T2" fmla="*/ 12 w 64"/>
                <a:gd name="T3" fmla="*/ 0 h 64"/>
                <a:gd name="T4" fmla="*/ 0 w 64"/>
                <a:gd name="T5" fmla="*/ 12 h 64"/>
                <a:gd name="T6" fmla="*/ 0 w 64"/>
                <a:gd name="T7" fmla="*/ 52 h 64"/>
                <a:gd name="T8" fmla="*/ 12 w 64"/>
                <a:gd name="T9" fmla="*/ 64 h 64"/>
                <a:gd name="T10" fmla="*/ 52 w 64"/>
                <a:gd name="T11" fmla="*/ 64 h 64"/>
                <a:gd name="T12" fmla="*/ 64 w 64"/>
                <a:gd name="T13" fmla="*/ 52 h 64"/>
                <a:gd name="T14" fmla="*/ 64 w 64"/>
                <a:gd name="T15" fmla="*/ 12 h 64"/>
                <a:gd name="T16" fmla="*/ 52 w 64"/>
                <a:gd name="T17" fmla="*/ 0 h 64"/>
                <a:gd name="T18" fmla="*/ 63 w 64"/>
                <a:gd name="T19" fmla="*/ 52 h 64"/>
                <a:gd name="T20" fmla="*/ 52 w 64"/>
                <a:gd name="T21" fmla="*/ 62 h 64"/>
                <a:gd name="T22" fmla="*/ 12 w 64"/>
                <a:gd name="T23" fmla="*/ 62 h 64"/>
                <a:gd name="T24" fmla="*/ 2 w 64"/>
                <a:gd name="T25" fmla="*/ 52 h 64"/>
                <a:gd name="T26" fmla="*/ 2 w 64"/>
                <a:gd name="T27" fmla="*/ 12 h 64"/>
                <a:gd name="T28" fmla="*/ 12 w 64"/>
                <a:gd name="T29" fmla="*/ 1 h 64"/>
                <a:gd name="T30" fmla="*/ 52 w 64"/>
                <a:gd name="T31" fmla="*/ 1 h 64"/>
                <a:gd name="T32" fmla="*/ 63 w 64"/>
                <a:gd name="T33" fmla="*/ 12 h 64"/>
                <a:gd name="T34" fmla="*/ 63 w 64"/>
                <a:gd name="T35" fmla="*/ 5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" h="64">
                  <a:moveTo>
                    <a:pt x="5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8"/>
                    <a:pt x="6" y="64"/>
                    <a:pt x="12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9" y="64"/>
                    <a:pt x="64" y="58"/>
                    <a:pt x="64" y="5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5"/>
                    <a:pt x="59" y="0"/>
                    <a:pt x="52" y="0"/>
                  </a:cubicBezTo>
                  <a:close/>
                  <a:moveTo>
                    <a:pt x="63" y="52"/>
                  </a:moveTo>
                  <a:cubicBezTo>
                    <a:pt x="63" y="58"/>
                    <a:pt x="58" y="62"/>
                    <a:pt x="52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6" y="62"/>
                    <a:pt x="2" y="58"/>
                    <a:pt x="2" y="5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6"/>
                    <a:pt x="6" y="1"/>
                    <a:pt x="12" y="1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8" y="1"/>
                    <a:pt x="63" y="6"/>
                    <a:pt x="63" y="12"/>
                  </a:cubicBezTo>
                  <a:lnTo>
                    <a:pt x="63" y="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82">
              <a:extLst>
                <a:ext uri="{FF2B5EF4-FFF2-40B4-BE49-F238E27FC236}">
                  <a16:creationId xmlns:a16="http://schemas.microsoft.com/office/drawing/2014/main" id="{472E5044-1801-48CC-A5B7-03A32DA21D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3463" y="3783013"/>
              <a:ext cx="214313" cy="212725"/>
            </a:xfrm>
            <a:custGeom>
              <a:avLst/>
              <a:gdLst>
                <a:gd name="T0" fmla="*/ 39 w 48"/>
                <a:gd name="T1" fmla="*/ 0 h 48"/>
                <a:gd name="T2" fmla="*/ 9 w 48"/>
                <a:gd name="T3" fmla="*/ 0 h 48"/>
                <a:gd name="T4" fmla="*/ 0 w 48"/>
                <a:gd name="T5" fmla="*/ 9 h 48"/>
                <a:gd name="T6" fmla="*/ 0 w 48"/>
                <a:gd name="T7" fmla="*/ 39 h 48"/>
                <a:gd name="T8" fmla="*/ 9 w 48"/>
                <a:gd name="T9" fmla="*/ 48 h 48"/>
                <a:gd name="T10" fmla="*/ 39 w 48"/>
                <a:gd name="T11" fmla="*/ 48 h 48"/>
                <a:gd name="T12" fmla="*/ 48 w 48"/>
                <a:gd name="T13" fmla="*/ 39 h 48"/>
                <a:gd name="T14" fmla="*/ 48 w 48"/>
                <a:gd name="T15" fmla="*/ 9 h 48"/>
                <a:gd name="T16" fmla="*/ 39 w 48"/>
                <a:gd name="T17" fmla="*/ 0 h 48"/>
                <a:gd name="T18" fmla="*/ 46 w 48"/>
                <a:gd name="T19" fmla="*/ 39 h 48"/>
                <a:gd name="T20" fmla="*/ 39 w 48"/>
                <a:gd name="T21" fmla="*/ 46 h 48"/>
                <a:gd name="T22" fmla="*/ 9 w 48"/>
                <a:gd name="T23" fmla="*/ 46 h 48"/>
                <a:gd name="T24" fmla="*/ 2 w 48"/>
                <a:gd name="T25" fmla="*/ 39 h 48"/>
                <a:gd name="T26" fmla="*/ 2 w 48"/>
                <a:gd name="T27" fmla="*/ 9 h 48"/>
                <a:gd name="T28" fmla="*/ 9 w 48"/>
                <a:gd name="T29" fmla="*/ 2 h 48"/>
                <a:gd name="T30" fmla="*/ 39 w 48"/>
                <a:gd name="T31" fmla="*/ 2 h 48"/>
                <a:gd name="T32" fmla="*/ 46 w 48"/>
                <a:gd name="T33" fmla="*/ 9 h 48"/>
                <a:gd name="T34" fmla="*/ 46 w 48"/>
                <a:gd name="T35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8">
                  <a:moveTo>
                    <a:pt x="3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4"/>
                    <a:pt x="4" y="48"/>
                    <a:pt x="9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4" y="48"/>
                    <a:pt x="48" y="44"/>
                    <a:pt x="48" y="3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4"/>
                    <a:pt x="44" y="0"/>
                    <a:pt x="39" y="0"/>
                  </a:cubicBezTo>
                  <a:close/>
                  <a:moveTo>
                    <a:pt x="46" y="39"/>
                  </a:moveTo>
                  <a:cubicBezTo>
                    <a:pt x="46" y="43"/>
                    <a:pt x="43" y="46"/>
                    <a:pt x="3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2" y="43"/>
                    <a:pt x="2" y="3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3" y="2"/>
                    <a:pt x="46" y="5"/>
                    <a:pt x="46" y="9"/>
                  </a:cubicBezTo>
                  <a:lnTo>
                    <a:pt x="4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83">
              <a:extLst>
                <a:ext uri="{FF2B5EF4-FFF2-40B4-BE49-F238E27FC236}">
                  <a16:creationId xmlns:a16="http://schemas.microsoft.com/office/drawing/2014/main" id="{8B0F15B8-38C0-410A-A20E-BB4A753740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1863" y="3876675"/>
              <a:ext cx="146050" cy="146050"/>
            </a:xfrm>
            <a:custGeom>
              <a:avLst/>
              <a:gdLst>
                <a:gd name="T0" fmla="*/ 27 w 33"/>
                <a:gd name="T1" fmla="*/ 0 h 33"/>
                <a:gd name="T2" fmla="*/ 7 w 33"/>
                <a:gd name="T3" fmla="*/ 0 h 33"/>
                <a:gd name="T4" fmla="*/ 0 w 33"/>
                <a:gd name="T5" fmla="*/ 7 h 33"/>
                <a:gd name="T6" fmla="*/ 0 w 33"/>
                <a:gd name="T7" fmla="*/ 27 h 33"/>
                <a:gd name="T8" fmla="*/ 7 w 33"/>
                <a:gd name="T9" fmla="*/ 33 h 33"/>
                <a:gd name="T10" fmla="*/ 27 w 33"/>
                <a:gd name="T11" fmla="*/ 33 h 33"/>
                <a:gd name="T12" fmla="*/ 33 w 33"/>
                <a:gd name="T13" fmla="*/ 27 h 33"/>
                <a:gd name="T14" fmla="*/ 33 w 33"/>
                <a:gd name="T15" fmla="*/ 7 h 33"/>
                <a:gd name="T16" fmla="*/ 27 w 33"/>
                <a:gd name="T17" fmla="*/ 0 h 33"/>
                <a:gd name="T18" fmla="*/ 31 w 33"/>
                <a:gd name="T19" fmla="*/ 27 h 33"/>
                <a:gd name="T20" fmla="*/ 27 w 33"/>
                <a:gd name="T21" fmla="*/ 31 h 33"/>
                <a:gd name="T22" fmla="*/ 7 w 33"/>
                <a:gd name="T23" fmla="*/ 31 h 33"/>
                <a:gd name="T24" fmla="*/ 3 w 33"/>
                <a:gd name="T25" fmla="*/ 27 h 33"/>
                <a:gd name="T26" fmla="*/ 3 w 33"/>
                <a:gd name="T27" fmla="*/ 7 h 33"/>
                <a:gd name="T28" fmla="*/ 7 w 33"/>
                <a:gd name="T29" fmla="*/ 3 h 33"/>
                <a:gd name="T30" fmla="*/ 27 w 33"/>
                <a:gd name="T31" fmla="*/ 3 h 33"/>
                <a:gd name="T32" fmla="*/ 31 w 33"/>
                <a:gd name="T33" fmla="*/ 7 h 33"/>
                <a:gd name="T34" fmla="*/ 31 w 33"/>
                <a:gd name="T3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3" y="33"/>
                    <a:pt x="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30" y="33"/>
                    <a:pt x="33" y="30"/>
                    <a:pt x="33" y="2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0" y="0"/>
                    <a:pt x="27" y="0"/>
                  </a:cubicBezTo>
                  <a:close/>
                  <a:moveTo>
                    <a:pt x="31" y="27"/>
                  </a:moveTo>
                  <a:cubicBezTo>
                    <a:pt x="31" y="29"/>
                    <a:pt x="29" y="31"/>
                    <a:pt x="2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5" y="31"/>
                    <a:pt x="3" y="29"/>
                    <a:pt x="3" y="2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5" y="3"/>
                    <a:pt x="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3"/>
                    <a:pt x="31" y="5"/>
                    <a:pt x="31" y="7"/>
                  </a:cubicBezTo>
                  <a:lnTo>
                    <a:pt x="31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84">
              <a:extLst>
                <a:ext uri="{FF2B5EF4-FFF2-40B4-BE49-F238E27FC236}">
                  <a16:creationId xmlns:a16="http://schemas.microsoft.com/office/drawing/2014/main" id="{FE74FAC1-65E9-4952-B8F6-6652435406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1075" y="3757613"/>
              <a:ext cx="88900" cy="87313"/>
            </a:xfrm>
            <a:custGeom>
              <a:avLst/>
              <a:gdLst>
                <a:gd name="T0" fmla="*/ 16 w 20"/>
                <a:gd name="T1" fmla="*/ 0 h 20"/>
                <a:gd name="T2" fmla="*/ 4 w 20"/>
                <a:gd name="T3" fmla="*/ 0 h 20"/>
                <a:gd name="T4" fmla="*/ 0 w 20"/>
                <a:gd name="T5" fmla="*/ 4 h 20"/>
                <a:gd name="T6" fmla="*/ 0 w 20"/>
                <a:gd name="T7" fmla="*/ 15 h 20"/>
                <a:gd name="T8" fmla="*/ 4 w 20"/>
                <a:gd name="T9" fmla="*/ 20 h 20"/>
                <a:gd name="T10" fmla="*/ 16 w 20"/>
                <a:gd name="T11" fmla="*/ 20 h 20"/>
                <a:gd name="T12" fmla="*/ 20 w 20"/>
                <a:gd name="T13" fmla="*/ 15 h 20"/>
                <a:gd name="T14" fmla="*/ 20 w 20"/>
                <a:gd name="T15" fmla="*/ 4 h 20"/>
                <a:gd name="T16" fmla="*/ 16 w 20"/>
                <a:gd name="T17" fmla="*/ 0 h 20"/>
                <a:gd name="T18" fmla="*/ 18 w 20"/>
                <a:gd name="T19" fmla="*/ 15 h 20"/>
                <a:gd name="T20" fmla="*/ 16 w 20"/>
                <a:gd name="T21" fmla="*/ 18 h 20"/>
                <a:gd name="T22" fmla="*/ 4 w 20"/>
                <a:gd name="T23" fmla="*/ 18 h 20"/>
                <a:gd name="T24" fmla="*/ 1 w 20"/>
                <a:gd name="T25" fmla="*/ 15 h 20"/>
                <a:gd name="T26" fmla="*/ 1 w 20"/>
                <a:gd name="T27" fmla="*/ 4 h 20"/>
                <a:gd name="T28" fmla="*/ 4 w 20"/>
                <a:gd name="T29" fmla="*/ 1 h 20"/>
                <a:gd name="T30" fmla="*/ 16 w 20"/>
                <a:gd name="T31" fmla="*/ 1 h 20"/>
                <a:gd name="T32" fmla="*/ 18 w 20"/>
                <a:gd name="T33" fmla="*/ 4 h 20"/>
                <a:gd name="T34" fmla="*/ 18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2" y="20"/>
                    <a:pt x="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8" y="20"/>
                    <a:pt x="20" y="18"/>
                    <a:pt x="20" y="1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1"/>
                    <a:pt x="18" y="0"/>
                    <a:pt x="16" y="0"/>
                  </a:cubicBezTo>
                  <a:close/>
                  <a:moveTo>
                    <a:pt x="18" y="15"/>
                  </a:moveTo>
                  <a:cubicBezTo>
                    <a:pt x="18" y="17"/>
                    <a:pt x="17" y="18"/>
                    <a:pt x="16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7"/>
                    <a:pt x="1" y="1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3" y="1"/>
                    <a:pt x="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1"/>
                    <a:pt x="18" y="2"/>
                    <a:pt x="18" y="4"/>
                  </a:cubicBezTo>
                  <a:lnTo>
                    <a:pt x="18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85">
              <a:extLst>
                <a:ext uri="{FF2B5EF4-FFF2-40B4-BE49-F238E27FC236}">
                  <a16:creationId xmlns:a16="http://schemas.microsoft.com/office/drawing/2014/main" id="{978D7BD2-ADD9-4844-860E-3CCD7A257F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6813" y="3933825"/>
              <a:ext cx="169863" cy="168275"/>
            </a:xfrm>
            <a:custGeom>
              <a:avLst/>
              <a:gdLst>
                <a:gd name="T0" fmla="*/ 30 w 38"/>
                <a:gd name="T1" fmla="*/ 0 h 38"/>
                <a:gd name="T2" fmla="*/ 7 w 38"/>
                <a:gd name="T3" fmla="*/ 0 h 38"/>
                <a:gd name="T4" fmla="*/ 0 w 38"/>
                <a:gd name="T5" fmla="*/ 8 h 38"/>
                <a:gd name="T6" fmla="*/ 0 w 38"/>
                <a:gd name="T7" fmla="*/ 31 h 38"/>
                <a:gd name="T8" fmla="*/ 7 w 38"/>
                <a:gd name="T9" fmla="*/ 38 h 38"/>
                <a:gd name="T10" fmla="*/ 30 w 38"/>
                <a:gd name="T11" fmla="*/ 38 h 38"/>
                <a:gd name="T12" fmla="*/ 38 w 38"/>
                <a:gd name="T13" fmla="*/ 31 h 38"/>
                <a:gd name="T14" fmla="*/ 38 w 38"/>
                <a:gd name="T15" fmla="*/ 8 h 38"/>
                <a:gd name="T16" fmla="*/ 30 w 38"/>
                <a:gd name="T17" fmla="*/ 0 h 38"/>
                <a:gd name="T18" fmla="*/ 36 w 38"/>
                <a:gd name="T19" fmla="*/ 31 h 38"/>
                <a:gd name="T20" fmla="*/ 30 w 38"/>
                <a:gd name="T21" fmla="*/ 37 h 38"/>
                <a:gd name="T22" fmla="*/ 7 w 38"/>
                <a:gd name="T23" fmla="*/ 37 h 38"/>
                <a:gd name="T24" fmla="*/ 1 w 38"/>
                <a:gd name="T25" fmla="*/ 31 h 38"/>
                <a:gd name="T26" fmla="*/ 1 w 38"/>
                <a:gd name="T27" fmla="*/ 8 h 38"/>
                <a:gd name="T28" fmla="*/ 7 w 38"/>
                <a:gd name="T29" fmla="*/ 2 h 38"/>
                <a:gd name="T30" fmla="*/ 30 w 38"/>
                <a:gd name="T31" fmla="*/ 2 h 38"/>
                <a:gd name="T32" fmla="*/ 36 w 38"/>
                <a:gd name="T33" fmla="*/ 8 h 38"/>
                <a:gd name="T34" fmla="*/ 36 w 38"/>
                <a:gd name="T35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8">
                  <a:moveTo>
                    <a:pt x="3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5"/>
                    <a:pt x="3" y="38"/>
                    <a:pt x="7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4" y="38"/>
                    <a:pt x="38" y="35"/>
                    <a:pt x="38" y="31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4"/>
                    <a:pt x="34" y="0"/>
                    <a:pt x="30" y="0"/>
                  </a:cubicBezTo>
                  <a:close/>
                  <a:moveTo>
                    <a:pt x="36" y="31"/>
                  </a:moveTo>
                  <a:cubicBezTo>
                    <a:pt x="36" y="34"/>
                    <a:pt x="34" y="37"/>
                    <a:pt x="30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4" y="37"/>
                    <a:pt x="1" y="34"/>
                    <a:pt x="1" y="31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5"/>
                    <a:pt x="4" y="2"/>
                    <a:pt x="7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4" y="2"/>
                    <a:pt x="36" y="5"/>
                    <a:pt x="36" y="8"/>
                  </a:cubicBezTo>
                  <a:lnTo>
                    <a:pt x="36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86">
              <a:extLst>
                <a:ext uri="{FF2B5EF4-FFF2-40B4-BE49-F238E27FC236}">
                  <a16:creationId xmlns:a16="http://schemas.microsoft.com/office/drawing/2014/main" id="{8F09F973-CA39-41E7-8F8B-85CF0CD730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9775" y="3060700"/>
              <a:ext cx="147638" cy="146050"/>
            </a:xfrm>
            <a:custGeom>
              <a:avLst/>
              <a:gdLst>
                <a:gd name="T0" fmla="*/ 26 w 33"/>
                <a:gd name="T1" fmla="*/ 0 h 33"/>
                <a:gd name="T2" fmla="*/ 6 w 33"/>
                <a:gd name="T3" fmla="*/ 0 h 33"/>
                <a:gd name="T4" fmla="*/ 0 w 33"/>
                <a:gd name="T5" fmla="*/ 6 h 33"/>
                <a:gd name="T6" fmla="*/ 0 w 33"/>
                <a:gd name="T7" fmla="*/ 26 h 33"/>
                <a:gd name="T8" fmla="*/ 6 w 33"/>
                <a:gd name="T9" fmla="*/ 33 h 33"/>
                <a:gd name="T10" fmla="*/ 26 w 33"/>
                <a:gd name="T11" fmla="*/ 33 h 33"/>
                <a:gd name="T12" fmla="*/ 33 w 33"/>
                <a:gd name="T13" fmla="*/ 26 h 33"/>
                <a:gd name="T14" fmla="*/ 33 w 33"/>
                <a:gd name="T15" fmla="*/ 6 h 33"/>
                <a:gd name="T16" fmla="*/ 26 w 33"/>
                <a:gd name="T17" fmla="*/ 0 h 33"/>
                <a:gd name="T18" fmla="*/ 31 w 33"/>
                <a:gd name="T19" fmla="*/ 26 h 33"/>
                <a:gd name="T20" fmla="*/ 26 w 33"/>
                <a:gd name="T21" fmla="*/ 31 h 33"/>
                <a:gd name="T22" fmla="*/ 6 w 33"/>
                <a:gd name="T23" fmla="*/ 31 h 33"/>
                <a:gd name="T24" fmla="*/ 1 w 33"/>
                <a:gd name="T25" fmla="*/ 26 h 33"/>
                <a:gd name="T26" fmla="*/ 1 w 33"/>
                <a:gd name="T27" fmla="*/ 6 h 33"/>
                <a:gd name="T28" fmla="*/ 6 w 33"/>
                <a:gd name="T29" fmla="*/ 1 h 33"/>
                <a:gd name="T30" fmla="*/ 26 w 33"/>
                <a:gd name="T31" fmla="*/ 1 h 33"/>
                <a:gd name="T32" fmla="*/ 31 w 33"/>
                <a:gd name="T33" fmla="*/ 6 h 33"/>
                <a:gd name="T34" fmla="*/ 31 w 33"/>
                <a:gd name="T35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3" y="33"/>
                    <a:pt x="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6"/>
                  </a:moveTo>
                  <a:cubicBezTo>
                    <a:pt x="31" y="29"/>
                    <a:pt x="29" y="31"/>
                    <a:pt x="2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1"/>
                    <a:pt x="1" y="29"/>
                    <a:pt x="1" y="2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4" y="1"/>
                    <a:pt x="6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9" y="1"/>
                    <a:pt x="31" y="3"/>
                    <a:pt x="31" y="6"/>
                  </a:cubicBezTo>
                  <a:lnTo>
                    <a:pt x="31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87">
              <a:extLst>
                <a:ext uri="{FF2B5EF4-FFF2-40B4-BE49-F238E27FC236}">
                  <a16:creationId xmlns:a16="http://schemas.microsoft.com/office/drawing/2014/main" id="{A95E295F-1674-4247-AA4C-ED09783B77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563" y="2919413"/>
              <a:ext cx="214313" cy="207963"/>
            </a:xfrm>
            <a:custGeom>
              <a:avLst/>
              <a:gdLst>
                <a:gd name="T0" fmla="*/ 39 w 48"/>
                <a:gd name="T1" fmla="*/ 0 h 47"/>
                <a:gd name="T2" fmla="*/ 9 w 48"/>
                <a:gd name="T3" fmla="*/ 0 h 47"/>
                <a:gd name="T4" fmla="*/ 0 w 48"/>
                <a:gd name="T5" fmla="*/ 9 h 47"/>
                <a:gd name="T6" fmla="*/ 0 w 48"/>
                <a:gd name="T7" fmla="*/ 38 h 47"/>
                <a:gd name="T8" fmla="*/ 9 w 48"/>
                <a:gd name="T9" fmla="*/ 47 h 47"/>
                <a:gd name="T10" fmla="*/ 39 w 48"/>
                <a:gd name="T11" fmla="*/ 47 h 47"/>
                <a:gd name="T12" fmla="*/ 48 w 48"/>
                <a:gd name="T13" fmla="*/ 38 h 47"/>
                <a:gd name="T14" fmla="*/ 48 w 48"/>
                <a:gd name="T15" fmla="*/ 9 h 47"/>
                <a:gd name="T16" fmla="*/ 39 w 48"/>
                <a:gd name="T17" fmla="*/ 0 h 47"/>
                <a:gd name="T18" fmla="*/ 47 w 48"/>
                <a:gd name="T19" fmla="*/ 38 h 47"/>
                <a:gd name="T20" fmla="*/ 39 w 48"/>
                <a:gd name="T21" fmla="*/ 46 h 47"/>
                <a:gd name="T22" fmla="*/ 9 w 48"/>
                <a:gd name="T23" fmla="*/ 46 h 47"/>
                <a:gd name="T24" fmla="*/ 2 w 48"/>
                <a:gd name="T25" fmla="*/ 38 h 47"/>
                <a:gd name="T26" fmla="*/ 2 w 48"/>
                <a:gd name="T27" fmla="*/ 9 h 47"/>
                <a:gd name="T28" fmla="*/ 9 w 48"/>
                <a:gd name="T29" fmla="*/ 1 h 47"/>
                <a:gd name="T30" fmla="*/ 39 w 48"/>
                <a:gd name="T31" fmla="*/ 1 h 47"/>
                <a:gd name="T32" fmla="*/ 47 w 48"/>
                <a:gd name="T33" fmla="*/ 9 h 47"/>
                <a:gd name="T34" fmla="*/ 47 w 48"/>
                <a:gd name="T35" fmla="*/ 3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7">
                  <a:moveTo>
                    <a:pt x="3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3"/>
                    <a:pt x="5" y="47"/>
                    <a:pt x="9" y="47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44" y="47"/>
                    <a:pt x="48" y="43"/>
                    <a:pt x="48" y="38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4"/>
                    <a:pt x="44" y="0"/>
                    <a:pt x="39" y="0"/>
                  </a:cubicBezTo>
                  <a:close/>
                  <a:moveTo>
                    <a:pt x="47" y="38"/>
                  </a:moveTo>
                  <a:cubicBezTo>
                    <a:pt x="47" y="42"/>
                    <a:pt x="43" y="46"/>
                    <a:pt x="3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2" y="42"/>
                    <a:pt x="2" y="3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1"/>
                    <a:pt x="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3" y="1"/>
                    <a:pt x="47" y="5"/>
                    <a:pt x="47" y="9"/>
                  </a:cubicBezTo>
                  <a:lnTo>
                    <a:pt x="47" y="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88">
              <a:extLst>
                <a:ext uri="{FF2B5EF4-FFF2-40B4-BE49-F238E27FC236}">
                  <a16:creationId xmlns:a16="http://schemas.microsoft.com/office/drawing/2014/main" id="{C5BC958F-6B33-41CC-8513-43A2F9AC73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0088" y="2773363"/>
              <a:ext cx="200025" cy="203200"/>
            </a:xfrm>
            <a:custGeom>
              <a:avLst/>
              <a:gdLst>
                <a:gd name="T0" fmla="*/ 37 w 45"/>
                <a:gd name="T1" fmla="*/ 0 h 46"/>
                <a:gd name="T2" fmla="*/ 8 w 45"/>
                <a:gd name="T3" fmla="*/ 0 h 46"/>
                <a:gd name="T4" fmla="*/ 0 w 45"/>
                <a:gd name="T5" fmla="*/ 9 h 46"/>
                <a:gd name="T6" fmla="*/ 0 w 45"/>
                <a:gd name="T7" fmla="*/ 37 h 46"/>
                <a:gd name="T8" fmla="*/ 8 w 45"/>
                <a:gd name="T9" fmla="*/ 46 h 46"/>
                <a:gd name="T10" fmla="*/ 37 w 45"/>
                <a:gd name="T11" fmla="*/ 46 h 46"/>
                <a:gd name="T12" fmla="*/ 45 w 45"/>
                <a:gd name="T13" fmla="*/ 37 h 46"/>
                <a:gd name="T14" fmla="*/ 45 w 45"/>
                <a:gd name="T15" fmla="*/ 9 h 46"/>
                <a:gd name="T16" fmla="*/ 37 w 45"/>
                <a:gd name="T17" fmla="*/ 0 h 46"/>
                <a:gd name="T18" fmla="*/ 44 w 45"/>
                <a:gd name="T19" fmla="*/ 37 h 46"/>
                <a:gd name="T20" fmla="*/ 37 w 45"/>
                <a:gd name="T21" fmla="*/ 44 h 46"/>
                <a:gd name="T22" fmla="*/ 8 w 45"/>
                <a:gd name="T23" fmla="*/ 44 h 46"/>
                <a:gd name="T24" fmla="*/ 1 w 45"/>
                <a:gd name="T25" fmla="*/ 37 h 46"/>
                <a:gd name="T26" fmla="*/ 1 w 45"/>
                <a:gd name="T27" fmla="*/ 9 h 46"/>
                <a:gd name="T28" fmla="*/ 8 w 45"/>
                <a:gd name="T29" fmla="*/ 2 h 46"/>
                <a:gd name="T30" fmla="*/ 37 w 45"/>
                <a:gd name="T31" fmla="*/ 2 h 46"/>
                <a:gd name="T32" fmla="*/ 44 w 45"/>
                <a:gd name="T33" fmla="*/ 9 h 46"/>
                <a:gd name="T34" fmla="*/ 44 w 45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6">
                  <a:moveTo>
                    <a:pt x="3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3" y="46"/>
                    <a:pt x="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41" y="46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1"/>
                    <a:pt x="40" y="44"/>
                    <a:pt x="37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4" y="44"/>
                    <a:pt x="1" y="41"/>
                    <a:pt x="1" y="37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4" y="2"/>
                    <a:pt x="8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0" y="2"/>
                    <a:pt x="44" y="5"/>
                    <a:pt x="44" y="9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89">
              <a:extLst>
                <a:ext uri="{FF2B5EF4-FFF2-40B4-BE49-F238E27FC236}">
                  <a16:creationId xmlns:a16="http://schemas.microsoft.com/office/drawing/2014/main" id="{29920DAB-7DCA-456C-97B7-85EC4AF83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5300" y="2693988"/>
              <a:ext cx="323850" cy="322263"/>
            </a:xfrm>
            <a:custGeom>
              <a:avLst/>
              <a:gdLst>
                <a:gd name="T0" fmla="*/ 59 w 73"/>
                <a:gd name="T1" fmla="*/ 0 h 73"/>
                <a:gd name="T2" fmla="*/ 14 w 73"/>
                <a:gd name="T3" fmla="*/ 0 h 73"/>
                <a:gd name="T4" fmla="*/ 0 w 73"/>
                <a:gd name="T5" fmla="*/ 14 h 73"/>
                <a:gd name="T6" fmla="*/ 0 w 73"/>
                <a:gd name="T7" fmla="*/ 59 h 73"/>
                <a:gd name="T8" fmla="*/ 14 w 73"/>
                <a:gd name="T9" fmla="*/ 73 h 73"/>
                <a:gd name="T10" fmla="*/ 59 w 73"/>
                <a:gd name="T11" fmla="*/ 73 h 73"/>
                <a:gd name="T12" fmla="*/ 73 w 73"/>
                <a:gd name="T13" fmla="*/ 59 h 73"/>
                <a:gd name="T14" fmla="*/ 73 w 73"/>
                <a:gd name="T15" fmla="*/ 14 h 73"/>
                <a:gd name="T16" fmla="*/ 59 w 73"/>
                <a:gd name="T17" fmla="*/ 0 h 73"/>
                <a:gd name="T18" fmla="*/ 71 w 73"/>
                <a:gd name="T19" fmla="*/ 59 h 73"/>
                <a:gd name="T20" fmla="*/ 59 w 73"/>
                <a:gd name="T21" fmla="*/ 71 h 73"/>
                <a:gd name="T22" fmla="*/ 14 w 73"/>
                <a:gd name="T23" fmla="*/ 71 h 73"/>
                <a:gd name="T24" fmla="*/ 3 w 73"/>
                <a:gd name="T25" fmla="*/ 59 h 73"/>
                <a:gd name="T26" fmla="*/ 3 w 73"/>
                <a:gd name="T27" fmla="*/ 14 h 73"/>
                <a:gd name="T28" fmla="*/ 14 w 73"/>
                <a:gd name="T29" fmla="*/ 2 h 73"/>
                <a:gd name="T30" fmla="*/ 59 w 73"/>
                <a:gd name="T31" fmla="*/ 2 h 73"/>
                <a:gd name="T32" fmla="*/ 71 w 73"/>
                <a:gd name="T33" fmla="*/ 14 h 73"/>
                <a:gd name="T34" fmla="*/ 71 w 73"/>
                <a:gd name="T35" fmla="*/ 5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73">
                  <a:moveTo>
                    <a:pt x="59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7"/>
                    <a:pt x="6" y="73"/>
                    <a:pt x="14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7" y="73"/>
                    <a:pt x="73" y="67"/>
                    <a:pt x="73" y="59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3" y="6"/>
                    <a:pt x="67" y="0"/>
                    <a:pt x="59" y="0"/>
                  </a:cubicBezTo>
                  <a:close/>
                  <a:moveTo>
                    <a:pt x="71" y="59"/>
                  </a:moveTo>
                  <a:cubicBezTo>
                    <a:pt x="71" y="65"/>
                    <a:pt x="66" y="71"/>
                    <a:pt x="59" y="71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8" y="71"/>
                    <a:pt x="3" y="65"/>
                    <a:pt x="3" y="59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7"/>
                    <a:pt x="8" y="2"/>
                    <a:pt x="14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6" y="2"/>
                    <a:pt x="71" y="7"/>
                    <a:pt x="71" y="14"/>
                  </a:cubicBezTo>
                  <a:lnTo>
                    <a:pt x="71" y="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90">
              <a:extLst>
                <a:ext uri="{FF2B5EF4-FFF2-40B4-BE49-F238E27FC236}">
                  <a16:creationId xmlns:a16="http://schemas.microsoft.com/office/drawing/2014/main" id="{10F0B485-670C-4048-944D-359D8419D4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0900" y="2932113"/>
              <a:ext cx="84138" cy="80963"/>
            </a:xfrm>
            <a:custGeom>
              <a:avLst/>
              <a:gdLst>
                <a:gd name="T0" fmla="*/ 15 w 19"/>
                <a:gd name="T1" fmla="*/ 0 h 18"/>
                <a:gd name="T2" fmla="*/ 4 w 19"/>
                <a:gd name="T3" fmla="*/ 0 h 18"/>
                <a:gd name="T4" fmla="*/ 0 w 19"/>
                <a:gd name="T5" fmla="*/ 4 h 18"/>
                <a:gd name="T6" fmla="*/ 0 w 19"/>
                <a:gd name="T7" fmla="*/ 14 h 18"/>
                <a:gd name="T8" fmla="*/ 4 w 19"/>
                <a:gd name="T9" fmla="*/ 18 h 18"/>
                <a:gd name="T10" fmla="*/ 15 w 19"/>
                <a:gd name="T11" fmla="*/ 18 h 18"/>
                <a:gd name="T12" fmla="*/ 19 w 19"/>
                <a:gd name="T13" fmla="*/ 14 h 18"/>
                <a:gd name="T14" fmla="*/ 19 w 19"/>
                <a:gd name="T15" fmla="*/ 4 h 18"/>
                <a:gd name="T16" fmla="*/ 15 w 19"/>
                <a:gd name="T17" fmla="*/ 0 h 18"/>
                <a:gd name="T18" fmla="*/ 17 w 19"/>
                <a:gd name="T19" fmla="*/ 14 h 18"/>
                <a:gd name="T20" fmla="*/ 15 w 19"/>
                <a:gd name="T21" fmla="*/ 17 h 18"/>
                <a:gd name="T22" fmla="*/ 4 w 19"/>
                <a:gd name="T23" fmla="*/ 17 h 18"/>
                <a:gd name="T24" fmla="*/ 2 w 19"/>
                <a:gd name="T25" fmla="*/ 14 h 18"/>
                <a:gd name="T26" fmla="*/ 2 w 19"/>
                <a:gd name="T27" fmla="*/ 4 h 18"/>
                <a:gd name="T28" fmla="*/ 4 w 19"/>
                <a:gd name="T29" fmla="*/ 1 h 18"/>
                <a:gd name="T30" fmla="*/ 15 w 19"/>
                <a:gd name="T31" fmla="*/ 1 h 18"/>
                <a:gd name="T32" fmla="*/ 17 w 19"/>
                <a:gd name="T33" fmla="*/ 4 h 18"/>
                <a:gd name="T34" fmla="*/ 17 w 19"/>
                <a:gd name="T35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18">
                  <a:moveTo>
                    <a:pt x="1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4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7" y="18"/>
                    <a:pt x="19" y="16"/>
                    <a:pt x="19" y="1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1"/>
                    <a:pt x="17" y="0"/>
                    <a:pt x="15" y="0"/>
                  </a:cubicBezTo>
                  <a:close/>
                  <a:moveTo>
                    <a:pt x="17" y="14"/>
                  </a:moveTo>
                  <a:cubicBezTo>
                    <a:pt x="17" y="16"/>
                    <a:pt x="16" y="17"/>
                    <a:pt x="15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7"/>
                    <a:pt x="2" y="16"/>
                    <a:pt x="2" y="1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7" y="2"/>
                    <a:pt x="17" y="4"/>
                  </a:cubicBezTo>
                  <a:lnTo>
                    <a:pt x="17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91">
              <a:extLst>
                <a:ext uri="{FF2B5EF4-FFF2-40B4-BE49-F238E27FC236}">
                  <a16:creationId xmlns:a16="http://schemas.microsoft.com/office/drawing/2014/main" id="{01C1FE2C-9D21-44B9-BB70-66777CF64F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8963" y="2963863"/>
              <a:ext cx="123825" cy="119063"/>
            </a:xfrm>
            <a:custGeom>
              <a:avLst/>
              <a:gdLst>
                <a:gd name="T0" fmla="*/ 22 w 28"/>
                <a:gd name="T1" fmla="*/ 0 h 27"/>
                <a:gd name="T2" fmla="*/ 6 w 28"/>
                <a:gd name="T3" fmla="*/ 0 h 27"/>
                <a:gd name="T4" fmla="*/ 0 w 28"/>
                <a:gd name="T5" fmla="*/ 6 h 27"/>
                <a:gd name="T6" fmla="*/ 0 w 28"/>
                <a:gd name="T7" fmla="*/ 22 h 27"/>
                <a:gd name="T8" fmla="*/ 6 w 28"/>
                <a:gd name="T9" fmla="*/ 27 h 27"/>
                <a:gd name="T10" fmla="*/ 22 w 28"/>
                <a:gd name="T11" fmla="*/ 27 h 27"/>
                <a:gd name="T12" fmla="*/ 28 w 28"/>
                <a:gd name="T13" fmla="*/ 22 h 27"/>
                <a:gd name="T14" fmla="*/ 28 w 28"/>
                <a:gd name="T15" fmla="*/ 6 h 27"/>
                <a:gd name="T16" fmla="*/ 22 w 28"/>
                <a:gd name="T17" fmla="*/ 0 h 27"/>
                <a:gd name="T18" fmla="*/ 25 w 28"/>
                <a:gd name="T19" fmla="*/ 22 h 27"/>
                <a:gd name="T20" fmla="*/ 22 w 28"/>
                <a:gd name="T21" fmla="*/ 25 h 27"/>
                <a:gd name="T22" fmla="*/ 6 w 28"/>
                <a:gd name="T23" fmla="*/ 25 h 27"/>
                <a:gd name="T24" fmla="*/ 3 w 28"/>
                <a:gd name="T25" fmla="*/ 22 h 27"/>
                <a:gd name="T26" fmla="*/ 3 w 28"/>
                <a:gd name="T27" fmla="*/ 6 h 27"/>
                <a:gd name="T28" fmla="*/ 6 w 28"/>
                <a:gd name="T29" fmla="*/ 2 h 27"/>
                <a:gd name="T30" fmla="*/ 22 w 28"/>
                <a:gd name="T31" fmla="*/ 2 h 27"/>
                <a:gd name="T32" fmla="*/ 25 w 28"/>
                <a:gd name="T33" fmla="*/ 6 h 27"/>
                <a:gd name="T34" fmla="*/ 25 w 28"/>
                <a:gd name="T3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27">
                  <a:moveTo>
                    <a:pt x="22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3" y="27"/>
                    <a:pt x="6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5" y="27"/>
                    <a:pt x="28" y="25"/>
                    <a:pt x="28" y="22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3"/>
                    <a:pt x="25" y="0"/>
                    <a:pt x="22" y="0"/>
                  </a:cubicBezTo>
                  <a:close/>
                  <a:moveTo>
                    <a:pt x="25" y="22"/>
                  </a:moveTo>
                  <a:cubicBezTo>
                    <a:pt x="25" y="24"/>
                    <a:pt x="24" y="25"/>
                    <a:pt x="22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4" y="25"/>
                    <a:pt x="3" y="24"/>
                    <a:pt x="3" y="22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4"/>
                    <a:pt x="4" y="2"/>
                    <a:pt x="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4" y="2"/>
                    <a:pt x="25" y="4"/>
                    <a:pt x="25" y="6"/>
                  </a:cubicBezTo>
                  <a:lnTo>
                    <a:pt x="25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92">
              <a:extLst>
                <a:ext uri="{FF2B5EF4-FFF2-40B4-BE49-F238E27FC236}">
                  <a16:creationId xmlns:a16="http://schemas.microsoft.com/office/drawing/2014/main" id="{D05AB695-1337-4D3C-BF3E-003C77E7FD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0363" y="3127375"/>
              <a:ext cx="76200" cy="79375"/>
            </a:xfrm>
            <a:custGeom>
              <a:avLst/>
              <a:gdLst>
                <a:gd name="T0" fmla="*/ 14 w 17"/>
                <a:gd name="T1" fmla="*/ 0 h 18"/>
                <a:gd name="T2" fmla="*/ 3 w 17"/>
                <a:gd name="T3" fmla="*/ 0 h 18"/>
                <a:gd name="T4" fmla="*/ 0 w 17"/>
                <a:gd name="T5" fmla="*/ 4 h 18"/>
                <a:gd name="T6" fmla="*/ 0 w 17"/>
                <a:gd name="T7" fmla="*/ 14 h 18"/>
                <a:gd name="T8" fmla="*/ 3 w 17"/>
                <a:gd name="T9" fmla="*/ 18 h 18"/>
                <a:gd name="T10" fmla="*/ 14 w 17"/>
                <a:gd name="T11" fmla="*/ 18 h 18"/>
                <a:gd name="T12" fmla="*/ 17 w 17"/>
                <a:gd name="T13" fmla="*/ 14 h 18"/>
                <a:gd name="T14" fmla="*/ 17 w 17"/>
                <a:gd name="T15" fmla="*/ 4 h 18"/>
                <a:gd name="T16" fmla="*/ 14 w 17"/>
                <a:gd name="T17" fmla="*/ 0 h 18"/>
                <a:gd name="T18" fmla="*/ 16 w 17"/>
                <a:gd name="T19" fmla="*/ 14 h 18"/>
                <a:gd name="T20" fmla="*/ 14 w 17"/>
                <a:gd name="T21" fmla="*/ 16 h 18"/>
                <a:gd name="T22" fmla="*/ 3 w 17"/>
                <a:gd name="T23" fmla="*/ 16 h 18"/>
                <a:gd name="T24" fmla="*/ 1 w 17"/>
                <a:gd name="T25" fmla="*/ 14 h 18"/>
                <a:gd name="T26" fmla="*/ 1 w 17"/>
                <a:gd name="T27" fmla="*/ 4 h 18"/>
                <a:gd name="T28" fmla="*/ 3 w 17"/>
                <a:gd name="T29" fmla="*/ 2 h 18"/>
                <a:gd name="T30" fmla="*/ 14 w 17"/>
                <a:gd name="T31" fmla="*/ 2 h 18"/>
                <a:gd name="T32" fmla="*/ 16 w 17"/>
                <a:gd name="T33" fmla="*/ 4 h 18"/>
                <a:gd name="T34" fmla="*/ 16 w 17"/>
                <a:gd name="T35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8">
                  <a:moveTo>
                    <a:pt x="1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1" y="18"/>
                    <a:pt x="3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6" y="18"/>
                    <a:pt x="17" y="16"/>
                    <a:pt x="17" y="1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2"/>
                    <a:pt x="16" y="0"/>
                    <a:pt x="14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6"/>
                    <a:pt x="14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1" y="15"/>
                    <a:pt x="1" y="1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6" y="3"/>
                    <a:pt x="16" y="4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93">
              <a:extLst>
                <a:ext uri="{FF2B5EF4-FFF2-40B4-BE49-F238E27FC236}">
                  <a16:creationId xmlns:a16="http://schemas.microsoft.com/office/drawing/2014/main" id="{8CDDC0B8-AB42-4B9D-AE28-5CB36FCDB7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35325" y="3167063"/>
              <a:ext cx="98425" cy="93663"/>
            </a:xfrm>
            <a:custGeom>
              <a:avLst/>
              <a:gdLst>
                <a:gd name="T0" fmla="*/ 17 w 22"/>
                <a:gd name="T1" fmla="*/ 0 h 21"/>
                <a:gd name="T2" fmla="*/ 4 w 22"/>
                <a:gd name="T3" fmla="*/ 0 h 21"/>
                <a:gd name="T4" fmla="*/ 0 w 22"/>
                <a:gd name="T5" fmla="*/ 4 h 21"/>
                <a:gd name="T6" fmla="*/ 0 w 22"/>
                <a:gd name="T7" fmla="*/ 17 h 21"/>
                <a:gd name="T8" fmla="*/ 4 w 22"/>
                <a:gd name="T9" fmla="*/ 21 h 21"/>
                <a:gd name="T10" fmla="*/ 17 w 22"/>
                <a:gd name="T11" fmla="*/ 21 h 21"/>
                <a:gd name="T12" fmla="*/ 22 w 22"/>
                <a:gd name="T13" fmla="*/ 17 h 21"/>
                <a:gd name="T14" fmla="*/ 22 w 22"/>
                <a:gd name="T15" fmla="*/ 4 h 21"/>
                <a:gd name="T16" fmla="*/ 17 w 22"/>
                <a:gd name="T17" fmla="*/ 0 h 21"/>
                <a:gd name="T18" fmla="*/ 20 w 22"/>
                <a:gd name="T19" fmla="*/ 17 h 21"/>
                <a:gd name="T20" fmla="*/ 17 w 22"/>
                <a:gd name="T21" fmla="*/ 20 h 21"/>
                <a:gd name="T22" fmla="*/ 4 w 22"/>
                <a:gd name="T23" fmla="*/ 20 h 21"/>
                <a:gd name="T24" fmla="*/ 1 w 22"/>
                <a:gd name="T25" fmla="*/ 17 h 21"/>
                <a:gd name="T26" fmla="*/ 1 w 22"/>
                <a:gd name="T27" fmla="*/ 4 h 21"/>
                <a:gd name="T28" fmla="*/ 4 w 22"/>
                <a:gd name="T29" fmla="*/ 1 h 21"/>
                <a:gd name="T30" fmla="*/ 17 w 22"/>
                <a:gd name="T31" fmla="*/ 1 h 21"/>
                <a:gd name="T32" fmla="*/ 20 w 22"/>
                <a:gd name="T33" fmla="*/ 4 h 21"/>
                <a:gd name="T34" fmla="*/ 20 w 22"/>
                <a:gd name="T3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21">
                  <a:moveTo>
                    <a:pt x="1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2" y="21"/>
                    <a:pt x="4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20" y="21"/>
                    <a:pt x="22" y="19"/>
                    <a:pt x="22" y="17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2"/>
                    <a:pt x="20" y="0"/>
                    <a:pt x="17" y="0"/>
                  </a:cubicBezTo>
                  <a:close/>
                  <a:moveTo>
                    <a:pt x="20" y="17"/>
                  </a:moveTo>
                  <a:cubicBezTo>
                    <a:pt x="20" y="19"/>
                    <a:pt x="19" y="20"/>
                    <a:pt x="17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1" y="19"/>
                    <a:pt x="1" y="1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3" y="1"/>
                    <a:pt x="4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9" y="1"/>
                    <a:pt x="20" y="2"/>
                    <a:pt x="20" y="4"/>
                  </a:cubicBezTo>
                  <a:lnTo>
                    <a:pt x="20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94">
              <a:extLst>
                <a:ext uri="{FF2B5EF4-FFF2-40B4-BE49-F238E27FC236}">
                  <a16:creationId xmlns:a16="http://schemas.microsoft.com/office/drawing/2014/main" id="{84CE4416-2B4E-4AE6-8AC9-49E6DC102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8200" y="3132138"/>
              <a:ext cx="200025" cy="203200"/>
            </a:xfrm>
            <a:custGeom>
              <a:avLst/>
              <a:gdLst>
                <a:gd name="T0" fmla="*/ 36 w 45"/>
                <a:gd name="T1" fmla="*/ 0 h 46"/>
                <a:gd name="T2" fmla="*/ 9 w 45"/>
                <a:gd name="T3" fmla="*/ 0 h 46"/>
                <a:gd name="T4" fmla="*/ 0 w 45"/>
                <a:gd name="T5" fmla="*/ 9 h 46"/>
                <a:gd name="T6" fmla="*/ 0 w 45"/>
                <a:gd name="T7" fmla="*/ 37 h 46"/>
                <a:gd name="T8" fmla="*/ 9 w 45"/>
                <a:gd name="T9" fmla="*/ 46 h 46"/>
                <a:gd name="T10" fmla="*/ 36 w 45"/>
                <a:gd name="T11" fmla="*/ 46 h 46"/>
                <a:gd name="T12" fmla="*/ 45 w 45"/>
                <a:gd name="T13" fmla="*/ 37 h 46"/>
                <a:gd name="T14" fmla="*/ 45 w 45"/>
                <a:gd name="T15" fmla="*/ 9 h 46"/>
                <a:gd name="T16" fmla="*/ 36 w 45"/>
                <a:gd name="T17" fmla="*/ 0 h 46"/>
                <a:gd name="T18" fmla="*/ 43 w 45"/>
                <a:gd name="T19" fmla="*/ 37 h 46"/>
                <a:gd name="T20" fmla="*/ 36 w 45"/>
                <a:gd name="T21" fmla="*/ 43 h 46"/>
                <a:gd name="T22" fmla="*/ 9 w 45"/>
                <a:gd name="T23" fmla="*/ 43 h 46"/>
                <a:gd name="T24" fmla="*/ 2 w 45"/>
                <a:gd name="T25" fmla="*/ 37 h 46"/>
                <a:gd name="T26" fmla="*/ 2 w 45"/>
                <a:gd name="T27" fmla="*/ 9 h 46"/>
                <a:gd name="T28" fmla="*/ 9 w 45"/>
                <a:gd name="T29" fmla="*/ 2 h 46"/>
                <a:gd name="T30" fmla="*/ 36 w 45"/>
                <a:gd name="T31" fmla="*/ 2 h 46"/>
                <a:gd name="T32" fmla="*/ 43 w 45"/>
                <a:gd name="T33" fmla="*/ 9 h 46"/>
                <a:gd name="T34" fmla="*/ 43 w 45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6">
                  <a:moveTo>
                    <a:pt x="3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9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41" y="46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6" y="0"/>
                  </a:cubicBezTo>
                  <a:close/>
                  <a:moveTo>
                    <a:pt x="43" y="37"/>
                  </a:moveTo>
                  <a:cubicBezTo>
                    <a:pt x="43" y="40"/>
                    <a:pt x="40" y="43"/>
                    <a:pt x="36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5" y="43"/>
                    <a:pt x="2" y="40"/>
                    <a:pt x="2" y="3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40" y="2"/>
                    <a:pt x="43" y="5"/>
                    <a:pt x="43" y="9"/>
                  </a:cubicBezTo>
                  <a:lnTo>
                    <a:pt x="43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95">
              <a:extLst>
                <a:ext uri="{FF2B5EF4-FFF2-40B4-BE49-F238E27FC236}">
                  <a16:creationId xmlns:a16="http://schemas.microsoft.com/office/drawing/2014/main" id="{A0E388A1-A576-4E47-8400-CEC7EFF61C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263" y="3243263"/>
              <a:ext cx="142875" cy="136525"/>
            </a:xfrm>
            <a:custGeom>
              <a:avLst/>
              <a:gdLst>
                <a:gd name="T0" fmla="*/ 25 w 32"/>
                <a:gd name="T1" fmla="*/ 0 h 31"/>
                <a:gd name="T2" fmla="*/ 7 w 32"/>
                <a:gd name="T3" fmla="*/ 0 h 31"/>
                <a:gd name="T4" fmla="*/ 0 w 32"/>
                <a:gd name="T5" fmla="*/ 6 h 31"/>
                <a:gd name="T6" fmla="*/ 0 w 32"/>
                <a:gd name="T7" fmla="*/ 25 h 31"/>
                <a:gd name="T8" fmla="*/ 7 w 32"/>
                <a:gd name="T9" fmla="*/ 31 h 31"/>
                <a:gd name="T10" fmla="*/ 25 w 32"/>
                <a:gd name="T11" fmla="*/ 31 h 31"/>
                <a:gd name="T12" fmla="*/ 32 w 32"/>
                <a:gd name="T13" fmla="*/ 25 h 31"/>
                <a:gd name="T14" fmla="*/ 32 w 32"/>
                <a:gd name="T15" fmla="*/ 6 h 31"/>
                <a:gd name="T16" fmla="*/ 25 w 32"/>
                <a:gd name="T17" fmla="*/ 0 h 31"/>
                <a:gd name="T18" fmla="*/ 30 w 32"/>
                <a:gd name="T19" fmla="*/ 25 h 31"/>
                <a:gd name="T20" fmla="*/ 25 w 32"/>
                <a:gd name="T21" fmla="*/ 29 h 31"/>
                <a:gd name="T22" fmla="*/ 7 w 32"/>
                <a:gd name="T23" fmla="*/ 29 h 31"/>
                <a:gd name="T24" fmla="*/ 2 w 32"/>
                <a:gd name="T25" fmla="*/ 25 h 31"/>
                <a:gd name="T26" fmla="*/ 2 w 32"/>
                <a:gd name="T27" fmla="*/ 6 h 31"/>
                <a:gd name="T28" fmla="*/ 7 w 32"/>
                <a:gd name="T29" fmla="*/ 1 h 31"/>
                <a:gd name="T30" fmla="*/ 25 w 32"/>
                <a:gd name="T31" fmla="*/ 1 h 31"/>
                <a:gd name="T32" fmla="*/ 30 w 32"/>
                <a:gd name="T33" fmla="*/ 6 h 31"/>
                <a:gd name="T34" fmla="*/ 30 w 32"/>
                <a:gd name="T35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1">
                  <a:moveTo>
                    <a:pt x="25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3" y="31"/>
                    <a:pt x="7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9" y="31"/>
                    <a:pt x="32" y="28"/>
                    <a:pt x="32" y="25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2"/>
                    <a:pt x="29" y="0"/>
                    <a:pt x="25" y="0"/>
                  </a:cubicBezTo>
                  <a:close/>
                  <a:moveTo>
                    <a:pt x="30" y="25"/>
                  </a:moveTo>
                  <a:cubicBezTo>
                    <a:pt x="30" y="27"/>
                    <a:pt x="28" y="29"/>
                    <a:pt x="25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9"/>
                    <a:pt x="2" y="27"/>
                    <a:pt x="2" y="2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3"/>
                    <a:pt x="4" y="1"/>
                    <a:pt x="7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1"/>
                    <a:pt x="30" y="3"/>
                    <a:pt x="30" y="6"/>
                  </a:cubicBezTo>
                  <a:lnTo>
                    <a:pt x="30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96">
              <a:extLst>
                <a:ext uri="{FF2B5EF4-FFF2-40B4-BE49-F238E27FC236}">
                  <a16:creationId xmlns:a16="http://schemas.microsoft.com/office/drawing/2014/main" id="{4C152AD3-C53B-4905-B359-AECC43E822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9013" y="3109913"/>
              <a:ext cx="177800" cy="177800"/>
            </a:xfrm>
            <a:custGeom>
              <a:avLst/>
              <a:gdLst>
                <a:gd name="T0" fmla="*/ 33 w 40"/>
                <a:gd name="T1" fmla="*/ 0 h 40"/>
                <a:gd name="T2" fmla="*/ 8 w 40"/>
                <a:gd name="T3" fmla="*/ 0 h 40"/>
                <a:gd name="T4" fmla="*/ 0 w 40"/>
                <a:gd name="T5" fmla="*/ 8 h 40"/>
                <a:gd name="T6" fmla="*/ 0 w 40"/>
                <a:gd name="T7" fmla="*/ 33 h 40"/>
                <a:gd name="T8" fmla="*/ 8 w 40"/>
                <a:gd name="T9" fmla="*/ 40 h 40"/>
                <a:gd name="T10" fmla="*/ 33 w 40"/>
                <a:gd name="T11" fmla="*/ 40 h 40"/>
                <a:gd name="T12" fmla="*/ 40 w 40"/>
                <a:gd name="T13" fmla="*/ 33 h 40"/>
                <a:gd name="T14" fmla="*/ 40 w 40"/>
                <a:gd name="T15" fmla="*/ 8 h 40"/>
                <a:gd name="T16" fmla="*/ 33 w 40"/>
                <a:gd name="T17" fmla="*/ 0 h 40"/>
                <a:gd name="T18" fmla="*/ 39 w 40"/>
                <a:gd name="T19" fmla="*/ 33 h 40"/>
                <a:gd name="T20" fmla="*/ 33 w 40"/>
                <a:gd name="T21" fmla="*/ 39 h 40"/>
                <a:gd name="T22" fmla="*/ 8 w 40"/>
                <a:gd name="T23" fmla="*/ 39 h 40"/>
                <a:gd name="T24" fmla="*/ 1 w 40"/>
                <a:gd name="T25" fmla="*/ 33 h 40"/>
                <a:gd name="T26" fmla="*/ 1 w 40"/>
                <a:gd name="T27" fmla="*/ 8 h 40"/>
                <a:gd name="T28" fmla="*/ 8 w 40"/>
                <a:gd name="T29" fmla="*/ 1 h 40"/>
                <a:gd name="T30" fmla="*/ 33 w 40"/>
                <a:gd name="T31" fmla="*/ 1 h 40"/>
                <a:gd name="T32" fmla="*/ 39 w 40"/>
                <a:gd name="T33" fmla="*/ 8 h 40"/>
                <a:gd name="T34" fmla="*/ 39 w 40"/>
                <a:gd name="T35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0">
                  <a:moveTo>
                    <a:pt x="33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7"/>
                    <a:pt x="3" y="40"/>
                    <a:pt x="8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7" y="40"/>
                    <a:pt x="40" y="37"/>
                    <a:pt x="40" y="33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3"/>
                    <a:pt x="37" y="0"/>
                    <a:pt x="33" y="0"/>
                  </a:cubicBezTo>
                  <a:close/>
                  <a:moveTo>
                    <a:pt x="39" y="33"/>
                  </a:moveTo>
                  <a:cubicBezTo>
                    <a:pt x="39" y="36"/>
                    <a:pt x="36" y="39"/>
                    <a:pt x="33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1" y="36"/>
                    <a:pt x="1" y="33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4"/>
                    <a:pt x="4" y="1"/>
                    <a:pt x="8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6" y="1"/>
                    <a:pt x="39" y="4"/>
                    <a:pt x="39" y="8"/>
                  </a:cubicBezTo>
                  <a:lnTo>
                    <a:pt x="39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97">
              <a:extLst>
                <a:ext uri="{FF2B5EF4-FFF2-40B4-BE49-F238E27FC236}">
                  <a16:creationId xmlns:a16="http://schemas.microsoft.com/office/drawing/2014/main" id="{CDFAC0CD-19E5-4BF9-BDC0-E65F0A10EC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09975" y="2976563"/>
              <a:ext cx="234950" cy="234950"/>
            </a:xfrm>
            <a:custGeom>
              <a:avLst/>
              <a:gdLst>
                <a:gd name="T0" fmla="*/ 43 w 53"/>
                <a:gd name="T1" fmla="*/ 0 h 53"/>
                <a:gd name="T2" fmla="*/ 10 w 53"/>
                <a:gd name="T3" fmla="*/ 0 h 53"/>
                <a:gd name="T4" fmla="*/ 0 w 53"/>
                <a:gd name="T5" fmla="*/ 10 h 53"/>
                <a:gd name="T6" fmla="*/ 0 w 53"/>
                <a:gd name="T7" fmla="*/ 43 h 53"/>
                <a:gd name="T8" fmla="*/ 10 w 53"/>
                <a:gd name="T9" fmla="*/ 53 h 53"/>
                <a:gd name="T10" fmla="*/ 43 w 53"/>
                <a:gd name="T11" fmla="*/ 53 h 53"/>
                <a:gd name="T12" fmla="*/ 53 w 53"/>
                <a:gd name="T13" fmla="*/ 43 h 53"/>
                <a:gd name="T14" fmla="*/ 53 w 53"/>
                <a:gd name="T15" fmla="*/ 10 h 53"/>
                <a:gd name="T16" fmla="*/ 43 w 53"/>
                <a:gd name="T17" fmla="*/ 0 h 53"/>
                <a:gd name="T18" fmla="*/ 51 w 53"/>
                <a:gd name="T19" fmla="*/ 43 h 53"/>
                <a:gd name="T20" fmla="*/ 43 w 53"/>
                <a:gd name="T21" fmla="*/ 51 h 53"/>
                <a:gd name="T22" fmla="*/ 10 w 53"/>
                <a:gd name="T23" fmla="*/ 51 h 53"/>
                <a:gd name="T24" fmla="*/ 2 w 53"/>
                <a:gd name="T25" fmla="*/ 43 h 53"/>
                <a:gd name="T26" fmla="*/ 2 w 53"/>
                <a:gd name="T27" fmla="*/ 10 h 53"/>
                <a:gd name="T28" fmla="*/ 10 w 53"/>
                <a:gd name="T29" fmla="*/ 2 h 53"/>
                <a:gd name="T30" fmla="*/ 43 w 53"/>
                <a:gd name="T31" fmla="*/ 2 h 53"/>
                <a:gd name="T32" fmla="*/ 51 w 53"/>
                <a:gd name="T33" fmla="*/ 10 h 53"/>
                <a:gd name="T34" fmla="*/ 51 w 53"/>
                <a:gd name="T35" fmla="*/ 4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43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8"/>
                    <a:pt x="5" y="53"/>
                    <a:pt x="10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9" y="53"/>
                    <a:pt x="53" y="48"/>
                    <a:pt x="53" y="43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5"/>
                    <a:pt x="49" y="0"/>
                    <a:pt x="43" y="0"/>
                  </a:cubicBezTo>
                  <a:close/>
                  <a:moveTo>
                    <a:pt x="51" y="43"/>
                  </a:moveTo>
                  <a:cubicBezTo>
                    <a:pt x="51" y="48"/>
                    <a:pt x="48" y="51"/>
                    <a:pt x="43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5" y="51"/>
                    <a:pt x="2" y="48"/>
                    <a:pt x="2" y="4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5"/>
                    <a:pt x="5" y="2"/>
                    <a:pt x="10" y="2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8" y="2"/>
                    <a:pt x="51" y="5"/>
                    <a:pt x="51" y="10"/>
                  </a:cubicBezTo>
                  <a:lnTo>
                    <a:pt x="51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98">
              <a:extLst>
                <a:ext uri="{FF2B5EF4-FFF2-40B4-BE49-F238E27FC236}">
                  <a16:creationId xmlns:a16="http://schemas.microsoft.com/office/drawing/2014/main" id="{F9EB5DE9-ABA4-4DB0-9C75-61775BF2D1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2538" y="2897188"/>
              <a:ext cx="160338" cy="163513"/>
            </a:xfrm>
            <a:custGeom>
              <a:avLst/>
              <a:gdLst>
                <a:gd name="T0" fmla="*/ 29 w 36"/>
                <a:gd name="T1" fmla="*/ 0 h 37"/>
                <a:gd name="T2" fmla="*/ 7 w 36"/>
                <a:gd name="T3" fmla="*/ 0 h 37"/>
                <a:gd name="T4" fmla="*/ 0 w 36"/>
                <a:gd name="T5" fmla="*/ 8 h 37"/>
                <a:gd name="T6" fmla="*/ 0 w 36"/>
                <a:gd name="T7" fmla="*/ 30 h 37"/>
                <a:gd name="T8" fmla="*/ 7 w 36"/>
                <a:gd name="T9" fmla="*/ 37 h 37"/>
                <a:gd name="T10" fmla="*/ 29 w 36"/>
                <a:gd name="T11" fmla="*/ 37 h 37"/>
                <a:gd name="T12" fmla="*/ 36 w 36"/>
                <a:gd name="T13" fmla="*/ 30 h 37"/>
                <a:gd name="T14" fmla="*/ 36 w 36"/>
                <a:gd name="T15" fmla="*/ 8 h 37"/>
                <a:gd name="T16" fmla="*/ 29 w 36"/>
                <a:gd name="T17" fmla="*/ 0 h 37"/>
                <a:gd name="T18" fmla="*/ 35 w 36"/>
                <a:gd name="T19" fmla="*/ 30 h 37"/>
                <a:gd name="T20" fmla="*/ 29 w 36"/>
                <a:gd name="T21" fmla="*/ 35 h 37"/>
                <a:gd name="T22" fmla="*/ 7 w 36"/>
                <a:gd name="T23" fmla="*/ 35 h 37"/>
                <a:gd name="T24" fmla="*/ 2 w 36"/>
                <a:gd name="T25" fmla="*/ 30 h 37"/>
                <a:gd name="T26" fmla="*/ 2 w 36"/>
                <a:gd name="T27" fmla="*/ 8 h 37"/>
                <a:gd name="T28" fmla="*/ 7 w 36"/>
                <a:gd name="T29" fmla="*/ 2 h 37"/>
                <a:gd name="T30" fmla="*/ 29 w 36"/>
                <a:gd name="T31" fmla="*/ 2 h 37"/>
                <a:gd name="T32" fmla="*/ 35 w 36"/>
                <a:gd name="T33" fmla="*/ 8 h 37"/>
                <a:gd name="T34" fmla="*/ 35 w 36"/>
                <a:gd name="T35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37">
                  <a:moveTo>
                    <a:pt x="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3" y="37"/>
                    <a:pt x="7" y="3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3" y="37"/>
                    <a:pt x="36" y="33"/>
                    <a:pt x="36" y="30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4"/>
                    <a:pt x="33" y="0"/>
                    <a:pt x="29" y="0"/>
                  </a:cubicBezTo>
                  <a:close/>
                  <a:moveTo>
                    <a:pt x="35" y="30"/>
                  </a:moveTo>
                  <a:cubicBezTo>
                    <a:pt x="35" y="33"/>
                    <a:pt x="32" y="35"/>
                    <a:pt x="29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4" y="35"/>
                    <a:pt x="2" y="33"/>
                    <a:pt x="2" y="30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4"/>
                    <a:pt x="4" y="2"/>
                    <a:pt x="7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2" y="2"/>
                    <a:pt x="35" y="4"/>
                    <a:pt x="35" y="8"/>
                  </a:cubicBezTo>
                  <a:lnTo>
                    <a:pt x="35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99">
              <a:extLst>
                <a:ext uri="{FF2B5EF4-FFF2-40B4-BE49-F238E27FC236}">
                  <a16:creationId xmlns:a16="http://schemas.microsoft.com/office/drawing/2014/main" id="{0520A4EF-8E70-454F-846C-E51F3C109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1863" y="2808288"/>
              <a:ext cx="111125" cy="106363"/>
            </a:xfrm>
            <a:custGeom>
              <a:avLst/>
              <a:gdLst>
                <a:gd name="T0" fmla="*/ 20 w 25"/>
                <a:gd name="T1" fmla="*/ 0 h 24"/>
                <a:gd name="T2" fmla="*/ 5 w 25"/>
                <a:gd name="T3" fmla="*/ 0 h 24"/>
                <a:gd name="T4" fmla="*/ 0 w 25"/>
                <a:gd name="T5" fmla="*/ 5 h 24"/>
                <a:gd name="T6" fmla="*/ 0 w 25"/>
                <a:gd name="T7" fmla="*/ 19 h 24"/>
                <a:gd name="T8" fmla="*/ 5 w 25"/>
                <a:gd name="T9" fmla="*/ 24 h 24"/>
                <a:gd name="T10" fmla="*/ 20 w 25"/>
                <a:gd name="T11" fmla="*/ 24 h 24"/>
                <a:gd name="T12" fmla="*/ 25 w 25"/>
                <a:gd name="T13" fmla="*/ 19 h 24"/>
                <a:gd name="T14" fmla="*/ 25 w 25"/>
                <a:gd name="T15" fmla="*/ 5 h 24"/>
                <a:gd name="T16" fmla="*/ 20 w 25"/>
                <a:gd name="T17" fmla="*/ 0 h 24"/>
                <a:gd name="T18" fmla="*/ 23 w 25"/>
                <a:gd name="T19" fmla="*/ 19 h 24"/>
                <a:gd name="T20" fmla="*/ 20 w 25"/>
                <a:gd name="T21" fmla="*/ 22 h 24"/>
                <a:gd name="T22" fmla="*/ 5 w 25"/>
                <a:gd name="T23" fmla="*/ 22 h 24"/>
                <a:gd name="T24" fmla="*/ 2 w 25"/>
                <a:gd name="T25" fmla="*/ 19 h 24"/>
                <a:gd name="T26" fmla="*/ 2 w 25"/>
                <a:gd name="T27" fmla="*/ 5 h 24"/>
                <a:gd name="T28" fmla="*/ 5 w 25"/>
                <a:gd name="T29" fmla="*/ 1 h 24"/>
                <a:gd name="T30" fmla="*/ 20 w 25"/>
                <a:gd name="T31" fmla="*/ 1 h 24"/>
                <a:gd name="T32" fmla="*/ 23 w 25"/>
                <a:gd name="T33" fmla="*/ 5 h 24"/>
                <a:gd name="T34" fmla="*/ 23 w 25"/>
                <a:gd name="T35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4">
                  <a:moveTo>
                    <a:pt x="2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2" y="24"/>
                    <a:pt x="5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2" y="24"/>
                    <a:pt x="25" y="22"/>
                    <a:pt x="25" y="19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2"/>
                    <a:pt x="22" y="0"/>
                    <a:pt x="20" y="0"/>
                  </a:cubicBezTo>
                  <a:close/>
                  <a:moveTo>
                    <a:pt x="23" y="19"/>
                  </a:moveTo>
                  <a:cubicBezTo>
                    <a:pt x="23" y="21"/>
                    <a:pt x="22" y="22"/>
                    <a:pt x="2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" y="22"/>
                    <a:pt x="2" y="21"/>
                    <a:pt x="2" y="19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3" y="1"/>
                    <a:pt x="5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2" y="1"/>
                    <a:pt x="23" y="3"/>
                    <a:pt x="23" y="5"/>
                  </a:cubicBezTo>
                  <a:lnTo>
                    <a:pt x="23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100">
              <a:extLst>
                <a:ext uri="{FF2B5EF4-FFF2-40B4-BE49-F238E27FC236}">
                  <a16:creationId xmlns:a16="http://schemas.microsoft.com/office/drawing/2014/main" id="{7DFDCA24-5616-4233-AAA0-59B51EB64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5525" y="3013075"/>
              <a:ext cx="74613" cy="74613"/>
            </a:xfrm>
            <a:custGeom>
              <a:avLst/>
              <a:gdLst>
                <a:gd name="T0" fmla="*/ 13 w 17"/>
                <a:gd name="T1" fmla="*/ 0 h 17"/>
                <a:gd name="T2" fmla="*/ 3 w 17"/>
                <a:gd name="T3" fmla="*/ 0 h 17"/>
                <a:gd name="T4" fmla="*/ 0 w 17"/>
                <a:gd name="T5" fmla="*/ 4 h 17"/>
                <a:gd name="T6" fmla="*/ 0 w 17"/>
                <a:gd name="T7" fmla="*/ 14 h 17"/>
                <a:gd name="T8" fmla="*/ 3 w 17"/>
                <a:gd name="T9" fmla="*/ 17 h 17"/>
                <a:gd name="T10" fmla="*/ 13 w 17"/>
                <a:gd name="T11" fmla="*/ 17 h 17"/>
                <a:gd name="T12" fmla="*/ 17 w 17"/>
                <a:gd name="T13" fmla="*/ 14 h 17"/>
                <a:gd name="T14" fmla="*/ 17 w 17"/>
                <a:gd name="T15" fmla="*/ 4 h 17"/>
                <a:gd name="T16" fmla="*/ 13 w 17"/>
                <a:gd name="T17" fmla="*/ 0 h 17"/>
                <a:gd name="T18" fmla="*/ 15 w 17"/>
                <a:gd name="T19" fmla="*/ 14 h 17"/>
                <a:gd name="T20" fmla="*/ 13 w 17"/>
                <a:gd name="T21" fmla="*/ 16 h 17"/>
                <a:gd name="T22" fmla="*/ 3 w 17"/>
                <a:gd name="T23" fmla="*/ 16 h 17"/>
                <a:gd name="T24" fmla="*/ 1 w 17"/>
                <a:gd name="T25" fmla="*/ 14 h 17"/>
                <a:gd name="T26" fmla="*/ 1 w 17"/>
                <a:gd name="T27" fmla="*/ 4 h 17"/>
                <a:gd name="T28" fmla="*/ 3 w 17"/>
                <a:gd name="T29" fmla="*/ 1 h 17"/>
                <a:gd name="T30" fmla="*/ 13 w 17"/>
                <a:gd name="T31" fmla="*/ 1 h 17"/>
                <a:gd name="T32" fmla="*/ 15 w 17"/>
                <a:gd name="T33" fmla="*/ 4 h 17"/>
                <a:gd name="T34" fmla="*/ 15 w 17"/>
                <a:gd name="T35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7">
                  <a:moveTo>
                    <a:pt x="1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1" y="17"/>
                    <a:pt x="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7"/>
                    <a:pt x="17" y="16"/>
                    <a:pt x="17" y="1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2"/>
                    <a:pt x="15" y="0"/>
                    <a:pt x="13" y="0"/>
                  </a:cubicBezTo>
                  <a:close/>
                  <a:moveTo>
                    <a:pt x="15" y="14"/>
                  </a:moveTo>
                  <a:cubicBezTo>
                    <a:pt x="15" y="15"/>
                    <a:pt x="14" y="16"/>
                    <a:pt x="1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1" y="15"/>
                    <a:pt x="1" y="1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5" y="2"/>
                    <a:pt x="15" y="4"/>
                  </a:cubicBezTo>
                  <a:lnTo>
                    <a:pt x="15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Oval 101">
              <a:extLst>
                <a:ext uri="{FF2B5EF4-FFF2-40B4-BE49-F238E27FC236}">
                  <a16:creationId xmlns:a16="http://schemas.microsoft.com/office/drawing/2014/main" id="{ED188E04-B13C-4A00-9646-DA9CBDBA9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3075" y="2892425"/>
              <a:ext cx="57150" cy="587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102">
              <a:extLst>
                <a:ext uri="{FF2B5EF4-FFF2-40B4-BE49-F238E27FC236}">
                  <a16:creationId xmlns:a16="http://schemas.microsoft.com/office/drawing/2014/main" id="{3CAEC8ED-E630-4DB0-ADAA-B035C08FE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3550" y="2884488"/>
              <a:ext cx="71438" cy="74613"/>
            </a:xfrm>
            <a:custGeom>
              <a:avLst/>
              <a:gdLst>
                <a:gd name="T0" fmla="*/ 8 w 16"/>
                <a:gd name="T1" fmla="*/ 0 h 17"/>
                <a:gd name="T2" fmla="*/ 0 w 16"/>
                <a:gd name="T3" fmla="*/ 9 h 17"/>
                <a:gd name="T4" fmla="*/ 8 w 16"/>
                <a:gd name="T5" fmla="*/ 17 h 17"/>
                <a:gd name="T6" fmla="*/ 16 w 16"/>
                <a:gd name="T7" fmla="*/ 9 h 17"/>
                <a:gd name="T8" fmla="*/ 8 w 16"/>
                <a:gd name="T9" fmla="*/ 0 h 17"/>
                <a:gd name="T10" fmla="*/ 8 w 16"/>
                <a:gd name="T11" fmla="*/ 13 h 17"/>
                <a:gd name="T12" fmla="*/ 4 w 16"/>
                <a:gd name="T13" fmla="*/ 9 h 17"/>
                <a:gd name="T14" fmla="*/ 8 w 16"/>
                <a:gd name="T15" fmla="*/ 4 h 17"/>
                <a:gd name="T16" fmla="*/ 13 w 16"/>
                <a:gd name="T17" fmla="*/ 9 h 17"/>
                <a:gd name="T18" fmla="*/ 8 w 16"/>
                <a:gd name="T1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7">
                  <a:moveTo>
                    <a:pt x="8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13" y="17"/>
                    <a:pt x="16" y="13"/>
                    <a:pt x="16" y="9"/>
                  </a:cubicBezTo>
                  <a:cubicBezTo>
                    <a:pt x="16" y="4"/>
                    <a:pt x="13" y="0"/>
                    <a:pt x="8" y="0"/>
                  </a:cubicBezTo>
                  <a:close/>
                  <a:moveTo>
                    <a:pt x="8" y="13"/>
                  </a:moveTo>
                  <a:cubicBezTo>
                    <a:pt x="6" y="13"/>
                    <a:pt x="4" y="11"/>
                    <a:pt x="4" y="9"/>
                  </a:cubicBezTo>
                  <a:cubicBezTo>
                    <a:pt x="4" y="6"/>
                    <a:pt x="6" y="4"/>
                    <a:pt x="8" y="4"/>
                  </a:cubicBezTo>
                  <a:cubicBezTo>
                    <a:pt x="11" y="4"/>
                    <a:pt x="13" y="6"/>
                    <a:pt x="13" y="9"/>
                  </a:cubicBezTo>
                  <a:cubicBezTo>
                    <a:pt x="13" y="11"/>
                    <a:pt x="11" y="13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Oval 103">
              <a:extLst>
                <a:ext uri="{FF2B5EF4-FFF2-40B4-BE49-F238E27FC236}">
                  <a16:creationId xmlns:a16="http://schemas.microsoft.com/office/drawing/2014/main" id="{82D1A2ED-A8A3-45FC-A347-60FF1D8FC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188" y="3119438"/>
              <a:ext cx="39688" cy="396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104">
              <a:extLst>
                <a:ext uri="{FF2B5EF4-FFF2-40B4-BE49-F238E27FC236}">
                  <a16:creationId xmlns:a16="http://schemas.microsoft.com/office/drawing/2014/main" id="{0F34FB6D-8FD0-4B92-8B93-54E0BE59F5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5663" y="3114675"/>
              <a:ext cx="53975" cy="49213"/>
            </a:xfrm>
            <a:custGeom>
              <a:avLst/>
              <a:gdLst>
                <a:gd name="T0" fmla="*/ 6 w 12"/>
                <a:gd name="T1" fmla="*/ 0 h 11"/>
                <a:gd name="T2" fmla="*/ 0 w 12"/>
                <a:gd name="T3" fmla="*/ 5 h 11"/>
                <a:gd name="T4" fmla="*/ 6 w 12"/>
                <a:gd name="T5" fmla="*/ 11 h 11"/>
                <a:gd name="T6" fmla="*/ 12 w 12"/>
                <a:gd name="T7" fmla="*/ 5 h 11"/>
                <a:gd name="T8" fmla="*/ 6 w 12"/>
                <a:gd name="T9" fmla="*/ 0 h 11"/>
                <a:gd name="T10" fmla="*/ 6 w 12"/>
                <a:gd name="T11" fmla="*/ 9 h 11"/>
                <a:gd name="T12" fmla="*/ 3 w 12"/>
                <a:gd name="T13" fmla="*/ 5 h 11"/>
                <a:gd name="T14" fmla="*/ 6 w 12"/>
                <a:gd name="T15" fmla="*/ 2 h 11"/>
                <a:gd name="T16" fmla="*/ 9 w 12"/>
                <a:gd name="T17" fmla="*/ 5 h 11"/>
                <a:gd name="T18" fmla="*/ 6 w 12"/>
                <a:gd name="T1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1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1"/>
                    <a:pt x="6" y="11"/>
                  </a:cubicBezTo>
                  <a:cubicBezTo>
                    <a:pt x="9" y="11"/>
                    <a:pt x="12" y="8"/>
                    <a:pt x="12" y="5"/>
                  </a:cubicBezTo>
                  <a:cubicBezTo>
                    <a:pt x="12" y="2"/>
                    <a:pt x="9" y="0"/>
                    <a:pt x="6" y="0"/>
                  </a:cubicBezTo>
                  <a:close/>
                  <a:moveTo>
                    <a:pt x="6" y="9"/>
                  </a:moveTo>
                  <a:cubicBezTo>
                    <a:pt x="4" y="9"/>
                    <a:pt x="3" y="7"/>
                    <a:pt x="3" y="5"/>
                  </a:cubicBezTo>
                  <a:cubicBezTo>
                    <a:pt x="3" y="3"/>
                    <a:pt x="4" y="2"/>
                    <a:pt x="6" y="2"/>
                  </a:cubicBezTo>
                  <a:cubicBezTo>
                    <a:pt x="8" y="2"/>
                    <a:pt x="9" y="3"/>
                    <a:pt x="9" y="5"/>
                  </a:cubicBezTo>
                  <a:cubicBezTo>
                    <a:pt x="9" y="7"/>
                    <a:pt x="8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105">
              <a:extLst>
                <a:ext uri="{FF2B5EF4-FFF2-40B4-BE49-F238E27FC236}">
                  <a16:creationId xmlns:a16="http://schemas.microsoft.com/office/drawing/2014/main" id="{DFFC00D5-2211-4A38-9D88-587453B73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100" y="2166938"/>
              <a:ext cx="944563" cy="868363"/>
            </a:xfrm>
            <a:custGeom>
              <a:avLst/>
              <a:gdLst>
                <a:gd name="T0" fmla="*/ 161 w 212"/>
                <a:gd name="T1" fmla="*/ 190 h 196"/>
                <a:gd name="T2" fmla="*/ 161 w 212"/>
                <a:gd name="T3" fmla="*/ 60 h 196"/>
                <a:gd name="T4" fmla="*/ 164 w 212"/>
                <a:gd name="T5" fmla="*/ 57 h 196"/>
                <a:gd name="T6" fmla="*/ 194 w 212"/>
                <a:gd name="T7" fmla="*/ 57 h 196"/>
                <a:gd name="T8" fmla="*/ 204 w 212"/>
                <a:gd name="T9" fmla="*/ 47 h 196"/>
                <a:gd name="T10" fmla="*/ 204 w 212"/>
                <a:gd name="T11" fmla="*/ 10 h 196"/>
                <a:gd name="T12" fmla="*/ 194 w 212"/>
                <a:gd name="T13" fmla="*/ 0 h 196"/>
                <a:gd name="T14" fmla="*/ 124 w 212"/>
                <a:gd name="T15" fmla="*/ 0 h 196"/>
                <a:gd name="T16" fmla="*/ 114 w 212"/>
                <a:gd name="T17" fmla="*/ 10 h 196"/>
                <a:gd name="T18" fmla="*/ 114 w 212"/>
                <a:gd name="T19" fmla="*/ 117 h 196"/>
                <a:gd name="T20" fmla="*/ 110 w 212"/>
                <a:gd name="T21" fmla="*/ 121 h 196"/>
                <a:gd name="T22" fmla="*/ 64 w 212"/>
                <a:gd name="T23" fmla="*/ 121 h 196"/>
                <a:gd name="T24" fmla="*/ 61 w 212"/>
                <a:gd name="T25" fmla="*/ 117 h 196"/>
                <a:gd name="T26" fmla="*/ 61 w 212"/>
                <a:gd name="T27" fmla="*/ 79 h 196"/>
                <a:gd name="T28" fmla="*/ 51 w 212"/>
                <a:gd name="T29" fmla="*/ 69 h 196"/>
                <a:gd name="T30" fmla="*/ 0 w 212"/>
                <a:gd name="T31" fmla="*/ 69 h 196"/>
                <a:gd name="T32" fmla="*/ 0 w 212"/>
                <a:gd name="T33" fmla="*/ 71 h 196"/>
                <a:gd name="T34" fmla="*/ 51 w 212"/>
                <a:gd name="T35" fmla="*/ 71 h 196"/>
                <a:gd name="T36" fmla="*/ 59 w 212"/>
                <a:gd name="T37" fmla="*/ 79 h 196"/>
                <a:gd name="T38" fmla="*/ 59 w 212"/>
                <a:gd name="T39" fmla="*/ 117 h 196"/>
                <a:gd name="T40" fmla="*/ 64 w 212"/>
                <a:gd name="T41" fmla="*/ 123 h 196"/>
                <a:gd name="T42" fmla="*/ 110 w 212"/>
                <a:gd name="T43" fmla="*/ 123 h 196"/>
                <a:gd name="T44" fmla="*/ 116 w 212"/>
                <a:gd name="T45" fmla="*/ 117 h 196"/>
                <a:gd name="T46" fmla="*/ 116 w 212"/>
                <a:gd name="T47" fmla="*/ 10 h 196"/>
                <a:gd name="T48" fmla="*/ 124 w 212"/>
                <a:gd name="T49" fmla="*/ 2 h 196"/>
                <a:gd name="T50" fmla="*/ 194 w 212"/>
                <a:gd name="T51" fmla="*/ 2 h 196"/>
                <a:gd name="T52" fmla="*/ 202 w 212"/>
                <a:gd name="T53" fmla="*/ 10 h 196"/>
                <a:gd name="T54" fmla="*/ 202 w 212"/>
                <a:gd name="T55" fmla="*/ 47 h 196"/>
                <a:gd name="T56" fmla="*/ 194 w 212"/>
                <a:gd name="T57" fmla="*/ 55 h 196"/>
                <a:gd name="T58" fmla="*/ 164 w 212"/>
                <a:gd name="T59" fmla="*/ 55 h 196"/>
                <a:gd name="T60" fmla="*/ 159 w 212"/>
                <a:gd name="T61" fmla="*/ 60 h 196"/>
                <a:gd name="T62" fmla="*/ 159 w 212"/>
                <a:gd name="T63" fmla="*/ 190 h 196"/>
                <a:gd name="T64" fmla="*/ 164 w 212"/>
                <a:gd name="T65" fmla="*/ 196 h 196"/>
                <a:gd name="T66" fmla="*/ 212 w 212"/>
                <a:gd name="T67" fmla="*/ 196 h 196"/>
                <a:gd name="T68" fmla="*/ 212 w 212"/>
                <a:gd name="T69" fmla="*/ 194 h 196"/>
                <a:gd name="T70" fmla="*/ 164 w 212"/>
                <a:gd name="T71" fmla="*/ 194 h 196"/>
                <a:gd name="T72" fmla="*/ 161 w 212"/>
                <a:gd name="T73" fmla="*/ 19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2" h="196">
                  <a:moveTo>
                    <a:pt x="161" y="190"/>
                  </a:moveTo>
                  <a:cubicBezTo>
                    <a:pt x="161" y="60"/>
                    <a:pt x="161" y="60"/>
                    <a:pt x="161" y="60"/>
                  </a:cubicBezTo>
                  <a:cubicBezTo>
                    <a:pt x="161" y="58"/>
                    <a:pt x="162" y="57"/>
                    <a:pt x="164" y="57"/>
                  </a:cubicBezTo>
                  <a:cubicBezTo>
                    <a:pt x="194" y="57"/>
                    <a:pt x="194" y="57"/>
                    <a:pt x="194" y="57"/>
                  </a:cubicBezTo>
                  <a:cubicBezTo>
                    <a:pt x="199" y="57"/>
                    <a:pt x="204" y="52"/>
                    <a:pt x="204" y="47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5"/>
                    <a:pt x="199" y="0"/>
                    <a:pt x="194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8" y="0"/>
                    <a:pt x="114" y="5"/>
                    <a:pt x="114" y="10"/>
                  </a:cubicBezTo>
                  <a:cubicBezTo>
                    <a:pt x="114" y="117"/>
                    <a:pt x="114" y="117"/>
                    <a:pt x="114" y="117"/>
                  </a:cubicBezTo>
                  <a:cubicBezTo>
                    <a:pt x="114" y="119"/>
                    <a:pt x="112" y="121"/>
                    <a:pt x="110" y="121"/>
                  </a:cubicBezTo>
                  <a:cubicBezTo>
                    <a:pt x="64" y="121"/>
                    <a:pt x="64" y="121"/>
                    <a:pt x="64" y="121"/>
                  </a:cubicBezTo>
                  <a:cubicBezTo>
                    <a:pt x="62" y="121"/>
                    <a:pt x="61" y="119"/>
                    <a:pt x="61" y="117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1" y="74"/>
                    <a:pt x="56" y="69"/>
                    <a:pt x="51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55" y="71"/>
                    <a:pt x="59" y="75"/>
                    <a:pt x="59" y="79"/>
                  </a:cubicBezTo>
                  <a:cubicBezTo>
                    <a:pt x="59" y="117"/>
                    <a:pt x="59" y="117"/>
                    <a:pt x="59" y="117"/>
                  </a:cubicBezTo>
                  <a:cubicBezTo>
                    <a:pt x="59" y="120"/>
                    <a:pt x="61" y="123"/>
                    <a:pt x="64" y="123"/>
                  </a:cubicBezTo>
                  <a:cubicBezTo>
                    <a:pt x="110" y="123"/>
                    <a:pt x="110" y="123"/>
                    <a:pt x="110" y="123"/>
                  </a:cubicBezTo>
                  <a:cubicBezTo>
                    <a:pt x="113" y="123"/>
                    <a:pt x="116" y="120"/>
                    <a:pt x="116" y="117"/>
                  </a:cubicBezTo>
                  <a:cubicBezTo>
                    <a:pt x="116" y="10"/>
                    <a:pt x="116" y="10"/>
                    <a:pt x="116" y="10"/>
                  </a:cubicBezTo>
                  <a:cubicBezTo>
                    <a:pt x="116" y="6"/>
                    <a:pt x="119" y="2"/>
                    <a:pt x="124" y="2"/>
                  </a:cubicBezTo>
                  <a:cubicBezTo>
                    <a:pt x="194" y="2"/>
                    <a:pt x="194" y="2"/>
                    <a:pt x="194" y="2"/>
                  </a:cubicBezTo>
                  <a:cubicBezTo>
                    <a:pt x="198" y="2"/>
                    <a:pt x="202" y="6"/>
                    <a:pt x="202" y="10"/>
                  </a:cubicBezTo>
                  <a:cubicBezTo>
                    <a:pt x="202" y="47"/>
                    <a:pt x="202" y="47"/>
                    <a:pt x="202" y="47"/>
                  </a:cubicBezTo>
                  <a:cubicBezTo>
                    <a:pt x="202" y="51"/>
                    <a:pt x="198" y="55"/>
                    <a:pt x="194" y="55"/>
                  </a:cubicBezTo>
                  <a:cubicBezTo>
                    <a:pt x="164" y="55"/>
                    <a:pt x="164" y="55"/>
                    <a:pt x="164" y="55"/>
                  </a:cubicBezTo>
                  <a:cubicBezTo>
                    <a:pt x="161" y="55"/>
                    <a:pt x="159" y="57"/>
                    <a:pt x="159" y="60"/>
                  </a:cubicBezTo>
                  <a:cubicBezTo>
                    <a:pt x="159" y="190"/>
                    <a:pt x="159" y="190"/>
                    <a:pt x="159" y="190"/>
                  </a:cubicBezTo>
                  <a:cubicBezTo>
                    <a:pt x="159" y="193"/>
                    <a:pt x="161" y="196"/>
                    <a:pt x="164" y="196"/>
                  </a:cubicBezTo>
                  <a:cubicBezTo>
                    <a:pt x="212" y="196"/>
                    <a:pt x="212" y="196"/>
                    <a:pt x="212" y="196"/>
                  </a:cubicBezTo>
                  <a:cubicBezTo>
                    <a:pt x="212" y="194"/>
                    <a:pt x="212" y="194"/>
                    <a:pt x="212" y="194"/>
                  </a:cubicBezTo>
                  <a:cubicBezTo>
                    <a:pt x="164" y="194"/>
                    <a:pt x="164" y="194"/>
                    <a:pt x="164" y="194"/>
                  </a:cubicBezTo>
                  <a:cubicBezTo>
                    <a:pt x="162" y="194"/>
                    <a:pt x="161" y="192"/>
                    <a:pt x="161" y="19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106">
              <a:extLst>
                <a:ext uri="{FF2B5EF4-FFF2-40B4-BE49-F238E27FC236}">
                  <a16:creationId xmlns:a16="http://schemas.microsoft.com/office/drawing/2014/main" id="{ED7FF967-39EA-4558-BFAE-76E118FCB3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8225" y="2503488"/>
              <a:ext cx="254000" cy="252413"/>
            </a:xfrm>
            <a:custGeom>
              <a:avLst/>
              <a:gdLst>
                <a:gd name="T0" fmla="*/ 46 w 57"/>
                <a:gd name="T1" fmla="*/ 0 h 57"/>
                <a:gd name="T2" fmla="*/ 11 w 57"/>
                <a:gd name="T3" fmla="*/ 0 h 57"/>
                <a:gd name="T4" fmla="*/ 0 w 57"/>
                <a:gd name="T5" fmla="*/ 11 h 57"/>
                <a:gd name="T6" fmla="*/ 0 w 57"/>
                <a:gd name="T7" fmla="*/ 46 h 57"/>
                <a:gd name="T8" fmla="*/ 11 w 57"/>
                <a:gd name="T9" fmla="*/ 57 h 57"/>
                <a:gd name="T10" fmla="*/ 46 w 57"/>
                <a:gd name="T11" fmla="*/ 57 h 57"/>
                <a:gd name="T12" fmla="*/ 57 w 57"/>
                <a:gd name="T13" fmla="*/ 46 h 57"/>
                <a:gd name="T14" fmla="*/ 57 w 57"/>
                <a:gd name="T15" fmla="*/ 11 h 57"/>
                <a:gd name="T16" fmla="*/ 46 w 57"/>
                <a:gd name="T17" fmla="*/ 0 h 57"/>
                <a:gd name="T18" fmla="*/ 55 w 57"/>
                <a:gd name="T19" fmla="*/ 46 h 57"/>
                <a:gd name="T20" fmla="*/ 46 w 57"/>
                <a:gd name="T21" fmla="*/ 55 h 57"/>
                <a:gd name="T22" fmla="*/ 11 w 57"/>
                <a:gd name="T23" fmla="*/ 55 h 57"/>
                <a:gd name="T24" fmla="*/ 2 w 57"/>
                <a:gd name="T25" fmla="*/ 46 h 57"/>
                <a:gd name="T26" fmla="*/ 2 w 57"/>
                <a:gd name="T27" fmla="*/ 11 h 57"/>
                <a:gd name="T28" fmla="*/ 11 w 57"/>
                <a:gd name="T29" fmla="*/ 2 h 57"/>
                <a:gd name="T30" fmla="*/ 46 w 57"/>
                <a:gd name="T31" fmla="*/ 2 h 57"/>
                <a:gd name="T32" fmla="*/ 55 w 57"/>
                <a:gd name="T33" fmla="*/ 11 h 57"/>
                <a:gd name="T34" fmla="*/ 55 w 57"/>
                <a:gd name="T35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" h="57">
                  <a:moveTo>
                    <a:pt x="46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2"/>
                    <a:pt x="5" y="57"/>
                    <a:pt x="11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2" y="57"/>
                    <a:pt x="57" y="52"/>
                    <a:pt x="57" y="46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5"/>
                    <a:pt x="52" y="0"/>
                    <a:pt x="46" y="0"/>
                  </a:cubicBezTo>
                  <a:close/>
                  <a:moveTo>
                    <a:pt x="55" y="46"/>
                  </a:moveTo>
                  <a:cubicBezTo>
                    <a:pt x="55" y="51"/>
                    <a:pt x="51" y="55"/>
                    <a:pt x="46" y="55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6" y="55"/>
                    <a:pt x="2" y="51"/>
                    <a:pt x="2" y="46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6"/>
                    <a:pt x="6" y="2"/>
                    <a:pt x="11" y="2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51" y="2"/>
                    <a:pt x="55" y="6"/>
                    <a:pt x="55" y="11"/>
                  </a:cubicBezTo>
                  <a:lnTo>
                    <a:pt x="55" y="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Oval 107">
              <a:extLst>
                <a:ext uri="{FF2B5EF4-FFF2-40B4-BE49-F238E27FC236}">
                  <a16:creationId xmlns:a16="http://schemas.microsoft.com/office/drawing/2014/main" id="{522A047B-84D9-4592-97C3-15842F2825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4250" y="2392363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108">
              <a:extLst>
                <a:ext uri="{FF2B5EF4-FFF2-40B4-BE49-F238E27FC236}">
                  <a16:creationId xmlns:a16="http://schemas.microsoft.com/office/drawing/2014/main" id="{FB64D42B-82CF-4E34-A7CF-4443679FC8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9488" y="2387600"/>
              <a:ext cx="53975" cy="5397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9 h 12"/>
                <a:gd name="T12" fmla="*/ 3 w 12"/>
                <a:gd name="T13" fmla="*/ 6 h 12"/>
                <a:gd name="T14" fmla="*/ 6 w 12"/>
                <a:gd name="T15" fmla="*/ 2 h 12"/>
                <a:gd name="T16" fmla="*/ 10 w 12"/>
                <a:gd name="T17" fmla="*/ 6 h 12"/>
                <a:gd name="T18" fmla="*/ 6 w 12"/>
                <a:gd name="T1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10" y="12"/>
                    <a:pt x="12" y="9"/>
                    <a:pt x="12" y="6"/>
                  </a:cubicBezTo>
                  <a:cubicBezTo>
                    <a:pt x="12" y="3"/>
                    <a:pt x="10" y="0"/>
                    <a:pt x="6" y="0"/>
                  </a:cubicBezTo>
                  <a:close/>
                  <a:moveTo>
                    <a:pt x="6" y="9"/>
                  </a:moveTo>
                  <a:cubicBezTo>
                    <a:pt x="4" y="9"/>
                    <a:pt x="3" y="8"/>
                    <a:pt x="3" y="6"/>
                  </a:cubicBezTo>
                  <a:cubicBezTo>
                    <a:pt x="3" y="4"/>
                    <a:pt x="4" y="2"/>
                    <a:pt x="6" y="2"/>
                  </a:cubicBezTo>
                  <a:cubicBezTo>
                    <a:pt x="8" y="2"/>
                    <a:pt x="10" y="4"/>
                    <a:pt x="10" y="6"/>
                  </a:cubicBezTo>
                  <a:cubicBezTo>
                    <a:pt x="10" y="8"/>
                    <a:pt x="8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109">
              <a:extLst>
                <a:ext uri="{FF2B5EF4-FFF2-40B4-BE49-F238E27FC236}">
                  <a16:creationId xmlns:a16="http://schemas.microsoft.com/office/drawing/2014/main" id="{A95F86EA-1B2D-4928-B08E-147CFD9C34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8925" y="2609850"/>
              <a:ext cx="273050" cy="269875"/>
            </a:xfrm>
            <a:custGeom>
              <a:avLst/>
              <a:gdLst>
                <a:gd name="T0" fmla="*/ 49 w 61"/>
                <a:gd name="T1" fmla="*/ 0 h 61"/>
                <a:gd name="T2" fmla="*/ 11 w 61"/>
                <a:gd name="T3" fmla="*/ 0 h 61"/>
                <a:gd name="T4" fmla="*/ 0 w 61"/>
                <a:gd name="T5" fmla="*/ 11 h 61"/>
                <a:gd name="T6" fmla="*/ 0 w 61"/>
                <a:gd name="T7" fmla="*/ 50 h 61"/>
                <a:gd name="T8" fmla="*/ 11 w 61"/>
                <a:gd name="T9" fmla="*/ 61 h 61"/>
                <a:gd name="T10" fmla="*/ 49 w 61"/>
                <a:gd name="T11" fmla="*/ 61 h 61"/>
                <a:gd name="T12" fmla="*/ 61 w 61"/>
                <a:gd name="T13" fmla="*/ 50 h 61"/>
                <a:gd name="T14" fmla="*/ 61 w 61"/>
                <a:gd name="T15" fmla="*/ 11 h 61"/>
                <a:gd name="T16" fmla="*/ 49 w 61"/>
                <a:gd name="T17" fmla="*/ 0 h 61"/>
                <a:gd name="T18" fmla="*/ 59 w 61"/>
                <a:gd name="T19" fmla="*/ 50 h 61"/>
                <a:gd name="T20" fmla="*/ 49 w 61"/>
                <a:gd name="T21" fmla="*/ 60 h 61"/>
                <a:gd name="T22" fmla="*/ 11 w 61"/>
                <a:gd name="T23" fmla="*/ 60 h 61"/>
                <a:gd name="T24" fmla="*/ 1 w 61"/>
                <a:gd name="T25" fmla="*/ 50 h 61"/>
                <a:gd name="T26" fmla="*/ 1 w 61"/>
                <a:gd name="T27" fmla="*/ 11 h 61"/>
                <a:gd name="T28" fmla="*/ 11 w 61"/>
                <a:gd name="T29" fmla="*/ 1 h 61"/>
                <a:gd name="T30" fmla="*/ 49 w 61"/>
                <a:gd name="T31" fmla="*/ 1 h 61"/>
                <a:gd name="T32" fmla="*/ 59 w 61"/>
                <a:gd name="T33" fmla="*/ 11 h 61"/>
                <a:gd name="T34" fmla="*/ 59 w 61"/>
                <a:gd name="T35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" h="61">
                  <a:moveTo>
                    <a:pt x="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6"/>
                    <a:pt x="5" y="61"/>
                    <a:pt x="11" y="61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56" y="61"/>
                    <a:pt x="61" y="56"/>
                    <a:pt x="61" y="50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1" y="5"/>
                    <a:pt x="56" y="0"/>
                    <a:pt x="49" y="0"/>
                  </a:cubicBezTo>
                  <a:close/>
                  <a:moveTo>
                    <a:pt x="59" y="50"/>
                  </a:moveTo>
                  <a:cubicBezTo>
                    <a:pt x="59" y="55"/>
                    <a:pt x="55" y="60"/>
                    <a:pt x="49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5" y="60"/>
                    <a:pt x="1" y="55"/>
                    <a:pt x="1" y="5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6"/>
                    <a:pt x="5" y="1"/>
                    <a:pt x="11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55" y="1"/>
                    <a:pt x="59" y="6"/>
                    <a:pt x="59" y="11"/>
                  </a:cubicBezTo>
                  <a:lnTo>
                    <a:pt x="59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Oval 110">
              <a:extLst>
                <a:ext uri="{FF2B5EF4-FFF2-40B4-BE49-F238E27FC236}">
                  <a16:creationId xmlns:a16="http://schemas.microsoft.com/office/drawing/2014/main" id="{19184D50-B0F9-488D-86E1-5D5348555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113" y="2449513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Oval 111">
              <a:extLst>
                <a:ext uri="{FF2B5EF4-FFF2-40B4-BE49-F238E27FC236}">
                  <a16:creationId xmlns:a16="http://schemas.microsoft.com/office/drawing/2014/main" id="{B41BFDCF-AFA3-4C47-94DA-A50EF2B78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0988" y="2711450"/>
              <a:ext cx="61913" cy="666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112">
              <a:extLst>
                <a:ext uri="{FF2B5EF4-FFF2-40B4-BE49-F238E27FC236}">
                  <a16:creationId xmlns:a16="http://schemas.microsoft.com/office/drawing/2014/main" id="{607FCD7D-6161-4296-98C1-4AF9BD9ED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2738" y="2555875"/>
              <a:ext cx="1835150" cy="195263"/>
            </a:xfrm>
            <a:custGeom>
              <a:avLst/>
              <a:gdLst>
                <a:gd name="T0" fmla="*/ 217 w 412"/>
                <a:gd name="T1" fmla="*/ 10 h 44"/>
                <a:gd name="T2" fmla="*/ 217 w 412"/>
                <a:gd name="T3" fmla="*/ 24 h 44"/>
                <a:gd name="T4" fmla="*/ 201 w 412"/>
                <a:gd name="T5" fmla="*/ 41 h 44"/>
                <a:gd name="T6" fmla="*/ 0 w 412"/>
                <a:gd name="T7" fmla="*/ 41 h 44"/>
                <a:gd name="T8" fmla="*/ 0 w 412"/>
                <a:gd name="T9" fmla="*/ 44 h 44"/>
                <a:gd name="T10" fmla="*/ 201 w 412"/>
                <a:gd name="T11" fmla="*/ 44 h 44"/>
                <a:gd name="T12" fmla="*/ 220 w 412"/>
                <a:gd name="T13" fmla="*/ 24 h 44"/>
                <a:gd name="T14" fmla="*/ 220 w 412"/>
                <a:gd name="T15" fmla="*/ 10 h 44"/>
                <a:gd name="T16" fmla="*/ 228 w 412"/>
                <a:gd name="T17" fmla="*/ 2 h 44"/>
                <a:gd name="T18" fmla="*/ 412 w 412"/>
                <a:gd name="T19" fmla="*/ 2 h 44"/>
                <a:gd name="T20" fmla="*/ 412 w 412"/>
                <a:gd name="T21" fmla="*/ 0 h 44"/>
                <a:gd name="T22" fmla="*/ 228 w 412"/>
                <a:gd name="T23" fmla="*/ 0 h 44"/>
                <a:gd name="T24" fmla="*/ 217 w 412"/>
                <a:gd name="T25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2" h="44">
                  <a:moveTo>
                    <a:pt x="217" y="10"/>
                  </a:moveTo>
                  <a:cubicBezTo>
                    <a:pt x="217" y="24"/>
                    <a:pt x="217" y="24"/>
                    <a:pt x="217" y="24"/>
                  </a:cubicBezTo>
                  <a:cubicBezTo>
                    <a:pt x="217" y="33"/>
                    <a:pt x="210" y="41"/>
                    <a:pt x="201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01" y="44"/>
                    <a:pt x="201" y="44"/>
                    <a:pt x="201" y="44"/>
                  </a:cubicBezTo>
                  <a:cubicBezTo>
                    <a:pt x="212" y="44"/>
                    <a:pt x="220" y="35"/>
                    <a:pt x="220" y="24"/>
                  </a:cubicBezTo>
                  <a:cubicBezTo>
                    <a:pt x="220" y="10"/>
                    <a:pt x="220" y="10"/>
                    <a:pt x="220" y="10"/>
                  </a:cubicBezTo>
                  <a:cubicBezTo>
                    <a:pt x="220" y="6"/>
                    <a:pt x="224" y="2"/>
                    <a:pt x="228" y="2"/>
                  </a:cubicBezTo>
                  <a:cubicBezTo>
                    <a:pt x="412" y="2"/>
                    <a:pt x="412" y="2"/>
                    <a:pt x="412" y="2"/>
                  </a:cubicBezTo>
                  <a:cubicBezTo>
                    <a:pt x="412" y="0"/>
                    <a:pt x="412" y="0"/>
                    <a:pt x="412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2" y="0"/>
                    <a:pt x="217" y="4"/>
                    <a:pt x="217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Oval 113">
              <a:extLst>
                <a:ext uri="{FF2B5EF4-FFF2-40B4-BE49-F238E27FC236}">
                  <a16:creationId xmlns:a16="http://schemas.microsoft.com/office/drawing/2014/main" id="{DEE46BD7-E59D-4E92-B648-7217E1B0F5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488" y="1701800"/>
              <a:ext cx="41275" cy="396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Oval 114">
              <a:extLst>
                <a:ext uri="{FF2B5EF4-FFF2-40B4-BE49-F238E27FC236}">
                  <a16:creationId xmlns:a16="http://schemas.microsoft.com/office/drawing/2014/main" id="{B1AF3AC4-B6A7-4E1D-9E1E-3E0A6B084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0113" y="3898900"/>
              <a:ext cx="53975" cy="523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115">
              <a:extLst>
                <a:ext uri="{FF2B5EF4-FFF2-40B4-BE49-F238E27FC236}">
                  <a16:creationId xmlns:a16="http://schemas.microsoft.com/office/drawing/2014/main" id="{09C52114-5F71-4605-ACD8-F8CE4F1C4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475" y="1719263"/>
              <a:ext cx="508000" cy="2206625"/>
            </a:xfrm>
            <a:custGeom>
              <a:avLst/>
              <a:gdLst>
                <a:gd name="T0" fmla="*/ 112 w 114"/>
                <a:gd name="T1" fmla="*/ 125 h 498"/>
                <a:gd name="T2" fmla="*/ 103 w 114"/>
                <a:gd name="T3" fmla="*/ 134 h 498"/>
                <a:gd name="T4" fmla="*/ 100 w 114"/>
                <a:gd name="T5" fmla="*/ 134 h 498"/>
                <a:gd name="T6" fmla="*/ 79 w 114"/>
                <a:gd name="T7" fmla="*/ 154 h 498"/>
                <a:gd name="T8" fmla="*/ 79 w 114"/>
                <a:gd name="T9" fmla="*/ 312 h 498"/>
                <a:gd name="T10" fmla="*/ 71 w 114"/>
                <a:gd name="T11" fmla="*/ 320 h 498"/>
                <a:gd name="T12" fmla="*/ 19 w 114"/>
                <a:gd name="T13" fmla="*/ 321 h 498"/>
                <a:gd name="T14" fmla="*/ 0 w 114"/>
                <a:gd name="T15" fmla="*/ 340 h 498"/>
                <a:gd name="T16" fmla="*/ 0 w 114"/>
                <a:gd name="T17" fmla="*/ 373 h 498"/>
                <a:gd name="T18" fmla="*/ 19 w 114"/>
                <a:gd name="T19" fmla="*/ 392 h 498"/>
                <a:gd name="T20" fmla="*/ 30 w 114"/>
                <a:gd name="T21" fmla="*/ 392 h 498"/>
                <a:gd name="T22" fmla="*/ 38 w 114"/>
                <a:gd name="T23" fmla="*/ 400 h 498"/>
                <a:gd name="T24" fmla="*/ 38 w 114"/>
                <a:gd name="T25" fmla="*/ 498 h 498"/>
                <a:gd name="T26" fmla="*/ 40 w 114"/>
                <a:gd name="T27" fmla="*/ 498 h 498"/>
                <a:gd name="T28" fmla="*/ 40 w 114"/>
                <a:gd name="T29" fmla="*/ 400 h 498"/>
                <a:gd name="T30" fmla="*/ 30 w 114"/>
                <a:gd name="T31" fmla="*/ 390 h 498"/>
                <a:gd name="T32" fmla="*/ 19 w 114"/>
                <a:gd name="T33" fmla="*/ 390 h 498"/>
                <a:gd name="T34" fmla="*/ 2 w 114"/>
                <a:gd name="T35" fmla="*/ 373 h 498"/>
                <a:gd name="T36" fmla="*/ 2 w 114"/>
                <a:gd name="T37" fmla="*/ 340 h 498"/>
                <a:gd name="T38" fmla="*/ 19 w 114"/>
                <a:gd name="T39" fmla="*/ 323 h 498"/>
                <a:gd name="T40" fmla="*/ 71 w 114"/>
                <a:gd name="T41" fmla="*/ 322 h 498"/>
                <a:gd name="T42" fmla="*/ 81 w 114"/>
                <a:gd name="T43" fmla="*/ 312 h 498"/>
                <a:gd name="T44" fmla="*/ 81 w 114"/>
                <a:gd name="T45" fmla="*/ 154 h 498"/>
                <a:gd name="T46" fmla="*/ 100 w 114"/>
                <a:gd name="T47" fmla="*/ 136 h 498"/>
                <a:gd name="T48" fmla="*/ 103 w 114"/>
                <a:gd name="T49" fmla="*/ 136 h 498"/>
                <a:gd name="T50" fmla="*/ 114 w 114"/>
                <a:gd name="T51" fmla="*/ 125 h 498"/>
                <a:gd name="T52" fmla="*/ 114 w 114"/>
                <a:gd name="T53" fmla="*/ 0 h 498"/>
                <a:gd name="T54" fmla="*/ 112 w 114"/>
                <a:gd name="T55" fmla="*/ 0 h 498"/>
                <a:gd name="T56" fmla="*/ 112 w 114"/>
                <a:gd name="T57" fmla="*/ 125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4" h="498">
                  <a:moveTo>
                    <a:pt x="112" y="125"/>
                  </a:moveTo>
                  <a:cubicBezTo>
                    <a:pt x="112" y="130"/>
                    <a:pt x="108" y="134"/>
                    <a:pt x="103" y="134"/>
                  </a:cubicBezTo>
                  <a:cubicBezTo>
                    <a:pt x="100" y="134"/>
                    <a:pt x="100" y="134"/>
                    <a:pt x="100" y="134"/>
                  </a:cubicBezTo>
                  <a:cubicBezTo>
                    <a:pt x="89" y="134"/>
                    <a:pt x="79" y="143"/>
                    <a:pt x="79" y="154"/>
                  </a:cubicBezTo>
                  <a:cubicBezTo>
                    <a:pt x="79" y="312"/>
                    <a:pt x="79" y="312"/>
                    <a:pt x="79" y="312"/>
                  </a:cubicBezTo>
                  <a:cubicBezTo>
                    <a:pt x="79" y="316"/>
                    <a:pt x="76" y="320"/>
                    <a:pt x="71" y="320"/>
                  </a:cubicBezTo>
                  <a:cubicBezTo>
                    <a:pt x="19" y="321"/>
                    <a:pt x="19" y="321"/>
                    <a:pt x="19" y="321"/>
                  </a:cubicBezTo>
                  <a:cubicBezTo>
                    <a:pt x="8" y="321"/>
                    <a:pt x="0" y="329"/>
                    <a:pt x="0" y="340"/>
                  </a:cubicBezTo>
                  <a:cubicBezTo>
                    <a:pt x="0" y="373"/>
                    <a:pt x="0" y="373"/>
                    <a:pt x="0" y="373"/>
                  </a:cubicBezTo>
                  <a:cubicBezTo>
                    <a:pt x="0" y="384"/>
                    <a:pt x="8" y="392"/>
                    <a:pt x="19" y="392"/>
                  </a:cubicBezTo>
                  <a:cubicBezTo>
                    <a:pt x="30" y="392"/>
                    <a:pt x="30" y="392"/>
                    <a:pt x="30" y="392"/>
                  </a:cubicBezTo>
                  <a:cubicBezTo>
                    <a:pt x="35" y="392"/>
                    <a:pt x="38" y="396"/>
                    <a:pt x="38" y="400"/>
                  </a:cubicBezTo>
                  <a:cubicBezTo>
                    <a:pt x="38" y="498"/>
                    <a:pt x="38" y="498"/>
                    <a:pt x="38" y="498"/>
                  </a:cubicBezTo>
                  <a:cubicBezTo>
                    <a:pt x="40" y="498"/>
                    <a:pt x="40" y="498"/>
                    <a:pt x="40" y="498"/>
                  </a:cubicBezTo>
                  <a:cubicBezTo>
                    <a:pt x="40" y="400"/>
                    <a:pt x="40" y="400"/>
                    <a:pt x="40" y="400"/>
                  </a:cubicBezTo>
                  <a:cubicBezTo>
                    <a:pt x="40" y="395"/>
                    <a:pt x="36" y="390"/>
                    <a:pt x="30" y="390"/>
                  </a:cubicBezTo>
                  <a:cubicBezTo>
                    <a:pt x="19" y="390"/>
                    <a:pt x="19" y="390"/>
                    <a:pt x="19" y="390"/>
                  </a:cubicBezTo>
                  <a:cubicBezTo>
                    <a:pt x="9" y="390"/>
                    <a:pt x="2" y="383"/>
                    <a:pt x="2" y="373"/>
                  </a:cubicBezTo>
                  <a:cubicBezTo>
                    <a:pt x="2" y="340"/>
                    <a:pt x="2" y="340"/>
                    <a:pt x="2" y="340"/>
                  </a:cubicBezTo>
                  <a:cubicBezTo>
                    <a:pt x="2" y="330"/>
                    <a:pt x="9" y="323"/>
                    <a:pt x="19" y="323"/>
                  </a:cubicBezTo>
                  <a:cubicBezTo>
                    <a:pt x="71" y="322"/>
                    <a:pt x="71" y="322"/>
                    <a:pt x="71" y="322"/>
                  </a:cubicBezTo>
                  <a:cubicBezTo>
                    <a:pt x="77" y="322"/>
                    <a:pt x="81" y="318"/>
                    <a:pt x="81" y="312"/>
                  </a:cubicBezTo>
                  <a:cubicBezTo>
                    <a:pt x="81" y="154"/>
                    <a:pt x="81" y="154"/>
                    <a:pt x="81" y="154"/>
                  </a:cubicBezTo>
                  <a:cubicBezTo>
                    <a:pt x="81" y="144"/>
                    <a:pt x="90" y="136"/>
                    <a:pt x="100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9" y="136"/>
                    <a:pt x="114" y="131"/>
                    <a:pt x="114" y="125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2" y="0"/>
                    <a:pt x="112" y="0"/>
                    <a:pt x="112" y="0"/>
                  </a:cubicBezTo>
                  <a:lnTo>
                    <a:pt x="112" y="1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Oval 116">
              <a:extLst>
                <a:ext uri="{FF2B5EF4-FFF2-40B4-BE49-F238E27FC236}">
                  <a16:creationId xmlns:a16="http://schemas.microsoft.com/office/drawing/2014/main" id="{F8FFFB3B-2707-42F8-A98E-A95F0632C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250" y="2041525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117">
              <a:extLst>
                <a:ext uri="{FF2B5EF4-FFF2-40B4-BE49-F238E27FC236}">
                  <a16:creationId xmlns:a16="http://schemas.microsoft.com/office/drawing/2014/main" id="{F82987C2-991D-480D-AADE-ED6061F57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5300" y="2055813"/>
              <a:ext cx="1452563" cy="363538"/>
            </a:xfrm>
            <a:custGeom>
              <a:avLst/>
              <a:gdLst>
                <a:gd name="T0" fmla="*/ 278 w 326"/>
                <a:gd name="T1" fmla="*/ 62 h 82"/>
                <a:gd name="T2" fmla="*/ 278 w 326"/>
                <a:gd name="T3" fmla="*/ 56 h 82"/>
                <a:gd name="T4" fmla="*/ 267 w 326"/>
                <a:gd name="T5" fmla="*/ 45 h 82"/>
                <a:gd name="T6" fmla="*/ 251 w 326"/>
                <a:gd name="T7" fmla="*/ 45 h 82"/>
                <a:gd name="T8" fmla="*/ 241 w 326"/>
                <a:gd name="T9" fmla="*/ 56 h 82"/>
                <a:gd name="T10" fmla="*/ 241 w 326"/>
                <a:gd name="T11" fmla="*/ 62 h 82"/>
                <a:gd name="T12" fmla="*/ 223 w 326"/>
                <a:gd name="T13" fmla="*/ 80 h 82"/>
                <a:gd name="T14" fmla="*/ 89 w 326"/>
                <a:gd name="T15" fmla="*/ 80 h 82"/>
                <a:gd name="T16" fmla="*/ 81 w 326"/>
                <a:gd name="T17" fmla="*/ 72 h 82"/>
                <a:gd name="T18" fmla="*/ 80 w 326"/>
                <a:gd name="T19" fmla="*/ 19 h 82"/>
                <a:gd name="T20" fmla="*/ 61 w 326"/>
                <a:gd name="T21" fmla="*/ 0 h 82"/>
                <a:gd name="T22" fmla="*/ 0 w 326"/>
                <a:gd name="T23" fmla="*/ 0 h 82"/>
                <a:gd name="T24" fmla="*/ 0 w 326"/>
                <a:gd name="T25" fmla="*/ 2 h 82"/>
                <a:gd name="T26" fmla="*/ 61 w 326"/>
                <a:gd name="T27" fmla="*/ 2 h 82"/>
                <a:gd name="T28" fmla="*/ 78 w 326"/>
                <a:gd name="T29" fmla="*/ 19 h 82"/>
                <a:gd name="T30" fmla="*/ 79 w 326"/>
                <a:gd name="T31" fmla="*/ 72 h 82"/>
                <a:gd name="T32" fmla="*/ 89 w 326"/>
                <a:gd name="T33" fmla="*/ 82 h 82"/>
                <a:gd name="T34" fmla="*/ 223 w 326"/>
                <a:gd name="T35" fmla="*/ 82 h 82"/>
                <a:gd name="T36" fmla="*/ 243 w 326"/>
                <a:gd name="T37" fmla="*/ 62 h 82"/>
                <a:gd name="T38" fmla="*/ 243 w 326"/>
                <a:gd name="T39" fmla="*/ 56 h 82"/>
                <a:gd name="T40" fmla="*/ 251 w 326"/>
                <a:gd name="T41" fmla="*/ 47 h 82"/>
                <a:gd name="T42" fmla="*/ 267 w 326"/>
                <a:gd name="T43" fmla="*/ 47 h 82"/>
                <a:gd name="T44" fmla="*/ 276 w 326"/>
                <a:gd name="T45" fmla="*/ 56 h 82"/>
                <a:gd name="T46" fmla="*/ 276 w 326"/>
                <a:gd name="T47" fmla="*/ 62 h 82"/>
                <a:gd name="T48" fmla="*/ 296 w 326"/>
                <a:gd name="T49" fmla="*/ 82 h 82"/>
                <a:gd name="T50" fmla="*/ 326 w 326"/>
                <a:gd name="T51" fmla="*/ 82 h 82"/>
                <a:gd name="T52" fmla="*/ 326 w 326"/>
                <a:gd name="T53" fmla="*/ 80 h 82"/>
                <a:gd name="T54" fmla="*/ 296 w 326"/>
                <a:gd name="T55" fmla="*/ 80 h 82"/>
                <a:gd name="T56" fmla="*/ 278 w 326"/>
                <a:gd name="T57" fmla="*/ 6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26" h="82">
                  <a:moveTo>
                    <a:pt x="278" y="62"/>
                  </a:moveTo>
                  <a:cubicBezTo>
                    <a:pt x="278" y="56"/>
                    <a:pt x="278" y="56"/>
                    <a:pt x="278" y="56"/>
                  </a:cubicBezTo>
                  <a:cubicBezTo>
                    <a:pt x="278" y="50"/>
                    <a:pt x="273" y="45"/>
                    <a:pt x="267" y="45"/>
                  </a:cubicBezTo>
                  <a:cubicBezTo>
                    <a:pt x="251" y="45"/>
                    <a:pt x="251" y="45"/>
                    <a:pt x="251" y="45"/>
                  </a:cubicBezTo>
                  <a:cubicBezTo>
                    <a:pt x="246" y="45"/>
                    <a:pt x="241" y="50"/>
                    <a:pt x="241" y="56"/>
                  </a:cubicBezTo>
                  <a:cubicBezTo>
                    <a:pt x="241" y="62"/>
                    <a:pt x="241" y="62"/>
                    <a:pt x="241" y="62"/>
                  </a:cubicBezTo>
                  <a:cubicBezTo>
                    <a:pt x="241" y="72"/>
                    <a:pt x="233" y="80"/>
                    <a:pt x="223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84" y="80"/>
                    <a:pt x="81" y="76"/>
                    <a:pt x="81" y="72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0" y="9"/>
                    <a:pt x="72" y="0"/>
                    <a:pt x="6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71" y="2"/>
                    <a:pt x="78" y="10"/>
                    <a:pt x="78" y="19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9" y="77"/>
                    <a:pt x="83" y="82"/>
                    <a:pt x="89" y="82"/>
                  </a:cubicBezTo>
                  <a:cubicBezTo>
                    <a:pt x="223" y="82"/>
                    <a:pt x="223" y="82"/>
                    <a:pt x="223" y="82"/>
                  </a:cubicBezTo>
                  <a:cubicBezTo>
                    <a:pt x="234" y="82"/>
                    <a:pt x="243" y="73"/>
                    <a:pt x="243" y="62"/>
                  </a:cubicBezTo>
                  <a:cubicBezTo>
                    <a:pt x="243" y="56"/>
                    <a:pt x="243" y="56"/>
                    <a:pt x="243" y="56"/>
                  </a:cubicBezTo>
                  <a:cubicBezTo>
                    <a:pt x="243" y="51"/>
                    <a:pt x="247" y="47"/>
                    <a:pt x="251" y="47"/>
                  </a:cubicBezTo>
                  <a:cubicBezTo>
                    <a:pt x="267" y="47"/>
                    <a:pt x="267" y="47"/>
                    <a:pt x="267" y="47"/>
                  </a:cubicBezTo>
                  <a:cubicBezTo>
                    <a:pt x="272" y="47"/>
                    <a:pt x="276" y="51"/>
                    <a:pt x="276" y="56"/>
                  </a:cubicBezTo>
                  <a:cubicBezTo>
                    <a:pt x="276" y="62"/>
                    <a:pt x="276" y="62"/>
                    <a:pt x="276" y="62"/>
                  </a:cubicBezTo>
                  <a:cubicBezTo>
                    <a:pt x="276" y="73"/>
                    <a:pt x="285" y="82"/>
                    <a:pt x="296" y="82"/>
                  </a:cubicBezTo>
                  <a:cubicBezTo>
                    <a:pt x="326" y="82"/>
                    <a:pt x="326" y="82"/>
                    <a:pt x="326" y="82"/>
                  </a:cubicBezTo>
                  <a:cubicBezTo>
                    <a:pt x="326" y="80"/>
                    <a:pt x="326" y="80"/>
                    <a:pt x="326" y="80"/>
                  </a:cubicBezTo>
                  <a:cubicBezTo>
                    <a:pt x="296" y="80"/>
                    <a:pt x="296" y="80"/>
                    <a:pt x="296" y="80"/>
                  </a:cubicBezTo>
                  <a:cubicBezTo>
                    <a:pt x="286" y="80"/>
                    <a:pt x="278" y="72"/>
                    <a:pt x="278" y="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Oval 118">
              <a:extLst>
                <a:ext uri="{FF2B5EF4-FFF2-40B4-BE49-F238E27FC236}">
                  <a16:creationId xmlns:a16="http://schemas.microsoft.com/office/drawing/2014/main" id="{7EBD59FE-8203-414E-882F-74C91AA53F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200" y="2520950"/>
              <a:ext cx="74613" cy="793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119">
              <a:extLst>
                <a:ext uri="{FF2B5EF4-FFF2-40B4-BE49-F238E27FC236}">
                  <a16:creationId xmlns:a16="http://schemas.microsoft.com/office/drawing/2014/main" id="{5F78FF49-ED19-480F-A7D6-D4C8EE0975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8675" y="2516188"/>
              <a:ext cx="93663" cy="88900"/>
            </a:xfrm>
            <a:custGeom>
              <a:avLst/>
              <a:gdLst>
                <a:gd name="T0" fmla="*/ 11 w 21"/>
                <a:gd name="T1" fmla="*/ 0 h 20"/>
                <a:gd name="T2" fmla="*/ 0 w 21"/>
                <a:gd name="T3" fmla="*/ 10 h 20"/>
                <a:gd name="T4" fmla="*/ 11 w 21"/>
                <a:gd name="T5" fmla="*/ 20 h 20"/>
                <a:gd name="T6" fmla="*/ 21 w 21"/>
                <a:gd name="T7" fmla="*/ 10 h 20"/>
                <a:gd name="T8" fmla="*/ 11 w 21"/>
                <a:gd name="T9" fmla="*/ 0 h 20"/>
                <a:gd name="T10" fmla="*/ 11 w 21"/>
                <a:gd name="T11" fmla="*/ 18 h 20"/>
                <a:gd name="T12" fmla="*/ 3 w 21"/>
                <a:gd name="T13" fmla="*/ 10 h 20"/>
                <a:gd name="T14" fmla="*/ 11 w 21"/>
                <a:gd name="T15" fmla="*/ 3 h 20"/>
                <a:gd name="T16" fmla="*/ 18 w 21"/>
                <a:gd name="T17" fmla="*/ 10 h 20"/>
                <a:gd name="T18" fmla="*/ 11 w 21"/>
                <a:gd name="T19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cubicBezTo>
                    <a:pt x="5" y="0"/>
                    <a:pt x="0" y="5"/>
                    <a:pt x="0" y="10"/>
                  </a:cubicBezTo>
                  <a:cubicBezTo>
                    <a:pt x="0" y="16"/>
                    <a:pt x="5" y="20"/>
                    <a:pt x="11" y="20"/>
                  </a:cubicBezTo>
                  <a:cubicBezTo>
                    <a:pt x="16" y="20"/>
                    <a:pt x="21" y="16"/>
                    <a:pt x="21" y="10"/>
                  </a:cubicBezTo>
                  <a:cubicBezTo>
                    <a:pt x="21" y="5"/>
                    <a:pt x="16" y="0"/>
                    <a:pt x="11" y="0"/>
                  </a:cubicBezTo>
                  <a:close/>
                  <a:moveTo>
                    <a:pt x="11" y="18"/>
                  </a:moveTo>
                  <a:cubicBezTo>
                    <a:pt x="6" y="18"/>
                    <a:pt x="3" y="15"/>
                    <a:pt x="3" y="10"/>
                  </a:cubicBezTo>
                  <a:cubicBezTo>
                    <a:pt x="3" y="6"/>
                    <a:pt x="6" y="3"/>
                    <a:pt x="11" y="3"/>
                  </a:cubicBezTo>
                  <a:cubicBezTo>
                    <a:pt x="15" y="3"/>
                    <a:pt x="18" y="6"/>
                    <a:pt x="18" y="10"/>
                  </a:cubicBezTo>
                  <a:cubicBezTo>
                    <a:pt x="18" y="15"/>
                    <a:pt x="15" y="18"/>
                    <a:pt x="1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Oval 120">
              <a:extLst>
                <a:ext uri="{FF2B5EF4-FFF2-40B4-BE49-F238E27FC236}">
                  <a16:creationId xmlns:a16="http://schemas.microsoft.com/office/drawing/2014/main" id="{39792DF6-F5C4-46F7-83DE-AB222F9B7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813" y="2533650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121">
              <a:extLst>
                <a:ext uri="{FF2B5EF4-FFF2-40B4-BE49-F238E27FC236}">
                  <a16:creationId xmlns:a16="http://schemas.microsoft.com/office/drawing/2014/main" id="{69237E13-A5C1-4713-BFCC-5656CCF2FC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1638" y="2528888"/>
              <a:ext cx="61913" cy="63500"/>
            </a:xfrm>
            <a:custGeom>
              <a:avLst/>
              <a:gdLst>
                <a:gd name="T0" fmla="*/ 7 w 14"/>
                <a:gd name="T1" fmla="*/ 0 h 14"/>
                <a:gd name="T2" fmla="*/ 0 w 14"/>
                <a:gd name="T3" fmla="*/ 7 h 14"/>
                <a:gd name="T4" fmla="*/ 7 w 14"/>
                <a:gd name="T5" fmla="*/ 14 h 14"/>
                <a:gd name="T6" fmla="*/ 14 w 14"/>
                <a:gd name="T7" fmla="*/ 7 h 14"/>
                <a:gd name="T8" fmla="*/ 7 w 14"/>
                <a:gd name="T9" fmla="*/ 0 h 14"/>
                <a:gd name="T10" fmla="*/ 7 w 14"/>
                <a:gd name="T11" fmla="*/ 12 h 14"/>
                <a:gd name="T12" fmla="*/ 2 w 14"/>
                <a:gd name="T13" fmla="*/ 7 h 14"/>
                <a:gd name="T14" fmla="*/ 7 w 14"/>
                <a:gd name="T15" fmla="*/ 2 h 14"/>
                <a:gd name="T16" fmla="*/ 12 w 14"/>
                <a:gd name="T17" fmla="*/ 7 h 14"/>
                <a:gd name="T18" fmla="*/ 7 w 14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4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1" y="14"/>
                    <a:pt x="14" y="11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4" y="12"/>
                    <a:pt x="2" y="10"/>
                    <a:pt x="2" y="7"/>
                  </a:cubicBezTo>
                  <a:cubicBezTo>
                    <a:pt x="2" y="4"/>
                    <a:pt x="4" y="2"/>
                    <a:pt x="7" y="2"/>
                  </a:cubicBezTo>
                  <a:cubicBezTo>
                    <a:pt x="10" y="2"/>
                    <a:pt x="12" y="4"/>
                    <a:pt x="12" y="7"/>
                  </a:cubicBezTo>
                  <a:cubicBezTo>
                    <a:pt x="12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Oval 122">
              <a:extLst>
                <a:ext uri="{FF2B5EF4-FFF2-40B4-BE49-F238E27FC236}">
                  <a16:creationId xmlns:a16="http://schemas.microsoft.com/office/drawing/2014/main" id="{F4CB37B3-72C6-48DD-90DF-04081B299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0788" y="1939925"/>
              <a:ext cx="66675" cy="714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123">
              <a:extLst>
                <a:ext uri="{FF2B5EF4-FFF2-40B4-BE49-F238E27FC236}">
                  <a16:creationId xmlns:a16="http://schemas.microsoft.com/office/drawing/2014/main" id="{5750A351-C20E-4BA4-ACC5-AC98025E14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26025" y="1936750"/>
              <a:ext cx="76200" cy="79375"/>
            </a:xfrm>
            <a:custGeom>
              <a:avLst/>
              <a:gdLst>
                <a:gd name="T0" fmla="*/ 9 w 17"/>
                <a:gd name="T1" fmla="*/ 0 h 18"/>
                <a:gd name="T2" fmla="*/ 0 w 17"/>
                <a:gd name="T3" fmla="*/ 9 h 18"/>
                <a:gd name="T4" fmla="*/ 9 w 17"/>
                <a:gd name="T5" fmla="*/ 18 h 18"/>
                <a:gd name="T6" fmla="*/ 17 w 17"/>
                <a:gd name="T7" fmla="*/ 9 h 18"/>
                <a:gd name="T8" fmla="*/ 9 w 17"/>
                <a:gd name="T9" fmla="*/ 0 h 18"/>
                <a:gd name="T10" fmla="*/ 9 w 17"/>
                <a:gd name="T11" fmla="*/ 16 h 18"/>
                <a:gd name="T12" fmla="*/ 2 w 17"/>
                <a:gd name="T13" fmla="*/ 9 h 18"/>
                <a:gd name="T14" fmla="*/ 9 w 17"/>
                <a:gd name="T15" fmla="*/ 2 h 18"/>
                <a:gd name="T16" fmla="*/ 15 w 17"/>
                <a:gd name="T17" fmla="*/ 9 h 18"/>
                <a:gd name="T18" fmla="*/ 9 w 17"/>
                <a:gd name="T1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3" y="18"/>
                    <a:pt x="17" y="14"/>
                    <a:pt x="17" y="9"/>
                  </a:cubicBezTo>
                  <a:cubicBezTo>
                    <a:pt x="17" y="4"/>
                    <a:pt x="13" y="0"/>
                    <a:pt x="9" y="0"/>
                  </a:cubicBezTo>
                  <a:close/>
                  <a:moveTo>
                    <a:pt x="9" y="16"/>
                  </a:moveTo>
                  <a:cubicBezTo>
                    <a:pt x="5" y="16"/>
                    <a:pt x="2" y="13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12" y="2"/>
                    <a:pt x="15" y="5"/>
                    <a:pt x="15" y="9"/>
                  </a:cubicBezTo>
                  <a:cubicBezTo>
                    <a:pt x="15" y="13"/>
                    <a:pt x="12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124">
              <a:extLst>
                <a:ext uri="{FF2B5EF4-FFF2-40B4-BE49-F238E27FC236}">
                  <a16:creationId xmlns:a16="http://schemas.microsoft.com/office/drawing/2014/main" id="{F786E475-B9F6-4557-B1D7-CA713AC185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22763" y="2001838"/>
              <a:ext cx="222250" cy="222250"/>
            </a:xfrm>
            <a:custGeom>
              <a:avLst/>
              <a:gdLst>
                <a:gd name="T0" fmla="*/ 41 w 50"/>
                <a:gd name="T1" fmla="*/ 0 h 50"/>
                <a:gd name="T2" fmla="*/ 9 w 50"/>
                <a:gd name="T3" fmla="*/ 0 h 50"/>
                <a:gd name="T4" fmla="*/ 0 w 50"/>
                <a:gd name="T5" fmla="*/ 9 h 50"/>
                <a:gd name="T6" fmla="*/ 0 w 50"/>
                <a:gd name="T7" fmla="*/ 41 h 50"/>
                <a:gd name="T8" fmla="*/ 9 w 50"/>
                <a:gd name="T9" fmla="*/ 50 h 50"/>
                <a:gd name="T10" fmla="*/ 41 w 50"/>
                <a:gd name="T11" fmla="*/ 50 h 50"/>
                <a:gd name="T12" fmla="*/ 50 w 50"/>
                <a:gd name="T13" fmla="*/ 41 h 50"/>
                <a:gd name="T14" fmla="*/ 50 w 50"/>
                <a:gd name="T15" fmla="*/ 9 h 50"/>
                <a:gd name="T16" fmla="*/ 41 w 50"/>
                <a:gd name="T17" fmla="*/ 0 h 50"/>
                <a:gd name="T18" fmla="*/ 49 w 50"/>
                <a:gd name="T19" fmla="*/ 41 h 50"/>
                <a:gd name="T20" fmla="*/ 41 w 50"/>
                <a:gd name="T21" fmla="*/ 49 h 50"/>
                <a:gd name="T22" fmla="*/ 9 w 50"/>
                <a:gd name="T23" fmla="*/ 49 h 50"/>
                <a:gd name="T24" fmla="*/ 1 w 50"/>
                <a:gd name="T25" fmla="*/ 41 h 50"/>
                <a:gd name="T26" fmla="*/ 1 w 50"/>
                <a:gd name="T27" fmla="*/ 9 h 50"/>
                <a:gd name="T28" fmla="*/ 9 w 50"/>
                <a:gd name="T29" fmla="*/ 1 h 50"/>
                <a:gd name="T30" fmla="*/ 41 w 50"/>
                <a:gd name="T31" fmla="*/ 1 h 50"/>
                <a:gd name="T32" fmla="*/ 49 w 50"/>
                <a:gd name="T33" fmla="*/ 9 h 50"/>
                <a:gd name="T34" fmla="*/ 49 w 50"/>
                <a:gd name="T35" fmla="*/ 4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50">
                  <a:moveTo>
                    <a:pt x="41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6"/>
                    <a:pt x="4" y="50"/>
                    <a:pt x="9" y="5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46" y="50"/>
                    <a:pt x="50" y="46"/>
                    <a:pt x="50" y="41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4"/>
                    <a:pt x="46" y="0"/>
                    <a:pt x="41" y="0"/>
                  </a:cubicBezTo>
                  <a:close/>
                  <a:moveTo>
                    <a:pt x="49" y="41"/>
                  </a:moveTo>
                  <a:cubicBezTo>
                    <a:pt x="49" y="45"/>
                    <a:pt x="46" y="49"/>
                    <a:pt x="41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5" y="49"/>
                    <a:pt x="1" y="45"/>
                    <a:pt x="1" y="4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5" y="1"/>
                    <a:pt x="9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6" y="1"/>
                    <a:pt x="49" y="5"/>
                    <a:pt x="49" y="9"/>
                  </a:cubicBezTo>
                  <a:lnTo>
                    <a:pt x="49" y="4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125">
              <a:extLst>
                <a:ext uri="{FF2B5EF4-FFF2-40B4-BE49-F238E27FC236}">
                  <a16:creationId xmlns:a16="http://schemas.microsoft.com/office/drawing/2014/main" id="{E2EBA5C3-14C5-446F-B87D-0EB8E986B8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1038" y="1927225"/>
              <a:ext cx="152400" cy="150813"/>
            </a:xfrm>
            <a:custGeom>
              <a:avLst/>
              <a:gdLst>
                <a:gd name="T0" fmla="*/ 28 w 34"/>
                <a:gd name="T1" fmla="*/ 0 h 34"/>
                <a:gd name="T2" fmla="*/ 7 w 34"/>
                <a:gd name="T3" fmla="*/ 0 h 34"/>
                <a:gd name="T4" fmla="*/ 0 w 34"/>
                <a:gd name="T5" fmla="*/ 7 h 34"/>
                <a:gd name="T6" fmla="*/ 0 w 34"/>
                <a:gd name="T7" fmla="*/ 28 h 34"/>
                <a:gd name="T8" fmla="*/ 7 w 34"/>
                <a:gd name="T9" fmla="*/ 34 h 34"/>
                <a:gd name="T10" fmla="*/ 28 w 34"/>
                <a:gd name="T11" fmla="*/ 34 h 34"/>
                <a:gd name="T12" fmla="*/ 34 w 34"/>
                <a:gd name="T13" fmla="*/ 28 h 34"/>
                <a:gd name="T14" fmla="*/ 34 w 34"/>
                <a:gd name="T15" fmla="*/ 7 h 34"/>
                <a:gd name="T16" fmla="*/ 28 w 34"/>
                <a:gd name="T17" fmla="*/ 0 h 34"/>
                <a:gd name="T18" fmla="*/ 33 w 34"/>
                <a:gd name="T19" fmla="*/ 28 h 34"/>
                <a:gd name="T20" fmla="*/ 28 w 34"/>
                <a:gd name="T21" fmla="*/ 33 h 34"/>
                <a:gd name="T22" fmla="*/ 7 w 34"/>
                <a:gd name="T23" fmla="*/ 33 h 34"/>
                <a:gd name="T24" fmla="*/ 1 w 34"/>
                <a:gd name="T25" fmla="*/ 28 h 34"/>
                <a:gd name="T26" fmla="*/ 1 w 34"/>
                <a:gd name="T27" fmla="*/ 7 h 34"/>
                <a:gd name="T28" fmla="*/ 7 w 34"/>
                <a:gd name="T29" fmla="*/ 1 h 34"/>
                <a:gd name="T30" fmla="*/ 28 w 34"/>
                <a:gd name="T31" fmla="*/ 1 h 34"/>
                <a:gd name="T32" fmla="*/ 33 w 34"/>
                <a:gd name="T33" fmla="*/ 7 h 34"/>
                <a:gd name="T34" fmla="*/ 33 w 34"/>
                <a:gd name="T35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34">
                  <a:moveTo>
                    <a:pt x="2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1"/>
                    <a:pt x="3" y="34"/>
                    <a:pt x="7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31" y="34"/>
                    <a:pt x="34" y="31"/>
                    <a:pt x="34" y="28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3"/>
                    <a:pt x="31" y="0"/>
                    <a:pt x="28" y="0"/>
                  </a:cubicBezTo>
                  <a:close/>
                  <a:moveTo>
                    <a:pt x="33" y="28"/>
                  </a:moveTo>
                  <a:cubicBezTo>
                    <a:pt x="33" y="31"/>
                    <a:pt x="31" y="33"/>
                    <a:pt x="28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4" y="33"/>
                    <a:pt x="1" y="31"/>
                    <a:pt x="1" y="2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31" y="1"/>
                    <a:pt x="33" y="4"/>
                    <a:pt x="33" y="7"/>
                  </a:cubicBezTo>
                  <a:lnTo>
                    <a:pt x="33" y="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126">
              <a:extLst>
                <a:ext uri="{FF2B5EF4-FFF2-40B4-BE49-F238E27FC236}">
                  <a16:creationId xmlns:a16="http://schemas.microsoft.com/office/drawing/2014/main" id="{A4EA6CBF-DAEE-46B7-A492-443BDF9DA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900" y="2852738"/>
              <a:ext cx="53975" cy="141288"/>
            </a:xfrm>
            <a:custGeom>
              <a:avLst/>
              <a:gdLst>
                <a:gd name="T0" fmla="*/ 8 w 12"/>
                <a:gd name="T1" fmla="*/ 0 h 32"/>
                <a:gd name="T2" fmla="*/ 3 w 12"/>
                <a:gd name="T3" fmla="*/ 0 h 32"/>
                <a:gd name="T4" fmla="*/ 0 w 12"/>
                <a:gd name="T5" fmla="*/ 4 h 32"/>
                <a:gd name="T6" fmla="*/ 0 w 12"/>
                <a:gd name="T7" fmla="*/ 29 h 32"/>
                <a:gd name="T8" fmla="*/ 3 w 12"/>
                <a:gd name="T9" fmla="*/ 32 h 32"/>
                <a:gd name="T10" fmla="*/ 8 w 12"/>
                <a:gd name="T11" fmla="*/ 32 h 32"/>
                <a:gd name="T12" fmla="*/ 12 w 12"/>
                <a:gd name="T13" fmla="*/ 29 h 32"/>
                <a:gd name="T14" fmla="*/ 12 w 12"/>
                <a:gd name="T15" fmla="*/ 4 h 32"/>
                <a:gd name="T16" fmla="*/ 8 w 12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32">
                  <a:moveTo>
                    <a:pt x="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1"/>
                    <a:pt x="1" y="32"/>
                    <a:pt x="3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1"/>
                    <a:pt x="12" y="29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0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27">
              <a:extLst>
                <a:ext uri="{FF2B5EF4-FFF2-40B4-BE49-F238E27FC236}">
                  <a16:creationId xmlns:a16="http://schemas.microsoft.com/office/drawing/2014/main" id="{7ECA5F26-699D-4810-B003-5D5FF27FB0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51375" y="2847975"/>
              <a:ext cx="66675" cy="150813"/>
            </a:xfrm>
            <a:custGeom>
              <a:avLst/>
              <a:gdLst>
                <a:gd name="T0" fmla="*/ 10 w 15"/>
                <a:gd name="T1" fmla="*/ 0 h 34"/>
                <a:gd name="T2" fmla="*/ 5 w 15"/>
                <a:gd name="T3" fmla="*/ 0 h 34"/>
                <a:gd name="T4" fmla="*/ 0 w 15"/>
                <a:gd name="T5" fmla="*/ 5 h 34"/>
                <a:gd name="T6" fmla="*/ 0 w 15"/>
                <a:gd name="T7" fmla="*/ 30 h 34"/>
                <a:gd name="T8" fmla="*/ 5 w 15"/>
                <a:gd name="T9" fmla="*/ 34 h 34"/>
                <a:gd name="T10" fmla="*/ 10 w 15"/>
                <a:gd name="T11" fmla="*/ 34 h 34"/>
                <a:gd name="T12" fmla="*/ 15 w 15"/>
                <a:gd name="T13" fmla="*/ 30 h 34"/>
                <a:gd name="T14" fmla="*/ 15 w 15"/>
                <a:gd name="T15" fmla="*/ 5 h 34"/>
                <a:gd name="T16" fmla="*/ 10 w 15"/>
                <a:gd name="T17" fmla="*/ 0 h 34"/>
                <a:gd name="T18" fmla="*/ 13 w 15"/>
                <a:gd name="T19" fmla="*/ 30 h 34"/>
                <a:gd name="T20" fmla="*/ 10 w 15"/>
                <a:gd name="T21" fmla="*/ 32 h 34"/>
                <a:gd name="T22" fmla="*/ 5 w 15"/>
                <a:gd name="T23" fmla="*/ 32 h 34"/>
                <a:gd name="T24" fmla="*/ 3 w 15"/>
                <a:gd name="T25" fmla="*/ 30 h 34"/>
                <a:gd name="T26" fmla="*/ 3 w 15"/>
                <a:gd name="T27" fmla="*/ 5 h 34"/>
                <a:gd name="T28" fmla="*/ 5 w 15"/>
                <a:gd name="T29" fmla="*/ 2 h 34"/>
                <a:gd name="T30" fmla="*/ 10 w 15"/>
                <a:gd name="T31" fmla="*/ 2 h 34"/>
                <a:gd name="T32" fmla="*/ 13 w 15"/>
                <a:gd name="T33" fmla="*/ 5 h 34"/>
                <a:gd name="T34" fmla="*/ 13 w 15"/>
                <a:gd name="T35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34">
                  <a:moveTo>
                    <a:pt x="1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2" y="34"/>
                    <a:pt x="5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3" y="34"/>
                    <a:pt x="15" y="32"/>
                    <a:pt x="15" y="3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2"/>
                    <a:pt x="13" y="0"/>
                    <a:pt x="10" y="0"/>
                  </a:cubicBezTo>
                  <a:close/>
                  <a:moveTo>
                    <a:pt x="13" y="30"/>
                  </a:moveTo>
                  <a:cubicBezTo>
                    <a:pt x="13" y="31"/>
                    <a:pt x="12" y="32"/>
                    <a:pt x="10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2"/>
                    <a:pt x="3" y="31"/>
                    <a:pt x="3" y="30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4" y="2"/>
                    <a:pt x="5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2"/>
                    <a:pt x="13" y="3"/>
                    <a:pt x="13" y="5"/>
                  </a:cubicBezTo>
                  <a:lnTo>
                    <a:pt x="13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28">
              <a:extLst>
                <a:ext uri="{FF2B5EF4-FFF2-40B4-BE49-F238E27FC236}">
                  <a16:creationId xmlns:a16="http://schemas.microsoft.com/office/drawing/2014/main" id="{3C2F7B1E-F8C9-4FBA-933B-75CC16CC9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675" y="2197100"/>
              <a:ext cx="39688" cy="115888"/>
            </a:xfrm>
            <a:custGeom>
              <a:avLst/>
              <a:gdLst>
                <a:gd name="T0" fmla="*/ 7 w 9"/>
                <a:gd name="T1" fmla="*/ 0 h 26"/>
                <a:gd name="T2" fmla="*/ 2 w 9"/>
                <a:gd name="T3" fmla="*/ 0 h 26"/>
                <a:gd name="T4" fmla="*/ 0 w 9"/>
                <a:gd name="T5" fmla="*/ 2 h 26"/>
                <a:gd name="T6" fmla="*/ 0 w 9"/>
                <a:gd name="T7" fmla="*/ 24 h 26"/>
                <a:gd name="T8" fmla="*/ 2 w 9"/>
                <a:gd name="T9" fmla="*/ 26 h 26"/>
                <a:gd name="T10" fmla="*/ 7 w 9"/>
                <a:gd name="T11" fmla="*/ 26 h 26"/>
                <a:gd name="T12" fmla="*/ 9 w 9"/>
                <a:gd name="T13" fmla="*/ 24 h 26"/>
                <a:gd name="T14" fmla="*/ 9 w 9"/>
                <a:gd name="T15" fmla="*/ 2 h 26"/>
                <a:gd name="T16" fmla="*/ 7 w 9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6">
                  <a:moveTo>
                    <a:pt x="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6"/>
                    <a:pt x="9" y="25"/>
                    <a:pt x="9" y="2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29">
              <a:extLst>
                <a:ext uri="{FF2B5EF4-FFF2-40B4-BE49-F238E27FC236}">
                  <a16:creationId xmlns:a16="http://schemas.microsoft.com/office/drawing/2014/main" id="{E753C728-844E-48E4-BE49-A7D763775A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3913" y="2192338"/>
              <a:ext cx="49213" cy="125413"/>
            </a:xfrm>
            <a:custGeom>
              <a:avLst/>
              <a:gdLst>
                <a:gd name="T0" fmla="*/ 8 w 11"/>
                <a:gd name="T1" fmla="*/ 0 h 28"/>
                <a:gd name="T2" fmla="*/ 3 w 11"/>
                <a:gd name="T3" fmla="*/ 0 h 28"/>
                <a:gd name="T4" fmla="*/ 0 w 11"/>
                <a:gd name="T5" fmla="*/ 3 h 28"/>
                <a:gd name="T6" fmla="*/ 0 w 11"/>
                <a:gd name="T7" fmla="*/ 25 h 28"/>
                <a:gd name="T8" fmla="*/ 3 w 11"/>
                <a:gd name="T9" fmla="*/ 28 h 28"/>
                <a:gd name="T10" fmla="*/ 8 w 11"/>
                <a:gd name="T11" fmla="*/ 28 h 28"/>
                <a:gd name="T12" fmla="*/ 11 w 11"/>
                <a:gd name="T13" fmla="*/ 25 h 28"/>
                <a:gd name="T14" fmla="*/ 11 w 11"/>
                <a:gd name="T15" fmla="*/ 3 h 28"/>
                <a:gd name="T16" fmla="*/ 8 w 11"/>
                <a:gd name="T17" fmla="*/ 0 h 28"/>
                <a:gd name="T18" fmla="*/ 9 w 11"/>
                <a:gd name="T19" fmla="*/ 25 h 28"/>
                <a:gd name="T20" fmla="*/ 8 w 11"/>
                <a:gd name="T21" fmla="*/ 26 h 28"/>
                <a:gd name="T22" fmla="*/ 3 w 11"/>
                <a:gd name="T23" fmla="*/ 26 h 28"/>
                <a:gd name="T24" fmla="*/ 2 w 11"/>
                <a:gd name="T25" fmla="*/ 25 h 28"/>
                <a:gd name="T26" fmla="*/ 2 w 11"/>
                <a:gd name="T27" fmla="*/ 3 h 28"/>
                <a:gd name="T28" fmla="*/ 3 w 11"/>
                <a:gd name="T29" fmla="*/ 2 h 28"/>
                <a:gd name="T30" fmla="*/ 8 w 11"/>
                <a:gd name="T31" fmla="*/ 2 h 28"/>
                <a:gd name="T32" fmla="*/ 9 w 11"/>
                <a:gd name="T33" fmla="*/ 3 h 28"/>
                <a:gd name="T34" fmla="*/ 9 w 11"/>
                <a:gd name="T35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" h="28">
                  <a:moveTo>
                    <a:pt x="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1" y="28"/>
                    <a:pt x="3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7"/>
                    <a:pt x="11" y="2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10" y="0"/>
                    <a:pt x="8" y="0"/>
                  </a:cubicBezTo>
                  <a:close/>
                  <a:moveTo>
                    <a:pt x="9" y="25"/>
                  </a:moveTo>
                  <a:cubicBezTo>
                    <a:pt x="9" y="26"/>
                    <a:pt x="9" y="26"/>
                    <a:pt x="8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2" y="26"/>
                    <a:pt x="2" y="25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2"/>
                    <a:pt x="9" y="3"/>
                  </a:cubicBezTo>
                  <a:lnTo>
                    <a:pt x="9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Oval 130">
              <a:extLst>
                <a:ext uri="{FF2B5EF4-FFF2-40B4-BE49-F238E27FC236}">
                  <a16:creationId xmlns:a16="http://schemas.microsoft.com/office/drawing/2014/main" id="{A7743E7F-38E7-4D39-ABC3-17ED251E1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6588" y="2135188"/>
              <a:ext cx="98425" cy="1016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31">
              <a:extLst>
                <a:ext uri="{FF2B5EF4-FFF2-40B4-BE49-F238E27FC236}">
                  <a16:creationId xmlns:a16="http://schemas.microsoft.com/office/drawing/2014/main" id="{CE0FBFAE-7D03-4E36-AEAA-159284A86F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8650" y="2127250"/>
              <a:ext cx="115888" cy="119063"/>
            </a:xfrm>
            <a:custGeom>
              <a:avLst/>
              <a:gdLst>
                <a:gd name="T0" fmla="*/ 13 w 26"/>
                <a:gd name="T1" fmla="*/ 0 h 27"/>
                <a:gd name="T2" fmla="*/ 0 w 26"/>
                <a:gd name="T3" fmla="*/ 14 h 27"/>
                <a:gd name="T4" fmla="*/ 13 w 26"/>
                <a:gd name="T5" fmla="*/ 27 h 27"/>
                <a:gd name="T6" fmla="*/ 26 w 26"/>
                <a:gd name="T7" fmla="*/ 14 h 27"/>
                <a:gd name="T8" fmla="*/ 13 w 26"/>
                <a:gd name="T9" fmla="*/ 0 h 27"/>
                <a:gd name="T10" fmla="*/ 13 w 26"/>
                <a:gd name="T11" fmla="*/ 23 h 27"/>
                <a:gd name="T12" fmla="*/ 3 w 26"/>
                <a:gd name="T13" fmla="*/ 14 h 27"/>
                <a:gd name="T14" fmla="*/ 13 w 26"/>
                <a:gd name="T15" fmla="*/ 4 h 27"/>
                <a:gd name="T16" fmla="*/ 22 w 26"/>
                <a:gd name="T17" fmla="*/ 14 h 27"/>
                <a:gd name="T18" fmla="*/ 13 w 26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7">
                  <a:moveTo>
                    <a:pt x="13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21"/>
                    <a:pt x="6" y="27"/>
                    <a:pt x="13" y="27"/>
                  </a:cubicBezTo>
                  <a:cubicBezTo>
                    <a:pt x="20" y="27"/>
                    <a:pt x="26" y="21"/>
                    <a:pt x="26" y="14"/>
                  </a:cubicBezTo>
                  <a:cubicBezTo>
                    <a:pt x="26" y="6"/>
                    <a:pt x="20" y="0"/>
                    <a:pt x="13" y="0"/>
                  </a:cubicBezTo>
                  <a:close/>
                  <a:moveTo>
                    <a:pt x="13" y="23"/>
                  </a:moveTo>
                  <a:cubicBezTo>
                    <a:pt x="8" y="23"/>
                    <a:pt x="3" y="19"/>
                    <a:pt x="3" y="14"/>
                  </a:cubicBezTo>
                  <a:cubicBezTo>
                    <a:pt x="3" y="8"/>
                    <a:pt x="8" y="4"/>
                    <a:pt x="13" y="4"/>
                  </a:cubicBezTo>
                  <a:cubicBezTo>
                    <a:pt x="18" y="4"/>
                    <a:pt x="22" y="8"/>
                    <a:pt x="22" y="14"/>
                  </a:cubicBezTo>
                  <a:cubicBezTo>
                    <a:pt x="22" y="19"/>
                    <a:pt x="18" y="23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Oval 132">
              <a:extLst>
                <a:ext uri="{FF2B5EF4-FFF2-40B4-BE49-F238E27FC236}">
                  <a16:creationId xmlns:a16="http://schemas.microsoft.com/office/drawing/2014/main" id="{62732338-7002-438A-934A-A3765CD0A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0475" y="2587625"/>
              <a:ext cx="53975" cy="523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33">
              <a:extLst>
                <a:ext uri="{FF2B5EF4-FFF2-40B4-BE49-F238E27FC236}">
                  <a16:creationId xmlns:a16="http://schemas.microsoft.com/office/drawing/2014/main" id="{9F34D434-6378-4009-803B-763371CAD7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65713" y="2578100"/>
              <a:ext cx="63500" cy="66675"/>
            </a:xfrm>
            <a:custGeom>
              <a:avLst/>
              <a:gdLst>
                <a:gd name="T0" fmla="*/ 7 w 14"/>
                <a:gd name="T1" fmla="*/ 0 h 15"/>
                <a:gd name="T2" fmla="*/ 0 w 14"/>
                <a:gd name="T3" fmla="*/ 8 h 15"/>
                <a:gd name="T4" fmla="*/ 7 w 14"/>
                <a:gd name="T5" fmla="*/ 15 h 15"/>
                <a:gd name="T6" fmla="*/ 14 w 14"/>
                <a:gd name="T7" fmla="*/ 8 h 15"/>
                <a:gd name="T8" fmla="*/ 7 w 14"/>
                <a:gd name="T9" fmla="*/ 0 h 15"/>
                <a:gd name="T10" fmla="*/ 7 w 14"/>
                <a:gd name="T11" fmla="*/ 12 h 15"/>
                <a:gd name="T12" fmla="*/ 2 w 14"/>
                <a:gd name="T13" fmla="*/ 8 h 15"/>
                <a:gd name="T14" fmla="*/ 7 w 14"/>
                <a:gd name="T15" fmla="*/ 3 h 15"/>
                <a:gd name="T16" fmla="*/ 12 w 14"/>
                <a:gd name="T17" fmla="*/ 8 h 15"/>
                <a:gd name="T18" fmla="*/ 7 w 14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5">
                  <a:moveTo>
                    <a:pt x="7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1" y="15"/>
                    <a:pt x="14" y="12"/>
                    <a:pt x="14" y="8"/>
                  </a:cubicBezTo>
                  <a:cubicBezTo>
                    <a:pt x="14" y="4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4" y="12"/>
                    <a:pt x="2" y="10"/>
                    <a:pt x="2" y="8"/>
                  </a:cubicBezTo>
                  <a:cubicBezTo>
                    <a:pt x="2" y="5"/>
                    <a:pt x="4" y="3"/>
                    <a:pt x="7" y="3"/>
                  </a:cubicBezTo>
                  <a:cubicBezTo>
                    <a:pt x="10" y="3"/>
                    <a:pt x="12" y="5"/>
                    <a:pt x="12" y="8"/>
                  </a:cubicBezTo>
                  <a:cubicBezTo>
                    <a:pt x="12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Oval 134">
              <a:extLst>
                <a:ext uri="{FF2B5EF4-FFF2-40B4-BE49-F238E27FC236}">
                  <a16:creationId xmlns:a16="http://schemas.microsoft.com/office/drawing/2014/main" id="{0884237B-3151-4DB9-9288-A1444E0F5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050" y="2392363"/>
              <a:ext cx="46038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35">
              <a:extLst>
                <a:ext uri="{FF2B5EF4-FFF2-40B4-BE49-F238E27FC236}">
                  <a16:creationId xmlns:a16="http://schemas.microsoft.com/office/drawing/2014/main" id="{E4D03C0C-34C0-470A-BEE4-9F20B4A9D9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0875" y="2387600"/>
              <a:ext cx="52388" cy="5397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9 h 12"/>
                <a:gd name="T12" fmla="*/ 2 w 12"/>
                <a:gd name="T13" fmla="*/ 6 h 12"/>
                <a:gd name="T14" fmla="*/ 6 w 12"/>
                <a:gd name="T15" fmla="*/ 2 h 12"/>
                <a:gd name="T16" fmla="*/ 9 w 12"/>
                <a:gd name="T17" fmla="*/ 6 h 12"/>
                <a:gd name="T18" fmla="*/ 6 w 12"/>
                <a:gd name="T1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9"/>
                  </a:moveTo>
                  <a:cubicBezTo>
                    <a:pt x="4" y="9"/>
                    <a:pt x="2" y="8"/>
                    <a:pt x="2" y="6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8" y="2"/>
                    <a:pt x="9" y="4"/>
                    <a:pt x="9" y="6"/>
                  </a:cubicBezTo>
                  <a:cubicBezTo>
                    <a:pt x="9" y="8"/>
                    <a:pt x="8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6">
              <a:extLst>
                <a:ext uri="{FF2B5EF4-FFF2-40B4-BE49-F238E27FC236}">
                  <a16:creationId xmlns:a16="http://schemas.microsoft.com/office/drawing/2014/main" id="{7530ABCC-7D51-47F2-B62A-E99B037F8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638" y="1430338"/>
              <a:ext cx="444500" cy="1498600"/>
            </a:xfrm>
            <a:custGeom>
              <a:avLst/>
              <a:gdLst>
                <a:gd name="T0" fmla="*/ 88 w 100"/>
                <a:gd name="T1" fmla="*/ 328 h 338"/>
                <a:gd name="T2" fmla="*/ 88 w 100"/>
                <a:gd name="T3" fmla="*/ 105 h 338"/>
                <a:gd name="T4" fmla="*/ 82 w 100"/>
                <a:gd name="T5" fmla="*/ 91 h 338"/>
                <a:gd name="T6" fmla="*/ 67 w 100"/>
                <a:gd name="T7" fmla="*/ 85 h 338"/>
                <a:gd name="T8" fmla="*/ 11 w 100"/>
                <a:gd name="T9" fmla="*/ 85 h 338"/>
                <a:gd name="T10" fmla="*/ 2 w 100"/>
                <a:gd name="T11" fmla="*/ 77 h 338"/>
                <a:gd name="T12" fmla="*/ 2 w 100"/>
                <a:gd name="T13" fmla="*/ 0 h 338"/>
                <a:gd name="T14" fmla="*/ 0 w 100"/>
                <a:gd name="T15" fmla="*/ 0 h 338"/>
                <a:gd name="T16" fmla="*/ 0 w 100"/>
                <a:gd name="T17" fmla="*/ 77 h 338"/>
                <a:gd name="T18" fmla="*/ 11 w 100"/>
                <a:gd name="T19" fmla="*/ 87 h 338"/>
                <a:gd name="T20" fmla="*/ 67 w 100"/>
                <a:gd name="T21" fmla="*/ 87 h 338"/>
                <a:gd name="T22" fmla="*/ 80 w 100"/>
                <a:gd name="T23" fmla="*/ 93 h 338"/>
                <a:gd name="T24" fmla="*/ 85 w 100"/>
                <a:gd name="T25" fmla="*/ 105 h 338"/>
                <a:gd name="T26" fmla="*/ 85 w 100"/>
                <a:gd name="T27" fmla="*/ 328 h 338"/>
                <a:gd name="T28" fmla="*/ 96 w 100"/>
                <a:gd name="T29" fmla="*/ 338 h 338"/>
                <a:gd name="T30" fmla="*/ 100 w 100"/>
                <a:gd name="T31" fmla="*/ 338 h 338"/>
                <a:gd name="T32" fmla="*/ 100 w 100"/>
                <a:gd name="T33" fmla="*/ 336 h 338"/>
                <a:gd name="T34" fmla="*/ 96 w 100"/>
                <a:gd name="T35" fmla="*/ 336 h 338"/>
                <a:gd name="T36" fmla="*/ 88 w 100"/>
                <a:gd name="T37" fmla="*/ 32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0" h="338">
                  <a:moveTo>
                    <a:pt x="88" y="328"/>
                  </a:moveTo>
                  <a:cubicBezTo>
                    <a:pt x="88" y="105"/>
                    <a:pt x="88" y="105"/>
                    <a:pt x="88" y="105"/>
                  </a:cubicBezTo>
                  <a:cubicBezTo>
                    <a:pt x="88" y="100"/>
                    <a:pt x="86" y="95"/>
                    <a:pt x="82" y="91"/>
                  </a:cubicBezTo>
                  <a:cubicBezTo>
                    <a:pt x="78" y="87"/>
                    <a:pt x="73" y="85"/>
                    <a:pt x="67" y="85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6" y="85"/>
                    <a:pt x="2" y="81"/>
                    <a:pt x="2" y="77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83"/>
                    <a:pt x="5" y="87"/>
                    <a:pt x="11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72" y="87"/>
                    <a:pt x="77" y="89"/>
                    <a:pt x="80" y="93"/>
                  </a:cubicBezTo>
                  <a:cubicBezTo>
                    <a:pt x="83" y="96"/>
                    <a:pt x="85" y="101"/>
                    <a:pt x="85" y="105"/>
                  </a:cubicBezTo>
                  <a:cubicBezTo>
                    <a:pt x="85" y="328"/>
                    <a:pt x="85" y="328"/>
                    <a:pt x="85" y="328"/>
                  </a:cubicBezTo>
                  <a:cubicBezTo>
                    <a:pt x="85" y="334"/>
                    <a:pt x="90" y="338"/>
                    <a:pt x="96" y="338"/>
                  </a:cubicBezTo>
                  <a:cubicBezTo>
                    <a:pt x="100" y="338"/>
                    <a:pt x="100" y="338"/>
                    <a:pt x="100" y="338"/>
                  </a:cubicBezTo>
                  <a:cubicBezTo>
                    <a:pt x="100" y="336"/>
                    <a:pt x="100" y="336"/>
                    <a:pt x="100" y="336"/>
                  </a:cubicBezTo>
                  <a:cubicBezTo>
                    <a:pt x="96" y="336"/>
                    <a:pt x="96" y="336"/>
                    <a:pt x="96" y="336"/>
                  </a:cubicBezTo>
                  <a:cubicBezTo>
                    <a:pt x="91" y="336"/>
                    <a:pt x="88" y="332"/>
                    <a:pt x="88" y="3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Oval 137">
              <a:extLst>
                <a:ext uri="{FF2B5EF4-FFF2-40B4-BE49-F238E27FC236}">
                  <a16:creationId xmlns:a16="http://schemas.microsoft.com/office/drawing/2014/main" id="{AA27AE55-A17B-49B0-9661-AAD29AEAB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7825" y="1400175"/>
              <a:ext cx="53975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8">
              <a:extLst>
                <a:ext uri="{FF2B5EF4-FFF2-40B4-BE49-F238E27FC236}">
                  <a16:creationId xmlns:a16="http://schemas.microsoft.com/office/drawing/2014/main" id="{7549A8AC-4464-4AF0-BD13-3F6E86EA4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4650" y="1395413"/>
              <a:ext cx="61913" cy="66675"/>
            </a:xfrm>
            <a:custGeom>
              <a:avLst/>
              <a:gdLst>
                <a:gd name="T0" fmla="*/ 7 w 14"/>
                <a:gd name="T1" fmla="*/ 0 h 15"/>
                <a:gd name="T2" fmla="*/ 0 w 14"/>
                <a:gd name="T3" fmla="*/ 7 h 15"/>
                <a:gd name="T4" fmla="*/ 7 w 14"/>
                <a:gd name="T5" fmla="*/ 15 h 15"/>
                <a:gd name="T6" fmla="*/ 14 w 14"/>
                <a:gd name="T7" fmla="*/ 7 h 15"/>
                <a:gd name="T8" fmla="*/ 7 w 14"/>
                <a:gd name="T9" fmla="*/ 0 h 15"/>
                <a:gd name="T10" fmla="*/ 7 w 14"/>
                <a:gd name="T11" fmla="*/ 12 h 15"/>
                <a:gd name="T12" fmla="*/ 2 w 14"/>
                <a:gd name="T13" fmla="*/ 7 h 15"/>
                <a:gd name="T14" fmla="*/ 7 w 14"/>
                <a:gd name="T15" fmla="*/ 3 h 15"/>
                <a:gd name="T16" fmla="*/ 12 w 14"/>
                <a:gd name="T17" fmla="*/ 7 h 15"/>
                <a:gd name="T18" fmla="*/ 7 w 14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5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11" y="15"/>
                    <a:pt x="14" y="11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5" y="12"/>
                    <a:pt x="2" y="10"/>
                    <a:pt x="2" y="7"/>
                  </a:cubicBezTo>
                  <a:cubicBezTo>
                    <a:pt x="2" y="5"/>
                    <a:pt x="5" y="3"/>
                    <a:pt x="7" y="3"/>
                  </a:cubicBezTo>
                  <a:cubicBezTo>
                    <a:pt x="10" y="3"/>
                    <a:pt x="12" y="5"/>
                    <a:pt x="12" y="7"/>
                  </a:cubicBezTo>
                  <a:cubicBezTo>
                    <a:pt x="12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39">
              <a:extLst>
                <a:ext uri="{FF2B5EF4-FFF2-40B4-BE49-F238E27FC236}">
                  <a16:creationId xmlns:a16="http://schemas.microsoft.com/office/drawing/2014/main" id="{14B7ABF2-6A39-44F6-AAC7-E39DF834C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775" y="2414588"/>
              <a:ext cx="927100" cy="168275"/>
            </a:xfrm>
            <a:custGeom>
              <a:avLst/>
              <a:gdLst>
                <a:gd name="T0" fmla="*/ 206 w 208"/>
                <a:gd name="T1" fmla="*/ 0 h 38"/>
                <a:gd name="T2" fmla="*/ 206 w 208"/>
                <a:gd name="T3" fmla="*/ 28 h 38"/>
                <a:gd name="T4" fmla="*/ 198 w 208"/>
                <a:gd name="T5" fmla="*/ 36 h 38"/>
                <a:gd name="T6" fmla="*/ 0 w 208"/>
                <a:gd name="T7" fmla="*/ 36 h 38"/>
                <a:gd name="T8" fmla="*/ 0 w 208"/>
                <a:gd name="T9" fmla="*/ 38 h 38"/>
                <a:gd name="T10" fmla="*/ 198 w 208"/>
                <a:gd name="T11" fmla="*/ 38 h 38"/>
                <a:gd name="T12" fmla="*/ 208 w 208"/>
                <a:gd name="T13" fmla="*/ 28 h 38"/>
                <a:gd name="T14" fmla="*/ 208 w 208"/>
                <a:gd name="T15" fmla="*/ 0 h 38"/>
                <a:gd name="T16" fmla="*/ 206 w 208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38">
                  <a:moveTo>
                    <a:pt x="206" y="0"/>
                  </a:moveTo>
                  <a:cubicBezTo>
                    <a:pt x="206" y="28"/>
                    <a:pt x="206" y="28"/>
                    <a:pt x="206" y="28"/>
                  </a:cubicBezTo>
                  <a:cubicBezTo>
                    <a:pt x="206" y="32"/>
                    <a:pt x="202" y="36"/>
                    <a:pt x="198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204" y="38"/>
                    <a:pt x="208" y="34"/>
                    <a:pt x="208" y="28"/>
                  </a:cubicBezTo>
                  <a:cubicBezTo>
                    <a:pt x="208" y="0"/>
                    <a:pt x="208" y="0"/>
                    <a:pt x="208" y="0"/>
                  </a:cubicBezTo>
                  <a:lnTo>
                    <a:pt x="20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Oval 140">
              <a:extLst>
                <a:ext uri="{FF2B5EF4-FFF2-40B4-BE49-F238E27FC236}">
                  <a16:creationId xmlns:a16="http://schemas.microsoft.com/office/drawing/2014/main" id="{934BEAD6-F450-4774-9189-45A1CC6D0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125" y="2387600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41">
              <a:extLst>
                <a:ext uri="{FF2B5EF4-FFF2-40B4-BE49-F238E27FC236}">
                  <a16:creationId xmlns:a16="http://schemas.microsoft.com/office/drawing/2014/main" id="{7E928A29-824F-4083-972B-4D9466464E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2363" y="2382838"/>
              <a:ext cx="66675" cy="61913"/>
            </a:xfrm>
            <a:custGeom>
              <a:avLst/>
              <a:gdLst>
                <a:gd name="T0" fmla="*/ 7 w 15"/>
                <a:gd name="T1" fmla="*/ 0 h 14"/>
                <a:gd name="T2" fmla="*/ 0 w 15"/>
                <a:gd name="T3" fmla="*/ 7 h 14"/>
                <a:gd name="T4" fmla="*/ 7 w 15"/>
                <a:gd name="T5" fmla="*/ 14 h 14"/>
                <a:gd name="T6" fmla="*/ 15 w 15"/>
                <a:gd name="T7" fmla="*/ 7 h 14"/>
                <a:gd name="T8" fmla="*/ 7 w 15"/>
                <a:gd name="T9" fmla="*/ 0 h 14"/>
                <a:gd name="T10" fmla="*/ 7 w 15"/>
                <a:gd name="T11" fmla="*/ 12 h 14"/>
                <a:gd name="T12" fmla="*/ 2 w 15"/>
                <a:gd name="T13" fmla="*/ 7 h 14"/>
                <a:gd name="T14" fmla="*/ 7 w 15"/>
                <a:gd name="T15" fmla="*/ 2 h 14"/>
                <a:gd name="T16" fmla="*/ 12 w 15"/>
                <a:gd name="T17" fmla="*/ 7 h 14"/>
                <a:gd name="T18" fmla="*/ 7 w 15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4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1" y="14"/>
                    <a:pt x="15" y="11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5" y="12"/>
                    <a:pt x="2" y="10"/>
                    <a:pt x="2" y="7"/>
                  </a:cubicBezTo>
                  <a:cubicBezTo>
                    <a:pt x="2" y="4"/>
                    <a:pt x="5" y="2"/>
                    <a:pt x="7" y="2"/>
                  </a:cubicBezTo>
                  <a:cubicBezTo>
                    <a:pt x="10" y="2"/>
                    <a:pt x="12" y="4"/>
                    <a:pt x="12" y="7"/>
                  </a:cubicBezTo>
                  <a:cubicBezTo>
                    <a:pt x="12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Oval 142">
              <a:extLst>
                <a:ext uri="{FF2B5EF4-FFF2-40B4-BE49-F238E27FC236}">
                  <a16:creationId xmlns:a16="http://schemas.microsoft.com/office/drawing/2014/main" id="{BCF20F06-207B-47BC-8690-D7E989C73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7438" y="3008313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143">
              <a:extLst>
                <a:ext uri="{FF2B5EF4-FFF2-40B4-BE49-F238E27FC236}">
                  <a16:creationId xmlns:a16="http://schemas.microsoft.com/office/drawing/2014/main" id="{E7DCEBDD-5270-473F-9324-EF3B0BF28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2675" y="3003550"/>
              <a:ext cx="57150" cy="53975"/>
            </a:xfrm>
            <a:custGeom>
              <a:avLst/>
              <a:gdLst>
                <a:gd name="T0" fmla="*/ 6 w 13"/>
                <a:gd name="T1" fmla="*/ 0 h 12"/>
                <a:gd name="T2" fmla="*/ 0 w 13"/>
                <a:gd name="T3" fmla="*/ 6 h 12"/>
                <a:gd name="T4" fmla="*/ 6 w 13"/>
                <a:gd name="T5" fmla="*/ 12 h 12"/>
                <a:gd name="T6" fmla="*/ 13 w 13"/>
                <a:gd name="T7" fmla="*/ 6 h 12"/>
                <a:gd name="T8" fmla="*/ 6 w 13"/>
                <a:gd name="T9" fmla="*/ 0 h 12"/>
                <a:gd name="T10" fmla="*/ 6 w 13"/>
                <a:gd name="T11" fmla="*/ 10 h 12"/>
                <a:gd name="T12" fmla="*/ 2 w 13"/>
                <a:gd name="T13" fmla="*/ 6 h 12"/>
                <a:gd name="T14" fmla="*/ 6 w 13"/>
                <a:gd name="T15" fmla="*/ 2 h 12"/>
                <a:gd name="T16" fmla="*/ 10 w 13"/>
                <a:gd name="T17" fmla="*/ 6 h 12"/>
                <a:gd name="T18" fmla="*/ 6 w 13"/>
                <a:gd name="T1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2">
                  <a:moveTo>
                    <a:pt x="6" y="0"/>
                  </a:moveTo>
                  <a:cubicBezTo>
                    <a:pt x="3" y="0"/>
                    <a:pt x="0" y="2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10" y="12"/>
                    <a:pt x="13" y="9"/>
                    <a:pt x="13" y="6"/>
                  </a:cubicBezTo>
                  <a:cubicBezTo>
                    <a:pt x="13" y="2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4" y="10"/>
                    <a:pt x="2" y="8"/>
                    <a:pt x="2" y="6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9" y="2"/>
                    <a:pt x="10" y="4"/>
                    <a:pt x="10" y="6"/>
                  </a:cubicBezTo>
                  <a:cubicBezTo>
                    <a:pt x="10" y="8"/>
                    <a:pt x="9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Oval 144">
              <a:extLst>
                <a:ext uri="{FF2B5EF4-FFF2-40B4-BE49-F238E27FC236}">
                  <a16:creationId xmlns:a16="http://schemas.microsoft.com/office/drawing/2014/main" id="{8EF0E9B4-0558-420C-B3C6-B9F53EDC3D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9550" y="5086350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145">
              <a:extLst>
                <a:ext uri="{FF2B5EF4-FFF2-40B4-BE49-F238E27FC236}">
                  <a16:creationId xmlns:a16="http://schemas.microsoft.com/office/drawing/2014/main" id="{5D4FCCD9-9A46-4629-AB5B-F7A3427B5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1288" y="1258888"/>
              <a:ext cx="1168400" cy="1182688"/>
            </a:xfrm>
            <a:custGeom>
              <a:avLst/>
              <a:gdLst>
                <a:gd name="T0" fmla="*/ 201 w 262"/>
                <a:gd name="T1" fmla="*/ 185 h 267"/>
                <a:gd name="T2" fmla="*/ 201 w 262"/>
                <a:gd name="T3" fmla="*/ 145 h 267"/>
                <a:gd name="T4" fmla="*/ 195 w 262"/>
                <a:gd name="T5" fmla="*/ 139 h 267"/>
                <a:gd name="T6" fmla="*/ 147 w 262"/>
                <a:gd name="T7" fmla="*/ 139 h 267"/>
                <a:gd name="T8" fmla="*/ 141 w 262"/>
                <a:gd name="T9" fmla="*/ 145 h 267"/>
                <a:gd name="T10" fmla="*/ 141 w 262"/>
                <a:gd name="T11" fmla="*/ 256 h 267"/>
                <a:gd name="T12" fmla="*/ 133 w 262"/>
                <a:gd name="T13" fmla="*/ 265 h 267"/>
                <a:gd name="T14" fmla="*/ 60 w 262"/>
                <a:gd name="T15" fmla="*/ 265 h 267"/>
                <a:gd name="T16" fmla="*/ 52 w 262"/>
                <a:gd name="T17" fmla="*/ 256 h 267"/>
                <a:gd name="T18" fmla="*/ 52 w 262"/>
                <a:gd name="T19" fmla="*/ 219 h 267"/>
                <a:gd name="T20" fmla="*/ 60 w 262"/>
                <a:gd name="T21" fmla="*/ 210 h 267"/>
                <a:gd name="T22" fmla="*/ 91 w 262"/>
                <a:gd name="T23" fmla="*/ 210 h 267"/>
                <a:gd name="T24" fmla="*/ 97 w 262"/>
                <a:gd name="T25" fmla="*/ 204 h 267"/>
                <a:gd name="T26" fmla="*/ 97 w 262"/>
                <a:gd name="T27" fmla="*/ 69 h 267"/>
                <a:gd name="T28" fmla="*/ 91 w 262"/>
                <a:gd name="T29" fmla="*/ 63 h 267"/>
                <a:gd name="T30" fmla="*/ 29 w 262"/>
                <a:gd name="T31" fmla="*/ 63 h 267"/>
                <a:gd name="T32" fmla="*/ 23 w 262"/>
                <a:gd name="T33" fmla="*/ 69 h 267"/>
                <a:gd name="T34" fmla="*/ 23 w 262"/>
                <a:gd name="T35" fmla="*/ 93 h 267"/>
                <a:gd name="T36" fmla="*/ 15 w 262"/>
                <a:gd name="T37" fmla="*/ 101 h 267"/>
                <a:gd name="T38" fmla="*/ 11 w 262"/>
                <a:gd name="T39" fmla="*/ 101 h 267"/>
                <a:gd name="T40" fmla="*/ 2 w 262"/>
                <a:gd name="T41" fmla="*/ 93 h 267"/>
                <a:gd name="T42" fmla="*/ 2 w 262"/>
                <a:gd name="T43" fmla="*/ 0 h 267"/>
                <a:gd name="T44" fmla="*/ 0 w 262"/>
                <a:gd name="T45" fmla="*/ 0 h 267"/>
                <a:gd name="T46" fmla="*/ 0 w 262"/>
                <a:gd name="T47" fmla="*/ 93 h 267"/>
                <a:gd name="T48" fmla="*/ 11 w 262"/>
                <a:gd name="T49" fmla="*/ 103 h 267"/>
                <a:gd name="T50" fmla="*/ 15 w 262"/>
                <a:gd name="T51" fmla="*/ 103 h 267"/>
                <a:gd name="T52" fmla="*/ 25 w 262"/>
                <a:gd name="T53" fmla="*/ 93 h 267"/>
                <a:gd name="T54" fmla="*/ 25 w 262"/>
                <a:gd name="T55" fmla="*/ 69 h 267"/>
                <a:gd name="T56" fmla="*/ 29 w 262"/>
                <a:gd name="T57" fmla="*/ 65 h 267"/>
                <a:gd name="T58" fmla="*/ 91 w 262"/>
                <a:gd name="T59" fmla="*/ 65 h 267"/>
                <a:gd name="T60" fmla="*/ 95 w 262"/>
                <a:gd name="T61" fmla="*/ 69 h 267"/>
                <a:gd name="T62" fmla="*/ 95 w 262"/>
                <a:gd name="T63" fmla="*/ 204 h 267"/>
                <a:gd name="T64" fmla="*/ 91 w 262"/>
                <a:gd name="T65" fmla="*/ 208 h 267"/>
                <a:gd name="T66" fmla="*/ 60 w 262"/>
                <a:gd name="T67" fmla="*/ 208 h 267"/>
                <a:gd name="T68" fmla="*/ 50 w 262"/>
                <a:gd name="T69" fmla="*/ 219 h 267"/>
                <a:gd name="T70" fmla="*/ 50 w 262"/>
                <a:gd name="T71" fmla="*/ 256 h 267"/>
                <a:gd name="T72" fmla="*/ 60 w 262"/>
                <a:gd name="T73" fmla="*/ 267 h 267"/>
                <a:gd name="T74" fmla="*/ 133 w 262"/>
                <a:gd name="T75" fmla="*/ 267 h 267"/>
                <a:gd name="T76" fmla="*/ 144 w 262"/>
                <a:gd name="T77" fmla="*/ 256 h 267"/>
                <a:gd name="T78" fmla="*/ 144 w 262"/>
                <a:gd name="T79" fmla="*/ 145 h 267"/>
                <a:gd name="T80" fmla="*/ 147 w 262"/>
                <a:gd name="T81" fmla="*/ 141 h 267"/>
                <a:gd name="T82" fmla="*/ 195 w 262"/>
                <a:gd name="T83" fmla="*/ 141 h 267"/>
                <a:gd name="T84" fmla="*/ 199 w 262"/>
                <a:gd name="T85" fmla="*/ 145 h 267"/>
                <a:gd name="T86" fmla="*/ 199 w 262"/>
                <a:gd name="T87" fmla="*/ 185 h 267"/>
                <a:gd name="T88" fmla="*/ 209 w 262"/>
                <a:gd name="T89" fmla="*/ 195 h 267"/>
                <a:gd name="T90" fmla="*/ 262 w 262"/>
                <a:gd name="T91" fmla="*/ 195 h 267"/>
                <a:gd name="T92" fmla="*/ 262 w 262"/>
                <a:gd name="T93" fmla="*/ 193 h 267"/>
                <a:gd name="T94" fmla="*/ 209 w 262"/>
                <a:gd name="T95" fmla="*/ 193 h 267"/>
                <a:gd name="T96" fmla="*/ 201 w 262"/>
                <a:gd name="T97" fmla="*/ 185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2" h="267">
                  <a:moveTo>
                    <a:pt x="201" y="185"/>
                  </a:moveTo>
                  <a:cubicBezTo>
                    <a:pt x="201" y="145"/>
                    <a:pt x="201" y="145"/>
                    <a:pt x="201" y="145"/>
                  </a:cubicBezTo>
                  <a:cubicBezTo>
                    <a:pt x="201" y="142"/>
                    <a:pt x="198" y="139"/>
                    <a:pt x="195" y="139"/>
                  </a:cubicBezTo>
                  <a:cubicBezTo>
                    <a:pt x="147" y="139"/>
                    <a:pt x="147" y="139"/>
                    <a:pt x="147" y="139"/>
                  </a:cubicBezTo>
                  <a:cubicBezTo>
                    <a:pt x="144" y="139"/>
                    <a:pt x="141" y="142"/>
                    <a:pt x="141" y="145"/>
                  </a:cubicBezTo>
                  <a:cubicBezTo>
                    <a:pt x="141" y="256"/>
                    <a:pt x="141" y="256"/>
                    <a:pt x="141" y="256"/>
                  </a:cubicBezTo>
                  <a:cubicBezTo>
                    <a:pt x="141" y="261"/>
                    <a:pt x="138" y="265"/>
                    <a:pt x="133" y="265"/>
                  </a:cubicBezTo>
                  <a:cubicBezTo>
                    <a:pt x="60" y="265"/>
                    <a:pt x="60" y="265"/>
                    <a:pt x="60" y="265"/>
                  </a:cubicBezTo>
                  <a:cubicBezTo>
                    <a:pt x="55" y="265"/>
                    <a:pt x="52" y="261"/>
                    <a:pt x="52" y="256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14"/>
                    <a:pt x="55" y="210"/>
                    <a:pt x="60" y="210"/>
                  </a:cubicBezTo>
                  <a:cubicBezTo>
                    <a:pt x="91" y="210"/>
                    <a:pt x="91" y="210"/>
                    <a:pt x="91" y="210"/>
                  </a:cubicBezTo>
                  <a:cubicBezTo>
                    <a:pt x="94" y="210"/>
                    <a:pt x="97" y="208"/>
                    <a:pt x="97" y="204"/>
                  </a:cubicBezTo>
                  <a:cubicBezTo>
                    <a:pt x="97" y="69"/>
                    <a:pt x="97" y="69"/>
                    <a:pt x="97" y="69"/>
                  </a:cubicBezTo>
                  <a:cubicBezTo>
                    <a:pt x="97" y="66"/>
                    <a:pt x="94" y="63"/>
                    <a:pt x="91" y="63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26" y="63"/>
                    <a:pt x="23" y="66"/>
                    <a:pt x="23" y="69"/>
                  </a:cubicBezTo>
                  <a:cubicBezTo>
                    <a:pt x="23" y="93"/>
                    <a:pt x="23" y="93"/>
                    <a:pt x="23" y="93"/>
                  </a:cubicBezTo>
                  <a:cubicBezTo>
                    <a:pt x="23" y="97"/>
                    <a:pt x="19" y="101"/>
                    <a:pt x="15" y="101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6" y="101"/>
                    <a:pt x="2" y="97"/>
                    <a:pt x="2" y="9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9"/>
                    <a:pt x="5" y="103"/>
                    <a:pt x="11" y="103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20" y="103"/>
                    <a:pt x="25" y="99"/>
                    <a:pt x="25" y="93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5" y="67"/>
                    <a:pt x="27" y="65"/>
                    <a:pt x="29" y="65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3" y="65"/>
                    <a:pt x="95" y="67"/>
                    <a:pt x="95" y="69"/>
                  </a:cubicBezTo>
                  <a:cubicBezTo>
                    <a:pt x="95" y="204"/>
                    <a:pt x="95" y="204"/>
                    <a:pt x="95" y="204"/>
                  </a:cubicBezTo>
                  <a:cubicBezTo>
                    <a:pt x="95" y="206"/>
                    <a:pt x="93" y="208"/>
                    <a:pt x="91" y="208"/>
                  </a:cubicBezTo>
                  <a:cubicBezTo>
                    <a:pt x="60" y="208"/>
                    <a:pt x="60" y="208"/>
                    <a:pt x="60" y="208"/>
                  </a:cubicBezTo>
                  <a:cubicBezTo>
                    <a:pt x="54" y="208"/>
                    <a:pt x="50" y="213"/>
                    <a:pt x="50" y="219"/>
                  </a:cubicBezTo>
                  <a:cubicBezTo>
                    <a:pt x="50" y="256"/>
                    <a:pt x="50" y="256"/>
                    <a:pt x="50" y="256"/>
                  </a:cubicBezTo>
                  <a:cubicBezTo>
                    <a:pt x="50" y="262"/>
                    <a:pt x="54" y="267"/>
                    <a:pt x="60" y="267"/>
                  </a:cubicBezTo>
                  <a:cubicBezTo>
                    <a:pt x="133" y="267"/>
                    <a:pt x="133" y="267"/>
                    <a:pt x="133" y="267"/>
                  </a:cubicBezTo>
                  <a:cubicBezTo>
                    <a:pt x="139" y="267"/>
                    <a:pt x="144" y="262"/>
                    <a:pt x="144" y="256"/>
                  </a:cubicBezTo>
                  <a:cubicBezTo>
                    <a:pt x="144" y="145"/>
                    <a:pt x="144" y="145"/>
                    <a:pt x="144" y="145"/>
                  </a:cubicBezTo>
                  <a:cubicBezTo>
                    <a:pt x="144" y="143"/>
                    <a:pt x="145" y="141"/>
                    <a:pt x="147" y="141"/>
                  </a:cubicBezTo>
                  <a:cubicBezTo>
                    <a:pt x="195" y="141"/>
                    <a:pt x="195" y="141"/>
                    <a:pt x="195" y="141"/>
                  </a:cubicBezTo>
                  <a:cubicBezTo>
                    <a:pt x="197" y="141"/>
                    <a:pt x="199" y="143"/>
                    <a:pt x="199" y="145"/>
                  </a:cubicBezTo>
                  <a:cubicBezTo>
                    <a:pt x="199" y="185"/>
                    <a:pt x="199" y="185"/>
                    <a:pt x="199" y="185"/>
                  </a:cubicBezTo>
                  <a:cubicBezTo>
                    <a:pt x="199" y="191"/>
                    <a:pt x="203" y="195"/>
                    <a:pt x="209" y="195"/>
                  </a:cubicBezTo>
                  <a:cubicBezTo>
                    <a:pt x="262" y="195"/>
                    <a:pt x="262" y="195"/>
                    <a:pt x="262" y="195"/>
                  </a:cubicBezTo>
                  <a:cubicBezTo>
                    <a:pt x="262" y="193"/>
                    <a:pt x="262" y="193"/>
                    <a:pt x="262" y="193"/>
                  </a:cubicBezTo>
                  <a:cubicBezTo>
                    <a:pt x="209" y="193"/>
                    <a:pt x="209" y="193"/>
                    <a:pt x="209" y="193"/>
                  </a:cubicBezTo>
                  <a:cubicBezTo>
                    <a:pt x="205" y="193"/>
                    <a:pt x="201" y="189"/>
                    <a:pt x="201" y="1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Oval 146">
              <a:extLst>
                <a:ext uri="{FF2B5EF4-FFF2-40B4-BE49-F238E27FC236}">
                  <a16:creationId xmlns:a16="http://schemas.microsoft.com/office/drawing/2014/main" id="{AFD597E4-2798-4B48-8BF8-268D199AD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9575" y="216217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47">
              <a:extLst>
                <a:ext uri="{FF2B5EF4-FFF2-40B4-BE49-F238E27FC236}">
                  <a16:creationId xmlns:a16="http://schemas.microsoft.com/office/drawing/2014/main" id="{7F76152F-5B33-4501-98D9-F19AAF1506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4813" y="2157413"/>
              <a:ext cx="53975" cy="5397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9 h 12"/>
                <a:gd name="T12" fmla="*/ 2 w 12"/>
                <a:gd name="T13" fmla="*/ 6 h 12"/>
                <a:gd name="T14" fmla="*/ 6 w 12"/>
                <a:gd name="T15" fmla="*/ 2 h 12"/>
                <a:gd name="T16" fmla="*/ 9 w 12"/>
                <a:gd name="T17" fmla="*/ 6 h 12"/>
                <a:gd name="T18" fmla="*/ 6 w 12"/>
                <a:gd name="T1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2" y="0"/>
                    <a:pt x="0" y="2"/>
                    <a:pt x="0" y="6"/>
                  </a:cubicBezTo>
                  <a:cubicBezTo>
                    <a:pt x="0" y="9"/>
                    <a:pt x="2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2"/>
                    <a:pt x="9" y="0"/>
                    <a:pt x="6" y="0"/>
                  </a:cubicBezTo>
                  <a:close/>
                  <a:moveTo>
                    <a:pt x="6" y="9"/>
                  </a:moveTo>
                  <a:cubicBezTo>
                    <a:pt x="4" y="9"/>
                    <a:pt x="2" y="8"/>
                    <a:pt x="2" y="6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8" y="2"/>
                    <a:pt x="9" y="4"/>
                    <a:pt x="9" y="6"/>
                  </a:cubicBezTo>
                  <a:cubicBezTo>
                    <a:pt x="9" y="8"/>
                    <a:pt x="8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Oval 148">
              <a:extLst>
                <a:ext uri="{FF2B5EF4-FFF2-40B4-BE49-F238E27FC236}">
                  <a16:creationId xmlns:a16="http://schemas.microsoft.com/office/drawing/2014/main" id="{A79F822F-64F4-413A-9B62-17210AE231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1125" y="1217613"/>
              <a:ext cx="76200" cy="8096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49">
              <a:extLst>
                <a:ext uri="{FF2B5EF4-FFF2-40B4-BE49-F238E27FC236}">
                  <a16:creationId xmlns:a16="http://schemas.microsoft.com/office/drawing/2014/main" id="{7477DCBD-6A86-4A5A-A43D-FCC5EDCDD8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46838" y="1209675"/>
              <a:ext cx="98425" cy="96838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17 h 22"/>
                <a:gd name="T12" fmla="*/ 5 w 22"/>
                <a:gd name="T13" fmla="*/ 11 h 22"/>
                <a:gd name="T14" fmla="*/ 11 w 22"/>
                <a:gd name="T15" fmla="*/ 5 h 22"/>
                <a:gd name="T16" fmla="*/ 18 w 22"/>
                <a:gd name="T17" fmla="*/ 11 h 22"/>
                <a:gd name="T18" fmla="*/ 11 w 22"/>
                <a:gd name="T19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7"/>
                  </a:moveTo>
                  <a:cubicBezTo>
                    <a:pt x="8" y="17"/>
                    <a:pt x="5" y="15"/>
                    <a:pt x="5" y="11"/>
                  </a:cubicBezTo>
                  <a:cubicBezTo>
                    <a:pt x="5" y="7"/>
                    <a:pt x="8" y="5"/>
                    <a:pt x="11" y="5"/>
                  </a:cubicBezTo>
                  <a:cubicBezTo>
                    <a:pt x="15" y="5"/>
                    <a:pt x="18" y="7"/>
                    <a:pt x="18" y="11"/>
                  </a:cubicBezTo>
                  <a:cubicBezTo>
                    <a:pt x="18" y="15"/>
                    <a:pt x="15" y="17"/>
                    <a:pt x="11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Oval 150">
              <a:extLst>
                <a:ext uri="{FF2B5EF4-FFF2-40B4-BE49-F238E27FC236}">
                  <a16:creationId xmlns:a16="http://schemas.microsoft.com/office/drawing/2014/main" id="{CD6DD1CA-CAD1-4B2B-BCB7-578975AE4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2700" y="2090738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51">
              <a:extLst>
                <a:ext uri="{FF2B5EF4-FFF2-40B4-BE49-F238E27FC236}">
                  <a16:creationId xmlns:a16="http://schemas.microsoft.com/office/drawing/2014/main" id="{805CF6E9-07F3-4293-A951-222B91065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1811338"/>
              <a:ext cx="1839913" cy="209550"/>
            </a:xfrm>
            <a:custGeom>
              <a:avLst/>
              <a:gdLst>
                <a:gd name="T0" fmla="*/ 220 w 413"/>
                <a:gd name="T1" fmla="*/ 0 h 47"/>
                <a:gd name="T2" fmla="*/ 199 w 413"/>
                <a:gd name="T3" fmla="*/ 21 h 47"/>
                <a:gd name="T4" fmla="*/ 199 w 413"/>
                <a:gd name="T5" fmla="*/ 36 h 47"/>
                <a:gd name="T6" fmla="*/ 191 w 413"/>
                <a:gd name="T7" fmla="*/ 43 h 47"/>
                <a:gd name="T8" fmla="*/ 0 w 413"/>
                <a:gd name="T9" fmla="*/ 43 h 47"/>
                <a:gd name="T10" fmla="*/ 0 w 413"/>
                <a:gd name="T11" fmla="*/ 47 h 47"/>
                <a:gd name="T12" fmla="*/ 191 w 413"/>
                <a:gd name="T13" fmla="*/ 47 h 47"/>
                <a:gd name="T14" fmla="*/ 203 w 413"/>
                <a:gd name="T15" fmla="*/ 36 h 47"/>
                <a:gd name="T16" fmla="*/ 203 w 413"/>
                <a:gd name="T17" fmla="*/ 21 h 47"/>
                <a:gd name="T18" fmla="*/ 220 w 413"/>
                <a:gd name="T19" fmla="*/ 4 h 47"/>
                <a:gd name="T20" fmla="*/ 413 w 413"/>
                <a:gd name="T21" fmla="*/ 4 h 47"/>
                <a:gd name="T22" fmla="*/ 413 w 413"/>
                <a:gd name="T23" fmla="*/ 0 h 47"/>
                <a:gd name="T24" fmla="*/ 220 w 413"/>
                <a:gd name="T2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3" h="47">
                  <a:moveTo>
                    <a:pt x="220" y="0"/>
                  </a:moveTo>
                  <a:cubicBezTo>
                    <a:pt x="208" y="0"/>
                    <a:pt x="199" y="10"/>
                    <a:pt x="199" y="21"/>
                  </a:cubicBezTo>
                  <a:cubicBezTo>
                    <a:pt x="199" y="36"/>
                    <a:pt x="199" y="36"/>
                    <a:pt x="199" y="36"/>
                  </a:cubicBezTo>
                  <a:cubicBezTo>
                    <a:pt x="199" y="40"/>
                    <a:pt x="196" y="43"/>
                    <a:pt x="19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91" y="47"/>
                    <a:pt x="191" y="47"/>
                    <a:pt x="191" y="47"/>
                  </a:cubicBezTo>
                  <a:cubicBezTo>
                    <a:pt x="198" y="47"/>
                    <a:pt x="203" y="42"/>
                    <a:pt x="203" y="36"/>
                  </a:cubicBezTo>
                  <a:cubicBezTo>
                    <a:pt x="203" y="21"/>
                    <a:pt x="203" y="21"/>
                    <a:pt x="203" y="21"/>
                  </a:cubicBezTo>
                  <a:cubicBezTo>
                    <a:pt x="203" y="12"/>
                    <a:pt x="210" y="4"/>
                    <a:pt x="220" y="4"/>
                  </a:cubicBezTo>
                  <a:cubicBezTo>
                    <a:pt x="413" y="4"/>
                    <a:pt x="413" y="4"/>
                    <a:pt x="413" y="4"/>
                  </a:cubicBezTo>
                  <a:cubicBezTo>
                    <a:pt x="413" y="0"/>
                    <a:pt x="413" y="0"/>
                    <a:pt x="413" y="0"/>
                  </a:cubicBezTo>
                  <a:lnTo>
                    <a:pt x="2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Oval 152">
              <a:extLst>
                <a:ext uri="{FF2B5EF4-FFF2-40B4-BE49-F238E27FC236}">
                  <a16:creationId xmlns:a16="http://schemas.microsoft.com/office/drawing/2014/main" id="{247133A8-B8B2-46C6-AF39-527E200EE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2874963"/>
              <a:ext cx="57150" cy="6191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Oval 153">
              <a:extLst>
                <a:ext uri="{FF2B5EF4-FFF2-40B4-BE49-F238E27FC236}">
                  <a16:creationId xmlns:a16="http://schemas.microsoft.com/office/drawing/2014/main" id="{2D5ED9BA-26F2-4C62-A553-9828AF1E5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5775" y="447675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54">
              <a:extLst>
                <a:ext uri="{FF2B5EF4-FFF2-40B4-BE49-F238E27FC236}">
                  <a16:creationId xmlns:a16="http://schemas.microsoft.com/office/drawing/2014/main" id="{A96CAEC1-56B9-4722-8155-472899AC3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0675" y="477838"/>
              <a:ext cx="377825" cy="2428875"/>
            </a:xfrm>
            <a:custGeom>
              <a:avLst/>
              <a:gdLst>
                <a:gd name="T0" fmla="*/ 65 w 85"/>
                <a:gd name="T1" fmla="*/ 110 h 548"/>
                <a:gd name="T2" fmla="*/ 53 w 85"/>
                <a:gd name="T3" fmla="*/ 110 h 548"/>
                <a:gd name="T4" fmla="*/ 45 w 85"/>
                <a:gd name="T5" fmla="*/ 101 h 548"/>
                <a:gd name="T6" fmla="*/ 45 w 85"/>
                <a:gd name="T7" fmla="*/ 0 h 548"/>
                <a:gd name="T8" fmla="*/ 43 w 85"/>
                <a:gd name="T9" fmla="*/ 0 h 548"/>
                <a:gd name="T10" fmla="*/ 43 w 85"/>
                <a:gd name="T11" fmla="*/ 101 h 548"/>
                <a:gd name="T12" fmla="*/ 53 w 85"/>
                <a:gd name="T13" fmla="*/ 112 h 548"/>
                <a:gd name="T14" fmla="*/ 65 w 85"/>
                <a:gd name="T15" fmla="*/ 112 h 548"/>
                <a:gd name="T16" fmla="*/ 83 w 85"/>
                <a:gd name="T17" fmla="*/ 129 h 548"/>
                <a:gd name="T18" fmla="*/ 83 w 85"/>
                <a:gd name="T19" fmla="*/ 194 h 548"/>
                <a:gd name="T20" fmla="*/ 65 w 85"/>
                <a:gd name="T21" fmla="*/ 212 h 548"/>
                <a:gd name="T22" fmla="*/ 10 w 85"/>
                <a:gd name="T23" fmla="*/ 212 h 548"/>
                <a:gd name="T24" fmla="*/ 0 w 85"/>
                <a:gd name="T25" fmla="*/ 223 h 548"/>
                <a:gd name="T26" fmla="*/ 0 w 85"/>
                <a:gd name="T27" fmla="*/ 548 h 548"/>
                <a:gd name="T28" fmla="*/ 2 w 85"/>
                <a:gd name="T29" fmla="*/ 548 h 548"/>
                <a:gd name="T30" fmla="*/ 2 w 85"/>
                <a:gd name="T31" fmla="*/ 223 h 548"/>
                <a:gd name="T32" fmla="*/ 10 w 85"/>
                <a:gd name="T33" fmla="*/ 215 h 548"/>
                <a:gd name="T34" fmla="*/ 65 w 85"/>
                <a:gd name="T35" fmla="*/ 214 h 548"/>
                <a:gd name="T36" fmla="*/ 85 w 85"/>
                <a:gd name="T37" fmla="*/ 194 h 548"/>
                <a:gd name="T38" fmla="*/ 85 w 85"/>
                <a:gd name="T39" fmla="*/ 129 h 548"/>
                <a:gd name="T40" fmla="*/ 65 w 85"/>
                <a:gd name="T41" fmla="*/ 11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5" h="548">
                  <a:moveTo>
                    <a:pt x="65" y="110"/>
                  </a:moveTo>
                  <a:cubicBezTo>
                    <a:pt x="53" y="110"/>
                    <a:pt x="53" y="110"/>
                    <a:pt x="53" y="110"/>
                  </a:cubicBezTo>
                  <a:cubicBezTo>
                    <a:pt x="49" y="110"/>
                    <a:pt x="45" y="106"/>
                    <a:pt x="45" y="101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01"/>
                    <a:pt x="43" y="101"/>
                    <a:pt x="43" y="101"/>
                  </a:cubicBezTo>
                  <a:cubicBezTo>
                    <a:pt x="43" y="107"/>
                    <a:pt x="47" y="112"/>
                    <a:pt x="53" y="112"/>
                  </a:cubicBezTo>
                  <a:cubicBezTo>
                    <a:pt x="65" y="112"/>
                    <a:pt x="65" y="112"/>
                    <a:pt x="65" y="112"/>
                  </a:cubicBezTo>
                  <a:cubicBezTo>
                    <a:pt x="75" y="112"/>
                    <a:pt x="83" y="120"/>
                    <a:pt x="83" y="129"/>
                  </a:cubicBezTo>
                  <a:cubicBezTo>
                    <a:pt x="83" y="194"/>
                    <a:pt x="83" y="194"/>
                    <a:pt x="83" y="194"/>
                  </a:cubicBezTo>
                  <a:cubicBezTo>
                    <a:pt x="83" y="204"/>
                    <a:pt x="75" y="212"/>
                    <a:pt x="65" y="212"/>
                  </a:cubicBezTo>
                  <a:cubicBezTo>
                    <a:pt x="10" y="212"/>
                    <a:pt x="10" y="212"/>
                    <a:pt x="10" y="212"/>
                  </a:cubicBezTo>
                  <a:cubicBezTo>
                    <a:pt x="4" y="212"/>
                    <a:pt x="0" y="217"/>
                    <a:pt x="0" y="223"/>
                  </a:cubicBezTo>
                  <a:cubicBezTo>
                    <a:pt x="0" y="548"/>
                    <a:pt x="0" y="548"/>
                    <a:pt x="0" y="548"/>
                  </a:cubicBezTo>
                  <a:cubicBezTo>
                    <a:pt x="2" y="548"/>
                    <a:pt x="2" y="548"/>
                    <a:pt x="2" y="548"/>
                  </a:cubicBezTo>
                  <a:cubicBezTo>
                    <a:pt x="2" y="223"/>
                    <a:pt x="2" y="223"/>
                    <a:pt x="2" y="223"/>
                  </a:cubicBezTo>
                  <a:cubicBezTo>
                    <a:pt x="2" y="218"/>
                    <a:pt x="6" y="215"/>
                    <a:pt x="10" y="215"/>
                  </a:cubicBezTo>
                  <a:cubicBezTo>
                    <a:pt x="65" y="214"/>
                    <a:pt x="65" y="214"/>
                    <a:pt x="65" y="214"/>
                  </a:cubicBezTo>
                  <a:cubicBezTo>
                    <a:pt x="76" y="214"/>
                    <a:pt x="85" y="205"/>
                    <a:pt x="85" y="194"/>
                  </a:cubicBezTo>
                  <a:cubicBezTo>
                    <a:pt x="85" y="129"/>
                    <a:pt x="85" y="129"/>
                    <a:pt x="85" y="129"/>
                  </a:cubicBezTo>
                  <a:cubicBezTo>
                    <a:pt x="85" y="118"/>
                    <a:pt x="76" y="110"/>
                    <a:pt x="65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Oval 155">
              <a:extLst>
                <a:ext uri="{FF2B5EF4-FFF2-40B4-BE49-F238E27FC236}">
                  <a16:creationId xmlns:a16="http://schemas.microsoft.com/office/drawing/2014/main" id="{B3A46DE1-C00D-41C8-8141-AED6B7747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6950" y="2528888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56">
              <a:extLst>
                <a:ext uri="{FF2B5EF4-FFF2-40B4-BE49-F238E27FC236}">
                  <a16:creationId xmlns:a16="http://schemas.microsoft.com/office/drawing/2014/main" id="{F5939CDD-D926-4D02-B55D-E18BB9F1A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4700" y="2179638"/>
              <a:ext cx="1514475" cy="376238"/>
            </a:xfrm>
            <a:custGeom>
              <a:avLst/>
              <a:gdLst>
                <a:gd name="T0" fmla="*/ 259 w 340"/>
                <a:gd name="T1" fmla="*/ 65 h 85"/>
                <a:gd name="T2" fmla="*/ 258 w 340"/>
                <a:gd name="T3" fmla="*/ 10 h 85"/>
                <a:gd name="T4" fmla="*/ 248 w 340"/>
                <a:gd name="T5" fmla="*/ 0 h 85"/>
                <a:gd name="T6" fmla="*/ 0 w 340"/>
                <a:gd name="T7" fmla="*/ 0 h 85"/>
                <a:gd name="T8" fmla="*/ 0 w 340"/>
                <a:gd name="T9" fmla="*/ 2 h 85"/>
                <a:gd name="T10" fmla="*/ 248 w 340"/>
                <a:gd name="T11" fmla="*/ 2 h 85"/>
                <a:gd name="T12" fmla="*/ 256 w 340"/>
                <a:gd name="T13" fmla="*/ 10 h 85"/>
                <a:gd name="T14" fmla="*/ 257 w 340"/>
                <a:gd name="T15" fmla="*/ 65 h 85"/>
                <a:gd name="T16" fmla="*/ 277 w 340"/>
                <a:gd name="T17" fmla="*/ 85 h 85"/>
                <a:gd name="T18" fmla="*/ 340 w 340"/>
                <a:gd name="T19" fmla="*/ 85 h 85"/>
                <a:gd name="T20" fmla="*/ 340 w 340"/>
                <a:gd name="T21" fmla="*/ 83 h 85"/>
                <a:gd name="T22" fmla="*/ 277 w 340"/>
                <a:gd name="T23" fmla="*/ 83 h 85"/>
                <a:gd name="T24" fmla="*/ 259 w 340"/>
                <a:gd name="T25" fmla="*/ 6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0" h="85">
                  <a:moveTo>
                    <a:pt x="259" y="65"/>
                  </a:moveTo>
                  <a:cubicBezTo>
                    <a:pt x="258" y="10"/>
                    <a:pt x="258" y="10"/>
                    <a:pt x="258" y="10"/>
                  </a:cubicBezTo>
                  <a:cubicBezTo>
                    <a:pt x="258" y="4"/>
                    <a:pt x="253" y="0"/>
                    <a:pt x="24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48" y="2"/>
                    <a:pt x="248" y="2"/>
                    <a:pt x="248" y="2"/>
                  </a:cubicBezTo>
                  <a:cubicBezTo>
                    <a:pt x="252" y="2"/>
                    <a:pt x="256" y="6"/>
                    <a:pt x="256" y="10"/>
                  </a:cubicBezTo>
                  <a:cubicBezTo>
                    <a:pt x="257" y="65"/>
                    <a:pt x="257" y="65"/>
                    <a:pt x="257" y="65"/>
                  </a:cubicBezTo>
                  <a:cubicBezTo>
                    <a:pt x="257" y="76"/>
                    <a:pt x="266" y="85"/>
                    <a:pt x="277" y="85"/>
                  </a:cubicBezTo>
                  <a:cubicBezTo>
                    <a:pt x="340" y="85"/>
                    <a:pt x="340" y="85"/>
                    <a:pt x="340" y="85"/>
                  </a:cubicBezTo>
                  <a:cubicBezTo>
                    <a:pt x="340" y="83"/>
                    <a:pt x="340" y="83"/>
                    <a:pt x="340" y="83"/>
                  </a:cubicBezTo>
                  <a:cubicBezTo>
                    <a:pt x="277" y="83"/>
                    <a:pt x="277" y="83"/>
                    <a:pt x="277" y="83"/>
                  </a:cubicBezTo>
                  <a:cubicBezTo>
                    <a:pt x="267" y="83"/>
                    <a:pt x="259" y="75"/>
                    <a:pt x="259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Oval 157">
              <a:extLst>
                <a:ext uri="{FF2B5EF4-FFF2-40B4-BE49-F238E27FC236}">
                  <a16:creationId xmlns:a16="http://schemas.microsoft.com/office/drawing/2014/main" id="{47153CEF-A736-4DC7-A7A7-2C4D4EA72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0225" y="1971675"/>
              <a:ext cx="79375" cy="793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158">
              <a:extLst>
                <a:ext uri="{FF2B5EF4-FFF2-40B4-BE49-F238E27FC236}">
                  <a16:creationId xmlns:a16="http://schemas.microsoft.com/office/drawing/2014/main" id="{9ED74452-338F-4799-92E1-6B50E223AE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0700" y="1962150"/>
              <a:ext cx="98425" cy="98425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19 h 22"/>
                <a:gd name="T12" fmla="*/ 3 w 22"/>
                <a:gd name="T13" fmla="*/ 11 h 22"/>
                <a:gd name="T14" fmla="*/ 11 w 22"/>
                <a:gd name="T15" fmla="*/ 3 h 22"/>
                <a:gd name="T16" fmla="*/ 19 w 22"/>
                <a:gd name="T17" fmla="*/ 11 h 22"/>
                <a:gd name="T18" fmla="*/ 11 w 22"/>
                <a:gd name="T19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9"/>
                  </a:moveTo>
                  <a:cubicBezTo>
                    <a:pt x="7" y="19"/>
                    <a:pt x="3" y="15"/>
                    <a:pt x="3" y="11"/>
                  </a:cubicBezTo>
                  <a:cubicBezTo>
                    <a:pt x="3" y="7"/>
                    <a:pt x="7" y="3"/>
                    <a:pt x="11" y="3"/>
                  </a:cubicBezTo>
                  <a:cubicBezTo>
                    <a:pt x="15" y="3"/>
                    <a:pt x="19" y="7"/>
                    <a:pt x="19" y="11"/>
                  </a:cubicBezTo>
                  <a:cubicBezTo>
                    <a:pt x="19" y="15"/>
                    <a:pt x="15" y="19"/>
                    <a:pt x="11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Oval 159">
              <a:extLst>
                <a:ext uri="{FF2B5EF4-FFF2-40B4-BE49-F238E27FC236}">
                  <a16:creationId xmlns:a16="http://schemas.microsoft.com/office/drawing/2014/main" id="{CC8AC833-81CB-4A1B-BC73-6E82EF14DB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6475" y="1984375"/>
              <a:ext cx="53975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160">
              <a:extLst>
                <a:ext uri="{FF2B5EF4-FFF2-40B4-BE49-F238E27FC236}">
                  <a16:creationId xmlns:a16="http://schemas.microsoft.com/office/drawing/2014/main" id="{69ED7EDD-0F44-4731-8E18-44413AAA96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6950" y="1979613"/>
              <a:ext cx="66675" cy="66675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  <a:gd name="T10" fmla="*/ 8 w 15"/>
                <a:gd name="T11" fmla="*/ 12 h 15"/>
                <a:gd name="T12" fmla="*/ 3 w 15"/>
                <a:gd name="T13" fmla="*/ 7 h 15"/>
                <a:gd name="T14" fmla="*/ 8 w 15"/>
                <a:gd name="T15" fmla="*/ 2 h 15"/>
                <a:gd name="T16" fmla="*/ 13 w 15"/>
                <a:gd name="T17" fmla="*/ 7 h 15"/>
                <a:gd name="T18" fmla="*/ 8 w 15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5"/>
                    <a:pt x="8" y="15"/>
                  </a:cubicBezTo>
                  <a:cubicBezTo>
                    <a:pt x="12" y="15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7"/>
                  </a:cubicBezTo>
                  <a:cubicBezTo>
                    <a:pt x="3" y="4"/>
                    <a:pt x="5" y="2"/>
                    <a:pt x="8" y="2"/>
                  </a:cubicBezTo>
                  <a:cubicBezTo>
                    <a:pt x="11" y="2"/>
                    <a:pt x="13" y="4"/>
                    <a:pt x="13" y="7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Oval 161">
              <a:extLst>
                <a:ext uri="{FF2B5EF4-FFF2-40B4-BE49-F238E27FC236}">
                  <a16:creationId xmlns:a16="http://schemas.microsoft.com/office/drawing/2014/main" id="{C952A66C-895C-4986-A676-6E739DA3B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2463800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162">
              <a:extLst>
                <a:ext uri="{FF2B5EF4-FFF2-40B4-BE49-F238E27FC236}">
                  <a16:creationId xmlns:a16="http://schemas.microsoft.com/office/drawing/2014/main" id="{4D84F36F-DB42-43DD-AF30-DCFD0CE36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38925" y="2459038"/>
              <a:ext cx="66675" cy="66675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8 h 15"/>
                <a:gd name="T4" fmla="*/ 8 w 15"/>
                <a:gd name="T5" fmla="*/ 15 h 15"/>
                <a:gd name="T6" fmla="*/ 15 w 15"/>
                <a:gd name="T7" fmla="*/ 8 h 15"/>
                <a:gd name="T8" fmla="*/ 8 w 15"/>
                <a:gd name="T9" fmla="*/ 0 h 15"/>
                <a:gd name="T10" fmla="*/ 8 w 15"/>
                <a:gd name="T11" fmla="*/ 12 h 15"/>
                <a:gd name="T12" fmla="*/ 3 w 15"/>
                <a:gd name="T13" fmla="*/ 8 h 15"/>
                <a:gd name="T14" fmla="*/ 8 w 15"/>
                <a:gd name="T15" fmla="*/ 3 h 15"/>
                <a:gd name="T16" fmla="*/ 12 w 15"/>
                <a:gd name="T17" fmla="*/ 8 h 15"/>
                <a:gd name="T18" fmla="*/ 8 w 15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2" y="15"/>
                    <a:pt x="15" y="12"/>
                    <a:pt x="15" y="8"/>
                  </a:cubicBezTo>
                  <a:cubicBezTo>
                    <a:pt x="15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2" y="5"/>
                    <a:pt x="12" y="8"/>
                  </a:cubicBezTo>
                  <a:cubicBezTo>
                    <a:pt x="12" y="10"/>
                    <a:pt x="10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163">
              <a:extLst>
                <a:ext uri="{FF2B5EF4-FFF2-40B4-BE49-F238E27FC236}">
                  <a16:creationId xmlns:a16="http://schemas.microsoft.com/office/drawing/2014/main" id="{EFB67F9F-2A8B-44B6-890B-11586C717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1643063"/>
              <a:ext cx="58738" cy="150813"/>
            </a:xfrm>
            <a:custGeom>
              <a:avLst/>
              <a:gdLst>
                <a:gd name="T0" fmla="*/ 9 w 13"/>
                <a:gd name="T1" fmla="*/ 0 h 34"/>
                <a:gd name="T2" fmla="*/ 4 w 13"/>
                <a:gd name="T3" fmla="*/ 0 h 34"/>
                <a:gd name="T4" fmla="*/ 0 w 13"/>
                <a:gd name="T5" fmla="*/ 4 h 34"/>
                <a:gd name="T6" fmla="*/ 0 w 13"/>
                <a:gd name="T7" fmla="*/ 30 h 34"/>
                <a:gd name="T8" fmla="*/ 4 w 13"/>
                <a:gd name="T9" fmla="*/ 34 h 34"/>
                <a:gd name="T10" fmla="*/ 9 w 13"/>
                <a:gd name="T11" fmla="*/ 34 h 34"/>
                <a:gd name="T12" fmla="*/ 13 w 13"/>
                <a:gd name="T13" fmla="*/ 30 h 34"/>
                <a:gd name="T14" fmla="*/ 13 w 13"/>
                <a:gd name="T15" fmla="*/ 4 h 34"/>
                <a:gd name="T16" fmla="*/ 9 w 13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34">
                  <a:moveTo>
                    <a:pt x="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2" y="34"/>
                    <a:pt x="4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1" y="34"/>
                    <a:pt x="13" y="32"/>
                    <a:pt x="13" y="30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"/>
                    <a:pt x="11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164">
              <a:extLst>
                <a:ext uri="{FF2B5EF4-FFF2-40B4-BE49-F238E27FC236}">
                  <a16:creationId xmlns:a16="http://schemas.microsoft.com/office/drawing/2014/main" id="{6FD6F23E-4650-4DE8-A21F-94E850E4F6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83400" y="1639888"/>
              <a:ext cx="71438" cy="158750"/>
            </a:xfrm>
            <a:custGeom>
              <a:avLst/>
              <a:gdLst>
                <a:gd name="T0" fmla="*/ 10 w 16"/>
                <a:gd name="T1" fmla="*/ 0 h 36"/>
                <a:gd name="T2" fmla="*/ 5 w 16"/>
                <a:gd name="T3" fmla="*/ 0 h 36"/>
                <a:gd name="T4" fmla="*/ 0 w 16"/>
                <a:gd name="T5" fmla="*/ 5 h 36"/>
                <a:gd name="T6" fmla="*/ 0 w 16"/>
                <a:gd name="T7" fmla="*/ 31 h 36"/>
                <a:gd name="T8" fmla="*/ 5 w 16"/>
                <a:gd name="T9" fmla="*/ 36 h 36"/>
                <a:gd name="T10" fmla="*/ 10 w 16"/>
                <a:gd name="T11" fmla="*/ 36 h 36"/>
                <a:gd name="T12" fmla="*/ 16 w 16"/>
                <a:gd name="T13" fmla="*/ 31 h 36"/>
                <a:gd name="T14" fmla="*/ 16 w 16"/>
                <a:gd name="T15" fmla="*/ 5 h 36"/>
                <a:gd name="T16" fmla="*/ 10 w 16"/>
                <a:gd name="T17" fmla="*/ 0 h 36"/>
                <a:gd name="T18" fmla="*/ 13 w 16"/>
                <a:gd name="T19" fmla="*/ 31 h 36"/>
                <a:gd name="T20" fmla="*/ 10 w 16"/>
                <a:gd name="T21" fmla="*/ 33 h 36"/>
                <a:gd name="T22" fmla="*/ 5 w 16"/>
                <a:gd name="T23" fmla="*/ 33 h 36"/>
                <a:gd name="T24" fmla="*/ 3 w 16"/>
                <a:gd name="T25" fmla="*/ 31 h 36"/>
                <a:gd name="T26" fmla="*/ 3 w 16"/>
                <a:gd name="T27" fmla="*/ 5 h 36"/>
                <a:gd name="T28" fmla="*/ 5 w 16"/>
                <a:gd name="T29" fmla="*/ 3 h 36"/>
                <a:gd name="T30" fmla="*/ 10 w 16"/>
                <a:gd name="T31" fmla="*/ 3 h 36"/>
                <a:gd name="T32" fmla="*/ 13 w 16"/>
                <a:gd name="T33" fmla="*/ 5 h 36"/>
                <a:gd name="T34" fmla="*/ 13 w 16"/>
                <a:gd name="T35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36">
                  <a:moveTo>
                    <a:pt x="1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4"/>
                    <a:pt x="2" y="36"/>
                    <a:pt x="5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3" y="36"/>
                    <a:pt x="16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2"/>
                    <a:pt x="13" y="0"/>
                    <a:pt x="10" y="0"/>
                  </a:cubicBezTo>
                  <a:close/>
                  <a:moveTo>
                    <a:pt x="13" y="31"/>
                  </a:moveTo>
                  <a:cubicBezTo>
                    <a:pt x="13" y="32"/>
                    <a:pt x="12" y="33"/>
                    <a:pt x="10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4" y="33"/>
                    <a:pt x="3" y="32"/>
                    <a:pt x="3" y="31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2" y="3"/>
                    <a:pt x="13" y="4"/>
                    <a:pt x="13" y="5"/>
                  </a:cubicBezTo>
                  <a:lnTo>
                    <a:pt x="13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165">
              <a:extLst>
                <a:ext uri="{FF2B5EF4-FFF2-40B4-BE49-F238E27FC236}">
                  <a16:creationId xmlns:a16="http://schemas.microsoft.com/office/drawing/2014/main" id="{7D08AEEC-91E8-42AB-B17C-13E6BCB8C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1825" y="2290763"/>
              <a:ext cx="39688" cy="119063"/>
            </a:xfrm>
            <a:custGeom>
              <a:avLst/>
              <a:gdLst>
                <a:gd name="T0" fmla="*/ 7 w 9"/>
                <a:gd name="T1" fmla="*/ 0 h 27"/>
                <a:gd name="T2" fmla="*/ 2 w 9"/>
                <a:gd name="T3" fmla="*/ 0 h 27"/>
                <a:gd name="T4" fmla="*/ 0 w 9"/>
                <a:gd name="T5" fmla="*/ 2 h 27"/>
                <a:gd name="T6" fmla="*/ 0 w 9"/>
                <a:gd name="T7" fmla="*/ 25 h 27"/>
                <a:gd name="T8" fmla="*/ 2 w 9"/>
                <a:gd name="T9" fmla="*/ 27 h 27"/>
                <a:gd name="T10" fmla="*/ 7 w 9"/>
                <a:gd name="T11" fmla="*/ 27 h 27"/>
                <a:gd name="T12" fmla="*/ 9 w 9"/>
                <a:gd name="T13" fmla="*/ 25 h 27"/>
                <a:gd name="T14" fmla="*/ 9 w 9"/>
                <a:gd name="T15" fmla="*/ 2 h 27"/>
                <a:gd name="T16" fmla="*/ 7 w 9"/>
                <a:gd name="T1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7">
                  <a:moveTo>
                    <a:pt x="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166">
              <a:extLst>
                <a:ext uri="{FF2B5EF4-FFF2-40B4-BE49-F238E27FC236}">
                  <a16:creationId xmlns:a16="http://schemas.microsoft.com/office/drawing/2014/main" id="{C1B2265D-2D35-4C69-9E90-2A1EC619A4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47063" y="2281238"/>
              <a:ext cx="49213" cy="133350"/>
            </a:xfrm>
            <a:custGeom>
              <a:avLst/>
              <a:gdLst>
                <a:gd name="T0" fmla="*/ 8 w 11"/>
                <a:gd name="T1" fmla="*/ 0 h 30"/>
                <a:gd name="T2" fmla="*/ 3 w 11"/>
                <a:gd name="T3" fmla="*/ 0 h 30"/>
                <a:gd name="T4" fmla="*/ 0 w 11"/>
                <a:gd name="T5" fmla="*/ 4 h 30"/>
                <a:gd name="T6" fmla="*/ 0 w 11"/>
                <a:gd name="T7" fmla="*/ 27 h 30"/>
                <a:gd name="T8" fmla="*/ 3 w 11"/>
                <a:gd name="T9" fmla="*/ 30 h 30"/>
                <a:gd name="T10" fmla="*/ 8 w 11"/>
                <a:gd name="T11" fmla="*/ 30 h 30"/>
                <a:gd name="T12" fmla="*/ 11 w 11"/>
                <a:gd name="T13" fmla="*/ 27 h 30"/>
                <a:gd name="T14" fmla="*/ 11 w 11"/>
                <a:gd name="T15" fmla="*/ 4 h 30"/>
                <a:gd name="T16" fmla="*/ 8 w 11"/>
                <a:gd name="T17" fmla="*/ 0 h 30"/>
                <a:gd name="T18" fmla="*/ 9 w 11"/>
                <a:gd name="T19" fmla="*/ 27 h 30"/>
                <a:gd name="T20" fmla="*/ 8 w 11"/>
                <a:gd name="T21" fmla="*/ 28 h 30"/>
                <a:gd name="T22" fmla="*/ 3 w 11"/>
                <a:gd name="T23" fmla="*/ 28 h 30"/>
                <a:gd name="T24" fmla="*/ 2 w 11"/>
                <a:gd name="T25" fmla="*/ 27 h 30"/>
                <a:gd name="T26" fmla="*/ 2 w 11"/>
                <a:gd name="T27" fmla="*/ 4 h 30"/>
                <a:gd name="T28" fmla="*/ 3 w 11"/>
                <a:gd name="T29" fmla="*/ 3 h 30"/>
                <a:gd name="T30" fmla="*/ 8 w 11"/>
                <a:gd name="T31" fmla="*/ 3 h 30"/>
                <a:gd name="T32" fmla="*/ 9 w 11"/>
                <a:gd name="T33" fmla="*/ 4 h 30"/>
                <a:gd name="T34" fmla="*/ 9 w 11"/>
                <a:gd name="T35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" h="30">
                  <a:moveTo>
                    <a:pt x="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9"/>
                    <a:pt x="1" y="30"/>
                    <a:pt x="3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2"/>
                    <a:pt x="10" y="0"/>
                    <a:pt x="8" y="0"/>
                  </a:cubicBezTo>
                  <a:close/>
                  <a:moveTo>
                    <a:pt x="9" y="27"/>
                  </a:moveTo>
                  <a:cubicBezTo>
                    <a:pt x="9" y="28"/>
                    <a:pt x="8" y="28"/>
                    <a:pt x="8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8"/>
                    <a:pt x="2" y="28"/>
                    <a:pt x="2" y="27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9" y="3"/>
                    <a:pt x="9" y="4"/>
                  </a:cubicBezTo>
                  <a:lnTo>
                    <a:pt x="9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Oval 167">
              <a:extLst>
                <a:ext uri="{FF2B5EF4-FFF2-40B4-BE49-F238E27FC236}">
                  <a16:creationId xmlns:a16="http://schemas.microsoft.com/office/drawing/2014/main" id="{CCF77589-AF0A-4ADE-B3F1-A314D3B63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5488" y="2379663"/>
              <a:ext cx="84138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68">
              <a:extLst>
                <a:ext uri="{FF2B5EF4-FFF2-40B4-BE49-F238E27FC236}">
                  <a16:creationId xmlns:a16="http://schemas.microsoft.com/office/drawing/2014/main" id="{8947015E-A34F-40A9-85E0-70A7CCB6D8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67550" y="2370138"/>
              <a:ext cx="101600" cy="101600"/>
            </a:xfrm>
            <a:custGeom>
              <a:avLst/>
              <a:gdLst>
                <a:gd name="T0" fmla="*/ 11 w 23"/>
                <a:gd name="T1" fmla="*/ 0 h 23"/>
                <a:gd name="T2" fmla="*/ 0 w 23"/>
                <a:gd name="T3" fmla="*/ 11 h 23"/>
                <a:gd name="T4" fmla="*/ 11 w 23"/>
                <a:gd name="T5" fmla="*/ 23 h 23"/>
                <a:gd name="T6" fmla="*/ 23 w 23"/>
                <a:gd name="T7" fmla="*/ 11 h 23"/>
                <a:gd name="T8" fmla="*/ 11 w 23"/>
                <a:gd name="T9" fmla="*/ 0 h 23"/>
                <a:gd name="T10" fmla="*/ 11 w 23"/>
                <a:gd name="T11" fmla="*/ 19 h 23"/>
                <a:gd name="T12" fmla="*/ 4 w 23"/>
                <a:gd name="T13" fmla="*/ 11 h 23"/>
                <a:gd name="T14" fmla="*/ 11 w 23"/>
                <a:gd name="T15" fmla="*/ 4 h 23"/>
                <a:gd name="T16" fmla="*/ 19 w 23"/>
                <a:gd name="T17" fmla="*/ 11 h 23"/>
                <a:gd name="T18" fmla="*/ 11 w 23"/>
                <a:gd name="T1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23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3"/>
                    <a:pt x="11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5"/>
                    <a:pt x="18" y="0"/>
                    <a:pt x="11" y="0"/>
                  </a:cubicBezTo>
                  <a:close/>
                  <a:moveTo>
                    <a:pt x="11" y="19"/>
                  </a:moveTo>
                  <a:cubicBezTo>
                    <a:pt x="7" y="19"/>
                    <a:pt x="4" y="16"/>
                    <a:pt x="4" y="11"/>
                  </a:cubicBezTo>
                  <a:cubicBezTo>
                    <a:pt x="4" y="7"/>
                    <a:pt x="7" y="4"/>
                    <a:pt x="11" y="4"/>
                  </a:cubicBezTo>
                  <a:cubicBezTo>
                    <a:pt x="16" y="4"/>
                    <a:pt x="19" y="7"/>
                    <a:pt x="19" y="11"/>
                  </a:cubicBezTo>
                  <a:cubicBezTo>
                    <a:pt x="19" y="16"/>
                    <a:pt x="16" y="19"/>
                    <a:pt x="11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Oval 169">
              <a:extLst>
                <a:ext uri="{FF2B5EF4-FFF2-40B4-BE49-F238E27FC236}">
                  <a16:creationId xmlns:a16="http://schemas.microsoft.com/office/drawing/2014/main" id="{5EBF4769-65D1-4BE3-9B3E-C535BB6C9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2475" y="216217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70">
              <a:extLst>
                <a:ext uri="{FF2B5EF4-FFF2-40B4-BE49-F238E27FC236}">
                  <a16:creationId xmlns:a16="http://schemas.microsoft.com/office/drawing/2014/main" id="{676D13D6-39F1-4EE3-82FA-C5D4AAD955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97713" y="2152650"/>
              <a:ext cx="58738" cy="58738"/>
            </a:xfrm>
            <a:custGeom>
              <a:avLst/>
              <a:gdLst>
                <a:gd name="T0" fmla="*/ 6 w 13"/>
                <a:gd name="T1" fmla="*/ 0 h 13"/>
                <a:gd name="T2" fmla="*/ 0 w 13"/>
                <a:gd name="T3" fmla="*/ 7 h 13"/>
                <a:gd name="T4" fmla="*/ 6 w 13"/>
                <a:gd name="T5" fmla="*/ 13 h 13"/>
                <a:gd name="T6" fmla="*/ 13 w 13"/>
                <a:gd name="T7" fmla="*/ 7 h 13"/>
                <a:gd name="T8" fmla="*/ 6 w 13"/>
                <a:gd name="T9" fmla="*/ 0 h 13"/>
                <a:gd name="T10" fmla="*/ 6 w 13"/>
                <a:gd name="T11" fmla="*/ 10 h 13"/>
                <a:gd name="T12" fmla="*/ 3 w 13"/>
                <a:gd name="T13" fmla="*/ 7 h 13"/>
                <a:gd name="T14" fmla="*/ 6 w 13"/>
                <a:gd name="T15" fmla="*/ 3 h 13"/>
                <a:gd name="T16" fmla="*/ 10 w 13"/>
                <a:gd name="T17" fmla="*/ 7 h 13"/>
                <a:gd name="T18" fmla="*/ 6 w 13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10" y="13"/>
                    <a:pt x="13" y="10"/>
                    <a:pt x="13" y="7"/>
                  </a:cubicBezTo>
                  <a:cubicBezTo>
                    <a:pt x="13" y="3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5" y="10"/>
                    <a:pt x="3" y="9"/>
                    <a:pt x="3" y="7"/>
                  </a:cubicBezTo>
                  <a:cubicBezTo>
                    <a:pt x="3" y="5"/>
                    <a:pt x="5" y="3"/>
                    <a:pt x="6" y="3"/>
                  </a:cubicBezTo>
                  <a:cubicBezTo>
                    <a:pt x="8" y="3"/>
                    <a:pt x="10" y="5"/>
                    <a:pt x="10" y="7"/>
                  </a:cubicBezTo>
                  <a:cubicBezTo>
                    <a:pt x="10" y="9"/>
                    <a:pt x="8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71">
              <a:extLst>
                <a:ext uri="{FF2B5EF4-FFF2-40B4-BE49-F238E27FC236}">
                  <a16:creationId xmlns:a16="http://schemas.microsoft.com/office/drawing/2014/main" id="{1FC283A0-E8A0-4ACF-88AC-5D4C6111E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1663" y="1714500"/>
              <a:ext cx="271463" cy="1365250"/>
            </a:xfrm>
            <a:custGeom>
              <a:avLst/>
              <a:gdLst>
                <a:gd name="T0" fmla="*/ 15 w 61"/>
                <a:gd name="T1" fmla="*/ 287 h 308"/>
                <a:gd name="T2" fmla="*/ 15 w 61"/>
                <a:gd name="T3" fmla="*/ 10 h 308"/>
                <a:gd name="T4" fmla="*/ 4 w 61"/>
                <a:gd name="T5" fmla="*/ 0 h 308"/>
                <a:gd name="T6" fmla="*/ 0 w 61"/>
                <a:gd name="T7" fmla="*/ 0 h 308"/>
                <a:gd name="T8" fmla="*/ 0 w 61"/>
                <a:gd name="T9" fmla="*/ 2 h 308"/>
                <a:gd name="T10" fmla="*/ 4 w 61"/>
                <a:gd name="T11" fmla="*/ 2 h 308"/>
                <a:gd name="T12" fmla="*/ 12 w 61"/>
                <a:gd name="T13" fmla="*/ 10 h 308"/>
                <a:gd name="T14" fmla="*/ 12 w 61"/>
                <a:gd name="T15" fmla="*/ 287 h 308"/>
                <a:gd name="T16" fmla="*/ 33 w 61"/>
                <a:gd name="T17" fmla="*/ 308 h 308"/>
                <a:gd name="T18" fmla="*/ 61 w 61"/>
                <a:gd name="T19" fmla="*/ 308 h 308"/>
                <a:gd name="T20" fmla="*/ 61 w 61"/>
                <a:gd name="T21" fmla="*/ 305 h 308"/>
                <a:gd name="T22" fmla="*/ 33 w 61"/>
                <a:gd name="T23" fmla="*/ 305 h 308"/>
                <a:gd name="T24" fmla="*/ 15 w 61"/>
                <a:gd name="T25" fmla="*/ 287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308">
                  <a:moveTo>
                    <a:pt x="15" y="287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5" y="4"/>
                    <a:pt x="10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9" y="2"/>
                    <a:pt x="12" y="6"/>
                    <a:pt x="12" y="10"/>
                  </a:cubicBezTo>
                  <a:cubicBezTo>
                    <a:pt x="12" y="287"/>
                    <a:pt x="12" y="287"/>
                    <a:pt x="12" y="287"/>
                  </a:cubicBezTo>
                  <a:cubicBezTo>
                    <a:pt x="12" y="298"/>
                    <a:pt x="22" y="308"/>
                    <a:pt x="33" y="308"/>
                  </a:cubicBezTo>
                  <a:cubicBezTo>
                    <a:pt x="61" y="308"/>
                    <a:pt x="61" y="308"/>
                    <a:pt x="61" y="308"/>
                  </a:cubicBezTo>
                  <a:cubicBezTo>
                    <a:pt x="61" y="305"/>
                    <a:pt x="61" y="305"/>
                    <a:pt x="61" y="305"/>
                  </a:cubicBezTo>
                  <a:cubicBezTo>
                    <a:pt x="33" y="305"/>
                    <a:pt x="33" y="305"/>
                    <a:pt x="33" y="305"/>
                  </a:cubicBezTo>
                  <a:cubicBezTo>
                    <a:pt x="23" y="305"/>
                    <a:pt x="15" y="297"/>
                    <a:pt x="15" y="2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Oval 172">
              <a:extLst>
                <a:ext uri="{FF2B5EF4-FFF2-40B4-BE49-F238E27FC236}">
                  <a16:creationId xmlns:a16="http://schemas.microsoft.com/office/drawing/2014/main" id="{D6E66BA2-6AFB-41EC-B2F3-0410015F9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8675" y="3025775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173">
              <a:extLst>
                <a:ext uri="{FF2B5EF4-FFF2-40B4-BE49-F238E27FC236}">
                  <a16:creationId xmlns:a16="http://schemas.microsoft.com/office/drawing/2014/main" id="{87C20A9E-6623-4647-9A76-3B5DCCFC04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3913" y="3021013"/>
              <a:ext cx="98425" cy="98425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20 h 22"/>
                <a:gd name="T12" fmla="*/ 2 w 22"/>
                <a:gd name="T13" fmla="*/ 11 h 22"/>
                <a:gd name="T14" fmla="*/ 11 w 22"/>
                <a:gd name="T15" fmla="*/ 2 h 22"/>
                <a:gd name="T16" fmla="*/ 20 w 22"/>
                <a:gd name="T17" fmla="*/ 11 h 22"/>
                <a:gd name="T18" fmla="*/ 11 w 22"/>
                <a:gd name="T19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20"/>
                  </a:moveTo>
                  <a:cubicBezTo>
                    <a:pt x="6" y="20"/>
                    <a:pt x="2" y="16"/>
                    <a:pt x="2" y="11"/>
                  </a:cubicBezTo>
                  <a:cubicBezTo>
                    <a:pt x="2" y="6"/>
                    <a:pt x="6" y="2"/>
                    <a:pt x="11" y="2"/>
                  </a:cubicBezTo>
                  <a:cubicBezTo>
                    <a:pt x="16" y="2"/>
                    <a:pt x="20" y="6"/>
                    <a:pt x="20" y="11"/>
                  </a:cubicBezTo>
                  <a:cubicBezTo>
                    <a:pt x="20" y="16"/>
                    <a:pt x="16" y="20"/>
                    <a:pt x="1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174">
              <a:extLst>
                <a:ext uri="{FF2B5EF4-FFF2-40B4-BE49-F238E27FC236}">
                  <a16:creationId xmlns:a16="http://schemas.microsoft.com/office/drawing/2014/main" id="{78B5DA04-816B-4678-8E21-22409A862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3850" y="2006600"/>
              <a:ext cx="815975" cy="177800"/>
            </a:xfrm>
            <a:custGeom>
              <a:avLst/>
              <a:gdLst>
                <a:gd name="T0" fmla="*/ 11 w 183"/>
                <a:gd name="T1" fmla="*/ 0 h 40"/>
                <a:gd name="T2" fmla="*/ 0 w 183"/>
                <a:gd name="T3" fmla="*/ 11 h 40"/>
                <a:gd name="T4" fmla="*/ 0 w 183"/>
                <a:gd name="T5" fmla="*/ 40 h 40"/>
                <a:gd name="T6" fmla="*/ 3 w 183"/>
                <a:gd name="T7" fmla="*/ 40 h 40"/>
                <a:gd name="T8" fmla="*/ 3 w 183"/>
                <a:gd name="T9" fmla="*/ 11 h 40"/>
                <a:gd name="T10" fmla="*/ 11 w 183"/>
                <a:gd name="T11" fmla="*/ 3 h 40"/>
                <a:gd name="T12" fmla="*/ 183 w 183"/>
                <a:gd name="T13" fmla="*/ 3 h 40"/>
                <a:gd name="T14" fmla="*/ 183 w 183"/>
                <a:gd name="T15" fmla="*/ 0 h 40"/>
                <a:gd name="T16" fmla="*/ 11 w 183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3" h="40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6"/>
                    <a:pt x="7" y="3"/>
                    <a:pt x="11" y="3"/>
                  </a:cubicBezTo>
                  <a:cubicBezTo>
                    <a:pt x="183" y="3"/>
                    <a:pt x="183" y="3"/>
                    <a:pt x="183" y="3"/>
                  </a:cubicBezTo>
                  <a:cubicBezTo>
                    <a:pt x="183" y="0"/>
                    <a:pt x="183" y="0"/>
                    <a:pt x="183" y="0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Oval 175">
              <a:extLst>
                <a:ext uri="{FF2B5EF4-FFF2-40B4-BE49-F238E27FC236}">
                  <a16:creationId xmlns:a16="http://schemas.microsoft.com/office/drawing/2014/main" id="{54A14950-9DDD-435B-9479-F15F84614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1625" y="2152650"/>
              <a:ext cx="58738" cy="587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176">
              <a:extLst>
                <a:ext uri="{FF2B5EF4-FFF2-40B4-BE49-F238E27FC236}">
                  <a16:creationId xmlns:a16="http://schemas.microsoft.com/office/drawing/2014/main" id="{316D5921-5DE9-4FB7-9563-0EA79AB189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18450" y="2147888"/>
              <a:ext cx="69850" cy="71438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3 h 16"/>
                <a:gd name="T12" fmla="*/ 3 w 16"/>
                <a:gd name="T13" fmla="*/ 8 h 16"/>
                <a:gd name="T14" fmla="*/ 8 w 16"/>
                <a:gd name="T15" fmla="*/ 3 h 16"/>
                <a:gd name="T16" fmla="*/ 13 w 16"/>
                <a:gd name="T17" fmla="*/ 8 h 16"/>
                <a:gd name="T18" fmla="*/ 8 w 16"/>
                <a:gd name="T1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3"/>
                  </a:moveTo>
                  <a:cubicBezTo>
                    <a:pt x="5" y="13"/>
                    <a:pt x="3" y="10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3" y="5"/>
                    <a:pt x="13" y="8"/>
                  </a:cubicBezTo>
                  <a:cubicBezTo>
                    <a:pt x="13" y="10"/>
                    <a:pt x="10" y="13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177">
              <a:extLst>
                <a:ext uri="{FF2B5EF4-FFF2-40B4-BE49-F238E27FC236}">
                  <a16:creationId xmlns:a16="http://schemas.microsoft.com/office/drawing/2014/main" id="{4FBF6FD6-2AA2-4DE1-ACCA-9C8A1B3A9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6475" y="2162175"/>
              <a:ext cx="1190625" cy="1160463"/>
            </a:xfrm>
            <a:custGeom>
              <a:avLst/>
              <a:gdLst>
                <a:gd name="T0" fmla="*/ 257 w 267"/>
                <a:gd name="T1" fmla="*/ 119 h 262"/>
                <a:gd name="T2" fmla="*/ 145 w 267"/>
                <a:gd name="T3" fmla="*/ 119 h 262"/>
                <a:gd name="T4" fmla="*/ 142 w 267"/>
                <a:gd name="T5" fmla="*/ 115 h 262"/>
                <a:gd name="T6" fmla="*/ 142 w 267"/>
                <a:gd name="T7" fmla="*/ 67 h 262"/>
                <a:gd name="T8" fmla="*/ 145 w 267"/>
                <a:gd name="T9" fmla="*/ 63 h 262"/>
                <a:gd name="T10" fmla="*/ 185 w 267"/>
                <a:gd name="T11" fmla="*/ 63 h 262"/>
                <a:gd name="T12" fmla="*/ 196 w 267"/>
                <a:gd name="T13" fmla="*/ 53 h 262"/>
                <a:gd name="T14" fmla="*/ 196 w 267"/>
                <a:gd name="T15" fmla="*/ 0 h 262"/>
                <a:gd name="T16" fmla="*/ 193 w 267"/>
                <a:gd name="T17" fmla="*/ 0 h 262"/>
                <a:gd name="T18" fmla="*/ 193 w 267"/>
                <a:gd name="T19" fmla="*/ 53 h 262"/>
                <a:gd name="T20" fmla="*/ 185 w 267"/>
                <a:gd name="T21" fmla="*/ 61 h 262"/>
                <a:gd name="T22" fmla="*/ 145 w 267"/>
                <a:gd name="T23" fmla="*/ 61 h 262"/>
                <a:gd name="T24" fmla="*/ 139 w 267"/>
                <a:gd name="T25" fmla="*/ 67 h 262"/>
                <a:gd name="T26" fmla="*/ 139 w 267"/>
                <a:gd name="T27" fmla="*/ 115 h 262"/>
                <a:gd name="T28" fmla="*/ 145 w 267"/>
                <a:gd name="T29" fmla="*/ 121 h 262"/>
                <a:gd name="T30" fmla="*/ 257 w 267"/>
                <a:gd name="T31" fmla="*/ 121 h 262"/>
                <a:gd name="T32" fmla="*/ 265 w 267"/>
                <a:gd name="T33" fmla="*/ 129 h 262"/>
                <a:gd name="T34" fmla="*/ 265 w 267"/>
                <a:gd name="T35" fmla="*/ 202 h 262"/>
                <a:gd name="T36" fmla="*/ 257 w 267"/>
                <a:gd name="T37" fmla="*/ 210 h 262"/>
                <a:gd name="T38" fmla="*/ 219 w 267"/>
                <a:gd name="T39" fmla="*/ 210 h 262"/>
                <a:gd name="T40" fmla="*/ 210 w 267"/>
                <a:gd name="T41" fmla="*/ 202 h 262"/>
                <a:gd name="T42" fmla="*/ 210 w 267"/>
                <a:gd name="T43" fmla="*/ 171 h 262"/>
                <a:gd name="T44" fmla="*/ 204 w 267"/>
                <a:gd name="T45" fmla="*/ 165 h 262"/>
                <a:gd name="T46" fmla="*/ 69 w 267"/>
                <a:gd name="T47" fmla="*/ 165 h 262"/>
                <a:gd name="T48" fmla="*/ 63 w 267"/>
                <a:gd name="T49" fmla="*/ 171 h 262"/>
                <a:gd name="T50" fmla="*/ 63 w 267"/>
                <a:gd name="T51" fmla="*/ 233 h 262"/>
                <a:gd name="T52" fmla="*/ 69 w 267"/>
                <a:gd name="T53" fmla="*/ 239 h 262"/>
                <a:gd name="T54" fmla="*/ 93 w 267"/>
                <a:gd name="T55" fmla="*/ 239 h 262"/>
                <a:gd name="T56" fmla="*/ 101 w 267"/>
                <a:gd name="T57" fmla="*/ 247 h 262"/>
                <a:gd name="T58" fmla="*/ 101 w 267"/>
                <a:gd name="T59" fmla="*/ 251 h 262"/>
                <a:gd name="T60" fmla="*/ 93 w 267"/>
                <a:gd name="T61" fmla="*/ 260 h 262"/>
                <a:gd name="T62" fmla="*/ 0 w 267"/>
                <a:gd name="T63" fmla="*/ 260 h 262"/>
                <a:gd name="T64" fmla="*/ 0 w 267"/>
                <a:gd name="T65" fmla="*/ 262 h 262"/>
                <a:gd name="T66" fmla="*/ 93 w 267"/>
                <a:gd name="T67" fmla="*/ 262 h 262"/>
                <a:gd name="T68" fmla="*/ 104 w 267"/>
                <a:gd name="T69" fmla="*/ 251 h 262"/>
                <a:gd name="T70" fmla="*/ 104 w 267"/>
                <a:gd name="T71" fmla="*/ 247 h 262"/>
                <a:gd name="T72" fmla="*/ 93 w 267"/>
                <a:gd name="T73" fmla="*/ 237 h 262"/>
                <a:gd name="T74" fmla="*/ 69 w 267"/>
                <a:gd name="T75" fmla="*/ 237 h 262"/>
                <a:gd name="T76" fmla="*/ 66 w 267"/>
                <a:gd name="T77" fmla="*/ 233 h 262"/>
                <a:gd name="T78" fmla="*/ 66 w 267"/>
                <a:gd name="T79" fmla="*/ 171 h 262"/>
                <a:gd name="T80" fmla="*/ 69 w 267"/>
                <a:gd name="T81" fmla="*/ 168 h 262"/>
                <a:gd name="T82" fmla="*/ 204 w 267"/>
                <a:gd name="T83" fmla="*/ 168 h 262"/>
                <a:gd name="T84" fmla="*/ 208 w 267"/>
                <a:gd name="T85" fmla="*/ 171 h 262"/>
                <a:gd name="T86" fmla="*/ 208 w 267"/>
                <a:gd name="T87" fmla="*/ 202 h 262"/>
                <a:gd name="T88" fmla="*/ 219 w 267"/>
                <a:gd name="T89" fmla="*/ 213 h 262"/>
                <a:gd name="T90" fmla="*/ 257 w 267"/>
                <a:gd name="T91" fmla="*/ 213 h 262"/>
                <a:gd name="T92" fmla="*/ 267 w 267"/>
                <a:gd name="T93" fmla="*/ 202 h 262"/>
                <a:gd name="T94" fmla="*/ 267 w 267"/>
                <a:gd name="T95" fmla="*/ 129 h 262"/>
                <a:gd name="T96" fmla="*/ 257 w 267"/>
                <a:gd name="T97" fmla="*/ 119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7" h="262">
                  <a:moveTo>
                    <a:pt x="257" y="119"/>
                  </a:moveTo>
                  <a:cubicBezTo>
                    <a:pt x="145" y="119"/>
                    <a:pt x="145" y="119"/>
                    <a:pt x="145" y="119"/>
                  </a:cubicBezTo>
                  <a:cubicBezTo>
                    <a:pt x="143" y="119"/>
                    <a:pt x="142" y="117"/>
                    <a:pt x="142" y="115"/>
                  </a:cubicBezTo>
                  <a:cubicBezTo>
                    <a:pt x="142" y="67"/>
                    <a:pt x="142" y="67"/>
                    <a:pt x="142" y="67"/>
                  </a:cubicBezTo>
                  <a:cubicBezTo>
                    <a:pt x="142" y="65"/>
                    <a:pt x="143" y="63"/>
                    <a:pt x="145" y="63"/>
                  </a:cubicBezTo>
                  <a:cubicBezTo>
                    <a:pt x="185" y="63"/>
                    <a:pt x="185" y="63"/>
                    <a:pt x="185" y="63"/>
                  </a:cubicBezTo>
                  <a:cubicBezTo>
                    <a:pt x="191" y="63"/>
                    <a:pt x="196" y="59"/>
                    <a:pt x="196" y="5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53"/>
                    <a:pt x="193" y="53"/>
                    <a:pt x="193" y="53"/>
                  </a:cubicBezTo>
                  <a:cubicBezTo>
                    <a:pt x="193" y="57"/>
                    <a:pt x="190" y="61"/>
                    <a:pt x="185" y="61"/>
                  </a:cubicBezTo>
                  <a:cubicBezTo>
                    <a:pt x="145" y="61"/>
                    <a:pt x="145" y="61"/>
                    <a:pt x="145" y="61"/>
                  </a:cubicBezTo>
                  <a:cubicBezTo>
                    <a:pt x="142" y="61"/>
                    <a:pt x="139" y="64"/>
                    <a:pt x="139" y="67"/>
                  </a:cubicBezTo>
                  <a:cubicBezTo>
                    <a:pt x="139" y="115"/>
                    <a:pt x="139" y="115"/>
                    <a:pt x="139" y="115"/>
                  </a:cubicBezTo>
                  <a:cubicBezTo>
                    <a:pt x="139" y="118"/>
                    <a:pt x="142" y="121"/>
                    <a:pt x="145" y="121"/>
                  </a:cubicBezTo>
                  <a:cubicBezTo>
                    <a:pt x="257" y="121"/>
                    <a:pt x="257" y="121"/>
                    <a:pt x="257" y="121"/>
                  </a:cubicBezTo>
                  <a:cubicBezTo>
                    <a:pt x="261" y="121"/>
                    <a:pt x="265" y="125"/>
                    <a:pt x="265" y="129"/>
                  </a:cubicBezTo>
                  <a:cubicBezTo>
                    <a:pt x="265" y="202"/>
                    <a:pt x="265" y="202"/>
                    <a:pt x="265" y="202"/>
                  </a:cubicBezTo>
                  <a:cubicBezTo>
                    <a:pt x="265" y="207"/>
                    <a:pt x="261" y="210"/>
                    <a:pt x="257" y="210"/>
                  </a:cubicBezTo>
                  <a:cubicBezTo>
                    <a:pt x="219" y="210"/>
                    <a:pt x="219" y="210"/>
                    <a:pt x="219" y="210"/>
                  </a:cubicBezTo>
                  <a:cubicBezTo>
                    <a:pt x="214" y="210"/>
                    <a:pt x="210" y="207"/>
                    <a:pt x="210" y="202"/>
                  </a:cubicBezTo>
                  <a:cubicBezTo>
                    <a:pt x="210" y="171"/>
                    <a:pt x="210" y="171"/>
                    <a:pt x="210" y="171"/>
                  </a:cubicBezTo>
                  <a:cubicBezTo>
                    <a:pt x="210" y="168"/>
                    <a:pt x="208" y="165"/>
                    <a:pt x="204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66" y="165"/>
                    <a:pt x="63" y="168"/>
                    <a:pt x="63" y="171"/>
                  </a:cubicBezTo>
                  <a:cubicBezTo>
                    <a:pt x="63" y="233"/>
                    <a:pt x="63" y="233"/>
                    <a:pt x="63" y="233"/>
                  </a:cubicBezTo>
                  <a:cubicBezTo>
                    <a:pt x="63" y="236"/>
                    <a:pt x="66" y="239"/>
                    <a:pt x="69" y="239"/>
                  </a:cubicBezTo>
                  <a:cubicBezTo>
                    <a:pt x="93" y="239"/>
                    <a:pt x="93" y="239"/>
                    <a:pt x="93" y="239"/>
                  </a:cubicBezTo>
                  <a:cubicBezTo>
                    <a:pt x="98" y="239"/>
                    <a:pt x="101" y="243"/>
                    <a:pt x="101" y="247"/>
                  </a:cubicBezTo>
                  <a:cubicBezTo>
                    <a:pt x="101" y="251"/>
                    <a:pt x="101" y="251"/>
                    <a:pt x="101" y="251"/>
                  </a:cubicBezTo>
                  <a:cubicBezTo>
                    <a:pt x="101" y="256"/>
                    <a:pt x="98" y="260"/>
                    <a:pt x="93" y="260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93" y="262"/>
                    <a:pt x="93" y="262"/>
                    <a:pt x="93" y="262"/>
                  </a:cubicBezTo>
                  <a:cubicBezTo>
                    <a:pt x="99" y="262"/>
                    <a:pt x="104" y="257"/>
                    <a:pt x="104" y="251"/>
                  </a:cubicBezTo>
                  <a:cubicBezTo>
                    <a:pt x="104" y="247"/>
                    <a:pt x="104" y="247"/>
                    <a:pt x="104" y="247"/>
                  </a:cubicBezTo>
                  <a:cubicBezTo>
                    <a:pt x="104" y="242"/>
                    <a:pt x="99" y="237"/>
                    <a:pt x="93" y="237"/>
                  </a:cubicBezTo>
                  <a:cubicBezTo>
                    <a:pt x="69" y="237"/>
                    <a:pt x="69" y="237"/>
                    <a:pt x="69" y="237"/>
                  </a:cubicBezTo>
                  <a:cubicBezTo>
                    <a:pt x="67" y="237"/>
                    <a:pt x="66" y="235"/>
                    <a:pt x="66" y="233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6" y="169"/>
                    <a:pt x="67" y="168"/>
                    <a:pt x="69" y="168"/>
                  </a:cubicBezTo>
                  <a:cubicBezTo>
                    <a:pt x="204" y="168"/>
                    <a:pt x="204" y="168"/>
                    <a:pt x="204" y="168"/>
                  </a:cubicBezTo>
                  <a:cubicBezTo>
                    <a:pt x="206" y="168"/>
                    <a:pt x="208" y="169"/>
                    <a:pt x="208" y="171"/>
                  </a:cubicBezTo>
                  <a:cubicBezTo>
                    <a:pt x="208" y="202"/>
                    <a:pt x="208" y="202"/>
                    <a:pt x="208" y="202"/>
                  </a:cubicBezTo>
                  <a:cubicBezTo>
                    <a:pt x="208" y="208"/>
                    <a:pt x="213" y="213"/>
                    <a:pt x="219" y="213"/>
                  </a:cubicBezTo>
                  <a:cubicBezTo>
                    <a:pt x="257" y="213"/>
                    <a:pt x="257" y="213"/>
                    <a:pt x="257" y="213"/>
                  </a:cubicBezTo>
                  <a:cubicBezTo>
                    <a:pt x="262" y="213"/>
                    <a:pt x="267" y="208"/>
                    <a:pt x="267" y="202"/>
                  </a:cubicBezTo>
                  <a:cubicBezTo>
                    <a:pt x="267" y="129"/>
                    <a:pt x="267" y="129"/>
                    <a:pt x="267" y="129"/>
                  </a:cubicBezTo>
                  <a:cubicBezTo>
                    <a:pt x="267" y="123"/>
                    <a:pt x="262" y="119"/>
                    <a:pt x="257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Oval 178">
              <a:extLst>
                <a:ext uri="{FF2B5EF4-FFF2-40B4-BE49-F238E27FC236}">
                  <a16:creationId xmlns:a16="http://schemas.microsoft.com/office/drawing/2014/main" id="{D9E82AD2-8962-4A51-9262-AC6D2BDBE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301307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79">
              <a:extLst>
                <a:ext uri="{FF2B5EF4-FFF2-40B4-BE49-F238E27FC236}">
                  <a16:creationId xmlns:a16="http://schemas.microsoft.com/office/drawing/2014/main" id="{F2DE28F7-3CE6-4927-83B3-78598DD660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21350" y="3008313"/>
              <a:ext cx="53975" cy="57150"/>
            </a:xfrm>
            <a:custGeom>
              <a:avLst/>
              <a:gdLst>
                <a:gd name="T0" fmla="*/ 6 w 12"/>
                <a:gd name="T1" fmla="*/ 0 h 13"/>
                <a:gd name="T2" fmla="*/ 0 w 12"/>
                <a:gd name="T3" fmla="*/ 6 h 13"/>
                <a:gd name="T4" fmla="*/ 6 w 12"/>
                <a:gd name="T5" fmla="*/ 13 h 13"/>
                <a:gd name="T6" fmla="*/ 12 w 12"/>
                <a:gd name="T7" fmla="*/ 6 h 13"/>
                <a:gd name="T8" fmla="*/ 6 w 12"/>
                <a:gd name="T9" fmla="*/ 0 h 13"/>
                <a:gd name="T10" fmla="*/ 6 w 12"/>
                <a:gd name="T11" fmla="*/ 10 h 13"/>
                <a:gd name="T12" fmla="*/ 3 w 12"/>
                <a:gd name="T13" fmla="*/ 6 h 13"/>
                <a:gd name="T14" fmla="*/ 6 w 12"/>
                <a:gd name="T15" fmla="*/ 3 h 13"/>
                <a:gd name="T16" fmla="*/ 9 w 12"/>
                <a:gd name="T17" fmla="*/ 6 h 13"/>
                <a:gd name="T18" fmla="*/ 6 w 12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3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10" y="13"/>
                    <a:pt x="12" y="10"/>
                    <a:pt x="12" y="6"/>
                  </a:cubicBezTo>
                  <a:cubicBezTo>
                    <a:pt x="12" y="3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4" y="10"/>
                    <a:pt x="3" y="8"/>
                    <a:pt x="3" y="6"/>
                  </a:cubicBezTo>
                  <a:cubicBezTo>
                    <a:pt x="3" y="4"/>
                    <a:pt x="4" y="3"/>
                    <a:pt x="6" y="3"/>
                  </a:cubicBezTo>
                  <a:cubicBezTo>
                    <a:pt x="8" y="3"/>
                    <a:pt x="9" y="4"/>
                    <a:pt x="9" y="6"/>
                  </a:cubicBezTo>
                  <a:cubicBezTo>
                    <a:pt x="9" y="8"/>
                    <a:pt x="8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Oval 180">
              <a:extLst>
                <a:ext uri="{FF2B5EF4-FFF2-40B4-BE49-F238E27FC236}">
                  <a16:creationId xmlns:a16="http://schemas.microsoft.com/office/drawing/2014/main" id="{AD1682F9-762E-43F8-8C4D-A6DDDD1EA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1550" y="3278188"/>
              <a:ext cx="74613" cy="762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81">
              <a:extLst>
                <a:ext uri="{FF2B5EF4-FFF2-40B4-BE49-F238E27FC236}">
                  <a16:creationId xmlns:a16="http://schemas.microsoft.com/office/drawing/2014/main" id="{6AF28D68-00EE-4E8D-8EFC-AA7CBC95B3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7263" y="3270250"/>
              <a:ext cx="98425" cy="96838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17 h 22"/>
                <a:gd name="T12" fmla="*/ 5 w 22"/>
                <a:gd name="T13" fmla="*/ 11 h 22"/>
                <a:gd name="T14" fmla="*/ 11 w 22"/>
                <a:gd name="T15" fmla="*/ 4 h 22"/>
                <a:gd name="T16" fmla="*/ 18 w 22"/>
                <a:gd name="T17" fmla="*/ 11 h 22"/>
                <a:gd name="T18" fmla="*/ 11 w 22"/>
                <a:gd name="T19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7"/>
                  </a:moveTo>
                  <a:cubicBezTo>
                    <a:pt x="8" y="17"/>
                    <a:pt x="5" y="14"/>
                    <a:pt x="5" y="11"/>
                  </a:cubicBezTo>
                  <a:cubicBezTo>
                    <a:pt x="5" y="7"/>
                    <a:pt x="8" y="4"/>
                    <a:pt x="11" y="4"/>
                  </a:cubicBezTo>
                  <a:cubicBezTo>
                    <a:pt x="15" y="4"/>
                    <a:pt x="18" y="7"/>
                    <a:pt x="18" y="11"/>
                  </a:cubicBezTo>
                  <a:cubicBezTo>
                    <a:pt x="18" y="14"/>
                    <a:pt x="15" y="17"/>
                    <a:pt x="11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Oval 182">
              <a:extLst>
                <a:ext uri="{FF2B5EF4-FFF2-40B4-BE49-F238E27FC236}">
                  <a16:creationId xmlns:a16="http://schemas.microsoft.com/office/drawing/2014/main" id="{F3A24E43-2CB0-4063-9D8C-C0A6B7F85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4675" y="2135188"/>
              <a:ext cx="57150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Oval 183">
              <a:extLst>
                <a:ext uri="{FF2B5EF4-FFF2-40B4-BE49-F238E27FC236}">
                  <a16:creationId xmlns:a16="http://schemas.microsoft.com/office/drawing/2014/main" id="{6C89DA0F-8536-4597-9C36-68BD78F19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1463" y="898525"/>
              <a:ext cx="66675" cy="666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184">
              <a:extLst>
                <a:ext uri="{FF2B5EF4-FFF2-40B4-BE49-F238E27FC236}">
                  <a16:creationId xmlns:a16="http://schemas.microsoft.com/office/drawing/2014/main" id="{AD92C10E-EC14-4792-B8DC-4DC6A89E7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935038"/>
              <a:ext cx="204788" cy="1962150"/>
            </a:xfrm>
            <a:custGeom>
              <a:avLst/>
              <a:gdLst>
                <a:gd name="T0" fmla="*/ 35 w 46"/>
                <a:gd name="T1" fmla="*/ 241 h 443"/>
                <a:gd name="T2" fmla="*/ 20 w 46"/>
                <a:gd name="T3" fmla="*/ 241 h 443"/>
                <a:gd name="T4" fmla="*/ 3 w 46"/>
                <a:gd name="T5" fmla="*/ 223 h 443"/>
                <a:gd name="T6" fmla="*/ 3 w 46"/>
                <a:gd name="T7" fmla="*/ 0 h 443"/>
                <a:gd name="T8" fmla="*/ 0 w 46"/>
                <a:gd name="T9" fmla="*/ 0 h 443"/>
                <a:gd name="T10" fmla="*/ 0 w 46"/>
                <a:gd name="T11" fmla="*/ 223 h 443"/>
                <a:gd name="T12" fmla="*/ 20 w 46"/>
                <a:gd name="T13" fmla="*/ 244 h 443"/>
                <a:gd name="T14" fmla="*/ 35 w 46"/>
                <a:gd name="T15" fmla="*/ 244 h 443"/>
                <a:gd name="T16" fmla="*/ 43 w 46"/>
                <a:gd name="T17" fmla="*/ 252 h 443"/>
                <a:gd name="T18" fmla="*/ 43 w 46"/>
                <a:gd name="T19" fmla="*/ 443 h 443"/>
                <a:gd name="T20" fmla="*/ 46 w 46"/>
                <a:gd name="T21" fmla="*/ 443 h 443"/>
                <a:gd name="T22" fmla="*/ 46 w 46"/>
                <a:gd name="T23" fmla="*/ 252 h 443"/>
                <a:gd name="T24" fmla="*/ 35 w 46"/>
                <a:gd name="T25" fmla="*/ 241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443">
                  <a:moveTo>
                    <a:pt x="35" y="241"/>
                  </a:moveTo>
                  <a:cubicBezTo>
                    <a:pt x="20" y="241"/>
                    <a:pt x="20" y="241"/>
                    <a:pt x="20" y="241"/>
                  </a:cubicBezTo>
                  <a:cubicBezTo>
                    <a:pt x="11" y="241"/>
                    <a:pt x="3" y="233"/>
                    <a:pt x="3" y="22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0" y="235"/>
                    <a:pt x="9" y="244"/>
                    <a:pt x="20" y="244"/>
                  </a:cubicBezTo>
                  <a:cubicBezTo>
                    <a:pt x="35" y="244"/>
                    <a:pt x="35" y="244"/>
                    <a:pt x="35" y="244"/>
                  </a:cubicBezTo>
                  <a:cubicBezTo>
                    <a:pt x="39" y="244"/>
                    <a:pt x="43" y="247"/>
                    <a:pt x="43" y="252"/>
                  </a:cubicBezTo>
                  <a:cubicBezTo>
                    <a:pt x="43" y="443"/>
                    <a:pt x="43" y="443"/>
                    <a:pt x="43" y="443"/>
                  </a:cubicBezTo>
                  <a:cubicBezTo>
                    <a:pt x="46" y="443"/>
                    <a:pt x="46" y="443"/>
                    <a:pt x="46" y="443"/>
                  </a:cubicBezTo>
                  <a:cubicBezTo>
                    <a:pt x="46" y="252"/>
                    <a:pt x="46" y="252"/>
                    <a:pt x="46" y="252"/>
                  </a:cubicBezTo>
                  <a:cubicBezTo>
                    <a:pt x="46" y="246"/>
                    <a:pt x="41" y="241"/>
                    <a:pt x="35" y="2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Oval 185">
              <a:extLst>
                <a:ext uri="{FF2B5EF4-FFF2-40B4-BE49-F238E27FC236}">
                  <a16:creationId xmlns:a16="http://schemas.microsoft.com/office/drawing/2014/main" id="{63532BE2-F0AB-4866-883A-17799DD56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2675" y="3379788"/>
              <a:ext cx="88900" cy="9366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Oval 186">
              <a:extLst>
                <a:ext uri="{FF2B5EF4-FFF2-40B4-BE49-F238E27FC236}">
                  <a16:creationId xmlns:a16="http://schemas.microsoft.com/office/drawing/2014/main" id="{7C0EBFBC-FDAB-4E2A-ABD0-BE7B53122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5263" y="2936875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187">
              <a:extLst>
                <a:ext uri="{FF2B5EF4-FFF2-40B4-BE49-F238E27FC236}">
                  <a16:creationId xmlns:a16="http://schemas.microsoft.com/office/drawing/2014/main" id="{94E09C95-504E-438B-A3BC-AB07BE179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250" y="2782888"/>
              <a:ext cx="2179638" cy="646113"/>
            </a:xfrm>
            <a:custGeom>
              <a:avLst/>
              <a:gdLst>
                <a:gd name="T0" fmla="*/ 469 w 489"/>
                <a:gd name="T1" fmla="*/ 83 h 146"/>
                <a:gd name="T2" fmla="*/ 223 w 489"/>
                <a:gd name="T3" fmla="*/ 83 h 146"/>
                <a:gd name="T4" fmla="*/ 215 w 489"/>
                <a:gd name="T5" fmla="*/ 75 h 146"/>
                <a:gd name="T6" fmla="*/ 214 w 489"/>
                <a:gd name="T7" fmla="*/ 20 h 146"/>
                <a:gd name="T8" fmla="*/ 194 w 489"/>
                <a:gd name="T9" fmla="*/ 0 h 146"/>
                <a:gd name="T10" fmla="*/ 130 w 489"/>
                <a:gd name="T11" fmla="*/ 0 h 146"/>
                <a:gd name="T12" fmla="*/ 110 w 489"/>
                <a:gd name="T13" fmla="*/ 20 h 146"/>
                <a:gd name="T14" fmla="*/ 110 w 489"/>
                <a:gd name="T15" fmla="*/ 32 h 146"/>
                <a:gd name="T16" fmla="*/ 101 w 489"/>
                <a:gd name="T17" fmla="*/ 40 h 146"/>
                <a:gd name="T18" fmla="*/ 0 w 489"/>
                <a:gd name="T19" fmla="*/ 40 h 146"/>
                <a:gd name="T20" fmla="*/ 0 w 489"/>
                <a:gd name="T21" fmla="*/ 42 h 146"/>
                <a:gd name="T22" fmla="*/ 101 w 489"/>
                <a:gd name="T23" fmla="*/ 42 h 146"/>
                <a:gd name="T24" fmla="*/ 112 w 489"/>
                <a:gd name="T25" fmla="*/ 32 h 146"/>
                <a:gd name="T26" fmla="*/ 112 w 489"/>
                <a:gd name="T27" fmla="*/ 20 h 146"/>
                <a:gd name="T28" fmla="*/ 130 w 489"/>
                <a:gd name="T29" fmla="*/ 2 h 146"/>
                <a:gd name="T30" fmla="*/ 194 w 489"/>
                <a:gd name="T31" fmla="*/ 2 h 146"/>
                <a:gd name="T32" fmla="*/ 212 w 489"/>
                <a:gd name="T33" fmla="*/ 20 h 146"/>
                <a:gd name="T34" fmla="*/ 213 w 489"/>
                <a:gd name="T35" fmla="*/ 75 h 146"/>
                <a:gd name="T36" fmla="*/ 223 w 489"/>
                <a:gd name="T37" fmla="*/ 85 h 146"/>
                <a:gd name="T38" fmla="*/ 469 w 489"/>
                <a:gd name="T39" fmla="*/ 85 h 146"/>
                <a:gd name="T40" fmla="*/ 487 w 489"/>
                <a:gd name="T41" fmla="*/ 103 h 146"/>
                <a:gd name="T42" fmla="*/ 487 w 489"/>
                <a:gd name="T43" fmla="*/ 146 h 146"/>
                <a:gd name="T44" fmla="*/ 489 w 489"/>
                <a:gd name="T45" fmla="*/ 146 h 146"/>
                <a:gd name="T46" fmla="*/ 489 w 489"/>
                <a:gd name="T47" fmla="*/ 103 h 146"/>
                <a:gd name="T48" fmla="*/ 469 w 489"/>
                <a:gd name="T49" fmla="*/ 8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9" h="146">
                  <a:moveTo>
                    <a:pt x="469" y="83"/>
                  </a:moveTo>
                  <a:cubicBezTo>
                    <a:pt x="223" y="83"/>
                    <a:pt x="223" y="83"/>
                    <a:pt x="223" y="83"/>
                  </a:cubicBezTo>
                  <a:cubicBezTo>
                    <a:pt x="219" y="83"/>
                    <a:pt x="215" y="79"/>
                    <a:pt x="215" y="75"/>
                  </a:cubicBezTo>
                  <a:cubicBezTo>
                    <a:pt x="214" y="20"/>
                    <a:pt x="214" y="20"/>
                    <a:pt x="214" y="20"/>
                  </a:cubicBezTo>
                  <a:cubicBezTo>
                    <a:pt x="214" y="9"/>
                    <a:pt x="205" y="0"/>
                    <a:pt x="194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19" y="0"/>
                    <a:pt x="110" y="9"/>
                    <a:pt x="110" y="20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10" y="36"/>
                    <a:pt x="106" y="40"/>
                    <a:pt x="101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7" y="42"/>
                    <a:pt x="112" y="37"/>
                    <a:pt x="112" y="32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2" y="10"/>
                    <a:pt x="120" y="2"/>
                    <a:pt x="130" y="2"/>
                  </a:cubicBezTo>
                  <a:cubicBezTo>
                    <a:pt x="194" y="2"/>
                    <a:pt x="194" y="2"/>
                    <a:pt x="194" y="2"/>
                  </a:cubicBezTo>
                  <a:cubicBezTo>
                    <a:pt x="204" y="2"/>
                    <a:pt x="212" y="10"/>
                    <a:pt x="212" y="20"/>
                  </a:cubicBezTo>
                  <a:cubicBezTo>
                    <a:pt x="213" y="75"/>
                    <a:pt x="213" y="75"/>
                    <a:pt x="213" y="75"/>
                  </a:cubicBezTo>
                  <a:cubicBezTo>
                    <a:pt x="213" y="80"/>
                    <a:pt x="217" y="85"/>
                    <a:pt x="223" y="85"/>
                  </a:cubicBezTo>
                  <a:cubicBezTo>
                    <a:pt x="469" y="85"/>
                    <a:pt x="469" y="85"/>
                    <a:pt x="469" y="85"/>
                  </a:cubicBezTo>
                  <a:cubicBezTo>
                    <a:pt x="479" y="85"/>
                    <a:pt x="487" y="93"/>
                    <a:pt x="487" y="103"/>
                  </a:cubicBezTo>
                  <a:cubicBezTo>
                    <a:pt x="487" y="146"/>
                    <a:pt x="487" y="146"/>
                    <a:pt x="487" y="146"/>
                  </a:cubicBezTo>
                  <a:cubicBezTo>
                    <a:pt x="489" y="146"/>
                    <a:pt x="489" y="146"/>
                    <a:pt x="489" y="146"/>
                  </a:cubicBezTo>
                  <a:cubicBezTo>
                    <a:pt x="489" y="103"/>
                    <a:pt x="489" y="103"/>
                    <a:pt x="489" y="103"/>
                  </a:cubicBezTo>
                  <a:cubicBezTo>
                    <a:pt x="489" y="92"/>
                    <a:pt x="480" y="83"/>
                    <a:pt x="469" y="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Oval 188">
              <a:extLst>
                <a:ext uri="{FF2B5EF4-FFF2-40B4-BE49-F238E27FC236}">
                  <a16:creationId xmlns:a16="http://schemas.microsoft.com/office/drawing/2014/main" id="{F5A1532C-5950-431A-A31C-058E3EBCD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9175" y="1165225"/>
              <a:ext cx="41275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189">
              <a:extLst>
                <a:ext uri="{FF2B5EF4-FFF2-40B4-BE49-F238E27FC236}">
                  <a16:creationId xmlns:a16="http://schemas.microsoft.com/office/drawing/2014/main" id="{C8D4B5B9-FD90-4E53-89E4-C2E0C5B90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3575" y="1187450"/>
              <a:ext cx="379413" cy="1506538"/>
            </a:xfrm>
            <a:custGeom>
              <a:avLst/>
              <a:gdLst>
                <a:gd name="T0" fmla="*/ 83 w 85"/>
                <a:gd name="T1" fmla="*/ 63 h 340"/>
                <a:gd name="T2" fmla="*/ 65 w 85"/>
                <a:gd name="T3" fmla="*/ 81 h 340"/>
                <a:gd name="T4" fmla="*/ 11 w 85"/>
                <a:gd name="T5" fmla="*/ 82 h 340"/>
                <a:gd name="T6" fmla="*/ 0 w 85"/>
                <a:gd name="T7" fmla="*/ 92 h 340"/>
                <a:gd name="T8" fmla="*/ 0 w 85"/>
                <a:gd name="T9" fmla="*/ 340 h 340"/>
                <a:gd name="T10" fmla="*/ 2 w 85"/>
                <a:gd name="T11" fmla="*/ 340 h 340"/>
                <a:gd name="T12" fmla="*/ 2 w 85"/>
                <a:gd name="T13" fmla="*/ 92 h 340"/>
                <a:gd name="T14" fmla="*/ 11 w 85"/>
                <a:gd name="T15" fmla="*/ 84 h 340"/>
                <a:gd name="T16" fmla="*/ 65 w 85"/>
                <a:gd name="T17" fmla="*/ 84 h 340"/>
                <a:gd name="T18" fmla="*/ 85 w 85"/>
                <a:gd name="T19" fmla="*/ 63 h 340"/>
                <a:gd name="T20" fmla="*/ 85 w 85"/>
                <a:gd name="T21" fmla="*/ 0 h 340"/>
                <a:gd name="T22" fmla="*/ 83 w 85"/>
                <a:gd name="T23" fmla="*/ 0 h 340"/>
                <a:gd name="T24" fmla="*/ 83 w 85"/>
                <a:gd name="T25" fmla="*/ 63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340">
                  <a:moveTo>
                    <a:pt x="83" y="63"/>
                  </a:moveTo>
                  <a:cubicBezTo>
                    <a:pt x="83" y="73"/>
                    <a:pt x="75" y="81"/>
                    <a:pt x="65" y="81"/>
                  </a:cubicBezTo>
                  <a:cubicBezTo>
                    <a:pt x="11" y="82"/>
                    <a:pt x="11" y="82"/>
                    <a:pt x="11" y="82"/>
                  </a:cubicBezTo>
                  <a:cubicBezTo>
                    <a:pt x="5" y="82"/>
                    <a:pt x="0" y="87"/>
                    <a:pt x="0" y="92"/>
                  </a:cubicBezTo>
                  <a:cubicBezTo>
                    <a:pt x="0" y="340"/>
                    <a:pt x="0" y="340"/>
                    <a:pt x="0" y="340"/>
                  </a:cubicBezTo>
                  <a:cubicBezTo>
                    <a:pt x="2" y="340"/>
                    <a:pt x="2" y="340"/>
                    <a:pt x="2" y="340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88"/>
                    <a:pt x="6" y="84"/>
                    <a:pt x="11" y="84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76" y="83"/>
                    <a:pt x="85" y="74"/>
                    <a:pt x="85" y="63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83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Oval 190">
              <a:extLst>
                <a:ext uri="{FF2B5EF4-FFF2-40B4-BE49-F238E27FC236}">
                  <a16:creationId xmlns:a16="http://schemas.microsoft.com/office/drawing/2014/main" id="{F220A114-C11D-454C-A437-EF91D81C5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4025" y="2857500"/>
              <a:ext cx="80963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191">
              <a:extLst>
                <a:ext uri="{FF2B5EF4-FFF2-40B4-BE49-F238E27FC236}">
                  <a16:creationId xmlns:a16="http://schemas.microsoft.com/office/drawing/2014/main" id="{31D401D1-EA9F-4466-AFA6-EBEEC690B1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4500" y="2852738"/>
              <a:ext cx="98425" cy="93663"/>
            </a:xfrm>
            <a:custGeom>
              <a:avLst/>
              <a:gdLst>
                <a:gd name="T0" fmla="*/ 11 w 22"/>
                <a:gd name="T1" fmla="*/ 0 h 21"/>
                <a:gd name="T2" fmla="*/ 0 w 22"/>
                <a:gd name="T3" fmla="*/ 10 h 21"/>
                <a:gd name="T4" fmla="*/ 11 w 22"/>
                <a:gd name="T5" fmla="*/ 21 h 21"/>
                <a:gd name="T6" fmla="*/ 22 w 22"/>
                <a:gd name="T7" fmla="*/ 10 h 21"/>
                <a:gd name="T8" fmla="*/ 11 w 22"/>
                <a:gd name="T9" fmla="*/ 0 h 21"/>
                <a:gd name="T10" fmla="*/ 11 w 22"/>
                <a:gd name="T11" fmla="*/ 18 h 21"/>
                <a:gd name="T12" fmla="*/ 3 w 22"/>
                <a:gd name="T13" fmla="*/ 10 h 21"/>
                <a:gd name="T14" fmla="*/ 11 w 22"/>
                <a:gd name="T15" fmla="*/ 2 h 21"/>
                <a:gd name="T16" fmla="*/ 19 w 22"/>
                <a:gd name="T17" fmla="*/ 10 h 21"/>
                <a:gd name="T18" fmla="*/ 11 w 22"/>
                <a:gd name="T1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1">
                  <a:moveTo>
                    <a:pt x="11" y="0"/>
                  </a:moveTo>
                  <a:cubicBezTo>
                    <a:pt x="5" y="0"/>
                    <a:pt x="0" y="4"/>
                    <a:pt x="0" y="10"/>
                  </a:cubicBezTo>
                  <a:cubicBezTo>
                    <a:pt x="0" y="16"/>
                    <a:pt x="5" y="21"/>
                    <a:pt x="11" y="21"/>
                  </a:cubicBezTo>
                  <a:cubicBezTo>
                    <a:pt x="17" y="21"/>
                    <a:pt x="22" y="16"/>
                    <a:pt x="22" y="10"/>
                  </a:cubicBezTo>
                  <a:cubicBezTo>
                    <a:pt x="22" y="4"/>
                    <a:pt x="17" y="0"/>
                    <a:pt x="11" y="0"/>
                  </a:cubicBezTo>
                  <a:close/>
                  <a:moveTo>
                    <a:pt x="11" y="18"/>
                  </a:moveTo>
                  <a:cubicBezTo>
                    <a:pt x="7" y="18"/>
                    <a:pt x="3" y="15"/>
                    <a:pt x="3" y="10"/>
                  </a:cubicBezTo>
                  <a:cubicBezTo>
                    <a:pt x="3" y="6"/>
                    <a:pt x="7" y="2"/>
                    <a:pt x="11" y="2"/>
                  </a:cubicBezTo>
                  <a:cubicBezTo>
                    <a:pt x="15" y="2"/>
                    <a:pt x="19" y="6"/>
                    <a:pt x="19" y="10"/>
                  </a:cubicBezTo>
                  <a:cubicBezTo>
                    <a:pt x="19" y="15"/>
                    <a:pt x="15" y="18"/>
                    <a:pt x="1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Oval 192">
              <a:extLst>
                <a:ext uri="{FF2B5EF4-FFF2-40B4-BE49-F238E27FC236}">
                  <a16:creationId xmlns:a16="http://schemas.microsoft.com/office/drawing/2014/main" id="{1F70867B-858E-4B74-A7C4-58F45CD2D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6725" y="2409825"/>
              <a:ext cx="58738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193">
              <a:extLst>
                <a:ext uri="{FF2B5EF4-FFF2-40B4-BE49-F238E27FC236}">
                  <a16:creationId xmlns:a16="http://schemas.microsoft.com/office/drawing/2014/main" id="{40E99C26-2DFF-4827-913E-80D3A952A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3550" y="2405063"/>
              <a:ext cx="66675" cy="66675"/>
            </a:xfrm>
            <a:custGeom>
              <a:avLst/>
              <a:gdLst>
                <a:gd name="T0" fmla="*/ 7 w 15"/>
                <a:gd name="T1" fmla="*/ 0 h 15"/>
                <a:gd name="T2" fmla="*/ 0 w 15"/>
                <a:gd name="T3" fmla="*/ 7 h 15"/>
                <a:gd name="T4" fmla="*/ 7 w 15"/>
                <a:gd name="T5" fmla="*/ 15 h 15"/>
                <a:gd name="T6" fmla="*/ 15 w 15"/>
                <a:gd name="T7" fmla="*/ 7 h 15"/>
                <a:gd name="T8" fmla="*/ 7 w 15"/>
                <a:gd name="T9" fmla="*/ 0 h 15"/>
                <a:gd name="T10" fmla="*/ 7 w 15"/>
                <a:gd name="T11" fmla="*/ 13 h 15"/>
                <a:gd name="T12" fmla="*/ 2 w 15"/>
                <a:gd name="T13" fmla="*/ 7 h 15"/>
                <a:gd name="T14" fmla="*/ 7 w 15"/>
                <a:gd name="T15" fmla="*/ 2 h 15"/>
                <a:gd name="T16" fmla="*/ 13 w 15"/>
                <a:gd name="T17" fmla="*/ 7 h 15"/>
                <a:gd name="T18" fmla="*/ 7 w 15"/>
                <a:gd name="T1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11" y="15"/>
                    <a:pt x="15" y="11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  <a:moveTo>
                    <a:pt x="7" y="13"/>
                  </a:moveTo>
                  <a:cubicBezTo>
                    <a:pt x="4" y="13"/>
                    <a:pt x="2" y="10"/>
                    <a:pt x="2" y="7"/>
                  </a:cubicBezTo>
                  <a:cubicBezTo>
                    <a:pt x="2" y="4"/>
                    <a:pt x="4" y="2"/>
                    <a:pt x="7" y="2"/>
                  </a:cubicBezTo>
                  <a:cubicBezTo>
                    <a:pt x="10" y="2"/>
                    <a:pt x="13" y="4"/>
                    <a:pt x="13" y="7"/>
                  </a:cubicBezTo>
                  <a:cubicBezTo>
                    <a:pt x="13" y="10"/>
                    <a:pt x="10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Oval 194">
              <a:extLst>
                <a:ext uri="{FF2B5EF4-FFF2-40B4-BE49-F238E27FC236}">
                  <a16:creationId xmlns:a16="http://schemas.microsoft.com/office/drawing/2014/main" id="{DD7E9206-B4A7-43BD-9F09-19898098AB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3119438"/>
              <a:ext cx="71438" cy="698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195">
              <a:extLst>
                <a:ext uri="{FF2B5EF4-FFF2-40B4-BE49-F238E27FC236}">
                  <a16:creationId xmlns:a16="http://schemas.microsoft.com/office/drawing/2014/main" id="{3B29C20F-E8DA-44AF-8673-329E85D32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2500" y="3114675"/>
              <a:ext cx="80963" cy="79375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9 w 18"/>
                <a:gd name="T5" fmla="*/ 18 h 18"/>
                <a:gd name="T6" fmla="*/ 18 w 18"/>
                <a:gd name="T7" fmla="*/ 9 h 18"/>
                <a:gd name="T8" fmla="*/ 9 w 18"/>
                <a:gd name="T9" fmla="*/ 0 h 18"/>
                <a:gd name="T10" fmla="*/ 9 w 18"/>
                <a:gd name="T11" fmla="*/ 16 h 18"/>
                <a:gd name="T12" fmla="*/ 2 w 18"/>
                <a:gd name="T13" fmla="*/ 9 h 18"/>
                <a:gd name="T14" fmla="*/ 9 w 18"/>
                <a:gd name="T15" fmla="*/ 2 h 18"/>
                <a:gd name="T16" fmla="*/ 16 w 18"/>
                <a:gd name="T17" fmla="*/ 9 h 18"/>
                <a:gd name="T18" fmla="*/ 9 w 18"/>
                <a:gd name="T1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lose/>
                  <a:moveTo>
                    <a:pt x="9" y="16"/>
                  </a:moveTo>
                  <a:cubicBezTo>
                    <a:pt x="5" y="16"/>
                    <a:pt x="2" y="13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13" y="2"/>
                    <a:pt x="16" y="5"/>
                    <a:pt x="16" y="9"/>
                  </a:cubicBezTo>
                  <a:cubicBezTo>
                    <a:pt x="16" y="13"/>
                    <a:pt x="13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196">
              <a:extLst>
                <a:ext uri="{FF2B5EF4-FFF2-40B4-BE49-F238E27FC236}">
                  <a16:creationId xmlns:a16="http://schemas.microsoft.com/office/drawing/2014/main" id="{33A56855-8C1A-4CCE-BECE-CAA052A5F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8588" y="2870200"/>
              <a:ext cx="147638" cy="58738"/>
            </a:xfrm>
            <a:custGeom>
              <a:avLst/>
              <a:gdLst>
                <a:gd name="T0" fmla="*/ 29 w 33"/>
                <a:gd name="T1" fmla="*/ 0 h 13"/>
                <a:gd name="T2" fmla="*/ 3 w 33"/>
                <a:gd name="T3" fmla="*/ 0 h 13"/>
                <a:gd name="T4" fmla="*/ 0 w 33"/>
                <a:gd name="T5" fmla="*/ 4 h 13"/>
                <a:gd name="T6" fmla="*/ 0 w 33"/>
                <a:gd name="T7" fmla="*/ 9 h 13"/>
                <a:gd name="T8" fmla="*/ 3 w 33"/>
                <a:gd name="T9" fmla="*/ 13 h 13"/>
                <a:gd name="T10" fmla="*/ 29 w 33"/>
                <a:gd name="T11" fmla="*/ 13 h 13"/>
                <a:gd name="T12" fmla="*/ 33 w 33"/>
                <a:gd name="T13" fmla="*/ 9 h 13"/>
                <a:gd name="T14" fmla="*/ 33 w 33"/>
                <a:gd name="T15" fmla="*/ 4 h 13"/>
                <a:gd name="T16" fmla="*/ 29 w 33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13">
                  <a:moveTo>
                    <a:pt x="2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1"/>
                    <a:pt x="1" y="13"/>
                    <a:pt x="3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1" y="13"/>
                    <a:pt x="33" y="11"/>
                    <a:pt x="33" y="9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2"/>
                    <a:pt x="31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197">
              <a:extLst>
                <a:ext uri="{FF2B5EF4-FFF2-40B4-BE49-F238E27FC236}">
                  <a16:creationId xmlns:a16="http://schemas.microsoft.com/office/drawing/2014/main" id="{DCCC99C4-2A96-45AB-8EB8-3B2E97E7E6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00650" y="2867025"/>
              <a:ext cx="160338" cy="65088"/>
            </a:xfrm>
            <a:custGeom>
              <a:avLst/>
              <a:gdLst>
                <a:gd name="T0" fmla="*/ 31 w 36"/>
                <a:gd name="T1" fmla="*/ 0 h 15"/>
                <a:gd name="T2" fmla="*/ 5 w 36"/>
                <a:gd name="T3" fmla="*/ 0 h 15"/>
                <a:gd name="T4" fmla="*/ 0 w 36"/>
                <a:gd name="T5" fmla="*/ 5 h 15"/>
                <a:gd name="T6" fmla="*/ 0 w 36"/>
                <a:gd name="T7" fmla="*/ 10 h 15"/>
                <a:gd name="T8" fmla="*/ 5 w 36"/>
                <a:gd name="T9" fmla="*/ 15 h 15"/>
                <a:gd name="T10" fmla="*/ 31 w 36"/>
                <a:gd name="T11" fmla="*/ 15 h 15"/>
                <a:gd name="T12" fmla="*/ 36 w 36"/>
                <a:gd name="T13" fmla="*/ 10 h 15"/>
                <a:gd name="T14" fmla="*/ 36 w 36"/>
                <a:gd name="T15" fmla="*/ 5 h 15"/>
                <a:gd name="T16" fmla="*/ 31 w 36"/>
                <a:gd name="T17" fmla="*/ 0 h 15"/>
                <a:gd name="T18" fmla="*/ 33 w 36"/>
                <a:gd name="T19" fmla="*/ 10 h 15"/>
                <a:gd name="T20" fmla="*/ 31 w 36"/>
                <a:gd name="T21" fmla="*/ 12 h 15"/>
                <a:gd name="T22" fmla="*/ 5 w 36"/>
                <a:gd name="T23" fmla="*/ 12 h 15"/>
                <a:gd name="T24" fmla="*/ 3 w 36"/>
                <a:gd name="T25" fmla="*/ 10 h 15"/>
                <a:gd name="T26" fmla="*/ 3 w 36"/>
                <a:gd name="T27" fmla="*/ 5 h 15"/>
                <a:gd name="T28" fmla="*/ 5 w 36"/>
                <a:gd name="T29" fmla="*/ 2 h 15"/>
                <a:gd name="T30" fmla="*/ 31 w 36"/>
                <a:gd name="T31" fmla="*/ 2 h 15"/>
                <a:gd name="T32" fmla="*/ 33 w 36"/>
                <a:gd name="T33" fmla="*/ 5 h 15"/>
                <a:gd name="T34" fmla="*/ 33 w 36"/>
                <a:gd name="T35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15">
                  <a:moveTo>
                    <a:pt x="3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3"/>
                    <a:pt x="2" y="15"/>
                    <a:pt x="5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4" y="15"/>
                    <a:pt x="36" y="13"/>
                    <a:pt x="36" y="10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2"/>
                    <a:pt x="34" y="0"/>
                    <a:pt x="31" y="0"/>
                  </a:cubicBezTo>
                  <a:close/>
                  <a:moveTo>
                    <a:pt x="33" y="10"/>
                  </a:moveTo>
                  <a:cubicBezTo>
                    <a:pt x="33" y="11"/>
                    <a:pt x="32" y="12"/>
                    <a:pt x="31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2"/>
                    <a:pt x="3" y="11"/>
                    <a:pt x="3" y="10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4" y="2"/>
                    <a:pt x="5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5"/>
                  </a:cubicBezTo>
                  <a:lnTo>
                    <a:pt x="33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198">
              <a:extLst>
                <a:ext uri="{FF2B5EF4-FFF2-40B4-BE49-F238E27FC236}">
                  <a16:creationId xmlns:a16="http://schemas.microsoft.com/office/drawing/2014/main" id="{4C182514-E147-4AB7-812B-6069431DB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700" y="1533525"/>
              <a:ext cx="120650" cy="39688"/>
            </a:xfrm>
            <a:custGeom>
              <a:avLst/>
              <a:gdLst>
                <a:gd name="T0" fmla="*/ 25 w 27"/>
                <a:gd name="T1" fmla="*/ 0 h 9"/>
                <a:gd name="T2" fmla="*/ 2 w 27"/>
                <a:gd name="T3" fmla="*/ 0 h 9"/>
                <a:gd name="T4" fmla="*/ 0 w 27"/>
                <a:gd name="T5" fmla="*/ 2 h 9"/>
                <a:gd name="T6" fmla="*/ 0 w 27"/>
                <a:gd name="T7" fmla="*/ 7 h 9"/>
                <a:gd name="T8" fmla="*/ 2 w 27"/>
                <a:gd name="T9" fmla="*/ 9 h 9"/>
                <a:gd name="T10" fmla="*/ 25 w 27"/>
                <a:gd name="T11" fmla="*/ 9 h 9"/>
                <a:gd name="T12" fmla="*/ 27 w 27"/>
                <a:gd name="T13" fmla="*/ 7 h 9"/>
                <a:gd name="T14" fmla="*/ 27 w 27"/>
                <a:gd name="T15" fmla="*/ 2 h 9"/>
                <a:gd name="T16" fmla="*/ 25 w 27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9">
                  <a:moveTo>
                    <a:pt x="2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1" y="9"/>
                    <a:pt x="2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9"/>
                    <a:pt x="27" y="8"/>
                    <a:pt x="27" y="7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1"/>
                    <a:pt x="26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199">
              <a:extLst>
                <a:ext uri="{FF2B5EF4-FFF2-40B4-BE49-F238E27FC236}">
                  <a16:creationId xmlns:a16="http://schemas.microsoft.com/office/drawing/2014/main" id="{70C9CEFB-8A89-4FA3-B6D4-D2CBEBFC08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9938" y="1528763"/>
              <a:ext cx="134938" cy="52388"/>
            </a:xfrm>
            <a:custGeom>
              <a:avLst/>
              <a:gdLst>
                <a:gd name="T0" fmla="*/ 26 w 30"/>
                <a:gd name="T1" fmla="*/ 0 h 12"/>
                <a:gd name="T2" fmla="*/ 3 w 30"/>
                <a:gd name="T3" fmla="*/ 0 h 12"/>
                <a:gd name="T4" fmla="*/ 0 w 30"/>
                <a:gd name="T5" fmla="*/ 3 h 12"/>
                <a:gd name="T6" fmla="*/ 0 w 30"/>
                <a:gd name="T7" fmla="*/ 8 h 12"/>
                <a:gd name="T8" fmla="*/ 3 w 30"/>
                <a:gd name="T9" fmla="*/ 12 h 12"/>
                <a:gd name="T10" fmla="*/ 26 w 30"/>
                <a:gd name="T11" fmla="*/ 12 h 12"/>
                <a:gd name="T12" fmla="*/ 30 w 30"/>
                <a:gd name="T13" fmla="*/ 8 h 12"/>
                <a:gd name="T14" fmla="*/ 30 w 30"/>
                <a:gd name="T15" fmla="*/ 3 h 12"/>
                <a:gd name="T16" fmla="*/ 26 w 30"/>
                <a:gd name="T17" fmla="*/ 0 h 12"/>
                <a:gd name="T18" fmla="*/ 27 w 30"/>
                <a:gd name="T19" fmla="*/ 8 h 12"/>
                <a:gd name="T20" fmla="*/ 26 w 30"/>
                <a:gd name="T21" fmla="*/ 9 h 12"/>
                <a:gd name="T22" fmla="*/ 3 w 30"/>
                <a:gd name="T23" fmla="*/ 9 h 12"/>
                <a:gd name="T24" fmla="*/ 2 w 30"/>
                <a:gd name="T25" fmla="*/ 8 h 12"/>
                <a:gd name="T26" fmla="*/ 2 w 30"/>
                <a:gd name="T27" fmla="*/ 3 h 12"/>
                <a:gd name="T28" fmla="*/ 3 w 30"/>
                <a:gd name="T29" fmla="*/ 2 h 12"/>
                <a:gd name="T30" fmla="*/ 26 w 30"/>
                <a:gd name="T31" fmla="*/ 2 h 12"/>
                <a:gd name="T32" fmla="*/ 27 w 30"/>
                <a:gd name="T33" fmla="*/ 3 h 12"/>
                <a:gd name="T34" fmla="*/ 27 w 30"/>
                <a:gd name="T35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12">
                  <a:moveTo>
                    <a:pt x="2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1" y="12"/>
                    <a:pt x="3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8" y="12"/>
                    <a:pt x="30" y="10"/>
                    <a:pt x="30" y="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1"/>
                    <a:pt x="28" y="0"/>
                    <a:pt x="26" y="0"/>
                  </a:cubicBezTo>
                  <a:close/>
                  <a:moveTo>
                    <a:pt x="27" y="8"/>
                  </a:moveTo>
                  <a:cubicBezTo>
                    <a:pt x="27" y="9"/>
                    <a:pt x="27" y="9"/>
                    <a:pt x="26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7" y="2"/>
                    <a:pt x="27" y="3"/>
                    <a:pt x="27" y="3"/>
                  </a:cubicBezTo>
                  <a:lnTo>
                    <a:pt x="27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Oval 200">
              <a:extLst>
                <a:ext uri="{FF2B5EF4-FFF2-40B4-BE49-F238E27FC236}">
                  <a16:creationId xmlns:a16="http://schemas.microsoft.com/office/drawing/2014/main" id="{209F1649-EFDC-4E0E-A1CC-4DD25C776B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0900" y="2644775"/>
              <a:ext cx="111125" cy="11112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201">
              <a:extLst>
                <a:ext uri="{FF2B5EF4-FFF2-40B4-BE49-F238E27FC236}">
                  <a16:creationId xmlns:a16="http://schemas.microsoft.com/office/drawing/2014/main" id="{D7C14D9F-A9BE-4BE9-BDF5-F0D35DF74D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21375" y="2635250"/>
              <a:ext cx="130175" cy="128588"/>
            </a:xfrm>
            <a:custGeom>
              <a:avLst/>
              <a:gdLst>
                <a:gd name="T0" fmla="*/ 15 w 29"/>
                <a:gd name="T1" fmla="*/ 0 h 29"/>
                <a:gd name="T2" fmla="*/ 0 w 29"/>
                <a:gd name="T3" fmla="*/ 15 h 29"/>
                <a:gd name="T4" fmla="*/ 15 w 29"/>
                <a:gd name="T5" fmla="*/ 29 h 29"/>
                <a:gd name="T6" fmla="*/ 29 w 29"/>
                <a:gd name="T7" fmla="*/ 15 h 29"/>
                <a:gd name="T8" fmla="*/ 15 w 29"/>
                <a:gd name="T9" fmla="*/ 0 h 29"/>
                <a:gd name="T10" fmla="*/ 15 w 29"/>
                <a:gd name="T11" fmla="*/ 25 h 29"/>
                <a:gd name="T12" fmla="*/ 5 w 29"/>
                <a:gd name="T13" fmla="*/ 15 h 29"/>
                <a:gd name="T14" fmla="*/ 15 w 29"/>
                <a:gd name="T15" fmla="*/ 5 h 29"/>
                <a:gd name="T16" fmla="*/ 25 w 29"/>
                <a:gd name="T17" fmla="*/ 15 h 29"/>
                <a:gd name="T18" fmla="*/ 15 w 29"/>
                <a:gd name="T19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23"/>
                    <a:pt x="6" y="29"/>
                    <a:pt x="15" y="29"/>
                  </a:cubicBezTo>
                  <a:cubicBezTo>
                    <a:pt x="23" y="29"/>
                    <a:pt x="29" y="23"/>
                    <a:pt x="29" y="15"/>
                  </a:cubicBezTo>
                  <a:cubicBezTo>
                    <a:pt x="29" y="7"/>
                    <a:pt x="23" y="0"/>
                    <a:pt x="15" y="0"/>
                  </a:cubicBezTo>
                  <a:close/>
                  <a:moveTo>
                    <a:pt x="15" y="25"/>
                  </a:moveTo>
                  <a:cubicBezTo>
                    <a:pt x="9" y="25"/>
                    <a:pt x="5" y="20"/>
                    <a:pt x="5" y="15"/>
                  </a:cubicBezTo>
                  <a:cubicBezTo>
                    <a:pt x="5" y="9"/>
                    <a:pt x="9" y="5"/>
                    <a:pt x="15" y="5"/>
                  </a:cubicBezTo>
                  <a:cubicBezTo>
                    <a:pt x="20" y="5"/>
                    <a:pt x="25" y="9"/>
                    <a:pt x="25" y="15"/>
                  </a:cubicBezTo>
                  <a:cubicBezTo>
                    <a:pt x="25" y="20"/>
                    <a:pt x="20" y="25"/>
                    <a:pt x="15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Oval 202">
              <a:extLst>
                <a:ext uri="{FF2B5EF4-FFF2-40B4-BE49-F238E27FC236}">
                  <a16:creationId xmlns:a16="http://schemas.microsoft.com/office/drawing/2014/main" id="{5C88F0D0-F2F2-4C4D-8AD7-1EA17C6C0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2671763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203">
              <a:extLst>
                <a:ext uri="{FF2B5EF4-FFF2-40B4-BE49-F238E27FC236}">
                  <a16:creationId xmlns:a16="http://schemas.microsoft.com/office/drawing/2014/main" id="{28922D3D-527C-40A2-9C2A-AF53E311D9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21350" y="2662238"/>
              <a:ext cx="57150" cy="57150"/>
            </a:xfrm>
            <a:custGeom>
              <a:avLst/>
              <a:gdLst>
                <a:gd name="T0" fmla="*/ 6 w 13"/>
                <a:gd name="T1" fmla="*/ 0 h 13"/>
                <a:gd name="T2" fmla="*/ 0 w 13"/>
                <a:gd name="T3" fmla="*/ 7 h 13"/>
                <a:gd name="T4" fmla="*/ 6 w 13"/>
                <a:gd name="T5" fmla="*/ 13 h 13"/>
                <a:gd name="T6" fmla="*/ 13 w 13"/>
                <a:gd name="T7" fmla="*/ 7 h 13"/>
                <a:gd name="T8" fmla="*/ 6 w 13"/>
                <a:gd name="T9" fmla="*/ 0 h 13"/>
                <a:gd name="T10" fmla="*/ 6 w 13"/>
                <a:gd name="T11" fmla="*/ 10 h 13"/>
                <a:gd name="T12" fmla="*/ 3 w 13"/>
                <a:gd name="T13" fmla="*/ 7 h 13"/>
                <a:gd name="T14" fmla="*/ 6 w 13"/>
                <a:gd name="T15" fmla="*/ 3 h 13"/>
                <a:gd name="T16" fmla="*/ 10 w 13"/>
                <a:gd name="T17" fmla="*/ 7 h 13"/>
                <a:gd name="T18" fmla="*/ 6 w 13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10" y="13"/>
                    <a:pt x="13" y="10"/>
                    <a:pt x="13" y="7"/>
                  </a:cubicBezTo>
                  <a:cubicBezTo>
                    <a:pt x="13" y="3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4" y="10"/>
                    <a:pt x="3" y="9"/>
                    <a:pt x="3" y="7"/>
                  </a:cubicBezTo>
                  <a:cubicBezTo>
                    <a:pt x="3" y="5"/>
                    <a:pt x="4" y="3"/>
                    <a:pt x="6" y="3"/>
                  </a:cubicBezTo>
                  <a:cubicBezTo>
                    <a:pt x="8" y="3"/>
                    <a:pt x="10" y="5"/>
                    <a:pt x="10" y="7"/>
                  </a:cubicBezTo>
                  <a:cubicBezTo>
                    <a:pt x="10" y="9"/>
                    <a:pt x="8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204">
              <a:extLst>
                <a:ext uri="{FF2B5EF4-FFF2-40B4-BE49-F238E27FC236}">
                  <a16:creationId xmlns:a16="http://schemas.microsoft.com/office/drawing/2014/main" id="{D4E61583-7829-47AC-9602-B5E5CA777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2609850"/>
              <a:ext cx="1550988" cy="257175"/>
            </a:xfrm>
            <a:custGeom>
              <a:avLst/>
              <a:gdLst>
                <a:gd name="T0" fmla="*/ 256 w 348"/>
                <a:gd name="T1" fmla="*/ 11 h 58"/>
                <a:gd name="T2" fmla="*/ 256 w 348"/>
                <a:gd name="T3" fmla="*/ 25 h 58"/>
                <a:gd name="T4" fmla="*/ 238 w 348"/>
                <a:gd name="T5" fmla="*/ 43 h 58"/>
                <a:gd name="T6" fmla="*/ 11 w 348"/>
                <a:gd name="T7" fmla="*/ 43 h 58"/>
                <a:gd name="T8" fmla="*/ 0 w 348"/>
                <a:gd name="T9" fmla="*/ 54 h 58"/>
                <a:gd name="T10" fmla="*/ 0 w 348"/>
                <a:gd name="T11" fmla="*/ 58 h 58"/>
                <a:gd name="T12" fmla="*/ 3 w 348"/>
                <a:gd name="T13" fmla="*/ 58 h 58"/>
                <a:gd name="T14" fmla="*/ 3 w 348"/>
                <a:gd name="T15" fmla="*/ 54 h 58"/>
                <a:gd name="T16" fmla="*/ 11 w 348"/>
                <a:gd name="T17" fmla="*/ 46 h 58"/>
                <a:gd name="T18" fmla="*/ 238 w 348"/>
                <a:gd name="T19" fmla="*/ 46 h 58"/>
                <a:gd name="T20" fmla="*/ 259 w 348"/>
                <a:gd name="T21" fmla="*/ 25 h 58"/>
                <a:gd name="T22" fmla="*/ 259 w 348"/>
                <a:gd name="T23" fmla="*/ 11 h 58"/>
                <a:gd name="T24" fmla="*/ 267 w 348"/>
                <a:gd name="T25" fmla="*/ 3 h 58"/>
                <a:gd name="T26" fmla="*/ 348 w 348"/>
                <a:gd name="T27" fmla="*/ 3 h 58"/>
                <a:gd name="T28" fmla="*/ 348 w 348"/>
                <a:gd name="T29" fmla="*/ 0 h 58"/>
                <a:gd name="T30" fmla="*/ 267 w 348"/>
                <a:gd name="T31" fmla="*/ 0 h 58"/>
                <a:gd name="T32" fmla="*/ 256 w 348"/>
                <a:gd name="T33" fmla="*/ 1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8" h="58">
                  <a:moveTo>
                    <a:pt x="256" y="11"/>
                  </a:moveTo>
                  <a:cubicBezTo>
                    <a:pt x="256" y="25"/>
                    <a:pt x="256" y="25"/>
                    <a:pt x="256" y="25"/>
                  </a:cubicBezTo>
                  <a:cubicBezTo>
                    <a:pt x="256" y="35"/>
                    <a:pt x="248" y="43"/>
                    <a:pt x="238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5" y="43"/>
                    <a:pt x="0" y="48"/>
                    <a:pt x="0" y="54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49"/>
                    <a:pt x="6" y="46"/>
                    <a:pt x="11" y="46"/>
                  </a:cubicBezTo>
                  <a:cubicBezTo>
                    <a:pt x="238" y="46"/>
                    <a:pt x="238" y="46"/>
                    <a:pt x="238" y="46"/>
                  </a:cubicBezTo>
                  <a:cubicBezTo>
                    <a:pt x="249" y="46"/>
                    <a:pt x="259" y="37"/>
                    <a:pt x="259" y="25"/>
                  </a:cubicBezTo>
                  <a:cubicBezTo>
                    <a:pt x="259" y="11"/>
                    <a:pt x="259" y="11"/>
                    <a:pt x="259" y="11"/>
                  </a:cubicBezTo>
                  <a:cubicBezTo>
                    <a:pt x="259" y="6"/>
                    <a:pt x="262" y="3"/>
                    <a:pt x="267" y="3"/>
                  </a:cubicBezTo>
                  <a:cubicBezTo>
                    <a:pt x="348" y="3"/>
                    <a:pt x="348" y="3"/>
                    <a:pt x="348" y="3"/>
                  </a:cubicBezTo>
                  <a:cubicBezTo>
                    <a:pt x="348" y="0"/>
                    <a:pt x="348" y="0"/>
                    <a:pt x="348" y="0"/>
                  </a:cubicBezTo>
                  <a:cubicBezTo>
                    <a:pt x="267" y="0"/>
                    <a:pt x="267" y="0"/>
                    <a:pt x="267" y="0"/>
                  </a:cubicBezTo>
                  <a:cubicBezTo>
                    <a:pt x="261" y="0"/>
                    <a:pt x="256" y="5"/>
                    <a:pt x="256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Oval 206">
              <a:extLst>
                <a:ext uri="{FF2B5EF4-FFF2-40B4-BE49-F238E27FC236}">
                  <a16:creationId xmlns:a16="http://schemas.microsoft.com/office/drawing/2014/main" id="{41F14477-6B83-469D-A533-9B1471725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1800" y="2570163"/>
              <a:ext cx="88900" cy="8731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207">
              <a:extLst>
                <a:ext uri="{FF2B5EF4-FFF2-40B4-BE49-F238E27FC236}">
                  <a16:creationId xmlns:a16="http://schemas.microsoft.com/office/drawing/2014/main" id="{23D4A685-A560-4B94-89E5-AD6B6BC3CA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7038" y="2565400"/>
              <a:ext cx="98425" cy="96838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20 h 22"/>
                <a:gd name="T12" fmla="*/ 2 w 22"/>
                <a:gd name="T13" fmla="*/ 11 h 22"/>
                <a:gd name="T14" fmla="*/ 11 w 22"/>
                <a:gd name="T15" fmla="*/ 2 h 22"/>
                <a:gd name="T16" fmla="*/ 20 w 22"/>
                <a:gd name="T17" fmla="*/ 11 h 22"/>
                <a:gd name="T18" fmla="*/ 11 w 22"/>
                <a:gd name="T19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20"/>
                  </a:moveTo>
                  <a:cubicBezTo>
                    <a:pt x="6" y="20"/>
                    <a:pt x="2" y="16"/>
                    <a:pt x="2" y="11"/>
                  </a:cubicBezTo>
                  <a:cubicBezTo>
                    <a:pt x="2" y="6"/>
                    <a:pt x="6" y="2"/>
                    <a:pt x="11" y="2"/>
                  </a:cubicBezTo>
                  <a:cubicBezTo>
                    <a:pt x="16" y="2"/>
                    <a:pt x="20" y="6"/>
                    <a:pt x="20" y="11"/>
                  </a:cubicBezTo>
                  <a:cubicBezTo>
                    <a:pt x="20" y="16"/>
                    <a:pt x="16" y="20"/>
                    <a:pt x="1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208">
              <a:extLst>
                <a:ext uri="{FF2B5EF4-FFF2-40B4-BE49-F238E27FC236}">
                  <a16:creationId xmlns:a16="http://schemas.microsoft.com/office/drawing/2014/main" id="{286A1B66-C3F8-4C4E-8B14-EAAD1F976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31750"/>
              <a:ext cx="369888" cy="1846263"/>
            </a:xfrm>
            <a:custGeom>
              <a:avLst/>
              <a:gdLst>
                <a:gd name="T0" fmla="*/ 46 w 83"/>
                <a:gd name="T1" fmla="*/ 406 h 417"/>
                <a:gd name="T2" fmla="*/ 46 w 83"/>
                <a:gd name="T3" fmla="*/ 144 h 417"/>
                <a:gd name="T4" fmla="*/ 26 w 83"/>
                <a:gd name="T5" fmla="*/ 124 h 417"/>
                <a:gd name="T6" fmla="*/ 11 w 83"/>
                <a:gd name="T7" fmla="*/ 124 h 417"/>
                <a:gd name="T8" fmla="*/ 3 w 83"/>
                <a:gd name="T9" fmla="*/ 116 h 417"/>
                <a:gd name="T10" fmla="*/ 3 w 83"/>
                <a:gd name="T11" fmla="*/ 0 h 417"/>
                <a:gd name="T12" fmla="*/ 0 w 83"/>
                <a:gd name="T13" fmla="*/ 0 h 417"/>
                <a:gd name="T14" fmla="*/ 0 w 83"/>
                <a:gd name="T15" fmla="*/ 116 h 417"/>
                <a:gd name="T16" fmla="*/ 11 w 83"/>
                <a:gd name="T17" fmla="*/ 127 h 417"/>
                <a:gd name="T18" fmla="*/ 26 w 83"/>
                <a:gd name="T19" fmla="*/ 127 h 417"/>
                <a:gd name="T20" fmla="*/ 43 w 83"/>
                <a:gd name="T21" fmla="*/ 144 h 417"/>
                <a:gd name="T22" fmla="*/ 43 w 83"/>
                <a:gd name="T23" fmla="*/ 406 h 417"/>
                <a:gd name="T24" fmla="*/ 54 w 83"/>
                <a:gd name="T25" fmla="*/ 417 h 417"/>
                <a:gd name="T26" fmla="*/ 83 w 83"/>
                <a:gd name="T27" fmla="*/ 417 h 417"/>
                <a:gd name="T28" fmla="*/ 83 w 83"/>
                <a:gd name="T29" fmla="*/ 414 h 417"/>
                <a:gd name="T30" fmla="*/ 54 w 83"/>
                <a:gd name="T31" fmla="*/ 414 h 417"/>
                <a:gd name="T32" fmla="*/ 46 w 83"/>
                <a:gd name="T33" fmla="*/ 406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417">
                  <a:moveTo>
                    <a:pt x="46" y="406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46" y="133"/>
                    <a:pt x="37" y="124"/>
                    <a:pt x="26" y="124"/>
                  </a:cubicBezTo>
                  <a:cubicBezTo>
                    <a:pt x="11" y="124"/>
                    <a:pt x="11" y="124"/>
                    <a:pt x="11" y="124"/>
                  </a:cubicBezTo>
                  <a:cubicBezTo>
                    <a:pt x="6" y="124"/>
                    <a:pt x="3" y="120"/>
                    <a:pt x="3" y="11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2"/>
                    <a:pt x="5" y="127"/>
                    <a:pt x="11" y="127"/>
                  </a:cubicBezTo>
                  <a:cubicBezTo>
                    <a:pt x="26" y="127"/>
                    <a:pt x="26" y="127"/>
                    <a:pt x="26" y="127"/>
                  </a:cubicBezTo>
                  <a:cubicBezTo>
                    <a:pt x="35" y="127"/>
                    <a:pt x="43" y="134"/>
                    <a:pt x="43" y="144"/>
                  </a:cubicBezTo>
                  <a:cubicBezTo>
                    <a:pt x="43" y="406"/>
                    <a:pt x="43" y="406"/>
                    <a:pt x="43" y="406"/>
                  </a:cubicBezTo>
                  <a:cubicBezTo>
                    <a:pt x="43" y="412"/>
                    <a:pt x="48" y="417"/>
                    <a:pt x="54" y="417"/>
                  </a:cubicBezTo>
                  <a:cubicBezTo>
                    <a:pt x="83" y="417"/>
                    <a:pt x="83" y="417"/>
                    <a:pt x="83" y="417"/>
                  </a:cubicBezTo>
                  <a:cubicBezTo>
                    <a:pt x="83" y="414"/>
                    <a:pt x="83" y="414"/>
                    <a:pt x="83" y="414"/>
                  </a:cubicBezTo>
                  <a:cubicBezTo>
                    <a:pt x="54" y="414"/>
                    <a:pt x="54" y="414"/>
                    <a:pt x="54" y="414"/>
                  </a:cubicBezTo>
                  <a:cubicBezTo>
                    <a:pt x="49" y="414"/>
                    <a:pt x="46" y="410"/>
                    <a:pt x="46" y="4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Oval 209">
              <a:extLst>
                <a:ext uri="{FF2B5EF4-FFF2-40B4-BE49-F238E27FC236}">
                  <a16:creationId xmlns:a16="http://schemas.microsoft.com/office/drawing/2014/main" id="{A7C416A9-FDAD-4B0A-8FC3-0B90D47B2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225" y="4763"/>
              <a:ext cx="57150" cy="523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210">
              <a:extLst>
                <a:ext uri="{FF2B5EF4-FFF2-40B4-BE49-F238E27FC236}">
                  <a16:creationId xmlns:a16="http://schemas.microsoft.com/office/drawing/2014/main" id="{85D7BEE3-5CF9-45CF-9724-747BD3F922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51463" y="0"/>
              <a:ext cx="66675" cy="66675"/>
            </a:xfrm>
            <a:custGeom>
              <a:avLst/>
              <a:gdLst>
                <a:gd name="T0" fmla="*/ 7 w 15"/>
                <a:gd name="T1" fmla="*/ 0 h 15"/>
                <a:gd name="T2" fmla="*/ 0 w 15"/>
                <a:gd name="T3" fmla="*/ 7 h 15"/>
                <a:gd name="T4" fmla="*/ 7 w 15"/>
                <a:gd name="T5" fmla="*/ 15 h 15"/>
                <a:gd name="T6" fmla="*/ 15 w 15"/>
                <a:gd name="T7" fmla="*/ 7 h 15"/>
                <a:gd name="T8" fmla="*/ 7 w 15"/>
                <a:gd name="T9" fmla="*/ 0 h 15"/>
                <a:gd name="T10" fmla="*/ 7 w 15"/>
                <a:gd name="T11" fmla="*/ 12 h 15"/>
                <a:gd name="T12" fmla="*/ 2 w 15"/>
                <a:gd name="T13" fmla="*/ 7 h 15"/>
                <a:gd name="T14" fmla="*/ 7 w 15"/>
                <a:gd name="T15" fmla="*/ 2 h 15"/>
                <a:gd name="T16" fmla="*/ 13 w 15"/>
                <a:gd name="T17" fmla="*/ 7 h 15"/>
                <a:gd name="T18" fmla="*/ 7 w 15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11" y="15"/>
                    <a:pt x="15" y="11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5" y="12"/>
                    <a:pt x="2" y="10"/>
                    <a:pt x="2" y="7"/>
                  </a:cubicBezTo>
                  <a:cubicBezTo>
                    <a:pt x="2" y="4"/>
                    <a:pt x="5" y="2"/>
                    <a:pt x="7" y="2"/>
                  </a:cubicBezTo>
                  <a:cubicBezTo>
                    <a:pt x="10" y="2"/>
                    <a:pt x="13" y="4"/>
                    <a:pt x="13" y="7"/>
                  </a:cubicBezTo>
                  <a:cubicBezTo>
                    <a:pt x="13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Oval 211">
              <a:extLst>
                <a:ext uri="{FF2B5EF4-FFF2-40B4-BE49-F238E27FC236}">
                  <a16:creationId xmlns:a16="http://schemas.microsoft.com/office/drawing/2014/main" id="{058364DF-020A-4687-8D72-C7284EA96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1350" y="1843088"/>
              <a:ext cx="53975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212">
              <a:extLst>
                <a:ext uri="{FF2B5EF4-FFF2-40B4-BE49-F238E27FC236}">
                  <a16:creationId xmlns:a16="http://schemas.microsoft.com/office/drawing/2014/main" id="{7C977700-EC1A-447C-8B8B-01097F41DE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1825" y="1838325"/>
              <a:ext cx="71438" cy="66675"/>
            </a:xfrm>
            <a:custGeom>
              <a:avLst/>
              <a:gdLst>
                <a:gd name="T0" fmla="*/ 8 w 16"/>
                <a:gd name="T1" fmla="*/ 0 h 15"/>
                <a:gd name="T2" fmla="*/ 0 w 16"/>
                <a:gd name="T3" fmla="*/ 7 h 15"/>
                <a:gd name="T4" fmla="*/ 8 w 16"/>
                <a:gd name="T5" fmla="*/ 15 h 15"/>
                <a:gd name="T6" fmla="*/ 16 w 16"/>
                <a:gd name="T7" fmla="*/ 7 h 15"/>
                <a:gd name="T8" fmla="*/ 8 w 16"/>
                <a:gd name="T9" fmla="*/ 0 h 15"/>
                <a:gd name="T10" fmla="*/ 8 w 16"/>
                <a:gd name="T11" fmla="*/ 12 h 15"/>
                <a:gd name="T12" fmla="*/ 3 w 16"/>
                <a:gd name="T13" fmla="*/ 7 h 15"/>
                <a:gd name="T14" fmla="*/ 8 w 16"/>
                <a:gd name="T15" fmla="*/ 3 h 15"/>
                <a:gd name="T16" fmla="*/ 13 w 16"/>
                <a:gd name="T17" fmla="*/ 7 h 15"/>
                <a:gd name="T18" fmla="*/ 8 w 16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2"/>
                    <a:pt x="4" y="15"/>
                    <a:pt x="8" y="15"/>
                  </a:cubicBezTo>
                  <a:cubicBezTo>
                    <a:pt x="12" y="15"/>
                    <a:pt x="16" y="12"/>
                    <a:pt x="16" y="7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7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1" y="3"/>
                    <a:pt x="13" y="5"/>
                    <a:pt x="13" y="7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213">
              <a:extLst>
                <a:ext uri="{FF2B5EF4-FFF2-40B4-BE49-F238E27FC236}">
                  <a16:creationId xmlns:a16="http://schemas.microsoft.com/office/drawing/2014/main" id="{75360E62-69A3-4A55-9BBE-1C22652DD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3149600"/>
              <a:ext cx="1166813" cy="1182688"/>
            </a:xfrm>
            <a:custGeom>
              <a:avLst/>
              <a:gdLst>
                <a:gd name="T0" fmla="*/ 252 w 262"/>
                <a:gd name="T1" fmla="*/ 164 h 267"/>
                <a:gd name="T2" fmla="*/ 248 w 262"/>
                <a:gd name="T3" fmla="*/ 164 h 267"/>
                <a:gd name="T4" fmla="*/ 237 w 262"/>
                <a:gd name="T5" fmla="*/ 175 h 267"/>
                <a:gd name="T6" fmla="*/ 237 w 262"/>
                <a:gd name="T7" fmla="*/ 198 h 267"/>
                <a:gd name="T8" fmla="*/ 234 w 262"/>
                <a:gd name="T9" fmla="*/ 202 h 267"/>
                <a:gd name="T10" fmla="*/ 172 w 262"/>
                <a:gd name="T11" fmla="*/ 202 h 267"/>
                <a:gd name="T12" fmla="*/ 168 w 262"/>
                <a:gd name="T13" fmla="*/ 198 h 267"/>
                <a:gd name="T14" fmla="*/ 168 w 262"/>
                <a:gd name="T15" fmla="*/ 63 h 267"/>
                <a:gd name="T16" fmla="*/ 172 w 262"/>
                <a:gd name="T17" fmla="*/ 59 h 267"/>
                <a:gd name="T18" fmla="*/ 202 w 262"/>
                <a:gd name="T19" fmla="*/ 59 h 267"/>
                <a:gd name="T20" fmla="*/ 213 w 262"/>
                <a:gd name="T21" fmla="*/ 49 h 267"/>
                <a:gd name="T22" fmla="*/ 213 w 262"/>
                <a:gd name="T23" fmla="*/ 11 h 267"/>
                <a:gd name="T24" fmla="*/ 202 w 262"/>
                <a:gd name="T25" fmla="*/ 0 h 267"/>
                <a:gd name="T26" fmla="*/ 130 w 262"/>
                <a:gd name="T27" fmla="*/ 0 h 267"/>
                <a:gd name="T28" fmla="*/ 119 w 262"/>
                <a:gd name="T29" fmla="*/ 11 h 267"/>
                <a:gd name="T30" fmla="*/ 119 w 262"/>
                <a:gd name="T31" fmla="*/ 122 h 267"/>
                <a:gd name="T32" fmla="*/ 115 w 262"/>
                <a:gd name="T33" fmla="*/ 126 h 267"/>
                <a:gd name="T34" fmla="*/ 67 w 262"/>
                <a:gd name="T35" fmla="*/ 126 h 267"/>
                <a:gd name="T36" fmla="*/ 64 w 262"/>
                <a:gd name="T37" fmla="*/ 122 h 267"/>
                <a:gd name="T38" fmla="*/ 64 w 262"/>
                <a:gd name="T39" fmla="*/ 82 h 267"/>
                <a:gd name="T40" fmla="*/ 53 w 262"/>
                <a:gd name="T41" fmla="*/ 72 h 267"/>
                <a:gd name="T42" fmla="*/ 0 w 262"/>
                <a:gd name="T43" fmla="*/ 72 h 267"/>
                <a:gd name="T44" fmla="*/ 0 w 262"/>
                <a:gd name="T45" fmla="*/ 74 h 267"/>
                <a:gd name="T46" fmla="*/ 53 w 262"/>
                <a:gd name="T47" fmla="*/ 74 h 267"/>
                <a:gd name="T48" fmla="*/ 62 w 262"/>
                <a:gd name="T49" fmla="*/ 82 h 267"/>
                <a:gd name="T50" fmla="*/ 62 w 262"/>
                <a:gd name="T51" fmla="*/ 122 h 267"/>
                <a:gd name="T52" fmla="*/ 67 w 262"/>
                <a:gd name="T53" fmla="*/ 128 h 267"/>
                <a:gd name="T54" fmla="*/ 115 w 262"/>
                <a:gd name="T55" fmla="*/ 128 h 267"/>
                <a:gd name="T56" fmla="*/ 121 w 262"/>
                <a:gd name="T57" fmla="*/ 122 h 267"/>
                <a:gd name="T58" fmla="*/ 121 w 262"/>
                <a:gd name="T59" fmla="*/ 11 h 267"/>
                <a:gd name="T60" fmla="*/ 130 w 262"/>
                <a:gd name="T61" fmla="*/ 2 h 267"/>
                <a:gd name="T62" fmla="*/ 202 w 262"/>
                <a:gd name="T63" fmla="*/ 2 h 267"/>
                <a:gd name="T64" fmla="*/ 211 w 262"/>
                <a:gd name="T65" fmla="*/ 11 h 267"/>
                <a:gd name="T66" fmla="*/ 211 w 262"/>
                <a:gd name="T67" fmla="*/ 49 h 267"/>
                <a:gd name="T68" fmla="*/ 202 w 262"/>
                <a:gd name="T69" fmla="*/ 57 h 267"/>
                <a:gd name="T70" fmla="*/ 172 w 262"/>
                <a:gd name="T71" fmla="*/ 57 h 267"/>
                <a:gd name="T72" fmla="*/ 166 w 262"/>
                <a:gd name="T73" fmla="*/ 63 h 267"/>
                <a:gd name="T74" fmla="*/ 166 w 262"/>
                <a:gd name="T75" fmla="*/ 198 h 267"/>
                <a:gd name="T76" fmla="*/ 172 w 262"/>
                <a:gd name="T77" fmla="*/ 204 h 267"/>
                <a:gd name="T78" fmla="*/ 234 w 262"/>
                <a:gd name="T79" fmla="*/ 204 h 267"/>
                <a:gd name="T80" fmla="*/ 239 w 262"/>
                <a:gd name="T81" fmla="*/ 198 h 267"/>
                <a:gd name="T82" fmla="*/ 239 w 262"/>
                <a:gd name="T83" fmla="*/ 175 h 267"/>
                <a:gd name="T84" fmla="*/ 248 w 262"/>
                <a:gd name="T85" fmla="*/ 166 h 267"/>
                <a:gd name="T86" fmla="*/ 252 w 262"/>
                <a:gd name="T87" fmla="*/ 166 h 267"/>
                <a:gd name="T88" fmla="*/ 260 w 262"/>
                <a:gd name="T89" fmla="*/ 175 h 267"/>
                <a:gd name="T90" fmla="*/ 260 w 262"/>
                <a:gd name="T91" fmla="*/ 267 h 267"/>
                <a:gd name="T92" fmla="*/ 262 w 262"/>
                <a:gd name="T93" fmla="*/ 267 h 267"/>
                <a:gd name="T94" fmla="*/ 262 w 262"/>
                <a:gd name="T95" fmla="*/ 175 h 267"/>
                <a:gd name="T96" fmla="*/ 252 w 262"/>
                <a:gd name="T97" fmla="*/ 16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2" h="267">
                  <a:moveTo>
                    <a:pt x="252" y="164"/>
                  </a:moveTo>
                  <a:cubicBezTo>
                    <a:pt x="248" y="164"/>
                    <a:pt x="248" y="164"/>
                    <a:pt x="248" y="164"/>
                  </a:cubicBezTo>
                  <a:cubicBezTo>
                    <a:pt x="242" y="164"/>
                    <a:pt x="237" y="169"/>
                    <a:pt x="237" y="175"/>
                  </a:cubicBezTo>
                  <a:cubicBezTo>
                    <a:pt x="237" y="198"/>
                    <a:pt x="237" y="198"/>
                    <a:pt x="237" y="198"/>
                  </a:cubicBezTo>
                  <a:cubicBezTo>
                    <a:pt x="237" y="200"/>
                    <a:pt x="236" y="202"/>
                    <a:pt x="234" y="202"/>
                  </a:cubicBezTo>
                  <a:cubicBezTo>
                    <a:pt x="172" y="202"/>
                    <a:pt x="172" y="202"/>
                    <a:pt x="172" y="202"/>
                  </a:cubicBezTo>
                  <a:cubicBezTo>
                    <a:pt x="170" y="202"/>
                    <a:pt x="168" y="200"/>
                    <a:pt x="168" y="198"/>
                  </a:cubicBezTo>
                  <a:cubicBezTo>
                    <a:pt x="168" y="63"/>
                    <a:pt x="168" y="63"/>
                    <a:pt x="168" y="63"/>
                  </a:cubicBezTo>
                  <a:cubicBezTo>
                    <a:pt x="168" y="61"/>
                    <a:pt x="170" y="59"/>
                    <a:pt x="172" y="59"/>
                  </a:cubicBezTo>
                  <a:cubicBezTo>
                    <a:pt x="202" y="59"/>
                    <a:pt x="202" y="59"/>
                    <a:pt x="202" y="59"/>
                  </a:cubicBezTo>
                  <a:cubicBezTo>
                    <a:pt x="208" y="59"/>
                    <a:pt x="213" y="54"/>
                    <a:pt x="213" y="49"/>
                  </a:cubicBezTo>
                  <a:cubicBezTo>
                    <a:pt x="213" y="11"/>
                    <a:pt x="213" y="11"/>
                    <a:pt x="213" y="11"/>
                  </a:cubicBezTo>
                  <a:cubicBezTo>
                    <a:pt x="213" y="5"/>
                    <a:pt x="208" y="0"/>
                    <a:pt x="202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4" y="0"/>
                    <a:pt x="119" y="5"/>
                    <a:pt x="119" y="11"/>
                  </a:cubicBezTo>
                  <a:cubicBezTo>
                    <a:pt x="119" y="122"/>
                    <a:pt x="119" y="122"/>
                    <a:pt x="119" y="122"/>
                  </a:cubicBezTo>
                  <a:cubicBezTo>
                    <a:pt x="119" y="124"/>
                    <a:pt x="117" y="126"/>
                    <a:pt x="115" y="126"/>
                  </a:cubicBezTo>
                  <a:cubicBezTo>
                    <a:pt x="67" y="126"/>
                    <a:pt x="67" y="126"/>
                    <a:pt x="67" y="126"/>
                  </a:cubicBezTo>
                  <a:cubicBezTo>
                    <a:pt x="65" y="126"/>
                    <a:pt x="64" y="124"/>
                    <a:pt x="64" y="12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77"/>
                    <a:pt x="59" y="72"/>
                    <a:pt x="53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8" y="74"/>
                    <a:pt x="62" y="78"/>
                    <a:pt x="62" y="82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2" y="125"/>
                    <a:pt x="64" y="128"/>
                    <a:pt x="67" y="128"/>
                  </a:cubicBezTo>
                  <a:cubicBezTo>
                    <a:pt x="115" y="128"/>
                    <a:pt x="115" y="128"/>
                    <a:pt x="115" y="128"/>
                  </a:cubicBezTo>
                  <a:cubicBezTo>
                    <a:pt x="119" y="128"/>
                    <a:pt x="121" y="125"/>
                    <a:pt x="121" y="122"/>
                  </a:cubicBezTo>
                  <a:cubicBezTo>
                    <a:pt x="121" y="11"/>
                    <a:pt x="121" y="11"/>
                    <a:pt x="121" y="11"/>
                  </a:cubicBezTo>
                  <a:cubicBezTo>
                    <a:pt x="121" y="6"/>
                    <a:pt x="125" y="2"/>
                    <a:pt x="130" y="2"/>
                  </a:cubicBezTo>
                  <a:cubicBezTo>
                    <a:pt x="202" y="2"/>
                    <a:pt x="202" y="2"/>
                    <a:pt x="202" y="2"/>
                  </a:cubicBezTo>
                  <a:cubicBezTo>
                    <a:pt x="207" y="2"/>
                    <a:pt x="211" y="6"/>
                    <a:pt x="211" y="11"/>
                  </a:cubicBezTo>
                  <a:cubicBezTo>
                    <a:pt x="211" y="49"/>
                    <a:pt x="211" y="49"/>
                    <a:pt x="211" y="49"/>
                  </a:cubicBezTo>
                  <a:cubicBezTo>
                    <a:pt x="211" y="53"/>
                    <a:pt x="207" y="57"/>
                    <a:pt x="202" y="57"/>
                  </a:cubicBezTo>
                  <a:cubicBezTo>
                    <a:pt x="172" y="57"/>
                    <a:pt x="172" y="57"/>
                    <a:pt x="172" y="57"/>
                  </a:cubicBezTo>
                  <a:cubicBezTo>
                    <a:pt x="168" y="57"/>
                    <a:pt x="166" y="60"/>
                    <a:pt x="166" y="63"/>
                  </a:cubicBezTo>
                  <a:cubicBezTo>
                    <a:pt x="166" y="198"/>
                    <a:pt x="166" y="198"/>
                    <a:pt x="166" y="198"/>
                  </a:cubicBezTo>
                  <a:cubicBezTo>
                    <a:pt x="166" y="201"/>
                    <a:pt x="168" y="204"/>
                    <a:pt x="172" y="204"/>
                  </a:cubicBezTo>
                  <a:cubicBezTo>
                    <a:pt x="234" y="204"/>
                    <a:pt x="234" y="204"/>
                    <a:pt x="234" y="204"/>
                  </a:cubicBezTo>
                  <a:cubicBezTo>
                    <a:pt x="237" y="204"/>
                    <a:pt x="239" y="201"/>
                    <a:pt x="239" y="198"/>
                  </a:cubicBezTo>
                  <a:cubicBezTo>
                    <a:pt x="239" y="175"/>
                    <a:pt x="239" y="175"/>
                    <a:pt x="239" y="175"/>
                  </a:cubicBezTo>
                  <a:cubicBezTo>
                    <a:pt x="239" y="170"/>
                    <a:pt x="243" y="166"/>
                    <a:pt x="248" y="166"/>
                  </a:cubicBezTo>
                  <a:cubicBezTo>
                    <a:pt x="252" y="166"/>
                    <a:pt x="252" y="166"/>
                    <a:pt x="252" y="166"/>
                  </a:cubicBezTo>
                  <a:cubicBezTo>
                    <a:pt x="256" y="166"/>
                    <a:pt x="260" y="170"/>
                    <a:pt x="260" y="175"/>
                  </a:cubicBezTo>
                  <a:cubicBezTo>
                    <a:pt x="260" y="267"/>
                    <a:pt x="260" y="267"/>
                    <a:pt x="260" y="267"/>
                  </a:cubicBezTo>
                  <a:cubicBezTo>
                    <a:pt x="262" y="267"/>
                    <a:pt x="262" y="267"/>
                    <a:pt x="262" y="267"/>
                  </a:cubicBezTo>
                  <a:cubicBezTo>
                    <a:pt x="262" y="175"/>
                    <a:pt x="262" y="175"/>
                    <a:pt x="262" y="175"/>
                  </a:cubicBezTo>
                  <a:cubicBezTo>
                    <a:pt x="262" y="169"/>
                    <a:pt x="257" y="164"/>
                    <a:pt x="252" y="1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Oval 214">
              <a:extLst>
                <a:ext uri="{FF2B5EF4-FFF2-40B4-BE49-F238E27FC236}">
                  <a16:creationId xmlns:a16="http://schemas.microsoft.com/office/drawing/2014/main" id="{F4A4429B-4FC6-4C39-A835-133E411C3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3213" y="3384550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215">
              <a:extLst>
                <a:ext uri="{FF2B5EF4-FFF2-40B4-BE49-F238E27FC236}">
                  <a16:creationId xmlns:a16="http://schemas.microsoft.com/office/drawing/2014/main" id="{AC02CAD3-8576-4D6D-AEEF-83CE6305F6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3688" y="3379788"/>
              <a:ext cx="58738" cy="58738"/>
            </a:xfrm>
            <a:custGeom>
              <a:avLst/>
              <a:gdLst>
                <a:gd name="T0" fmla="*/ 7 w 13"/>
                <a:gd name="T1" fmla="*/ 0 h 13"/>
                <a:gd name="T2" fmla="*/ 0 w 13"/>
                <a:gd name="T3" fmla="*/ 6 h 13"/>
                <a:gd name="T4" fmla="*/ 7 w 13"/>
                <a:gd name="T5" fmla="*/ 13 h 13"/>
                <a:gd name="T6" fmla="*/ 13 w 13"/>
                <a:gd name="T7" fmla="*/ 6 h 13"/>
                <a:gd name="T8" fmla="*/ 7 w 13"/>
                <a:gd name="T9" fmla="*/ 0 h 13"/>
                <a:gd name="T10" fmla="*/ 7 w 13"/>
                <a:gd name="T11" fmla="*/ 10 h 13"/>
                <a:gd name="T12" fmla="*/ 3 w 13"/>
                <a:gd name="T13" fmla="*/ 6 h 13"/>
                <a:gd name="T14" fmla="*/ 7 w 13"/>
                <a:gd name="T15" fmla="*/ 3 h 13"/>
                <a:gd name="T16" fmla="*/ 10 w 13"/>
                <a:gd name="T17" fmla="*/ 6 h 13"/>
                <a:gd name="T18" fmla="*/ 7 w 13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7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10" y="13"/>
                    <a:pt x="13" y="10"/>
                    <a:pt x="13" y="6"/>
                  </a:cubicBezTo>
                  <a:cubicBezTo>
                    <a:pt x="13" y="3"/>
                    <a:pt x="10" y="0"/>
                    <a:pt x="7" y="0"/>
                  </a:cubicBezTo>
                  <a:close/>
                  <a:moveTo>
                    <a:pt x="7" y="10"/>
                  </a:moveTo>
                  <a:cubicBezTo>
                    <a:pt x="5" y="10"/>
                    <a:pt x="3" y="8"/>
                    <a:pt x="3" y="6"/>
                  </a:cubicBezTo>
                  <a:cubicBezTo>
                    <a:pt x="3" y="4"/>
                    <a:pt x="5" y="3"/>
                    <a:pt x="7" y="3"/>
                  </a:cubicBezTo>
                  <a:cubicBezTo>
                    <a:pt x="9" y="3"/>
                    <a:pt x="10" y="4"/>
                    <a:pt x="10" y="6"/>
                  </a:cubicBezTo>
                  <a:cubicBezTo>
                    <a:pt x="10" y="8"/>
                    <a:pt x="9" y="10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Oval 216">
              <a:extLst>
                <a:ext uri="{FF2B5EF4-FFF2-40B4-BE49-F238E27FC236}">
                  <a16:creationId xmlns:a16="http://schemas.microsoft.com/office/drawing/2014/main" id="{C45A55E8-8CA1-4B23-865A-A563DFC46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4292600"/>
              <a:ext cx="80963" cy="793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217">
              <a:extLst>
                <a:ext uri="{FF2B5EF4-FFF2-40B4-BE49-F238E27FC236}">
                  <a16:creationId xmlns:a16="http://schemas.microsoft.com/office/drawing/2014/main" id="{5E3A54FA-352B-45E4-AFD9-E56EA182BC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71975" y="4287838"/>
              <a:ext cx="88900" cy="88900"/>
            </a:xfrm>
            <a:custGeom>
              <a:avLst/>
              <a:gdLst>
                <a:gd name="T0" fmla="*/ 10 w 20"/>
                <a:gd name="T1" fmla="*/ 0 h 20"/>
                <a:gd name="T2" fmla="*/ 0 w 20"/>
                <a:gd name="T3" fmla="*/ 10 h 20"/>
                <a:gd name="T4" fmla="*/ 10 w 20"/>
                <a:gd name="T5" fmla="*/ 20 h 20"/>
                <a:gd name="T6" fmla="*/ 20 w 20"/>
                <a:gd name="T7" fmla="*/ 10 h 20"/>
                <a:gd name="T8" fmla="*/ 10 w 20"/>
                <a:gd name="T9" fmla="*/ 0 h 20"/>
                <a:gd name="T10" fmla="*/ 10 w 20"/>
                <a:gd name="T11" fmla="*/ 17 h 20"/>
                <a:gd name="T12" fmla="*/ 3 w 20"/>
                <a:gd name="T13" fmla="*/ 10 h 20"/>
                <a:gd name="T14" fmla="*/ 10 w 20"/>
                <a:gd name="T15" fmla="*/ 3 h 20"/>
                <a:gd name="T16" fmla="*/ 17 w 20"/>
                <a:gd name="T17" fmla="*/ 10 h 20"/>
                <a:gd name="T18" fmla="*/ 10 w 20"/>
                <a:gd name="T1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5" y="0"/>
                    <a:pt x="0" y="5"/>
                    <a:pt x="0" y="10"/>
                  </a:cubicBezTo>
                  <a:cubicBezTo>
                    <a:pt x="0" y="16"/>
                    <a:pt x="5" y="20"/>
                    <a:pt x="10" y="20"/>
                  </a:cubicBezTo>
                  <a:cubicBezTo>
                    <a:pt x="16" y="20"/>
                    <a:pt x="20" y="16"/>
                    <a:pt x="20" y="10"/>
                  </a:cubicBezTo>
                  <a:cubicBezTo>
                    <a:pt x="20" y="5"/>
                    <a:pt x="16" y="0"/>
                    <a:pt x="10" y="0"/>
                  </a:cubicBezTo>
                  <a:close/>
                  <a:moveTo>
                    <a:pt x="10" y="17"/>
                  </a:moveTo>
                  <a:cubicBezTo>
                    <a:pt x="6" y="17"/>
                    <a:pt x="3" y="14"/>
                    <a:pt x="3" y="10"/>
                  </a:cubicBezTo>
                  <a:cubicBezTo>
                    <a:pt x="3" y="6"/>
                    <a:pt x="6" y="3"/>
                    <a:pt x="10" y="3"/>
                  </a:cubicBezTo>
                  <a:cubicBezTo>
                    <a:pt x="14" y="3"/>
                    <a:pt x="17" y="6"/>
                    <a:pt x="17" y="10"/>
                  </a:cubicBezTo>
                  <a:cubicBezTo>
                    <a:pt x="17" y="14"/>
                    <a:pt x="14" y="17"/>
                    <a:pt x="10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Oval 218">
              <a:extLst>
                <a:ext uri="{FF2B5EF4-FFF2-40B4-BE49-F238E27FC236}">
                  <a16:creationId xmlns:a16="http://schemas.microsoft.com/office/drawing/2014/main" id="{2C93C633-EF3C-4E21-9EB1-2254AEB30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5800" y="3446463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219">
              <a:extLst>
                <a:ext uri="{FF2B5EF4-FFF2-40B4-BE49-F238E27FC236}">
                  <a16:creationId xmlns:a16="http://schemas.microsoft.com/office/drawing/2014/main" id="{6A08E195-FDD0-42A4-B67A-D5B9942D4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775" y="3570288"/>
              <a:ext cx="1225550" cy="207963"/>
            </a:xfrm>
            <a:custGeom>
              <a:avLst/>
              <a:gdLst>
                <a:gd name="T0" fmla="*/ 83 w 275"/>
                <a:gd name="T1" fmla="*/ 0 h 47"/>
                <a:gd name="T2" fmla="*/ 72 w 275"/>
                <a:gd name="T3" fmla="*/ 11 h 47"/>
                <a:gd name="T4" fmla="*/ 72 w 275"/>
                <a:gd name="T5" fmla="*/ 26 h 47"/>
                <a:gd name="T6" fmla="*/ 55 w 275"/>
                <a:gd name="T7" fmla="*/ 43 h 47"/>
                <a:gd name="T8" fmla="*/ 0 w 275"/>
                <a:gd name="T9" fmla="*/ 43 h 47"/>
                <a:gd name="T10" fmla="*/ 0 w 275"/>
                <a:gd name="T11" fmla="*/ 47 h 47"/>
                <a:gd name="T12" fmla="*/ 55 w 275"/>
                <a:gd name="T13" fmla="*/ 47 h 47"/>
                <a:gd name="T14" fmla="*/ 75 w 275"/>
                <a:gd name="T15" fmla="*/ 26 h 47"/>
                <a:gd name="T16" fmla="*/ 75 w 275"/>
                <a:gd name="T17" fmla="*/ 11 h 47"/>
                <a:gd name="T18" fmla="*/ 83 w 275"/>
                <a:gd name="T19" fmla="*/ 4 h 47"/>
                <a:gd name="T20" fmla="*/ 275 w 275"/>
                <a:gd name="T21" fmla="*/ 4 h 47"/>
                <a:gd name="T22" fmla="*/ 275 w 275"/>
                <a:gd name="T23" fmla="*/ 0 h 47"/>
                <a:gd name="T24" fmla="*/ 83 w 275"/>
                <a:gd name="T2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47">
                  <a:moveTo>
                    <a:pt x="83" y="0"/>
                  </a:moveTo>
                  <a:cubicBezTo>
                    <a:pt x="77" y="0"/>
                    <a:pt x="72" y="5"/>
                    <a:pt x="72" y="11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36"/>
                    <a:pt x="64" y="43"/>
                    <a:pt x="55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66" y="47"/>
                    <a:pt x="75" y="38"/>
                    <a:pt x="75" y="26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5" y="7"/>
                    <a:pt x="79" y="4"/>
                    <a:pt x="83" y="4"/>
                  </a:cubicBezTo>
                  <a:cubicBezTo>
                    <a:pt x="275" y="4"/>
                    <a:pt x="275" y="4"/>
                    <a:pt x="275" y="4"/>
                  </a:cubicBezTo>
                  <a:cubicBezTo>
                    <a:pt x="275" y="0"/>
                    <a:pt x="275" y="0"/>
                    <a:pt x="275" y="0"/>
                  </a:cubicBezTo>
                  <a:lnTo>
                    <a:pt x="8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Oval 220">
              <a:extLst>
                <a:ext uri="{FF2B5EF4-FFF2-40B4-BE49-F238E27FC236}">
                  <a16:creationId xmlns:a16="http://schemas.microsoft.com/office/drawing/2014/main" id="{E14326AF-95F5-42F1-9DAA-68E2AA9F2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875" y="2649538"/>
              <a:ext cx="71438" cy="698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221">
              <a:extLst>
                <a:ext uri="{FF2B5EF4-FFF2-40B4-BE49-F238E27FC236}">
                  <a16:creationId xmlns:a16="http://schemas.microsoft.com/office/drawing/2014/main" id="{85C2F527-A1DA-44CC-8607-840D69C36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7150" y="2684463"/>
              <a:ext cx="379413" cy="2427288"/>
            </a:xfrm>
            <a:custGeom>
              <a:avLst/>
              <a:gdLst>
                <a:gd name="T0" fmla="*/ 83 w 85"/>
                <a:gd name="T1" fmla="*/ 325 h 548"/>
                <a:gd name="T2" fmla="*/ 74 w 85"/>
                <a:gd name="T3" fmla="*/ 334 h 548"/>
                <a:gd name="T4" fmla="*/ 19 w 85"/>
                <a:gd name="T5" fmla="*/ 334 h 548"/>
                <a:gd name="T6" fmla="*/ 0 w 85"/>
                <a:gd name="T7" fmla="*/ 354 h 548"/>
                <a:gd name="T8" fmla="*/ 0 w 85"/>
                <a:gd name="T9" fmla="*/ 419 h 548"/>
                <a:gd name="T10" fmla="*/ 19 w 85"/>
                <a:gd name="T11" fmla="*/ 439 h 548"/>
                <a:gd name="T12" fmla="*/ 31 w 85"/>
                <a:gd name="T13" fmla="*/ 439 h 548"/>
                <a:gd name="T14" fmla="*/ 40 w 85"/>
                <a:gd name="T15" fmla="*/ 447 h 548"/>
                <a:gd name="T16" fmla="*/ 40 w 85"/>
                <a:gd name="T17" fmla="*/ 548 h 548"/>
                <a:gd name="T18" fmla="*/ 42 w 85"/>
                <a:gd name="T19" fmla="*/ 548 h 548"/>
                <a:gd name="T20" fmla="*/ 42 w 85"/>
                <a:gd name="T21" fmla="*/ 447 h 548"/>
                <a:gd name="T22" fmla="*/ 31 w 85"/>
                <a:gd name="T23" fmla="*/ 436 h 548"/>
                <a:gd name="T24" fmla="*/ 19 w 85"/>
                <a:gd name="T25" fmla="*/ 436 h 548"/>
                <a:gd name="T26" fmla="*/ 2 w 85"/>
                <a:gd name="T27" fmla="*/ 419 h 548"/>
                <a:gd name="T28" fmla="*/ 2 w 85"/>
                <a:gd name="T29" fmla="*/ 354 h 548"/>
                <a:gd name="T30" fmla="*/ 19 w 85"/>
                <a:gd name="T31" fmla="*/ 336 h 548"/>
                <a:gd name="T32" fmla="*/ 74 w 85"/>
                <a:gd name="T33" fmla="*/ 336 h 548"/>
                <a:gd name="T34" fmla="*/ 85 w 85"/>
                <a:gd name="T35" fmla="*/ 325 h 548"/>
                <a:gd name="T36" fmla="*/ 85 w 85"/>
                <a:gd name="T37" fmla="*/ 0 h 548"/>
                <a:gd name="T38" fmla="*/ 83 w 85"/>
                <a:gd name="T39" fmla="*/ 0 h 548"/>
                <a:gd name="T40" fmla="*/ 83 w 85"/>
                <a:gd name="T41" fmla="*/ 325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5" h="548">
                  <a:moveTo>
                    <a:pt x="83" y="325"/>
                  </a:moveTo>
                  <a:cubicBezTo>
                    <a:pt x="83" y="330"/>
                    <a:pt x="79" y="333"/>
                    <a:pt x="74" y="334"/>
                  </a:cubicBezTo>
                  <a:cubicBezTo>
                    <a:pt x="19" y="334"/>
                    <a:pt x="19" y="334"/>
                    <a:pt x="19" y="334"/>
                  </a:cubicBezTo>
                  <a:cubicBezTo>
                    <a:pt x="8" y="334"/>
                    <a:pt x="0" y="343"/>
                    <a:pt x="0" y="354"/>
                  </a:cubicBezTo>
                  <a:cubicBezTo>
                    <a:pt x="0" y="419"/>
                    <a:pt x="0" y="419"/>
                    <a:pt x="0" y="419"/>
                  </a:cubicBezTo>
                  <a:cubicBezTo>
                    <a:pt x="0" y="430"/>
                    <a:pt x="8" y="439"/>
                    <a:pt x="19" y="439"/>
                  </a:cubicBezTo>
                  <a:cubicBezTo>
                    <a:pt x="31" y="439"/>
                    <a:pt x="31" y="439"/>
                    <a:pt x="31" y="439"/>
                  </a:cubicBezTo>
                  <a:cubicBezTo>
                    <a:pt x="36" y="439"/>
                    <a:pt x="40" y="442"/>
                    <a:pt x="40" y="447"/>
                  </a:cubicBezTo>
                  <a:cubicBezTo>
                    <a:pt x="40" y="548"/>
                    <a:pt x="40" y="548"/>
                    <a:pt x="40" y="548"/>
                  </a:cubicBezTo>
                  <a:cubicBezTo>
                    <a:pt x="42" y="548"/>
                    <a:pt x="42" y="548"/>
                    <a:pt x="42" y="548"/>
                  </a:cubicBezTo>
                  <a:cubicBezTo>
                    <a:pt x="42" y="447"/>
                    <a:pt x="42" y="447"/>
                    <a:pt x="42" y="447"/>
                  </a:cubicBezTo>
                  <a:cubicBezTo>
                    <a:pt x="42" y="441"/>
                    <a:pt x="37" y="436"/>
                    <a:pt x="31" y="436"/>
                  </a:cubicBezTo>
                  <a:cubicBezTo>
                    <a:pt x="19" y="436"/>
                    <a:pt x="19" y="436"/>
                    <a:pt x="19" y="436"/>
                  </a:cubicBezTo>
                  <a:cubicBezTo>
                    <a:pt x="10" y="436"/>
                    <a:pt x="2" y="428"/>
                    <a:pt x="2" y="419"/>
                  </a:cubicBezTo>
                  <a:cubicBezTo>
                    <a:pt x="2" y="354"/>
                    <a:pt x="2" y="354"/>
                    <a:pt x="2" y="354"/>
                  </a:cubicBezTo>
                  <a:cubicBezTo>
                    <a:pt x="2" y="344"/>
                    <a:pt x="10" y="336"/>
                    <a:pt x="19" y="336"/>
                  </a:cubicBezTo>
                  <a:cubicBezTo>
                    <a:pt x="74" y="336"/>
                    <a:pt x="74" y="336"/>
                    <a:pt x="74" y="336"/>
                  </a:cubicBezTo>
                  <a:cubicBezTo>
                    <a:pt x="80" y="336"/>
                    <a:pt x="85" y="331"/>
                    <a:pt x="85" y="325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83" y="3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Rectangle 222">
              <a:extLst>
                <a:ext uri="{FF2B5EF4-FFF2-40B4-BE49-F238E27FC236}">
                  <a16:creationId xmlns:a16="http://schemas.microsoft.com/office/drawing/2014/main" id="{135D8165-68B5-46D9-99D8-429693EF8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1775" y="3402013"/>
              <a:ext cx="1016000" cy="95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Oval 223">
              <a:extLst>
                <a:ext uri="{FF2B5EF4-FFF2-40B4-BE49-F238E27FC236}">
                  <a16:creationId xmlns:a16="http://schemas.microsoft.com/office/drawing/2014/main" id="{ACCF095A-6EC7-4551-ACF4-BA0BD34CF8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3540125"/>
              <a:ext cx="84138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224">
              <a:extLst>
                <a:ext uri="{FF2B5EF4-FFF2-40B4-BE49-F238E27FC236}">
                  <a16:creationId xmlns:a16="http://schemas.microsoft.com/office/drawing/2014/main" id="{661FECCE-7F86-4448-92EA-D2C8F377F9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8113" y="3535363"/>
              <a:ext cx="93663" cy="93663"/>
            </a:xfrm>
            <a:custGeom>
              <a:avLst/>
              <a:gdLst>
                <a:gd name="T0" fmla="*/ 11 w 21"/>
                <a:gd name="T1" fmla="*/ 0 h 21"/>
                <a:gd name="T2" fmla="*/ 0 w 21"/>
                <a:gd name="T3" fmla="*/ 10 h 21"/>
                <a:gd name="T4" fmla="*/ 11 w 21"/>
                <a:gd name="T5" fmla="*/ 21 h 21"/>
                <a:gd name="T6" fmla="*/ 21 w 21"/>
                <a:gd name="T7" fmla="*/ 10 h 21"/>
                <a:gd name="T8" fmla="*/ 11 w 21"/>
                <a:gd name="T9" fmla="*/ 0 h 21"/>
                <a:gd name="T10" fmla="*/ 11 w 21"/>
                <a:gd name="T11" fmla="*/ 18 h 21"/>
                <a:gd name="T12" fmla="*/ 3 w 21"/>
                <a:gd name="T13" fmla="*/ 10 h 21"/>
                <a:gd name="T14" fmla="*/ 11 w 21"/>
                <a:gd name="T15" fmla="*/ 3 h 21"/>
                <a:gd name="T16" fmla="*/ 18 w 21"/>
                <a:gd name="T17" fmla="*/ 10 h 21"/>
                <a:gd name="T18" fmla="*/ 11 w 21"/>
                <a:gd name="T1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11" y="0"/>
                  </a:moveTo>
                  <a:cubicBezTo>
                    <a:pt x="5" y="0"/>
                    <a:pt x="0" y="4"/>
                    <a:pt x="0" y="10"/>
                  </a:cubicBezTo>
                  <a:cubicBezTo>
                    <a:pt x="0" y="16"/>
                    <a:pt x="5" y="21"/>
                    <a:pt x="11" y="21"/>
                  </a:cubicBezTo>
                  <a:cubicBezTo>
                    <a:pt x="17" y="21"/>
                    <a:pt x="21" y="16"/>
                    <a:pt x="21" y="10"/>
                  </a:cubicBezTo>
                  <a:cubicBezTo>
                    <a:pt x="21" y="4"/>
                    <a:pt x="17" y="0"/>
                    <a:pt x="11" y="0"/>
                  </a:cubicBezTo>
                  <a:close/>
                  <a:moveTo>
                    <a:pt x="11" y="18"/>
                  </a:moveTo>
                  <a:cubicBezTo>
                    <a:pt x="6" y="18"/>
                    <a:pt x="3" y="15"/>
                    <a:pt x="3" y="10"/>
                  </a:cubicBezTo>
                  <a:cubicBezTo>
                    <a:pt x="3" y="6"/>
                    <a:pt x="6" y="3"/>
                    <a:pt x="11" y="3"/>
                  </a:cubicBezTo>
                  <a:cubicBezTo>
                    <a:pt x="15" y="3"/>
                    <a:pt x="18" y="6"/>
                    <a:pt x="18" y="10"/>
                  </a:cubicBezTo>
                  <a:cubicBezTo>
                    <a:pt x="18" y="15"/>
                    <a:pt x="15" y="18"/>
                    <a:pt x="1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Oval 225">
              <a:extLst>
                <a:ext uri="{FF2B5EF4-FFF2-40B4-BE49-F238E27FC236}">
                  <a16:creationId xmlns:a16="http://schemas.microsoft.com/office/drawing/2014/main" id="{83DAAB79-DF7E-4289-8AF9-D25DF7AC4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2025" y="3552825"/>
              <a:ext cx="58738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226">
              <a:extLst>
                <a:ext uri="{FF2B5EF4-FFF2-40B4-BE49-F238E27FC236}">
                  <a16:creationId xmlns:a16="http://schemas.microsoft.com/office/drawing/2014/main" id="{26887E86-DBFF-4955-8E5A-F8191688A4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263" y="3548063"/>
              <a:ext cx="68263" cy="61913"/>
            </a:xfrm>
            <a:custGeom>
              <a:avLst/>
              <a:gdLst>
                <a:gd name="T0" fmla="*/ 8 w 15"/>
                <a:gd name="T1" fmla="*/ 0 h 14"/>
                <a:gd name="T2" fmla="*/ 0 w 15"/>
                <a:gd name="T3" fmla="*/ 7 h 14"/>
                <a:gd name="T4" fmla="*/ 8 w 15"/>
                <a:gd name="T5" fmla="*/ 14 h 14"/>
                <a:gd name="T6" fmla="*/ 15 w 15"/>
                <a:gd name="T7" fmla="*/ 7 h 14"/>
                <a:gd name="T8" fmla="*/ 8 w 15"/>
                <a:gd name="T9" fmla="*/ 0 h 14"/>
                <a:gd name="T10" fmla="*/ 8 w 15"/>
                <a:gd name="T11" fmla="*/ 12 h 14"/>
                <a:gd name="T12" fmla="*/ 2 w 15"/>
                <a:gd name="T13" fmla="*/ 7 h 14"/>
                <a:gd name="T14" fmla="*/ 8 w 15"/>
                <a:gd name="T15" fmla="*/ 2 h 14"/>
                <a:gd name="T16" fmla="*/ 13 w 15"/>
                <a:gd name="T17" fmla="*/ 7 h 14"/>
                <a:gd name="T18" fmla="*/ 8 w 15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4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2" y="10"/>
                    <a:pt x="2" y="7"/>
                  </a:cubicBezTo>
                  <a:cubicBezTo>
                    <a:pt x="2" y="4"/>
                    <a:pt x="5" y="2"/>
                    <a:pt x="8" y="2"/>
                  </a:cubicBezTo>
                  <a:cubicBezTo>
                    <a:pt x="11" y="2"/>
                    <a:pt x="13" y="4"/>
                    <a:pt x="13" y="7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Oval 227">
              <a:extLst>
                <a:ext uri="{FF2B5EF4-FFF2-40B4-BE49-F238E27FC236}">
                  <a16:creationId xmlns:a16="http://schemas.microsoft.com/office/drawing/2014/main" id="{7F63F91B-B023-4D1C-B935-5520FC25F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875" y="2928938"/>
              <a:ext cx="71438" cy="698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Freeform 228">
              <a:extLst>
                <a:ext uri="{FF2B5EF4-FFF2-40B4-BE49-F238E27FC236}">
                  <a16:creationId xmlns:a16="http://schemas.microsoft.com/office/drawing/2014/main" id="{E392F7D1-41FD-4681-B74E-EA4A71216A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2924175"/>
              <a:ext cx="79375" cy="79375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9 w 18"/>
                <a:gd name="T5" fmla="*/ 18 h 18"/>
                <a:gd name="T6" fmla="*/ 18 w 18"/>
                <a:gd name="T7" fmla="*/ 9 h 18"/>
                <a:gd name="T8" fmla="*/ 9 w 18"/>
                <a:gd name="T9" fmla="*/ 0 h 18"/>
                <a:gd name="T10" fmla="*/ 9 w 18"/>
                <a:gd name="T11" fmla="*/ 16 h 18"/>
                <a:gd name="T12" fmla="*/ 2 w 18"/>
                <a:gd name="T13" fmla="*/ 9 h 18"/>
                <a:gd name="T14" fmla="*/ 9 w 18"/>
                <a:gd name="T15" fmla="*/ 2 h 18"/>
                <a:gd name="T16" fmla="*/ 16 w 18"/>
                <a:gd name="T17" fmla="*/ 9 h 18"/>
                <a:gd name="T18" fmla="*/ 9 w 18"/>
                <a:gd name="T1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lose/>
                  <a:moveTo>
                    <a:pt x="9" y="16"/>
                  </a:moveTo>
                  <a:cubicBezTo>
                    <a:pt x="5" y="16"/>
                    <a:pt x="2" y="13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13" y="2"/>
                    <a:pt x="16" y="5"/>
                    <a:pt x="16" y="9"/>
                  </a:cubicBezTo>
                  <a:cubicBezTo>
                    <a:pt x="16" y="13"/>
                    <a:pt x="13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229">
              <a:extLst>
                <a:ext uri="{FF2B5EF4-FFF2-40B4-BE49-F238E27FC236}">
                  <a16:creationId xmlns:a16="http://schemas.microsoft.com/office/drawing/2014/main" id="{404497B3-D5D0-414D-962A-7DCF4BBA7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5" y="3800475"/>
              <a:ext cx="58738" cy="147638"/>
            </a:xfrm>
            <a:custGeom>
              <a:avLst/>
              <a:gdLst>
                <a:gd name="T0" fmla="*/ 10 w 13"/>
                <a:gd name="T1" fmla="*/ 0 h 33"/>
                <a:gd name="T2" fmla="*/ 4 w 13"/>
                <a:gd name="T3" fmla="*/ 0 h 33"/>
                <a:gd name="T4" fmla="*/ 0 w 13"/>
                <a:gd name="T5" fmla="*/ 3 h 33"/>
                <a:gd name="T6" fmla="*/ 0 w 13"/>
                <a:gd name="T7" fmla="*/ 29 h 33"/>
                <a:gd name="T8" fmla="*/ 4 w 13"/>
                <a:gd name="T9" fmla="*/ 33 h 33"/>
                <a:gd name="T10" fmla="*/ 10 w 13"/>
                <a:gd name="T11" fmla="*/ 33 h 33"/>
                <a:gd name="T12" fmla="*/ 13 w 13"/>
                <a:gd name="T13" fmla="*/ 29 h 33"/>
                <a:gd name="T14" fmla="*/ 13 w 13"/>
                <a:gd name="T15" fmla="*/ 3 h 33"/>
                <a:gd name="T16" fmla="*/ 10 w 13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33">
                  <a:moveTo>
                    <a:pt x="1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1"/>
                    <a:pt x="2" y="33"/>
                    <a:pt x="4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1"/>
                    <a:pt x="13" y="29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1"/>
                    <a:pt x="12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230">
              <a:extLst>
                <a:ext uri="{FF2B5EF4-FFF2-40B4-BE49-F238E27FC236}">
                  <a16:creationId xmlns:a16="http://schemas.microsoft.com/office/drawing/2014/main" id="{B0872CA4-1FF4-478C-8CB8-0D5440D6BE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60813" y="3792538"/>
              <a:ext cx="71438" cy="158750"/>
            </a:xfrm>
            <a:custGeom>
              <a:avLst/>
              <a:gdLst>
                <a:gd name="T0" fmla="*/ 11 w 16"/>
                <a:gd name="T1" fmla="*/ 0 h 36"/>
                <a:gd name="T2" fmla="*/ 5 w 16"/>
                <a:gd name="T3" fmla="*/ 0 h 36"/>
                <a:gd name="T4" fmla="*/ 0 w 16"/>
                <a:gd name="T5" fmla="*/ 5 h 36"/>
                <a:gd name="T6" fmla="*/ 0 w 16"/>
                <a:gd name="T7" fmla="*/ 31 h 36"/>
                <a:gd name="T8" fmla="*/ 5 w 16"/>
                <a:gd name="T9" fmla="*/ 36 h 36"/>
                <a:gd name="T10" fmla="*/ 11 w 16"/>
                <a:gd name="T11" fmla="*/ 36 h 36"/>
                <a:gd name="T12" fmla="*/ 16 w 16"/>
                <a:gd name="T13" fmla="*/ 31 h 36"/>
                <a:gd name="T14" fmla="*/ 16 w 16"/>
                <a:gd name="T15" fmla="*/ 5 h 36"/>
                <a:gd name="T16" fmla="*/ 11 w 16"/>
                <a:gd name="T17" fmla="*/ 0 h 36"/>
                <a:gd name="T18" fmla="*/ 13 w 16"/>
                <a:gd name="T19" fmla="*/ 31 h 36"/>
                <a:gd name="T20" fmla="*/ 11 w 16"/>
                <a:gd name="T21" fmla="*/ 33 h 36"/>
                <a:gd name="T22" fmla="*/ 5 w 16"/>
                <a:gd name="T23" fmla="*/ 33 h 36"/>
                <a:gd name="T24" fmla="*/ 3 w 16"/>
                <a:gd name="T25" fmla="*/ 31 h 36"/>
                <a:gd name="T26" fmla="*/ 3 w 16"/>
                <a:gd name="T27" fmla="*/ 5 h 36"/>
                <a:gd name="T28" fmla="*/ 5 w 16"/>
                <a:gd name="T29" fmla="*/ 3 h 36"/>
                <a:gd name="T30" fmla="*/ 11 w 16"/>
                <a:gd name="T31" fmla="*/ 3 h 36"/>
                <a:gd name="T32" fmla="*/ 13 w 16"/>
                <a:gd name="T33" fmla="*/ 5 h 36"/>
                <a:gd name="T34" fmla="*/ 13 w 16"/>
                <a:gd name="T35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36">
                  <a:moveTo>
                    <a:pt x="1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4"/>
                    <a:pt x="2" y="36"/>
                    <a:pt x="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4" y="36"/>
                    <a:pt x="16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2"/>
                    <a:pt x="14" y="0"/>
                    <a:pt x="11" y="0"/>
                  </a:cubicBezTo>
                  <a:close/>
                  <a:moveTo>
                    <a:pt x="13" y="31"/>
                  </a:moveTo>
                  <a:cubicBezTo>
                    <a:pt x="13" y="32"/>
                    <a:pt x="12" y="33"/>
                    <a:pt x="11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4" y="33"/>
                    <a:pt x="3" y="32"/>
                    <a:pt x="3" y="31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4"/>
                    <a:pt x="13" y="5"/>
                  </a:cubicBezTo>
                  <a:lnTo>
                    <a:pt x="13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Oval 231">
              <a:extLst>
                <a:ext uri="{FF2B5EF4-FFF2-40B4-BE49-F238E27FC236}">
                  <a16:creationId xmlns:a16="http://schemas.microsoft.com/office/drawing/2014/main" id="{E97EF355-436F-44BC-BDC5-522F49A92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6025" y="3127375"/>
              <a:ext cx="85725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232">
              <a:extLst>
                <a:ext uri="{FF2B5EF4-FFF2-40B4-BE49-F238E27FC236}">
                  <a16:creationId xmlns:a16="http://schemas.microsoft.com/office/drawing/2014/main" id="{006DD85A-BE07-42F6-B270-2C6AE0C73B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48088" y="3119438"/>
              <a:ext cx="96838" cy="101600"/>
            </a:xfrm>
            <a:custGeom>
              <a:avLst/>
              <a:gdLst>
                <a:gd name="T0" fmla="*/ 11 w 22"/>
                <a:gd name="T1" fmla="*/ 0 h 23"/>
                <a:gd name="T2" fmla="*/ 0 w 22"/>
                <a:gd name="T3" fmla="*/ 12 h 23"/>
                <a:gd name="T4" fmla="*/ 11 w 22"/>
                <a:gd name="T5" fmla="*/ 23 h 23"/>
                <a:gd name="T6" fmla="*/ 22 w 22"/>
                <a:gd name="T7" fmla="*/ 12 h 23"/>
                <a:gd name="T8" fmla="*/ 11 w 22"/>
                <a:gd name="T9" fmla="*/ 0 h 23"/>
                <a:gd name="T10" fmla="*/ 11 w 22"/>
                <a:gd name="T11" fmla="*/ 19 h 23"/>
                <a:gd name="T12" fmla="*/ 3 w 22"/>
                <a:gd name="T13" fmla="*/ 12 h 23"/>
                <a:gd name="T14" fmla="*/ 11 w 22"/>
                <a:gd name="T15" fmla="*/ 4 h 23"/>
                <a:gd name="T16" fmla="*/ 19 w 22"/>
                <a:gd name="T17" fmla="*/ 12 h 23"/>
                <a:gd name="T18" fmla="*/ 11 w 22"/>
                <a:gd name="T1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3">
                  <a:moveTo>
                    <a:pt x="11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8"/>
                    <a:pt x="5" y="23"/>
                    <a:pt x="11" y="23"/>
                  </a:cubicBezTo>
                  <a:cubicBezTo>
                    <a:pt x="17" y="23"/>
                    <a:pt x="22" y="18"/>
                    <a:pt x="22" y="12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9"/>
                  </a:moveTo>
                  <a:cubicBezTo>
                    <a:pt x="7" y="19"/>
                    <a:pt x="3" y="16"/>
                    <a:pt x="3" y="12"/>
                  </a:cubicBezTo>
                  <a:cubicBezTo>
                    <a:pt x="3" y="7"/>
                    <a:pt x="7" y="4"/>
                    <a:pt x="11" y="4"/>
                  </a:cubicBezTo>
                  <a:cubicBezTo>
                    <a:pt x="15" y="4"/>
                    <a:pt x="19" y="7"/>
                    <a:pt x="19" y="12"/>
                  </a:cubicBezTo>
                  <a:cubicBezTo>
                    <a:pt x="19" y="16"/>
                    <a:pt x="15" y="19"/>
                    <a:pt x="11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Oval 233">
              <a:extLst>
                <a:ext uri="{FF2B5EF4-FFF2-40B4-BE49-F238E27FC236}">
                  <a16:creationId xmlns:a16="http://schemas.microsoft.com/office/drawing/2014/main" id="{AFFB7354-D1A6-4952-ACF3-4DEB5D009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5550" y="3384550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Freeform 234">
              <a:extLst>
                <a:ext uri="{FF2B5EF4-FFF2-40B4-BE49-F238E27FC236}">
                  <a16:creationId xmlns:a16="http://schemas.microsoft.com/office/drawing/2014/main" id="{4AFD009B-8446-4851-A173-95356C0FBE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0788" y="3379788"/>
              <a:ext cx="58738" cy="58738"/>
            </a:xfrm>
            <a:custGeom>
              <a:avLst/>
              <a:gdLst>
                <a:gd name="T0" fmla="*/ 6 w 13"/>
                <a:gd name="T1" fmla="*/ 0 h 13"/>
                <a:gd name="T2" fmla="*/ 0 w 13"/>
                <a:gd name="T3" fmla="*/ 6 h 13"/>
                <a:gd name="T4" fmla="*/ 6 w 13"/>
                <a:gd name="T5" fmla="*/ 13 h 13"/>
                <a:gd name="T6" fmla="*/ 13 w 13"/>
                <a:gd name="T7" fmla="*/ 6 h 13"/>
                <a:gd name="T8" fmla="*/ 6 w 13"/>
                <a:gd name="T9" fmla="*/ 0 h 13"/>
                <a:gd name="T10" fmla="*/ 6 w 13"/>
                <a:gd name="T11" fmla="*/ 10 h 13"/>
                <a:gd name="T12" fmla="*/ 3 w 13"/>
                <a:gd name="T13" fmla="*/ 6 h 13"/>
                <a:gd name="T14" fmla="*/ 6 w 13"/>
                <a:gd name="T15" fmla="*/ 3 h 13"/>
                <a:gd name="T16" fmla="*/ 10 w 13"/>
                <a:gd name="T17" fmla="*/ 6 h 13"/>
                <a:gd name="T18" fmla="*/ 6 w 13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cubicBezTo>
                    <a:pt x="2" y="0"/>
                    <a:pt x="0" y="3"/>
                    <a:pt x="0" y="6"/>
                  </a:cubicBezTo>
                  <a:cubicBezTo>
                    <a:pt x="0" y="10"/>
                    <a:pt x="2" y="13"/>
                    <a:pt x="6" y="13"/>
                  </a:cubicBezTo>
                  <a:cubicBezTo>
                    <a:pt x="10" y="13"/>
                    <a:pt x="13" y="10"/>
                    <a:pt x="13" y="6"/>
                  </a:cubicBezTo>
                  <a:cubicBezTo>
                    <a:pt x="13" y="3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4" y="10"/>
                    <a:pt x="3" y="8"/>
                    <a:pt x="3" y="6"/>
                  </a:cubicBezTo>
                  <a:cubicBezTo>
                    <a:pt x="3" y="4"/>
                    <a:pt x="4" y="3"/>
                    <a:pt x="6" y="3"/>
                  </a:cubicBezTo>
                  <a:cubicBezTo>
                    <a:pt x="8" y="3"/>
                    <a:pt x="10" y="4"/>
                    <a:pt x="10" y="6"/>
                  </a:cubicBezTo>
                  <a:cubicBezTo>
                    <a:pt x="10" y="8"/>
                    <a:pt x="8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235">
              <a:extLst>
                <a:ext uri="{FF2B5EF4-FFF2-40B4-BE49-F238E27FC236}">
                  <a16:creationId xmlns:a16="http://schemas.microsoft.com/office/drawing/2014/main" id="{199DA2CB-542F-4674-8085-3951D7A54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2401888"/>
              <a:ext cx="71438" cy="1479550"/>
            </a:xfrm>
            <a:custGeom>
              <a:avLst/>
              <a:gdLst>
                <a:gd name="T0" fmla="*/ 3 w 16"/>
                <a:gd name="T1" fmla="*/ 323 h 334"/>
                <a:gd name="T2" fmla="*/ 3 w 16"/>
                <a:gd name="T3" fmla="*/ 0 h 334"/>
                <a:gd name="T4" fmla="*/ 0 w 16"/>
                <a:gd name="T5" fmla="*/ 0 h 334"/>
                <a:gd name="T6" fmla="*/ 0 w 16"/>
                <a:gd name="T7" fmla="*/ 323 h 334"/>
                <a:gd name="T8" fmla="*/ 11 w 16"/>
                <a:gd name="T9" fmla="*/ 334 h 334"/>
                <a:gd name="T10" fmla="*/ 16 w 16"/>
                <a:gd name="T11" fmla="*/ 334 h 334"/>
                <a:gd name="T12" fmla="*/ 16 w 16"/>
                <a:gd name="T13" fmla="*/ 331 h 334"/>
                <a:gd name="T14" fmla="*/ 11 w 16"/>
                <a:gd name="T15" fmla="*/ 331 h 334"/>
                <a:gd name="T16" fmla="*/ 3 w 16"/>
                <a:gd name="T17" fmla="*/ 32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34">
                  <a:moveTo>
                    <a:pt x="3" y="323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9"/>
                    <a:pt x="5" y="334"/>
                    <a:pt x="11" y="334"/>
                  </a:cubicBezTo>
                  <a:cubicBezTo>
                    <a:pt x="16" y="334"/>
                    <a:pt x="16" y="334"/>
                    <a:pt x="16" y="334"/>
                  </a:cubicBezTo>
                  <a:cubicBezTo>
                    <a:pt x="16" y="331"/>
                    <a:pt x="16" y="331"/>
                    <a:pt x="16" y="331"/>
                  </a:cubicBezTo>
                  <a:cubicBezTo>
                    <a:pt x="11" y="331"/>
                    <a:pt x="11" y="331"/>
                    <a:pt x="11" y="331"/>
                  </a:cubicBezTo>
                  <a:cubicBezTo>
                    <a:pt x="7" y="331"/>
                    <a:pt x="3" y="327"/>
                    <a:pt x="3" y="3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Oval 236">
              <a:extLst>
                <a:ext uri="{FF2B5EF4-FFF2-40B4-BE49-F238E27FC236}">
                  <a16:creationId xmlns:a16="http://schemas.microsoft.com/office/drawing/2014/main" id="{3A75032D-6D39-45E9-AD7E-ECB73F569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9213" y="2360613"/>
              <a:ext cx="88900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Freeform 237">
              <a:extLst>
                <a:ext uri="{FF2B5EF4-FFF2-40B4-BE49-F238E27FC236}">
                  <a16:creationId xmlns:a16="http://schemas.microsoft.com/office/drawing/2014/main" id="{30887CA5-9FF3-4513-AD99-5A4B94E5B2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4450" y="2352675"/>
              <a:ext cx="98425" cy="101600"/>
            </a:xfrm>
            <a:custGeom>
              <a:avLst/>
              <a:gdLst>
                <a:gd name="T0" fmla="*/ 11 w 22"/>
                <a:gd name="T1" fmla="*/ 0 h 23"/>
                <a:gd name="T2" fmla="*/ 0 w 22"/>
                <a:gd name="T3" fmla="*/ 12 h 23"/>
                <a:gd name="T4" fmla="*/ 11 w 22"/>
                <a:gd name="T5" fmla="*/ 23 h 23"/>
                <a:gd name="T6" fmla="*/ 22 w 22"/>
                <a:gd name="T7" fmla="*/ 12 h 23"/>
                <a:gd name="T8" fmla="*/ 11 w 22"/>
                <a:gd name="T9" fmla="*/ 0 h 23"/>
                <a:gd name="T10" fmla="*/ 11 w 22"/>
                <a:gd name="T11" fmla="*/ 20 h 23"/>
                <a:gd name="T12" fmla="*/ 2 w 22"/>
                <a:gd name="T13" fmla="*/ 12 h 23"/>
                <a:gd name="T14" fmla="*/ 11 w 22"/>
                <a:gd name="T15" fmla="*/ 3 h 23"/>
                <a:gd name="T16" fmla="*/ 20 w 22"/>
                <a:gd name="T17" fmla="*/ 12 h 23"/>
                <a:gd name="T18" fmla="*/ 11 w 22"/>
                <a:gd name="T19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3">
                  <a:moveTo>
                    <a:pt x="11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8"/>
                    <a:pt x="5" y="23"/>
                    <a:pt x="11" y="23"/>
                  </a:cubicBezTo>
                  <a:cubicBezTo>
                    <a:pt x="17" y="23"/>
                    <a:pt x="22" y="18"/>
                    <a:pt x="22" y="12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20"/>
                  </a:moveTo>
                  <a:cubicBezTo>
                    <a:pt x="6" y="20"/>
                    <a:pt x="2" y="16"/>
                    <a:pt x="2" y="12"/>
                  </a:cubicBezTo>
                  <a:cubicBezTo>
                    <a:pt x="2" y="7"/>
                    <a:pt x="6" y="3"/>
                    <a:pt x="11" y="3"/>
                  </a:cubicBezTo>
                  <a:cubicBezTo>
                    <a:pt x="16" y="3"/>
                    <a:pt x="20" y="7"/>
                    <a:pt x="20" y="12"/>
                  </a:cubicBezTo>
                  <a:cubicBezTo>
                    <a:pt x="20" y="16"/>
                    <a:pt x="16" y="20"/>
                    <a:pt x="1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Freeform 238">
              <a:extLst>
                <a:ext uri="{FF2B5EF4-FFF2-40B4-BE49-F238E27FC236}">
                  <a16:creationId xmlns:a16="http://schemas.microsoft.com/office/drawing/2014/main" id="{052C1BA3-A33D-4B6C-8F1F-40FB5BA5A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775" y="3406775"/>
              <a:ext cx="195263" cy="177800"/>
            </a:xfrm>
            <a:custGeom>
              <a:avLst/>
              <a:gdLst>
                <a:gd name="T0" fmla="*/ 41 w 44"/>
                <a:gd name="T1" fmla="*/ 0 h 40"/>
                <a:gd name="T2" fmla="*/ 41 w 44"/>
                <a:gd name="T3" fmla="*/ 30 h 40"/>
                <a:gd name="T4" fmla="*/ 33 w 44"/>
                <a:gd name="T5" fmla="*/ 38 h 40"/>
                <a:gd name="T6" fmla="*/ 0 w 44"/>
                <a:gd name="T7" fmla="*/ 38 h 40"/>
                <a:gd name="T8" fmla="*/ 0 w 44"/>
                <a:gd name="T9" fmla="*/ 40 h 40"/>
                <a:gd name="T10" fmla="*/ 33 w 44"/>
                <a:gd name="T11" fmla="*/ 40 h 40"/>
                <a:gd name="T12" fmla="*/ 44 w 44"/>
                <a:gd name="T13" fmla="*/ 30 h 40"/>
                <a:gd name="T14" fmla="*/ 44 w 44"/>
                <a:gd name="T15" fmla="*/ 0 h 40"/>
                <a:gd name="T16" fmla="*/ 41 w 44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40">
                  <a:moveTo>
                    <a:pt x="41" y="0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1" y="34"/>
                    <a:pt x="38" y="38"/>
                    <a:pt x="33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9" y="40"/>
                    <a:pt x="44" y="36"/>
                    <a:pt x="44" y="30"/>
                  </a:cubicBezTo>
                  <a:cubicBezTo>
                    <a:pt x="44" y="0"/>
                    <a:pt x="44" y="0"/>
                    <a:pt x="44" y="0"/>
                  </a:cubicBezTo>
                  <a:lnTo>
                    <a:pt x="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Oval 239">
              <a:extLst>
                <a:ext uri="{FF2B5EF4-FFF2-40B4-BE49-F238E27FC236}">
                  <a16:creationId xmlns:a16="http://schemas.microsoft.com/office/drawing/2014/main" id="{6A066750-AAC0-43B3-A333-2039C51438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2113" y="3379788"/>
              <a:ext cx="58738" cy="587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Freeform 240">
              <a:extLst>
                <a:ext uri="{FF2B5EF4-FFF2-40B4-BE49-F238E27FC236}">
                  <a16:creationId xmlns:a16="http://schemas.microsoft.com/office/drawing/2014/main" id="{A3ACAFFB-913F-418C-A743-4DA5411668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27350" y="3376613"/>
              <a:ext cx="71438" cy="65088"/>
            </a:xfrm>
            <a:custGeom>
              <a:avLst/>
              <a:gdLst>
                <a:gd name="T0" fmla="*/ 8 w 16"/>
                <a:gd name="T1" fmla="*/ 0 h 15"/>
                <a:gd name="T2" fmla="*/ 0 w 16"/>
                <a:gd name="T3" fmla="*/ 7 h 15"/>
                <a:gd name="T4" fmla="*/ 8 w 16"/>
                <a:gd name="T5" fmla="*/ 15 h 15"/>
                <a:gd name="T6" fmla="*/ 16 w 16"/>
                <a:gd name="T7" fmla="*/ 7 h 15"/>
                <a:gd name="T8" fmla="*/ 8 w 16"/>
                <a:gd name="T9" fmla="*/ 0 h 15"/>
                <a:gd name="T10" fmla="*/ 8 w 16"/>
                <a:gd name="T11" fmla="*/ 12 h 15"/>
                <a:gd name="T12" fmla="*/ 3 w 16"/>
                <a:gd name="T13" fmla="*/ 7 h 15"/>
                <a:gd name="T14" fmla="*/ 8 w 16"/>
                <a:gd name="T15" fmla="*/ 3 h 15"/>
                <a:gd name="T16" fmla="*/ 13 w 16"/>
                <a:gd name="T17" fmla="*/ 7 h 15"/>
                <a:gd name="T18" fmla="*/ 8 w 16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5">
                  <a:moveTo>
                    <a:pt x="8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2" y="15"/>
                    <a:pt x="16" y="12"/>
                    <a:pt x="16" y="7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7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3" y="5"/>
                    <a:pt x="13" y="7"/>
                  </a:cubicBezTo>
                  <a:cubicBezTo>
                    <a:pt x="13" y="10"/>
                    <a:pt x="10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IT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D01F2C6-8219-4D15-A40A-4A698052A50F}"/>
              </a:ext>
            </a:extLst>
          </p:cNvPr>
          <p:cNvGrpSpPr/>
          <p:nvPr/>
        </p:nvGrpSpPr>
        <p:grpSpPr>
          <a:xfrm>
            <a:off x="494809" y="1162833"/>
            <a:ext cx="8166630" cy="706028"/>
            <a:chOff x="494809" y="1162833"/>
            <a:chExt cx="8166630" cy="706028"/>
          </a:xfrm>
        </p:grpSpPr>
        <p:sp>
          <p:nvSpPr>
            <p:cNvPr id="86" name="Rectangle: Single Corner Snipped 85">
              <a:extLst>
                <a:ext uri="{FF2B5EF4-FFF2-40B4-BE49-F238E27FC236}">
                  <a16:creationId xmlns:a16="http://schemas.microsoft.com/office/drawing/2014/main" id="{B9990A70-05CD-4A60-A8E5-CE7F8F7A7039}"/>
                </a:ext>
              </a:extLst>
            </p:cNvPr>
            <p:cNvSpPr/>
            <p:nvPr/>
          </p:nvSpPr>
          <p:spPr>
            <a:xfrm>
              <a:off x="494809" y="1162834"/>
              <a:ext cx="2307362" cy="706027"/>
            </a:xfrm>
            <a:prstGeom prst="snip1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663D74E-3A5C-4290-92F0-94C5D325A6BA}"/>
                </a:ext>
              </a:extLst>
            </p:cNvPr>
            <p:cNvSpPr txBox="1"/>
            <p:nvPr/>
          </p:nvSpPr>
          <p:spPr>
            <a:xfrm>
              <a:off x="1250838" y="1336314"/>
              <a:ext cx="1542437" cy="359067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txBody>
            <a:bodyPr wrap="square" lIns="68580" tIns="34290" rIns="68580" bIns="34290" rtlCol="0" anchor="ctr">
              <a:no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+mj-lt"/>
                </a:rPr>
                <a:t>Why</a:t>
              </a:r>
              <a:endParaRPr lang="en-US" sz="1100" dirty="0">
                <a:solidFill>
                  <a:schemeClr val="tx2"/>
                </a:solidFill>
                <a:latin typeface="+mj-lt"/>
              </a:endParaRPr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A5336656-39B7-440E-A524-8B1440FC0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527" y="1245421"/>
              <a:ext cx="540853" cy="540853"/>
            </a:xfrm>
            <a:prstGeom prst="rect">
              <a:avLst/>
            </a:prstGeom>
          </p:spPr>
        </p:pic>
        <p:sp>
          <p:nvSpPr>
            <p:cNvPr id="104" name="Rectangle: Top Corners Rounded 103">
              <a:extLst>
                <a:ext uri="{FF2B5EF4-FFF2-40B4-BE49-F238E27FC236}">
                  <a16:creationId xmlns:a16="http://schemas.microsoft.com/office/drawing/2014/main" id="{F4A80C2E-DAE6-4088-A1E4-6EBA8DA9E049}"/>
                </a:ext>
              </a:extLst>
            </p:cNvPr>
            <p:cNvSpPr/>
            <p:nvPr/>
          </p:nvSpPr>
          <p:spPr>
            <a:xfrm rot="5400000">
              <a:off x="5399312" y="-1393266"/>
              <a:ext cx="706027" cy="58182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D8AA835-50D3-409E-B524-1D63D0C8869B}"/>
                </a:ext>
              </a:extLst>
            </p:cNvPr>
            <p:cNvSpPr txBox="1"/>
            <p:nvPr/>
          </p:nvSpPr>
          <p:spPr>
            <a:xfrm>
              <a:off x="3236907" y="1200376"/>
              <a:ext cx="1741233" cy="6309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r" defTabSz="457189" rtl="0" eaLnBrk="1" fontAlgn="base" latinLnBrk="0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+mn-cs"/>
                </a:rPr>
                <a:t>Business </a:t>
              </a:r>
            </a:p>
            <a:p>
              <a:pPr marL="0" marR="0" lvl="0" indent="0" algn="r" defTabSz="457189" rtl="0" eaLnBrk="1" fontAlgn="base" latinLnBrk="0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+mn-cs"/>
                </a:rPr>
                <a:t>Strategy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8BBE0212-372D-4250-BB56-A8748FDFA489}"/>
                </a:ext>
              </a:extLst>
            </p:cNvPr>
            <p:cNvSpPr txBox="1"/>
            <p:nvPr/>
          </p:nvSpPr>
          <p:spPr>
            <a:xfrm>
              <a:off x="5357808" y="1192682"/>
              <a:ext cx="2947995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171450" marR="0" lvl="0" indent="-171450" algn="l" defTabSz="457189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  <a:cs typeface="+mn-cs"/>
                </a:rPr>
                <a:t>Accelerate innovation</a:t>
              </a:r>
            </a:p>
            <a:p>
              <a:pPr marL="171450" marR="0" lvl="0" indent="-171450" algn="l" defTabSz="457189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  <a:cs typeface="+mn-cs"/>
                </a:rPr>
                <a:t>Customer and partner value</a:t>
              </a:r>
            </a:p>
            <a:p>
              <a:pPr marL="171450" marR="0" lvl="0" indent="-171450" algn="l" defTabSz="457189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E2E digital company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CD01482-1059-4EF9-AC74-DE551C8F45BB}"/>
              </a:ext>
            </a:extLst>
          </p:cNvPr>
          <p:cNvGrpSpPr/>
          <p:nvPr/>
        </p:nvGrpSpPr>
        <p:grpSpPr>
          <a:xfrm>
            <a:off x="494809" y="2851822"/>
            <a:ext cx="8166630" cy="709509"/>
            <a:chOff x="494809" y="2851822"/>
            <a:chExt cx="8166630" cy="709509"/>
          </a:xfrm>
        </p:grpSpPr>
        <p:sp>
          <p:nvSpPr>
            <p:cNvPr id="96" name="Rectangle: Single Corner Snipped 95">
              <a:extLst>
                <a:ext uri="{FF2B5EF4-FFF2-40B4-BE49-F238E27FC236}">
                  <a16:creationId xmlns:a16="http://schemas.microsoft.com/office/drawing/2014/main" id="{ECFC90F5-8BD9-4E86-A874-575A8BB0EAF4}"/>
                </a:ext>
              </a:extLst>
            </p:cNvPr>
            <p:cNvSpPr/>
            <p:nvPr/>
          </p:nvSpPr>
          <p:spPr>
            <a:xfrm>
              <a:off x="494809" y="2855304"/>
              <a:ext cx="2307362" cy="706027"/>
            </a:xfrm>
            <a:prstGeom prst="snip1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736DB22-2492-4CA9-B0AA-7578F24B4407}"/>
                </a:ext>
              </a:extLst>
            </p:cNvPr>
            <p:cNvSpPr txBox="1"/>
            <p:nvPr/>
          </p:nvSpPr>
          <p:spPr>
            <a:xfrm>
              <a:off x="1250838" y="3028784"/>
              <a:ext cx="1542437" cy="359067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txBody>
            <a:bodyPr wrap="square" lIns="68580" tIns="34290" rIns="68580" bIns="34290" rtlCol="0" anchor="ctr">
              <a:no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+mj-lt"/>
                </a:rPr>
                <a:t>What</a:t>
              </a:r>
              <a:endParaRPr lang="en-US" sz="11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15" name="Rectangle: Top Corners Rounded 114">
              <a:extLst>
                <a:ext uri="{FF2B5EF4-FFF2-40B4-BE49-F238E27FC236}">
                  <a16:creationId xmlns:a16="http://schemas.microsoft.com/office/drawing/2014/main" id="{A6C25438-6F4C-4C94-A165-4DFA68CE0C99}"/>
                </a:ext>
              </a:extLst>
            </p:cNvPr>
            <p:cNvSpPr/>
            <p:nvPr/>
          </p:nvSpPr>
          <p:spPr>
            <a:xfrm rot="5400000">
              <a:off x="5399312" y="295723"/>
              <a:ext cx="706027" cy="58182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C54BDCD-D416-41D2-AA4E-FDC7AB4C0BDF}"/>
                </a:ext>
              </a:extLst>
            </p:cNvPr>
            <p:cNvSpPr txBox="1"/>
            <p:nvPr/>
          </p:nvSpPr>
          <p:spPr>
            <a:xfrm>
              <a:off x="3236907" y="2889365"/>
              <a:ext cx="1741233" cy="6309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r" defTabSz="457189">
                <a:lnSpc>
                  <a:spcPts val="2100"/>
                </a:lnSpc>
                <a:defRPr/>
              </a:pPr>
              <a:r>
                <a:rPr lang="en-US" sz="2000" dirty="0">
                  <a:solidFill>
                    <a:schemeClr val="accent1"/>
                  </a:solidFill>
                  <a:latin typeface="+mn-lt"/>
                  <a:cs typeface="+mn-cs"/>
                </a:rPr>
                <a:t>Strategic Investments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C1D8A79-5F41-4C24-BE29-7C437341EB5E}"/>
                </a:ext>
              </a:extLst>
            </p:cNvPr>
            <p:cNvSpPr txBox="1"/>
            <p:nvPr/>
          </p:nvSpPr>
          <p:spPr>
            <a:xfrm>
              <a:off x="5357808" y="2881671"/>
              <a:ext cx="2947995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Data, Analytics &amp; AI</a:t>
              </a:r>
            </a:p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Secure Digital Platform</a:t>
              </a:r>
            </a:p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Self-Driving Operations</a:t>
              </a:r>
            </a:p>
          </p:txBody>
        </p:sp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705859AF-4BE9-4210-B7DF-F39719578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884" y="2939248"/>
              <a:ext cx="539496" cy="539496"/>
            </a:xfrm>
            <a:prstGeom prst="rect">
              <a:avLst/>
            </a:prstGeom>
          </p:spPr>
        </p:pic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6CA387AC-E80C-4DE7-BC5D-4F9ABEAE64CA}"/>
              </a:ext>
            </a:extLst>
          </p:cNvPr>
          <p:cNvGrpSpPr/>
          <p:nvPr/>
        </p:nvGrpSpPr>
        <p:grpSpPr>
          <a:xfrm>
            <a:off x="494809" y="2002614"/>
            <a:ext cx="8166630" cy="706029"/>
            <a:chOff x="494809" y="2002614"/>
            <a:chExt cx="8166630" cy="706029"/>
          </a:xfrm>
        </p:grpSpPr>
        <p:sp>
          <p:nvSpPr>
            <p:cNvPr id="92" name="Rectangle: Single Corner Snipped 91">
              <a:extLst>
                <a:ext uri="{FF2B5EF4-FFF2-40B4-BE49-F238E27FC236}">
                  <a16:creationId xmlns:a16="http://schemas.microsoft.com/office/drawing/2014/main" id="{C62FEF78-A9E8-4E84-B10D-53441D2EE348}"/>
                </a:ext>
              </a:extLst>
            </p:cNvPr>
            <p:cNvSpPr/>
            <p:nvPr/>
          </p:nvSpPr>
          <p:spPr>
            <a:xfrm>
              <a:off x="494809" y="2002616"/>
              <a:ext cx="2307362" cy="706027"/>
            </a:xfrm>
            <a:prstGeom prst="snip1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CB0B85E5-77E1-4D98-84F8-171F121D3B7E}"/>
                </a:ext>
              </a:extLst>
            </p:cNvPr>
            <p:cNvSpPr txBox="1"/>
            <p:nvPr/>
          </p:nvSpPr>
          <p:spPr>
            <a:xfrm>
              <a:off x="1250838" y="2176096"/>
              <a:ext cx="1542437" cy="359067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txBody>
            <a:bodyPr wrap="square" lIns="68580" tIns="34290" rIns="68580" bIns="34290" rtlCol="0" anchor="ctr">
              <a:no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+mj-lt"/>
                </a:rPr>
                <a:t>How</a:t>
              </a:r>
              <a:endParaRPr lang="en-US" sz="11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10" name="Rectangle: Top Corners Rounded 109">
              <a:extLst>
                <a:ext uri="{FF2B5EF4-FFF2-40B4-BE49-F238E27FC236}">
                  <a16:creationId xmlns:a16="http://schemas.microsoft.com/office/drawing/2014/main" id="{E1055400-DFCA-455F-B7B9-51880E1536BE}"/>
                </a:ext>
              </a:extLst>
            </p:cNvPr>
            <p:cNvSpPr/>
            <p:nvPr/>
          </p:nvSpPr>
          <p:spPr>
            <a:xfrm rot="5400000">
              <a:off x="5399312" y="-553485"/>
              <a:ext cx="706027" cy="58182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46132099-F2F7-4392-A693-C30AE227483C}"/>
                </a:ext>
              </a:extLst>
            </p:cNvPr>
            <p:cNvSpPr txBox="1"/>
            <p:nvPr/>
          </p:nvSpPr>
          <p:spPr>
            <a:xfrm>
              <a:off x="3236907" y="2174809"/>
              <a:ext cx="1741233" cy="36163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r" defTabSz="457189">
                <a:lnSpc>
                  <a:spcPts val="2100"/>
                </a:lnSpc>
                <a:defRPr/>
              </a:pPr>
              <a:r>
                <a:rPr lang="en-US" sz="2000" dirty="0">
                  <a:solidFill>
                    <a:schemeClr val="accent1"/>
                  </a:solidFill>
                  <a:latin typeface="+mn-lt"/>
                  <a:cs typeface="+mn-cs"/>
                </a:rPr>
                <a:t>Modernize IT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40DA569-24D4-4E11-8694-FD7683EB40D6}"/>
                </a:ext>
              </a:extLst>
            </p:cNvPr>
            <p:cNvSpPr txBox="1"/>
            <p:nvPr/>
          </p:nvSpPr>
          <p:spPr>
            <a:xfrm>
              <a:off x="5357808" y="2032463"/>
              <a:ext cx="2947995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IT Service Management</a:t>
              </a:r>
            </a:p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Agile / Continuous Delivery</a:t>
              </a:r>
            </a:p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 err="1">
                  <a:solidFill>
                    <a:schemeClr val="bg2"/>
                  </a:solidFill>
                  <a:latin typeface="CiscoSansTT ExtraLight"/>
                  <a:cs typeface="+mn-cs"/>
                </a:rPr>
                <a:t>DevSecOps</a:t>
              </a:r>
              <a:endParaRPr lang="en-US" sz="1200" dirty="0">
                <a:solidFill>
                  <a:schemeClr val="bg2"/>
                </a:solidFill>
                <a:latin typeface="CiscoSansTT ExtraLight"/>
                <a:cs typeface="+mn-cs"/>
              </a:endParaRPr>
            </a:p>
          </p:txBody>
        </p:sp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3F1C8E81-CC63-49E1-BFEE-6F5424EF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527" y="2086560"/>
              <a:ext cx="539496" cy="539496"/>
            </a:xfrm>
            <a:prstGeom prst="rect">
              <a:avLst/>
            </a:prstGeom>
          </p:spPr>
        </p:pic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8B9086EF-3C00-4D59-AA2F-B5303D028603}"/>
              </a:ext>
            </a:extLst>
          </p:cNvPr>
          <p:cNvGrpSpPr/>
          <p:nvPr/>
        </p:nvGrpSpPr>
        <p:grpSpPr>
          <a:xfrm>
            <a:off x="494809" y="3707991"/>
            <a:ext cx="8166630" cy="706029"/>
            <a:chOff x="494809" y="3707991"/>
            <a:chExt cx="8166630" cy="706029"/>
          </a:xfrm>
        </p:grpSpPr>
        <p:sp>
          <p:nvSpPr>
            <p:cNvPr id="100" name="Rectangle: Single Corner Snipped 99">
              <a:extLst>
                <a:ext uri="{FF2B5EF4-FFF2-40B4-BE49-F238E27FC236}">
                  <a16:creationId xmlns:a16="http://schemas.microsoft.com/office/drawing/2014/main" id="{79AD3F43-8CE3-43E0-BDD8-761D0F2B7512}"/>
                </a:ext>
              </a:extLst>
            </p:cNvPr>
            <p:cNvSpPr/>
            <p:nvPr/>
          </p:nvSpPr>
          <p:spPr>
            <a:xfrm>
              <a:off x="494809" y="3707993"/>
              <a:ext cx="2307362" cy="706027"/>
            </a:xfrm>
            <a:prstGeom prst="snip1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03A7CAEE-E2A2-4075-8CE8-A5F8A5F1DF70}"/>
                </a:ext>
              </a:extLst>
            </p:cNvPr>
            <p:cNvSpPr txBox="1"/>
            <p:nvPr/>
          </p:nvSpPr>
          <p:spPr>
            <a:xfrm>
              <a:off x="1250838" y="3881473"/>
              <a:ext cx="1542437" cy="359067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txBody>
            <a:bodyPr wrap="square" lIns="68580" tIns="34290" rIns="68580" bIns="34290" rtlCol="0" anchor="ctr">
              <a:no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+mj-lt"/>
                </a:rPr>
                <a:t>Who</a:t>
              </a:r>
              <a:endParaRPr lang="en-US" sz="11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20" name="Rectangle: Top Corners Rounded 119">
              <a:extLst>
                <a:ext uri="{FF2B5EF4-FFF2-40B4-BE49-F238E27FC236}">
                  <a16:creationId xmlns:a16="http://schemas.microsoft.com/office/drawing/2014/main" id="{ED26F8CE-B148-485A-BC28-FFA92DF84E37}"/>
                </a:ext>
              </a:extLst>
            </p:cNvPr>
            <p:cNvSpPr/>
            <p:nvPr/>
          </p:nvSpPr>
          <p:spPr>
            <a:xfrm rot="5400000">
              <a:off x="5399312" y="1151892"/>
              <a:ext cx="706027" cy="58182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34535B1A-CF30-4121-873F-5E3BB1F056E8}"/>
                </a:ext>
              </a:extLst>
            </p:cNvPr>
            <p:cNvSpPr txBox="1"/>
            <p:nvPr/>
          </p:nvSpPr>
          <p:spPr>
            <a:xfrm>
              <a:off x="3236907" y="3745534"/>
              <a:ext cx="1741233" cy="6309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r" defTabSz="457189">
                <a:lnSpc>
                  <a:spcPts val="2100"/>
                </a:lnSpc>
                <a:defRPr/>
              </a:pPr>
              <a:r>
                <a:rPr lang="en-US" sz="2000" dirty="0">
                  <a:solidFill>
                    <a:schemeClr val="accent1"/>
                  </a:solidFill>
                  <a:latin typeface="+mn-lt"/>
                  <a:cs typeface="+mn-cs"/>
                </a:rPr>
                <a:t>Best People &amp; Teams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20B179E-1F92-4661-8B45-7DAEFEC8CFB9}"/>
                </a:ext>
              </a:extLst>
            </p:cNvPr>
            <p:cNvSpPr txBox="1"/>
            <p:nvPr/>
          </p:nvSpPr>
          <p:spPr>
            <a:xfrm>
              <a:off x="5357808" y="3737840"/>
              <a:ext cx="2947995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Future Skills</a:t>
              </a:r>
            </a:p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Open Culture </a:t>
              </a:r>
            </a:p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Best Place to Work</a:t>
              </a:r>
            </a:p>
          </p:txBody>
        </p:sp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53DD2E2E-CA77-4FE5-908C-DCFC9EF19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527" y="3791937"/>
              <a:ext cx="539496" cy="5394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859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/>
          <a:srcRect t="25636"/>
          <a:stretch/>
        </p:blipFill>
        <p:spPr>
          <a:xfrm flipH="1">
            <a:off x="0" y="0"/>
            <a:ext cx="9146366" cy="45331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56B25-57C4-CB48-89D1-281FE4AB2B29}"/>
              </a:ext>
            </a:extLst>
          </p:cNvPr>
          <p:cNvSpPr/>
          <p:nvPr/>
        </p:nvSpPr>
        <p:spPr>
          <a:xfrm>
            <a:off x="0" y="0"/>
            <a:ext cx="9144001" cy="441166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3000"/>
                </a:schemeClr>
              </a:gs>
              <a:gs pos="71000">
                <a:schemeClr val="accent3">
                  <a:lumMod val="95000"/>
                  <a:lumOff val="5000"/>
                  <a:alpha val="59000"/>
                </a:schemeClr>
              </a:gs>
              <a:gs pos="100000">
                <a:schemeClr val="accent3">
                  <a:lumMod val="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DB44852-4692-468E-9FE1-7F476E3DBDF5}"/>
              </a:ext>
            </a:extLst>
          </p:cNvPr>
          <p:cNvSpPr/>
          <p:nvPr/>
        </p:nvSpPr>
        <p:spPr>
          <a:xfrm>
            <a:off x="0" y="4411662"/>
            <a:ext cx="9144000" cy="7318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What we continuously ask ourselves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A4AC384-E947-45F3-9F52-CDDB56DECBBE}"/>
              </a:ext>
            </a:extLst>
          </p:cNvPr>
          <p:cNvGrpSpPr/>
          <p:nvPr/>
        </p:nvGrpSpPr>
        <p:grpSpPr>
          <a:xfrm>
            <a:off x="320828" y="1141659"/>
            <a:ext cx="4327372" cy="2128344"/>
            <a:chOff x="435128" y="1236335"/>
            <a:chExt cx="4327372" cy="212834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0609A5E-D709-4C14-9EB2-7E3EC74F6F5C}"/>
                </a:ext>
              </a:extLst>
            </p:cNvPr>
            <p:cNvSpPr/>
            <p:nvPr/>
          </p:nvSpPr>
          <p:spPr>
            <a:xfrm>
              <a:off x="435128" y="1236335"/>
              <a:ext cx="4327372" cy="1938992"/>
            </a:xfrm>
            <a:prstGeom prst="rect">
              <a:avLst/>
            </a:prstGeom>
          </p:spPr>
          <p:txBody>
            <a:bodyPr wrap="square" anchor="ctr" anchorCtr="0">
              <a:noAutofit/>
            </a:bodyPr>
            <a:lstStyle/>
            <a:p>
              <a:r>
                <a:rPr lang="en-US" sz="2800" dirty="0">
                  <a:solidFill>
                    <a:schemeClr val="bg2"/>
                  </a:solidFill>
                  <a:effectLst>
                    <a:outerShdw blurRad="25400" dist="12700" dir="2700000" algn="tl" rotWithShape="0">
                      <a:prstClr val="black">
                        <a:alpha val="35000"/>
                      </a:prstClr>
                    </a:outerShdw>
                  </a:effectLst>
                  <a:latin typeface="CiscoSansTT" panose="020B0503020201020303" pitchFamily="34" charset="0"/>
                  <a:cs typeface="CiscoSansTT" panose="020B0503020201020303" pitchFamily="34" charset="0"/>
                </a:rPr>
                <a:t>“</a:t>
              </a:r>
              <a:r>
                <a:rPr lang="en-US" sz="2800" dirty="0">
                  <a:solidFill>
                    <a:schemeClr val="bg2"/>
                  </a:solidFill>
                  <a:effectLst>
                    <a:outerShdw blurRad="25400" dist="12700" dir="2700000" algn="tl" rotWithShape="0">
                      <a:prstClr val="black">
                        <a:alpha val="35000"/>
                      </a:prstClr>
                    </a:outerShdw>
                  </a:effectLst>
                  <a:latin typeface="CiscoSansTT Heavy" panose="020B0903020201020303" pitchFamily="34" charset="0"/>
                  <a:cs typeface="CiscoSansTT Heavy" panose="020B0903020201020303" pitchFamily="34" charset="0"/>
                </a:rPr>
                <a:t>You’re either a learning organization or you’re losing to someone who is</a:t>
              </a:r>
              <a:r>
                <a:rPr lang="en-US" sz="2800" dirty="0">
                  <a:solidFill>
                    <a:schemeClr val="bg2"/>
                  </a:solidFill>
                  <a:effectLst>
                    <a:outerShdw blurRad="25400" dist="12700" dir="2700000" algn="tl" rotWithShape="0">
                      <a:prstClr val="black">
                        <a:alpha val="35000"/>
                      </a:prstClr>
                    </a:outerShdw>
                  </a:effectLst>
                  <a:latin typeface="CiscoSansTT" panose="020B0503020201020303" pitchFamily="34" charset="0"/>
                  <a:cs typeface="CiscoSansTT" panose="020B0503020201020303" pitchFamily="34" charset="0"/>
                </a:rPr>
                <a:t>”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9E885A6-8911-4790-B467-04300B325B7E}"/>
                </a:ext>
              </a:extLst>
            </p:cNvPr>
            <p:cNvSpPr txBox="1"/>
            <p:nvPr/>
          </p:nvSpPr>
          <p:spPr>
            <a:xfrm>
              <a:off x="1175986" y="3087680"/>
              <a:ext cx="25619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>
                  <a:solidFill>
                    <a:schemeClr val="bg2"/>
                  </a:solidFill>
                  <a:latin typeface="+mn-lt"/>
                </a:rPr>
                <a:t>- Andrew Shafer, Pivotal Software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F2847F6F-7DF5-4AA0-AEBA-BB4A1C9846A9}"/>
              </a:ext>
            </a:extLst>
          </p:cNvPr>
          <p:cNvSpPr/>
          <p:nvPr/>
        </p:nvSpPr>
        <p:spPr>
          <a:xfrm>
            <a:off x="4472940" y="584223"/>
            <a:ext cx="4480560" cy="21800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marL="57146" lvl="0" defTabSz="684179"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defRPr/>
            </a:pPr>
            <a:r>
              <a:rPr lang="en-US" sz="1600" dirty="0">
                <a:solidFill>
                  <a:srgbClr val="FFFFFF"/>
                </a:solidFill>
                <a:effectLst>
                  <a:outerShdw blurRad="25400" dist="12700" dir="2700000" algn="tl" rotWithShape="0">
                    <a:prstClr val="black">
                      <a:alpha val="35000"/>
                    </a:prstClr>
                  </a:outerShdw>
                </a:effectLst>
                <a:latin typeface="CiscoSansTT" panose="020B0503020201020303" pitchFamily="34" charset="0"/>
                <a:cs typeface="CiscoSansTT" panose="020B0503020201020303" pitchFamily="34" charset="0"/>
              </a:rPr>
              <a:t>What skills will we need in the future?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11B04B2-189C-4599-9B0D-4B1F93E750DA}"/>
              </a:ext>
            </a:extLst>
          </p:cNvPr>
          <p:cNvSpPr/>
          <p:nvPr/>
        </p:nvSpPr>
        <p:spPr>
          <a:xfrm>
            <a:off x="4472940" y="1034235"/>
            <a:ext cx="4480560" cy="21800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marL="57146" lvl="0" defTabSz="684179"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defRPr/>
            </a:pPr>
            <a:r>
              <a:rPr lang="en-US" sz="1600" dirty="0">
                <a:solidFill>
                  <a:srgbClr val="FFFFFF"/>
                </a:solidFill>
                <a:effectLst>
                  <a:outerShdw blurRad="25400" dist="12700" dir="2700000" algn="tl" rotWithShape="0">
                    <a:prstClr val="black">
                      <a:alpha val="35000"/>
                    </a:prstClr>
                  </a:outerShdw>
                </a:effectLst>
                <a:latin typeface="CiscoSansTT" panose="020B0503020201020303" pitchFamily="34" charset="0"/>
                <a:cs typeface="CiscoSansTT" panose="020B0503020201020303" pitchFamily="34" charset="0"/>
              </a:rPr>
              <a:t>How do we close the skills gap?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E9B01F7-4D49-4FB1-9970-6385AD8603D2}"/>
              </a:ext>
            </a:extLst>
          </p:cNvPr>
          <p:cNvSpPr/>
          <p:nvPr/>
        </p:nvSpPr>
        <p:spPr>
          <a:xfrm>
            <a:off x="4472940" y="1484247"/>
            <a:ext cx="4480560" cy="21800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marL="57146" lvl="0" defTabSz="684179"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defRPr/>
            </a:pPr>
            <a:r>
              <a:rPr lang="en-US" sz="1600" dirty="0">
                <a:solidFill>
                  <a:srgbClr val="FFFFFF"/>
                </a:solidFill>
                <a:effectLst>
                  <a:outerShdw blurRad="25400" dist="12700" dir="2700000" algn="tl" rotWithShape="0">
                    <a:prstClr val="black">
                      <a:alpha val="35000"/>
                    </a:prstClr>
                  </a:outerShdw>
                </a:effectLst>
                <a:latin typeface="CiscoSansTT" panose="020B0503020201020303" pitchFamily="34" charset="0"/>
                <a:cs typeface="CiscoSansTT" panose="020B0503020201020303" pitchFamily="34" charset="0"/>
              </a:rPr>
              <a:t>How do we attract and retain top talent?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0ABDF8F-D264-4FB0-8825-C86A9E7DA990}"/>
              </a:ext>
            </a:extLst>
          </p:cNvPr>
          <p:cNvSpPr/>
          <p:nvPr/>
        </p:nvSpPr>
        <p:spPr>
          <a:xfrm>
            <a:off x="4472940" y="1934259"/>
            <a:ext cx="4480560" cy="21800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marL="57146" lvl="0" defTabSz="684179"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defRPr/>
            </a:pPr>
            <a:r>
              <a:rPr lang="en-US" sz="1600" dirty="0">
                <a:solidFill>
                  <a:srgbClr val="FFFFFF"/>
                </a:solidFill>
                <a:effectLst>
                  <a:outerShdw blurRad="25400" dist="12700" dir="2700000" algn="tl" rotWithShape="0">
                    <a:prstClr val="black">
                      <a:alpha val="35000"/>
                    </a:prstClr>
                  </a:outerShdw>
                </a:effectLst>
                <a:latin typeface="CiscoSansTT" panose="020B0503020201020303" pitchFamily="34" charset="0"/>
                <a:cs typeface="CiscoSansTT" panose="020B0503020201020303" pitchFamily="34" charset="0"/>
              </a:rPr>
              <a:t>Do current processes hold us back?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8EDF0DC-F2BA-4544-9270-3ED02FAF8FC7}"/>
              </a:ext>
            </a:extLst>
          </p:cNvPr>
          <p:cNvSpPr/>
          <p:nvPr/>
        </p:nvSpPr>
        <p:spPr>
          <a:xfrm>
            <a:off x="4472940" y="2384271"/>
            <a:ext cx="4480560" cy="21800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marL="57146" lvl="0" defTabSz="684179"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defRPr/>
            </a:pPr>
            <a:r>
              <a:rPr lang="en-US" sz="1600" dirty="0">
                <a:solidFill>
                  <a:srgbClr val="FFFFFF"/>
                </a:solidFill>
                <a:effectLst>
                  <a:outerShdw blurRad="25400" dist="12700" dir="2700000" algn="tl" rotWithShape="0">
                    <a:prstClr val="black">
                      <a:alpha val="35000"/>
                    </a:prstClr>
                  </a:outerShdw>
                </a:effectLst>
                <a:latin typeface="CiscoSansTT" panose="020B0503020201020303" pitchFamily="34" charset="0"/>
                <a:cs typeface="CiscoSansTT" panose="020B0503020201020303" pitchFamily="34" charset="0"/>
              </a:rPr>
              <a:t>Are we focused on diversity?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7294339-10F2-4450-B9AD-36145DB572CC}"/>
              </a:ext>
            </a:extLst>
          </p:cNvPr>
          <p:cNvSpPr/>
          <p:nvPr/>
        </p:nvSpPr>
        <p:spPr>
          <a:xfrm>
            <a:off x="4485412" y="2834283"/>
            <a:ext cx="4480560" cy="21800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marL="57146" lvl="0" defTabSz="684179"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defRPr/>
            </a:pPr>
            <a:r>
              <a:rPr lang="en-US" sz="1600" dirty="0">
                <a:solidFill>
                  <a:srgbClr val="FFFFFF"/>
                </a:solidFill>
                <a:effectLst>
                  <a:outerShdw blurRad="25400" dist="12700" dir="2700000" algn="tl" rotWithShape="0">
                    <a:prstClr val="black">
                      <a:alpha val="35000"/>
                    </a:prstClr>
                  </a:outerShdw>
                </a:effectLst>
                <a:latin typeface="CiscoSansTT" panose="020B0503020201020303" pitchFamily="34" charset="0"/>
                <a:cs typeface="CiscoSansTT" panose="020B0503020201020303" pitchFamily="34" charset="0"/>
              </a:rPr>
              <a:t>Do we have a high trust (blameless) culture?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4A74F89-7D1D-4D36-8B3A-A2E02A7AE0B7}"/>
              </a:ext>
            </a:extLst>
          </p:cNvPr>
          <p:cNvSpPr/>
          <p:nvPr/>
        </p:nvSpPr>
        <p:spPr>
          <a:xfrm>
            <a:off x="4485412" y="3284295"/>
            <a:ext cx="4480560" cy="21800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marL="57146" lvl="0" defTabSz="684179"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defRPr/>
            </a:pPr>
            <a:r>
              <a:rPr lang="en-US" sz="1600" dirty="0">
                <a:solidFill>
                  <a:srgbClr val="FFFFFF"/>
                </a:solidFill>
                <a:effectLst>
                  <a:outerShdw blurRad="25400" dist="12700" dir="2700000" algn="tl" rotWithShape="0">
                    <a:prstClr val="black">
                      <a:alpha val="35000"/>
                    </a:prstClr>
                  </a:outerShdw>
                </a:effectLst>
                <a:latin typeface="CiscoSansTT" panose="020B0503020201020303" pitchFamily="34" charset="0"/>
                <a:cs typeface="CiscoSansTT" panose="020B0503020201020303" pitchFamily="34" charset="0"/>
              </a:rPr>
              <a:t>How do we outlearn our competition?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FF6B9EE-DC42-4FB0-9104-42905E758119}"/>
              </a:ext>
            </a:extLst>
          </p:cNvPr>
          <p:cNvSpPr/>
          <p:nvPr/>
        </p:nvSpPr>
        <p:spPr>
          <a:xfrm>
            <a:off x="4473677" y="3734306"/>
            <a:ext cx="4670323" cy="21800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marL="57146" lvl="0" defTabSz="684179"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defRPr/>
            </a:pPr>
            <a:r>
              <a:rPr lang="en-US" sz="1600" dirty="0">
                <a:solidFill>
                  <a:srgbClr val="FFFFFF"/>
                </a:solidFill>
                <a:effectLst>
                  <a:outerShdw blurRad="25400" dist="12700" dir="2700000" algn="tl" rotWithShape="0">
                    <a:prstClr val="black">
                      <a:alpha val="35000"/>
                    </a:prstClr>
                  </a:outerShdw>
                </a:effectLst>
                <a:latin typeface="CiscoSansTT" panose="020B0503020201020303" pitchFamily="34" charset="0"/>
                <a:cs typeface="CiscoSansTT" panose="020B0503020201020303" pitchFamily="34" charset="0"/>
              </a:rPr>
              <a:t>Are our leaders evolving as fast as their teams? </a:t>
            </a:r>
          </a:p>
        </p:txBody>
      </p:sp>
    </p:spTree>
    <p:extLst>
      <p:ext uri="{BB962C8B-B14F-4D97-AF65-F5344CB8AC3E}">
        <p14:creationId xmlns:p14="http://schemas.microsoft.com/office/powerpoint/2010/main" val="195810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8" grpId="0"/>
      <p:bldP spid="49" grpId="0"/>
      <p:bldP spid="50" grpId="0"/>
      <p:bldP spid="5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C30194F-0FEF-429E-A172-AA919B0E7D5F}"/>
              </a:ext>
            </a:extLst>
          </p:cNvPr>
          <p:cNvSpPr/>
          <p:nvPr/>
        </p:nvSpPr>
        <p:spPr>
          <a:xfrm>
            <a:off x="116758" y="748394"/>
            <a:ext cx="8910484" cy="2956026"/>
          </a:xfrm>
          <a:prstGeom prst="roundRect">
            <a:avLst>
              <a:gd name="adj" fmla="val 50000"/>
            </a:avLst>
          </a:prstGeom>
          <a:noFill/>
          <a:ln w="76200">
            <a:gradFill flip="none" rotWithShape="1">
              <a:gsLst>
                <a:gs pos="15000">
                  <a:schemeClr val="accent1"/>
                </a:gs>
                <a:gs pos="50000">
                  <a:schemeClr val="bg2"/>
                </a:gs>
                <a:gs pos="100000">
                  <a:schemeClr val="accent1"/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CE7DC0A-DAD5-43D3-BB96-5190F139A624}"/>
              </a:ext>
            </a:extLst>
          </p:cNvPr>
          <p:cNvGrpSpPr/>
          <p:nvPr/>
        </p:nvGrpSpPr>
        <p:grpSpPr>
          <a:xfrm>
            <a:off x="784860" y="1110127"/>
            <a:ext cx="7574280" cy="2232560"/>
            <a:chOff x="353586" y="1457073"/>
            <a:chExt cx="8357838" cy="2463518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93D8707-D302-4EF9-B244-D38424C8B138}"/>
                </a:ext>
              </a:extLst>
            </p:cNvPr>
            <p:cNvSpPr/>
            <p:nvPr/>
          </p:nvSpPr>
          <p:spPr>
            <a:xfrm>
              <a:off x="353586" y="3063557"/>
              <a:ext cx="2102206" cy="34163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5720" rIns="45720" rtlCol="0" anchor="ctr" anchorCtr="0">
              <a:noAutofit/>
            </a:bodyPr>
            <a:lstStyle/>
            <a:p>
              <a:pPr lvl="0" algn="ctr">
                <a:lnSpc>
                  <a:spcPct val="90000"/>
                </a:lnSpc>
                <a:defRPr spc="-30">
                  <a:solidFill>
                    <a:srgbClr val="FFFFFF"/>
                  </a:solidFill>
                </a:defRPr>
              </a:pPr>
              <a:r>
                <a:rPr lang="en-US" sz="1600" spc="-30" dirty="0">
                  <a:solidFill>
                    <a:schemeClr val="tx2"/>
                  </a:solidFill>
                  <a:latin typeface="CiscoSansTT" panose="020B0503020201020303" pitchFamily="34" charset="0"/>
                  <a:cs typeface="CiscoSansTT" panose="020B0503020201020303" pitchFamily="34" charset="0"/>
                </a:rPr>
                <a:t>Workforce strategy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ADB4E18-29C1-4B7F-BB63-1BEB09F29202}"/>
                </a:ext>
              </a:extLst>
            </p:cNvPr>
            <p:cNvSpPr txBox="1"/>
            <p:nvPr/>
          </p:nvSpPr>
          <p:spPr>
            <a:xfrm>
              <a:off x="377733" y="3397371"/>
              <a:ext cx="2053912" cy="523220"/>
            </a:xfrm>
            <a:prstGeom prst="rect">
              <a:avLst/>
            </a:prstGeom>
            <a:noFill/>
          </p:spPr>
          <p:txBody>
            <a:bodyPr wrap="square" lIns="45720" rIns="45720" rtlCol="0" anchor="ctr" anchorCtr="0">
              <a:no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CiscoSansTT" charset="0"/>
                  <a:cs typeface="Arial" panose="020B0604020202020204" pitchFamily="34" charset="0"/>
                </a:rPr>
                <a:t>Proactive,</a:t>
              </a:r>
              <a:r>
                <a:rPr kumimoji="0" lang="en-US" sz="120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CiscoSansTT" charset="0"/>
                  <a:cs typeface="Arial" panose="020B0604020202020204" pitchFamily="34" charset="0"/>
                </a:rPr>
                <a:t> competitive, innovative</a:t>
              </a:r>
              <a:endParaRPr kumimoji="0" 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CiscoSansTT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4441F19-BF47-482D-84FB-01F40F915615}"/>
                </a:ext>
              </a:extLst>
            </p:cNvPr>
            <p:cNvSpPr/>
            <p:nvPr/>
          </p:nvSpPr>
          <p:spPr>
            <a:xfrm>
              <a:off x="2438797" y="3063557"/>
              <a:ext cx="2102206" cy="34163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5720" rIns="45720" rtlCol="0" anchor="ctr" anchorCtr="0">
              <a:noAutofit/>
            </a:bodyPr>
            <a:lstStyle/>
            <a:p>
              <a:pPr lvl="0" algn="ctr">
                <a:lnSpc>
                  <a:spcPct val="90000"/>
                </a:lnSpc>
                <a:defRPr spc="-30">
                  <a:solidFill>
                    <a:srgbClr val="FFFFFF"/>
                  </a:solidFill>
                </a:defRPr>
              </a:pPr>
              <a:r>
                <a:rPr lang="en-US" sz="1600" spc="-30" dirty="0">
                  <a:solidFill>
                    <a:schemeClr val="tx2"/>
                  </a:solidFill>
                  <a:latin typeface="CiscoSansTT" panose="020B0503020201020303" pitchFamily="34" charset="0"/>
                  <a:cs typeface="CiscoSansTT" panose="020B0503020201020303" pitchFamily="34" charset="0"/>
                </a:rPr>
                <a:t>Attract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35C6656-49C5-49B1-A18A-6BAABC486B4A}"/>
                </a:ext>
              </a:extLst>
            </p:cNvPr>
            <p:cNvSpPr txBox="1"/>
            <p:nvPr/>
          </p:nvSpPr>
          <p:spPr>
            <a:xfrm>
              <a:off x="2462944" y="3397371"/>
              <a:ext cx="2053912" cy="523220"/>
            </a:xfrm>
            <a:prstGeom prst="rect">
              <a:avLst/>
            </a:prstGeom>
            <a:noFill/>
          </p:spPr>
          <p:txBody>
            <a:bodyPr wrap="square" lIns="45720" rIns="45720" rtlCol="0" anchor="ctr" anchorCtr="0">
              <a:noAutofit/>
            </a:bodyPr>
            <a:lstStyle/>
            <a:p>
              <a:pPr lvl="0" algn="ctr">
                <a:defRPr/>
              </a:pPr>
              <a:r>
                <a:rPr lang="en-US" sz="1200" dirty="0">
                  <a:latin typeface="+mn-lt"/>
                  <a:ea typeface="CiscoSansTT" charset="0"/>
                  <a:cs typeface="Arial" panose="020B0604020202020204" pitchFamily="34" charset="0"/>
                </a:rPr>
                <a:t>Culture, branding, development 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8CBD64E-1ACF-44F9-91E0-59E47C73ECFA}"/>
                </a:ext>
              </a:extLst>
            </p:cNvPr>
            <p:cNvSpPr/>
            <p:nvPr/>
          </p:nvSpPr>
          <p:spPr>
            <a:xfrm>
              <a:off x="4524008" y="3063557"/>
              <a:ext cx="2102206" cy="34163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5720" rIns="45720" rtlCol="0" anchor="ctr" anchorCtr="0">
              <a:noAutofit/>
            </a:bodyPr>
            <a:lstStyle/>
            <a:p>
              <a:pPr lvl="0" algn="ctr">
                <a:lnSpc>
                  <a:spcPct val="90000"/>
                </a:lnSpc>
                <a:defRPr spc="-30">
                  <a:solidFill>
                    <a:srgbClr val="FFFFFF"/>
                  </a:solidFill>
                </a:defRPr>
              </a:pPr>
              <a:r>
                <a:rPr lang="en-US" sz="1600" spc="-30" dirty="0">
                  <a:solidFill>
                    <a:schemeClr val="tx2"/>
                  </a:solidFill>
                  <a:latin typeface="CiscoSansTT" panose="020B0503020201020303" pitchFamily="34" charset="0"/>
                  <a:cs typeface="CiscoSansTT" panose="020B0503020201020303" pitchFamily="34" charset="0"/>
                </a:rPr>
                <a:t>Retain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3CFF185-783B-4161-8186-B8DD240934D3}"/>
                </a:ext>
              </a:extLst>
            </p:cNvPr>
            <p:cNvSpPr txBox="1"/>
            <p:nvPr/>
          </p:nvSpPr>
          <p:spPr>
            <a:xfrm>
              <a:off x="4548155" y="3397371"/>
              <a:ext cx="2053912" cy="523220"/>
            </a:xfrm>
            <a:prstGeom prst="rect">
              <a:avLst/>
            </a:prstGeom>
            <a:noFill/>
          </p:spPr>
          <p:txBody>
            <a:bodyPr wrap="square" lIns="45720" rIns="45720" rtlCol="0" anchor="ctr" anchorCtr="0">
              <a:noAutofit/>
            </a:bodyPr>
            <a:lstStyle/>
            <a:p>
              <a:pPr lvl="0" algn="ctr">
                <a:defRPr/>
              </a:pPr>
              <a:r>
                <a:rPr lang="en-US" sz="1200" dirty="0">
                  <a:latin typeface="+mn-lt"/>
                  <a:ea typeface="CiscoSansTT" charset="0"/>
                  <a:cs typeface="Arial" panose="020B0604020202020204" pitchFamily="34" charset="0"/>
                </a:rPr>
                <a:t>Engaged, fulfilled, inclusive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72B14D0-9B20-491A-B974-B7F3A8CF1A46}"/>
                </a:ext>
              </a:extLst>
            </p:cNvPr>
            <p:cNvSpPr/>
            <p:nvPr/>
          </p:nvSpPr>
          <p:spPr>
            <a:xfrm>
              <a:off x="6609218" y="3063557"/>
              <a:ext cx="2102206" cy="34163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5720" rIns="45720" rtlCol="0" anchor="ctr" anchorCtr="0">
              <a:noAutofit/>
            </a:bodyPr>
            <a:lstStyle/>
            <a:p>
              <a:pPr lvl="0" algn="ctr">
                <a:lnSpc>
                  <a:spcPct val="90000"/>
                </a:lnSpc>
                <a:defRPr spc="-30">
                  <a:solidFill>
                    <a:srgbClr val="FFFFFF"/>
                  </a:solidFill>
                </a:defRPr>
              </a:pPr>
              <a:r>
                <a:rPr lang="en-US" sz="1600" spc="-30" dirty="0">
                  <a:solidFill>
                    <a:schemeClr val="tx2"/>
                  </a:solidFill>
                  <a:latin typeface="CiscoSansTT" panose="020B0503020201020303" pitchFamily="34" charset="0"/>
                  <a:cs typeface="CiscoSansTT" panose="020B0503020201020303" pitchFamily="34" charset="0"/>
                </a:rPr>
                <a:t>Transform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10CF4A0-0048-4BAE-89E9-408FA4F1F2A6}"/>
                </a:ext>
              </a:extLst>
            </p:cNvPr>
            <p:cNvSpPr txBox="1"/>
            <p:nvPr/>
          </p:nvSpPr>
          <p:spPr>
            <a:xfrm>
              <a:off x="6633365" y="3397371"/>
              <a:ext cx="2053912" cy="523220"/>
            </a:xfrm>
            <a:prstGeom prst="rect">
              <a:avLst/>
            </a:prstGeom>
            <a:noFill/>
          </p:spPr>
          <p:txBody>
            <a:bodyPr wrap="square" lIns="45720" rIns="45720" rtlCol="0" anchor="ctr" anchorCtr="0">
              <a:noAutofit/>
            </a:bodyPr>
            <a:lstStyle/>
            <a:p>
              <a:pPr lvl="0" algn="ctr">
                <a:defRPr/>
              </a:pPr>
              <a:r>
                <a:rPr lang="en-US" sz="1200" dirty="0">
                  <a:latin typeface="+mn-lt"/>
                  <a:ea typeface="CiscoSansTT" charset="0"/>
                  <a:cs typeface="Arial" panose="020B0604020202020204" pitchFamily="34" charset="0"/>
                </a:rPr>
                <a:t>Transform myself </a:t>
              </a:r>
            </a:p>
            <a:p>
              <a:pPr lvl="0" algn="ctr">
                <a:defRPr/>
              </a:pPr>
              <a:r>
                <a:rPr lang="en-US" sz="1200" dirty="0">
                  <a:latin typeface="+mn-lt"/>
                  <a:ea typeface="CiscoSansTT" charset="0"/>
                  <a:cs typeface="Arial" panose="020B0604020202020204" pitchFamily="34" charset="0"/>
                </a:rPr>
                <a:t>&amp; my team</a:t>
              </a: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FE56E3A-83EF-43EE-AFEC-D9AED27E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728" y="1458637"/>
              <a:ext cx="1444752" cy="1444752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DB464964-9544-4EBF-A781-26D8A6E40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096" y="1457073"/>
              <a:ext cx="1444752" cy="1444752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690A160A-8A97-4E68-A136-BBC15585E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6741" y="1457073"/>
              <a:ext cx="1444752" cy="1444752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24E2C0E9-51E3-4A07-ADA1-F0FDE97EE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1952" y="1457073"/>
              <a:ext cx="1444752" cy="144475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B86F443-87BD-4685-803D-4BD1DC7A042B}"/>
              </a:ext>
            </a:extLst>
          </p:cNvPr>
          <p:cNvGrpSpPr/>
          <p:nvPr/>
        </p:nvGrpSpPr>
        <p:grpSpPr>
          <a:xfrm>
            <a:off x="4350470" y="3359077"/>
            <a:ext cx="443060" cy="690685"/>
            <a:chOff x="5866134" y="4217314"/>
            <a:chExt cx="316706" cy="493712"/>
          </a:xfrm>
        </p:grpSpPr>
        <p:sp>
          <p:nvSpPr>
            <p:cNvPr id="91" name="Freeform 62">
              <a:extLst>
                <a:ext uri="{FF2B5EF4-FFF2-40B4-BE49-F238E27FC236}">
                  <a16:creationId xmlns:a16="http://schemas.microsoft.com/office/drawing/2014/main" id="{AB901EC0-6329-4322-B3AC-56DC99745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6134" y="4217314"/>
              <a:ext cx="295275" cy="203200"/>
            </a:xfrm>
            <a:custGeom>
              <a:avLst/>
              <a:gdLst>
                <a:gd name="T0" fmla="*/ 38 w 169"/>
                <a:gd name="T1" fmla="*/ 0 h 116"/>
                <a:gd name="T2" fmla="*/ 13 w 169"/>
                <a:gd name="T3" fmla="*/ 10 h 116"/>
                <a:gd name="T4" fmla="*/ 13 w 169"/>
                <a:gd name="T5" fmla="*/ 60 h 116"/>
                <a:gd name="T6" fmla="*/ 59 w 169"/>
                <a:gd name="T7" fmla="*/ 106 h 116"/>
                <a:gd name="T8" fmla="*/ 144 w 169"/>
                <a:gd name="T9" fmla="*/ 106 h 116"/>
                <a:gd name="T10" fmla="*/ 144 w 169"/>
                <a:gd name="T11" fmla="*/ 106 h 116"/>
                <a:gd name="T12" fmla="*/ 146 w 169"/>
                <a:gd name="T13" fmla="*/ 106 h 116"/>
                <a:gd name="T14" fmla="*/ 146 w 169"/>
                <a:gd name="T15" fmla="*/ 106 h 116"/>
                <a:gd name="T16" fmla="*/ 147 w 169"/>
                <a:gd name="T17" fmla="*/ 106 h 116"/>
                <a:gd name="T18" fmla="*/ 147 w 169"/>
                <a:gd name="T19" fmla="*/ 106 h 116"/>
                <a:gd name="T20" fmla="*/ 147 w 169"/>
                <a:gd name="T21" fmla="*/ 106 h 116"/>
                <a:gd name="T22" fmla="*/ 157 w 169"/>
                <a:gd name="T23" fmla="*/ 108 h 116"/>
                <a:gd name="T24" fmla="*/ 157 w 169"/>
                <a:gd name="T25" fmla="*/ 108 h 116"/>
                <a:gd name="T26" fmla="*/ 157 w 169"/>
                <a:gd name="T27" fmla="*/ 108 h 116"/>
                <a:gd name="T28" fmla="*/ 158 w 169"/>
                <a:gd name="T29" fmla="*/ 108 h 116"/>
                <a:gd name="T30" fmla="*/ 158 w 169"/>
                <a:gd name="T31" fmla="*/ 108 h 116"/>
                <a:gd name="T32" fmla="*/ 168 w 169"/>
                <a:gd name="T33" fmla="*/ 115 h 116"/>
                <a:gd name="T34" fmla="*/ 168 w 169"/>
                <a:gd name="T35" fmla="*/ 115 h 116"/>
                <a:gd name="T36" fmla="*/ 168 w 169"/>
                <a:gd name="T37" fmla="*/ 115 h 116"/>
                <a:gd name="T38" fmla="*/ 168 w 169"/>
                <a:gd name="T39" fmla="*/ 115 h 116"/>
                <a:gd name="T40" fmla="*/ 169 w 169"/>
                <a:gd name="T41" fmla="*/ 115 h 116"/>
                <a:gd name="T42" fmla="*/ 169 w 169"/>
                <a:gd name="T43" fmla="*/ 115 h 116"/>
                <a:gd name="T44" fmla="*/ 169 w 169"/>
                <a:gd name="T45" fmla="*/ 115 h 116"/>
                <a:gd name="T46" fmla="*/ 169 w 169"/>
                <a:gd name="T47" fmla="*/ 116 h 116"/>
                <a:gd name="T48" fmla="*/ 63 w 169"/>
                <a:gd name="T49" fmla="*/ 10 h 116"/>
                <a:gd name="T50" fmla="*/ 38 w 169"/>
                <a:gd name="T5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9" h="116">
                  <a:moveTo>
                    <a:pt x="38" y="0"/>
                  </a:moveTo>
                  <a:cubicBezTo>
                    <a:pt x="29" y="0"/>
                    <a:pt x="20" y="3"/>
                    <a:pt x="13" y="10"/>
                  </a:cubicBezTo>
                  <a:cubicBezTo>
                    <a:pt x="0" y="24"/>
                    <a:pt x="0" y="46"/>
                    <a:pt x="13" y="60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5" y="106"/>
                    <a:pt x="146" y="106"/>
                    <a:pt x="146" y="106"/>
                  </a:cubicBezTo>
                  <a:cubicBezTo>
                    <a:pt x="146" y="106"/>
                    <a:pt x="146" y="106"/>
                    <a:pt x="146" y="106"/>
                  </a:cubicBezTo>
                  <a:cubicBezTo>
                    <a:pt x="146" y="106"/>
                    <a:pt x="147" y="106"/>
                    <a:pt x="147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50" y="106"/>
                    <a:pt x="154" y="107"/>
                    <a:pt x="157" y="108"/>
                  </a:cubicBezTo>
                  <a:cubicBezTo>
                    <a:pt x="157" y="108"/>
                    <a:pt x="157" y="108"/>
                    <a:pt x="157" y="108"/>
                  </a:cubicBezTo>
                  <a:cubicBezTo>
                    <a:pt x="157" y="108"/>
                    <a:pt x="157" y="108"/>
                    <a:pt x="157" y="108"/>
                  </a:cubicBezTo>
                  <a:cubicBezTo>
                    <a:pt x="157" y="108"/>
                    <a:pt x="157" y="108"/>
                    <a:pt x="158" y="108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61" y="110"/>
                    <a:pt x="165" y="112"/>
                    <a:pt x="168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9" y="115"/>
                    <a:pt x="169" y="115"/>
                    <a:pt x="169" y="115"/>
                  </a:cubicBezTo>
                  <a:cubicBezTo>
                    <a:pt x="169" y="115"/>
                    <a:pt x="169" y="115"/>
                    <a:pt x="169" y="115"/>
                  </a:cubicBezTo>
                  <a:cubicBezTo>
                    <a:pt x="169" y="115"/>
                    <a:pt x="169" y="115"/>
                    <a:pt x="169" y="115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57" y="3"/>
                    <a:pt x="48" y="0"/>
                    <a:pt x="38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63">
              <a:extLst>
                <a:ext uri="{FF2B5EF4-FFF2-40B4-BE49-F238E27FC236}">
                  <a16:creationId xmlns:a16="http://schemas.microsoft.com/office/drawing/2014/main" id="{7C626898-EA90-4173-BDE8-4CA663E94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9321" y="4403051"/>
              <a:ext cx="192088" cy="60325"/>
            </a:xfrm>
            <a:custGeom>
              <a:avLst/>
              <a:gdLst>
                <a:gd name="T0" fmla="*/ 110 w 110"/>
                <a:gd name="T1" fmla="*/ 9 h 35"/>
                <a:gd name="T2" fmla="*/ 110 w 110"/>
                <a:gd name="T3" fmla="*/ 10 h 35"/>
                <a:gd name="T4" fmla="*/ 110 w 110"/>
                <a:gd name="T5" fmla="*/ 10 h 35"/>
                <a:gd name="T6" fmla="*/ 110 w 110"/>
                <a:gd name="T7" fmla="*/ 9 h 35"/>
                <a:gd name="T8" fmla="*/ 110 w 110"/>
                <a:gd name="T9" fmla="*/ 9 h 35"/>
                <a:gd name="T10" fmla="*/ 110 w 110"/>
                <a:gd name="T11" fmla="*/ 9 h 35"/>
                <a:gd name="T12" fmla="*/ 110 w 110"/>
                <a:gd name="T13" fmla="*/ 9 h 35"/>
                <a:gd name="T14" fmla="*/ 109 w 110"/>
                <a:gd name="T15" fmla="*/ 9 h 35"/>
                <a:gd name="T16" fmla="*/ 109 w 110"/>
                <a:gd name="T17" fmla="*/ 9 h 35"/>
                <a:gd name="T18" fmla="*/ 109 w 110"/>
                <a:gd name="T19" fmla="*/ 9 h 35"/>
                <a:gd name="T20" fmla="*/ 109 w 110"/>
                <a:gd name="T21" fmla="*/ 9 h 35"/>
                <a:gd name="T22" fmla="*/ 109 w 110"/>
                <a:gd name="T23" fmla="*/ 9 h 35"/>
                <a:gd name="T24" fmla="*/ 109 w 110"/>
                <a:gd name="T25" fmla="*/ 9 h 35"/>
                <a:gd name="T26" fmla="*/ 99 w 110"/>
                <a:gd name="T27" fmla="*/ 2 h 35"/>
                <a:gd name="T28" fmla="*/ 99 w 110"/>
                <a:gd name="T29" fmla="*/ 2 h 35"/>
                <a:gd name="T30" fmla="*/ 99 w 110"/>
                <a:gd name="T31" fmla="*/ 2 h 35"/>
                <a:gd name="T32" fmla="*/ 98 w 110"/>
                <a:gd name="T33" fmla="*/ 2 h 35"/>
                <a:gd name="T34" fmla="*/ 98 w 110"/>
                <a:gd name="T35" fmla="*/ 2 h 35"/>
                <a:gd name="T36" fmla="*/ 98 w 110"/>
                <a:gd name="T37" fmla="*/ 2 h 35"/>
                <a:gd name="T38" fmla="*/ 88 w 110"/>
                <a:gd name="T39" fmla="*/ 0 h 35"/>
                <a:gd name="T40" fmla="*/ 98 w 110"/>
                <a:gd name="T41" fmla="*/ 2 h 35"/>
                <a:gd name="T42" fmla="*/ 88 w 110"/>
                <a:gd name="T43" fmla="*/ 0 h 35"/>
                <a:gd name="T44" fmla="*/ 88 w 110"/>
                <a:gd name="T45" fmla="*/ 0 h 35"/>
                <a:gd name="T46" fmla="*/ 88 w 110"/>
                <a:gd name="T47" fmla="*/ 0 h 35"/>
                <a:gd name="T48" fmla="*/ 88 w 110"/>
                <a:gd name="T49" fmla="*/ 0 h 35"/>
                <a:gd name="T50" fmla="*/ 87 w 110"/>
                <a:gd name="T51" fmla="*/ 0 h 35"/>
                <a:gd name="T52" fmla="*/ 87 w 110"/>
                <a:gd name="T53" fmla="*/ 0 h 35"/>
                <a:gd name="T54" fmla="*/ 87 w 110"/>
                <a:gd name="T55" fmla="*/ 0 h 35"/>
                <a:gd name="T56" fmla="*/ 85 w 110"/>
                <a:gd name="T57" fmla="*/ 0 h 35"/>
                <a:gd name="T58" fmla="*/ 0 w 110"/>
                <a:gd name="T59" fmla="*/ 0 h 35"/>
                <a:gd name="T60" fmla="*/ 35 w 110"/>
                <a:gd name="T61" fmla="*/ 35 h 35"/>
                <a:gd name="T62" fmla="*/ 60 w 110"/>
                <a:gd name="T63" fmla="*/ 10 h 35"/>
                <a:gd name="T64" fmla="*/ 85 w 110"/>
                <a:gd name="T6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35">
                  <a:moveTo>
                    <a:pt x="110" y="9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9"/>
                  </a:cubicBezTo>
                  <a:moveTo>
                    <a:pt x="110" y="9"/>
                  </a:move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moveTo>
                    <a:pt x="109" y="9"/>
                  </a:moveTo>
                  <a:cubicBezTo>
                    <a:pt x="109" y="9"/>
                    <a:pt x="109" y="9"/>
                    <a:pt x="109" y="9"/>
                  </a:cubicBezTo>
                  <a:cubicBezTo>
                    <a:pt x="109" y="9"/>
                    <a:pt x="109" y="9"/>
                    <a:pt x="109" y="9"/>
                  </a:cubicBezTo>
                  <a:moveTo>
                    <a:pt x="109" y="9"/>
                  </a:moveTo>
                  <a:cubicBezTo>
                    <a:pt x="109" y="9"/>
                    <a:pt x="109" y="9"/>
                    <a:pt x="109" y="9"/>
                  </a:cubicBezTo>
                  <a:cubicBezTo>
                    <a:pt x="109" y="9"/>
                    <a:pt x="109" y="9"/>
                    <a:pt x="109" y="9"/>
                  </a:cubicBezTo>
                  <a:moveTo>
                    <a:pt x="99" y="2"/>
                  </a:move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moveTo>
                    <a:pt x="98" y="2"/>
                  </a:move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moveTo>
                    <a:pt x="88" y="0"/>
                  </a:moveTo>
                  <a:cubicBezTo>
                    <a:pt x="91" y="0"/>
                    <a:pt x="95" y="1"/>
                    <a:pt x="98" y="2"/>
                  </a:cubicBezTo>
                  <a:cubicBezTo>
                    <a:pt x="95" y="1"/>
                    <a:pt x="91" y="0"/>
                    <a:pt x="88" y="0"/>
                  </a:cubicBezTo>
                  <a:moveTo>
                    <a:pt x="88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moveTo>
                    <a:pt x="87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87" y="0"/>
                    <a:pt x="87" y="0"/>
                    <a:pt x="87" y="0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7" y="3"/>
                    <a:pt x="76" y="0"/>
                    <a:pt x="85" y="0"/>
                  </a:cubicBezTo>
                </a:path>
              </a:pathLst>
            </a:custGeom>
            <a:solidFill>
              <a:srgbClr val="008BD7"/>
            </a:solidFill>
            <a:ln>
              <a:solidFill>
                <a:srgbClr val="008BD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4">
              <a:extLst>
                <a:ext uri="{FF2B5EF4-FFF2-40B4-BE49-F238E27FC236}">
                  <a16:creationId xmlns:a16="http://schemas.microsoft.com/office/drawing/2014/main" id="{781DB551-A605-4994-B485-4E75E1F35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6134" y="4507826"/>
              <a:ext cx="295275" cy="203200"/>
            </a:xfrm>
            <a:custGeom>
              <a:avLst/>
              <a:gdLst>
                <a:gd name="T0" fmla="*/ 169 w 169"/>
                <a:gd name="T1" fmla="*/ 0 h 116"/>
                <a:gd name="T2" fmla="*/ 169 w 169"/>
                <a:gd name="T3" fmla="*/ 0 h 116"/>
                <a:gd name="T4" fmla="*/ 169 w 169"/>
                <a:gd name="T5" fmla="*/ 0 h 116"/>
                <a:gd name="T6" fmla="*/ 169 w 169"/>
                <a:gd name="T7" fmla="*/ 0 h 116"/>
                <a:gd name="T8" fmla="*/ 169 w 169"/>
                <a:gd name="T9" fmla="*/ 0 h 116"/>
                <a:gd name="T10" fmla="*/ 169 w 169"/>
                <a:gd name="T11" fmla="*/ 0 h 116"/>
                <a:gd name="T12" fmla="*/ 169 w 169"/>
                <a:gd name="T13" fmla="*/ 1 h 116"/>
                <a:gd name="T14" fmla="*/ 169 w 169"/>
                <a:gd name="T15" fmla="*/ 1 h 116"/>
                <a:gd name="T16" fmla="*/ 158 w 169"/>
                <a:gd name="T17" fmla="*/ 8 h 116"/>
                <a:gd name="T18" fmla="*/ 158 w 169"/>
                <a:gd name="T19" fmla="*/ 8 h 116"/>
                <a:gd name="T20" fmla="*/ 157 w 169"/>
                <a:gd name="T21" fmla="*/ 8 h 116"/>
                <a:gd name="T22" fmla="*/ 157 w 169"/>
                <a:gd name="T23" fmla="*/ 8 h 116"/>
                <a:gd name="T24" fmla="*/ 157 w 169"/>
                <a:gd name="T25" fmla="*/ 8 h 116"/>
                <a:gd name="T26" fmla="*/ 147 w 169"/>
                <a:gd name="T27" fmla="*/ 10 h 116"/>
                <a:gd name="T28" fmla="*/ 147 w 169"/>
                <a:gd name="T29" fmla="*/ 10 h 116"/>
                <a:gd name="T30" fmla="*/ 147 w 169"/>
                <a:gd name="T31" fmla="*/ 10 h 116"/>
                <a:gd name="T32" fmla="*/ 146 w 169"/>
                <a:gd name="T33" fmla="*/ 10 h 116"/>
                <a:gd name="T34" fmla="*/ 146 w 169"/>
                <a:gd name="T35" fmla="*/ 10 h 116"/>
                <a:gd name="T36" fmla="*/ 144 w 169"/>
                <a:gd name="T37" fmla="*/ 10 h 116"/>
                <a:gd name="T38" fmla="*/ 144 w 169"/>
                <a:gd name="T39" fmla="*/ 10 h 116"/>
                <a:gd name="T40" fmla="*/ 59 w 169"/>
                <a:gd name="T41" fmla="*/ 10 h 116"/>
                <a:gd name="T42" fmla="*/ 13 w 169"/>
                <a:gd name="T43" fmla="*/ 56 h 116"/>
                <a:gd name="T44" fmla="*/ 13 w 169"/>
                <a:gd name="T45" fmla="*/ 106 h 116"/>
                <a:gd name="T46" fmla="*/ 38 w 169"/>
                <a:gd name="T47" fmla="*/ 116 h 116"/>
                <a:gd name="T48" fmla="*/ 63 w 169"/>
                <a:gd name="T49" fmla="*/ 106 h 116"/>
                <a:gd name="T50" fmla="*/ 169 w 169"/>
                <a:gd name="T5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9" h="116">
                  <a:moveTo>
                    <a:pt x="169" y="0"/>
                  </a:move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5" y="4"/>
                    <a:pt x="162" y="6"/>
                    <a:pt x="158" y="8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4" y="9"/>
                    <a:pt x="150" y="10"/>
                    <a:pt x="147" y="10"/>
                  </a:cubicBezTo>
                  <a:cubicBezTo>
                    <a:pt x="147" y="10"/>
                    <a:pt x="147" y="10"/>
                    <a:pt x="147" y="10"/>
                  </a:cubicBezTo>
                  <a:cubicBezTo>
                    <a:pt x="147" y="10"/>
                    <a:pt x="147" y="10"/>
                    <a:pt x="147" y="10"/>
                  </a:cubicBezTo>
                  <a:cubicBezTo>
                    <a:pt x="147" y="10"/>
                    <a:pt x="146" y="10"/>
                    <a:pt x="146" y="10"/>
                  </a:cubicBezTo>
                  <a:cubicBezTo>
                    <a:pt x="146" y="10"/>
                    <a:pt x="146" y="10"/>
                    <a:pt x="146" y="10"/>
                  </a:cubicBezTo>
                  <a:cubicBezTo>
                    <a:pt x="146" y="10"/>
                    <a:pt x="145" y="10"/>
                    <a:pt x="144" y="10"/>
                  </a:cubicBezTo>
                  <a:cubicBezTo>
                    <a:pt x="144" y="10"/>
                    <a:pt x="144" y="10"/>
                    <a:pt x="144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0" y="70"/>
                    <a:pt x="0" y="92"/>
                    <a:pt x="13" y="106"/>
                  </a:cubicBezTo>
                  <a:cubicBezTo>
                    <a:pt x="20" y="113"/>
                    <a:pt x="29" y="116"/>
                    <a:pt x="38" y="116"/>
                  </a:cubicBezTo>
                  <a:cubicBezTo>
                    <a:pt x="48" y="116"/>
                    <a:pt x="57" y="113"/>
                    <a:pt x="63" y="106"/>
                  </a:cubicBezTo>
                  <a:cubicBezTo>
                    <a:pt x="169" y="0"/>
                    <a:pt x="169" y="0"/>
                    <a:pt x="169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5">
              <a:extLst>
                <a:ext uri="{FF2B5EF4-FFF2-40B4-BE49-F238E27FC236}">
                  <a16:creationId xmlns:a16="http://schemas.microsoft.com/office/drawing/2014/main" id="{7DDCB320-A810-4B11-84C8-3C827A2E10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9321" y="4463376"/>
              <a:ext cx="192088" cy="61912"/>
            </a:xfrm>
            <a:custGeom>
              <a:avLst/>
              <a:gdLst>
                <a:gd name="T0" fmla="*/ 87 w 110"/>
                <a:gd name="T1" fmla="*/ 35 h 35"/>
                <a:gd name="T2" fmla="*/ 87 w 110"/>
                <a:gd name="T3" fmla="*/ 35 h 35"/>
                <a:gd name="T4" fmla="*/ 87 w 110"/>
                <a:gd name="T5" fmla="*/ 35 h 35"/>
                <a:gd name="T6" fmla="*/ 88 w 110"/>
                <a:gd name="T7" fmla="*/ 35 h 35"/>
                <a:gd name="T8" fmla="*/ 88 w 110"/>
                <a:gd name="T9" fmla="*/ 35 h 35"/>
                <a:gd name="T10" fmla="*/ 88 w 110"/>
                <a:gd name="T11" fmla="*/ 35 h 35"/>
                <a:gd name="T12" fmla="*/ 98 w 110"/>
                <a:gd name="T13" fmla="*/ 33 h 35"/>
                <a:gd name="T14" fmla="*/ 88 w 110"/>
                <a:gd name="T15" fmla="*/ 35 h 35"/>
                <a:gd name="T16" fmla="*/ 98 w 110"/>
                <a:gd name="T17" fmla="*/ 33 h 35"/>
                <a:gd name="T18" fmla="*/ 98 w 110"/>
                <a:gd name="T19" fmla="*/ 33 h 35"/>
                <a:gd name="T20" fmla="*/ 98 w 110"/>
                <a:gd name="T21" fmla="*/ 33 h 35"/>
                <a:gd name="T22" fmla="*/ 98 w 110"/>
                <a:gd name="T23" fmla="*/ 33 h 35"/>
                <a:gd name="T24" fmla="*/ 99 w 110"/>
                <a:gd name="T25" fmla="*/ 33 h 35"/>
                <a:gd name="T26" fmla="*/ 99 w 110"/>
                <a:gd name="T27" fmla="*/ 33 h 35"/>
                <a:gd name="T28" fmla="*/ 99 w 110"/>
                <a:gd name="T29" fmla="*/ 33 h 35"/>
                <a:gd name="T30" fmla="*/ 110 w 110"/>
                <a:gd name="T31" fmla="*/ 26 h 35"/>
                <a:gd name="T32" fmla="*/ 110 w 110"/>
                <a:gd name="T33" fmla="*/ 26 h 35"/>
                <a:gd name="T34" fmla="*/ 110 w 110"/>
                <a:gd name="T35" fmla="*/ 26 h 35"/>
                <a:gd name="T36" fmla="*/ 110 w 110"/>
                <a:gd name="T37" fmla="*/ 25 h 35"/>
                <a:gd name="T38" fmla="*/ 110 w 110"/>
                <a:gd name="T39" fmla="*/ 25 h 35"/>
                <a:gd name="T40" fmla="*/ 110 w 110"/>
                <a:gd name="T41" fmla="*/ 25 h 35"/>
                <a:gd name="T42" fmla="*/ 110 w 110"/>
                <a:gd name="T43" fmla="*/ 25 h 35"/>
                <a:gd name="T44" fmla="*/ 110 w 110"/>
                <a:gd name="T45" fmla="*/ 25 h 35"/>
                <a:gd name="T46" fmla="*/ 110 w 110"/>
                <a:gd name="T47" fmla="*/ 25 h 35"/>
                <a:gd name="T48" fmla="*/ 110 w 110"/>
                <a:gd name="T49" fmla="*/ 25 h 35"/>
                <a:gd name="T50" fmla="*/ 110 w 110"/>
                <a:gd name="T51" fmla="*/ 25 h 35"/>
                <a:gd name="T52" fmla="*/ 110 w 110"/>
                <a:gd name="T53" fmla="*/ 25 h 35"/>
                <a:gd name="T54" fmla="*/ 110 w 110"/>
                <a:gd name="T55" fmla="*/ 25 h 35"/>
                <a:gd name="T56" fmla="*/ 35 w 110"/>
                <a:gd name="T57" fmla="*/ 0 h 35"/>
                <a:gd name="T58" fmla="*/ 0 w 110"/>
                <a:gd name="T59" fmla="*/ 35 h 35"/>
                <a:gd name="T60" fmla="*/ 85 w 110"/>
                <a:gd name="T61" fmla="*/ 35 h 35"/>
                <a:gd name="T62" fmla="*/ 60 w 110"/>
                <a:gd name="T63" fmla="*/ 25 h 35"/>
                <a:gd name="T64" fmla="*/ 35 w 110"/>
                <a:gd name="T6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35">
                  <a:moveTo>
                    <a:pt x="87" y="35"/>
                  </a:moveTo>
                  <a:cubicBezTo>
                    <a:pt x="87" y="35"/>
                    <a:pt x="87" y="35"/>
                    <a:pt x="87" y="35"/>
                  </a:cubicBezTo>
                  <a:cubicBezTo>
                    <a:pt x="87" y="35"/>
                    <a:pt x="87" y="35"/>
                    <a:pt x="87" y="35"/>
                  </a:cubicBezTo>
                  <a:moveTo>
                    <a:pt x="88" y="35"/>
                  </a:moveTo>
                  <a:cubicBezTo>
                    <a:pt x="88" y="35"/>
                    <a:pt x="88" y="35"/>
                    <a:pt x="88" y="35"/>
                  </a:cubicBezTo>
                  <a:cubicBezTo>
                    <a:pt x="88" y="35"/>
                    <a:pt x="88" y="35"/>
                    <a:pt x="88" y="35"/>
                  </a:cubicBezTo>
                  <a:moveTo>
                    <a:pt x="98" y="33"/>
                  </a:moveTo>
                  <a:cubicBezTo>
                    <a:pt x="95" y="34"/>
                    <a:pt x="91" y="35"/>
                    <a:pt x="88" y="35"/>
                  </a:cubicBezTo>
                  <a:cubicBezTo>
                    <a:pt x="91" y="35"/>
                    <a:pt x="95" y="34"/>
                    <a:pt x="98" y="33"/>
                  </a:cubicBezTo>
                  <a:moveTo>
                    <a:pt x="98" y="33"/>
                  </a:moveTo>
                  <a:cubicBezTo>
                    <a:pt x="98" y="33"/>
                    <a:pt x="98" y="33"/>
                    <a:pt x="98" y="33"/>
                  </a:cubicBezTo>
                  <a:cubicBezTo>
                    <a:pt x="98" y="33"/>
                    <a:pt x="98" y="33"/>
                    <a:pt x="98" y="33"/>
                  </a:cubicBezTo>
                  <a:moveTo>
                    <a:pt x="99" y="33"/>
                  </a:moveTo>
                  <a:cubicBezTo>
                    <a:pt x="99" y="33"/>
                    <a:pt x="99" y="33"/>
                    <a:pt x="99" y="33"/>
                  </a:cubicBezTo>
                  <a:cubicBezTo>
                    <a:pt x="99" y="33"/>
                    <a:pt x="99" y="33"/>
                    <a:pt x="99" y="33"/>
                  </a:cubicBezTo>
                  <a:moveTo>
                    <a:pt x="110" y="26"/>
                  </a:move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35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76" y="35"/>
                    <a:pt x="67" y="32"/>
                    <a:pt x="60" y="25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008BD7"/>
            </a:solidFill>
            <a:ln>
              <a:solidFill>
                <a:srgbClr val="008BD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66">
              <a:extLst>
                <a:ext uri="{FF2B5EF4-FFF2-40B4-BE49-F238E27FC236}">
                  <a16:creationId xmlns:a16="http://schemas.microsoft.com/office/drawing/2014/main" id="{3A1A07DC-9DF2-482A-87C2-3E0A515061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16959" y="4403051"/>
              <a:ext cx="58738" cy="122237"/>
            </a:xfrm>
            <a:custGeom>
              <a:avLst/>
              <a:gdLst>
                <a:gd name="T0" fmla="*/ 0 w 33"/>
                <a:gd name="T1" fmla="*/ 70 h 70"/>
                <a:gd name="T2" fmla="*/ 0 w 33"/>
                <a:gd name="T3" fmla="*/ 70 h 70"/>
                <a:gd name="T4" fmla="*/ 3 w 33"/>
                <a:gd name="T5" fmla="*/ 70 h 70"/>
                <a:gd name="T6" fmla="*/ 3 w 33"/>
                <a:gd name="T7" fmla="*/ 70 h 70"/>
                <a:gd name="T8" fmla="*/ 3 w 33"/>
                <a:gd name="T9" fmla="*/ 70 h 70"/>
                <a:gd name="T10" fmla="*/ 13 w 33"/>
                <a:gd name="T11" fmla="*/ 68 h 70"/>
                <a:gd name="T12" fmla="*/ 13 w 33"/>
                <a:gd name="T13" fmla="*/ 68 h 70"/>
                <a:gd name="T14" fmla="*/ 13 w 33"/>
                <a:gd name="T15" fmla="*/ 68 h 70"/>
                <a:gd name="T16" fmla="*/ 25 w 33"/>
                <a:gd name="T17" fmla="*/ 61 h 70"/>
                <a:gd name="T18" fmla="*/ 25 w 33"/>
                <a:gd name="T19" fmla="*/ 61 h 70"/>
                <a:gd name="T20" fmla="*/ 25 w 33"/>
                <a:gd name="T21" fmla="*/ 61 h 70"/>
                <a:gd name="T22" fmla="*/ 25 w 33"/>
                <a:gd name="T23" fmla="*/ 60 h 70"/>
                <a:gd name="T24" fmla="*/ 25 w 33"/>
                <a:gd name="T25" fmla="*/ 60 h 70"/>
                <a:gd name="T26" fmla="*/ 25 w 33"/>
                <a:gd name="T27" fmla="*/ 60 h 70"/>
                <a:gd name="T28" fmla="*/ 26 w 33"/>
                <a:gd name="T29" fmla="*/ 60 h 70"/>
                <a:gd name="T30" fmla="*/ 26 w 33"/>
                <a:gd name="T31" fmla="*/ 60 h 70"/>
                <a:gd name="T32" fmla="*/ 26 w 33"/>
                <a:gd name="T33" fmla="*/ 60 h 70"/>
                <a:gd name="T34" fmla="*/ 26 w 33"/>
                <a:gd name="T35" fmla="*/ 59 h 70"/>
                <a:gd name="T36" fmla="*/ 26 w 33"/>
                <a:gd name="T37" fmla="*/ 59 h 70"/>
                <a:gd name="T38" fmla="*/ 26 w 33"/>
                <a:gd name="T39" fmla="*/ 59 h 70"/>
                <a:gd name="T40" fmla="*/ 33 w 33"/>
                <a:gd name="T41" fmla="*/ 49 h 70"/>
                <a:gd name="T42" fmla="*/ 33 w 33"/>
                <a:gd name="T43" fmla="*/ 49 h 70"/>
                <a:gd name="T44" fmla="*/ 33 w 33"/>
                <a:gd name="T45" fmla="*/ 20 h 70"/>
                <a:gd name="T46" fmla="*/ 26 w 33"/>
                <a:gd name="T47" fmla="*/ 11 h 70"/>
                <a:gd name="T48" fmla="*/ 26 w 33"/>
                <a:gd name="T49" fmla="*/ 11 h 70"/>
                <a:gd name="T50" fmla="*/ 26 w 33"/>
                <a:gd name="T51" fmla="*/ 11 h 70"/>
                <a:gd name="T52" fmla="*/ 26 w 33"/>
                <a:gd name="T53" fmla="*/ 11 h 70"/>
                <a:gd name="T54" fmla="*/ 26 w 33"/>
                <a:gd name="T55" fmla="*/ 11 h 70"/>
                <a:gd name="T56" fmla="*/ 25 w 33"/>
                <a:gd name="T57" fmla="*/ 9 h 70"/>
                <a:gd name="T58" fmla="*/ 24 w 33"/>
                <a:gd name="T59" fmla="*/ 9 h 70"/>
                <a:gd name="T60" fmla="*/ 24 w 33"/>
                <a:gd name="T61" fmla="*/ 9 h 70"/>
                <a:gd name="T62" fmla="*/ 24 w 33"/>
                <a:gd name="T63" fmla="*/ 9 h 70"/>
                <a:gd name="T64" fmla="*/ 14 w 33"/>
                <a:gd name="T65" fmla="*/ 2 h 70"/>
                <a:gd name="T66" fmla="*/ 14 w 33"/>
                <a:gd name="T67" fmla="*/ 2 h 70"/>
                <a:gd name="T68" fmla="*/ 14 w 33"/>
                <a:gd name="T69" fmla="*/ 2 h 70"/>
                <a:gd name="T70" fmla="*/ 13 w 33"/>
                <a:gd name="T71" fmla="*/ 2 h 70"/>
                <a:gd name="T72" fmla="*/ 13 w 33"/>
                <a:gd name="T73" fmla="*/ 2 h 70"/>
                <a:gd name="T74" fmla="*/ 3 w 33"/>
                <a:gd name="T75" fmla="*/ 0 h 70"/>
                <a:gd name="T76" fmla="*/ 2 w 33"/>
                <a:gd name="T77" fmla="*/ 0 h 70"/>
                <a:gd name="T78" fmla="*/ 2 w 33"/>
                <a:gd name="T79" fmla="*/ 0 h 70"/>
                <a:gd name="T80" fmla="*/ 0 w 33"/>
                <a:gd name="T81" fmla="*/ 0 h 70"/>
                <a:gd name="T82" fmla="*/ 2 w 33"/>
                <a:gd name="T8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3" h="70">
                  <a:moveTo>
                    <a:pt x="2" y="70"/>
                  </a:moveTo>
                  <a:cubicBezTo>
                    <a:pt x="2" y="70"/>
                    <a:pt x="1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1" y="70"/>
                    <a:pt x="2" y="70"/>
                    <a:pt x="2" y="70"/>
                  </a:cubicBezTo>
                  <a:moveTo>
                    <a:pt x="3" y="70"/>
                  </a:moveTo>
                  <a:cubicBezTo>
                    <a:pt x="3" y="70"/>
                    <a:pt x="2" y="70"/>
                    <a:pt x="2" y="70"/>
                  </a:cubicBezTo>
                  <a:cubicBezTo>
                    <a:pt x="2" y="70"/>
                    <a:pt x="3" y="70"/>
                    <a:pt x="3" y="70"/>
                  </a:cubicBezTo>
                  <a:moveTo>
                    <a:pt x="3" y="70"/>
                  </a:move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moveTo>
                    <a:pt x="13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3" y="68"/>
                  </a:cubicBezTo>
                  <a:moveTo>
                    <a:pt x="14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4" y="68"/>
                  </a:cubicBezTo>
                  <a:moveTo>
                    <a:pt x="25" y="61"/>
                  </a:moveTo>
                  <a:cubicBezTo>
                    <a:pt x="22" y="64"/>
                    <a:pt x="18" y="66"/>
                    <a:pt x="14" y="68"/>
                  </a:cubicBezTo>
                  <a:cubicBezTo>
                    <a:pt x="18" y="66"/>
                    <a:pt x="21" y="64"/>
                    <a:pt x="25" y="61"/>
                  </a:cubicBezTo>
                  <a:moveTo>
                    <a:pt x="25" y="60"/>
                  </a:moveTo>
                  <a:cubicBezTo>
                    <a:pt x="25" y="60"/>
                    <a:pt x="25" y="61"/>
                    <a:pt x="25" y="61"/>
                  </a:cubicBezTo>
                  <a:cubicBezTo>
                    <a:pt x="25" y="61"/>
                    <a:pt x="25" y="60"/>
                    <a:pt x="25" y="60"/>
                  </a:cubicBezTo>
                  <a:moveTo>
                    <a:pt x="25" y="60"/>
                  </a:move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moveTo>
                    <a:pt x="25" y="60"/>
                  </a:move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59"/>
                  </a:moveTo>
                  <a:cubicBezTo>
                    <a:pt x="26" y="59"/>
                    <a:pt x="26" y="59"/>
                    <a:pt x="26" y="60"/>
                  </a:cubicBezTo>
                  <a:cubicBezTo>
                    <a:pt x="26" y="59"/>
                    <a:pt x="26" y="59"/>
                    <a:pt x="26" y="59"/>
                  </a:cubicBezTo>
                  <a:moveTo>
                    <a:pt x="33" y="49"/>
                  </a:moveTo>
                  <a:cubicBezTo>
                    <a:pt x="31" y="53"/>
                    <a:pt x="29" y="56"/>
                    <a:pt x="26" y="59"/>
                  </a:cubicBezTo>
                  <a:cubicBezTo>
                    <a:pt x="29" y="56"/>
                    <a:pt x="31" y="53"/>
                    <a:pt x="33" y="49"/>
                  </a:cubicBezTo>
                  <a:moveTo>
                    <a:pt x="33" y="49"/>
                  </a:moveTo>
                  <a:cubicBezTo>
                    <a:pt x="33" y="49"/>
                    <a:pt x="33" y="49"/>
                    <a:pt x="33" y="49"/>
                  </a:cubicBezTo>
                  <a:cubicBezTo>
                    <a:pt x="33" y="49"/>
                    <a:pt x="33" y="49"/>
                    <a:pt x="33" y="49"/>
                  </a:cubicBezTo>
                  <a:moveTo>
                    <a:pt x="32" y="20"/>
                  </a:move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2" y="20"/>
                  </a:cubicBezTo>
                  <a:moveTo>
                    <a:pt x="26" y="11"/>
                  </a:moveTo>
                  <a:cubicBezTo>
                    <a:pt x="29" y="14"/>
                    <a:pt x="31" y="17"/>
                    <a:pt x="32" y="20"/>
                  </a:cubicBezTo>
                  <a:cubicBezTo>
                    <a:pt x="31" y="17"/>
                    <a:pt x="29" y="14"/>
                    <a:pt x="26" y="11"/>
                  </a:cubicBezTo>
                  <a:moveTo>
                    <a:pt x="26" y="11"/>
                  </a:move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moveTo>
                    <a:pt x="26" y="11"/>
                  </a:move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moveTo>
                    <a:pt x="25" y="9"/>
                  </a:move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moveTo>
                    <a:pt x="24" y="9"/>
                  </a:move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4" y="9"/>
                  </a:cubicBezTo>
                  <a:moveTo>
                    <a:pt x="24" y="9"/>
                  </a:move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moveTo>
                    <a:pt x="14" y="2"/>
                  </a:moveTo>
                  <a:cubicBezTo>
                    <a:pt x="18" y="4"/>
                    <a:pt x="21" y="6"/>
                    <a:pt x="24" y="9"/>
                  </a:cubicBezTo>
                  <a:cubicBezTo>
                    <a:pt x="21" y="6"/>
                    <a:pt x="17" y="4"/>
                    <a:pt x="14" y="2"/>
                  </a:cubicBezTo>
                  <a:moveTo>
                    <a:pt x="13" y="2"/>
                  </a:moveTo>
                  <a:cubicBezTo>
                    <a:pt x="13" y="2"/>
                    <a:pt x="13" y="2"/>
                    <a:pt x="14" y="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13" y="2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moveTo>
                    <a:pt x="2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008B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7">
              <a:extLst>
                <a:ext uri="{FF2B5EF4-FFF2-40B4-BE49-F238E27FC236}">
                  <a16:creationId xmlns:a16="http://schemas.microsoft.com/office/drawing/2014/main" id="{B724E92D-EEF4-4838-87FE-3932FB094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2027" y="4403051"/>
              <a:ext cx="150813" cy="122237"/>
            </a:xfrm>
            <a:custGeom>
              <a:avLst/>
              <a:gdLst>
                <a:gd name="T0" fmla="*/ 50 w 86"/>
                <a:gd name="T1" fmla="*/ 0 h 70"/>
                <a:gd name="T2" fmla="*/ 0 w 86"/>
                <a:gd name="T3" fmla="*/ 35 h 70"/>
                <a:gd name="T4" fmla="*/ 50 w 86"/>
                <a:gd name="T5" fmla="*/ 70 h 70"/>
                <a:gd name="T6" fmla="*/ 52 w 86"/>
                <a:gd name="T7" fmla="*/ 70 h 70"/>
                <a:gd name="T8" fmla="*/ 53 w 86"/>
                <a:gd name="T9" fmla="*/ 70 h 70"/>
                <a:gd name="T10" fmla="*/ 53 w 86"/>
                <a:gd name="T11" fmla="*/ 70 h 70"/>
                <a:gd name="T12" fmla="*/ 63 w 86"/>
                <a:gd name="T13" fmla="*/ 68 h 70"/>
                <a:gd name="T14" fmla="*/ 64 w 86"/>
                <a:gd name="T15" fmla="*/ 68 h 70"/>
                <a:gd name="T16" fmla="*/ 75 w 86"/>
                <a:gd name="T17" fmla="*/ 61 h 70"/>
                <a:gd name="T18" fmla="*/ 75 w 86"/>
                <a:gd name="T19" fmla="*/ 60 h 70"/>
                <a:gd name="T20" fmla="*/ 75 w 86"/>
                <a:gd name="T21" fmla="*/ 60 h 70"/>
                <a:gd name="T22" fmla="*/ 75 w 86"/>
                <a:gd name="T23" fmla="*/ 60 h 70"/>
                <a:gd name="T24" fmla="*/ 75 w 86"/>
                <a:gd name="T25" fmla="*/ 60 h 70"/>
                <a:gd name="T26" fmla="*/ 76 w 86"/>
                <a:gd name="T27" fmla="*/ 60 h 70"/>
                <a:gd name="T28" fmla="*/ 76 w 86"/>
                <a:gd name="T29" fmla="*/ 60 h 70"/>
                <a:gd name="T30" fmla="*/ 76 w 86"/>
                <a:gd name="T31" fmla="*/ 59 h 70"/>
                <a:gd name="T32" fmla="*/ 83 w 86"/>
                <a:gd name="T33" fmla="*/ 49 h 70"/>
                <a:gd name="T34" fmla="*/ 83 w 86"/>
                <a:gd name="T35" fmla="*/ 49 h 70"/>
                <a:gd name="T36" fmla="*/ 83 w 86"/>
                <a:gd name="T37" fmla="*/ 20 h 70"/>
                <a:gd name="T38" fmla="*/ 82 w 86"/>
                <a:gd name="T39" fmla="*/ 20 h 70"/>
                <a:gd name="T40" fmla="*/ 76 w 86"/>
                <a:gd name="T41" fmla="*/ 11 h 70"/>
                <a:gd name="T42" fmla="*/ 76 w 86"/>
                <a:gd name="T43" fmla="*/ 11 h 70"/>
                <a:gd name="T44" fmla="*/ 75 w 86"/>
                <a:gd name="T45" fmla="*/ 10 h 70"/>
                <a:gd name="T46" fmla="*/ 75 w 86"/>
                <a:gd name="T47" fmla="*/ 9 h 70"/>
                <a:gd name="T48" fmla="*/ 75 w 86"/>
                <a:gd name="T49" fmla="*/ 9 h 70"/>
                <a:gd name="T50" fmla="*/ 74 w 86"/>
                <a:gd name="T51" fmla="*/ 9 h 70"/>
                <a:gd name="T52" fmla="*/ 74 w 86"/>
                <a:gd name="T53" fmla="*/ 9 h 70"/>
                <a:gd name="T54" fmla="*/ 64 w 86"/>
                <a:gd name="T55" fmla="*/ 2 h 70"/>
                <a:gd name="T56" fmla="*/ 63 w 86"/>
                <a:gd name="T57" fmla="*/ 2 h 70"/>
                <a:gd name="T58" fmla="*/ 53 w 86"/>
                <a:gd name="T59" fmla="*/ 0 h 70"/>
                <a:gd name="T60" fmla="*/ 53 w 86"/>
                <a:gd name="T61" fmla="*/ 0 h 70"/>
                <a:gd name="T62" fmla="*/ 52 w 86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6" h="70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1" y="0"/>
                    <a:pt x="32" y="3"/>
                    <a:pt x="25" y="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32" y="67"/>
                    <a:pt x="41" y="70"/>
                    <a:pt x="50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1" y="70"/>
                    <a:pt x="52" y="70"/>
                    <a:pt x="52" y="70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2" y="70"/>
                    <a:pt x="53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6" y="70"/>
                    <a:pt x="60" y="69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8" y="66"/>
                    <a:pt x="72" y="64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59"/>
                    <a:pt x="76" y="59"/>
                    <a:pt x="76" y="59"/>
                  </a:cubicBezTo>
                  <a:cubicBezTo>
                    <a:pt x="76" y="59"/>
                    <a:pt x="76" y="59"/>
                    <a:pt x="76" y="59"/>
                  </a:cubicBezTo>
                  <a:cubicBezTo>
                    <a:pt x="79" y="56"/>
                    <a:pt x="81" y="53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5" y="45"/>
                    <a:pt x="86" y="40"/>
                    <a:pt x="86" y="35"/>
                  </a:cubicBezTo>
                  <a:cubicBezTo>
                    <a:pt x="86" y="30"/>
                    <a:pt x="85" y="25"/>
                    <a:pt x="83" y="20"/>
                  </a:cubicBezTo>
                  <a:cubicBezTo>
                    <a:pt x="83" y="20"/>
                    <a:pt x="83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17"/>
                    <a:pt x="79" y="14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9"/>
                    <a:pt x="74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1" y="6"/>
                    <a:pt x="68" y="4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0" y="1"/>
                    <a:pt x="56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1" y="0"/>
                    <a:pt x="50" y="0"/>
                  </a:cubicBezTo>
                </a:path>
              </a:pathLst>
            </a:custGeom>
            <a:solidFill>
              <a:srgbClr val="0066C5"/>
            </a:solidFill>
            <a:ln>
              <a:solidFill>
                <a:srgbClr val="0066C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ED05616-9E22-4B47-A36B-A64C28E93B7A}"/>
              </a:ext>
            </a:extLst>
          </p:cNvPr>
          <p:cNvGrpSpPr/>
          <p:nvPr/>
        </p:nvGrpSpPr>
        <p:grpSpPr>
          <a:xfrm rot="10800000">
            <a:off x="4350470" y="428623"/>
            <a:ext cx="443060" cy="690685"/>
            <a:chOff x="5866134" y="4217314"/>
            <a:chExt cx="316706" cy="493712"/>
          </a:xfrm>
        </p:grpSpPr>
        <p:sp>
          <p:nvSpPr>
            <p:cNvPr id="98" name="Freeform 62">
              <a:extLst>
                <a:ext uri="{FF2B5EF4-FFF2-40B4-BE49-F238E27FC236}">
                  <a16:creationId xmlns:a16="http://schemas.microsoft.com/office/drawing/2014/main" id="{23619422-FF1B-43FA-871D-1E84AE477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6134" y="4217314"/>
              <a:ext cx="295275" cy="203200"/>
            </a:xfrm>
            <a:custGeom>
              <a:avLst/>
              <a:gdLst>
                <a:gd name="T0" fmla="*/ 38 w 169"/>
                <a:gd name="T1" fmla="*/ 0 h 116"/>
                <a:gd name="T2" fmla="*/ 13 w 169"/>
                <a:gd name="T3" fmla="*/ 10 h 116"/>
                <a:gd name="T4" fmla="*/ 13 w 169"/>
                <a:gd name="T5" fmla="*/ 60 h 116"/>
                <a:gd name="T6" fmla="*/ 59 w 169"/>
                <a:gd name="T7" fmla="*/ 106 h 116"/>
                <a:gd name="T8" fmla="*/ 144 w 169"/>
                <a:gd name="T9" fmla="*/ 106 h 116"/>
                <a:gd name="T10" fmla="*/ 144 w 169"/>
                <a:gd name="T11" fmla="*/ 106 h 116"/>
                <a:gd name="T12" fmla="*/ 146 w 169"/>
                <a:gd name="T13" fmla="*/ 106 h 116"/>
                <a:gd name="T14" fmla="*/ 146 w 169"/>
                <a:gd name="T15" fmla="*/ 106 h 116"/>
                <a:gd name="T16" fmla="*/ 147 w 169"/>
                <a:gd name="T17" fmla="*/ 106 h 116"/>
                <a:gd name="T18" fmla="*/ 147 w 169"/>
                <a:gd name="T19" fmla="*/ 106 h 116"/>
                <a:gd name="T20" fmla="*/ 147 w 169"/>
                <a:gd name="T21" fmla="*/ 106 h 116"/>
                <a:gd name="T22" fmla="*/ 157 w 169"/>
                <a:gd name="T23" fmla="*/ 108 h 116"/>
                <a:gd name="T24" fmla="*/ 157 w 169"/>
                <a:gd name="T25" fmla="*/ 108 h 116"/>
                <a:gd name="T26" fmla="*/ 157 w 169"/>
                <a:gd name="T27" fmla="*/ 108 h 116"/>
                <a:gd name="T28" fmla="*/ 158 w 169"/>
                <a:gd name="T29" fmla="*/ 108 h 116"/>
                <a:gd name="T30" fmla="*/ 158 w 169"/>
                <a:gd name="T31" fmla="*/ 108 h 116"/>
                <a:gd name="T32" fmla="*/ 168 w 169"/>
                <a:gd name="T33" fmla="*/ 115 h 116"/>
                <a:gd name="T34" fmla="*/ 168 w 169"/>
                <a:gd name="T35" fmla="*/ 115 h 116"/>
                <a:gd name="T36" fmla="*/ 168 w 169"/>
                <a:gd name="T37" fmla="*/ 115 h 116"/>
                <a:gd name="T38" fmla="*/ 168 w 169"/>
                <a:gd name="T39" fmla="*/ 115 h 116"/>
                <a:gd name="T40" fmla="*/ 169 w 169"/>
                <a:gd name="T41" fmla="*/ 115 h 116"/>
                <a:gd name="T42" fmla="*/ 169 w 169"/>
                <a:gd name="T43" fmla="*/ 115 h 116"/>
                <a:gd name="T44" fmla="*/ 169 w 169"/>
                <a:gd name="T45" fmla="*/ 115 h 116"/>
                <a:gd name="T46" fmla="*/ 169 w 169"/>
                <a:gd name="T47" fmla="*/ 116 h 116"/>
                <a:gd name="T48" fmla="*/ 63 w 169"/>
                <a:gd name="T49" fmla="*/ 10 h 116"/>
                <a:gd name="T50" fmla="*/ 38 w 169"/>
                <a:gd name="T5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9" h="116">
                  <a:moveTo>
                    <a:pt x="38" y="0"/>
                  </a:moveTo>
                  <a:cubicBezTo>
                    <a:pt x="29" y="0"/>
                    <a:pt x="20" y="3"/>
                    <a:pt x="13" y="10"/>
                  </a:cubicBezTo>
                  <a:cubicBezTo>
                    <a:pt x="0" y="24"/>
                    <a:pt x="0" y="46"/>
                    <a:pt x="13" y="60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5" y="106"/>
                    <a:pt x="146" y="106"/>
                    <a:pt x="146" y="106"/>
                  </a:cubicBezTo>
                  <a:cubicBezTo>
                    <a:pt x="146" y="106"/>
                    <a:pt x="146" y="106"/>
                    <a:pt x="146" y="106"/>
                  </a:cubicBezTo>
                  <a:cubicBezTo>
                    <a:pt x="146" y="106"/>
                    <a:pt x="147" y="106"/>
                    <a:pt x="147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50" y="106"/>
                    <a:pt x="154" y="107"/>
                    <a:pt x="157" y="108"/>
                  </a:cubicBezTo>
                  <a:cubicBezTo>
                    <a:pt x="157" y="108"/>
                    <a:pt x="157" y="108"/>
                    <a:pt x="157" y="108"/>
                  </a:cubicBezTo>
                  <a:cubicBezTo>
                    <a:pt x="157" y="108"/>
                    <a:pt x="157" y="108"/>
                    <a:pt x="157" y="108"/>
                  </a:cubicBezTo>
                  <a:cubicBezTo>
                    <a:pt x="157" y="108"/>
                    <a:pt x="157" y="108"/>
                    <a:pt x="158" y="108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61" y="110"/>
                    <a:pt x="165" y="112"/>
                    <a:pt x="168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9" y="115"/>
                    <a:pt x="169" y="115"/>
                    <a:pt x="169" y="115"/>
                  </a:cubicBezTo>
                  <a:cubicBezTo>
                    <a:pt x="169" y="115"/>
                    <a:pt x="169" y="115"/>
                    <a:pt x="169" y="115"/>
                  </a:cubicBezTo>
                  <a:cubicBezTo>
                    <a:pt x="169" y="115"/>
                    <a:pt x="169" y="115"/>
                    <a:pt x="169" y="115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57" y="3"/>
                    <a:pt x="48" y="0"/>
                    <a:pt x="38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63">
              <a:extLst>
                <a:ext uri="{FF2B5EF4-FFF2-40B4-BE49-F238E27FC236}">
                  <a16:creationId xmlns:a16="http://schemas.microsoft.com/office/drawing/2014/main" id="{98EDB69A-A9E3-4BA8-A1F9-2ECD2F0126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9321" y="4403051"/>
              <a:ext cx="192088" cy="60325"/>
            </a:xfrm>
            <a:custGeom>
              <a:avLst/>
              <a:gdLst>
                <a:gd name="T0" fmla="*/ 110 w 110"/>
                <a:gd name="T1" fmla="*/ 9 h 35"/>
                <a:gd name="T2" fmla="*/ 110 w 110"/>
                <a:gd name="T3" fmla="*/ 10 h 35"/>
                <a:gd name="T4" fmla="*/ 110 w 110"/>
                <a:gd name="T5" fmla="*/ 10 h 35"/>
                <a:gd name="T6" fmla="*/ 110 w 110"/>
                <a:gd name="T7" fmla="*/ 9 h 35"/>
                <a:gd name="T8" fmla="*/ 110 w 110"/>
                <a:gd name="T9" fmla="*/ 9 h 35"/>
                <a:gd name="T10" fmla="*/ 110 w 110"/>
                <a:gd name="T11" fmla="*/ 9 h 35"/>
                <a:gd name="T12" fmla="*/ 110 w 110"/>
                <a:gd name="T13" fmla="*/ 9 h 35"/>
                <a:gd name="T14" fmla="*/ 109 w 110"/>
                <a:gd name="T15" fmla="*/ 9 h 35"/>
                <a:gd name="T16" fmla="*/ 109 w 110"/>
                <a:gd name="T17" fmla="*/ 9 h 35"/>
                <a:gd name="T18" fmla="*/ 109 w 110"/>
                <a:gd name="T19" fmla="*/ 9 h 35"/>
                <a:gd name="T20" fmla="*/ 109 w 110"/>
                <a:gd name="T21" fmla="*/ 9 h 35"/>
                <a:gd name="T22" fmla="*/ 109 w 110"/>
                <a:gd name="T23" fmla="*/ 9 h 35"/>
                <a:gd name="T24" fmla="*/ 109 w 110"/>
                <a:gd name="T25" fmla="*/ 9 h 35"/>
                <a:gd name="T26" fmla="*/ 99 w 110"/>
                <a:gd name="T27" fmla="*/ 2 h 35"/>
                <a:gd name="T28" fmla="*/ 99 w 110"/>
                <a:gd name="T29" fmla="*/ 2 h 35"/>
                <a:gd name="T30" fmla="*/ 99 w 110"/>
                <a:gd name="T31" fmla="*/ 2 h 35"/>
                <a:gd name="T32" fmla="*/ 98 w 110"/>
                <a:gd name="T33" fmla="*/ 2 h 35"/>
                <a:gd name="T34" fmla="*/ 98 w 110"/>
                <a:gd name="T35" fmla="*/ 2 h 35"/>
                <a:gd name="T36" fmla="*/ 98 w 110"/>
                <a:gd name="T37" fmla="*/ 2 h 35"/>
                <a:gd name="T38" fmla="*/ 88 w 110"/>
                <a:gd name="T39" fmla="*/ 0 h 35"/>
                <a:gd name="T40" fmla="*/ 98 w 110"/>
                <a:gd name="T41" fmla="*/ 2 h 35"/>
                <a:gd name="T42" fmla="*/ 88 w 110"/>
                <a:gd name="T43" fmla="*/ 0 h 35"/>
                <a:gd name="T44" fmla="*/ 88 w 110"/>
                <a:gd name="T45" fmla="*/ 0 h 35"/>
                <a:gd name="T46" fmla="*/ 88 w 110"/>
                <a:gd name="T47" fmla="*/ 0 h 35"/>
                <a:gd name="T48" fmla="*/ 88 w 110"/>
                <a:gd name="T49" fmla="*/ 0 h 35"/>
                <a:gd name="T50" fmla="*/ 87 w 110"/>
                <a:gd name="T51" fmla="*/ 0 h 35"/>
                <a:gd name="T52" fmla="*/ 87 w 110"/>
                <a:gd name="T53" fmla="*/ 0 h 35"/>
                <a:gd name="T54" fmla="*/ 87 w 110"/>
                <a:gd name="T55" fmla="*/ 0 h 35"/>
                <a:gd name="T56" fmla="*/ 85 w 110"/>
                <a:gd name="T57" fmla="*/ 0 h 35"/>
                <a:gd name="T58" fmla="*/ 0 w 110"/>
                <a:gd name="T59" fmla="*/ 0 h 35"/>
                <a:gd name="T60" fmla="*/ 35 w 110"/>
                <a:gd name="T61" fmla="*/ 35 h 35"/>
                <a:gd name="T62" fmla="*/ 60 w 110"/>
                <a:gd name="T63" fmla="*/ 10 h 35"/>
                <a:gd name="T64" fmla="*/ 85 w 110"/>
                <a:gd name="T6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35">
                  <a:moveTo>
                    <a:pt x="110" y="9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9"/>
                  </a:cubicBezTo>
                  <a:moveTo>
                    <a:pt x="110" y="9"/>
                  </a:move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moveTo>
                    <a:pt x="109" y="9"/>
                  </a:moveTo>
                  <a:cubicBezTo>
                    <a:pt x="109" y="9"/>
                    <a:pt x="109" y="9"/>
                    <a:pt x="109" y="9"/>
                  </a:cubicBezTo>
                  <a:cubicBezTo>
                    <a:pt x="109" y="9"/>
                    <a:pt x="109" y="9"/>
                    <a:pt x="109" y="9"/>
                  </a:cubicBezTo>
                  <a:moveTo>
                    <a:pt x="109" y="9"/>
                  </a:moveTo>
                  <a:cubicBezTo>
                    <a:pt x="109" y="9"/>
                    <a:pt x="109" y="9"/>
                    <a:pt x="109" y="9"/>
                  </a:cubicBezTo>
                  <a:cubicBezTo>
                    <a:pt x="109" y="9"/>
                    <a:pt x="109" y="9"/>
                    <a:pt x="109" y="9"/>
                  </a:cubicBezTo>
                  <a:moveTo>
                    <a:pt x="99" y="2"/>
                  </a:move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moveTo>
                    <a:pt x="98" y="2"/>
                  </a:move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moveTo>
                    <a:pt x="88" y="0"/>
                  </a:moveTo>
                  <a:cubicBezTo>
                    <a:pt x="91" y="0"/>
                    <a:pt x="95" y="1"/>
                    <a:pt x="98" y="2"/>
                  </a:cubicBezTo>
                  <a:cubicBezTo>
                    <a:pt x="95" y="1"/>
                    <a:pt x="91" y="0"/>
                    <a:pt x="88" y="0"/>
                  </a:cubicBezTo>
                  <a:moveTo>
                    <a:pt x="88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moveTo>
                    <a:pt x="87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87" y="0"/>
                    <a:pt x="87" y="0"/>
                    <a:pt x="87" y="0"/>
                  </a:cubicBezTo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7" y="3"/>
                    <a:pt x="76" y="0"/>
                    <a:pt x="85" y="0"/>
                  </a:cubicBezTo>
                </a:path>
              </a:pathLst>
            </a:custGeom>
            <a:solidFill>
              <a:srgbClr val="008BD7"/>
            </a:solidFill>
            <a:ln>
              <a:solidFill>
                <a:srgbClr val="008BD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64">
              <a:extLst>
                <a:ext uri="{FF2B5EF4-FFF2-40B4-BE49-F238E27FC236}">
                  <a16:creationId xmlns:a16="http://schemas.microsoft.com/office/drawing/2014/main" id="{11031C99-21F7-4423-B22B-E3F8227C5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6134" y="4507826"/>
              <a:ext cx="295275" cy="203200"/>
            </a:xfrm>
            <a:custGeom>
              <a:avLst/>
              <a:gdLst>
                <a:gd name="T0" fmla="*/ 169 w 169"/>
                <a:gd name="T1" fmla="*/ 0 h 116"/>
                <a:gd name="T2" fmla="*/ 169 w 169"/>
                <a:gd name="T3" fmla="*/ 0 h 116"/>
                <a:gd name="T4" fmla="*/ 169 w 169"/>
                <a:gd name="T5" fmla="*/ 0 h 116"/>
                <a:gd name="T6" fmla="*/ 169 w 169"/>
                <a:gd name="T7" fmla="*/ 0 h 116"/>
                <a:gd name="T8" fmla="*/ 169 w 169"/>
                <a:gd name="T9" fmla="*/ 0 h 116"/>
                <a:gd name="T10" fmla="*/ 169 w 169"/>
                <a:gd name="T11" fmla="*/ 0 h 116"/>
                <a:gd name="T12" fmla="*/ 169 w 169"/>
                <a:gd name="T13" fmla="*/ 1 h 116"/>
                <a:gd name="T14" fmla="*/ 169 w 169"/>
                <a:gd name="T15" fmla="*/ 1 h 116"/>
                <a:gd name="T16" fmla="*/ 158 w 169"/>
                <a:gd name="T17" fmla="*/ 8 h 116"/>
                <a:gd name="T18" fmla="*/ 158 w 169"/>
                <a:gd name="T19" fmla="*/ 8 h 116"/>
                <a:gd name="T20" fmla="*/ 157 w 169"/>
                <a:gd name="T21" fmla="*/ 8 h 116"/>
                <a:gd name="T22" fmla="*/ 157 w 169"/>
                <a:gd name="T23" fmla="*/ 8 h 116"/>
                <a:gd name="T24" fmla="*/ 157 w 169"/>
                <a:gd name="T25" fmla="*/ 8 h 116"/>
                <a:gd name="T26" fmla="*/ 147 w 169"/>
                <a:gd name="T27" fmla="*/ 10 h 116"/>
                <a:gd name="T28" fmla="*/ 147 w 169"/>
                <a:gd name="T29" fmla="*/ 10 h 116"/>
                <a:gd name="T30" fmla="*/ 147 w 169"/>
                <a:gd name="T31" fmla="*/ 10 h 116"/>
                <a:gd name="T32" fmla="*/ 146 w 169"/>
                <a:gd name="T33" fmla="*/ 10 h 116"/>
                <a:gd name="T34" fmla="*/ 146 w 169"/>
                <a:gd name="T35" fmla="*/ 10 h 116"/>
                <a:gd name="T36" fmla="*/ 144 w 169"/>
                <a:gd name="T37" fmla="*/ 10 h 116"/>
                <a:gd name="T38" fmla="*/ 144 w 169"/>
                <a:gd name="T39" fmla="*/ 10 h 116"/>
                <a:gd name="T40" fmla="*/ 59 w 169"/>
                <a:gd name="T41" fmla="*/ 10 h 116"/>
                <a:gd name="T42" fmla="*/ 13 w 169"/>
                <a:gd name="T43" fmla="*/ 56 h 116"/>
                <a:gd name="T44" fmla="*/ 13 w 169"/>
                <a:gd name="T45" fmla="*/ 106 h 116"/>
                <a:gd name="T46" fmla="*/ 38 w 169"/>
                <a:gd name="T47" fmla="*/ 116 h 116"/>
                <a:gd name="T48" fmla="*/ 63 w 169"/>
                <a:gd name="T49" fmla="*/ 106 h 116"/>
                <a:gd name="T50" fmla="*/ 169 w 169"/>
                <a:gd name="T5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9" h="116">
                  <a:moveTo>
                    <a:pt x="169" y="0"/>
                  </a:move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9" y="0"/>
                    <a:pt x="169" y="1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5" y="4"/>
                    <a:pt x="162" y="6"/>
                    <a:pt x="158" y="8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4" y="9"/>
                    <a:pt x="150" y="10"/>
                    <a:pt x="147" y="10"/>
                  </a:cubicBezTo>
                  <a:cubicBezTo>
                    <a:pt x="147" y="10"/>
                    <a:pt x="147" y="10"/>
                    <a:pt x="147" y="10"/>
                  </a:cubicBezTo>
                  <a:cubicBezTo>
                    <a:pt x="147" y="10"/>
                    <a:pt x="147" y="10"/>
                    <a:pt x="147" y="10"/>
                  </a:cubicBezTo>
                  <a:cubicBezTo>
                    <a:pt x="147" y="10"/>
                    <a:pt x="146" y="10"/>
                    <a:pt x="146" y="10"/>
                  </a:cubicBezTo>
                  <a:cubicBezTo>
                    <a:pt x="146" y="10"/>
                    <a:pt x="146" y="10"/>
                    <a:pt x="146" y="10"/>
                  </a:cubicBezTo>
                  <a:cubicBezTo>
                    <a:pt x="146" y="10"/>
                    <a:pt x="145" y="10"/>
                    <a:pt x="144" y="10"/>
                  </a:cubicBezTo>
                  <a:cubicBezTo>
                    <a:pt x="144" y="10"/>
                    <a:pt x="144" y="10"/>
                    <a:pt x="144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0" y="70"/>
                    <a:pt x="0" y="92"/>
                    <a:pt x="13" y="106"/>
                  </a:cubicBezTo>
                  <a:cubicBezTo>
                    <a:pt x="20" y="113"/>
                    <a:pt x="29" y="116"/>
                    <a:pt x="38" y="116"/>
                  </a:cubicBezTo>
                  <a:cubicBezTo>
                    <a:pt x="48" y="116"/>
                    <a:pt x="57" y="113"/>
                    <a:pt x="63" y="106"/>
                  </a:cubicBezTo>
                  <a:cubicBezTo>
                    <a:pt x="169" y="0"/>
                    <a:pt x="169" y="0"/>
                    <a:pt x="169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65">
              <a:extLst>
                <a:ext uri="{FF2B5EF4-FFF2-40B4-BE49-F238E27FC236}">
                  <a16:creationId xmlns:a16="http://schemas.microsoft.com/office/drawing/2014/main" id="{29A58EF1-96BE-446B-A053-3C543296D3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9321" y="4463376"/>
              <a:ext cx="192088" cy="61912"/>
            </a:xfrm>
            <a:custGeom>
              <a:avLst/>
              <a:gdLst>
                <a:gd name="T0" fmla="*/ 87 w 110"/>
                <a:gd name="T1" fmla="*/ 35 h 35"/>
                <a:gd name="T2" fmla="*/ 87 w 110"/>
                <a:gd name="T3" fmla="*/ 35 h 35"/>
                <a:gd name="T4" fmla="*/ 87 w 110"/>
                <a:gd name="T5" fmla="*/ 35 h 35"/>
                <a:gd name="T6" fmla="*/ 88 w 110"/>
                <a:gd name="T7" fmla="*/ 35 h 35"/>
                <a:gd name="T8" fmla="*/ 88 w 110"/>
                <a:gd name="T9" fmla="*/ 35 h 35"/>
                <a:gd name="T10" fmla="*/ 88 w 110"/>
                <a:gd name="T11" fmla="*/ 35 h 35"/>
                <a:gd name="T12" fmla="*/ 98 w 110"/>
                <a:gd name="T13" fmla="*/ 33 h 35"/>
                <a:gd name="T14" fmla="*/ 88 w 110"/>
                <a:gd name="T15" fmla="*/ 35 h 35"/>
                <a:gd name="T16" fmla="*/ 98 w 110"/>
                <a:gd name="T17" fmla="*/ 33 h 35"/>
                <a:gd name="T18" fmla="*/ 98 w 110"/>
                <a:gd name="T19" fmla="*/ 33 h 35"/>
                <a:gd name="T20" fmla="*/ 98 w 110"/>
                <a:gd name="T21" fmla="*/ 33 h 35"/>
                <a:gd name="T22" fmla="*/ 98 w 110"/>
                <a:gd name="T23" fmla="*/ 33 h 35"/>
                <a:gd name="T24" fmla="*/ 99 w 110"/>
                <a:gd name="T25" fmla="*/ 33 h 35"/>
                <a:gd name="T26" fmla="*/ 99 w 110"/>
                <a:gd name="T27" fmla="*/ 33 h 35"/>
                <a:gd name="T28" fmla="*/ 99 w 110"/>
                <a:gd name="T29" fmla="*/ 33 h 35"/>
                <a:gd name="T30" fmla="*/ 110 w 110"/>
                <a:gd name="T31" fmla="*/ 26 h 35"/>
                <a:gd name="T32" fmla="*/ 110 w 110"/>
                <a:gd name="T33" fmla="*/ 26 h 35"/>
                <a:gd name="T34" fmla="*/ 110 w 110"/>
                <a:gd name="T35" fmla="*/ 26 h 35"/>
                <a:gd name="T36" fmla="*/ 110 w 110"/>
                <a:gd name="T37" fmla="*/ 25 h 35"/>
                <a:gd name="T38" fmla="*/ 110 w 110"/>
                <a:gd name="T39" fmla="*/ 25 h 35"/>
                <a:gd name="T40" fmla="*/ 110 w 110"/>
                <a:gd name="T41" fmla="*/ 25 h 35"/>
                <a:gd name="T42" fmla="*/ 110 w 110"/>
                <a:gd name="T43" fmla="*/ 25 h 35"/>
                <a:gd name="T44" fmla="*/ 110 w 110"/>
                <a:gd name="T45" fmla="*/ 25 h 35"/>
                <a:gd name="T46" fmla="*/ 110 w 110"/>
                <a:gd name="T47" fmla="*/ 25 h 35"/>
                <a:gd name="T48" fmla="*/ 110 w 110"/>
                <a:gd name="T49" fmla="*/ 25 h 35"/>
                <a:gd name="T50" fmla="*/ 110 w 110"/>
                <a:gd name="T51" fmla="*/ 25 h 35"/>
                <a:gd name="T52" fmla="*/ 110 w 110"/>
                <a:gd name="T53" fmla="*/ 25 h 35"/>
                <a:gd name="T54" fmla="*/ 110 w 110"/>
                <a:gd name="T55" fmla="*/ 25 h 35"/>
                <a:gd name="T56" fmla="*/ 35 w 110"/>
                <a:gd name="T57" fmla="*/ 0 h 35"/>
                <a:gd name="T58" fmla="*/ 0 w 110"/>
                <a:gd name="T59" fmla="*/ 35 h 35"/>
                <a:gd name="T60" fmla="*/ 85 w 110"/>
                <a:gd name="T61" fmla="*/ 35 h 35"/>
                <a:gd name="T62" fmla="*/ 60 w 110"/>
                <a:gd name="T63" fmla="*/ 25 h 35"/>
                <a:gd name="T64" fmla="*/ 35 w 110"/>
                <a:gd name="T6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35">
                  <a:moveTo>
                    <a:pt x="87" y="35"/>
                  </a:moveTo>
                  <a:cubicBezTo>
                    <a:pt x="87" y="35"/>
                    <a:pt x="87" y="35"/>
                    <a:pt x="87" y="35"/>
                  </a:cubicBezTo>
                  <a:cubicBezTo>
                    <a:pt x="87" y="35"/>
                    <a:pt x="87" y="35"/>
                    <a:pt x="87" y="35"/>
                  </a:cubicBezTo>
                  <a:moveTo>
                    <a:pt x="88" y="35"/>
                  </a:moveTo>
                  <a:cubicBezTo>
                    <a:pt x="88" y="35"/>
                    <a:pt x="88" y="35"/>
                    <a:pt x="88" y="35"/>
                  </a:cubicBezTo>
                  <a:cubicBezTo>
                    <a:pt x="88" y="35"/>
                    <a:pt x="88" y="35"/>
                    <a:pt x="88" y="35"/>
                  </a:cubicBezTo>
                  <a:moveTo>
                    <a:pt x="98" y="33"/>
                  </a:moveTo>
                  <a:cubicBezTo>
                    <a:pt x="95" y="34"/>
                    <a:pt x="91" y="35"/>
                    <a:pt x="88" y="35"/>
                  </a:cubicBezTo>
                  <a:cubicBezTo>
                    <a:pt x="91" y="35"/>
                    <a:pt x="95" y="34"/>
                    <a:pt x="98" y="33"/>
                  </a:cubicBezTo>
                  <a:moveTo>
                    <a:pt x="98" y="33"/>
                  </a:moveTo>
                  <a:cubicBezTo>
                    <a:pt x="98" y="33"/>
                    <a:pt x="98" y="33"/>
                    <a:pt x="98" y="33"/>
                  </a:cubicBezTo>
                  <a:cubicBezTo>
                    <a:pt x="98" y="33"/>
                    <a:pt x="98" y="33"/>
                    <a:pt x="98" y="33"/>
                  </a:cubicBezTo>
                  <a:moveTo>
                    <a:pt x="99" y="33"/>
                  </a:moveTo>
                  <a:cubicBezTo>
                    <a:pt x="99" y="33"/>
                    <a:pt x="99" y="33"/>
                    <a:pt x="99" y="33"/>
                  </a:cubicBezTo>
                  <a:cubicBezTo>
                    <a:pt x="99" y="33"/>
                    <a:pt x="99" y="33"/>
                    <a:pt x="99" y="33"/>
                  </a:cubicBezTo>
                  <a:moveTo>
                    <a:pt x="110" y="26"/>
                  </a:move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110" y="25"/>
                  </a:move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moveTo>
                    <a:pt x="35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76" y="35"/>
                    <a:pt x="67" y="32"/>
                    <a:pt x="60" y="25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008BD7"/>
            </a:solidFill>
            <a:ln>
              <a:solidFill>
                <a:srgbClr val="008BD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66">
              <a:extLst>
                <a:ext uri="{FF2B5EF4-FFF2-40B4-BE49-F238E27FC236}">
                  <a16:creationId xmlns:a16="http://schemas.microsoft.com/office/drawing/2014/main" id="{511EEFE9-14FF-4CE9-9BBC-85BE7FEB95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16959" y="4403051"/>
              <a:ext cx="58738" cy="122237"/>
            </a:xfrm>
            <a:custGeom>
              <a:avLst/>
              <a:gdLst>
                <a:gd name="T0" fmla="*/ 0 w 33"/>
                <a:gd name="T1" fmla="*/ 70 h 70"/>
                <a:gd name="T2" fmla="*/ 0 w 33"/>
                <a:gd name="T3" fmla="*/ 70 h 70"/>
                <a:gd name="T4" fmla="*/ 3 w 33"/>
                <a:gd name="T5" fmla="*/ 70 h 70"/>
                <a:gd name="T6" fmla="*/ 3 w 33"/>
                <a:gd name="T7" fmla="*/ 70 h 70"/>
                <a:gd name="T8" fmla="*/ 3 w 33"/>
                <a:gd name="T9" fmla="*/ 70 h 70"/>
                <a:gd name="T10" fmla="*/ 13 w 33"/>
                <a:gd name="T11" fmla="*/ 68 h 70"/>
                <a:gd name="T12" fmla="*/ 13 w 33"/>
                <a:gd name="T13" fmla="*/ 68 h 70"/>
                <a:gd name="T14" fmla="*/ 13 w 33"/>
                <a:gd name="T15" fmla="*/ 68 h 70"/>
                <a:gd name="T16" fmla="*/ 25 w 33"/>
                <a:gd name="T17" fmla="*/ 61 h 70"/>
                <a:gd name="T18" fmla="*/ 25 w 33"/>
                <a:gd name="T19" fmla="*/ 61 h 70"/>
                <a:gd name="T20" fmla="*/ 25 w 33"/>
                <a:gd name="T21" fmla="*/ 61 h 70"/>
                <a:gd name="T22" fmla="*/ 25 w 33"/>
                <a:gd name="T23" fmla="*/ 60 h 70"/>
                <a:gd name="T24" fmla="*/ 25 w 33"/>
                <a:gd name="T25" fmla="*/ 60 h 70"/>
                <a:gd name="T26" fmla="*/ 25 w 33"/>
                <a:gd name="T27" fmla="*/ 60 h 70"/>
                <a:gd name="T28" fmla="*/ 26 w 33"/>
                <a:gd name="T29" fmla="*/ 60 h 70"/>
                <a:gd name="T30" fmla="*/ 26 w 33"/>
                <a:gd name="T31" fmla="*/ 60 h 70"/>
                <a:gd name="T32" fmla="*/ 26 w 33"/>
                <a:gd name="T33" fmla="*/ 60 h 70"/>
                <a:gd name="T34" fmla="*/ 26 w 33"/>
                <a:gd name="T35" fmla="*/ 59 h 70"/>
                <a:gd name="T36" fmla="*/ 26 w 33"/>
                <a:gd name="T37" fmla="*/ 59 h 70"/>
                <a:gd name="T38" fmla="*/ 26 w 33"/>
                <a:gd name="T39" fmla="*/ 59 h 70"/>
                <a:gd name="T40" fmla="*/ 33 w 33"/>
                <a:gd name="T41" fmla="*/ 49 h 70"/>
                <a:gd name="T42" fmla="*/ 33 w 33"/>
                <a:gd name="T43" fmla="*/ 49 h 70"/>
                <a:gd name="T44" fmla="*/ 33 w 33"/>
                <a:gd name="T45" fmla="*/ 20 h 70"/>
                <a:gd name="T46" fmla="*/ 26 w 33"/>
                <a:gd name="T47" fmla="*/ 11 h 70"/>
                <a:gd name="T48" fmla="*/ 26 w 33"/>
                <a:gd name="T49" fmla="*/ 11 h 70"/>
                <a:gd name="T50" fmla="*/ 26 w 33"/>
                <a:gd name="T51" fmla="*/ 11 h 70"/>
                <a:gd name="T52" fmla="*/ 26 w 33"/>
                <a:gd name="T53" fmla="*/ 11 h 70"/>
                <a:gd name="T54" fmla="*/ 26 w 33"/>
                <a:gd name="T55" fmla="*/ 11 h 70"/>
                <a:gd name="T56" fmla="*/ 25 w 33"/>
                <a:gd name="T57" fmla="*/ 9 h 70"/>
                <a:gd name="T58" fmla="*/ 24 w 33"/>
                <a:gd name="T59" fmla="*/ 9 h 70"/>
                <a:gd name="T60" fmla="*/ 24 w 33"/>
                <a:gd name="T61" fmla="*/ 9 h 70"/>
                <a:gd name="T62" fmla="*/ 24 w 33"/>
                <a:gd name="T63" fmla="*/ 9 h 70"/>
                <a:gd name="T64" fmla="*/ 14 w 33"/>
                <a:gd name="T65" fmla="*/ 2 h 70"/>
                <a:gd name="T66" fmla="*/ 14 w 33"/>
                <a:gd name="T67" fmla="*/ 2 h 70"/>
                <a:gd name="T68" fmla="*/ 14 w 33"/>
                <a:gd name="T69" fmla="*/ 2 h 70"/>
                <a:gd name="T70" fmla="*/ 13 w 33"/>
                <a:gd name="T71" fmla="*/ 2 h 70"/>
                <a:gd name="T72" fmla="*/ 13 w 33"/>
                <a:gd name="T73" fmla="*/ 2 h 70"/>
                <a:gd name="T74" fmla="*/ 3 w 33"/>
                <a:gd name="T75" fmla="*/ 0 h 70"/>
                <a:gd name="T76" fmla="*/ 2 w 33"/>
                <a:gd name="T77" fmla="*/ 0 h 70"/>
                <a:gd name="T78" fmla="*/ 2 w 33"/>
                <a:gd name="T79" fmla="*/ 0 h 70"/>
                <a:gd name="T80" fmla="*/ 0 w 33"/>
                <a:gd name="T81" fmla="*/ 0 h 70"/>
                <a:gd name="T82" fmla="*/ 2 w 33"/>
                <a:gd name="T8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3" h="70">
                  <a:moveTo>
                    <a:pt x="2" y="70"/>
                  </a:moveTo>
                  <a:cubicBezTo>
                    <a:pt x="2" y="70"/>
                    <a:pt x="1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1" y="70"/>
                    <a:pt x="2" y="70"/>
                    <a:pt x="2" y="70"/>
                  </a:cubicBezTo>
                  <a:moveTo>
                    <a:pt x="3" y="70"/>
                  </a:moveTo>
                  <a:cubicBezTo>
                    <a:pt x="3" y="70"/>
                    <a:pt x="2" y="70"/>
                    <a:pt x="2" y="70"/>
                  </a:cubicBezTo>
                  <a:cubicBezTo>
                    <a:pt x="2" y="70"/>
                    <a:pt x="3" y="70"/>
                    <a:pt x="3" y="70"/>
                  </a:cubicBezTo>
                  <a:moveTo>
                    <a:pt x="3" y="70"/>
                  </a:move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moveTo>
                    <a:pt x="13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3" y="68"/>
                  </a:cubicBezTo>
                  <a:moveTo>
                    <a:pt x="14" y="68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3" y="68"/>
                    <a:pt x="13" y="68"/>
                    <a:pt x="14" y="68"/>
                  </a:cubicBezTo>
                  <a:moveTo>
                    <a:pt x="25" y="61"/>
                  </a:moveTo>
                  <a:cubicBezTo>
                    <a:pt x="22" y="64"/>
                    <a:pt x="18" y="66"/>
                    <a:pt x="14" y="68"/>
                  </a:cubicBezTo>
                  <a:cubicBezTo>
                    <a:pt x="18" y="66"/>
                    <a:pt x="21" y="64"/>
                    <a:pt x="25" y="61"/>
                  </a:cubicBezTo>
                  <a:moveTo>
                    <a:pt x="25" y="60"/>
                  </a:moveTo>
                  <a:cubicBezTo>
                    <a:pt x="25" y="60"/>
                    <a:pt x="25" y="61"/>
                    <a:pt x="25" y="61"/>
                  </a:cubicBezTo>
                  <a:cubicBezTo>
                    <a:pt x="25" y="61"/>
                    <a:pt x="25" y="60"/>
                    <a:pt x="25" y="60"/>
                  </a:cubicBezTo>
                  <a:moveTo>
                    <a:pt x="25" y="60"/>
                  </a:move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moveTo>
                    <a:pt x="25" y="60"/>
                  </a:move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moveTo>
                    <a:pt x="26" y="59"/>
                  </a:moveTo>
                  <a:cubicBezTo>
                    <a:pt x="26" y="59"/>
                    <a:pt x="26" y="59"/>
                    <a:pt x="26" y="60"/>
                  </a:cubicBezTo>
                  <a:cubicBezTo>
                    <a:pt x="26" y="59"/>
                    <a:pt x="26" y="59"/>
                    <a:pt x="26" y="59"/>
                  </a:cubicBezTo>
                  <a:moveTo>
                    <a:pt x="33" y="49"/>
                  </a:moveTo>
                  <a:cubicBezTo>
                    <a:pt x="31" y="53"/>
                    <a:pt x="29" y="56"/>
                    <a:pt x="26" y="59"/>
                  </a:cubicBezTo>
                  <a:cubicBezTo>
                    <a:pt x="29" y="56"/>
                    <a:pt x="31" y="53"/>
                    <a:pt x="33" y="49"/>
                  </a:cubicBezTo>
                  <a:moveTo>
                    <a:pt x="33" y="49"/>
                  </a:moveTo>
                  <a:cubicBezTo>
                    <a:pt x="33" y="49"/>
                    <a:pt x="33" y="49"/>
                    <a:pt x="33" y="49"/>
                  </a:cubicBezTo>
                  <a:cubicBezTo>
                    <a:pt x="33" y="49"/>
                    <a:pt x="33" y="49"/>
                    <a:pt x="33" y="49"/>
                  </a:cubicBezTo>
                  <a:moveTo>
                    <a:pt x="32" y="20"/>
                  </a:move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2" y="20"/>
                  </a:cubicBezTo>
                  <a:moveTo>
                    <a:pt x="26" y="11"/>
                  </a:moveTo>
                  <a:cubicBezTo>
                    <a:pt x="29" y="14"/>
                    <a:pt x="31" y="17"/>
                    <a:pt x="32" y="20"/>
                  </a:cubicBezTo>
                  <a:cubicBezTo>
                    <a:pt x="31" y="17"/>
                    <a:pt x="29" y="14"/>
                    <a:pt x="26" y="11"/>
                  </a:cubicBezTo>
                  <a:moveTo>
                    <a:pt x="26" y="11"/>
                  </a:move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moveTo>
                    <a:pt x="26" y="11"/>
                  </a:move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moveTo>
                    <a:pt x="25" y="9"/>
                  </a:move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moveTo>
                    <a:pt x="24" y="9"/>
                  </a:move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4" y="9"/>
                  </a:cubicBezTo>
                  <a:moveTo>
                    <a:pt x="24" y="9"/>
                  </a:move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moveTo>
                    <a:pt x="14" y="2"/>
                  </a:moveTo>
                  <a:cubicBezTo>
                    <a:pt x="18" y="4"/>
                    <a:pt x="21" y="6"/>
                    <a:pt x="24" y="9"/>
                  </a:cubicBezTo>
                  <a:cubicBezTo>
                    <a:pt x="21" y="6"/>
                    <a:pt x="17" y="4"/>
                    <a:pt x="14" y="2"/>
                  </a:cubicBezTo>
                  <a:moveTo>
                    <a:pt x="13" y="2"/>
                  </a:moveTo>
                  <a:cubicBezTo>
                    <a:pt x="13" y="2"/>
                    <a:pt x="13" y="2"/>
                    <a:pt x="14" y="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13" y="2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moveTo>
                    <a:pt x="2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008B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67">
              <a:extLst>
                <a:ext uri="{FF2B5EF4-FFF2-40B4-BE49-F238E27FC236}">
                  <a16:creationId xmlns:a16="http://schemas.microsoft.com/office/drawing/2014/main" id="{4711467A-5462-440E-9DD4-F74C54C46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2027" y="4403051"/>
              <a:ext cx="150813" cy="122237"/>
            </a:xfrm>
            <a:custGeom>
              <a:avLst/>
              <a:gdLst>
                <a:gd name="T0" fmla="*/ 50 w 86"/>
                <a:gd name="T1" fmla="*/ 0 h 70"/>
                <a:gd name="T2" fmla="*/ 0 w 86"/>
                <a:gd name="T3" fmla="*/ 35 h 70"/>
                <a:gd name="T4" fmla="*/ 50 w 86"/>
                <a:gd name="T5" fmla="*/ 70 h 70"/>
                <a:gd name="T6" fmla="*/ 52 w 86"/>
                <a:gd name="T7" fmla="*/ 70 h 70"/>
                <a:gd name="T8" fmla="*/ 53 w 86"/>
                <a:gd name="T9" fmla="*/ 70 h 70"/>
                <a:gd name="T10" fmla="*/ 53 w 86"/>
                <a:gd name="T11" fmla="*/ 70 h 70"/>
                <a:gd name="T12" fmla="*/ 63 w 86"/>
                <a:gd name="T13" fmla="*/ 68 h 70"/>
                <a:gd name="T14" fmla="*/ 64 w 86"/>
                <a:gd name="T15" fmla="*/ 68 h 70"/>
                <a:gd name="T16" fmla="*/ 75 w 86"/>
                <a:gd name="T17" fmla="*/ 61 h 70"/>
                <a:gd name="T18" fmla="*/ 75 w 86"/>
                <a:gd name="T19" fmla="*/ 60 h 70"/>
                <a:gd name="T20" fmla="*/ 75 w 86"/>
                <a:gd name="T21" fmla="*/ 60 h 70"/>
                <a:gd name="T22" fmla="*/ 75 w 86"/>
                <a:gd name="T23" fmla="*/ 60 h 70"/>
                <a:gd name="T24" fmla="*/ 75 w 86"/>
                <a:gd name="T25" fmla="*/ 60 h 70"/>
                <a:gd name="T26" fmla="*/ 76 w 86"/>
                <a:gd name="T27" fmla="*/ 60 h 70"/>
                <a:gd name="T28" fmla="*/ 76 w 86"/>
                <a:gd name="T29" fmla="*/ 60 h 70"/>
                <a:gd name="T30" fmla="*/ 76 w 86"/>
                <a:gd name="T31" fmla="*/ 59 h 70"/>
                <a:gd name="T32" fmla="*/ 83 w 86"/>
                <a:gd name="T33" fmla="*/ 49 h 70"/>
                <a:gd name="T34" fmla="*/ 83 w 86"/>
                <a:gd name="T35" fmla="*/ 49 h 70"/>
                <a:gd name="T36" fmla="*/ 83 w 86"/>
                <a:gd name="T37" fmla="*/ 20 h 70"/>
                <a:gd name="T38" fmla="*/ 82 w 86"/>
                <a:gd name="T39" fmla="*/ 20 h 70"/>
                <a:gd name="T40" fmla="*/ 76 w 86"/>
                <a:gd name="T41" fmla="*/ 11 h 70"/>
                <a:gd name="T42" fmla="*/ 76 w 86"/>
                <a:gd name="T43" fmla="*/ 11 h 70"/>
                <a:gd name="T44" fmla="*/ 75 w 86"/>
                <a:gd name="T45" fmla="*/ 10 h 70"/>
                <a:gd name="T46" fmla="*/ 75 w 86"/>
                <a:gd name="T47" fmla="*/ 9 h 70"/>
                <a:gd name="T48" fmla="*/ 75 w 86"/>
                <a:gd name="T49" fmla="*/ 9 h 70"/>
                <a:gd name="T50" fmla="*/ 74 w 86"/>
                <a:gd name="T51" fmla="*/ 9 h 70"/>
                <a:gd name="T52" fmla="*/ 74 w 86"/>
                <a:gd name="T53" fmla="*/ 9 h 70"/>
                <a:gd name="T54" fmla="*/ 64 w 86"/>
                <a:gd name="T55" fmla="*/ 2 h 70"/>
                <a:gd name="T56" fmla="*/ 63 w 86"/>
                <a:gd name="T57" fmla="*/ 2 h 70"/>
                <a:gd name="T58" fmla="*/ 53 w 86"/>
                <a:gd name="T59" fmla="*/ 0 h 70"/>
                <a:gd name="T60" fmla="*/ 53 w 86"/>
                <a:gd name="T61" fmla="*/ 0 h 70"/>
                <a:gd name="T62" fmla="*/ 52 w 86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6" h="70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1" y="0"/>
                    <a:pt x="32" y="3"/>
                    <a:pt x="25" y="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32" y="67"/>
                    <a:pt x="41" y="70"/>
                    <a:pt x="50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1" y="70"/>
                    <a:pt x="52" y="70"/>
                    <a:pt x="52" y="70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2" y="70"/>
                    <a:pt x="53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6" y="70"/>
                    <a:pt x="60" y="69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8"/>
                    <a:pt x="63" y="68"/>
                    <a:pt x="64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8" y="66"/>
                    <a:pt x="72" y="64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5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59"/>
                    <a:pt x="76" y="59"/>
                    <a:pt x="76" y="59"/>
                  </a:cubicBezTo>
                  <a:cubicBezTo>
                    <a:pt x="76" y="59"/>
                    <a:pt x="76" y="59"/>
                    <a:pt x="76" y="59"/>
                  </a:cubicBezTo>
                  <a:cubicBezTo>
                    <a:pt x="79" y="56"/>
                    <a:pt x="81" y="53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5" y="45"/>
                    <a:pt x="86" y="40"/>
                    <a:pt x="86" y="35"/>
                  </a:cubicBezTo>
                  <a:cubicBezTo>
                    <a:pt x="86" y="30"/>
                    <a:pt x="85" y="25"/>
                    <a:pt x="83" y="20"/>
                  </a:cubicBezTo>
                  <a:cubicBezTo>
                    <a:pt x="83" y="20"/>
                    <a:pt x="83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17"/>
                    <a:pt x="79" y="14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9"/>
                    <a:pt x="74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1" y="6"/>
                    <a:pt x="68" y="4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0" y="1"/>
                    <a:pt x="56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1" y="0"/>
                    <a:pt x="50" y="0"/>
                  </a:cubicBezTo>
                </a:path>
              </a:pathLst>
            </a:custGeom>
            <a:solidFill>
              <a:srgbClr val="0066C5"/>
            </a:solidFill>
            <a:ln>
              <a:solidFill>
                <a:srgbClr val="0066C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4" name="Rectangle 103">
            <a:extLst>
              <a:ext uri="{FF2B5EF4-FFF2-40B4-BE49-F238E27FC236}">
                <a16:creationId xmlns:a16="http://schemas.microsoft.com/office/drawing/2014/main" id="{04362DEF-1450-429B-BBB3-FF0BFDC2ECD6}"/>
              </a:ext>
            </a:extLst>
          </p:cNvPr>
          <p:cNvSpPr/>
          <p:nvPr/>
        </p:nvSpPr>
        <p:spPr>
          <a:xfrm>
            <a:off x="0" y="4411662"/>
            <a:ext cx="9144000" cy="7318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Cycle of Talent</a:t>
            </a:r>
          </a:p>
        </p:txBody>
      </p:sp>
      <p:sp>
        <p:nvSpPr>
          <p:cNvPr id="31" name="Rectangle 4">
            <a:extLst>
              <a:ext uri="{FF2B5EF4-FFF2-40B4-BE49-F238E27FC236}">
                <a16:creationId xmlns:a16="http://schemas.microsoft.com/office/drawing/2014/main" id="{2F06B1A7-2BCE-D54E-8182-B9A48F9E8016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1991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6E754-DB24-490E-84D6-5060923FE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learning comes in many forms</a:t>
            </a:r>
            <a:br>
              <a:rPr lang="en-US" dirty="0"/>
            </a:br>
            <a:r>
              <a:rPr lang="en-US" dirty="0"/>
              <a:t>and from many directions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08DE6F5-A5B3-4B9F-9AC0-58ACB40BE99F}"/>
              </a:ext>
            </a:extLst>
          </p:cNvPr>
          <p:cNvCxnSpPr/>
          <p:nvPr/>
        </p:nvCxnSpPr>
        <p:spPr>
          <a:xfrm>
            <a:off x="2467894" y="3882711"/>
            <a:ext cx="1619683" cy="3622"/>
          </a:xfrm>
          <a:prstGeom prst="line">
            <a:avLst/>
          </a:prstGeom>
          <a:noFill/>
          <a:ln w="158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21D198FC-814F-4013-82A2-7371F2199332}"/>
              </a:ext>
            </a:extLst>
          </p:cNvPr>
          <p:cNvGrpSpPr/>
          <p:nvPr/>
        </p:nvGrpSpPr>
        <p:grpSpPr>
          <a:xfrm>
            <a:off x="709898" y="1185148"/>
            <a:ext cx="2384275" cy="3593897"/>
            <a:chOff x="1510731" y="1185148"/>
            <a:chExt cx="1979204" cy="359389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EA5B5B5-38C2-4C46-865F-0E0335061003}"/>
                </a:ext>
              </a:extLst>
            </p:cNvPr>
            <p:cNvSpPr/>
            <p:nvPr/>
          </p:nvSpPr>
          <p:spPr>
            <a:xfrm>
              <a:off x="1510732" y="1655763"/>
              <a:ext cx="1979200" cy="2727586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  <a:ln w="6350" cap="flat" cmpd="sng" algn="ctr">
              <a:noFill/>
              <a:prstDash val="solid"/>
            </a:ln>
            <a:effectLst/>
          </p:spPr>
          <p:txBody>
            <a:bodyPr lIns="68579" tIns="137156" rIns="68579" bIns="34289" rtlCol="0" anchor="t"/>
            <a:lstStyle/>
            <a:p>
              <a:pPr marL="114294" marR="0" lvl="0" indent="-114294" defTabSz="685766" eaLnBrk="1" fontAlgn="auto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0"/>
                </a:spcAft>
                <a:buClr>
                  <a:schemeClr val="tx1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lang="en-US" sz="1200" kern="0" dirty="0">
                  <a:solidFill>
                    <a:srgbClr val="39393B"/>
                  </a:solidFill>
                  <a:latin typeface="+mn-lt"/>
                </a:rPr>
                <a:t>On the Job – stretch plus</a:t>
              </a:r>
            </a:p>
            <a:p>
              <a:pPr marL="114294" marR="0" lvl="0" indent="-114294" defTabSz="685766" eaLnBrk="1" fontAlgn="auto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0"/>
                </a:spcAft>
                <a:buClr>
                  <a:schemeClr val="tx1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lang="en-US" sz="1200" kern="0" dirty="0">
                  <a:solidFill>
                    <a:srgbClr val="39393B"/>
                  </a:solidFill>
                  <a:latin typeface="+mn-lt"/>
                </a:rPr>
                <a:t>Talent Marketplace</a:t>
              </a:r>
            </a:p>
            <a:p>
              <a:pPr marL="114294" marR="0" lvl="0" indent="-114294" defTabSz="685766" eaLnBrk="1" fontAlgn="auto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0"/>
                </a:spcAft>
                <a:buClr>
                  <a:schemeClr val="tx1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lang="en-US" sz="1200" kern="0" dirty="0">
                  <a:solidFill>
                    <a:srgbClr val="39393B"/>
                  </a:solidFill>
                  <a:latin typeface="+mn-lt"/>
                </a:rPr>
                <a:t>Job rotations</a:t>
              </a:r>
            </a:p>
            <a:p>
              <a:pPr marL="114294" marR="0" lvl="0" indent="-114294" defTabSz="685766" eaLnBrk="1" fontAlgn="auto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0"/>
                </a:spcAft>
                <a:buClr>
                  <a:schemeClr val="tx1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lang="en-US" sz="1200" kern="0" dirty="0">
                  <a:solidFill>
                    <a:srgbClr val="39393B"/>
                  </a:solidFill>
                  <a:latin typeface="+mn-lt"/>
                </a:rPr>
                <a:t>Feedback Loops</a:t>
              </a:r>
            </a:p>
            <a:p>
              <a:pPr marL="114294" marR="0" lvl="0" indent="-114294" defTabSz="685766" eaLnBrk="1" fontAlgn="auto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0"/>
                </a:spcAft>
                <a:buClr>
                  <a:schemeClr val="tx1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lang="en-US" sz="1200" kern="0" dirty="0">
                  <a:solidFill>
                    <a:srgbClr val="39393B"/>
                  </a:solidFill>
                  <a:latin typeface="+mn-lt"/>
                </a:rPr>
                <a:t>Incidents</a:t>
              </a:r>
            </a:p>
            <a:p>
              <a:pPr marL="114294" marR="0" lvl="0" indent="-114294" defTabSz="685766" eaLnBrk="1" fontAlgn="auto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0"/>
                </a:spcAft>
                <a:buClr>
                  <a:schemeClr val="tx1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lang="en-US" sz="1200" kern="0" dirty="0">
                  <a:solidFill>
                    <a:srgbClr val="39393B"/>
                  </a:solidFill>
                  <a:latin typeface="+mn-lt"/>
                </a:rPr>
                <a:t>Labs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48A284-3C31-42A6-A5ED-F019EA5895C6}"/>
                </a:ext>
              </a:extLst>
            </p:cNvPr>
            <p:cNvSpPr/>
            <p:nvPr/>
          </p:nvSpPr>
          <p:spPr>
            <a:xfrm>
              <a:off x="1510731" y="1185148"/>
              <a:ext cx="1979204" cy="37925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766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</a:rPr>
                <a:t>Learn by doing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C02F726-B053-4F12-B8E1-FDB1528E2991}"/>
                </a:ext>
              </a:extLst>
            </p:cNvPr>
            <p:cNvSpPr/>
            <p:nvPr/>
          </p:nvSpPr>
          <p:spPr>
            <a:xfrm>
              <a:off x="1510731" y="1604963"/>
              <a:ext cx="1979204" cy="27432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766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987CC87-F24E-47E5-8DFD-5EE9E0F33D04}"/>
                </a:ext>
              </a:extLst>
            </p:cNvPr>
            <p:cNvSpPr/>
            <p:nvPr/>
          </p:nvSpPr>
          <p:spPr>
            <a:xfrm>
              <a:off x="1510731" y="4415099"/>
              <a:ext cx="1979200" cy="363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2"/>
                  </a:solidFill>
                </a:rPr>
                <a:t>Experience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D15F225-1ABC-4F47-9C51-EA53C28B5B2A}"/>
              </a:ext>
            </a:extLst>
          </p:cNvPr>
          <p:cNvGrpSpPr/>
          <p:nvPr/>
        </p:nvGrpSpPr>
        <p:grpSpPr>
          <a:xfrm>
            <a:off x="3349086" y="1860057"/>
            <a:ext cx="2386508" cy="2918988"/>
            <a:chOff x="3580543" y="1860057"/>
            <a:chExt cx="1981057" cy="291898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C697A54-4442-4FE4-89FE-1C47BDCBCE92}"/>
                </a:ext>
              </a:extLst>
            </p:cNvPr>
            <p:cNvSpPr/>
            <p:nvPr/>
          </p:nvSpPr>
          <p:spPr>
            <a:xfrm>
              <a:off x="3580544" y="2330672"/>
              <a:ext cx="1979204" cy="2043152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  <a:ln w="6350" cap="flat" cmpd="sng" algn="ctr">
              <a:noFill/>
              <a:prstDash val="solid"/>
            </a:ln>
            <a:effectLst/>
          </p:spPr>
          <p:txBody>
            <a:bodyPr lIns="68579" tIns="137156" rIns="68579" bIns="34289" rtlCol="0" anchor="t"/>
            <a:lstStyle/>
            <a:p>
              <a:pPr marL="114294" marR="0" lvl="0" indent="-114294" defTabSz="685766" eaLnBrk="1" fontAlgn="auto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0"/>
                </a:spcAft>
                <a:buClr>
                  <a:schemeClr val="tx1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lang="en-US" sz="1200" kern="0" dirty="0">
                  <a:solidFill>
                    <a:srgbClr val="39393B"/>
                  </a:solidFill>
                  <a:latin typeface="+mn-lt"/>
                  <a:ea typeface="ＭＳ Ｐゴシック" pitchFamily="34" charset="-128"/>
                </a:rPr>
                <a:t>Cohorts</a:t>
              </a:r>
            </a:p>
            <a:p>
              <a:pPr marL="114294" marR="0" lvl="0" indent="-114294" defTabSz="685766" eaLnBrk="1" fontAlgn="auto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0"/>
                </a:spcAft>
                <a:buClr>
                  <a:schemeClr val="tx1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lang="en-US" sz="1200" kern="0" dirty="0">
                  <a:solidFill>
                    <a:srgbClr val="39393B"/>
                  </a:solidFill>
                  <a:latin typeface="+mn-lt"/>
                  <a:ea typeface="ＭＳ Ｐゴシック" pitchFamily="34" charset="-128"/>
                </a:rPr>
                <a:t>Mentor Connect</a:t>
              </a:r>
            </a:p>
            <a:p>
              <a:pPr marL="114294" marR="0" lvl="0" indent="-114294" defTabSz="685766" eaLnBrk="1" fontAlgn="auto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0"/>
                </a:spcAft>
                <a:buClr>
                  <a:schemeClr val="tx1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lang="en-US" sz="1200" kern="0" dirty="0">
                  <a:solidFill>
                    <a:srgbClr val="39393B"/>
                  </a:solidFill>
                  <a:latin typeface="+mn-lt"/>
                  <a:ea typeface="ＭＳ Ｐゴシック" pitchFamily="34" charset="-128"/>
                </a:rPr>
                <a:t>Shadowing</a:t>
              </a:r>
            </a:p>
            <a:p>
              <a:pPr marL="114294" marR="0" lvl="0" indent="-114294" defTabSz="685766" eaLnBrk="1" fontAlgn="auto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0"/>
                </a:spcAft>
                <a:buClr>
                  <a:schemeClr val="tx1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lang="en-US" sz="1200" kern="0" dirty="0">
                  <a:solidFill>
                    <a:srgbClr val="39393B"/>
                  </a:solidFill>
                  <a:latin typeface="+mn-lt"/>
                  <a:ea typeface="ＭＳ Ｐゴシック" pitchFamily="34" charset="-128"/>
                </a:rPr>
                <a:t>Employee Resource Orgs</a:t>
              </a:r>
            </a:p>
            <a:p>
              <a:pPr marL="114294" marR="0" lvl="0" indent="-114294" defTabSz="685766" eaLnBrk="1" fontAlgn="auto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0"/>
                </a:spcAft>
                <a:buClr>
                  <a:schemeClr val="tx1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lang="en-US" sz="1200" kern="0" dirty="0">
                  <a:solidFill>
                    <a:srgbClr val="39393B"/>
                  </a:solidFill>
                  <a:latin typeface="+mn-lt"/>
                  <a:ea typeface="ＭＳ Ｐゴシック" pitchFamily="34" charset="-128"/>
                </a:rPr>
                <a:t>IT Advisor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36A91C7-934C-415F-B3CB-575CCDD3421C}"/>
                </a:ext>
              </a:extLst>
            </p:cNvPr>
            <p:cNvSpPr/>
            <p:nvPr/>
          </p:nvSpPr>
          <p:spPr>
            <a:xfrm>
              <a:off x="3580543" y="1860057"/>
              <a:ext cx="1979204" cy="37925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76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dirty="0">
                  <a:latin typeface="+mn-lt"/>
                </a:rPr>
                <a:t>Learning from Others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13578C2-0D63-41D2-BD43-9469E7A5D64D}"/>
                </a:ext>
              </a:extLst>
            </p:cNvPr>
            <p:cNvSpPr/>
            <p:nvPr/>
          </p:nvSpPr>
          <p:spPr>
            <a:xfrm>
              <a:off x="3580543" y="2279872"/>
              <a:ext cx="1979204" cy="27432"/>
            </a:xfrm>
            <a:prstGeom prst="rect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76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08BA9DF-CA69-4AD6-A59D-76AF4CD4D96F}"/>
                </a:ext>
              </a:extLst>
            </p:cNvPr>
            <p:cNvSpPr/>
            <p:nvPr/>
          </p:nvSpPr>
          <p:spPr>
            <a:xfrm>
              <a:off x="3582400" y="4415099"/>
              <a:ext cx="1979200" cy="36394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2"/>
                  </a:solidFill>
                </a:rPr>
                <a:t>Exposure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FA0C34E-FDB1-43BA-823A-14D130EBE9E3}"/>
              </a:ext>
            </a:extLst>
          </p:cNvPr>
          <p:cNvGrpSpPr/>
          <p:nvPr/>
        </p:nvGrpSpPr>
        <p:grpSpPr>
          <a:xfrm>
            <a:off x="5990507" y="2635625"/>
            <a:ext cx="2388741" cy="2143420"/>
            <a:chOff x="5650359" y="2635625"/>
            <a:chExt cx="1982911" cy="214342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CDC9F2-EA7B-419A-A862-DDF75D3AA7A6}"/>
                </a:ext>
              </a:extLst>
            </p:cNvPr>
            <p:cNvSpPr/>
            <p:nvPr/>
          </p:nvSpPr>
          <p:spPr>
            <a:xfrm>
              <a:off x="5654066" y="3106240"/>
              <a:ext cx="1979204" cy="1277109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  <a:ln w="6350" cap="flat" cmpd="sng" algn="ctr">
              <a:noFill/>
              <a:prstDash val="solid"/>
            </a:ln>
            <a:effectLst/>
          </p:spPr>
          <p:txBody>
            <a:bodyPr lIns="68579" tIns="137156" rIns="68579" bIns="34289" rtlCol="0" anchor="t"/>
            <a:lstStyle/>
            <a:p>
              <a:pPr marL="114294" marR="0" lvl="0" indent="-114294" defTabSz="685766" eaLnBrk="1" fontAlgn="auto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0"/>
                </a:spcAft>
                <a:buClr>
                  <a:schemeClr val="tx1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lang="en-US" sz="1200" kern="0" dirty="0">
                  <a:solidFill>
                    <a:srgbClr val="39393B"/>
                  </a:solidFill>
                  <a:latin typeface="+mn-lt"/>
                </a:rPr>
                <a:t>Network Academies</a:t>
              </a:r>
            </a:p>
            <a:p>
              <a:pPr marL="114294" marR="0" lvl="0" indent="-114294" defTabSz="685766" eaLnBrk="1" fontAlgn="auto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0"/>
                </a:spcAft>
                <a:buClr>
                  <a:schemeClr val="tx1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lang="en-US" sz="1200" kern="0" dirty="0">
                  <a:solidFill>
                    <a:srgbClr val="39393B"/>
                  </a:solidFill>
                  <a:latin typeface="+mn-lt"/>
                </a:rPr>
                <a:t>Web-based training</a:t>
              </a:r>
            </a:p>
            <a:p>
              <a:pPr marL="114294" marR="0" lvl="0" indent="-114294" defTabSz="685766" eaLnBrk="1" fontAlgn="auto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0"/>
                </a:spcAft>
                <a:buClr>
                  <a:schemeClr val="tx1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lang="en-US" sz="1200" kern="0" dirty="0">
                  <a:solidFill>
                    <a:srgbClr val="39393B"/>
                  </a:solidFill>
                  <a:latin typeface="+mn-lt"/>
                </a:rPr>
                <a:t>Leaders Day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32A0D6B-125A-4A91-8FCD-82CC1C53D483}"/>
                </a:ext>
              </a:extLst>
            </p:cNvPr>
            <p:cNvSpPr/>
            <p:nvPr/>
          </p:nvSpPr>
          <p:spPr>
            <a:xfrm>
              <a:off x="5650359" y="2635625"/>
              <a:ext cx="1979204" cy="37925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685766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dirty="0">
                  <a:latin typeface="+mn-lt"/>
                </a:rPr>
                <a:t>Formal Learning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A7ED007-0089-464F-B6C8-4B5EA2531DDF}"/>
                </a:ext>
              </a:extLst>
            </p:cNvPr>
            <p:cNvSpPr/>
            <p:nvPr/>
          </p:nvSpPr>
          <p:spPr>
            <a:xfrm>
              <a:off x="5654066" y="3055440"/>
              <a:ext cx="1979204" cy="27432"/>
            </a:xfrm>
            <a:prstGeom prst="rect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685766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7A1C559-DF7F-485A-9002-341BF3B2374A}"/>
                </a:ext>
              </a:extLst>
            </p:cNvPr>
            <p:cNvSpPr/>
            <p:nvPr/>
          </p:nvSpPr>
          <p:spPr>
            <a:xfrm>
              <a:off x="5654070" y="4415099"/>
              <a:ext cx="1979200" cy="363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2"/>
                  </a:solidFill>
                </a:rPr>
                <a:t>Education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90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417CBD-2190-4825-95CD-337343E177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52" b="52781"/>
          <a:stretch/>
        </p:blipFill>
        <p:spPr>
          <a:xfrm>
            <a:off x="6094612" y="531813"/>
            <a:ext cx="2740059" cy="1828800"/>
          </a:xfrm>
          <a:prstGeom prst="rect">
            <a:avLst/>
          </a:prstGeom>
          <a:ln w="12700">
            <a:solidFill>
              <a:schemeClr val="tx1">
                <a:lumMod val="25000"/>
                <a:lumOff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1E7EAB-E0FA-483F-9AEE-7E9FC48592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97"/>
          <a:stretch/>
        </p:blipFill>
        <p:spPr>
          <a:xfrm>
            <a:off x="2006632" y="2429199"/>
            <a:ext cx="2732509" cy="1832400"/>
          </a:xfrm>
          <a:prstGeom prst="rect">
            <a:avLst/>
          </a:prstGeom>
          <a:ln w="12700">
            <a:solidFill>
              <a:schemeClr val="tx1">
                <a:lumMod val="25000"/>
                <a:lumOff val="7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D79AB3-1FC2-4C8E-A544-54FC26CB6A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086" r="50545"/>
          <a:stretch/>
        </p:blipFill>
        <p:spPr>
          <a:xfrm>
            <a:off x="4833952" y="2429199"/>
            <a:ext cx="2407524" cy="1832400"/>
          </a:xfrm>
          <a:prstGeom prst="rect">
            <a:avLst/>
          </a:prstGeom>
          <a:ln w="12700">
            <a:solidFill>
              <a:schemeClr val="tx1">
                <a:lumMod val="25000"/>
                <a:lumOff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D5592D-EA26-413B-BA38-9165D54345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539" b="54510"/>
          <a:stretch/>
        </p:blipFill>
        <p:spPr>
          <a:xfrm>
            <a:off x="309329" y="531812"/>
            <a:ext cx="2844166" cy="1828800"/>
          </a:xfrm>
          <a:prstGeom prst="rect">
            <a:avLst/>
          </a:prstGeom>
          <a:ln w="12700">
            <a:solidFill>
              <a:schemeClr val="tx1">
                <a:lumMod val="25000"/>
                <a:lumOff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28CE8E-5BF3-4A00-A211-83276123D8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3254024" y="531811"/>
            <a:ext cx="2740059" cy="1833911"/>
          </a:xfrm>
          <a:prstGeom prst="rect">
            <a:avLst/>
          </a:prstGeom>
          <a:ln w="12700">
            <a:solidFill>
              <a:schemeClr val="tx1">
                <a:lumMod val="25000"/>
                <a:lumOff val="75000"/>
              </a:schemeClr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A822D75-5A15-4F06-9E77-46A3D1E82B6F}"/>
              </a:ext>
            </a:extLst>
          </p:cNvPr>
          <p:cNvSpPr/>
          <p:nvPr/>
        </p:nvSpPr>
        <p:spPr>
          <a:xfrm>
            <a:off x="0" y="4411662"/>
            <a:ext cx="9144000" cy="7318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Leaders Day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82A8664-C096-7A48-8FE0-A2BC539E6342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7859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 130">
            <a:extLst>
              <a:ext uri="{FF2B5EF4-FFF2-40B4-BE49-F238E27FC236}">
                <a16:creationId xmlns:a16="http://schemas.microsoft.com/office/drawing/2014/main" id="{9D5DC841-F56C-4263-BE19-9293062374AE}"/>
              </a:ext>
            </a:extLst>
          </p:cNvPr>
          <p:cNvGrpSpPr/>
          <p:nvPr/>
        </p:nvGrpSpPr>
        <p:grpSpPr>
          <a:xfrm rot="5400000">
            <a:off x="5236051" y="4764"/>
            <a:ext cx="5988051" cy="5143500"/>
            <a:chOff x="2771775" y="0"/>
            <a:chExt cx="5988051" cy="5143500"/>
          </a:xfrm>
          <a:gradFill flip="none" rotWithShape="1">
            <a:gsLst>
              <a:gs pos="0">
                <a:schemeClr val="tx1">
                  <a:lumMod val="10000"/>
                  <a:lumOff val="90000"/>
                </a:schemeClr>
              </a:gs>
              <a:gs pos="100000">
                <a:schemeClr val="bg2">
                  <a:lumMod val="95000"/>
                </a:schemeClr>
              </a:gs>
            </a:gsLst>
            <a:path path="circle">
              <a:fillToRect l="100000" b="100000"/>
            </a:path>
            <a:tileRect t="-100000" r="-100000"/>
          </a:gradFill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AAFCFEBA-5121-415D-A0C1-09AD303543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68788" y="3429000"/>
              <a:ext cx="266700" cy="261938"/>
            </a:xfrm>
            <a:custGeom>
              <a:avLst/>
              <a:gdLst>
                <a:gd name="T0" fmla="*/ 49 w 60"/>
                <a:gd name="T1" fmla="*/ 0 h 59"/>
                <a:gd name="T2" fmla="*/ 12 w 60"/>
                <a:gd name="T3" fmla="*/ 0 h 59"/>
                <a:gd name="T4" fmla="*/ 0 w 60"/>
                <a:gd name="T5" fmla="*/ 11 h 59"/>
                <a:gd name="T6" fmla="*/ 0 w 60"/>
                <a:gd name="T7" fmla="*/ 48 h 59"/>
                <a:gd name="T8" fmla="*/ 12 w 60"/>
                <a:gd name="T9" fmla="*/ 59 h 59"/>
                <a:gd name="T10" fmla="*/ 49 w 60"/>
                <a:gd name="T11" fmla="*/ 59 h 59"/>
                <a:gd name="T12" fmla="*/ 60 w 60"/>
                <a:gd name="T13" fmla="*/ 48 h 59"/>
                <a:gd name="T14" fmla="*/ 60 w 60"/>
                <a:gd name="T15" fmla="*/ 11 h 59"/>
                <a:gd name="T16" fmla="*/ 49 w 60"/>
                <a:gd name="T17" fmla="*/ 0 h 59"/>
                <a:gd name="T18" fmla="*/ 58 w 60"/>
                <a:gd name="T19" fmla="*/ 48 h 59"/>
                <a:gd name="T20" fmla="*/ 49 w 60"/>
                <a:gd name="T21" fmla="*/ 57 h 59"/>
                <a:gd name="T22" fmla="*/ 12 w 60"/>
                <a:gd name="T23" fmla="*/ 57 h 59"/>
                <a:gd name="T24" fmla="*/ 3 w 60"/>
                <a:gd name="T25" fmla="*/ 48 h 59"/>
                <a:gd name="T26" fmla="*/ 3 w 60"/>
                <a:gd name="T27" fmla="*/ 11 h 59"/>
                <a:gd name="T28" fmla="*/ 12 w 60"/>
                <a:gd name="T29" fmla="*/ 2 h 59"/>
                <a:gd name="T30" fmla="*/ 49 w 60"/>
                <a:gd name="T31" fmla="*/ 2 h 59"/>
                <a:gd name="T32" fmla="*/ 58 w 60"/>
                <a:gd name="T33" fmla="*/ 11 h 59"/>
                <a:gd name="T34" fmla="*/ 58 w 60"/>
                <a:gd name="T35" fmla="*/ 4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59">
                  <a:moveTo>
                    <a:pt x="49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5"/>
                    <a:pt x="0" y="1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4"/>
                    <a:pt x="6" y="59"/>
                    <a:pt x="12" y="59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5" y="59"/>
                    <a:pt x="60" y="54"/>
                    <a:pt x="60" y="48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5"/>
                    <a:pt x="55" y="0"/>
                    <a:pt x="49" y="0"/>
                  </a:cubicBezTo>
                  <a:close/>
                  <a:moveTo>
                    <a:pt x="58" y="48"/>
                  </a:moveTo>
                  <a:cubicBezTo>
                    <a:pt x="58" y="53"/>
                    <a:pt x="54" y="57"/>
                    <a:pt x="49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7" y="57"/>
                    <a:pt x="3" y="53"/>
                    <a:pt x="3" y="48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6"/>
                    <a:pt x="7" y="2"/>
                    <a:pt x="12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4" y="2"/>
                    <a:pt x="58" y="6"/>
                    <a:pt x="58" y="11"/>
                  </a:cubicBezTo>
                  <a:lnTo>
                    <a:pt x="58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7D68C948-03C1-47B6-933D-313182A640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8475" y="3535363"/>
              <a:ext cx="312738" cy="309563"/>
            </a:xfrm>
            <a:custGeom>
              <a:avLst/>
              <a:gdLst>
                <a:gd name="T0" fmla="*/ 57 w 70"/>
                <a:gd name="T1" fmla="*/ 0 h 70"/>
                <a:gd name="T2" fmla="*/ 13 w 70"/>
                <a:gd name="T3" fmla="*/ 0 h 70"/>
                <a:gd name="T4" fmla="*/ 0 w 70"/>
                <a:gd name="T5" fmla="*/ 13 h 70"/>
                <a:gd name="T6" fmla="*/ 0 w 70"/>
                <a:gd name="T7" fmla="*/ 57 h 70"/>
                <a:gd name="T8" fmla="*/ 13 w 70"/>
                <a:gd name="T9" fmla="*/ 70 h 70"/>
                <a:gd name="T10" fmla="*/ 57 w 70"/>
                <a:gd name="T11" fmla="*/ 70 h 70"/>
                <a:gd name="T12" fmla="*/ 70 w 70"/>
                <a:gd name="T13" fmla="*/ 57 h 70"/>
                <a:gd name="T14" fmla="*/ 70 w 70"/>
                <a:gd name="T15" fmla="*/ 13 h 70"/>
                <a:gd name="T16" fmla="*/ 57 w 70"/>
                <a:gd name="T17" fmla="*/ 0 h 70"/>
                <a:gd name="T18" fmla="*/ 68 w 70"/>
                <a:gd name="T19" fmla="*/ 57 h 70"/>
                <a:gd name="T20" fmla="*/ 57 w 70"/>
                <a:gd name="T21" fmla="*/ 69 h 70"/>
                <a:gd name="T22" fmla="*/ 13 w 70"/>
                <a:gd name="T23" fmla="*/ 69 h 70"/>
                <a:gd name="T24" fmla="*/ 2 w 70"/>
                <a:gd name="T25" fmla="*/ 57 h 70"/>
                <a:gd name="T26" fmla="*/ 2 w 70"/>
                <a:gd name="T27" fmla="*/ 13 h 70"/>
                <a:gd name="T28" fmla="*/ 13 w 70"/>
                <a:gd name="T29" fmla="*/ 2 h 70"/>
                <a:gd name="T30" fmla="*/ 57 w 70"/>
                <a:gd name="T31" fmla="*/ 2 h 70"/>
                <a:gd name="T32" fmla="*/ 68 w 70"/>
                <a:gd name="T33" fmla="*/ 13 h 70"/>
                <a:gd name="T34" fmla="*/ 68 w 70"/>
                <a:gd name="T35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0" h="70">
                  <a:moveTo>
                    <a:pt x="57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4"/>
                    <a:pt x="6" y="70"/>
                    <a:pt x="13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64" y="70"/>
                    <a:pt x="70" y="64"/>
                    <a:pt x="70" y="57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0" y="6"/>
                    <a:pt x="64" y="0"/>
                    <a:pt x="57" y="0"/>
                  </a:cubicBezTo>
                  <a:close/>
                  <a:moveTo>
                    <a:pt x="68" y="57"/>
                  </a:moveTo>
                  <a:cubicBezTo>
                    <a:pt x="68" y="64"/>
                    <a:pt x="63" y="69"/>
                    <a:pt x="57" y="69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7" y="69"/>
                    <a:pt x="2" y="64"/>
                    <a:pt x="2" y="57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7"/>
                    <a:pt x="7" y="2"/>
                    <a:pt x="13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3" y="2"/>
                    <a:pt x="68" y="7"/>
                    <a:pt x="68" y="13"/>
                  </a:cubicBezTo>
                  <a:lnTo>
                    <a:pt x="6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197740D4-33FF-4B22-9994-99252281AA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0675" y="3322638"/>
              <a:ext cx="204788" cy="203200"/>
            </a:xfrm>
            <a:custGeom>
              <a:avLst/>
              <a:gdLst>
                <a:gd name="T0" fmla="*/ 37 w 46"/>
                <a:gd name="T1" fmla="*/ 0 h 46"/>
                <a:gd name="T2" fmla="*/ 9 w 46"/>
                <a:gd name="T3" fmla="*/ 0 h 46"/>
                <a:gd name="T4" fmla="*/ 0 w 46"/>
                <a:gd name="T5" fmla="*/ 8 h 46"/>
                <a:gd name="T6" fmla="*/ 0 w 46"/>
                <a:gd name="T7" fmla="*/ 37 h 46"/>
                <a:gd name="T8" fmla="*/ 9 w 46"/>
                <a:gd name="T9" fmla="*/ 46 h 46"/>
                <a:gd name="T10" fmla="*/ 37 w 46"/>
                <a:gd name="T11" fmla="*/ 46 h 46"/>
                <a:gd name="T12" fmla="*/ 46 w 46"/>
                <a:gd name="T13" fmla="*/ 37 h 46"/>
                <a:gd name="T14" fmla="*/ 46 w 46"/>
                <a:gd name="T15" fmla="*/ 8 h 46"/>
                <a:gd name="T16" fmla="*/ 37 w 46"/>
                <a:gd name="T17" fmla="*/ 0 h 46"/>
                <a:gd name="T18" fmla="*/ 45 w 46"/>
                <a:gd name="T19" fmla="*/ 37 h 46"/>
                <a:gd name="T20" fmla="*/ 37 w 46"/>
                <a:gd name="T21" fmla="*/ 44 h 46"/>
                <a:gd name="T22" fmla="*/ 9 w 46"/>
                <a:gd name="T23" fmla="*/ 44 h 46"/>
                <a:gd name="T24" fmla="*/ 1 w 46"/>
                <a:gd name="T25" fmla="*/ 37 h 46"/>
                <a:gd name="T26" fmla="*/ 1 w 46"/>
                <a:gd name="T27" fmla="*/ 8 h 46"/>
                <a:gd name="T28" fmla="*/ 9 w 46"/>
                <a:gd name="T29" fmla="*/ 1 h 46"/>
                <a:gd name="T30" fmla="*/ 37 w 46"/>
                <a:gd name="T31" fmla="*/ 1 h 46"/>
                <a:gd name="T32" fmla="*/ 45 w 46"/>
                <a:gd name="T33" fmla="*/ 8 h 46"/>
                <a:gd name="T34" fmla="*/ 45 w 46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6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9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42" y="46"/>
                    <a:pt x="46" y="42"/>
                    <a:pt x="46" y="37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4"/>
                    <a:pt x="42" y="0"/>
                    <a:pt x="37" y="0"/>
                  </a:cubicBezTo>
                  <a:close/>
                  <a:moveTo>
                    <a:pt x="45" y="37"/>
                  </a:moveTo>
                  <a:cubicBezTo>
                    <a:pt x="45" y="41"/>
                    <a:pt x="41" y="44"/>
                    <a:pt x="37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1" y="41"/>
                    <a:pt x="1" y="3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4"/>
                    <a:pt x="5" y="1"/>
                    <a:pt x="9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41" y="1"/>
                    <a:pt x="45" y="4"/>
                    <a:pt x="45" y="8"/>
                  </a:cubicBezTo>
                  <a:lnTo>
                    <a:pt x="45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5DC64E90-74DF-4F50-B338-227FAA9927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97350" y="3602038"/>
              <a:ext cx="165100" cy="168275"/>
            </a:xfrm>
            <a:custGeom>
              <a:avLst/>
              <a:gdLst>
                <a:gd name="T0" fmla="*/ 30 w 37"/>
                <a:gd name="T1" fmla="*/ 0 h 38"/>
                <a:gd name="T2" fmla="*/ 7 w 37"/>
                <a:gd name="T3" fmla="*/ 0 h 38"/>
                <a:gd name="T4" fmla="*/ 0 w 37"/>
                <a:gd name="T5" fmla="*/ 7 h 38"/>
                <a:gd name="T6" fmla="*/ 0 w 37"/>
                <a:gd name="T7" fmla="*/ 30 h 38"/>
                <a:gd name="T8" fmla="*/ 7 w 37"/>
                <a:gd name="T9" fmla="*/ 38 h 38"/>
                <a:gd name="T10" fmla="*/ 30 w 37"/>
                <a:gd name="T11" fmla="*/ 38 h 38"/>
                <a:gd name="T12" fmla="*/ 37 w 37"/>
                <a:gd name="T13" fmla="*/ 30 h 38"/>
                <a:gd name="T14" fmla="*/ 37 w 37"/>
                <a:gd name="T15" fmla="*/ 7 h 38"/>
                <a:gd name="T16" fmla="*/ 30 w 37"/>
                <a:gd name="T17" fmla="*/ 0 h 38"/>
                <a:gd name="T18" fmla="*/ 36 w 37"/>
                <a:gd name="T19" fmla="*/ 30 h 38"/>
                <a:gd name="T20" fmla="*/ 30 w 37"/>
                <a:gd name="T21" fmla="*/ 36 h 38"/>
                <a:gd name="T22" fmla="*/ 7 w 37"/>
                <a:gd name="T23" fmla="*/ 36 h 38"/>
                <a:gd name="T24" fmla="*/ 1 w 37"/>
                <a:gd name="T25" fmla="*/ 30 h 38"/>
                <a:gd name="T26" fmla="*/ 1 w 37"/>
                <a:gd name="T27" fmla="*/ 7 h 38"/>
                <a:gd name="T28" fmla="*/ 7 w 37"/>
                <a:gd name="T29" fmla="*/ 1 h 38"/>
                <a:gd name="T30" fmla="*/ 30 w 37"/>
                <a:gd name="T31" fmla="*/ 1 h 38"/>
                <a:gd name="T32" fmla="*/ 36 w 37"/>
                <a:gd name="T33" fmla="*/ 7 h 38"/>
                <a:gd name="T34" fmla="*/ 36 w 37"/>
                <a:gd name="T35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38">
                  <a:moveTo>
                    <a:pt x="3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4"/>
                    <a:pt x="3" y="38"/>
                    <a:pt x="7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4" y="38"/>
                    <a:pt x="37" y="34"/>
                    <a:pt x="37" y="30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7" y="3"/>
                    <a:pt x="34" y="0"/>
                    <a:pt x="30" y="0"/>
                  </a:cubicBezTo>
                  <a:close/>
                  <a:moveTo>
                    <a:pt x="36" y="30"/>
                  </a:moveTo>
                  <a:cubicBezTo>
                    <a:pt x="36" y="34"/>
                    <a:pt x="33" y="36"/>
                    <a:pt x="30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4" y="36"/>
                    <a:pt x="1" y="34"/>
                    <a:pt x="1" y="3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3" y="1"/>
                    <a:pt x="36" y="4"/>
                    <a:pt x="36" y="7"/>
                  </a:cubicBezTo>
                  <a:lnTo>
                    <a:pt x="36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5DEADD94-F10B-4C8F-B071-F4CE24A3A0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3525" y="3473450"/>
              <a:ext cx="114300" cy="114300"/>
            </a:xfrm>
            <a:custGeom>
              <a:avLst/>
              <a:gdLst>
                <a:gd name="T0" fmla="*/ 21 w 26"/>
                <a:gd name="T1" fmla="*/ 0 h 26"/>
                <a:gd name="T2" fmla="*/ 6 w 26"/>
                <a:gd name="T3" fmla="*/ 0 h 26"/>
                <a:gd name="T4" fmla="*/ 0 w 26"/>
                <a:gd name="T5" fmla="*/ 5 h 26"/>
                <a:gd name="T6" fmla="*/ 0 w 26"/>
                <a:gd name="T7" fmla="*/ 21 h 26"/>
                <a:gd name="T8" fmla="*/ 6 w 26"/>
                <a:gd name="T9" fmla="*/ 26 h 26"/>
                <a:gd name="T10" fmla="*/ 21 w 26"/>
                <a:gd name="T11" fmla="*/ 26 h 26"/>
                <a:gd name="T12" fmla="*/ 26 w 26"/>
                <a:gd name="T13" fmla="*/ 21 h 26"/>
                <a:gd name="T14" fmla="*/ 26 w 26"/>
                <a:gd name="T15" fmla="*/ 5 h 26"/>
                <a:gd name="T16" fmla="*/ 21 w 26"/>
                <a:gd name="T17" fmla="*/ 0 h 26"/>
                <a:gd name="T18" fmla="*/ 25 w 26"/>
                <a:gd name="T19" fmla="*/ 21 h 26"/>
                <a:gd name="T20" fmla="*/ 21 w 26"/>
                <a:gd name="T21" fmla="*/ 24 h 26"/>
                <a:gd name="T22" fmla="*/ 6 w 26"/>
                <a:gd name="T23" fmla="*/ 24 h 26"/>
                <a:gd name="T24" fmla="*/ 2 w 26"/>
                <a:gd name="T25" fmla="*/ 21 h 26"/>
                <a:gd name="T26" fmla="*/ 2 w 26"/>
                <a:gd name="T27" fmla="*/ 5 h 26"/>
                <a:gd name="T28" fmla="*/ 6 w 26"/>
                <a:gd name="T29" fmla="*/ 2 h 26"/>
                <a:gd name="T30" fmla="*/ 21 w 26"/>
                <a:gd name="T31" fmla="*/ 2 h 26"/>
                <a:gd name="T32" fmla="*/ 25 w 26"/>
                <a:gd name="T33" fmla="*/ 5 h 26"/>
                <a:gd name="T34" fmla="*/ 25 w 26"/>
                <a:gd name="T35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6">
                  <a:moveTo>
                    <a:pt x="2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3" y="26"/>
                    <a:pt x="6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4" y="26"/>
                    <a:pt x="26" y="24"/>
                    <a:pt x="26" y="21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2"/>
                    <a:pt x="24" y="0"/>
                    <a:pt x="21" y="0"/>
                  </a:cubicBezTo>
                  <a:close/>
                  <a:moveTo>
                    <a:pt x="25" y="21"/>
                  </a:moveTo>
                  <a:cubicBezTo>
                    <a:pt x="25" y="23"/>
                    <a:pt x="23" y="24"/>
                    <a:pt x="21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4" y="24"/>
                    <a:pt x="2" y="23"/>
                    <a:pt x="2" y="2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4" y="2"/>
                    <a:pt x="6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2"/>
                    <a:pt x="25" y="3"/>
                    <a:pt x="25" y="5"/>
                  </a:cubicBezTo>
                  <a:lnTo>
                    <a:pt x="25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92061F79-CBC8-4E67-965B-B791A07AB2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8925" y="3770313"/>
              <a:ext cx="88900" cy="88900"/>
            </a:xfrm>
            <a:custGeom>
              <a:avLst/>
              <a:gdLst>
                <a:gd name="T0" fmla="*/ 16 w 20"/>
                <a:gd name="T1" fmla="*/ 0 h 20"/>
                <a:gd name="T2" fmla="*/ 4 w 20"/>
                <a:gd name="T3" fmla="*/ 0 h 20"/>
                <a:gd name="T4" fmla="*/ 0 w 20"/>
                <a:gd name="T5" fmla="*/ 4 h 20"/>
                <a:gd name="T6" fmla="*/ 0 w 20"/>
                <a:gd name="T7" fmla="*/ 16 h 20"/>
                <a:gd name="T8" fmla="*/ 4 w 20"/>
                <a:gd name="T9" fmla="*/ 20 h 20"/>
                <a:gd name="T10" fmla="*/ 16 w 20"/>
                <a:gd name="T11" fmla="*/ 20 h 20"/>
                <a:gd name="T12" fmla="*/ 20 w 20"/>
                <a:gd name="T13" fmla="*/ 16 h 20"/>
                <a:gd name="T14" fmla="*/ 20 w 20"/>
                <a:gd name="T15" fmla="*/ 4 h 20"/>
                <a:gd name="T16" fmla="*/ 16 w 20"/>
                <a:gd name="T17" fmla="*/ 0 h 20"/>
                <a:gd name="T18" fmla="*/ 19 w 20"/>
                <a:gd name="T19" fmla="*/ 16 h 20"/>
                <a:gd name="T20" fmla="*/ 16 w 20"/>
                <a:gd name="T21" fmla="*/ 18 h 20"/>
                <a:gd name="T22" fmla="*/ 4 w 20"/>
                <a:gd name="T23" fmla="*/ 18 h 20"/>
                <a:gd name="T24" fmla="*/ 2 w 20"/>
                <a:gd name="T25" fmla="*/ 16 h 20"/>
                <a:gd name="T26" fmla="*/ 2 w 20"/>
                <a:gd name="T27" fmla="*/ 4 h 20"/>
                <a:gd name="T28" fmla="*/ 4 w 20"/>
                <a:gd name="T29" fmla="*/ 1 h 20"/>
                <a:gd name="T30" fmla="*/ 16 w 20"/>
                <a:gd name="T31" fmla="*/ 1 h 20"/>
                <a:gd name="T32" fmla="*/ 19 w 20"/>
                <a:gd name="T33" fmla="*/ 4 h 20"/>
                <a:gd name="T34" fmla="*/ 19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8"/>
                    <a:pt x="2" y="20"/>
                    <a:pt x="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8" y="20"/>
                    <a:pt x="20" y="18"/>
                    <a:pt x="20" y="16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2"/>
                    <a:pt x="18" y="0"/>
                    <a:pt x="16" y="0"/>
                  </a:cubicBezTo>
                  <a:close/>
                  <a:moveTo>
                    <a:pt x="19" y="16"/>
                  </a:moveTo>
                  <a:cubicBezTo>
                    <a:pt x="19" y="17"/>
                    <a:pt x="17" y="18"/>
                    <a:pt x="16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2" y="17"/>
                    <a:pt x="2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3" y="1"/>
                    <a:pt x="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1"/>
                    <a:pt x="19" y="3"/>
                    <a:pt x="19" y="4"/>
                  </a:cubicBezTo>
                  <a:lnTo>
                    <a:pt x="19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Oval 11">
              <a:extLst>
                <a:ext uri="{FF2B5EF4-FFF2-40B4-BE49-F238E27FC236}">
                  <a16:creationId xmlns:a16="http://schemas.microsoft.com/office/drawing/2014/main" id="{559B04CA-6EAE-4C75-9591-388AE54AE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563" y="3513138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B169ACE0-A7AA-4002-8E87-EF0AE9E327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5800" y="3503613"/>
              <a:ext cx="71438" cy="71438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3 h 16"/>
                <a:gd name="T12" fmla="*/ 3 w 16"/>
                <a:gd name="T13" fmla="*/ 8 h 16"/>
                <a:gd name="T14" fmla="*/ 8 w 16"/>
                <a:gd name="T15" fmla="*/ 3 h 16"/>
                <a:gd name="T16" fmla="*/ 13 w 16"/>
                <a:gd name="T17" fmla="*/ 8 h 16"/>
                <a:gd name="T18" fmla="*/ 8 w 16"/>
                <a:gd name="T1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3"/>
                    <a:pt x="3" y="16"/>
                    <a:pt x="8" y="16"/>
                  </a:cubicBezTo>
                  <a:cubicBezTo>
                    <a:pt x="12" y="16"/>
                    <a:pt x="16" y="13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lose/>
                  <a:moveTo>
                    <a:pt x="8" y="13"/>
                  </a:moveTo>
                  <a:cubicBezTo>
                    <a:pt x="5" y="13"/>
                    <a:pt x="3" y="11"/>
                    <a:pt x="3" y="8"/>
                  </a:cubicBezTo>
                  <a:cubicBezTo>
                    <a:pt x="3" y="6"/>
                    <a:pt x="5" y="3"/>
                    <a:pt x="8" y="3"/>
                  </a:cubicBezTo>
                  <a:cubicBezTo>
                    <a:pt x="10" y="3"/>
                    <a:pt x="13" y="6"/>
                    <a:pt x="13" y="8"/>
                  </a:cubicBezTo>
                  <a:cubicBezTo>
                    <a:pt x="13" y="11"/>
                    <a:pt x="10" y="13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96A2F95E-9653-4E50-A8B4-9EE23E1C32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88225" y="1412875"/>
              <a:ext cx="200025" cy="200025"/>
            </a:xfrm>
            <a:custGeom>
              <a:avLst/>
              <a:gdLst>
                <a:gd name="T0" fmla="*/ 36 w 45"/>
                <a:gd name="T1" fmla="*/ 0 h 45"/>
                <a:gd name="T2" fmla="*/ 9 w 45"/>
                <a:gd name="T3" fmla="*/ 0 h 45"/>
                <a:gd name="T4" fmla="*/ 0 w 45"/>
                <a:gd name="T5" fmla="*/ 9 h 45"/>
                <a:gd name="T6" fmla="*/ 0 w 45"/>
                <a:gd name="T7" fmla="*/ 37 h 45"/>
                <a:gd name="T8" fmla="*/ 9 w 45"/>
                <a:gd name="T9" fmla="*/ 45 h 45"/>
                <a:gd name="T10" fmla="*/ 36 w 45"/>
                <a:gd name="T11" fmla="*/ 45 h 45"/>
                <a:gd name="T12" fmla="*/ 45 w 45"/>
                <a:gd name="T13" fmla="*/ 37 h 45"/>
                <a:gd name="T14" fmla="*/ 45 w 45"/>
                <a:gd name="T15" fmla="*/ 9 h 45"/>
                <a:gd name="T16" fmla="*/ 36 w 45"/>
                <a:gd name="T17" fmla="*/ 0 h 45"/>
                <a:gd name="T18" fmla="*/ 44 w 45"/>
                <a:gd name="T19" fmla="*/ 37 h 45"/>
                <a:gd name="T20" fmla="*/ 36 w 45"/>
                <a:gd name="T21" fmla="*/ 44 h 45"/>
                <a:gd name="T22" fmla="*/ 9 w 45"/>
                <a:gd name="T23" fmla="*/ 44 h 45"/>
                <a:gd name="T24" fmla="*/ 2 w 45"/>
                <a:gd name="T25" fmla="*/ 37 h 45"/>
                <a:gd name="T26" fmla="*/ 2 w 45"/>
                <a:gd name="T27" fmla="*/ 9 h 45"/>
                <a:gd name="T28" fmla="*/ 9 w 45"/>
                <a:gd name="T29" fmla="*/ 2 h 45"/>
                <a:gd name="T30" fmla="*/ 36 w 45"/>
                <a:gd name="T31" fmla="*/ 2 h 45"/>
                <a:gd name="T32" fmla="*/ 44 w 45"/>
                <a:gd name="T33" fmla="*/ 9 h 45"/>
                <a:gd name="T34" fmla="*/ 44 w 45"/>
                <a:gd name="T35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5">
                  <a:moveTo>
                    <a:pt x="3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5"/>
                    <a:pt x="9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41" y="45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6" y="0"/>
                  </a:cubicBezTo>
                  <a:close/>
                  <a:moveTo>
                    <a:pt x="44" y="37"/>
                  </a:moveTo>
                  <a:cubicBezTo>
                    <a:pt x="44" y="41"/>
                    <a:pt x="40" y="44"/>
                    <a:pt x="36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1"/>
                    <a:pt x="2" y="3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40" y="2"/>
                    <a:pt x="44" y="5"/>
                    <a:pt x="44" y="9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4">
              <a:extLst>
                <a:ext uri="{FF2B5EF4-FFF2-40B4-BE49-F238E27FC236}">
                  <a16:creationId xmlns:a16="http://schemas.microsoft.com/office/drawing/2014/main" id="{9689664F-9F74-46C4-B8B2-7AB0A7B21D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0113" y="1652588"/>
              <a:ext cx="284163" cy="284163"/>
            </a:xfrm>
            <a:custGeom>
              <a:avLst/>
              <a:gdLst>
                <a:gd name="T0" fmla="*/ 52 w 64"/>
                <a:gd name="T1" fmla="*/ 0 h 64"/>
                <a:gd name="T2" fmla="*/ 12 w 64"/>
                <a:gd name="T3" fmla="*/ 0 h 64"/>
                <a:gd name="T4" fmla="*/ 0 w 64"/>
                <a:gd name="T5" fmla="*/ 12 h 64"/>
                <a:gd name="T6" fmla="*/ 0 w 64"/>
                <a:gd name="T7" fmla="*/ 52 h 64"/>
                <a:gd name="T8" fmla="*/ 12 w 64"/>
                <a:gd name="T9" fmla="*/ 64 h 64"/>
                <a:gd name="T10" fmla="*/ 52 w 64"/>
                <a:gd name="T11" fmla="*/ 64 h 64"/>
                <a:gd name="T12" fmla="*/ 64 w 64"/>
                <a:gd name="T13" fmla="*/ 52 h 64"/>
                <a:gd name="T14" fmla="*/ 64 w 64"/>
                <a:gd name="T15" fmla="*/ 12 h 64"/>
                <a:gd name="T16" fmla="*/ 52 w 64"/>
                <a:gd name="T17" fmla="*/ 0 h 64"/>
                <a:gd name="T18" fmla="*/ 62 w 64"/>
                <a:gd name="T19" fmla="*/ 52 h 64"/>
                <a:gd name="T20" fmla="*/ 52 w 64"/>
                <a:gd name="T21" fmla="*/ 63 h 64"/>
                <a:gd name="T22" fmla="*/ 12 w 64"/>
                <a:gd name="T23" fmla="*/ 63 h 64"/>
                <a:gd name="T24" fmla="*/ 1 w 64"/>
                <a:gd name="T25" fmla="*/ 52 h 64"/>
                <a:gd name="T26" fmla="*/ 1 w 64"/>
                <a:gd name="T27" fmla="*/ 12 h 64"/>
                <a:gd name="T28" fmla="*/ 12 w 64"/>
                <a:gd name="T29" fmla="*/ 2 h 64"/>
                <a:gd name="T30" fmla="*/ 52 w 64"/>
                <a:gd name="T31" fmla="*/ 2 h 64"/>
                <a:gd name="T32" fmla="*/ 62 w 64"/>
                <a:gd name="T33" fmla="*/ 12 h 64"/>
                <a:gd name="T34" fmla="*/ 62 w 64"/>
                <a:gd name="T35" fmla="*/ 5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" h="64">
                  <a:moveTo>
                    <a:pt x="5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9"/>
                    <a:pt x="5" y="64"/>
                    <a:pt x="12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8" y="64"/>
                    <a:pt x="64" y="59"/>
                    <a:pt x="64" y="5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6"/>
                    <a:pt x="58" y="0"/>
                    <a:pt x="52" y="0"/>
                  </a:cubicBezTo>
                  <a:close/>
                  <a:moveTo>
                    <a:pt x="62" y="52"/>
                  </a:moveTo>
                  <a:cubicBezTo>
                    <a:pt x="62" y="58"/>
                    <a:pt x="58" y="63"/>
                    <a:pt x="52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6" y="63"/>
                    <a:pt x="1" y="58"/>
                    <a:pt x="1" y="5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6" y="2"/>
                    <a:pt x="1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8" y="2"/>
                    <a:pt x="62" y="7"/>
                    <a:pt x="62" y="12"/>
                  </a:cubicBezTo>
                  <a:lnTo>
                    <a:pt x="62" y="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5">
              <a:extLst>
                <a:ext uri="{FF2B5EF4-FFF2-40B4-BE49-F238E27FC236}">
                  <a16:creationId xmlns:a16="http://schemas.microsoft.com/office/drawing/2014/main" id="{6034A21D-FE68-43D4-8865-9C092AFC8F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9463" y="1595438"/>
              <a:ext cx="209550" cy="212725"/>
            </a:xfrm>
            <a:custGeom>
              <a:avLst/>
              <a:gdLst>
                <a:gd name="T0" fmla="*/ 38 w 47"/>
                <a:gd name="T1" fmla="*/ 0 h 48"/>
                <a:gd name="T2" fmla="*/ 9 w 47"/>
                <a:gd name="T3" fmla="*/ 0 h 48"/>
                <a:gd name="T4" fmla="*/ 0 w 47"/>
                <a:gd name="T5" fmla="*/ 9 h 48"/>
                <a:gd name="T6" fmla="*/ 0 w 47"/>
                <a:gd name="T7" fmla="*/ 39 h 48"/>
                <a:gd name="T8" fmla="*/ 9 w 47"/>
                <a:gd name="T9" fmla="*/ 48 h 48"/>
                <a:gd name="T10" fmla="*/ 38 w 47"/>
                <a:gd name="T11" fmla="*/ 48 h 48"/>
                <a:gd name="T12" fmla="*/ 47 w 47"/>
                <a:gd name="T13" fmla="*/ 39 h 48"/>
                <a:gd name="T14" fmla="*/ 47 w 47"/>
                <a:gd name="T15" fmla="*/ 9 h 48"/>
                <a:gd name="T16" fmla="*/ 38 w 47"/>
                <a:gd name="T17" fmla="*/ 0 h 48"/>
                <a:gd name="T18" fmla="*/ 46 w 47"/>
                <a:gd name="T19" fmla="*/ 39 h 48"/>
                <a:gd name="T20" fmla="*/ 38 w 47"/>
                <a:gd name="T21" fmla="*/ 46 h 48"/>
                <a:gd name="T22" fmla="*/ 9 w 47"/>
                <a:gd name="T23" fmla="*/ 46 h 48"/>
                <a:gd name="T24" fmla="*/ 1 w 47"/>
                <a:gd name="T25" fmla="*/ 39 h 48"/>
                <a:gd name="T26" fmla="*/ 1 w 47"/>
                <a:gd name="T27" fmla="*/ 9 h 48"/>
                <a:gd name="T28" fmla="*/ 9 w 47"/>
                <a:gd name="T29" fmla="*/ 2 h 48"/>
                <a:gd name="T30" fmla="*/ 38 w 47"/>
                <a:gd name="T31" fmla="*/ 2 h 48"/>
                <a:gd name="T32" fmla="*/ 46 w 47"/>
                <a:gd name="T33" fmla="*/ 9 h 48"/>
                <a:gd name="T34" fmla="*/ 46 w 47"/>
                <a:gd name="T35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48">
                  <a:moveTo>
                    <a:pt x="3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4"/>
                    <a:pt x="4" y="48"/>
                    <a:pt x="9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43" y="48"/>
                    <a:pt x="47" y="44"/>
                    <a:pt x="47" y="3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4"/>
                    <a:pt x="43" y="0"/>
                    <a:pt x="38" y="0"/>
                  </a:cubicBezTo>
                  <a:close/>
                  <a:moveTo>
                    <a:pt x="46" y="39"/>
                  </a:moveTo>
                  <a:cubicBezTo>
                    <a:pt x="46" y="43"/>
                    <a:pt x="42" y="46"/>
                    <a:pt x="38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1" y="43"/>
                    <a:pt x="1" y="3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42" y="2"/>
                    <a:pt x="46" y="5"/>
                    <a:pt x="46" y="9"/>
                  </a:cubicBezTo>
                  <a:lnTo>
                    <a:pt x="4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6">
              <a:extLst>
                <a:ext uri="{FF2B5EF4-FFF2-40B4-BE49-F238E27FC236}">
                  <a16:creationId xmlns:a16="http://schemas.microsoft.com/office/drawing/2014/main" id="{E313D209-CCE9-43E3-8762-FF7263B579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9800" y="1555750"/>
              <a:ext cx="146050" cy="146050"/>
            </a:xfrm>
            <a:custGeom>
              <a:avLst/>
              <a:gdLst>
                <a:gd name="T0" fmla="*/ 26 w 33"/>
                <a:gd name="T1" fmla="*/ 0 h 33"/>
                <a:gd name="T2" fmla="*/ 6 w 33"/>
                <a:gd name="T3" fmla="*/ 0 h 33"/>
                <a:gd name="T4" fmla="*/ 0 w 33"/>
                <a:gd name="T5" fmla="*/ 7 h 33"/>
                <a:gd name="T6" fmla="*/ 0 w 33"/>
                <a:gd name="T7" fmla="*/ 26 h 33"/>
                <a:gd name="T8" fmla="*/ 6 w 33"/>
                <a:gd name="T9" fmla="*/ 33 h 33"/>
                <a:gd name="T10" fmla="*/ 26 w 33"/>
                <a:gd name="T11" fmla="*/ 33 h 33"/>
                <a:gd name="T12" fmla="*/ 33 w 33"/>
                <a:gd name="T13" fmla="*/ 26 h 33"/>
                <a:gd name="T14" fmla="*/ 33 w 33"/>
                <a:gd name="T15" fmla="*/ 7 h 33"/>
                <a:gd name="T16" fmla="*/ 26 w 33"/>
                <a:gd name="T17" fmla="*/ 0 h 33"/>
                <a:gd name="T18" fmla="*/ 31 w 33"/>
                <a:gd name="T19" fmla="*/ 26 h 33"/>
                <a:gd name="T20" fmla="*/ 26 w 33"/>
                <a:gd name="T21" fmla="*/ 31 h 33"/>
                <a:gd name="T22" fmla="*/ 6 w 33"/>
                <a:gd name="T23" fmla="*/ 31 h 33"/>
                <a:gd name="T24" fmla="*/ 2 w 33"/>
                <a:gd name="T25" fmla="*/ 26 h 33"/>
                <a:gd name="T26" fmla="*/ 2 w 33"/>
                <a:gd name="T27" fmla="*/ 7 h 33"/>
                <a:gd name="T28" fmla="*/ 6 w 33"/>
                <a:gd name="T29" fmla="*/ 2 h 33"/>
                <a:gd name="T30" fmla="*/ 26 w 33"/>
                <a:gd name="T31" fmla="*/ 2 h 33"/>
                <a:gd name="T32" fmla="*/ 31 w 33"/>
                <a:gd name="T33" fmla="*/ 7 h 33"/>
                <a:gd name="T34" fmla="*/ 31 w 33"/>
                <a:gd name="T35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3" y="33"/>
                    <a:pt x="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6"/>
                  </a:moveTo>
                  <a:cubicBezTo>
                    <a:pt x="31" y="29"/>
                    <a:pt x="29" y="31"/>
                    <a:pt x="2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1"/>
                    <a:pt x="2" y="29"/>
                    <a:pt x="2" y="2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9" y="2"/>
                    <a:pt x="31" y="4"/>
                    <a:pt x="31" y="7"/>
                  </a:cubicBezTo>
                  <a:lnTo>
                    <a:pt x="31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7">
              <a:extLst>
                <a:ext uri="{FF2B5EF4-FFF2-40B4-BE49-F238E27FC236}">
                  <a16:creationId xmlns:a16="http://schemas.microsoft.com/office/drawing/2014/main" id="{94747FC4-31F4-449B-8123-05397C8DCE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07263" y="1749425"/>
              <a:ext cx="88900" cy="88900"/>
            </a:xfrm>
            <a:custGeom>
              <a:avLst/>
              <a:gdLst>
                <a:gd name="T0" fmla="*/ 15 w 20"/>
                <a:gd name="T1" fmla="*/ 0 h 20"/>
                <a:gd name="T2" fmla="*/ 4 w 20"/>
                <a:gd name="T3" fmla="*/ 0 h 20"/>
                <a:gd name="T4" fmla="*/ 0 w 20"/>
                <a:gd name="T5" fmla="*/ 4 h 20"/>
                <a:gd name="T6" fmla="*/ 0 w 20"/>
                <a:gd name="T7" fmla="*/ 15 h 20"/>
                <a:gd name="T8" fmla="*/ 4 w 20"/>
                <a:gd name="T9" fmla="*/ 20 h 20"/>
                <a:gd name="T10" fmla="*/ 15 w 20"/>
                <a:gd name="T11" fmla="*/ 20 h 20"/>
                <a:gd name="T12" fmla="*/ 20 w 20"/>
                <a:gd name="T13" fmla="*/ 15 h 20"/>
                <a:gd name="T14" fmla="*/ 20 w 20"/>
                <a:gd name="T15" fmla="*/ 4 h 20"/>
                <a:gd name="T16" fmla="*/ 15 w 20"/>
                <a:gd name="T17" fmla="*/ 0 h 20"/>
                <a:gd name="T18" fmla="*/ 18 w 20"/>
                <a:gd name="T19" fmla="*/ 15 h 20"/>
                <a:gd name="T20" fmla="*/ 15 w 20"/>
                <a:gd name="T21" fmla="*/ 18 h 20"/>
                <a:gd name="T22" fmla="*/ 4 w 20"/>
                <a:gd name="T23" fmla="*/ 18 h 20"/>
                <a:gd name="T24" fmla="*/ 1 w 20"/>
                <a:gd name="T25" fmla="*/ 15 h 20"/>
                <a:gd name="T26" fmla="*/ 1 w 20"/>
                <a:gd name="T27" fmla="*/ 4 h 20"/>
                <a:gd name="T28" fmla="*/ 4 w 20"/>
                <a:gd name="T29" fmla="*/ 1 h 20"/>
                <a:gd name="T30" fmla="*/ 15 w 20"/>
                <a:gd name="T31" fmla="*/ 1 h 20"/>
                <a:gd name="T32" fmla="*/ 18 w 20"/>
                <a:gd name="T33" fmla="*/ 4 h 20"/>
                <a:gd name="T34" fmla="*/ 18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2" y="20"/>
                    <a:pt x="4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8" y="20"/>
                    <a:pt x="20" y="18"/>
                    <a:pt x="20" y="1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1"/>
                    <a:pt x="18" y="0"/>
                    <a:pt x="15" y="0"/>
                  </a:cubicBezTo>
                  <a:close/>
                  <a:moveTo>
                    <a:pt x="18" y="15"/>
                  </a:moveTo>
                  <a:cubicBezTo>
                    <a:pt x="18" y="17"/>
                    <a:pt x="17" y="18"/>
                    <a:pt x="1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2" y="18"/>
                    <a:pt x="1" y="17"/>
                    <a:pt x="1" y="1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2" y="1"/>
                    <a:pt x="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1"/>
                    <a:pt x="18" y="2"/>
                    <a:pt x="18" y="4"/>
                  </a:cubicBezTo>
                  <a:lnTo>
                    <a:pt x="18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8">
              <a:extLst>
                <a:ext uri="{FF2B5EF4-FFF2-40B4-BE49-F238E27FC236}">
                  <a16:creationId xmlns:a16="http://schemas.microsoft.com/office/drawing/2014/main" id="{4869DF54-3922-4BEA-A3DE-1E270B33EA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0475" y="1660525"/>
              <a:ext cx="111125" cy="115888"/>
            </a:xfrm>
            <a:custGeom>
              <a:avLst/>
              <a:gdLst>
                <a:gd name="T0" fmla="*/ 20 w 25"/>
                <a:gd name="T1" fmla="*/ 0 h 26"/>
                <a:gd name="T2" fmla="*/ 5 w 25"/>
                <a:gd name="T3" fmla="*/ 0 h 26"/>
                <a:gd name="T4" fmla="*/ 0 w 25"/>
                <a:gd name="T5" fmla="*/ 5 h 26"/>
                <a:gd name="T6" fmla="*/ 0 w 25"/>
                <a:gd name="T7" fmla="*/ 20 h 26"/>
                <a:gd name="T8" fmla="*/ 5 w 25"/>
                <a:gd name="T9" fmla="*/ 26 h 26"/>
                <a:gd name="T10" fmla="*/ 20 w 25"/>
                <a:gd name="T11" fmla="*/ 26 h 26"/>
                <a:gd name="T12" fmla="*/ 25 w 25"/>
                <a:gd name="T13" fmla="*/ 20 h 26"/>
                <a:gd name="T14" fmla="*/ 25 w 25"/>
                <a:gd name="T15" fmla="*/ 5 h 26"/>
                <a:gd name="T16" fmla="*/ 20 w 25"/>
                <a:gd name="T17" fmla="*/ 0 h 26"/>
                <a:gd name="T18" fmla="*/ 24 w 25"/>
                <a:gd name="T19" fmla="*/ 20 h 26"/>
                <a:gd name="T20" fmla="*/ 20 w 25"/>
                <a:gd name="T21" fmla="*/ 24 h 26"/>
                <a:gd name="T22" fmla="*/ 5 w 25"/>
                <a:gd name="T23" fmla="*/ 24 h 26"/>
                <a:gd name="T24" fmla="*/ 1 w 25"/>
                <a:gd name="T25" fmla="*/ 20 h 26"/>
                <a:gd name="T26" fmla="*/ 1 w 25"/>
                <a:gd name="T27" fmla="*/ 5 h 26"/>
                <a:gd name="T28" fmla="*/ 5 w 25"/>
                <a:gd name="T29" fmla="*/ 2 h 26"/>
                <a:gd name="T30" fmla="*/ 20 w 25"/>
                <a:gd name="T31" fmla="*/ 2 h 26"/>
                <a:gd name="T32" fmla="*/ 24 w 25"/>
                <a:gd name="T33" fmla="*/ 5 h 26"/>
                <a:gd name="T34" fmla="*/ 24 w 25"/>
                <a:gd name="T35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6">
                  <a:moveTo>
                    <a:pt x="2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6"/>
                    <a:pt x="5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3" y="26"/>
                    <a:pt x="25" y="23"/>
                    <a:pt x="25" y="2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2"/>
                    <a:pt x="23" y="0"/>
                    <a:pt x="20" y="0"/>
                  </a:cubicBezTo>
                  <a:close/>
                  <a:moveTo>
                    <a:pt x="24" y="20"/>
                  </a:moveTo>
                  <a:cubicBezTo>
                    <a:pt x="24" y="22"/>
                    <a:pt x="22" y="24"/>
                    <a:pt x="20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24"/>
                    <a:pt x="1" y="22"/>
                    <a:pt x="1" y="2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2"/>
                    <a:pt x="5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2" y="2"/>
                    <a:pt x="24" y="3"/>
                    <a:pt x="24" y="5"/>
                  </a:cubicBezTo>
                  <a:lnTo>
                    <a:pt x="24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9">
              <a:extLst>
                <a:ext uri="{FF2B5EF4-FFF2-40B4-BE49-F238E27FC236}">
                  <a16:creationId xmlns:a16="http://schemas.microsoft.com/office/drawing/2014/main" id="{AAEE41BC-BED1-4383-9CDE-D6480D19E4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0563" y="1489075"/>
              <a:ext cx="168275" cy="168275"/>
            </a:xfrm>
            <a:custGeom>
              <a:avLst/>
              <a:gdLst>
                <a:gd name="T0" fmla="*/ 30 w 38"/>
                <a:gd name="T1" fmla="*/ 0 h 38"/>
                <a:gd name="T2" fmla="*/ 7 w 38"/>
                <a:gd name="T3" fmla="*/ 0 h 38"/>
                <a:gd name="T4" fmla="*/ 0 w 38"/>
                <a:gd name="T5" fmla="*/ 7 h 38"/>
                <a:gd name="T6" fmla="*/ 0 w 38"/>
                <a:gd name="T7" fmla="*/ 30 h 38"/>
                <a:gd name="T8" fmla="*/ 7 w 38"/>
                <a:gd name="T9" fmla="*/ 38 h 38"/>
                <a:gd name="T10" fmla="*/ 30 w 38"/>
                <a:gd name="T11" fmla="*/ 38 h 38"/>
                <a:gd name="T12" fmla="*/ 38 w 38"/>
                <a:gd name="T13" fmla="*/ 30 h 38"/>
                <a:gd name="T14" fmla="*/ 38 w 38"/>
                <a:gd name="T15" fmla="*/ 7 h 38"/>
                <a:gd name="T16" fmla="*/ 30 w 38"/>
                <a:gd name="T17" fmla="*/ 0 h 38"/>
                <a:gd name="T18" fmla="*/ 36 w 38"/>
                <a:gd name="T19" fmla="*/ 30 h 38"/>
                <a:gd name="T20" fmla="*/ 30 w 38"/>
                <a:gd name="T21" fmla="*/ 36 h 38"/>
                <a:gd name="T22" fmla="*/ 7 w 38"/>
                <a:gd name="T23" fmla="*/ 36 h 38"/>
                <a:gd name="T24" fmla="*/ 1 w 38"/>
                <a:gd name="T25" fmla="*/ 30 h 38"/>
                <a:gd name="T26" fmla="*/ 1 w 38"/>
                <a:gd name="T27" fmla="*/ 7 h 38"/>
                <a:gd name="T28" fmla="*/ 7 w 38"/>
                <a:gd name="T29" fmla="*/ 1 h 38"/>
                <a:gd name="T30" fmla="*/ 30 w 38"/>
                <a:gd name="T31" fmla="*/ 1 h 38"/>
                <a:gd name="T32" fmla="*/ 36 w 38"/>
                <a:gd name="T33" fmla="*/ 7 h 38"/>
                <a:gd name="T34" fmla="*/ 36 w 38"/>
                <a:gd name="T35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8">
                  <a:moveTo>
                    <a:pt x="3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4"/>
                    <a:pt x="3" y="38"/>
                    <a:pt x="7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4" y="38"/>
                    <a:pt x="38" y="34"/>
                    <a:pt x="38" y="30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3"/>
                    <a:pt x="34" y="0"/>
                    <a:pt x="30" y="0"/>
                  </a:cubicBezTo>
                  <a:close/>
                  <a:moveTo>
                    <a:pt x="36" y="30"/>
                  </a:moveTo>
                  <a:cubicBezTo>
                    <a:pt x="36" y="34"/>
                    <a:pt x="34" y="36"/>
                    <a:pt x="30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4" y="36"/>
                    <a:pt x="1" y="34"/>
                    <a:pt x="1" y="3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4" y="1"/>
                    <a:pt x="36" y="4"/>
                    <a:pt x="36" y="7"/>
                  </a:cubicBezTo>
                  <a:lnTo>
                    <a:pt x="36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20">
              <a:extLst>
                <a:ext uri="{FF2B5EF4-FFF2-40B4-BE49-F238E27FC236}">
                  <a16:creationId xmlns:a16="http://schemas.microsoft.com/office/drawing/2014/main" id="{6C26A04A-D094-49A3-B187-32AE24BEFA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16813" y="2409825"/>
              <a:ext cx="147638" cy="146050"/>
            </a:xfrm>
            <a:custGeom>
              <a:avLst/>
              <a:gdLst>
                <a:gd name="T0" fmla="*/ 26 w 33"/>
                <a:gd name="T1" fmla="*/ 0 h 33"/>
                <a:gd name="T2" fmla="*/ 6 w 33"/>
                <a:gd name="T3" fmla="*/ 0 h 33"/>
                <a:gd name="T4" fmla="*/ 0 w 33"/>
                <a:gd name="T5" fmla="*/ 6 h 33"/>
                <a:gd name="T6" fmla="*/ 0 w 33"/>
                <a:gd name="T7" fmla="*/ 26 h 33"/>
                <a:gd name="T8" fmla="*/ 6 w 33"/>
                <a:gd name="T9" fmla="*/ 33 h 33"/>
                <a:gd name="T10" fmla="*/ 26 w 33"/>
                <a:gd name="T11" fmla="*/ 33 h 33"/>
                <a:gd name="T12" fmla="*/ 33 w 33"/>
                <a:gd name="T13" fmla="*/ 26 h 33"/>
                <a:gd name="T14" fmla="*/ 33 w 33"/>
                <a:gd name="T15" fmla="*/ 6 h 33"/>
                <a:gd name="T16" fmla="*/ 26 w 33"/>
                <a:gd name="T17" fmla="*/ 0 h 33"/>
                <a:gd name="T18" fmla="*/ 31 w 33"/>
                <a:gd name="T19" fmla="*/ 26 h 33"/>
                <a:gd name="T20" fmla="*/ 26 w 33"/>
                <a:gd name="T21" fmla="*/ 31 h 33"/>
                <a:gd name="T22" fmla="*/ 6 w 33"/>
                <a:gd name="T23" fmla="*/ 31 h 33"/>
                <a:gd name="T24" fmla="*/ 1 w 33"/>
                <a:gd name="T25" fmla="*/ 26 h 33"/>
                <a:gd name="T26" fmla="*/ 1 w 33"/>
                <a:gd name="T27" fmla="*/ 6 h 33"/>
                <a:gd name="T28" fmla="*/ 6 w 33"/>
                <a:gd name="T29" fmla="*/ 1 h 33"/>
                <a:gd name="T30" fmla="*/ 26 w 33"/>
                <a:gd name="T31" fmla="*/ 1 h 33"/>
                <a:gd name="T32" fmla="*/ 31 w 33"/>
                <a:gd name="T33" fmla="*/ 6 h 33"/>
                <a:gd name="T34" fmla="*/ 31 w 33"/>
                <a:gd name="T35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3" y="33"/>
                    <a:pt x="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6"/>
                  </a:moveTo>
                  <a:cubicBezTo>
                    <a:pt x="31" y="29"/>
                    <a:pt x="29" y="31"/>
                    <a:pt x="2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1"/>
                    <a:pt x="1" y="29"/>
                    <a:pt x="1" y="2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3" y="1"/>
                    <a:pt x="6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9" y="1"/>
                    <a:pt x="31" y="3"/>
                    <a:pt x="31" y="6"/>
                  </a:cubicBezTo>
                  <a:lnTo>
                    <a:pt x="31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21">
              <a:extLst>
                <a:ext uri="{FF2B5EF4-FFF2-40B4-BE49-F238E27FC236}">
                  <a16:creationId xmlns:a16="http://schemas.microsoft.com/office/drawing/2014/main" id="{EAC8A595-8C4B-4DA2-964E-18F43A400C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48588" y="2486025"/>
              <a:ext cx="214313" cy="212725"/>
            </a:xfrm>
            <a:custGeom>
              <a:avLst/>
              <a:gdLst>
                <a:gd name="T0" fmla="*/ 39 w 48"/>
                <a:gd name="T1" fmla="*/ 0 h 48"/>
                <a:gd name="T2" fmla="*/ 9 w 48"/>
                <a:gd name="T3" fmla="*/ 0 h 48"/>
                <a:gd name="T4" fmla="*/ 0 w 48"/>
                <a:gd name="T5" fmla="*/ 9 h 48"/>
                <a:gd name="T6" fmla="*/ 0 w 48"/>
                <a:gd name="T7" fmla="*/ 39 h 48"/>
                <a:gd name="T8" fmla="*/ 9 w 48"/>
                <a:gd name="T9" fmla="*/ 48 h 48"/>
                <a:gd name="T10" fmla="*/ 39 w 48"/>
                <a:gd name="T11" fmla="*/ 48 h 48"/>
                <a:gd name="T12" fmla="*/ 48 w 48"/>
                <a:gd name="T13" fmla="*/ 39 h 48"/>
                <a:gd name="T14" fmla="*/ 48 w 48"/>
                <a:gd name="T15" fmla="*/ 9 h 48"/>
                <a:gd name="T16" fmla="*/ 39 w 48"/>
                <a:gd name="T17" fmla="*/ 0 h 48"/>
                <a:gd name="T18" fmla="*/ 46 w 48"/>
                <a:gd name="T19" fmla="*/ 39 h 48"/>
                <a:gd name="T20" fmla="*/ 39 w 48"/>
                <a:gd name="T21" fmla="*/ 46 h 48"/>
                <a:gd name="T22" fmla="*/ 9 w 48"/>
                <a:gd name="T23" fmla="*/ 46 h 48"/>
                <a:gd name="T24" fmla="*/ 2 w 48"/>
                <a:gd name="T25" fmla="*/ 39 h 48"/>
                <a:gd name="T26" fmla="*/ 2 w 48"/>
                <a:gd name="T27" fmla="*/ 9 h 48"/>
                <a:gd name="T28" fmla="*/ 9 w 48"/>
                <a:gd name="T29" fmla="*/ 2 h 48"/>
                <a:gd name="T30" fmla="*/ 39 w 48"/>
                <a:gd name="T31" fmla="*/ 2 h 48"/>
                <a:gd name="T32" fmla="*/ 46 w 48"/>
                <a:gd name="T33" fmla="*/ 9 h 48"/>
                <a:gd name="T34" fmla="*/ 46 w 48"/>
                <a:gd name="T35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8">
                  <a:moveTo>
                    <a:pt x="3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4"/>
                    <a:pt x="4" y="48"/>
                    <a:pt x="9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4" y="48"/>
                    <a:pt x="48" y="44"/>
                    <a:pt x="48" y="3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4"/>
                    <a:pt x="44" y="0"/>
                    <a:pt x="39" y="0"/>
                  </a:cubicBezTo>
                  <a:close/>
                  <a:moveTo>
                    <a:pt x="46" y="39"/>
                  </a:moveTo>
                  <a:cubicBezTo>
                    <a:pt x="46" y="43"/>
                    <a:pt x="43" y="46"/>
                    <a:pt x="3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2" y="43"/>
                    <a:pt x="2" y="3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3" y="2"/>
                    <a:pt x="46" y="5"/>
                    <a:pt x="46" y="9"/>
                  </a:cubicBezTo>
                  <a:lnTo>
                    <a:pt x="4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22">
              <a:extLst>
                <a:ext uri="{FF2B5EF4-FFF2-40B4-BE49-F238E27FC236}">
                  <a16:creationId xmlns:a16="http://schemas.microsoft.com/office/drawing/2014/main" id="{B8C77AB4-C004-48AF-91B7-3306D677F5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9350" y="2640013"/>
              <a:ext cx="204788" cy="200025"/>
            </a:xfrm>
            <a:custGeom>
              <a:avLst/>
              <a:gdLst>
                <a:gd name="T0" fmla="*/ 37 w 46"/>
                <a:gd name="T1" fmla="*/ 0 h 45"/>
                <a:gd name="T2" fmla="*/ 9 w 46"/>
                <a:gd name="T3" fmla="*/ 0 h 45"/>
                <a:gd name="T4" fmla="*/ 0 w 46"/>
                <a:gd name="T5" fmla="*/ 8 h 45"/>
                <a:gd name="T6" fmla="*/ 0 w 46"/>
                <a:gd name="T7" fmla="*/ 37 h 45"/>
                <a:gd name="T8" fmla="*/ 9 w 46"/>
                <a:gd name="T9" fmla="*/ 45 h 45"/>
                <a:gd name="T10" fmla="*/ 37 w 46"/>
                <a:gd name="T11" fmla="*/ 45 h 45"/>
                <a:gd name="T12" fmla="*/ 46 w 46"/>
                <a:gd name="T13" fmla="*/ 37 h 45"/>
                <a:gd name="T14" fmla="*/ 46 w 46"/>
                <a:gd name="T15" fmla="*/ 8 h 45"/>
                <a:gd name="T16" fmla="*/ 37 w 46"/>
                <a:gd name="T17" fmla="*/ 0 h 45"/>
                <a:gd name="T18" fmla="*/ 44 w 46"/>
                <a:gd name="T19" fmla="*/ 37 h 45"/>
                <a:gd name="T20" fmla="*/ 37 w 46"/>
                <a:gd name="T21" fmla="*/ 44 h 45"/>
                <a:gd name="T22" fmla="*/ 9 w 46"/>
                <a:gd name="T23" fmla="*/ 44 h 45"/>
                <a:gd name="T24" fmla="*/ 2 w 46"/>
                <a:gd name="T25" fmla="*/ 37 h 45"/>
                <a:gd name="T26" fmla="*/ 2 w 46"/>
                <a:gd name="T27" fmla="*/ 8 h 45"/>
                <a:gd name="T28" fmla="*/ 9 w 46"/>
                <a:gd name="T29" fmla="*/ 1 h 45"/>
                <a:gd name="T30" fmla="*/ 37 w 46"/>
                <a:gd name="T31" fmla="*/ 1 h 45"/>
                <a:gd name="T32" fmla="*/ 44 w 46"/>
                <a:gd name="T33" fmla="*/ 8 h 45"/>
                <a:gd name="T34" fmla="*/ 44 w 46"/>
                <a:gd name="T35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5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1"/>
                    <a:pt x="4" y="45"/>
                    <a:pt x="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2" y="45"/>
                    <a:pt x="46" y="41"/>
                    <a:pt x="46" y="37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4"/>
                    <a:pt x="42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1"/>
                    <a:pt x="41" y="44"/>
                    <a:pt x="37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1"/>
                    <a:pt x="2" y="3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4"/>
                    <a:pt x="5" y="1"/>
                    <a:pt x="9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41" y="1"/>
                    <a:pt x="44" y="4"/>
                    <a:pt x="44" y="8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23">
              <a:extLst>
                <a:ext uri="{FF2B5EF4-FFF2-40B4-BE49-F238E27FC236}">
                  <a16:creationId xmlns:a16="http://schemas.microsoft.com/office/drawing/2014/main" id="{713D65D9-664F-4121-AD2B-E7008A39CF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8725" y="2600325"/>
              <a:ext cx="325438" cy="319088"/>
            </a:xfrm>
            <a:custGeom>
              <a:avLst/>
              <a:gdLst>
                <a:gd name="T0" fmla="*/ 60 w 73"/>
                <a:gd name="T1" fmla="*/ 0 h 72"/>
                <a:gd name="T2" fmla="*/ 14 w 73"/>
                <a:gd name="T3" fmla="*/ 0 h 72"/>
                <a:gd name="T4" fmla="*/ 0 w 73"/>
                <a:gd name="T5" fmla="*/ 13 h 72"/>
                <a:gd name="T6" fmla="*/ 0 w 73"/>
                <a:gd name="T7" fmla="*/ 59 h 72"/>
                <a:gd name="T8" fmla="*/ 14 w 73"/>
                <a:gd name="T9" fmla="*/ 72 h 72"/>
                <a:gd name="T10" fmla="*/ 60 w 73"/>
                <a:gd name="T11" fmla="*/ 72 h 72"/>
                <a:gd name="T12" fmla="*/ 73 w 73"/>
                <a:gd name="T13" fmla="*/ 59 h 72"/>
                <a:gd name="T14" fmla="*/ 73 w 73"/>
                <a:gd name="T15" fmla="*/ 13 h 72"/>
                <a:gd name="T16" fmla="*/ 60 w 73"/>
                <a:gd name="T17" fmla="*/ 0 h 72"/>
                <a:gd name="T18" fmla="*/ 71 w 73"/>
                <a:gd name="T19" fmla="*/ 59 h 72"/>
                <a:gd name="T20" fmla="*/ 60 w 73"/>
                <a:gd name="T21" fmla="*/ 70 h 72"/>
                <a:gd name="T22" fmla="*/ 14 w 73"/>
                <a:gd name="T23" fmla="*/ 70 h 72"/>
                <a:gd name="T24" fmla="*/ 3 w 73"/>
                <a:gd name="T25" fmla="*/ 59 h 72"/>
                <a:gd name="T26" fmla="*/ 3 w 73"/>
                <a:gd name="T27" fmla="*/ 13 h 72"/>
                <a:gd name="T28" fmla="*/ 14 w 73"/>
                <a:gd name="T29" fmla="*/ 2 h 72"/>
                <a:gd name="T30" fmla="*/ 60 w 73"/>
                <a:gd name="T31" fmla="*/ 2 h 72"/>
                <a:gd name="T32" fmla="*/ 71 w 73"/>
                <a:gd name="T33" fmla="*/ 13 h 72"/>
                <a:gd name="T34" fmla="*/ 71 w 73"/>
                <a:gd name="T35" fmla="*/ 5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72">
                  <a:moveTo>
                    <a:pt x="60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3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6"/>
                    <a:pt x="7" y="72"/>
                    <a:pt x="14" y="72"/>
                  </a:cubicBezTo>
                  <a:cubicBezTo>
                    <a:pt x="60" y="72"/>
                    <a:pt x="60" y="72"/>
                    <a:pt x="60" y="72"/>
                  </a:cubicBezTo>
                  <a:cubicBezTo>
                    <a:pt x="67" y="72"/>
                    <a:pt x="73" y="66"/>
                    <a:pt x="73" y="59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6"/>
                    <a:pt x="67" y="0"/>
                    <a:pt x="60" y="0"/>
                  </a:cubicBezTo>
                  <a:close/>
                  <a:moveTo>
                    <a:pt x="71" y="59"/>
                  </a:moveTo>
                  <a:cubicBezTo>
                    <a:pt x="71" y="65"/>
                    <a:pt x="66" y="70"/>
                    <a:pt x="60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8" y="70"/>
                    <a:pt x="3" y="65"/>
                    <a:pt x="3" y="59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7"/>
                    <a:pt x="8" y="2"/>
                    <a:pt x="14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6" y="2"/>
                    <a:pt x="71" y="7"/>
                    <a:pt x="71" y="13"/>
                  </a:cubicBezTo>
                  <a:lnTo>
                    <a:pt x="71" y="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24">
              <a:extLst>
                <a:ext uri="{FF2B5EF4-FFF2-40B4-BE49-F238E27FC236}">
                  <a16:creationId xmlns:a16="http://schemas.microsoft.com/office/drawing/2014/main" id="{BF1B8900-8EC4-48CA-8E73-27E0518AC9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7600" y="2600325"/>
              <a:ext cx="80963" cy="84138"/>
            </a:xfrm>
            <a:custGeom>
              <a:avLst/>
              <a:gdLst>
                <a:gd name="T0" fmla="*/ 14 w 18"/>
                <a:gd name="T1" fmla="*/ 0 h 19"/>
                <a:gd name="T2" fmla="*/ 3 w 18"/>
                <a:gd name="T3" fmla="*/ 0 h 19"/>
                <a:gd name="T4" fmla="*/ 0 w 18"/>
                <a:gd name="T5" fmla="*/ 4 h 19"/>
                <a:gd name="T6" fmla="*/ 0 w 18"/>
                <a:gd name="T7" fmla="*/ 15 h 19"/>
                <a:gd name="T8" fmla="*/ 3 w 18"/>
                <a:gd name="T9" fmla="*/ 19 h 19"/>
                <a:gd name="T10" fmla="*/ 14 w 18"/>
                <a:gd name="T11" fmla="*/ 19 h 19"/>
                <a:gd name="T12" fmla="*/ 18 w 18"/>
                <a:gd name="T13" fmla="*/ 15 h 19"/>
                <a:gd name="T14" fmla="*/ 18 w 18"/>
                <a:gd name="T15" fmla="*/ 4 h 19"/>
                <a:gd name="T16" fmla="*/ 14 w 18"/>
                <a:gd name="T17" fmla="*/ 0 h 19"/>
                <a:gd name="T18" fmla="*/ 17 w 18"/>
                <a:gd name="T19" fmla="*/ 15 h 19"/>
                <a:gd name="T20" fmla="*/ 14 w 18"/>
                <a:gd name="T21" fmla="*/ 17 h 19"/>
                <a:gd name="T22" fmla="*/ 3 w 18"/>
                <a:gd name="T23" fmla="*/ 17 h 19"/>
                <a:gd name="T24" fmla="*/ 1 w 18"/>
                <a:gd name="T25" fmla="*/ 15 h 19"/>
                <a:gd name="T26" fmla="*/ 1 w 18"/>
                <a:gd name="T27" fmla="*/ 4 h 19"/>
                <a:gd name="T28" fmla="*/ 3 w 18"/>
                <a:gd name="T29" fmla="*/ 2 h 19"/>
                <a:gd name="T30" fmla="*/ 14 w 18"/>
                <a:gd name="T31" fmla="*/ 2 h 19"/>
                <a:gd name="T32" fmla="*/ 17 w 18"/>
                <a:gd name="T33" fmla="*/ 4 h 19"/>
                <a:gd name="T34" fmla="*/ 17 w 18"/>
                <a:gd name="T3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9">
                  <a:moveTo>
                    <a:pt x="1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7"/>
                    <a:pt x="1" y="19"/>
                    <a:pt x="3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6" y="19"/>
                    <a:pt x="18" y="17"/>
                    <a:pt x="18" y="1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2"/>
                    <a:pt x="16" y="0"/>
                    <a:pt x="14" y="0"/>
                  </a:cubicBezTo>
                  <a:close/>
                  <a:moveTo>
                    <a:pt x="17" y="15"/>
                  </a:moveTo>
                  <a:cubicBezTo>
                    <a:pt x="17" y="16"/>
                    <a:pt x="16" y="17"/>
                    <a:pt x="14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1" y="16"/>
                    <a:pt x="1" y="1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2"/>
                    <a:pt x="17" y="3"/>
                    <a:pt x="17" y="4"/>
                  </a:cubicBezTo>
                  <a:lnTo>
                    <a:pt x="17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25">
              <a:extLst>
                <a:ext uri="{FF2B5EF4-FFF2-40B4-BE49-F238E27FC236}">
                  <a16:creationId xmlns:a16="http://schemas.microsoft.com/office/drawing/2014/main" id="{C9B46DDD-3B7B-4D52-B1E3-F515F343B4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89850" y="2528888"/>
              <a:ext cx="120650" cy="120650"/>
            </a:xfrm>
            <a:custGeom>
              <a:avLst/>
              <a:gdLst>
                <a:gd name="T0" fmla="*/ 21 w 27"/>
                <a:gd name="T1" fmla="*/ 0 h 27"/>
                <a:gd name="T2" fmla="*/ 5 w 27"/>
                <a:gd name="T3" fmla="*/ 0 h 27"/>
                <a:gd name="T4" fmla="*/ 0 w 27"/>
                <a:gd name="T5" fmla="*/ 6 h 27"/>
                <a:gd name="T6" fmla="*/ 0 w 27"/>
                <a:gd name="T7" fmla="*/ 22 h 27"/>
                <a:gd name="T8" fmla="*/ 5 w 27"/>
                <a:gd name="T9" fmla="*/ 27 h 27"/>
                <a:gd name="T10" fmla="*/ 21 w 27"/>
                <a:gd name="T11" fmla="*/ 27 h 27"/>
                <a:gd name="T12" fmla="*/ 27 w 27"/>
                <a:gd name="T13" fmla="*/ 22 h 27"/>
                <a:gd name="T14" fmla="*/ 27 w 27"/>
                <a:gd name="T15" fmla="*/ 6 h 27"/>
                <a:gd name="T16" fmla="*/ 21 w 27"/>
                <a:gd name="T17" fmla="*/ 0 h 27"/>
                <a:gd name="T18" fmla="*/ 25 w 27"/>
                <a:gd name="T19" fmla="*/ 22 h 27"/>
                <a:gd name="T20" fmla="*/ 21 w 27"/>
                <a:gd name="T21" fmla="*/ 25 h 27"/>
                <a:gd name="T22" fmla="*/ 5 w 27"/>
                <a:gd name="T23" fmla="*/ 25 h 27"/>
                <a:gd name="T24" fmla="*/ 2 w 27"/>
                <a:gd name="T25" fmla="*/ 22 h 27"/>
                <a:gd name="T26" fmla="*/ 2 w 27"/>
                <a:gd name="T27" fmla="*/ 6 h 27"/>
                <a:gd name="T28" fmla="*/ 5 w 27"/>
                <a:gd name="T29" fmla="*/ 2 h 27"/>
                <a:gd name="T30" fmla="*/ 21 w 27"/>
                <a:gd name="T31" fmla="*/ 2 h 27"/>
                <a:gd name="T32" fmla="*/ 25 w 27"/>
                <a:gd name="T33" fmla="*/ 6 h 27"/>
                <a:gd name="T34" fmla="*/ 25 w 27"/>
                <a:gd name="T3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7">
                  <a:moveTo>
                    <a:pt x="2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2" y="27"/>
                    <a:pt x="5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5" y="27"/>
                    <a:pt x="27" y="25"/>
                    <a:pt x="27" y="22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3"/>
                    <a:pt x="25" y="0"/>
                    <a:pt x="21" y="0"/>
                  </a:cubicBezTo>
                  <a:close/>
                  <a:moveTo>
                    <a:pt x="25" y="22"/>
                  </a:moveTo>
                  <a:cubicBezTo>
                    <a:pt x="25" y="24"/>
                    <a:pt x="23" y="25"/>
                    <a:pt x="21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5"/>
                    <a:pt x="2" y="24"/>
                    <a:pt x="2" y="2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4" y="2"/>
                    <a:pt x="5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2"/>
                    <a:pt x="25" y="4"/>
                    <a:pt x="25" y="6"/>
                  </a:cubicBezTo>
                  <a:lnTo>
                    <a:pt x="25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26">
              <a:extLst>
                <a:ext uri="{FF2B5EF4-FFF2-40B4-BE49-F238E27FC236}">
                  <a16:creationId xmlns:a16="http://schemas.microsoft.com/office/drawing/2014/main" id="{E8677595-8CE6-40E6-8ACC-655BF4243B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2900" y="2409825"/>
              <a:ext cx="79375" cy="76200"/>
            </a:xfrm>
            <a:custGeom>
              <a:avLst/>
              <a:gdLst>
                <a:gd name="T0" fmla="*/ 14 w 18"/>
                <a:gd name="T1" fmla="*/ 0 h 17"/>
                <a:gd name="T2" fmla="*/ 4 w 18"/>
                <a:gd name="T3" fmla="*/ 0 h 17"/>
                <a:gd name="T4" fmla="*/ 0 w 18"/>
                <a:gd name="T5" fmla="*/ 3 h 17"/>
                <a:gd name="T6" fmla="*/ 0 w 18"/>
                <a:gd name="T7" fmla="*/ 14 h 17"/>
                <a:gd name="T8" fmla="*/ 4 w 18"/>
                <a:gd name="T9" fmla="*/ 17 h 17"/>
                <a:gd name="T10" fmla="*/ 14 w 18"/>
                <a:gd name="T11" fmla="*/ 17 h 17"/>
                <a:gd name="T12" fmla="*/ 18 w 18"/>
                <a:gd name="T13" fmla="*/ 14 h 17"/>
                <a:gd name="T14" fmla="*/ 18 w 18"/>
                <a:gd name="T15" fmla="*/ 3 h 17"/>
                <a:gd name="T16" fmla="*/ 14 w 18"/>
                <a:gd name="T17" fmla="*/ 0 h 17"/>
                <a:gd name="T18" fmla="*/ 16 w 18"/>
                <a:gd name="T19" fmla="*/ 14 h 17"/>
                <a:gd name="T20" fmla="*/ 14 w 18"/>
                <a:gd name="T21" fmla="*/ 16 h 17"/>
                <a:gd name="T22" fmla="*/ 4 w 18"/>
                <a:gd name="T23" fmla="*/ 16 h 17"/>
                <a:gd name="T24" fmla="*/ 2 w 18"/>
                <a:gd name="T25" fmla="*/ 14 h 17"/>
                <a:gd name="T26" fmla="*/ 2 w 18"/>
                <a:gd name="T27" fmla="*/ 3 h 17"/>
                <a:gd name="T28" fmla="*/ 4 w 18"/>
                <a:gd name="T29" fmla="*/ 1 h 17"/>
                <a:gd name="T30" fmla="*/ 14 w 18"/>
                <a:gd name="T31" fmla="*/ 1 h 17"/>
                <a:gd name="T32" fmla="*/ 16 w 18"/>
                <a:gd name="T33" fmla="*/ 3 h 17"/>
                <a:gd name="T34" fmla="*/ 16 w 18"/>
                <a:gd name="T35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7">
                  <a:moveTo>
                    <a:pt x="1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7"/>
                    <a:pt x="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6"/>
                    <a:pt x="18" y="14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1"/>
                    <a:pt x="16" y="0"/>
                    <a:pt x="14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6"/>
                    <a:pt x="1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6"/>
                    <a:pt x="2" y="15"/>
                    <a:pt x="2" y="1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6" y="2"/>
                    <a:pt x="16" y="3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7">
              <a:extLst>
                <a:ext uri="{FF2B5EF4-FFF2-40B4-BE49-F238E27FC236}">
                  <a16:creationId xmlns:a16="http://schemas.microsoft.com/office/drawing/2014/main" id="{62646546-7CE3-4AE3-8CF4-9734B62F35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0475" y="2352675"/>
              <a:ext cx="98425" cy="96838"/>
            </a:xfrm>
            <a:custGeom>
              <a:avLst/>
              <a:gdLst>
                <a:gd name="T0" fmla="*/ 17 w 22"/>
                <a:gd name="T1" fmla="*/ 0 h 22"/>
                <a:gd name="T2" fmla="*/ 4 w 22"/>
                <a:gd name="T3" fmla="*/ 0 h 22"/>
                <a:gd name="T4" fmla="*/ 0 w 22"/>
                <a:gd name="T5" fmla="*/ 4 h 22"/>
                <a:gd name="T6" fmla="*/ 0 w 22"/>
                <a:gd name="T7" fmla="*/ 17 h 22"/>
                <a:gd name="T8" fmla="*/ 4 w 22"/>
                <a:gd name="T9" fmla="*/ 22 h 22"/>
                <a:gd name="T10" fmla="*/ 17 w 22"/>
                <a:gd name="T11" fmla="*/ 22 h 22"/>
                <a:gd name="T12" fmla="*/ 22 w 22"/>
                <a:gd name="T13" fmla="*/ 17 h 22"/>
                <a:gd name="T14" fmla="*/ 22 w 22"/>
                <a:gd name="T15" fmla="*/ 4 h 22"/>
                <a:gd name="T16" fmla="*/ 17 w 22"/>
                <a:gd name="T17" fmla="*/ 0 h 22"/>
                <a:gd name="T18" fmla="*/ 20 w 22"/>
                <a:gd name="T19" fmla="*/ 17 h 22"/>
                <a:gd name="T20" fmla="*/ 17 w 22"/>
                <a:gd name="T21" fmla="*/ 20 h 22"/>
                <a:gd name="T22" fmla="*/ 4 w 22"/>
                <a:gd name="T23" fmla="*/ 20 h 22"/>
                <a:gd name="T24" fmla="*/ 1 w 22"/>
                <a:gd name="T25" fmla="*/ 17 h 22"/>
                <a:gd name="T26" fmla="*/ 1 w 22"/>
                <a:gd name="T27" fmla="*/ 4 h 22"/>
                <a:gd name="T28" fmla="*/ 4 w 22"/>
                <a:gd name="T29" fmla="*/ 1 h 22"/>
                <a:gd name="T30" fmla="*/ 17 w 22"/>
                <a:gd name="T31" fmla="*/ 1 h 22"/>
                <a:gd name="T32" fmla="*/ 20 w 22"/>
                <a:gd name="T33" fmla="*/ 4 h 22"/>
                <a:gd name="T34" fmla="*/ 20 w 22"/>
                <a:gd name="T35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22">
                  <a:moveTo>
                    <a:pt x="1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0"/>
                    <a:pt x="2" y="22"/>
                    <a:pt x="4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20" y="22"/>
                    <a:pt x="22" y="20"/>
                    <a:pt x="22" y="17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2"/>
                    <a:pt x="20" y="0"/>
                    <a:pt x="17" y="0"/>
                  </a:cubicBezTo>
                  <a:close/>
                  <a:moveTo>
                    <a:pt x="20" y="17"/>
                  </a:moveTo>
                  <a:cubicBezTo>
                    <a:pt x="20" y="19"/>
                    <a:pt x="19" y="20"/>
                    <a:pt x="17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1" y="19"/>
                    <a:pt x="1" y="1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3" y="1"/>
                    <a:pt x="4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9" y="1"/>
                    <a:pt x="20" y="3"/>
                    <a:pt x="20" y="4"/>
                  </a:cubicBezTo>
                  <a:lnTo>
                    <a:pt x="20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8">
              <a:extLst>
                <a:ext uri="{FF2B5EF4-FFF2-40B4-BE49-F238E27FC236}">
                  <a16:creationId xmlns:a16="http://schemas.microsoft.com/office/drawing/2014/main" id="{78CA66B1-DE5B-4D80-A212-429BDA12C0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61238" y="2281238"/>
              <a:ext cx="204788" cy="200025"/>
            </a:xfrm>
            <a:custGeom>
              <a:avLst/>
              <a:gdLst>
                <a:gd name="T0" fmla="*/ 37 w 46"/>
                <a:gd name="T1" fmla="*/ 0 h 45"/>
                <a:gd name="T2" fmla="*/ 9 w 46"/>
                <a:gd name="T3" fmla="*/ 0 h 45"/>
                <a:gd name="T4" fmla="*/ 0 w 46"/>
                <a:gd name="T5" fmla="*/ 9 h 45"/>
                <a:gd name="T6" fmla="*/ 0 w 46"/>
                <a:gd name="T7" fmla="*/ 37 h 45"/>
                <a:gd name="T8" fmla="*/ 9 w 46"/>
                <a:gd name="T9" fmla="*/ 45 h 45"/>
                <a:gd name="T10" fmla="*/ 37 w 46"/>
                <a:gd name="T11" fmla="*/ 45 h 45"/>
                <a:gd name="T12" fmla="*/ 46 w 46"/>
                <a:gd name="T13" fmla="*/ 37 h 45"/>
                <a:gd name="T14" fmla="*/ 46 w 46"/>
                <a:gd name="T15" fmla="*/ 9 h 45"/>
                <a:gd name="T16" fmla="*/ 37 w 46"/>
                <a:gd name="T17" fmla="*/ 0 h 45"/>
                <a:gd name="T18" fmla="*/ 44 w 46"/>
                <a:gd name="T19" fmla="*/ 37 h 45"/>
                <a:gd name="T20" fmla="*/ 37 w 46"/>
                <a:gd name="T21" fmla="*/ 43 h 45"/>
                <a:gd name="T22" fmla="*/ 9 w 46"/>
                <a:gd name="T23" fmla="*/ 43 h 45"/>
                <a:gd name="T24" fmla="*/ 2 w 46"/>
                <a:gd name="T25" fmla="*/ 37 h 45"/>
                <a:gd name="T26" fmla="*/ 2 w 46"/>
                <a:gd name="T27" fmla="*/ 9 h 45"/>
                <a:gd name="T28" fmla="*/ 9 w 46"/>
                <a:gd name="T29" fmla="*/ 2 h 45"/>
                <a:gd name="T30" fmla="*/ 37 w 46"/>
                <a:gd name="T31" fmla="*/ 2 h 45"/>
                <a:gd name="T32" fmla="*/ 44 w 46"/>
                <a:gd name="T33" fmla="*/ 9 h 45"/>
                <a:gd name="T34" fmla="*/ 44 w 46"/>
                <a:gd name="T35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5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1"/>
                    <a:pt x="4" y="45"/>
                    <a:pt x="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2" y="45"/>
                    <a:pt x="46" y="41"/>
                    <a:pt x="46" y="37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4"/>
                    <a:pt x="42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0"/>
                    <a:pt x="41" y="43"/>
                    <a:pt x="37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5" y="43"/>
                    <a:pt x="2" y="40"/>
                    <a:pt x="2" y="3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1" y="2"/>
                    <a:pt x="44" y="5"/>
                    <a:pt x="44" y="9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9">
              <a:extLst>
                <a:ext uri="{FF2B5EF4-FFF2-40B4-BE49-F238E27FC236}">
                  <a16:creationId xmlns:a16="http://schemas.microsoft.com/office/drawing/2014/main" id="{D0C0DE9A-12F1-448C-9054-FCF8F3C312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02500" y="2236788"/>
              <a:ext cx="138113" cy="138113"/>
            </a:xfrm>
            <a:custGeom>
              <a:avLst/>
              <a:gdLst>
                <a:gd name="T0" fmla="*/ 25 w 31"/>
                <a:gd name="T1" fmla="*/ 0 h 31"/>
                <a:gd name="T2" fmla="*/ 6 w 31"/>
                <a:gd name="T3" fmla="*/ 0 h 31"/>
                <a:gd name="T4" fmla="*/ 0 w 31"/>
                <a:gd name="T5" fmla="*/ 6 h 31"/>
                <a:gd name="T6" fmla="*/ 0 w 31"/>
                <a:gd name="T7" fmla="*/ 25 h 31"/>
                <a:gd name="T8" fmla="*/ 6 w 31"/>
                <a:gd name="T9" fmla="*/ 31 h 31"/>
                <a:gd name="T10" fmla="*/ 25 w 31"/>
                <a:gd name="T11" fmla="*/ 31 h 31"/>
                <a:gd name="T12" fmla="*/ 31 w 31"/>
                <a:gd name="T13" fmla="*/ 25 h 31"/>
                <a:gd name="T14" fmla="*/ 31 w 31"/>
                <a:gd name="T15" fmla="*/ 6 h 31"/>
                <a:gd name="T16" fmla="*/ 25 w 31"/>
                <a:gd name="T17" fmla="*/ 0 h 31"/>
                <a:gd name="T18" fmla="*/ 30 w 31"/>
                <a:gd name="T19" fmla="*/ 25 h 31"/>
                <a:gd name="T20" fmla="*/ 25 w 31"/>
                <a:gd name="T21" fmla="*/ 29 h 31"/>
                <a:gd name="T22" fmla="*/ 6 w 31"/>
                <a:gd name="T23" fmla="*/ 29 h 31"/>
                <a:gd name="T24" fmla="*/ 1 w 31"/>
                <a:gd name="T25" fmla="*/ 25 h 31"/>
                <a:gd name="T26" fmla="*/ 1 w 31"/>
                <a:gd name="T27" fmla="*/ 6 h 31"/>
                <a:gd name="T28" fmla="*/ 6 w 31"/>
                <a:gd name="T29" fmla="*/ 1 h 31"/>
                <a:gd name="T30" fmla="*/ 25 w 31"/>
                <a:gd name="T31" fmla="*/ 1 h 31"/>
                <a:gd name="T32" fmla="*/ 30 w 31"/>
                <a:gd name="T33" fmla="*/ 6 h 31"/>
                <a:gd name="T34" fmla="*/ 30 w 31"/>
                <a:gd name="T35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1">
                  <a:moveTo>
                    <a:pt x="2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3" y="31"/>
                    <a:pt x="6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8" y="31"/>
                    <a:pt x="31" y="28"/>
                    <a:pt x="31" y="2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2"/>
                    <a:pt x="28" y="0"/>
                    <a:pt x="25" y="0"/>
                  </a:cubicBezTo>
                  <a:close/>
                  <a:moveTo>
                    <a:pt x="30" y="25"/>
                  </a:moveTo>
                  <a:cubicBezTo>
                    <a:pt x="30" y="27"/>
                    <a:pt x="27" y="29"/>
                    <a:pt x="2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3" y="29"/>
                    <a:pt x="1" y="27"/>
                    <a:pt x="1" y="2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3" y="1"/>
                    <a:pt x="6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7" y="1"/>
                    <a:pt x="30" y="3"/>
                    <a:pt x="30" y="6"/>
                  </a:cubicBezTo>
                  <a:lnTo>
                    <a:pt x="30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30">
              <a:extLst>
                <a:ext uri="{FF2B5EF4-FFF2-40B4-BE49-F238E27FC236}">
                  <a16:creationId xmlns:a16="http://schemas.microsoft.com/office/drawing/2014/main" id="{08C078D0-F00B-4AD7-94B0-A04D60CE02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1063" y="2325688"/>
              <a:ext cx="179388" cy="182563"/>
            </a:xfrm>
            <a:custGeom>
              <a:avLst/>
              <a:gdLst>
                <a:gd name="T0" fmla="*/ 33 w 40"/>
                <a:gd name="T1" fmla="*/ 0 h 41"/>
                <a:gd name="T2" fmla="*/ 8 w 40"/>
                <a:gd name="T3" fmla="*/ 0 h 41"/>
                <a:gd name="T4" fmla="*/ 0 w 40"/>
                <a:gd name="T5" fmla="*/ 8 h 41"/>
                <a:gd name="T6" fmla="*/ 0 w 40"/>
                <a:gd name="T7" fmla="*/ 33 h 41"/>
                <a:gd name="T8" fmla="*/ 8 w 40"/>
                <a:gd name="T9" fmla="*/ 41 h 41"/>
                <a:gd name="T10" fmla="*/ 33 w 40"/>
                <a:gd name="T11" fmla="*/ 41 h 41"/>
                <a:gd name="T12" fmla="*/ 40 w 40"/>
                <a:gd name="T13" fmla="*/ 33 h 41"/>
                <a:gd name="T14" fmla="*/ 40 w 40"/>
                <a:gd name="T15" fmla="*/ 8 h 41"/>
                <a:gd name="T16" fmla="*/ 33 w 40"/>
                <a:gd name="T17" fmla="*/ 0 h 41"/>
                <a:gd name="T18" fmla="*/ 39 w 40"/>
                <a:gd name="T19" fmla="*/ 33 h 41"/>
                <a:gd name="T20" fmla="*/ 33 w 40"/>
                <a:gd name="T21" fmla="*/ 39 h 41"/>
                <a:gd name="T22" fmla="*/ 8 w 40"/>
                <a:gd name="T23" fmla="*/ 39 h 41"/>
                <a:gd name="T24" fmla="*/ 2 w 40"/>
                <a:gd name="T25" fmla="*/ 33 h 41"/>
                <a:gd name="T26" fmla="*/ 2 w 40"/>
                <a:gd name="T27" fmla="*/ 8 h 41"/>
                <a:gd name="T28" fmla="*/ 8 w 40"/>
                <a:gd name="T29" fmla="*/ 2 h 41"/>
                <a:gd name="T30" fmla="*/ 33 w 40"/>
                <a:gd name="T31" fmla="*/ 2 h 41"/>
                <a:gd name="T32" fmla="*/ 39 w 40"/>
                <a:gd name="T33" fmla="*/ 8 h 41"/>
                <a:gd name="T34" fmla="*/ 39 w 40"/>
                <a:gd name="T35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1">
                  <a:moveTo>
                    <a:pt x="33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7"/>
                    <a:pt x="3" y="41"/>
                    <a:pt x="8" y="41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7" y="41"/>
                    <a:pt x="40" y="37"/>
                    <a:pt x="40" y="33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4"/>
                    <a:pt x="37" y="0"/>
                    <a:pt x="33" y="0"/>
                  </a:cubicBezTo>
                  <a:close/>
                  <a:moveTo>
                    <a:pt x="39" y="33"/>
                  </a:moveTo>
                  <a:cubicBezTo>
                    <a:pt x="39" y="36"/>
                    <a:pt x="36" y="39"/>
                    <a:pt x="33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2" y="36"/>
                    <a:pt x="2" y="33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4"/>
                    <a:pt x="4" y="2"/>
                    <a:pt x="8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6" y="2"/>
                    <a:pt x="39" y="4"/>
                    <a:pt x="39" y="8"/>
                  </a:cubicBezTo>
                  <a:lnTo>
                    <a:pt x="39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31">
              <a:extLst>
                <a:ext uri="{FF2B5EF4-FFF2-40B4-BE49-F238E27FC236}">
                  <a16:creationId xmlns:a16="http://schemas.microsoft.com/office/drawing/2014/main" id="{120CBF55-E3A0-458F-B049-787200D592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89775" y="2405063"/>
              <a:ext cx="234950" cy="230188"/>
            </a:xfrm>
            <a:custGeom>
              <a:avLst/>
              <a:gdLst>
                <a:gd name="T0" fmla="*/ 43 w 53"/>
                <a:gd name="T1" fmla="*/ 0 h 52"/>
                <a:gd name="T2" fmla="*/ 10 w 53"/>
                <a:gd name="T3" fmla="*/ 0 h 52"/>
                <a:gd name="T4" fmla="*/ 0 w 53"/>
                <a:gd name="T5" fmla="*/ 9 h 52"/>
                <a:gd name="T6" fmla="*/ 0 w 53"/>
                <a:gd name="T7" fmla="*/ 42 h 52"/>
                <a:gd name="T8" fmla="*/ 10 w 53"/>
                <a:gd name="T9" fmla="*/ 52 h 52"/>
                <a:gd name="T10" fmla="*/ 43 w 53"/>
                <a:gd name="T11" fmla="*/ 52 h 52"/>
                <a:gd name="T12" fmla="*/ 53 w 53"/>
                <a:gd name="T13" fmla="*/ 42 h 52"/>
                <a:gd name="T14" fmla="*/ 53 w 53"/>
                <a:gd name="T15" fmla="*/ 9 h 52"/>
                <a:gd name="T16" fmla="*/ 43 w 53"/>
                <a:gd name="T17" fmla="*/ 0 h 52"/>
                <a:gd name="T18" fmla="*/ 51 w 53"/>
                <a:gd name="T19" fmla="*/ 42 h 52"/>
                <a:gd name="T20" fmla="*/ 43 w 53"/>
                <a:gd name="T21" fmla="*/ 51 h 52"/>
                <a:gd name="T22" fmla="*/ 10 w 53"/>
                <a:gd name="T23" fmla="*/ 51 h 52"/>
                <a:gd name="T24" fmla="*/ 2 w 53"/>
                <a:gd name="T25" fmla="*/ 42 h 52"/>
                <a:gd name="T26" fmla="*/ 2 w 53"/>
                <a:gd name="T27" fmla="*/ 9 h 52"/>
                <a:gd name="T28" fmla="*/ 10 w 53"/>
                <a:gd name="T29" fmla="*/ 1 h 52"/>
                <a:gd name="T30" fmla="*/ 43 w 53"/>
                <a:gd name="T31" fmla="*/ 1 h 52"/>
                <a:gd name="T32" fmla="*/ 51 w 53"/>
                <a:gd name="T33" fmla="*/ 9 h 52"/>
                <a:gd name="T34" fmla="*/ 51 w 53"/>
                <a:gd name="T35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2">
                  <a:moveTo>
                    <a:pt x="43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8"/>
                    <a:pt x="5" y="52"/>
                    <a:pt x="10" y="52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8" y="52"/>
                    <a:pt x="53" y="48"/>
                    <a:pt x="53" y="42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4"/>
                    <a:pt x="48" y="0"/>
                    <a:pt x="43" y="0"/>
                  </a:cubicBezTo>
                  <a:close/>
                  <a:moveTo>
                    <a:pt x="51" y="42"/>
                  </a:moveTo>
                  <a:cubicBezTo>
                    <a:pt x="51" y="47"/>
                    <a:pt x="48" y="51"/>
                    <a:pt x="43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5" y="51"/>
                    <a:pt x="2" y="47"/>
                    <a:pt x="2" y="4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1"/>
                    <a:pt x="10" y="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8" y="1"/>
                    <a:pt x="51" y="5"/>
                    <a:pt x="51" y="9"/>
                  </a:cubicBezTo>
                  <a:lnTo>
                    <a:pt x="51" y="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32">
              <a:extLst>
                <a:ext uri="{FF2B5EF4-FFF2-40B4-BE49-F238E27FC236}">
                  <a16:creationId xmlns:a16="http://schemas.microsoft.com/office/drawing/2014/main" id="{AFAF3913-1DD5-43CB-AEF2-D53B8AD998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7063" y="2555875"/>
              <a:ext cx="160338" cy="160338"/>
            </a:xfrm>
            <a:custGeom>
              <a:avLst/>
              <a:gdLst>
                <a:gd name="T0" fmla="*/ 29 w 36"/>
                <a:gd name="T1" fmla="*/ 0 h 36"/>
                <a:gd name="T2" fmla="*/ 7 w 36"/>
                <a:gd name="T3" fmla="*/ 0 h 36"/>
                <a:gd name="T4" fmla="*/ 0 w 36"/>
                <a:gd name="T5" fmla="*/ 7 h 36"/>
                <a:gd name="T6" fmla="*/ 0 w 36"/>
                <a:gd name="T7" fmla="*/ 29 h 36"/>
                <a:gd name="T8" fmla="*/ 7 w 36"/>
                <a:gd name="T9" fmla="*/ 36 h 36"/>
                <a:gd name="T10" fmla="*/ 29 w 36"/>
                <a:gd name="T11" fmla="*/ 36 h 36"/>
                <a:gd name="T12" fmla="*/ 36 w 36"/>
                <a:gd name="T13" fmla="*/ 29 h 36"/>
                <a:gd name="T14" fmla="*/ 36 w 36"/>
                <a:gd name="T15" fmla="*/ 7 h 36"/>
                <a:gd name="T16" fmla="*/ 29 w 36"/>
                <a:gd name="T17" fmla="*/ 0 h 36"/>
                <a:gd name="T18" fmla="*/ 34 w 36"/>
                <a:gd name="T19" fmla="*/ 29 h 36"/>
                <a:gd name="T20" fmla="*/ 29 w 36"/>
                <a:gd name="T21" fmla="*/ 34 h 36"/>
                <a:gd name="T22" fmla="*/ 7 w 36"/>
                <a:gd name="T23" fmla="*/ 34 h 36"/>
                <a:gd name="T24" fmla="*/ 1 w 36"/>
                <a:gd name="T25" fmla="*/ 29 h 36"/>
                <a:gd name="T26" fmla="*/ 1 w 36"/>
                <a:gd name="T27" fmla="*/ 7 h 36"/>
                <a:gd name="T28" fmla="*/ 7 w 36"/>
                <a:gd name="T29" fmla="*/ 1 h 36"/>
                <a:gd name="T30" fmla="*/ 29 w 36"/>
                <a:gd name="T31" fmla="*/ 1 h 36"/>
                <a:gd name="T32" fmla="*/ 34 w 36"/>
                <a:gd name="T33" fmla="*/ 7 h 36"/>
                <a:gd name="T34" fmla="*/ 34 w 36"/>
                <a:gd name="T35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36">
                  <a:moveTo>
                    <a:pt x="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3"/>
                    <a:pt x="3" y="36"/>
                    <a:pt x="7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3" y="36"/>
                    <a:pt x="36" y="33"/>
                    <a:pt x="36" y="2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3"/>
                    <a:pt x="33" y="0"/>
                    <a:pt x="29" y="0"/>
                  </a:cubicBezTo>
                  <a:close/>
                  <a:moveTo>
                    <a:pt x="34" y="29"/>
                  </a:moveTo>
                  <a:cubicBezTo>
                    <a:pt x="34" y="32"/>
                    <a:pt x="32" y="34"/>
                    <a:pt x="29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4" y="34"/>
                    <a:pt x="1" y="32"/>
                    <a:pt x="1" y="2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2" y="1"/>
                    <a:pt x="34" y="4"/>
                    <a:pt x="34" y="7"/>
                  </a:cubicBezTo>
                  <a:lnTo>
                    <a:pt x="34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33">
              <a:extLst>
                <a:ext uri="{FF2B5EF4-FFF2-40B4-BE49-F238E27FC236}">
                  <a16:creationId xmlns:a16="http://schemas.microsoft.com/office/drawing/2014/main" id="{D11B45E4-F639-4F79-82D7-9E7AE6590D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61238" y="2701925"/>
              <a:ext cx="106363" cy="106363"/>
            </a:xfrm>
            <a:custGeom>
              <a:avLst/>
              <a:gdLst>
                <a:gd name="T0" fmla="*/ 19 w 24"/>
                <a:gd name="T1" fmla="*/ 0 h 24"/>
                <a:gd name="T2" fmla="*/ 5 w 24"/>
                <a:gd name="T3" fmla="*/ 0 h 24"/>
                <a:gd name="T4" fmla="*/ 0 w 24"/>
                <a:gd name="T5" fmla="*/ 4 h 24"/>
                <a:gd name="T6" fmla="*/ 0 w 24"/>
                <a:gd name="T7" fmla="*/ 19 h 24"/>
                <a:gd name="T8" fmla="*/ 5 w 24"/>
                <a:gd name="T9" fmla="*/ 24 h 24"/>
                <a:gd name="T10" fmla="*/ 19 w 24"/>
                <a:gd name="T11" fmla="*/ 24 h 24"/>
                <a:gd name="T12" fmla="*/ 24 w 24"/>
                <a:gd name="T13" fmla="*/ 19 h 24"/>
                <a:gd name="T14" fmla="*/ 24 w 24"/>
                <a:gd name="T15" fmla="*/ 4 h 24"/>
                <a:gd name="T16" fmla="*/ 19 w 24"/>
                <a:gd name="T17" fmla="*/ 0 h 24"/>
                <a:gd name="T18" fmla="*/ 23 w 24"/>
                <a:gd name="T19" fmla="*/ 19 h 24"/>
                <a:gd name="T20" fmla="*/ 19 w 24"/>
                <a:gd name="T21" fmla="*/ 22 h 24"/>
                <a:gd name="T22" fmla="*/ 5 w 24"/>
                <a:gd name="T23" fmla="*/ 22 h 24"/>
                <a:gd name="T24" fmla="*/ 1 w 24"/>
                <a:gd name="T25" fmla="*/ 19 h 24"/>
                <a:gd name="T26" fmla="*/ 1 w 24"/>
                <a:gd name="T27" fmla="*/ 4 h 24"/>
                <a:gd name="T28" fmla="*/ 5 w 24"/>
                <a:gd name="T29" fmla="*/ 1 h 24"/>
                <a:gd name="T30" fmla="*/ 19 w 24"/>
                <a:gd name="T31" fmla="*/ 1 h 24"/>
                <a:gd name="T32" fmla="*/ 23 w 24"/>
                <a:gd name="T33" fmla="*/ 4 h 24"/>
                <a:gd name="T34" fmla="*/ 23 w 24"/>
                <a:gd name="T35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24">
                  <a:moveTo>
                    <a:pt x="19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2" y="24"/>
                    <a:pt x="5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2" y="24"/>
                    <a:pt x="24" y="22"/>
                    <a:pt x="24" y="19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2"/>
                    <a:pt x="22" y="0"/>
                    <a:pt x="19" y="0"/>
                  </a:cubicBezTo>
                  <a:close/>
                  <a:moveTo>
                    <a:pt x="23" y="19"/>
                  </a:moveTo>
                  <a:cubicBezTo>
                    <a:pt x="23" y="21"/>
                    <a:pt x="21" y="22"/>
                    <a:pt x="19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" y="22"/>
                    <a:pt x="1" y="21"/>
                    <a:pt x="1" y="19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3" y="1"/>
                    <a:pt x="5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1" y="1"/>
                    <a:pt x="23" y="3"/>
                    <a:pt x="23" y="4"/>
                  </a:cubicBezTo>
                  <a:lnTo>
                    <a:pt x="23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34">
              <a:extLst>
                <a:ext uri="{FF2B5EF4-FFF2-40B4-BE49-F238E27FC236}">
                  <a16:creationId xmlns:a16="http://schemas.microsoft.com/office/drawing/2014/main" id="{6FD616DD-A16F-4174-B4E7-89E4D4EC79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4563" y="2525713"/>
              <a:ext cx="79375" cy="74613"/>
            </a:xfrm>
            <a:custGeom>
              <a:avLst/>
              <a:gdLst>
                <a:gd name="T0" fmla="*/ 14 w 18"/>
                <a:gd name="T1" fmla="*/ 0 h 17"/>
                <a:gd name="T2" fmla="*/ 4 w 18"/>
                <a:gd name="T3" fmla="*/ 0 h 17"/>
                <a:gd name="T4" fmla="*/ 0 w 18"/>
                <a:gd name="T5" fmla="*/ 4 h 17"/>
                <a:gd name="T6" fmla="*/ 0 w 18"/>
                <a:gd name="T7" fmla="*/ 14 h 17"/>
                <a:gd name="T8" fmla="*/ 4 w 18"/>
                <a:gd name="T9" fmla="*/ 17 h 17"/>
                <a:gd name="T10" fmla="*/ 14 w 18"/>
                <a:gd name="T11" fmla="*/ 17 h 17"/>
                <a:gd name="T12" fmla="*/ 18 w 18"/>
                <a:gd name="T13" fmla="*/ 14 h 17"/>
                <a:gd name="T14" fmla="*/ 18 w 18"/>
                <a:gd name="T15" fmla="*/ 4 h 17"/>
                <a:gd name="T16" fmla="*/ 14 w 18"/>
                <a:gd name="T17" fmla="*/ 0 h 17"/>
                <a:gd name="T18" fmla="*/ 16 w 18"/>
                <a:gd name="T19" fmla="*/ 14 h 17"/>
                <a:gd name="T20" fmla="*/ 14 w 18"/>
                <a:gd name="T21" fmla="*/ 16 h 17"/>
                <a:gd name="T22" fmla="*/ 4 w 18"/>
                <a:gd name="T23" fmla="*/ 16 h 17"/>
                <a:gd name="T24" fmla="*/ 2 w 18"/>
                <a:gd name="T25" fmla="*/ 14 h 17"/>
                <a:gd name="T26" fmla="*/ 2 w 18"/>
                <a:gd name="T27" fmla="*/ 4 h 17"/>
                <a:gd name="T28" fmla="*/ 4 w 18"/>
                <a:gd name="T29" fmla="*/ 1 h 17"/>
                <a:gd name="T30" fmla="*/ 14 w 18"/>
                <a:gd name="T31" fmla="*/ 1 h 17"/>
                <a:gd name="T32" fmla="*/ 16 w 18"/>
                <a:gd name="T33" fmla="*/ 4 h 17"/>
                <a:gd name="T34" fmla="*/ 16 w 18"/>
                <a:gd name="T35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7">
                  <a:moveTo>
                    <a:pt x="1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7"/>
                    <a:pt x="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6"/>
                    <a:pt x="18" y="1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2"/>
                    <a:pt x="16" y="0"/>
                    <a:pt x="14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6"/>
                    <a:pt x="1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6"/>
                    <a:pt x="2" y="15"/>
                    <a:pt x="2" y="1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6" y="2"/>
                    <a:pt x="16" y="4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Oval 35">
              <a:extLst>
                <a:ext uri="{FF2B5EF4-FFF2-40B4-BE49-F238E27FC236}">
                  <a16:creationId xmlns:a16="http://schemas.microsoft.com/office/drawing/2014/main" id="{771E091E-19AF-40F9-A846-7FA7405FD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2413" y="2662238"/>
              <a:ext cx="58738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36">
              <a:extLst>
                <a:ext uri="{FF2B5EF4-FFF2-40B4-BE49-F238E27FC236}">
                  <a16:creationId xmlns:a16="http://schemas.microsoft.com/office/drawing/2014/main" id="{556769EE-C083-482C-A3FE-9CB99B3AC3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4475" y="2657475"/>
              <a:ext cx="71438" cy="71438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2 h 16"/>
                <a:gd name="T12" fmla="*/ 4 w 16"/>
                <a:gd name="T13" fmla="*/ 8 h 16"/>
                <a:gd name="T14" fmla="*/ 8 w 16"/>
                <a:gd name="T15" fmla="*/ 3 h 16"/>
                <a:gd name="T16" fmla="*/ 13 w 16"/>
                <a:gd name="T17" fmla="*/ 8 h 16"/>
                <a:gd name="T18" fmla="*/ 8 w 16"/>
                <a:gd name="T1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4" y="0"/>
                    <a:pt x="0" y="3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3" y="16"/>
                    <a:pt x="16" y="12"/>
                    <a:pt x="16" y="8"/>
                  </a:cubicBezTo>
                  <a:cubicBezTo>
                    <a:pt x="16" y="3"/>
                    <a:pt x="13" y="0"/>
                    <a:pt x="8" y="0"/>
                  </a:cubicBezTo>
                  <a:close/>
                  <a:moveTo>
                    <a:pt x="8" y="12"/>
                  </a:moveTo>
                  <a:cubicBezTo>
                    <a:pt x="6" y="12"/>
                    <a:pt x="4" y="10"/>
                    <a:pt x="4" y="8"/>
                  </a:cubicBezTo>
                  <a:cubicBezTo>
                    <a:pt x="4" y="5"/>
                    <a:pt x="6" y="3"/>
                    <a:pt x="8" y="3"/>
                  </a:cubicBezTo>
                  <a:cubicBezTo>
                    <a:pt x="11" y="3"/>
                    <a:pt x="13" y="5"/>
                    <a:pt x="13" y="8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Oval 37">
              <a:extLst>
                <a:ext uri="{FF2B5EF4-FFF2-40B4-BE49-F238E27FC236}">
                  <a16:creationId xmlns:a16="http://schemas.microsoft.com/office/drawing/2014/main" id="{40D84D21-4F1B-4774-BFAA-2CFEBBE7A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3800" y="2795588"/>
              <a:ext cx="84138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38">
              <a:extLst>
                <a:ext uri="{FF2B5EF4-FFF2-40B4-BE49-F238E27FC236}">
                  <a16:creationId xmlns:a16="http://schemas.microsoft.com/office/drawing/2014/main" id="{53773C10-A128-4C1F-A663-80A1B7D867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39038" y="2790825"/>
              <a:ext cx="93663" cy="93663"/>
            </a:xfrm>
            <a:custGeom>
              <a:avLst/>
              <a:gdLst>
                <a:gd name="T0" fmla="*/ 11 w 21"/>
                <a:gd name="T1" fmla="*/ 0 h 21"/>
                <a:gd name="T2" fmla="*/ 0 w 21"/>
                <a:gd name="T3" fmla="*/ 11 h 21"/>
                <a:gd name="T4" fmla="*/ 11 w 21"/>
                <a:gd name="T5" fmla="*/ 21 h 21"/>
                <a:gd name="T6" fmla="*/ 21 w 21"/>
                <a:gd name="T7" fmla="*/ 11 h 21"/>
                <a:gd name="T8" fmla="*/ 11 w 21"/>
                <a:gd name="T9" fmla="*/ 0 h 21"/>
                <a:gd name="T10" fmla="*/ 11 w 21"/>
                <a:gd name="T11" fmla="*/ 18 h 21"/>
                <a:gd name="T12" fmla="*/ 3 w 21"/>
                <a:gd name="T13" fmla="*/ 11 h 21"/>
                <a:gd name="T14" fmla="*/ 11 w 21"/>
                <a:gd name="T15" fmla="*/ 3 h 21"/>
                <a:gd name="T16" fmla="*/ 19 w 21"/>
                <a:gd name="T17" fmla="*/ 11 h 21"/>
                <a:gd name="T18" fmla="*/ 11 w 21"/>
                <a:gd name="T1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1"/>
                    <a:pt x="11" y="21"/>
                  </a:cubicBezTo>
                  <a:cubicBezTo>
                    <a:pt x="17" y="21"/>
                    <a:pt x="21" y="17"/>
                    <a:pt x="21" y="11"/>
                  </a:cubicBezTo>
                  <a:cubicBezTo>
                    <a:pt x="21" y="5"/>
                    <a:pt x="17" y="0"/>
                    <a:pt x="11" y="0"/>
                  </a:cubicBezTo>
                  <a:close/>
                  <a:moveTo>
                    <a:pt x="11" y="18"/>
                  </a:moveTo>
                  <a:cubicBezTo>
                    <a:pt x="6" y="18"/>
                    <a:pt x="3" y="15"/>
                    <a:pt x="3" y="11"/>
                  </a:cubicBezTo>
                  <a:cubicBezTo>
                    <a:pt x="3" y="6"/>
                    <a:pt x="6" y="3"/>
                    <a:pt x="11" y="3"/>
                  </a:cubicBezTo>
                  <a:cubicBezTo>
                    <a:pt x="15" y="3"/>
                    <a:pt x="19" y="6"/>
                    <a:pt x="19" y="11"/>
                  </a:cubicBezTo>
                  <a:cubicBezTo>
                    <a:pt x="19" y="15"/>
                    <a:pt x="15" y="18"/>
                    <a:pt x="1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39">
              <a:extLst>
                <a:ext uri="{FF2B5EF4-FFF2-40B4-BE49-F238E27FC236}">
                  <a16:creationId xmlns:a16="http://schemas.microsoft.com/office/drawing/2014/main" id="{C7065F99-35E0-4A57-9856-DC5CC2A9E3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6338" y="2232025"/>
              <a:ext cx="200025" cy="200025"/>
            </a:xfrm>
            <a:custGeom>
              <a:avLst/>
              <a:gdLst>
                <a:gd name="T0" fmla="*/ 37 w 45"/>
                <a:gd name="T1" fmla="*/ 0 h 45"/>
                <a:gd name="T2" fmla="*/ 9 w 45"/>
                <a:gd name="T3" fmla="*/ 0 h 45"/>
                <a:gd name="T4" fmla="*/ 0 w 45"/>
                <a:gd name="T5" fmla="*/ 9 h 45"/>
                <a:gd name="T6" fmla="*/ 0 w 45"/>
                <a:gd name="T7" fmla="*/ 36 h 45"/>
                <a:gd name="T8" fmla="*/ 9 w 45"/>
                <a:gd name="T9" fmla="*/ 45 h 45"/>
                <a:gd name="T10" fmla="*/ 37 w 45"/>
                <a:gd name="T11" fmla="*/ 45 h 45"/>
                <a:gd name="T12" fmla="*/ 45 w 45"/>
                <a:gd name="T13" fmla="*/ 36 h 45"/>
                <a:gd name="T14" fmla="*/ 45 w 45"/>
                <a:gd name="T15" fmla="*/ 9 h 45"/>
                <a:gd name="T16" fmla="*/ 37 w 45"/>
                <a:gd name="T17" fmla="*/ 0 h 45"/>
                <a:gd name="T18" fmla="*/ 44 w 45"/>
                <a:gd name="T19" fmla="*/ 36 h 45"/>
                <a:gd name="T20" fmla="*/ 37 w 45"/>
                <a:gd name="T21" fmla="*/ 44 h 45"/>
                <a:gd name="T22" fmla="*/ 9 w 45"/>
                <a:gd name="T23" fmla="*/ 44 h 45"/>
                <a:gd name="T24" fmla="*/ 2 w 45"/>
                <a:gd name="T25" fmla="*/ 36 h 45"/>
                <a:gd name="T26" fmla="*/ 2 w 45"/>
                <a:gd name="T27" fmla="*/ 9 h 45"/>
                <a:gd name="T28" fmla="*/ 9 w 45"/>
                <a:gd name="T29" fmla="*/ 2 h 45"/>
                <a:gd name="T30" fmla="*/ 37 w 45"/>
                <a:gd name="T31" fmla="*/ 2 h 45"/>
                <a:gd name="T32" fmla="*/ 44 w 45"/>
                <a:gd name="T33" fmla="*/ 9 h 45"/>
                <a:gd name="T34" fmla="*/ 44 w 45"/>
                <a:gd name="T35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5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1"/>
                    <a:pt x="4" y="45"/>
                    <a:pt x="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1" y="45"/>
                    <a:pt x="45" y="41"/>
                    <a:pt x="45" y="36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7" y="0"/>
                  </a:cubicBezTo>
                  <a:close/>
                  <a:moveTo>
                    <a:pt x="44" y="36"/>
                  </a:moveTo>
                  <a:cubicBezTo>
                    <a:pt x="44" y="40"/>
                    <a:pt x="41" y="44"/>
                    <a:pt x="37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0"/>
                    <a:pt x="2" y="36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1" y="2"/>
                    <a:pt x="44" y="5"/>
                    <a:pt x="44" y="9"/>
                  </a:cubicBezTo>
                  <a:lnTo>
                    <a:pt x="44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40">
              <a:extLst>
                <a:ext uri="{FF2B5EF4-FFF2-40B4-BE49-F238E27FC236}">
                  <a16:creationId xmlns:a16="http://schemas.microsoft.com/office/drawing/2014/main" id="{60D830AC-E28D-4BA8-939C-D84321AEEE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8113" y="2286000"/>
              <a:ext cx="284163" cy="284163"/>
            </a:xfrm>
            <a:custGeom>
              <a:avLst/>
              <a:gdLst>
                <a:gd name="T0" fmla="*/ 52 w 64"/>
                <a:gd name="T1" fmla="*/ 0 h 64"/>
                <a:gd name="T2" fmla="*/ 12 w 64"/>
                <a:gd name="T3" fmla="*/ 0 h 64"/>
                <a:gd name="T4" fmla="*/ 0 w 64"/>
                <a:gd name="T5" fmla="*/ 12 h 64"/>
                <a:gd name="T6" fmla="*/ 0 w 64"/>
                <a:gd name="T7" fmla="*/ 53 h 64"/>
                <a:gd name="T8" fmla="*/ 12 w 64"/>
                <a:gd name="T9" fmla="*/ 64 h 64"/>
                <a:gd name="T10" fmla="*/ 52 w 64"/>
                <a:gd name="T11" fmla="*/ 64 h 64"/>
                <a:gd name="T12" fmla="*/ 64 w 64"/>
                <a:gd name="T13" fmla="*/ 53 h 64"/>
                <a:gd name="T14" fmla="*/ 64 w 64"/>
                <a:gd name="T15" fmla="*/ 12 h 64"/>
                <a:gd name="T16" fmla="*/ 52 w 64"/>
                <a:gd name="T17" fmla="*/ 0 h 64"/>
                <a:gd name="T18" fmla="*/ 62 w 64"/>
                <a:gd name="T19" fmla="*/ 53 h 64"/>
                <a:gd name="T20" fmla="*/ 52 w 64"/>
                <a:gd name="T21" fmla="*/ 63 h 64"/>
                <a:gd name="T22" fmla="*/ 12 w 64"/>
                <a:gd name="T23" fmla="*/ 63 h 64"/>
                <a:gd name="T24" fmla="*/ 1 w 64"/>
                <a:gd name="T25" fmla="*/ 53 h 64"/>
                <a:gd name="T26" fmla="*/ 1 w 64"/>
                <a:gd name="T27" fmla="*/ 12 h 64"/>
                <a:gd name="T28" fmla="*/ 12 w 64"/>
                <a:gd name="T29" fmla="*/ 2 h 64"/>
                <a:gd name="T30" fmla="*/ 52 w 64"/>
                <a:gd name="T31" fmla="*/ 2 h 64"/>
                <a:gd name="T32" fmla="*/ 62 w 64"/>
                <a:gd name="T33" fmla="*/ 12 h 64"/>
                <a:gd name="T34" fmla="*/ 62 w 64"/>
                <a:gd name="T35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" h="64">
                  <a:moveTo>
                    <a:pt x="5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9"/>
                    <a:pt x="5" y="64"/>
                    <a:pt x="12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8" y="64"/>
                    <a:pt x="64" y="59"/>
                    <a:pt x="64" y="53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6"/>
                    <a:pt x="58" y="0"/>
                    <a:pt x="52" y="0"/>
                  </a:cubicBezTo>
                  <a:close/>
                  <a:moveTo>
                    <a:pt x="62" y="53"/>
                  </a:moveTo>
                  <a:cubicBezTo>
                    <a:pt x="62" y="58"/>
                    <a:pt x="57" y="63"/>
                    <a:pt x="52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6" y="63"/>
                    <a:pt x="1" y="58"/>
                    <a:pt x="1" y="5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6" y="2"/>
                    <a:pt x="1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7" y="2"/>
                    <a:pt x="62" y="7"/>
                    <a:pt x="62" y="12"/>
                  </a:cubicBezTo>
                  <a:lnTo>
                    <a:pt x="62" y="5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41">
              <a:extLst>
                <a:ext uri="{FF2B5EF4-FFF2-40B4-BE49-F238E27FC236}">
                  <a16:creationId xmlns:a16="http://schemas.microsoft.com/office/drawing/2014/main" id="{70E3A2C3-F808-4747-93E1-0249EB75A2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59375" y="2481263"/>
              <a:ext cx="209550" cy="207963"/>
            </a:xfrm>
            <a:custGeom>
              <a:avLst/>
              <a:gdLst>
                <a:gd name="T0" fmla="*/ 38 w 47"/>
                <a:gd name="T1" fmla="*/ 0 h 47"/>
                <a:gd name="T2" fmla="*/ 9 w 47"/>
                <a:gd name="T3" fmla="*/ 0 h 47"/>
                <a:gd name="T4" fmla="*/ 0 w 47"/>
                <a:gd name="T5" fmla="*/ 9 h 47"/>
                <a:gd name="T6" fmla="*/ 0 w 47"/>
                <a:gd name="T7" fmla="*/ 38 h 47"/>
                <a:gd name="T8" fmla="*/ 9 w 47"/>
                <a:gd name="T9" fmla="*/ 47 h 47"/>
                <a:gd name="T10" fmla="*/ 38 w 47"/>
                <a:gd name="T11" fmla="*/ 47 h 47"/>
                <a:gd name="T12" fmla="*/ 47 w 47"/>
                <a:gd name="T13" fmla="*/ 38 h 47"/>
                <a:gd name="T14" fmla="*/ 47 w 47"/>
                <a:gd name="T15" fmla="*/ 9 h 47"/>
                <a:gd name="T16" fmla="*/ 38 w 47"/>
                <a:gd name="T17" fmla="*/ 0 h 47"/>
                <a:gd name="T18" fmla="*/ 46 w 47"/>
                <a:gd name="T19" fmla="*/ 38 h 47"/>
                <a:gd name="T20" fmla="*/ 38 w 47"/>
                <a:gd name="T21" fmla="*/ 46 h 47"/>
                <a:gd name="T22" fmla="*/ 9 w 47"/>
                <a:gd name="T23" fmla="*/ 46 h 47"/>
                <a:gd name="T24" fmla="*/ 1 w 47"/>
                <a:gd name="T25" fmla="*/ 38 h 47"/>
                <a:gd name="T26" fmla="*/ 1 w 47"/>
                <a:gd name="T27" fmla="*/ 9 h 47"/>
                <a:gd name="T28" fmla="*/ 9 w 47"/>
                <a:gd name="T29" fmla="*/ 1 h 47"/>
                <a:gd name="T30" fmla="*/ 38 w 47"/>
                <a:gd name="T31" fmla="*/ 1 h 47"/>
                <a:gd name="T32" fmla="*/ 46 w 47"/>
                <a:gd name="T33" fmla="*/ 9 h 47"/>
                <a:gd name="T34" fmla="*/ 46 w 47"/>
                <a:gd name="T35" fmla="*/ 3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47">
                  <a:moveTo>
                    <a:pt x="3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3"/>
                    <a:pt x="4" y="47"/>
                    <a:pt x="9" y="47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43" y="47"/>
                    <a:pt x="47" y="43"/>
                    <a:pt x="47" y="38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4"/>
                    <a:pt x="43" y="0"/>
                    <a:pt x="38" y="0"/>
                  </a:cubicBezTo>
                  <a:close/>
                  <a:moveTo>
                    <a:pt x="46" y="38"/>
                  </a:moveTo>
                  <a:cubicBezTo>
                    <a:pt x="46" y="43"/>
                    <a:pt x="42" y="46"/>
                    <a:pt x="38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1" y="43"/>
                    <a:pt x="1" y="3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4" y="1"/>
                    <a:pt x="9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42" y="1"/>
                    <a:pt x="46" y="5"/>
                    <a:pt x="46" y="9"/>
                  </a:cubicBezTo>
                  <a:lnTo>
                    <a:pt x="46" y="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42">
              <a:extLst>
                <a:ext uri="{FF2B5EF4-FFF2-40B4-BE49-F238E27FC236}">
                  <a16:creationId xmlns:a16="http://schemas.microsoft.com/office/drawing/2014/main" id="{D9F57DEB-BEDD-4EE5-A27D-DD0068EE99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29213" y="2382838"/>
              <a:ext cx="146050" cy="146050"/>
            </a:xfrm>
            <a:custGeom>
              <a:avLst/>
              <a:gdLst>
                <a:gd name="T0" fmla="*/ 26 w 33"/>
                <a:gd name="T1" fmla="*/ 0 h 33"/>
                <a:gd name="T2" fmla="*/ 7 w 33"/>
                <a:gd name="T3" fmla="*/ 0 h 33"/>
                <a:gd name="T4" fmla="*/ 0 w 33"/>
                <a:gd name="T5" fmla="*/ 7 h 33"/>
                <a:gd name="T6" fmla="*/ 0 w 33"/>
                <a:gd name="T7" fmla="*/ 27 h 33"/>
                <a:gd name="T8" fmla="*/ 7 w 33"/>
                <a:gd name="T9" fmla="*/ 33 h 33"/>
                <a:gd name="T10" fmla="*/ 26 w 33"/>
                <a:gd name="T11" fmla="*/ 33 h 33"/>
                <a:gd name="T12" fmla="*/ 33 w 33"/>
                <a:gd name="T13" fmla="*/ 27 h 33"/>
                <a:gd name="T14" fmla="*/ 33 w 33"/>
                <a:gd name="T15" fmla="*/ 7 h 33"/>
                <a:gd name="T16" fmla="*/ 26 w 33"/>
                <a:gd name="T17" fmla="*/ 0 h 33"/>
                <a:gd name="T18" fmla="*/ 31 w 33"/>
                <a:gd name="T19" fmla="*/ 27 h 33"/>
                <a:gd name="T20" fmla="*/ 26 w 33"/>
                <a:gd name="T21" fmla="*/ 31 h 33"/>
                <a:gd name="T22" fmla="*/ 7 w 33"/>
                <a:gd name="T23" fmla="*/ 31 h 33"/>
                <a:gd name="T24" fmla="*/ 2 w 33"/>
                <a:gd name="T25" fmla="*/ 27 h 33"/>
                <a:gd name="T26" fmla="*/ 2 w 33"/>
                <a:gd name="T27" fmla="*/ 7 h 33"/>
                <a:gd name="T28" fmla="*/ 7 w 33"/>
                <a:gd name="T29" fmla="*/ 3 h 33"/>
                <a:gd name="T30" fmla="*/ 26 w 33"/>
                <a:gd name="T31" fmla="*/ 3 h 33"/>
                <a:gd name="T32" fmla="*/ 31 w 33"/>
                <a:gd name="T33" fmla="*/ 7 h 33"/>
                <a:gd name="T34" fmla="*/ 31 w 33"/>
                <a:gd name="T3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3" y="33"/>
                    <a:pt x="7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7"/>
                  </a:moveTo>
                  <a:cubicBezTo>
                    <a:pt x="31" y="29"/>
                    <a:pt x="29" y="31"/>
                    <a:pt x="26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4" y="31"/>
                    <a:pt x="2" y="29"/>
                    <a:pt x="2" y="2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5"/>
                    <a:pt x="4" y="3"/>
                    <a:pt x="7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9" y="3"/>
                    <a:pt x="31" y="5"/>
                    <a:pt x="31" y="7"/>
                  </a:cubicBezTo>
                  <a:lnTo>
                    <a:pt x="31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43">
              <a:extLst>
                <a:ext uri="{FF2B5EF4-FFF2-40B4-BE49-F238E27FC236}">
                  <a16:creationId xmlns:a16="http://schemas.microsoft.com/office/drawing/2014/main" id="{8A63633D-69AB-4536-AA50-8BBB916626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1775" y="2422525"/>
              <a:ext cx="88900" cy="88900"/>
            </a:xfrm>
            <a:custGeom>
              <a:avLst/>
              <a:gdLst>
                <a:gd name="T0" fmla="*/ 16 w 20"/>
                <a:gd name="T1" fmla="*/ 0 h 20"/>
                <a:gd name="T2" fmla="*/ 4 w 20"/>
                <a:gd name="T3" fmla="*/ 0 h 20"/>
                <a:gd name="T4" fmla="*/ 0 w 20"/>
                <a:gd name="T5" fmla="*/ 5 h 20"/>
                <a:gd name="T6" fmla="*/ 0 w 20"/>
                <a:gd name="T7" fmla="*/ 16 h 20"/>
                <a:gd name="T8" fmla="*/ 4 w 20"/>
                <a:gd name="T9" fmla="*/ 20 h 20"/>
                <a:gd name="T10" fmla="*/ 16 w 20"/>
                <a:gd name="T11" fmla="*/ 20 h 20"/>
                <a:gd name="T12" fmla="*/ 20 w 20"/>
                <a:gd name="T13" fmla="*/ 16 h 20"/>
                <a:gd name="T14" fmla="*/ 20 w 20"/>
                <a:gd name="T15" fmla="*/ 5 h 20"/>
                <a:gd name="T16" fmla="*/ 16 w 20"/>
                <a:gd name="T17" fmla="*/ 0 h 20"/>
                <a:gd name="T18" fmla="*/ 18 w 20"/>
                <a:gd name="T19" fmla="*/ 16 h 20"/>
                <a:gd name="T20" fmla="*/ 16 w 20"/>
                <a:gd name="T21" fmla="*/ 19 h 20"/>
                <a:gd name="T22" fmla="*/ 4 w 20"/>
                <a:gd name="T23" fmla="*/ 19 h 20"/>
                <a:gd name="T24" fmla="*/ 1 w 20"/>
                <a:gd name="T25" fmla="*/ 16 h 20"/>
                <a:gd name="T26" fmla="*/ 1 w 20"/>
                <a:gd name="T27" fmla="*/ 5 h 20"/>
                <a:gd name="T28" fmla="*/ 4 w 20"/>
                <a:gd name="T29" fmla="*/ 2 h 20"/>
                <a:gd name="T30" fmla="*/ 16 w 20"/>
                <a:gd name="T31" fmla="*/ 2 h 20"/>
                <a:gd name="T32" fmla="*/ 18 w 20"/>
                <a:gd name="T33" fmla="*/ 5 h 20"/>
                <a:gd name="T34" fmla="*/ 18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2" y="20"/>
                    <a:pt x="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8" y="20"/>
                    <a:pt x="20" y="19"/>
                    <a:pt x="20" y="1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  <a:moveTo>
                    <a:pt x="18" y="16"/>
                  </a:moveTo>
                  <a:cubicBezTo>
                    <a:pt x="18" y="18"/>
                    <a:pt x="17" y="19"/>
                    <a:pt x="16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9"/>
                    <a:pt x="1" y="18"/>
                    <a:pt x="1" y="1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2"/>
                    <a:pt x="4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5"/>
                  </a:cubicBezTo>
                  <a:lnTo>
                    <a:pt x="18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44">
              <a:extLst>
                <a:ext uri="{FF2B5EF4-FFF2-40B4-BE49-F238E27FC236}">
                  <a16:creationId xmlns:a16="http://schemas.microsoft.com/office/drawing/2014/main" id="{64450C58-50C0-4686-9BEA-515A7A3A85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8250" y="2609850"/>
              <a:ext cx="169863" cy="168275"/>
            </a:xfrm>
            <a:custGeom>
              <a:avLst/>
              <a:gdLst>
                <a:gd name="T0" fmla="*/ 31 w 38"/>
                <a:gd name="T1" fmla="*/ 0 h 38"/>
                <a:gd name="T2" fmla="*/ 7 w 38"/>
                <a:gd name="T3" fmla="*/ 0 h 38"/>
                <a:gd name="T4" fmla="*/ 0 w 38"/>
                <a:gd name="T5" fmla="*/ 8 h 38"/>
                <a:gd name="T6" fmla="*/ 0 w 38"/>
                <a:gd name="T7" fmla="*/ 31 h 38"/>
                <a:gd name="T8" fmla="*/ 7 w 38"/>
                <a:gd name="T9" fmla="*/ 38 h 38"/>
                <a:gd name="T10" fmla="*/ 31 w 38"/>
                <a:gd name="T11" fmla="*/ 38 h 38"/>
                <a:gd name="T12" fmla="*/ 38 w 38"/>
                <a:gd name="T13" fmla="*/ 31 h 38"/>
                <a:gd name="T14" fmla="*/ 38 w 38"/>
                <a:gd name="T15" fmla="*/ 8 h 38"/>
                <a:gd name="T16" fmla="*/ 31 w 38"/>
                <a:gd name="T17" fmla="*/ 0 h 38"/>
                <a:gd name="T18" fmla="*/ 36 w 38"/>
                <a:gd name="T19" fmla="*/ 31 h 38"/>
                <a:gd name="T20" fmla="*/ 31 w 38"/>
                <a:gd name="T21" fmla="*/ 37 h 38"/>
                <a:gd name="T22" fmla="*/ 7 w 38"/>
                <a:gd name="T23" fmla="*/ 37 h 38"/>
                <a:gd name="T24" fmla="*/ 1 w 38"/>
                <a:gd name="T25" fmla="*/ 31 h 38"/>
                <a:gd name="T26" fmla="*/ 1 w 38"/>
                <a:gd name="T27" fmla="*/ 8 h 38"/>
                <a:gd name="T28" fmla="*/ 7 w 38"/>
                <a:gd name="T29" fmla="*/ 2 h 38"/>
                <a:gd name="T30" fmla="*/ 31 w 38"/>
                <a:gd name="T31" fmla="*/ 2 h 38"/>
                <a:gd name="T32" fmla="*/ 36 w 38"/>
                <a:gd name="T33" fmla="*/ 8 h 38"/>
                <a:gd name="T34" fmla="*/ 36 w 38"/>
                <a:gd name="T35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8">
                  <a:moveTo>
                    <a:pt x="31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5"/>
                    <a:pt x="3" y="38"/>
                    <a:pt x="7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5" y="38"/>
                    <a:pt x="38" y="35"/>
                    <a:pt x="38" y="31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4"/>
                    <a:pt x="35" y="0"/>
                    <a:pt x="31" y="0"/>
                  </a:cubicBezTo>
                  <a:close/>
                  <a:moveTo>
                    <a:pt x="36" y="31"/>
                  </a:moveTo>
                  <a:cubicBezTo>
                    <a:pt x="36" y="34"/>
                    <a:pt x="34" y="37"/>
                    <a:pt x="31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4" y="37"/>
                    <a:pt x="1" y="34"/>
                    <a:pt x="1" y="31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5"/>
                    <a:pt x="4" y="2"/>
                    <a:pt x="7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4" y="2"/>
                    <a:pt x="36" y="5"/>
                    <a:pt x="36" y="8"/>
                  </a:cubicBezTo>
                  <a:lnTo>
                    <a:pt x="36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45">
              <a:extLst>
                <a:ext uri="{FF2B5EF4-FFF2-40B4-BE49-F238E27FC236}">
                  <a16:creationId xmlns:a16="http://schemas.microsoft.com/office/drawing/2014/main" id="{D64AF61B-4F35-4635-807E-441FDC3473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3189288"/>
              <a:ext cx="268288" cy="266700"/>
            </a:xfrm>
            <a:custGeom>
              <a:avLst/>
              <a:gdLst>
                <a:gd name="T0" fmla="*/ 49 w 60"/>
                <a:gd name="T1" fmla="*/ 0 h 60"/>
                <a:gd name="T2" fmla="*/ 12 w 60"/>
                <a:gd name="T3" fmla="*/ 0 h 60"/>
                <a:gd name="T4" fmla="*/ 0 w 60"/>
                <a:gd name="T5" fmla="*/ 11 h 60"/>
                <a:gd name="T6" fmla="*/ 0 w 60"/>
                <a:gd name="T7" fmla="*/ 48 h 60"/>
                <a:gd name="T8" fmla="*/ 12 w 60"/>
                <a:gd name="T9" fmla="*/ 60 h 60"/>
                <a:gd name="T10" fmla="*/ 49 w 60"/>
                <a:gd name="T11" fmla="*/ 60 h 60"/>
                <a:gd name="T12" fmla="*/ 60 w 60"/>
                <a:gd name="T13" fmla="*/ 48 h 60"/>
                <a:gd name="T14" fmla="*/ 60 w 60"/>
                <a:gd name="T15" fmla="*/ 11 h 60"/>
                <a:gd name="T16" fmla="*/ 49 w 60"/>
                <a:gd name="T17" fmla="*/ 0 h 60"/>
                <a:gd name="T18" fmla="*/ 58 w 60"/>
                <a:gd name="T19" fmla="*/ 48 h 60"/>
                <a:gd name="T20" fmla="*/ 49 w 60"/>
                <a:gd name="T21" fmla="*/ 57 h 60"/>
                <a:gd name="T22" fmla="*/ 12 w 60"/>
                <a:gd name="T23" fmla="*/ 57 h 60"/>
                <a:gd name="T24" fmla="*/ 3 w 60"/>
                <a:gd name="T25" fmla="*/ 48 h 60"/>
                <a:gd name="T26" fmla="*/ 3 w 60"/>
                <a:gd name="T27" fmla="*/ 11 h 60"/>
                <a:gd name="T28" fmla="*/ 12 w 60"/>
                <a:gd name="T29" fmla="*/ 2 h 60"/>
                <a:gd name="T30" fmla="*/ 49 w 60"/>
                <a:gd name="T31" fmla="*/ 2 h 60"/>
                <a:gd name="T32" fmla="*/ 58 w 60"/>
                <a:gd name="T33" fmla="*/ 11 h 60"/>
                <a:gd name="T34" fmla="*/ 58 w 60"/>
                <a:gd name="T35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60">
                  <a:moveTo>
                    <a:pt x="49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4"/>
                    <a:pt x="5" y="60"/>
                    <a:pt x="12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5" y="60"/>
                    <a:pt x="60" y="54"/>
                    <a:pt x="60" y="48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5"/>
                    <a:pt x="55" y="0"/>
                    <a:pt x="49" y="0"/>
                  </a:cubicBezTo>
                  <a:close/>
                  <a:moveTo>
                    <a:pt x="58" y="48"/>
                  </a:moveTo>
                  <a:cubicBezTo>
                    <a:pt x="58" y="53"/>
                    <a:pt x="54" y="57"/>
                    <a:pt x="49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7" y="57"/>
                    <a:pt x="3" y="53"/>
                    <a:pt x="3" y="48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6"/>
                    <a:pt x="7" y="2"/>
                    <a:pt x="12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4" y="2"/>
                    <a:pt x="58" y="6"/>
                    <a:pt x="58" y="11"/>
                  </a:cubicBezTo>
                  <a:lnTo>
                    <a:pt x="58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46">
              <a:extLst>
                <a:ext uri="{FF2B5EF4-FFF2-40B4-BE49-F238E27FC236}">
                  <a16:creationId xmlns:a16="http://schemas.microsoft.com/office/drawing/2014/main" id="{B7F19183-48BD-4444-A508-300C1B56C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07013" y="3228975"/>
              <a:ext cx="311150" cy="306388"/>
            </a:xfrm>
            <a:custGeom>
              <a:avLst/>
              <a:gdLst>
                <a:gd name="T0" fmla="*/ 57 w 70"/>
                <a:gd name="T1" fmla="*/ 0 h 69"/>
                <a:gd name="T2" fmla="*/ 13 w 70"/>
                <a:gd name="T3" fmla="*/ 0 h 69"/>
                <a:gd name="T4" fmla="*/ 0 w 70"/>
                <a:gd name="T5" fmla="*/ 13 h 69"/>
                <a:gd name="T6" fmla="*/ 0 w 70"/>
                <a:gd name="T7" fmla="*/ 56 h 69"/>
                <a:gd name="T8" fmla="*/ 13 w 70"/>
                <a:gd name="T9" fmla="*/ 69 h 69"/>
                <a:gd name="T10" fmla="*/ 57 w 70"/>
                <a:gd name="T11" fmla="*/ 69 h 69"/>
                <a:gd name="T12" fmla="*/ 70 w 70"/>
                <a:gd name="T13" fmla="*/ 56 h 69"/>
                <a:gd name="T14" fmla="*/ 70 w 70"/>
                <a:gd name="T15" fmla="*/ 13 h 69"/>
                <a:gd name="T16" fmla="*/ 57 w 70"/>
                <a:gd name="T17" fmla="*/ 0 h 69"/>
                <a:gd name="T18" fmla="*/ 68 w 70"/>
                <a:gd name="T19" fmla="*/ 56 h 69"/>
                <a:gd name="T20" fmla="*/ 57 w 70"/>
                <a:gd name="T21" fmla="*/ 68 h 69"/>
                <a:gd name="T22" fmla="*/ 13 w 70"/>
                <a:gd name="T23" fmla="*/ 68 h 69"/>
                <a:gd name="T24" fmla="*/ 2 w 70"/>
                <a:gd name="T25" fmla="*/ 56 h 69"/>
                <a:gd name="T26" fmla="*/ 2 w 70"/>
                <a:gd name="T27" fmla="*/ 13 h 69"/>
                <a:gd name="T28" fmla="*/ 13 w 70"/>
                <a:gd name="T29" fmla="*/ 1 h 69"/>
                <a:gd name="T30" fmla="*/ 57 w 70"/>
                <a:gd name="T31" fmla="*/ 1 h 69"/>
                <a:gd name="T32" fmla="*/ 68 w 70"/>
                <a:gd name="T33" fmla="*/ 13 h 69"/>
                <a:gd name="T34" fmla="*/ 68 w 70"/>
                <a:gd name="T35" fmla="*/ 5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0" h="69">
                  <a:moveTo>
                    <a:pt x="57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4"/>
                    <a:pt x="6" y="69"/>
                    <a:pt x="13" y="69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64" y="69"/>
                    <a:pt x="70" y="64"/>
                    <a:pt x="70" y="56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0" y="6"/>
                    <a:pt x="64" y="0"/>
                    <a:pt x="57" y="0"/>
                  </a:cubicBezTo>
                  <a:close/>
                  <a:moveTo>
                    <a:pt x="68" y="56"/>
                  </a:moveTo>
                  <a:cubicBezTo>
                    <a:pt x="68" y="63"/>
                    <a:pt x="63" y="68"/>
                    <a:pt x="57" y="68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7" y="68"/>
                    <a:pt x="2" y="63"/>
                    <a:pt x="2" y="56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6"/>
                    <a:pt x="7" y="1"/>
                    <a:pt x="13" y="1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63" y="1"/>
                    <a:pt x="68" y="6"/>
                    <a:pt x="68" y="13"/>
                  </a:cubicBezTo>
                  <a:lnTo>
                    <a:pt x="68" y="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47">
              <a:extLst>
                <a:ext uri="{FF2B5EF4-FFF2-40B4-BE49-F238E27FC236}">
                  <a16:creationId xmlns:a16="http://schemas.microsoft.com/office/drawing/2014/main" id="{58897BEA-6C09-4387-A3F4-2607D092F9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2450" y="3035300"/>
              <a:ext cx="204788" cy="203200"/>
            </a:xfrm>
            <a:custGeom>
              <a:avLst/>
              <a:gdLst>
                <a:gd name="T0" fmla="*/ 37 w 46"/>
                <a:gd name="T1" fmla="*/ 0 h 46"/>
                <a:gd name="T2" fmla="*/ 8 w 46"/>
                <a:gd name="T3" fmla="*/ 0 h 46"/>
                <a:gd name="T4" fmla="*/ 0 w 46"/>
                <a:gd name="T5" fmla="*/ 8 h 46"/>
                <a:gd name="T6" fmla="*/ 0 w 46"/>
                <a:gd name="T7" fmla="*/ 37 h 46"/>
                <a:gd name="T8" fmla="*/ 8 w 46"/>
                <a:gd name="T9" fmla="*/ 46 h 46"/>
                <a:gd name="T10" fmla="*/ 37 w 46"/>
                <a:gd name="T11" fmla="*/ 46 h 46"/>
                <a:gd name="T12" fmla="*/ 46 w 46"/>
                <a:gd name="T13" fmla="*/ 37 h 46"/>
                <a:gd name="T14" fmla="*/ 46 w 46"/>
                <a:gd name="T15" fmla="*/ 8 h 46"/>
                <a:gd name="T16" fmla="*/ 37 w 46"/>
                <a:gd name="T17" fmla="*/ 0 h 46"/>
                <a:gd name="T18" fmla="*/ 44 w 46"/>
                <a:gd name="T19" fmla="*/ 37 h 46"/>
                <a:gd name="T20" fmla="*/ 37 w 46"/>
                <a:gd name="T21" fmla="*/ 44 h 46"/>
                <a:gd name="T22" fmla="*/ 8 w 46"/>
                <a:gd name="T23" fmla="*/ 44 h 46"/>
                <a:gd name="T24" fmla="*/ 1 w 46"/>
                <a:gd name="T25" fmla="*/ 37 h 46"/>
                <a:gd name="T26" fmla="*/ 1 w 46"/>
                <a:gd name="T27" fmla="*/ 8 h 46"/>
                <a:gd name="T28" fmla="*/ 8 w 46"/>
                <a:gd name="T29" fmla="*/ 1 h 46"/>
                <a:gd name="T30" fmla="*/ 37 w 46"/>
                <a:gd name="T31" fmla="*/ 1 h 46"/>
                <a:gd name="T32" fmla="*/ 44 w 46"/>
                <a:gd name="T33" fmla="*/ 8 h 46"/>
                <a:gd name="T34" fmla="*/ 44 w 46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6">
                  <a:moveTo>
                    <a:pt x="3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42" y="46"/>
                    <a:pt x="46" y="42"/>
                    <a:pt x="46" y="37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3"/>
                    <a:pt x="42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1"/>
                    <a:pt x="41" y="44"/>
                    <a:pt x="37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4" y="44"/>
                    <a:pt x="1" y="41"/>
                    <a:pt x="1" y="3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4"/>
                    <a:pt x="4" y="1"/>
                    <a:pt x="8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41" y="1"/>
                    <a:pt x="44" y="4"/>
                    <a:pt x="44" y="8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48">
              <a:extLst>
                <a:ext uri="{FF2B5EF4-FFF2-40B4-BE49-F238E27FC236}">
                  <a16:creationId xmlns:a16="http://schemas.microsoft.com/office/drawing/2014/main" id="{94AD2275-3804-45DF-A291-964899CCC5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86388" y="3114675"/>
              <a:ext cx="165100" cy="168275"/>
            </a:xfrm>
            <a:custGeom>
              <a:avLst/>
              <a:gdLst>
                <a:gd name="T0" fmla="*/ 30 w 37"/>
                <a:gd name="T1" fmla="*/ 0 h 38"/>
                <a:gd name="T2" fmla="*/ 7 w 37"/>
                <a:gd name="T3" fmla="*/ 0 h 38"/>
                <a:gd name="T4" fmla="*/ 0 w 37"/>
                <a:gd name="T5" fmla="*/ 7 h 38"/>
                <a:gd name="T6" fmla="*/ 0 w 37"/>
                <a:gd name="T7" fmla="*/ 31 h 38"/>
                <a:gd name="T8" fmla="*/ 7 w 37"/>
                <a:gd name="T9" fmla="*/ 38 h 38"/>
                <a:gd name="T10" fmla="*/ 30 w 37"/>
                <a:gd name="T11" fmla="*/ 38 h 38"/>
                <a:gd name="T12" fmla="*/ 37 w 37"/>
                <a:gd name="T13" fmla="*/ 31 h 38"/>
                <a:gd name="T14" fmla="*/ 37 w 37"/>
                <a:gd name="T15" fmla="*/ 7 h 38"/>
                <a:gd name="T16" fmla="*/ 30 w 37"/>
                <a:gd name="T17" fmla="*/ 0 h 38"/>
                <a:gd name="T18" fmla="*/ 36 w 37"/>
                <a:gd name="T19" fmla="*/ 31 h 38"/>
                <a:gd name="T20" fmla="*/ 30 w 37"/>
                <a:gd name="T21" fmla="*/ 36 h 38"/>
                <a:gd name="T22" fmla="*/ 7 w 37"/>
                <a:gd name="T23" fmla="*/ 36 h 38"/>
                <a:gd name="T24" fmla="*/ 1 w 37"/>
                <a:gd name="T25" fmla="*/ 31 h 38"/>
                <a:gd name="T26" fmla="*/ 1 w 37"/>
                <a:gd name="T27" fmla="*/ 7 h 38"/>
                <a:gd name="T28" fmla="*/ 7 w 37"/>
                <a:gd name="T29" fmla="*/ 2 h 38"/>
                <a:gd name="T30" fmla="*/ 30 w 37"/>
                <a:gd name="T31" fmla="*/ 2 h 38"/>
                <a:gd name="T32" fmla="*/ 36 w 37"/>
                <a:gd name="T33" fmla="*/ 7 h 38"/>
                <a:gd name="T34" fmla="*/ 36 w 37"/>
                <a:gd name="T35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38">
                  <a:moveTo>
                    <a:pt x="3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5"/>
                    <a:pt x="3" y="38"/>
                    <a:pt x="7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4" y="38"/>
                    <a:pt x="37" y="35"/>
                    <a:pt x="37" y="31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7" y="3"/>
                    <a:pt x="34" y="0"/>
                    <a:pt x="30" y="0"/>
                  </a:cubicBezTo>
                  <a:close/>
                  <a:moveTo>
                    <a:pt x="36" y="31"/>
                  </a:moveTo>
                  <a:cubicBezTo>
                    <a:pt x="36" y="34"/>
                    <a:pt x="33" y="36"/>
                    <a:pt x="30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4" y="36"/>
                    <a:pt x="1" y="34"/>
                    <a:pt x="1" y="31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2"/>
                    <a:pt x="7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3" y="2"/>
                    <a:pt x="36" y="4"/>
                    <a:pt x="36" y="7"/>
                  </a:cubicBezTo>
                  <a:lnTo>
                    <a:pt x="36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49">
              <a:extLst>
                <a:ext uri="{FF2B5EF4-FFF2-40B4-BE49-F238E27FC236}">
                  <a16:creationId xmlns:a16="http://schemas.microsoft.com/office/drawing/2014/main" id="{5BF72BF4-9542-4B3D-9A4C-18D96FFF86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5775" y="2976563"/>
              <a:ext cx="115888" cy="115888"/>
            </a:xfrm>
            <a:custGeom>
              <a:avLst/>
              <a:gdLst>
                <a:gd name="T0" fmla="*/ 21 w 26"/>
                <a:gd name="T1" fmla="*/ 0 h 26"/>
                <a:gd name="T2" fmla="*/ 6 w 26"/>
                <a:gd name="T3" fmla="*/ 0 h 26"/>
                <a:gd name="T4" fmla="*/ 0 w 26"/>
                <a:gd name="T5" fmla="*/ 5 h 26"/>
                <a:gd name="T6" fmla="*/ 0 w 26"/>
                <a:gd name="T7" fmla="*/ 21 h 26"/>
                <a:gd name="T8" fmla="*/ 6 w 26"/>
                <a:gd name="T9" fmla="*/ 26 h 26"/>
                <a:gd name="T10" fmla="*/ 21 w 26"/>
                <a:gd name="T11" fmla="*/ 26 h 26"/>
                <a:gd name="T12" fmla="*/ 26 w 26"/>
                <a:gd name="T13" fmla="*/ 21 h 26"/>
                <a:gd name="T14" fmla="*/ 26 w 26"/>
                <a:gd name="T15" fmla="*/ 5 h 26"/>
                <a:gd name="T16" fmla="*/ 21 w 26"/>
                <a:gd name="T17" fmla="*/ 0 h 26"/>
                <a:gd name="T18" fmla="*/ 25 w 26"/>
                <a:gd name="T19" fmla="*/ 21 h 26"/>
                <a:gd name="T20" fmla="*/ 21 w 26"/>
                <a:gd name="T21" fmla="*/ 24 h 26"/>
                <a:gd name="T22" fmla="*/ 6 w 26"/>
                <a:gd name="T23" fmla="*/ 24 h 26"/>
                <a:gd name="T24" fmla="*/ 2 w 26"/>
                <a:gd name="T25" fmla="*/ 21 h 26"/>
                <a:gd name="T26" fmla="*/ 2 w 26"/>
                <a:gd name="T27" fmla="*/ 5 h 26"/>
                <a:gd name="T28" fmla="*/ 6 w 26"/>
                <a:gd name="T29" fmla="*/ 2 h 26"/>
                <a:gd name="T30" fmla="*/ 21 w 26"/>
                <a:gd name="T31" fmla="*/ 2 h 26"/>
                <a:gd name="T32" fmla="*/ 25 w 26"/>
                <a:gd name="T33" fmla="*/ 5 h 26"/>
                <a:gd name="T34" fmla="*/ 25 w 26"/>
                <a:gd name="T35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6">
                  <a:moveTo>
                    <a:pt x="2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3" y="26"/>
                    <a:pt x="6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4" y="26"/>
                    <a:pt x="26" y="24"/>
                    <a:pt x="26" y="21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2"/>
                    <a:pt x="24" y="0"/>
                    <a:pt x="21" y="0"/>
                  </a:cubicBezTo>
                  <a:close/>
                  <a:moveTo>
                    <a:pt x="25" y="21"/>
                  </a:moveTo>
                  <a:cubicBezTo>
                    <a:pt x="25" y="23"/>
                    <a:pt x="23" y="24"/>
                    <a:pt x="21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4" y="24"/>
                    <a:pt x="2" y="23"/>
                    <a:pt x="2" y="2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4" y="2"/>
                    <a:pt x="6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2"/>
                    <a:pt x="25" y="3"/>
                    <a:pt x="25" y="5"/>
                  </a:cubicBezTo>
                  <a:lnTo>
                    <a:pt x="25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50">
              <a:extLst>
                <a:ext uri="{FF2B5EF4-FFF2-40B4-BE49-F238E27FC236}">
                  <a16:creationId xmlns:a16="http://schemas.microsoft.com/office/drawing/2014/main" id="{0B1EEDC3-6CA1-4582-8C80-A550D65500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7488" y="3003550"/>
              <a:ext cx="88900" cy="88900"/>
            </a:xfrm>
            <a:custGeom>
              <a:avLst/>
              <a:gdLst>
                <a:gd name="T0" fmla="*/ 15 w 20"/>
                <a:gd name="T1" fmla="*/ 0 h 20"/>
                <a:gd name="T2" fmla="*/ 4 w 20"/>
                <a:gd name="T3" fmla="*/ 0 h 20"/>
                <a:gd name="T4" fmla="*/ 0 w 20"/>
                <a:gd name="T5" fmla="*/ 4 h 20"/>
                <a:gd name="T6" fmla="*/ 0 w 20"/>
                <a:gd name="T7" fmla="*/ 15 h 20"/>
                <a:gd name="T8" fmla="*/ 4 w 20"/>
                <a:gd name="T9" fmla="*/ 20 h 20"/>
                <a:gd name="T10" fmla="*/ 15 w 20"/>
                <a:gd name="T11" fmla="*/ 20 h 20"/>
                <a:gd name="T12" fmla="*/ 20 w 20"/>
                <a:gd name="T13" fmla="*/ 15 h 20"/>
                <a:gd name="T14" fmla="*/ 20 w 20"/>
                <a:gd name="T15" fmla="*/ 4 h 20"/>
                <a:gd name="T16" fmla="*/ 15 w 20"/>
                <a:gd name="T17" fmla="*/ 0 h 20"/>
                <a:gd name="T18" fmla="*/ 18 w 20"/>
                <a:gd name="T19" fmla="*/ 15 h 20"/>
                <a:gd name="T20" fmla="*/ 15 w 20"/>
                <a:gd name="T21" fmla="*/ 18 h 20"/>
                <a:gd name="T22" fmla="*/ 4 w 20"/>
                <a:gd name="T23" fmla="*/ 18 h 20"/>
                <a:gd name="T24" fmla="*/ 1 w 20"/>
                <a:gd name="T25" fmla="*/ 15 h 20"/>
                <a:gd name="T26" fmla="*/ 1 w 20"/>
                <a:gd name="T27" fmla="*/ 4 h 20"/>
                <a:gd name="T28" fmla="*/ 4 w 20"/>
                <a:gd name="T29" fmla="*/ 1 h 20"/>
                <a:gd name="T30" fmla="*/ 15 w 20"/>
                <a:gd name="T31" fmla="*/ 1 h 20"/>
                <a:gd name="T32" fmla="*/ 18 w 20"/>
                <a:gd name="T33" fmla="*/ 4 h 20"/>
                <a:gd name="T34" fmla="*/ 18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1" y="20"/>
                    <a:pt x="4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8" y="20"/>
                    <a:pt x="20" y="18"/>
                    <a:pt x="20" y="1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2"/>
                    <a:pt x="18" y="0"/>
                    <a:pt x="15" y="0"/>
                  </a:cubicBezTo>
                  <a:close/>
                  <a:moveTo>
                    <a:pt x="18" y="15"/>
                  </a:moveTo>
                  <a:cubicBezTo>
                    <a:pt x="18" y="17"/>
                    <a:pt x="17" y="18"/>
                    <a:pt x="1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2" y="18"/>
                    <a:pt x="1" y="17"/>
                    <a:pt x="1" y="1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2" y="1"/>
                    <a:pt x="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1"/>
                    <a:pt x="18" y="2"/>
                    <a:pt x="18" y="4"/>
                  </a:cubicBezTo>
                  <a:lnTo>
                    <a:pt x="18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Oval 51">
              <a:extLst>
                <a:ext uri="{FF2B5EF4-FFF2-40B4-BE49-F238E27FC236}">
                  <a16:creationId xmlns:a16="http://schemas.microsoft.com/office/drawing/2014/main" id="{40983857-7412-43AE-A8E2-95B98FB3C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8000" y="3419475"/>
              <a:ext cx="52388" cy="587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52">
              <a:extLst>
                <a:ext uri="{FF2B5EF4-FFF2-40B4-BE49-F238E27FC236}">
                  <a16:creationId xmlns:a16="http://schemas.microsoft.com/office/drawing/2014/main" id="{1ED53E3B-2CBB-42A9-A192-4B652FF1F5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78475" y="3416300"/>
              <a:ext cx="71438" cy="65088"/>
            </a:xfrm>
            <a:custGeom>
              <a:avLst/>
              <a:gdLst>
                <a:gd name="T0" fmla="*/ 8 w 16"/>
                <a:gd name="T1" fmla="*/ 0 h 15"/>
                <a:gd name="T2" fmla="*/ 0 w 16"/>
                <a:gd name="T3" fmla="*/ 7 h 15"/>
                <a:gd name="T4" fmla="*/ 8 w 16"/>
                <a:gd name="T5" fmla="*/ 15 h 15"/>
                <a:gd name="T6" fmla="*/ 16 w 16"/>
                <a:gd name="T7" fmla="*/ 7 h 15"/>
                <a:gd name="T8" fmla="*/ 8 w 16"/>
                <a:gd name="T9" fmla="*/ 0 h 15"/>
                <a:gd name="T10" fmla="*/ 8 w 16"/>
                <a:gd name="T11" fmla="*/ 12 h 15"/>
                <a:gd name="T12" fmla="*/ 3 w 16"/>
                <a:gd name="T13" fmla="*/ 7 h 15"/>
                <a:gd name="T14" fmla="*/ 8 w 16"/>
                <a:gd name="T15" fmla="*/ 2 h 15"/>
                <a:gd name="T16" fmla="*/ 13 w 16"/>
                <a:gd name="T17" fmla="*/ 7 h 15"/>
                <a:gd name="T18" fmla="*/ 8 w 16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2"/>
                    <a:pt x="4" y="15"/>
                    <a:pt x="8" y="15"/>
                  </a:cubicBezTo>
                  <a:cubicBezTo>
                    <a:pt x="12" y="15"/>
                    <a:pt x="16" y="12"/>
                    <a:pt x="16" y="7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7"/>
                  </a:cubicBezTo>
                  <a:cubicBezTo>
                    <a:pt x="3" y="5"/>
                    <a:pt x="5" y="2"/>
                    <a:pt x="8" y="2"/>
                  </a:cubicBezTo>
                  <a:cubicBezTo>
                    <a:pt x="11" y="2"/>
                    <a:pt x="13" y="5"/>
                    <a:pt x="13" y="7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53">
              <a:extLst>
                <a:ext uri="{FF2B5EF4-FFF2-40B4-BE49-F238E27FC236}">
                  <a16:creationId xmlns:a16="http://schemas.microsoft.com/office/drawing/2014/main" id="{F9E7C874-82DB-49F1-8C86-9461D4D19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80163" y="1900238"/>
              <a:ext cx="263525" cy="266700"/>
            </a:xfrm>
            <a:custGeom>
              <a:avLst/>
              <a:gdLst>
                <a:gd name="T0" fmla="*/ 48 w 59"/>
                <a:gd name="T1" fmla="*/ 0 h 60"/>
                <a:gd name="T2" fmla="*/ 11 w 59"/>
                <a:gd name="T3" fmla="*/ 0 h 60"/>
                <a:gd name="T4" fmla="*/ 0 w 59"/>
                <a:gd name="T5" fmla="*/ 12 h 60"/>
                <a:gd name="T6" fmla="*/ 0 w 59"/>
                <a:gd name="T7" fmla="*/ 48 h 60"/>
                <a:gd name="T8" fmla="*/ 11 w 59"/>
                <a:gd name="T9" fmla="*/ 60 h 60"/>
                <a:gd name="T10" fmla="*/ 48 w 59"/>
                <a:gd name="T11" fmla="*/ 60 h 60"/>
                <a:gd name="T12" fmla="*/ 59 w 59"/>
                <a:gd name="T13" fmla="*/ 48 h 60"/>
                <a:gd name="T14" fmla="*/ 59 w 59"/>
                <a:gd name="T15" fmla="*/ 12 h 60"/>
                <a:gd name="T16" fmla="*/ 48 w 59"/>
                <a:gd name="T17" fmla="*/ 0 h 60"/>
                <a:gd name="T18" fmla="*/ 57 w 59"/>
                <a:gd name="T19" fmla="*/ 48 h 60"/>
                <a:gd name="T20" fmla="*/ 48 w 59"/>
                <a:gd name="T21" fmla="*/ 57 h 60"/>
                <a:gd name="T22" fmla="*/ 11 w 59"/>
                <a:gd name="T23" fmla="*/ 57 h 60"/>
                <a:gd name="T24" fmla="*/ 2 w 59"/>
                <a:gd name="T25" fmla="*/ 48 h 60"/>
                <a:gd name="T26" fmla="*/ 2 w 59"/>
                <a:gd name="T27" fmla="*/ 12 h 60"/>
                <a:gd name="T28" fmla="*/ 11 w 59"/>
                <a:gd name="T29" fmla="*/ 2 h 60"/>
                <a:gd name="T30" fmla="*/ 48 w 59"/>
                <a:gd name="T31" fmla="*/ 2 h 60"/>
                <a:gd name="T32" fmla="*/ 57 w 59"/>
                <a:gd name="T33" fmla="*/ 12 h 60"/>
                <a:gd name="T34" fmla="*/ 57 w 59"/>
                <a:gd name="T35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60">
                  <a:moveTo>
                    <a:pt x="4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5"/>
                    <a:pt x="5" y="60"/>
                    <a:pt x="11" y="60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54" y="60"/>
                    <a:pt x="59" y="55"/>
                    <a:pt x="59" y="48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9" y="5"/>
                    <a:pt x="54" y="0"/>
                    <a:pt x="48" y="0"/>
                  </a:cubicBezTo>
                  <a:close/>
                  <a:moveTo>
                    <a:pt x="57" y="48"/>
                  </a:moveTo>
                  <a:cubicBezTo>
                    <a:pt x="57" y="53"/>
                    <a:pt x="53" y="57"/>
                    <a:pt x="48" y="57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6" y="57"/>
                    <a:pt x="2" y="53"/>
                    <a:pt x="2" y="48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6"/>
                    <a:pt x="6" y="2"/>
                    <a:pt x="11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3" y="2"/>
                    <a:pt x="57" y="6"/>
                    <a:pt x="57" y="12"/>
                  </a:cubicBezTo>
                  <a:lnTo>
                    <a:pt x="57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54">
              <a:extLst>
                <a:ext uri="{FF2B5EF4-FFF2-40B4-BE49-F238E27FC236}">
                  <a16:creationId xmlns:a16="http://schemas.microsoft.com/office/drawing/2014/main" id="{96F8E924-D8F0-4E56-B43C-8C3F39F3C2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96025" y="1746250"/>
              <a:ext cx="307975" cy="309563"/>
            </a:xfrm>
            <a:custGeom>
              <a:avLst/>
              <a:gdLst>
                <a:gd name="T0" fmla="*/ 56 w 69"/>
                <a:gd name="T1" fmla="*/ 0 h 70"/>
                <a:gd name="T2" fmla="*/ 13 w 69"/>
                <a:gd name="T3" fmla="*/ 0 h 70"/>
                <a:gd name="T4" fmla="*/ 0 w 69"/>
                <a:gd name="T5" fmla="*/ 13 h 70"/>
                <a:gd name="T6" fmla="*/ 0 w 69"/>
                <a:gd name="T7" fmla="*/ 57 h 70"/>
                <a:gd name="T8" fmla="*/ 13 w 69"/>
                <a:gd name="T9" fmla="*/ 70 h 70"/>
                <a:gd name="T10" fmla="*/ 56 w 69"/>
                <a:gd name="T11" fmla="*/ 70 h 70"/>
                <a:gd name="T12" fmla="*/ 69 w 69"/>
                <a:gd name="T13" fmla="*/ 57 h 70"/>
                <a:gd name="T14" fmla="*/ 69 w 69"/>
                <a:gd name="T15" fmla="*/ 13 h 70"/>
                <a:gd name="T16" fmla="*/ 56 w 69"/>
                <a:gd name="T17" fmla="*/ 0 h 70"/>
                <a:gd name="T18" fmla="*/ 68 w 69"/>
                <a:gd name="T19" fmla="*/ 57 h 70"/>
                <a:gd name="T20" fmla="*/ 56 w 69"/>
                <a:gd name="T21" fmla="*/ 68 h 70"/>
                <a:gd name="T22" fmla="*/ 13 w 69"/>
                <a:gd name="T23" fmla="*/ 68 h 70"/>
                <a:gd name="T24" fmla="*/ 1 w 69"/>
                <a:gd name="T25" fmla="*/ 57 h 70"/>
                <a:gd name="T26" fmla="*/ 1 w 69"/>
                <a:gd name="T27" fmla="*/ 13 h 70"/>
                <a:gd name="T28" fmla="*/ 13 w 69"/>
                <a:gd name="T29" fmla="*/ 2 h 70"/>
                <a:gd name="T30" fmla="*/ 56 w 69"/>
                <a:gd name="T31" fmla="*/ 2 h 70"/>
                <a:gd name="T32" fmla="*/ 68 w 69"/>
                <a:gd name="T33" fmla="*/ 13 h 70"/>
                <a:gd name="T34" fmla="*/ 68 w 69"/>
                <a:gd name="T35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" h="70">
                  <a:moveTo>
                    <a:pt x="5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4"/>
                    <a:pt x="6" y="70"/>
                    <a:pt x="13" y="70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64" y="70"/>
                    <a:pt x="69" y="64"/>
                    <a:pt x="69" y="57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9" y="6"/>
                    <a:pt x="64" y="0"/>
                    <a:pt x="56" y="0"/>
                  </a:cubicBezTo>
                  <a:close/>
                  <a:moveTo>
                    <a:pt x="68" y="57"/>
                  </a:moveTo>
                  <a:cubicBezTo>
                    <a:pt x="68" y="63"/>
                    <a:pt x="63" y="68"/>
                    <a:pt x="56" y="68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6" y="68"/>
                    <a:pt x="1" y="63"/>
                    <a:pt x="1" y="5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7"/>
                    <a:pt x="6" y="2"/>
                    <a:pt x="13" y="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63" y="2"/>
                    <a:pt x="68" y="7"/>
                    <a:pt x="68" y="13"/>
                  </a:cubicBezTo>
                  <a:lnTo>
                    <a:pt x="6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55">
              <a:extLst>
                <a:ext uri="{FF2B5EF4-FFF2-40B4-BE49-F238E27FC236}">
                  <a16:creationId xmlns:a16="http://schemas.microsoft.com/office/drawing/2014/main" id="{3D533BA3-E85E-49EE-8D37-0364EA3D48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7013" y="2063750"/>
              <a:ext cx="209550" cy="209550"/>
            </a:xfrm>
            <a:custGeom>
              <a:avLst/>
              <a:gdLst>
                <a:gd name="T0" fmla="*/ 38 w 47"/>
                <a:gd name="T1" fmla="*/ 0 h 47"/>
                <a:gd name="T2" fmla="*/ 9 w 47"/>
                <a:gd name="T3" fmla="*/ 0 h 47"/>
                <a:gd name="T4" fmla="*/ 0 w 47"/>
                <a:gd name="T5" fmla="*/ 9 h 47"/>
                <a:gd name="T6" fmla="*/ 0 w 47"/>
                <a:gd name="T7" fmla="*/ 38 h 47"/>
                <a:gd name="T8" fmla="*/ 9 w 47"/>
                <a:gd name="T9" fmla="*/ 47 h 47"/>
                <a:gd name="T10" fmla="*/ 38 w 47"/>
                <a:gd name="T11" fmla="*/ 47 h 47"/>
                <a:gd name="T12" fmla="*/ 47 w 47"/>
                <a:gd name="T13" fmla="*/ 38 h 47"/>
                <a:gd name="T14" fmla="*/ 47 w 47"/>
                <a:gd name="T15" fmla="*/ 9 h 47"/>
                <a:gd name="T16" fmla="*/ 38 w 47"/>
                <a:gd name="T17" fmla="*/ 0 h 47"/>
                <a:gd name="T18" fmla="*/ 45 w 47"/>
                <a:gd name="T19" fmla="*/ 38 h 47"/>
                <a:gd name="T20" fmla="*/ 38 w 47"/>
                <a:gd name="T21" fmla="*/ 45 h 47"/>
                <a:gd name="T22" fmla="*/ 9 w 47"/>
                <a:gd name="T23" fmla="*/ 45 h 47"/>
                <a:gd name="T24" fmla="*/ 2 w 47"/>
                <a:gd name="T25" fmla="*/ 38 h 47"/>
                <a:gd name="T26" fmla="*/ 2 w 47"/>
                <a:gd name="T27" fmla="*/ 9 h 47"/>
                <a:gd name="T28" fmla="*/ 9 w 47"/>
                <a:gd name="T29" fmla="*/ 2 h 47"/>
                <a:gd name="T30" fmla="*/ 38 w 47"/>
                <a:gd name="T31" fmla="*/ 2 h 47"/>
                <a:gd name="T32" fmla="*/ 45 w 47"/>
                <a:gd name="T33" fmla="*/ 9 h 47"/>
                <a:gd name="T34" fmla="*/ 45 w 47"/>
                <a:gd name="T35" fmla="*/ 3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47">
                  <a:moveTo>
                    <a:pt x="3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3"/>
                    <a:pt x="4" y="47"/>
                    <a:pt x="9" y="47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43" y="47"/>
                    <a:pt x="47" y="43"/>
                    <a:pt x="47" y="38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4"/>
                    <a:pt x="43" y="0"/>
                    <a:pt x="38" y="0"/>
                  </a:cubicBezTo>
                  <a:close/>
                  <a:moveTo>
                    <a:pt x="45" y="38"/>
                  </a:moveTo>
                  <a:cubicBezTo>
                    <a:pt x="45" y="42"/>
                    <a:pt x="42" y="45"/>
                    <a:pt x="38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5" y="45"/>
                    <a:pt x="2" y="42"/>
                    <a:pt x="2" y="3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42" y="2"/>
                    <a:pt x="45" y="5"/>
                    <a:pt x="45" y="9"/>
                  </a:cubicBezTo>
                  <a:lnTo>
                    <a:pt x="45" y="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56">
              <a:extLst>
                <a:ext uri="{FF2B5EF4-FFF2-40B4-BE49-F238E27FC236}">
                  <a16:creationId xmlns:a16="http://schemas.microsoft.com/office/drawing/2014/main" id="{3F8AFF3E-2A48-40CB-AC88-C11023896E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0025" y="1825625"/>
              <a:ext cx="169863" cy="163513"/>
            </a:xfrm>
            <a:custGeom>
              <a:avLst/>
              <a:gdLst>
                <a:gd name="T0" fmla="*/ 31 w 38"/>
                <a:gd name="T1" fmla="*/ 0 h 37"/>
                <a:gd name="T2" fmla="*/ 8 w 38"/>
                <a:gd name="T3" fmla="*/ 0 h 37"/>
                <a:gd name="T4" fmla="*/ 0 w 38"/>
                <a:gd name="T5" fmla="*/ 7 h 37"/>
                <a:gd name="T6" fmla="*/ 0 w 38"/>
                <a:gd name="T7" fmla="*/ 30 h 37"/>
                <a:gd name="T8" fmla="*/ 8 w 38"/>
                <a:gd name="T9" fmla="*/ 37 h 37"/>
                <a:gd name="T10" fmla="*/ 31 w 38"/>
                <a:gd name="T11" fmla="*/ 37 h 37"/>
                <a:gd name="T12" fmla="*/ 38 w 38"/>
                <a:gd name="T13" fmla="*/ 30 h 37"/>
                <a:gd name="T14" fmla="*/ 38 w 38"/>
                <a:gd name="T15" fmla="*/ 7 h 37"/>
                <a:gd name="T16" fmla="*/ 31 w 38"/>
                <a:gd name="T17" fmla="*/ 0 h 37"/>
                <a:gd name="T18" fmla="*/ 36 w 38"/>
                <a:gd name="T19" fmla="*/ 30 h 37"/>
                <a:gd name="T20" fmla="*/ 31 w 38"/>
                <a:gd name="T21" fmla="*/ 36 h 37"/>
                <a:gd name="T22" fmla="*/ 8 w 38"/>
                <a:gd name="T23" fmla="*/ 36 h 37"/>
                <a:gd name="T24" fmla="*/ 2 w 38"/>
                <a:gd name="T25" fmla="*/ 30 h 37"/>
                <a:gd name="T26" fmla="*/ 2 w 38"/>
                <a:gd name="T27" fmla="*/ 7 h 37"/>
                <a:gd name="T28" fmla="*/ 8 w 38"/>
                <a:gd name="T29" fmla="*/ 1 h 37"/>
                <a:gd name="T30" fmla="*/ 31 w 38"/>
                <a:gd name="T31" fmla="*/ 1 h 37"/>
                <a:gd name="T32" fmla="*/ 36 w 38"/>
                <a:gd name="T33" fmla="*/ 7 h 37"/>
                <a:gd name="T34" fmla="*/ 36 w 38"/>
                <a:gd name="T35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1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4"/>
                    <a:pt x="4" y="37"/>
                    <a:pt x="8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5" y="37"/>
                    <a:pt x="38" y="34"/>
                    <a:pt x="38" y="30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3"/>
                    <a:pt x="35" y="0"/>
                    <a:pt x="31" y="0"/>
                  </a:cubicBezTo>
                  <a:close/>
                  <a:moveTo>
                    <a:pt x="36" y="30"/>
                  </a:moveTo>
                  <a:cubicBezTo>
                    <a:pt x="36" y="33"/>
                    <a:pt x="34" y="36"/>
                    <a:pt x="31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36"/>
                    <a:pt x="2" y="33"/>
                    <a:pt x="2" y="30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4"/>
                    <a:pt x="4" y="1"/>
                    <a:pt x="8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4" y="1"/>
                    <a:pt x="36" y="4"/>
                    <a:pt x="36" y="7"/>
                  </a:cubicBezTo>
                  <a:lnTo>
                    <a:pt x="36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57">
              <a:extLst>
                <a:ext uri="{FF2B5EF4-FFF2-40B4-BE49-F238E27FC236}">
                  <a16:creationId xmlns:a16="http://schemas.microsoft.com/office/drawing/2014/main" id="{B4206200-2338-49E6-818D-9AA31A9E9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3063" y="2001838"/>
              <a:ext cx="115888" cy="115888"/>
            </a:xfrm>
            <a:custGeom>
              <a:avLst/>
              <a:gdLst>
                <a:gd name="T0" fmla="*/ 21 w 26"/>
                <a:gd name="T1" fmla="*/ 0 h 26"/>
                <a:gd name="T2" fmla="*/ 5 w 26"/>
                <a:gd name="T3" fmla="*/ 0 h 26"/>
                <a:gd name="T4" fmla="*/ 0 w 26"/>
                <a:gd name="T5" fmla="*/ 5 h 26"/>
                <a:gd name="T6" fmla="*/ 0 w 26"/>
                <a:gd name="T7" fmla="*/ 21 h 26"/>
                <a:gd name="T8" fmla="*/ 5 w 26"/>
                <a:gd name="T9" fmla="*/ 26 h 26"/>
                <a:gd name="T10" fmla="*/ 21 w 26"/>
                <a:gd name="T11" fmla="*/ 26 h 26"/>
                <a:gd name="T12" fmla="*/ 26 w 26"/>
                <a:gd name="T13" fmla="*/ 21 h 26"/>
                <a:gd name="T14" fmla="*/ 26 w 26"/>
                <a:gd name="T15" fmla="*/ 5 h 26"/>
                <a:gd name="T16" fmla="*/ 21 w 26"/>
                <a:gd name="T17" fmla="*/ 0 h 26"/>
                <a:gd name="T18" fmla="*/ 25 w 26"/>
                <a:gd name="T19" fmla="*/ 21 h 26"/>
                <a:gd name="T20" fmla="*/ 21 w 26"/>
                <a:gd name="T21" fmla="*/ 25 h 26"/>
                <a:gd name="T22" fmla="*/ 5 w 26"/>
                <a:gd name="T23" fmla="*/ 25 h 26"/>
                <a:gd name="T24" fmla="*/ 2 w 26"/>
                <a:gd name="T25" fmla="*/ 21 h 26"/>
                <a:gd name="T26" fmla="*/ 2 w 26"/>
                <a:gd name="T27" fmla="*/ 5 h 26"/>
                <a:gd name="T28" fmla="*/ 5 w 26"/>
                <a:gd name="T29" fmla="*/ 2 h 26"/>
                <a:gd name="T30" fmla="*/ 21 w 26"/>
                <a:gd name="T31" fmla="*/ 2 h 26"/>
                <a:gd name="T32" fmla="*/ 25 w 26"/>
                <a:gd name="T33" fmla="*/ 5 h 26"/>
                <a:gd name="T34" fmla="*/ 25 w 26"/>
                <a:gd name="T35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6">
                  <a:moveTo>
                    <a:pt x="2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2" y="26"/>
                    <a:pt x="5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4" y="26"/>
                    <a:pt x="26" y="24"/>
                    <a:pt x="26" y="21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3"/>
                    <a:pt x="24" y="0"/>
                    <a:pt x="21" y="0"/>
                  </a:cubicBezTo>
                  <a:close/>
                  <a:moveTo>
                    <a:pt x="25" y="21"/>
                  </a:moveTo>
                  <a:cubicBezTo>
                    <a:pt x="25" y="23"/>
                    <a:pt x="23" y="25"/>
                    <a:pt x="21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3" y="25"/>
                    <a:pt x="2" y="23"/>
                    <a:pt x="2" y="2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3" y="2"/>
                    <a:pt x="5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2"/>
                    <a:pt x="25" y="3"/>
                    <a:pt x="25" y="5"/>
                  </a:cubicBezTo>
                  <a:lnTo>
                    <a:pt x="25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58">
              <a:extLst>
                <a:ext uri="{FF2B5EF4-FFF2-40B4-BE49-F238E27FC236}">
                  <a16:creationId xmlns:a16="http://schemas.microsoft.com/office/drawing/2014/main" id="{FC33FCD7-6204-417D-B919-73D8769E4A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3063" y="1731963"/>
              <a:ext cx="90488" cy="88900"/>
            </a:xfrm>
            <a:custGeom>
              <a:avLst/>
              <a:gdLst>
                <a:gd name="T0" fmla="*/ 16 w 20"/>
                <a:gd name="T1" fmla="*/ 0 h 20"/>
                <a:gd name="T2" fmla="*/ 5 w 20"/>
                <a:gd name="T3" fmla="*/ 0 h 20"/>
                <a:gd name="T4" fmla="*/ 0 w 20"/>
                <a:gd name="T5" fmla="*/ 5 h 20"/>
                <a:gd name="T6" fmla="*/ 0 w 20"/>
                <a:gd name="T7" fmla="*/ 16 h 20"/>
                <a:gd name="T8" fmla="*/ 5 w 20"/>
                <a:gd name="T9" fmla="*/ 20 h 20"/>
                <a:gd name="T10" fmla="*/ 16 w 20"/>
                <a:gd name="T11" fmla="*/ 20 h 20"/>
                <a:gd name="T12" fmla="*/ 20 w 20"/>
                <a:gd name="T13" fmla="*/ 16 h 20"/>
                <a:gd name="T14" fmla="*/ 20 w 20"/>
                <a:gd name="T15" fmla="*/ 5 h 20"/>
                <a:gd name="T16" fmla="*/ 16 w 20"/>
                <a:gd name="T17" fmla="*/ 0 h 20"/>
                <a:gd name="T18" fmla="*/ 19 w 20"/>
                <a:gd name="T19" fmla="*/ 16 h 20"/>
                <a:gd name="T20" fmla="*/ 16 w 20"/>
                <a:gd name="T21" fmla="*/ 19 h 20"/>
                <a:gd name="T22" fmla="*/ 5 w 20"/>
                <a:gd name="T23" fmla="*/ 19 h 20"/>
                <a:gd name="T24" fmla="*/ 2 w 20"/>
                <a:gd name="T25" fmla="*/ 16 h 20"/>
                <a:gd name="T26" fmla="*/ 2 w 20"/>
                <a:gd name="T27" fmla="*/ 5 h 20"/>
                <a:gd name="T28" fmla="*/ 5 w 20"/>
                <a:gd name="T29" fmla="*/ 2 h 20"/>
                <a:gd name="T30" fmla="*/ 16 w 20"/>
                <a:gd name="T31" fmla="*/ 2 h 20"/>
                <a:gd name="T32" fmla="*/ 19 w 20"/>
                <a:gd name="T33" fmla="*/ 5 h 20"/>
                <a:gd name="T34" fmla="*/ 19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8"/>
                    <a:pt x="2" y="20"/>
                    <a:pt x="5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8" y="20"/>
                    <a:pt x="20" y="18"/>
                    <a:pt x="20" y="1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  <a:moveTo>
                    <a:pt x="19" y="16"/>
                  </a:moveTo>
                  <a:cubicBezTo>
                    <a:pt x="19" y="18"/>
                    <a:pt x="18" y="19"/>
                    <a:pt x="16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3" y="19"/>
                    <a:pt x="2" y="18"/>
                    <a:pt x="2" y="1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3" y="2"/>
                    <a:pt x="5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8" y="2"/>
                    <a:pt x="19" y="3"/>
                    <a:pt x="19" y="5"/>
                  </a:cubicBezTo>
                  <a:lnTo>
                    <a:pt x="19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Oval 59">
              <a:extLst>
                <a:ext uri="{FF2B5EF4-FFF2-40B4-BE49-F238E27FC236}">
                  <a16:creationId xmlns:a16="http://schemas.microsoft.com/office/drawing/2014/main" id="{4A2C05C7-3E0C-4860-80FF-8BD28BABF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175" y="2024063"/>
              <a:ext cx="58738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60">
              <a:extLst>
                <a:ext uri="{FF2B5EF4-FFF2-40B4-BE49-F238E27FC236}">
                  <a16:creationId xmlns:a16="http://schemas.microsoft.com/office/drawing/2014/main" id="{CE2AC7E8-9888-4A57-8904-D49387B7FA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0000" y="2016125"/>
              <a:ext cx="71438" cy="69850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3 h 16"/>
                <a:gd name="T12" fmla="*/ 3 w 16"/>
                <a:gd name="T13" fmla="*/ 8 h 16"/>
                <a:gd name="T14" fmla="*/ 8 w 16"/>
                <a:gd name="T15" fmla="*/ 3 h 16"/>
                <a:gd name="T16" fmla="*/ 13 w 16"/>
                <a:gd name="T17" fmla="*/ 8 h 16"/>
                <a:gd name="T18" fmla="*/ 8 w 16"/>
                <a:gd name="T1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lose/>
                  <a:moveTo>
                    <a:pt x="8" y="13"/>
                  </a:moveTo>
                  <a:cubicBezTo>
                    <a:pt x="5" y="13"/>
                    <a:pt x="3" y="11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3" y="5"/>
                    <a:pt x="13" y="8"/>
                  </a:cubicBezTo>
                  <a:cubicBezTo>
                    <a:pt x="13" y="11"/>
                    <a:pt x="10" y="13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61">
              <a:extLst>
                <a:ext uri="{FF2B5EF4-FFF2-40B4-BE49-F238E27FC236}">
                  <a16:creationId xmlns:a16="http://schemas.microsoft.com/office/drawing/2014/main" id="{923DFF13-BCAB-4CA9-BA6C-DD5A6F579B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3125" y="2184400"/>
              <a:ext cx="146050" cy="146050"/>
            </a:xfrm>
            <a:custGeom>
              <a:avLst/>
              <a:gdLst>
                <a:gd name="T0" fmla="*/ 26 w 33"/>
                <a:gd name="T1" fmla="*/ 0 h 33"/>
                <a:gd name="T2" fmla="*/ 6 w 33"/>
                <a:gd name="T3" fmla="*/ 0 h 33"/>
                <a:gd name="T4" fmla="*/ 0 w 33"/>
                <a:gd name="T5" fmla="*/ 7 h 33"/>
                <a:gd name="T6" fmla="*/ 0 w 33"/>
                <a:gd name="T7" fmla="*/ 27 h 33"/>
                <a:gd name="T8" fmla="*/ 6 w 33"/>
                <a:gd name="T9" fmla="*/ 33 h 33"/>
                <a:gd name="T10" fmla="*/ 26 w 33"/>
                <a:gd name="T11" fmla="*/ 33 h 33"/>
                <a:gd name="T12" fmla="*/ 33 w 33"/>
                <a:gd name="T13" fmla="*/ 27 h 33"/>
                <a:gd name="T14" fmla="*/ 33 w 33"/>
                <a:gd name="T15" fmla="*/ 7 h 33"/>
                <a:gd name="T16" fmla="*/ 26 w 33"/>
                <a:gd name="T17" fmla="*/ 0 h 33"/>
                <a:gd name="T18" fmla="*/ 31 w 33"/>
                <a:gd name="T19" fmla="*/ 27 h 33"/>
                <a:gd name="T20" fmla="*/ 26 w 33"/>
                <a:gd name="T21" fmla="*/ 32 h 33"/>
                <a:gd name="T22" fmla="*/ 6 w 33"/>
                <a:gd name="T23" fmla="*/ 32 h 33"/>
                <a:gd name="T24" fmla="*/ 1 w 33"/>
                <a:gd name="T25" fmla="*/ 27 h 33"/>
                <a:gd name="T26" fmla="*/ 1 w 33"/>
                <a:gd name="T27" fmla="*/ 7 h 33"/>
                <a:gd name="T28" fmla="*/ 6 w 33"/>
                <a:gd name="T29" fmla="*/ 2 h 33"/>
                <a:gd name="T30" fmla="*/ 26 w 33"/>
                <a:gd name="T31" fmla="*/ 2 h 33"/>
                <a:gd name="T32" fmla="*/ 31 w 33"/>
                <a:gd name="T33" fmla="*/ 7 h 33"/>
                <a:gd name="T34" fmla="*/ 31 w 33"/>
                <a:gd name="T3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1"/>
                    <a:pt x="3" y="33"/>
                    <a:pt x="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1"/>
                    <a:pt x="33" y="2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7"/>
                  </a:moveTo>
                  <a:cubicBezTo>
                    <a:pt x="31" y="30"/>
                    <a:pt x="29" y="32"/>
                    <a:pt x="2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3" y="32"/>
                    <a:pt x="1" y="30"/>
                    <a:pt x="1" y="2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3" y="2"/>
                    <a:pt x="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9" y="2"/>
                    <a:pt x="31" y="4"/>
                    <a:pt x="31" y="7"/>
                  </a:cubicBezTo>
                  <a:lnTo>
                    <a:pt x="31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62">
              <a:extLst>
                <a:ext uri="{FF2B5EF4-FFF2-40B4-BE49-F238E27FC236}">
                  <a16:creationId xmlns:a16="http://schemas.microsoft.com/office/drawing/2014/main" id="{4E5118A9-7F66-4FB5-B3D2-64C9D68F8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9325" y="1887538"/>
              <a:ext cx="212725" cy="212725"/>
            </a:xfrm>
            <a:custGeom>
              <a:avLst/>
              <a:gdLst>
                <a:gd name="T0" fmla="*/ 39 w 48"/>
                <a:gd name="T1" fmla="*/ 0 h 48"/>
                <a:gd name="T2" fmla="*/ 9 w 48"/>
                <a:gd name="T3" fmla="*/ 0 h 48"/>
                <a:gd name="T4" fmla="*/ 0 w 48"/>
                <a:gd name="T5" fmla="*/ 9 h 48"/>
                <a:gd name="T6" fmla="*/ 0 w 48"/>
                <a:gd name="T7" fmla="*/ 39 h 48"/>
                <a:gd name="T8" fmla="*/ 9 w 48"/>
                <a:gd name="T9" fmla="*/ 48 h 48"/>
                <a:gd name="T10" fmla="*/ 39 w 48"/>
                <a:gd name="T11" fmla="*/ 48 h 48"/>
                <a:gd name="T12" fmla="*/ 48 w 48"/>
                <a:gd name="T13" fmla="*/ 39 h 48"/>
                <a:gd name="T14" fmla="*/ 48 w 48"/>
                <a:gd name="T15" fmla="*/ 9 h 48"/>
                <a:gd name="T16" fmla="*/ 39 w 48"/>
                <a:gd name="T17" fmla="*/ 0 h 48"/>
                <a:gd name="T18" fmla="*/ 46 w 48"/>
                <a:gd name="T19" fmla="*/ 39 h 48"/>
                <a:gd name="T20" fmla="*/ 39 w 48"/>
                <a:gd name="T21" fmla="*/ 46 h 48"/>
                <a:gd name="T22" fmla="*/ 9 w 48"/>
                <a:gd name="T23" fmla="*/ 46 h 48"/>
                <a:gd name="T24" fmla="*/ 2 w 48"/>
                <a:gd name="T25" fmla="*/ 39 h 48"/>
                <a:gd name="T26" fmla="*/ 2 w 48"/>
                <a:gd name="T27" fmla="*/ 9 h 48"/>
                <a:gd name="T28" fmla="*/ 9 w 48"/>
                <a:gd name="T29" fmla="*/ 2 h 48"/>
                <a:gd name="T30" fmla="*/ 39 w 48"/>
                <a:gd name="T31" fmla="*/ 2 h 48"/>
                <a:gd name="T32" fmla="*/ 46 w 48"/>
                <a:gd name="T33" fmla="*/ 9 h 48"/>
                <a:gd name="T34" fmla="*/ 46 w 48"/>
                <a:gd name="T35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8">
                  <a:moveTo>
                    <a:pt x="3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4"/>
                    <a:pt x="4" y="48"/>
                    <a:pt x="9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4" y="48"/>
                    <a:pt x="48" y="44"/>
                    <a:pt x="48" y="3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4"/>
                    <a:pt x="44" y="0"/>
                    <a:pt x="39" y="0"/>
                  </a:cubicBezTo>
                  <a:close/>
                  <a:moveTo>
                    <a:pt x="46" y="39"/>
                  </a:moveTo>
                  <a:cubicBezTo>
                    <a:pt x="46" y="43"/>
                    <a:pt x="43" y="46"/>
                    <a:pt x="3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2" y="43"/>
                    <a:pt x="2" y="3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3" y="2"/>
                    <a:pt x="46" y="5"/>
                    <a:pt x="46" y="9"/>
                  </a:cubicBezTo>
                  <a:lnTo>
                    <a:pt x="4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63">
              <a:extLst>
                <a:ext uri="{FF2B5EF4-FFF2-40B4-BE49-F238E27FC236}">
                  <a16:creationId xmlns:a16="http://schemas.microsoft.com/office/drawing/2014/main" id="{D4B26FFB-8B18-4A8E-BD49-7513104826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84900" y="2144713"/>
              <a:ext cx="200025" cy="203200"/>
            </a:xfrm>
            <a:custGeom>
              <a:avLst/>
              <a:gdLst>
                <a:gd name="T0" fmla="*/ 37 w 45"/>
                <a:gd name="T1" fmla="*/ 0 h 46"/>
                <a:gd name="T2" fmla="*/ 8 w 45"/>
                <a:gd name="T3" fmla="*/ 0 h 46"/>
                <a:gd name="T4" fmla="*/ 0 w 45"/>
                <a:gd name="T5" fmla="*/ 9 h 46"/>
                <a:gd name="T6" fmla="*/ 0 w 45"/>
                <a:gd name="T7" fmla="*/ 37 h 46"/>
                <a:gd name="T8" fmla="*/ 8 w 45"/>
                <a:gd name="T9" fmla="*/ 46 h 46"/>
                <a:gd name="T10" fmla="*/ 37 w 45"/>
                <a:gd name="T11" fmla="*/ 46 h 46"/>
                <a:gd name="T12" fmla="*/ 45 w 45"/>
                <a:gd name="T13" fmla="*/ 37 h 46"/>
                <a:gd name="T14" fmla="*/ 45 w 45"/>
                <a:gd name="T15" fmla="*/ 9 h 46"/>
                <a:gd name="T16" fmla="*/ 37 w 45"/>
                <a:gd name="T17" fmla="*/ 0 h 46"/>
                <a:gd name="T18" fmla="*/ 44 w 45"/>
                <a:gd name="T19" fmla="*/ 37 h 46"/>
                <a:gd name="T20" fmla="*/ 37 w 45"/>
                <a:gd name="T21" fmla="*/ 44 h 46"/>
                <a:gd name="T22" fmla="*/ 8 w 45"/>
                <a:gd name="T23" fmla="*/ 44 h 46"/>
                <a:gd name="T24" fmla="*/ 1 w 45"/>
                <a:gd name="T25" fmla="*/ 37 h 46"/>
                <a:gd name="T26" fmla="*/ 1 w 45"/>
                <a:gd name="T27" fmla="*/ 9 h 46"/>
                <a:gd name="T28" fmla="*/ 8 w 45"/>
                <a:gd name="T29" fmla="*/ 2 h 46"/>
                <a:gd name="T30" fmla="*/ 37 w 45"/>
                <a:gd name="T31" fmla="*/ 2 h 46"/>
                <a:gd name="T32" fmla="*/ 44 w 45"/>
                <a:gd name="T33" fmla="*/ 9 h 46"/>
                <a:gd name="T34" fmla="*/ 44 w 45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6">
                  <a:moveTo>
                    <a:pt x="3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41" y="46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1"/>
                    <a:pt x="41" y="44"/>
                    <a:pt x="37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4" y="44"/>
                    <a:pt x="1" y="41"/>
                    <a:pt x="1" y="37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4" y="2"/>
                    <a:pt x="8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1" y="2"/>
                    <a:pt x="44" y="5"/>
                    <a:pt x="44" y="9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64">
              <a:extLst>
                <a:ext uri="{FF2B5EF4-FFF2-40B4-BE49-F238E27FC236}">
                  <a16:creationId xmlns:a16="http://schemas.microsoft.com/office/drawing/2014/main" id="{5F1E4ED8-B845-480F-AFE0-C2B7D9E78D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45213" y="1944688"/>
              <a:ext cx="320675" cy="323850"/>
            </a:xfrm>
            <a:custGeom>
              <a:avLst/>
              <a:gdLst>
                <a:gd name="T0" fmla="*/ 59 w 72"/>
                <a:gd name="T1" fmla="*/ 0 h 73"/>
                <a:gd name="T2" fmla="*/ 13 w 72"/>
                <a:gd name="T3" fmla="*/ 0 h 73"/>
                <a:gd name="T4" fmla="*/ 0 w 72"/>
                <a:gd name="T5" fmla="*/ 14 h 73"/>
                <a:gd name="T6" fmla="*/ 0 w 72"/>
                <a:gd name="T7" fmla="*/ 59 h 73"/>
                <a:gd name="T8" fmla="*/ 13 w 72"/>
                <a:gd name="T9" fmla="*/ 73 h 73"/>
                <a:gd name="T10" fmla="*/ 59 w 72"/>
                <a:gd name="T11" fmla="*/ 73 h 73"/>
                <a:gd name="T12" fmla="*/ 72 w 72"/>
                <a:gd name="T13" fmla="*/ 59 h 73"/>
                <a:gd name="T14" fmla="*/ 72 w 72"/>
                <a:gd name="T15" fmla="*/ 14 h 73"/>
                <a:gd name="T16" fmla="*/ 59 w 72"/>
                <a:gd name="T17" fmla="*/ 0 h 73"/>
                <a:gd name="T18" fmla="*/ 70 w 72"/>
                <a:gd name="T19" fmla="*/ 59 h 73"/>
                <a:gd name="T20" fmla="*/ 59 w 72"/>
                <a:gd name="T21" fmla="*/ 70 h 73"/>
                <a:gd name="T22" fmla="*/ 13 w 72"/>
                <a:gd name="T23" fmla="*/ 70 h 73"/>
                <a:gd name="T24" fmla="*/ 2 w 72"/>
                <a:gd name="T25" fmla="*/ 59 h 73"/>
                <a:gd name="T26" fmla="*/ 2 w 72"/>
                <a:gd name="T27" fmla="*/ 14 h 73"/>
                <a:gd name="T28" fmla="*/ 13 w 72"/>
                <a:gd name="T29" fmla="*/ 2 h 73"/>
                <a:gd name="T30" fmla="*/ 59 w 72"/>
                <a:gd name="T31" fmla="*/ 2 h 73"/>
                <a:gd name="T32" fmla="*/ 70 w 72"/>
                <a:gd name="T33" fmla="*/ 14 h 73"/>
                <a:gd name="T34" fmla="*/ 70 w 72"/>
                <a:gd name="T35" fmla="*/ 5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73">
                  <a:moveTo>
                    <a:pt x="59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6"/>
                    <a:pt x="6" y="73"/>
                    <a:pt x="13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6" y="73"/>
                    <a:pt x="72" y="66"/>
                    <a:pt x="72" y="59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2" y="6"/>
                    <a:pt x="66" y="0"/>
                    <a:pt x="59" y="0"/>
                  </a:cubicBezTo>
                  <a:close/>
                  <a:moveTo>
                    <a:pt x="70" y="59"/>
                  </a:moveTo>
                  <a:cubicBezTo>
                    <a:pt x="70" y="65"/>
                    <a:pt x="65" y="70"/>
                    <a:pt x="59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7" y="70"/>
                    <a:pt x="2" y="65"/>
                    <a:pt x="2" y="59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7"/>
                    <a:pt x="7" y="2"/>
                    <a:pt x="13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5" y="2"/>
                    <a:pt x="70" y="7"/>
                    <a:pt x="70" y="14"/>
                  </a:cubicBezTo>
                  <a:lnTo>
                    <a:pt x="70" y="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65">
              <a:extLst>
                <a:ext uri="{FF2B5EF4-FFF2-40B4-BE49-F238E27FC236}">
                  <a16:creationId xmlns:a16="http://schemas.microsoft.com/office/drawing/2014/main" id="{F01B8844-BECC-45EE-B249-E15B089CE3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45213" y="2298700"/>
              <a:ext cx="84138" cy="84138"/>
            </a:xfrm>
            <a:custGeom>
              <a:avLst/>
              <a:gdLst>
                <a:gd name="T0" fmla="*/ 15 w 19"/>
                <a:gd name="T1" fmla="*/ 0 h 19"/>
                <a:gd name="T2" fmla="*/ 4 w 19"/>
                <a:gd name="T3" fmla="*/ 0 h 19"/>
                <a:gd name="T4" fmla="*/ 0 w 19"/>
                <a:gd name="T5" fmla="*/ 4 h 19"/>
                <a:gd name="T6" fmla="*/ 0 w 19"/>
                <a:gd name="T7" fmla="*/ 15 h 19"/>
                <a:gd name="T8" fmla="*/ 4 w 19"/>
                <a:gd name="T9" fmla="*/ 19 h 19"/>
                <a:gd name="T10" fmla="*/ 15 w 19"/>
                <a:gd name="T11" fmla="*/ 19 h 19"/>
                <a:gd name="T12" fmla="*/ 19 w 19"/>
                <a:gd name="T13" fmla="*/ 15 h 19"/>
                <a:gd name="T14" fmla="*/ 19 w 19"/>
                <a:gd name="T15" fmla="*/ 4 h 19"/>
                <a:gd name="T16" fmla="*/ 15 w 19"/>
                <a:gd name="T17" fmla="*/ 0 h 19"/>
                <a:gd name="T18" fmla="*/ 17 w 19"/>
                <a:gd name="T19" fmla="*/ 15 h 19"/>
                <a:gd name="T20" fmla="*/ 15 w 19"/>
                <a:gd name="T21" fmla="*/ 17 h 19"/>
                <a:gd name="T22" fmla="*/ 4 w 19"/>
                <a:gd name="T23" fmla="*/ 17 h 19"/>
                <a:gd name="T24" fmla="*/ 2 w 19"/>
                <a:gd name="T25" fmla="*/ 15 h 19"/>
                <a:gd name="T26" fmla="*/ 2 w 19"/>
                <a:gd name="T27" fmla="*/ 4 h 19"/>
                <a:gd name="T28" fmla="*/ 4 w 19"/>
                <a:gd name="T29" fmla="*/ 1 h 19"/>
                <a:gd name="T30" fmla="*/ 15 w 19"/>
                <a:gd name="T31" fmla="*/ 1 h 19"/>
                <a:gd name="T32" fmla="*/ 17 w 19"/>
                <a:gd name="T33" fmla="*/ 4 h 19"/>
                <a:gd name="T34" fmla="*/ 17 w 19"/>
                <a:gd name="T3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19">
                  <a:moveTo>
                    <a:pt x="1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7"/>
                    <a:pt x="2" y="19"/>
                    <a:pt x="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7" y="19"/>
                    <a:pt x="19" y="17"/>
                    <a:pt x="19" y="15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2"/>
                    <a:pt x="17" y="0"/>
                    <a:pt x="15" y="0"/>
                  </a:cubicBezTo>
                  <a:close/>
                  <a:moveTo>
                    <a:pt x="17" y="15"/>
                  </a:moveTo>
                  <a:cubicBezTo>
                    <a:pt x="17" y="16"/>
                    <a:pt x="16" y="17"/>
                    <a:pt x="15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7"/>
                    <a:pt x="2" y="16"/>
                    <a:pt x="2" y="1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3" y="1"/>
                    <a:pt x="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7" y="3"/>
                    <a:pt x="17" y="4"/>
                  </a:cubicBezTo>
                  <a:lnTo>
                    <a:pt x="17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66">
              <a:extLst>
                <a:ext uri="{FF2B5EF4-FFF2-40B4-BE49-F238E27FC236}">
                  <a16:creationId xmlns:a16="http://schemas.microsoft.com/office/drawing/2014/main" id="{241A19D7-5497-46E1-9974-0740A726B2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73775" y="2038350"/>
              <a:ext cx="119063" cy="119063"/>
            </a:xfrm>
            <a:custGeom>
              <a:avLst/>
              <a:gdLst>
                <a:gd name="T0" fmla="*/ 22 w 27"/>
                <a:gd name="T1" fmla="*/ 0 h 27"/>
                <a:gd name="T2" fmla="*/ 6 w 27"/>
                <a:gd name="T3" fmla="*/ 0 h 27"/>
                <a:gd name="T4" fmla="*/ 0 w 27"/>
                <a:gd name="T5" fmla="*/ 6 h 27"/>
                <a:gd name="T6" fmla="*/ 0 w 27"/>
                <a:gd name="T7" fmla="*/ 22 h 27"/>
                <a:gd name="T8" fmla="*/ 6 w 27"/>
                <a:gd name="T9" fmla="*/ 27 h 27"/>
                <a:gd name="T10" fmla="*/ 22 w 27"/>
                <a:gd name="T11" fmla="*/ 27 h 27"/>
                <a:gd name="T12" fmla="*/ 27 w 27"/>
                <a:gd name="T13" fmla="*/ 22 h 27"/>
                <a:gd name="T14" fmla="*/ 27 w 27"/>
                <a:gd name="T15" fmla="*/ 6 h 27"/>
                <a:gd name="T16" fmla="*/ 22 w 27"/>
                <a:gd name="T17" fmla="*/ 0 h 27"/>
                <a:gd name="T18" fmla="*/ 25 w 27"/>
                <a:gd name="T19" fmla="*/ 22 h 27"/>
                <a:gd name="T20" fmla="*/ 22 w 27"/>
                <a:gd name="T21" fmla="*/ 25 h 27"/>
                <a:gd name="T22" fmla="*/ 6 w 27"/>
                <a:gd name="T23" fmla="*/ 25 h 27"/>
                <a:gd name="T24" fmla="*/ 2 w 27"/>
                <a:gd name="T25" fmla="*/ 22 h 27"/>
                <a:gd name="T26" fmla="*/ 2 w 27"/>
                <a:gd name="T27" fmla="*/ 6 h 27"/>
                <a:gd name="T28" fmla="*/ 6 w 27"/>
                <a:gd name="T29" fmla="*/ 2 h 27"/>
                <a:gd name="T30" fmla="*/ 22 w 27"/>
                <a:gd name="T31" fmla="*/ 2 h 27"/>
                <a:gd name="T32" fmla="*/ 25 w 27"/>
                <a:gd name="T33" fmla="*/ 6 h 27"/>
                <a:gd name="T34" fmla="*/ 25 w 27"/>
                <a:gd name="T3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7">
                  <a:moveTo>
                    <a:pt x="22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3" y="27"/>
                    <a:pt x="6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5" y="27"/>
                    <a:pt x="27" y="25"/>
                    <a:pt x="27" y="22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3"/>
                    <a:pt x="25" y="0"/>
                    <a:pt x="22" y="0"/>
                  </a:cubicBezTo>
                  <a:close/>
                  <a:moveTo>
                    <a:pt x="25" y="22"/>
                  </a:moveTo>
                  <a:cubicBezTo>
                    <a:pt x="25" y="23"/>
                    <a:pt x="24" y="25"/>
                    <a:pt x="22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4" y="25"/>
                    <a:pt x="2" y="23"/>
                    <a:pt x="2" y="2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4" y="2"/>
                    <a:pt x="25" y="4"/>
                    <a:pt x="25" y="6"/>
                  </a:cubicBezTo>
                  <a:lnTo>
                    <a:pt x="25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67">
              <a:extLst>
                <a:ext uri="{FF2B5EF4-FFF2-40B4-BE49-F238E27FC236}">
                  <a16:creationId xmlns:a16="http://schemas.microsoft.com/office/drawing/2014/main" id="{C2CF0561-02E0-499D-81BB-004B976921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3125" y="1808163"/>
              <a:ext cx="76200" cy="79375"/>
            </a:xfrm>
            <a:custGeom>
              <a:avLst/>
              <a:gdLst>
                <a:gd name="T0" fmla="*/ 13 w 17"/>
                <a:gd name="T1" fmla="*/ 0 h 18"/>
                <a:gd name="T2" fmla="*/ 3 w 17"/>
                <a:gd name="T3" fmla="*/ 0 h 18"/>
                <a:gd name="T4" fmla="*/ 0 w 17"/>
                <a:gd name="T5" fmla="*/ 4 h 18"/>
                <a:gd name="T6" fmla="*/ 0 w 17"/>
                <a:gd name="T7" fmla="*/ 14 h 18"/>
                <a:gd name="T8" fmla="*/ 3 w 17"/>
                <a:gd name="T9" fmla="*/ 18 h 18"/>
                <a:gd name="T10" fmla="*/ 13 w 17"/>
                <a:gd name="T11" fmla="*/ 18 h 18"/>
                <a:gd name="T12" fmla="*/ 17 w 17"/>
                <a:gd name="T13" fmla="*/ 14 h 18"/>
                <a:gd name="T14" fmla="*/ 17 w 17"/>
                <a:gd name="T15" fmla="*/ 4 h 18"/>
                <a:gd name="T16" fmla="*/ 13 w 17"/>
                <a:gd name="T17" fmla="*/ 0 h 18"/>
                <a:gd name="T18" fmla="*/ 16 w 17"/>
                <a:gd name="T19" fmla="*/ 14 h 18"/>
                <a:gd name="T20" fmla="*/ 13 w 17"/>
                <a:gd name="T21" fmla="*/ 17 h 18"/>
                <a:gd name="T22" fmla="*/ 3 w 17"/>
                <a:gd name="T23" fmla="*/ 17 h 18"/>
                <a:gd name="T24" fmla="*/ 1 w 17"/>
                <a:gd name="T25" fmla="*/ 14 h 18"/>
                <a:gd name="T26" fmla="*/ 1 w 17"/>
                <a:gd name="T27" fmla="*/ 4 h 18"/>
                <a:gd name="T28" fmla="*/ 3 w 17"/>
                <a:gd name="T29" fmla="*/ 2 h 18"/>
                <a:gd name="T30" fmla="*/ 13 w 17"/>
                <a:gd name="T31" fmla="*/ 2 h 18"/>
                <a:gd name="T32" fmla="*/ 16 w 17"/>
                <a:gd name="T33" fmla="*/ 4 h 18"/>
                <a:gd name="T34" fmla="*/ 16 w 17"/>
                <a:gd name="T35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8">
                  <a:moveTo>
                    <a:pt x="1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1" y="18"/>
                    <a:pt x="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6" y="18"/>
                    <a:pt x="17" y="16"/>
                    <a:pt x="17" y="1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2"/>
                    <a:pt x="16" y="0"/>
                    <a:pt x="13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7"/>
                    <a:pt x="1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1" y="15"/>
                    <a:pt x="1" y="1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5" y="2"/>
                    <a:pt x="16" y="3"/>
                    <a:pt x="16" y="4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68">
              <a:extLst>
                <a:ext uri="{FF2B5EF4-FFF2-40B4-BE49-F238E27FC236}">
                  <a16:creationId xmlns:a16="http://schemas.microsoft.com/office/drawing/2014/main" id="{61BD1049-ED7C-4FDA-A1B1-BB9928EC9E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94388" y="2139950"/>
              <a:ext cx="98425" cy="96838"/>
            </a:xfrm>
            <a:custGeom>
              <a:avLst/>
              <a:gdLst>
                <a:gd name="T0" fmla="*/ 17 w 22"/>
                <a:gd name="T1" fmla="*/ 0 h 22"/>
                <a:gd name="T2" fmla="*/ 4 w 22"/>
                <a:gd name="T3" fmla="*/ 0 h 22"/>
                <a:gd name="T4" fmla="*/ 0 w 22"/>
                <a:gd name="T5" fmla="*/ 5 h 22"/>
                <a:gd name="T6" fmla="*/ 0 w 22"/>
                <a:gd name="T7" fmla="*/ 18 h 22"/>
                <a:gd name="T8" fmla="*/ 4 w 22"/>
                <a:gd name="T9" fmla="*/ 22 h 22"/>
                <a:gd name="T10" fmla="*/ 17 w 22"/>
                <a:gd name="T11" fmla="*/ 22 h 22"/>
                <a:gd name="T12" fmla="*/ 22 w 22"/>
                <a:gd name="T13" fmla="*/ 18 h 22"/>
                <a:gd name="T14" fmla="*/ 22 w 22"/>
                <a:gd name="T15" fmla="*/ 5 h 22"/>
                <a:gd name="T16" fmla="*/ 17 w 22"/>
                <a:gd name="T17" fmla="*/ 0 h 22"/>
                <a:gd name="T18" fmla="*/ 20 w 22"/>
                <a:gd name="T19" fmla="*/ 18 h 22"/>
                <a:gd name="T20" fmla="*/ 17 w 22"/>
                <a:gd name="T21" fmla="*/ 21 h 22"/>
                <a:gd name="T22" fmla="*/ 4 w 22"/>
                <a:gd name="T23" fmla="*/ 21 h 22"/>
                <a:gd name="T24" fmla="*/ 1 w 22"/>
                <a:gd name="T25" fmla="*/ 18 h 22"/>
                <a:gd name="T26" fmla="*/ 1 w 22"/>
                <a:gd name="T27" fmla="*/ 5 h 22"/>
                <a:gd name="T28" fmla="*/ 4 w 22"/>
                <a:gd name="T29" fmla="*/ 2 h 22"/>
                <a:gd name="T30" fmla="*/ 17 w 22"/>
                <a:gd name="T31" fmla="*/ 2 h 22"/>
                <a:gd name="T32" fmla="*/ 20 w 22"/>
                <a:gd name="T33" fmla="*/ 5 h 22"/>
                <a:gd name="T34" fmla="*/ 20 w 22"/>
                <a:gd name="T35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22">
                  <a:moveTo>
                    <a:pt x="1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0"/>
                    <a:pt x="2" y="22"/>
                    <a:pt x="4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20" y="22"/>
                    <a:pt x="22" y="20"/>
                    <a:pt x="22" y="18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2"/>
                    <a:pt x="20" y="0"/>
                    <a:pt x="17" y="0"/>
                  </a:cubicBezTo>
                  <a:close/>
                  <a:moveTo>
                    <a:pt x="20" y="18"/>
                  </a:moveTo>
                  <a:cubicBezTo>
                    <a:pt x="20" y="19"/>
                    <a:pt x="19" y="21"/>
                    <a:pt x="17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1"/>
                    <a:pt x="1" y="19"/>
                    <a:pt x="1" y="1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2"/>
                    <a:pt x="4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9" y="2"/>
                    <a:pt x="20" y="3"/>
                    <a:pt x="20" y="5"/>
                  </a:cubicBezTo>
                  <a:lnTo>
                    <a:pt x="20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69">
              <a:extLst>
                <a:ext uri="{FF2B5EF4-FFF2-40B4-BE49-F238E27FC236}">
                  <a16:creationId xmlns:a16="http://schemas.microsoft.com/office/drawing/2014/main" id="{0BEAD26B-7B9A-4DDB-9E57-980FABA148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2950" y="2281238"/>
              <a:ext cx="201613" cy="204788"/>
            </a:xfrm>
            <a:custGeom>
              <a:avLst/>
              <a:gdLst>
                <a:gd name="T0" fmla="*/ 36 w 45"/>
                <a:gd name="T1" fmla="*/ 0 h 46"/>
                <a:gd name="T2" fmla="*/ 9 w 45"/>
                <a:gd name="T3" fmla="*/ 0 h 46"/>
                <a:gd name="T4" fmla="*/ 0 w 45"/>
                <a:gd name="T5" fmla="*/ 9 h 46"/>
                <a:gd name="T6" fmla="*/ 0 w 45"/>
                <a:gd name="T7" fmla="*/ 37 h 46"/>
                <a:gd name="T8" fmla="*/ 9 w 45"/>
                <a:gd name="T9" fmla="*/ 46 h 46"/>
                <a:gd name="T10" fmla="*/ 36 w 45"/>
                <a:gd name="T11" fmla="*/ 46 h 46"/>
                <a:gd name="T12" fmla="*/ 45 w 45"/>
                <a:gd name="T13" fmla="*/ 37 h 46"/>
                <a:gd name="T14" fmla="*/ 45 w 45"/>
                <a:gd name="T15" fmla="*/ 9 h 46"/>
                <a:gd name="T16" fmla="*/ 36 w 45"/>
                <a:gd name="T17" fmla="*/ 0 h 46"/>
                <a:gd name="T18" fmla="*/ 43 w 45"/>
                <a:gd name="T19" fmla="*/ 37 h 46"/>
                <a:gd name="T20" fmla="*/ 36 w 45"/>
                <a:gd name="T21" fmla="*/ 44 h 46"/>
                <a:gd name="T22" fmla="*/ 9 w 45"/>
                <a:gd name="T23" fmla="*/ 44 h 46"/>
                <a:gd name="T24" fmla="*/ 2 w 45"/>
                <a:gd name="T25" fmla="*/ 37 h 46"/>
                <a:gd name="T26" fmla="*/ 2 w 45"/>
                <a:gd name="T27" fmla="*/ 9 h 46"/>
                <a:gd name="T28" fmla="*/ 9 w 45"/>
                <a:gd name="T29" fmla="*/ 2 h 46"/>
                <a:gd name="T30" fmla="*/ 36 w 45"/>
                <a:gd name="T31" fmla="*/ 2 h 46"/>
                <a:gd name="T32" fmla="*/ 43 w 45"/>
                <a:gd name="T33" fmla="*/ 9 h 46"/>
                <a:gd name="T34" fmla="*/ 43 w 45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6">
                  <a:moveTo>
                    <a:pt x="3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9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41" y="46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6" y="0"/>
                  </a:cubicBezTo>
                  <a:close/>
                  <a:moveTo>
                    <a:pt x="43" y="37"/>
                  </a:moveTo>
                  <a:cubicBezTo>
                    <a:pt x="43" y="41"/>
                    <a:pt x="40" y="44"/>
                    <a:pt x="36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1"/>
                    <a:pt x="2" y="3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40" y="2"/>
                    <a:pt x="43" y="5"/>
                    <a:pt x="43" y="9"/>
                  </a:cubicBezTo>
                  <a:lnTo>
                    <a:pt x="43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70">
              <a:extLst>
                <a:ext uri="{FF2B5EF4-FFF2-40B4-BE49-F238E27FC236}">
                  <a16:creationId xmlns:a16="http://schemas.microsoft.com/office/drawing/2014/main" id="{B9AF9526-13C9-4A84-9230-62859FDECF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8500" y="2405063"/>
              <a:ext cx="138113" cy="138113"/>
            </a:xfrm>
            <a:custGeom>
              <a:avLst/>
              <a:gdLst>
                <a:gd name="T0" fmla="*/ 25 w 31"/>
                <a:gd name="T1" fmla="*/ 0 h 31"/>
                <a:gd name="T2" fmla="*/ 6 w 31"/>
                <a:gd name="T3" fmla="*/ 0 h 31"/>
                <a:gd name="T4" fmla="*/ 0 w 31"/>
                <a:gd name="T5" fmla="*/ 6 h 31"/>
                <a:gd name="T6" fmla="*/ 0 w 31"/>
                <a:gd name="T7" fmla="*/ 25 h 31"/>
                <a:gd name="T8" fmla="*/ 6 w 31"/>
                <a:gd name="T9" fmla="*/ 31 h 31"/>
                <a:gd name="T10" fmla="*/ 25 w 31"/>
                <a:gd name="T11" fmla="*/ 31 h 31"/>
                <a:gd name="T12" fmla="*/ 31 w 31"/>
                <a:gd name="T13" fmla="*/ 25 h 31"/>
                <a:gd name="T14" fmla="*/ 31 w 31"/>
                <a:gd name="T15" fmla="*/ 6 h 31"/>
                <a:gd name="T16" fmla="*/ 25 w 31"/>
                <a:gd name="T17" fmla="*/ 0 h 31"/>
                <a:gd name="T18" fmla="*/ 29 w 31"/>
                <a:gd name="T19" fmla="*/ 25 h 31"/>
                <a:gd name="T20" fmla="*/ 25 w 31"/>
                <a:gd name="T21" fmla="*/ 30 h 31"/>
                <a:gd name="T22" fmla="*/ 6 w 31"/>
                <a:gd name="T23" fmla="*/ 30 h 31"/>
                <a:gd name="T24" fmla="*/ 1 w 31"/>
                <a:gd name="T25" fmla="*/ 25 h 31"/>
                <a:gd name="T26" fmla="*/ 1 w 31"/>
                <a:gd name="T27" fmla="*/ 6 h 31"/>
                <a:gd name="T28" fmla="*/ 6 w 31"/>
                <a:gd name="T29" fmla="*/ 1 h 31"/>
                <a:gd name="T30" fmla="*/ 25 w 31"/>
                <a:gd name="T31" fmla="*/ 1 h 31"/>
                <a:gd name="T32" fmla="*/ 29 w 31"/>
                <a:gd name="T33" fmla="*/ 6 h 31"/>
                <a:gd name="T34" fmla="*/ 29 w 31"/>
                <a:gd name="T35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1">
                  <a:moveTo>
                    <a:pt x="2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2" y="31"/>
                    <a:pt x="6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8" y="31"/>
                    <a:pt x="31" y="28"/>
                    <a:pt x="31" y="2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3"/>
                    <a:pt x="28" y="0"/>
                    <a:pt x="25" y="0"/>
                  </a:cubicBezTo>
                  <a:close/>
                  <a:moveTo>
                    <a:pt x="29" y="25"/>
                  </a:moveTo>
                  <a:cubicBezTo>
                    <a:pt x="29" y="28"/>
                    <a:pt x="27" y="30"/>
                    <a:pt x="25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3" y="30"/>
                    <a:pt x="1" y="28"/>
                    <a:pt x="1" y="2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3" y="1"/>
                    <a:pt x="6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7" y="1"/>
                    <a:pt x="29" y="4"/>
                    <a:pt x="29" y="6"/>
                  </a:cubicBezTo>
                  <a:lnTo>
                    <a:pt x="29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71">
              <a:extLst>
                <a:ext uri="{FF2B5EF4-FFF2-40B4-BE49-F238E27FC236}">
                  <a16:creationId xmlns:a16="http://schemas.microsoft.com/office/drawing/2014/main" id="{155F384A-F149-4B54-A770-F1F106039C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68988" y="2436813"/>
              <a:ext cx="182563" cy="176213"/>
            </a:xfrm>
            <a:custGeom>
              <a:avLst/>
              <a:gdLst>
                <a:gd name="T0" fmla="*/ 33 w 41"/>
                <a:gd name="T1" fmla="*/ 0 h 40"/>
                <a:gd name="T2" fmla="*/ 8 w 41"/>
                <a:gd name="T3" fmla="*/ 0 h 40"/>
                <a:gd name="T4" fmla="*/ 0 w 41"/>
                <a:gd name="T5" fmla="*/ 7 h 40"/>
                <a:gd name="T6" fmla="*/ 0 w 41"/>
                <a:gd name="T7" fmla="*/ 32 h 40"/>
                <a:gd name="T8" fmla="*/ 8 w 41"/>
                <a:gd name="T9" fmla="*/ 40 h 40"/>
                <a:gd name="T10" fmla="*/ 33 w 41"/>
                <a:gd name="T11" fmla="*/ 40 h 40"/>
                <a:gd name="T12" fmla="*/ 41 w 41"/>
                <a:gd name="T13" fmla="*/ 32 h 40"/>
                <a:gd name="T14" fmla="*/ 41 w 41"/>
                <a:gd name="T15" fmla="*/ 7 h 40"/>
                <a:gd name="T16" fmla="*/ 33 w 41"/>
                <a:gd name="T17" fmla="*/ 0 h 40"/>
                <a:gd name="T18" fmla="*/ 39 w 41"/>
                <a:gd name="T19" fmla="*/ 32 h 40"/>
                <a:gd name="T20" fmla="*/ 33 w 41"/>
                <a:gd name="T21" fmla="*/ 39 h 40"/>
                <a:gd name="T22" fmla="*/ 8 w 41"/>
                <a:gd name="T23" fmla="*/ 39 h 40"/>
                <a:gd name="T24" fmla="*/ 2 w 41"/>
                <a:gd name="T25" fmla="*/ 32 h 40"/>
                <a:gd name="T26" fmla="*/ 2 w 41"/>
                <a:gd name="T27" fmla="*/ 7 h 40"/>
                <a:gd name="T28" fmla="*/ 8 w 41"/>
                <a:gd name="T29" fmla="*/ 1 h 40"/>
                <a:gd name="T30" fmla="*/ 33 w 41"/>
                <a:gd name="T31" fmla="*/ 1 h 40"/>
                <a:gd name="T32" fmla="*/ 39 w 41"/>
                <a:gd name="T33" fmla="*/ 7 h 40"/>
                <a:gd name="T34" fmla="*/ 39 w 41"/>
                <a:gd name="T35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40">
                  <a:moveTo>
                    <a:pt x="33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7"/>
                    <a:pt x="4" y="40"/>
                    <a:pt x="8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7" y="40"/>
                    <a:pt x="41" y="37"/>
                    <a:pt x="41" y="32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3"/>
                    <a:pt x="37" y="0"/>
                    <a:pt x="33" y="0"/>
                  </a:cubicBezTo>
                  <a:close/>
                  <a:moveTo>
                    <a:pt x="39" y="32"/>
                  </a:moveTo>
                  <a:cubicBezTo>
                    <a:pt x="39" y="36"/>
                    <a:pt x="36" y="39"/>
                    <a:pt x="33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2" y="36"/>
                    <a:pt x="2" y="32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4"/>
                    <a:pt x="4" y="1"/>
                    <a:pt x="8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6" y="1"/>
                    <a:pt x="39" y="4"/>
                    <a:pt x="39" y="7"/>
                  </a:cubicBezTo>
                  <a:lnTo>
                    <a:pt x="39" y="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72">
              <a:extLst>
                <a:ext uri="{FF2B5EF4-FFF2-40B4-BE49-F238E27FC236}">
                  <a16:creationId xmlns:a16="http://schemas.microsoft.com/office/drawing/2014/main" id="{8C9BDFC6-115D-43EB-91F7-80410720C9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8363" y="2520950"/>
              <a:ext cx="231775" cy="234950"/>
            </a:xfrm>
            <a:custGeom>
              <a:avLst/>
              <a:gdLst>
                <a:gd name="T0" fmla="*/ 42 w 52"/>
                <a:gd name="T1" fmla="*/ 0 h 53"/>
                <a:gd name="T2" fmla="*/ 9 w 52"/>
                <a:gd name="T3" fmla="*/ 0 h 53"/>
                <a:gd name="T4" fmla="*/ 0 w 52"/>
                <a:gd name="T5" fmla="*/ 10 h 53"/>
                <a:gd name="T6" fmla="*/ 0 w 52"/>
                <a:gd name="T7" fmla="*/ 43 h 53"/>
                <a:gd name="T8" fmla="*/ 9 w 52"/>
                <a:gd name="T9" fmla="*/ 53 h 53"/>
                <a:gd name="T10" fmla="*/ 42 w 52"/>
                <a:gd name="T11" fmla="*/ 53 h 53"/>
                <a:gd name="T12" fmla="*/ 52 w 52"/>
                <a:gd name="T13" fmla="*/ 43 h 53"/>
                <a:gd name="T14" fmla="*/ 52 w 52"/>
                <a:gd name="T15" fmla="*/ 10 h 53"/>
                <a:gd name="T16" fmla="*/ 42 w 52"/>
                <a:gd name="T17" fmla="*/ 0 h 53"/>
                <a:gd name="T18" fmla="*/ 51 w 52"/>
                <a:gd name="T19" fmla="*/ 43 h 53"/>
                <a:gd name="T20" fmla="*/ 42 w 52"/>
                <a:gd name="T21" fmla="*/ 51 h 53"/>
                <a:gd name="T22" fmla="*/ 9 w 52"/>
                <a:gd name="T23" fmla="*/ 51 h 53"/>
                <a:gd name="T24" fmla="*/ 1 w 52"/>
                <a:gd name="T25" fmla="*/ 43 h 53"/>
                <a:gd name="T26" fmla="*/ 1 w 52"/>
                <a:gd name="T27" fmla="*/ 10 h 53"/>
                <a:gd name="T28" fmla="*/ 9 w 52"/>
                <a:gd name="T29" fmla="*/ 2 h 53"/>
                <a:gd name="T30" fmla="*/ 42 w 52"/>
                <a:gd name="T31" fmla="*/ 2 h 53"/>
                <a:gd name="T32" fmla="*/ 51 w 52"/>
                <a:gd name="T33" fmla="*/ 10 h 53"/>
                <a:gd name="T34" fmla="*/ 51 w 52"/>
                <a:gd name="T35" fmla="*/ 4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" h="53">
                  <a:moveTo>
                    <a:pt x="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8"/>
                    <a:pt x="4" y="53"/>
                    <a:pt x="9" y="53"/>
                  </a:cubicBezTo>
                  <a:cubicBezTo>
                    <a:pt x="42" y="53"/>
                    <a:pt x="42" y="53"/>
                    <a:pt x="42" y="53"/>
                  </a:cubicBezTo>
                  <a:cubicBezTo>
                    <a:pt x="48" y="53"/>
                    <a:pt x="52" y="48"/>
                    <a:pt x="52" y="43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2" y="5"/>
                    <a:pt x="48" y="0"/>
                    <a:pt x="42" y="0"/>
                  </a:cubicBezTo>
                  <a:close/>
                  <a:moveTo>
                    <a:pt x="51" y="43"/>
                  </a:moveTo>
                  <a:cubicBezTo>
                    <a:pt x="51" y="48"/>
                    <a:pt x="47" y="51"/>
                    <a:pt x="42" y="51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5" y="51"/>
                    <a:pt x="1" y="48"/>
                    <a:pt x="1" y="43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7" y="2"/>
                    <a:pt x="51" y="5"/>
                    <a:pt x="51" y="10"/>
                  </a:cubicBezTo>
                  <a:lnTo>
                    <a:pt x="51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73">
              <a:extLst>
                <a:ext uri="{FF2B5EF4-FFF2-40B4-BE49-F238E27FC236}">
                  <a16:creationId xmlns:a16="http://schemas.microsoft.com/office/drawing/2014/main" id="{AB42F681-8C25-4623-8C11-40FBB02A53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99175" y="2698750"/>
              <a:ext cx="161925" cy="158750"/>
            </a:xfrm>
            <a:custGeom>
              <a:avLst/>
              <a:gdLst>
                <a:gd name="T0" fmla="*/ 29 w 36"/>
                <a:gd name="T1" fmla="*/ 0 h 36"/>
                <a:gd name="T2" fmla="*/ 7 w 36"/>
                <a:gd name="T3" fmla="*/ 0 h 36"/>
                <a:gd name="T4" fmla="*/ 0 w 36"/>
                <a:gd name="T5" fmla="*/ 7 h 36"/>
                <a:gd name="T6" fmla="*/ 0 w 36"/>
                <a:gd name="T7" fmla="*/ 29 h 36"/>
                <a:gd name="T8" fmla="*/ 7 w 36"/>
                <a:gd name="T9" fmla="*/ 36 h 36"/>
                <a:gd name="T10" fmla="*/ 29 w 36"/>
                <a:gd name="T11" fmla="*/ 36 h 36"/>
                <a:gd name="T12" fmla="*/ 36 w 36"/>
                <a:gd name="T13" fmla="*/ 29 h 36"/>
                <a:gd name="T14" fmla="*/ 36 w 36"/>
                <a:gd name="T15" fmla="*/ 7 h 36"/>
                <a:gd name="T16" fmla="*/ 29 w 36"/>
                <a:gd name="T17" fmla="*/ 0 h 36"/>
                <a:gd name="T18" fmla="*/ 34 w 36"/>
                <a:gd name="T19" fmla="*/ 29 h 36"/>
                <a:gd name="T20" fmla="*/ 29 w 36"/>
                <a:gd name="T21" fmla="*/ 34 h 36"/>
                <a:gd name="T22" fmla="*/ 7 w 36"/>
                <a:gd name="T23" fmla="*/ 34 h 36"/>
                <a:gd name="T24" fmla="*/ 1 w 36"/>
                <a:gd name="T25" fmla="*/ 29 h 36"/>
                <a:gd name="T26" fmla="*/ 1 w 36"/>
                <a:gd name="T27" fmla="*/ 7 h 36"/>
                <a:gd name="T28" fmla="*/ 7 w 36"/>
                <a:gd name="T29" fmla="*/ 1 h 36"/>
                <a:gd name="T30" fmla="*/ 29 w 36"/>
                <a:gd name="T31" fmla="*/ 1 h 36"/>
                <a:gd name="T32" fmla="*/ 34 w 36"/>
                <a:gd name="T33" fmla="*/ 7 h 36"/>
                <a:gd name="T34" fmla="*/ 34 w 36"/>
                <a:gd name="T35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36">
                  <a:moveTo>
                    <a:pt x="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3"/>
                    <a:pt x="3" y="36"/>
                    <a:pt x="7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3" y="36"/>
                    <a:pt x="36" y="33"/>
                    <a:pt x="36" y="2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3"/>
                    <a:pt x="33" y="0"/>
                    <a:pt x="29" y="0"/>
                  </a:cubicBezTo>
                  <a:close/>
                  <a:moveTo>
                    <a:pt x="34" y="29"/>
                  </a:moveTo>
                  <a:cubicBezTo>
                    <a:pt x="34" y="32"/>
                    <a:pt x="32" y="34"/>
                    <a:pt x="29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4" y="34"/>
                    <a:pt x="1" y="32"/>
                    <a:pt x="1" y="2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2" y="1"/>
                    <a:pt x="34" y="4"/>
                    <a:pt x="34" y="7"/>
                  </a:cubicBezTo>
                  <a:lnTo>
                    <a:pt x="34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74">
              <a:extLst>
                <a:ext uri="{FF2B5EF4-FFF2-40B4-BE49-F238E27FC236}">
                  <a16:creationId xmlns:a16="http://schemas.microsoft.com/office/drawing/2014/main" id="{8CE9D59E-F1DD-4196-9434-C49612CCCD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42050" y="2379663"/>
              <a:ext cx="111125" cy="106363"/>
            </a:xfrm>
            <a:custGeom>
              <a:avLst/>
              <a:gdLst>
                <a:gd name="T0" fmla="*/ 20 w 25"/>
                <a:gd name="T1" fmla="*/ 0 h 24"/>
                <a:gd name="T2" fmla="*/ 5 w 25"/>
                <a:gd name="T3" fmla="*/ 0 h 24"/>
                <a:gd name="T4" fmla="*/ 0 w 25"/>
                <a:gd name="T5" fmla="*/ 5 h 24"/>
                <a:gd name="T6" fmla="*/ 0 w 25"/>
                <a:gd name="T7" fmla="*/ 19 h 24"/>
                <a:gd name="T8" fmla="*/ 5 w 25"/>
                <a:gd name="T9" fmla="*/ 24 h 24"/>
                <a:gd name="T10" fmla="*/ 20 w 25"/>
                <a:gd name="T11" fmla="*/ 24 h 24"/>
                <a:gd name="T12" fmla="*/ 25 w 25"/>
                <a:gd name="T13" fmla="*/ 19 h 24"/>
                <a:gd name="T14" fmla="*/ 25 w 25"/>
                <a:gd name="T15" fmla="*/ 5 h 24"/>
                <a:gd name="T16" fmla="*/ 20 w 25"/>
                <a:gd name="T17" fmla="*/ 0 h 24"/>
                <a:gd name="T18" fmla="*/ 23 w 25"/>
                <a:gd name="T19" fmla="*/ 19 h 24"/>
                <a:gd name="T20" fmla="*/ 20 w 25"/>
                <a:gd name="T21" fmla="*/ 23 h 24"/>
                <a:gd name="T22" fmla="*/ 5 w 25"/>
                <a:gd name="T23" fmla="*/ 23 h 24"/>
                <a:gd name="T24" fmla="*/ 2 w 25"/>
                <a:gd name="T25" fmla="*/ 19 h 24"/>
                <a:gd name="T26" fmla="*/ 2 w 25"/>
                <a:gd name="T27" fmla="*/ 5 h 24"/>
                <a:gd name="T28" fmla="*/ 5 w 25"/>
                <a:gd name="T29" fmla="*/ 1 h 24"/>
                <a:gd name="T30" fmla="*/ 20 w 25"/>
                <a:gd name="T31" fmla="*/ 1 h 24"/>
                <a:gd name="T32" fmla="*/ 23 w 25"/>
                <a:gd name="T33" fmla="*/ 5 h 24"/>
                <a:gd name="T34" fmla="*/ 23 w 25"/>
                <a:gd name="T35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4">
                  <a:moveTo>
                    <a:pt x="2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3" y="24"/>
                    <a:pt x="5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3" y="24"/>
                    <a:pt x="25" y="22"/>
                    <a:pt x="25" y="19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2"/>
                    <a:pt x="23" y="0"/>
                    <a:pt x="20" y="0"/>
                  </a:cubicBezTo>
                  <a:close/>
                  <a:moveTo>
                    <a:pt x="23" y="19"/>
                  </a:moveTo>
                  <a:cubicBezTo>
                    <a:pt x="23" y="21"/>
                    <a:pt x="22" y="23"/>
                    <a:pt x="20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4" y="23"/>
                    <a:pt x="2" y="21"/>
                    <a:pt x="2" y="19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4" y="1"/>
                    <a:pt x="5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2" y="1"/>
                    <a:pt x="23" y="3"/>
                    <a:pt x="23" y="5"/>
                  </a:cubicBezTo>
                  <a:lnTo>
                    <a:pt x="23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75">
              <a:extLst>
                <a:ext uri="{FF2B5EF4-FFF2-40B4-BE49-F238E27FC236}">
                  <a16:creationId xmlns:a16="http://schemas.microsoft.com/office/drawing/2014/main" id="{3118E4D6-88D2-410A-9AAF-CB99614DE9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69013" y="2471738"/>
              <a:ext cx="76200" cy="79375"/>
            </a:xfrm>
            <a:custGeom>
              <a:avLst/>
              <a:gdLst>
                <a:gd name="T0" fmla="*/ 14 w 17"/>
                <a:gd name="T1" fmla="*/ 0 h 18"/>
                <a:gd name="T2" fmla="*/ 4 w 17"/>
                <a:gd name="T3" fmla="*/ 0 h 18"/>
                <a:gd name="T4" fmla="*/ 0 w 17"/>
                <a:gd name="T5" fmla="*/ 4 h 18"/>
                <a:gd name="T6" fmla="*/ 0 w 17"/>
                <a:gd name="T7" fmla="*/ 14 h 18"/>
                <a:gd name="T8" fmla="*/ 4 w 17"/>
                <a:gd name="T9" fmla="*/ 18 h 18"/>
                <a:gd name="T10" fmla="*/ 14 w 17"/>
                <a:gd name="T11" fmla="*/ 18 h 18"/>
                <a:gd name="T12" fmla="*/ 17 w 17"/>
                <a:gd name="T13" fmla="*/ 14 h 18"/>
                <a:gd name="T14" fmla="*/ 17 w 17"/>
                <a:gd name="T15" fmla="*/ 4 h 18"/>
                <a:gd name="T16" fmla="*/ 14 w 17"/>
                <a:gd name="T17" fmla="*/ 0 h 18"/>
                <a:gd name="T18" fmla="*/ 16 w 17"/>
                <a:gd name="T19" fmla="*/ 14 h 18"/>
                <a:gd name="T20" fmla="*/ 14 w 17"/>
                <a:gd name="T21" fmla="*/ 16 h 18"/>
                <a:gd name="T22" fmla="*/ 4 w 17"/>
                <a:gd name="T23" fmla="*/ 16 h 18"/>
                <a:gd name="T24" fmla="*/ 1 w 17"/>
                <a:gd name="T25" fmla="*/ 14 h 18"/>
                <a:gd name="T26" fmla="*/ 1 w 17"/>
                <a:gd name="T27" fmla="*/ 4 h 18"/>
                <a:gd name="T28" fmla="*/ 4 w 17"/>
                <a:gd name="T29" fmla="*/ 2 h 18"/>
                <a:gd name="T30" fmla="*/ 14 w 17"/>
                <a:gd name="T31" fmla="*/ 2 h 18"/>
                <a:gd name="T32" fmla="*/ 16 w 17"/>
                <a:gd name="T33" fmla="*/ 4 h 18"/>
                <a:gd name="T34" fmla="*/ 16 w 17"/>
                <a:gd name="T35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8">
                  <a:moveTo>
                    <a:pt x="1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6" y="18"/>
                    <a:pt x="17" y="16"/>
                    <a:pt x="17" y="1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2"/>
                    <a:pt x="16" y="0"/>
                    <a:pt x="14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6"/>
                    <a:pt x="1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1" y="15"/>
                    <a:pt x="1" y="1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6" y="3"/>
                    <a:pt x="16" y="4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Oval 76">
              <a:extLst>
                <a:ext uri="{FF2B5EF4-FFF2-40B4-BE49-F238E27FC236}">
                  <a16:creationId xmlns:a16="http://schemas.microsoft.com/office/drawing/2014/main" id="{A1B9F86A-18C6-4605-9A6A-04C4EFA08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7125" y="1922463"/>
              <a:ext cx="57150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77">
              <a:extLst>
                <a:ext uri="{FF2B5EF4-FFF2-40B4-BE49-F238E27FC236}">
                  <a16:creationId xmlns:a16="http://schemas.microsoft.com/office/drawing/2014/main" id="{10CD45F8-0D2A-4A53-8242-02F7CF11F3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2363" y="1914525"/>
              <a:ext cx="71438" cy="69850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2 h 16"/>
                <a:gd name="T12" fmla="*/ 3 w 16"/>
                <a:gd name="T13" fmla="*/ 8 h 16"/>
                <a:gd name="T14" fmla="*/ 8 w 16"/>
                <a:gd name="T15" fmla="*/ 3 h 16"/>
                <a:gd name="T16" fmla="*/ 12 w 16"/>
                <a:gd name="T17" fmla="*/ 8 h 16"/>
                <a:gd name="T18" fmla="*/ 8 w 16"/>
                <a:gd name="T1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2" y="5"/>
                    <a:pt x="12" y="8"/>
                  </a:cubicBezTo>
                  <a:cubicBezTo>
                    <a:pt x="12" y="10"/>
                    <a:pt x="10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Oval 78">
              <a:extLst>
                <a:ext uri="{FF2B5EF4-FFF2-40B4-BE49-F238E27FC236}">
                  <a16:creationId xmlns:a16="http://schemas.microsoft.com/office/drawing/2014/main" id="{1A177284-BB8A-41FE-958B-8F5FA442E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2219325"/>
              <a:ext cx="84138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79">
              <a:extLst>
                <a:ext uri="{FF2B5EF4-FFF2-40B4-BE49-F238E27FC236}">
                  <a16:creationId xmlns:a16="http://schemas.microsoft.com/office/drawing/2014/main" id="{0623981E-2284-42C2-B328-0F47AA547B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35713" y="2214563"/>
              <a:ext cx="93663" cy="93663"/>
            </a:xfrm>
            <a:custGeom>
              <a:avLst/>
              <a:gdLst>
                <a:gd name="T0" fmla="*/ 10 w 21"/>
                <a:gd name="T1" fmla="*/ 0 h 21"/>
                <a:gd name="T2" fmla="*/ 0 w 21"/>
                <a:gd name="T3" fmla="*/ 10 h 21"/>
                <a:gd name="T4" fmla="*/ 10 w 21"/>
                <a:gd name="T5" fmla="*/ 21 h 21"/>
                <a:gd name="T6" fmla="*/ 21 w 21"/>
                <a:gd name="T7" fmla="*/ 10 h 21"/>
                <a:gd name="T8" fmla="*/ 10 w 21"/>
                <a:gd name="T9" fmla="*/ 0 h 21"/>
                <a:gd name="T10" fmla="*/ 10 w 21"/>
                <a:gd name="T11" fmla="*/ 18 h 21"/>
                <a:gd name="T12" fmla="*/ 3 w 21"/>
                <a:gd name="T13" fmla="*/ 10 h 21"/>
                <a:gd name="T14" fmla="*/ 10 w 21"/>
                <a:gd name="T15" fmla="*/ 3 h 21"/>
                <a:gd name="T16" fmla="*/ 18 w 21"/>
                <a:gd name="T17" fmla="*/ 10 h 21"/>
                <a:gd name="T18" fmla="*/ 10 w 21"/>
                <a:gd name="T1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10" y="0"/>
                  </a:moveTo>
                  <a:cubicBezTo>
                    <a:pt x="5" y="0"/>
                    <a:pt x="0" y="4"/>
                    <a:pt x="0" y="10"/>
                  </a:cubicBezTo>
                  <a:cubicBezTo>
                    <a:pt x="0" y="16"/>
                    <a:pt x="5" y="21"/>
                    <a:pt x="10" y="21"/>
                  </a:cubicBezTo>
                  <a:cubicBezTo>
                    <a:pt x="16" y="21"/>
                    <a:pt x="21" y="16"/>
                    <a:pt x="21" y="10"/>
                  </a:cubicBezTo>
                  <a:cubicBezTo>
                    <a:pt x="21" y="4"/>
                    <a:pt x="16" y="0"/>
                    <a:pt x="10" y="0"/>
                  </a:cubicBezTo>
                  <a:close/>
                  <a:moveTo>
                    <a:pt x="10" y="18"/>
                  </a:moveTo>
                  <a:cubicBezTo>
                    <a:pt x="6" y="18"/>
                    <a:pt x="3" y="15"/>
                    <a:pt x="3" y="10"/>
                  </a:cubicBezTo>
                  <a:cubicBezTo>
                    <a:pt x="3" y="6"/>
                    <a:pt x="6" y="3"/>
                    <a:pt x="10" y="3"/>
                  </a:cubicBezTo>
                  <a:cubicBezTo>
                    <a:pt x="15" y="3"/>
                    <a:pt x="18" y="6"/>
                    <a:pt x="18" y="10"/>
                  </a:cubicBezTo>
                  <a:cubicBezTo>
                    <a:pt x="18" y="15"/>
                    <a:pt x="15" y="18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80">
              <a:extLst>
                <a:ext uri="{FF2B5EF4-FFF2-40B4-BE49-F238E27FC236}">
                  <a16:creationId xmlns:a16="http://schemas.microsoft.com/office/drawing/2014/main" id="{C875366B-9D31-4391-B33F-8B5BD55CCE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19463" y="3965575"/>
              <a:ext cx="201613" cy="198438"/>
            </a:xfrm>
            <a:custGeom>
              <a:avLst/>
              <a:gdLst>
                <a:gd name="T0" fmla="*/ 37 w 45"/>
                <a:gd name="T1" fmla="*/ 0 h 45"/>
                <a:gd name="T2" fmla="*/ 9 w 45"/>
                <a:gd name="T3" fmla="*/ 0 h 45"/>
                <a:gd name="T4" fmla="*/ 0 w 45"/>
                <a:gd name="T5" fmla="*/ 9 h 45"/>
                <a:gd name="T6" fmla="*/ 0 w 45"/>
                <a:gd name="T7" fmla="*/ 36 h 45"/>
                <a:gd name="T8" fmla="*/ 9 w 45"/>
                <a:gd name="T9" fmla="*/ 45 h 45"/>
                <a:gd name="T10" fmla="*/ 37 w 45"/>
                <a:gd name="T11" fmla="*/ 45 h 45"/>
                <a:gd name="T12" fmla="*/ 45 w 45"/>
                <a:gd name="T13" fmla="*/ 36 h 45"/>
                <a:gd name="T14" fmla="*/ 45 w 45"/>
                <a:gd name="T15" fmla="*/ 9 h 45"/>
                <a:gd name="T16" fmla="*/ 37 w 45"/>
                <a:gd name="T17" fmla="*/ 0 h 45"/>
                <a:gd name="T18" fmla="*/ 44 w 45"/>
                <a:gd name="T19" fmla="*/ 36 h 45"/>
                <a:gd name="T20" fmla="*/ 37 w 45"/>
                <a:gd name="T21" fmla="*/ 44 h 45"/>
                <a:gd name="T22" fmla="*/ 9 w 45"/>
                <a:gd name="T23" fmla="*/ 44 h 45"/>
                <a:gd name="T24" fmla="*/ 2 w 45"/>
                <a:gd name="T25" fmla="*/ 36 h 45"/>
                <a:gd name="T26" fmla="*/ 2 w 45"/>
                <a:gd name="T27" fmla="*/ 9 h 45"/>
                <a:gd name="T28" fmla="*/ 9 w 45"/>
                <a:gd name="T29" fmla="*/ 2 h 45"/>
                <a:gd name="T30" fmla="*/ 37 w 45"/>
                <a:gd name="T31" fmla="*/ 2 h 45"/>
                <a:gd name="T32" fmla="*/ 44 w 45"/>
                <a:gd name="T33" fmla="*/ 9 h 45"/>
                <a:gd name="T34" fmla="*/ 44 w 45"/>
                <a:gd name="T35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5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1"/>
                    <a:pt x="4" y="45"/>
                    <a:pt x="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1" y="45"/>
                    <a:pt x="45" y="41"/>
                    <a:pt x="45" y="36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7" y="0"/>
                  </a:cubicBezTo>
                  <a:close/>
                  <a:moveTo>
                    <a:pt x="44" y="36"/>
                  </a:moveTo>
                  <a:cubicBezTo>
                    <a:pt x="44" y="40"/>
                    <a:pt x="40" y="44"/>
                    <a:pt x="37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0"/>
                    <a:pt x="2" y="36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0" y="2"/>
                    <a:pt x="44" y="5"/>
                    <a:pt x="44" y="9"/>
                  </a:cubicBezTo>
                  <a:lnTo>
                    <a:pt x="44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81">
              <a:extLst>
                <a:ext uri="{FF2B5EF4-FFF2-40B4-BE49-F238E27FC236}">
                  <a16:creationId xmlns:a16="http://schemas.microsoft.com/office/drawing/2014/main" id="{FFEE0680-DEA3-45AB-8B1C-AEB2844DE0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5188" y="3654425"/>
              <a:ext cx="284163" cy="284163"/>
            </a:xfrm>
            <a:custGeom>
              <a:avLst/>
              <a:gdLst>
                <a:gd name="T0" fmla="*/ 52 w 64"/>
                <a:gd name="T1" fmla="*/ 0 h 64"/>
                <a:gd name="T2" fmla="*/ 12 w 64"/>
                <a:gd name="T3" fmla="*/ 0 h 64"/>
                <a:gd name="T4" fmla="*/ 0 w 64"/>
                <a:gd name="T5" fmla="*/ 12 h 64"/>
                <a:gd name="T6" fmla="*/ 0 w 64"/>
                <a:gd name="T7" fmla="*/ 52 h 64"/>
                <a:gd name="T8" fmla="*/ 12 w 64"/>
                <a:gd name="T9" fmla="*/ 64 h 64"/>
                <a:gd name="T10" fmla="*/ 52 w 64"/>
                <a:gd name="T11" fmla="*/ 64 h 64"/>
                <a:gd name="T12" fmla="*/ 64 w 64"/>
                <a:gd name="T13" fmla="*/ 52 h 64"/>
                <a:gd name="T14" fmla="*/ 64 w 64"/>
                <a:gd name="T15" fmla="*/ 12 h 64"/>
                <a:gd name="T16" fmla="*/ 52 w 64"/>
                <a:gd name="T17" fmla="*/ 0 h 64"/>
                <a:gd name="T18" fmla="*/ 63 w 64"/>
                <a:gd name="T19" fmla="*/ 52 h 64"/>
                <a:gd name="T20" fmla="*/ 52 w 64"/>
                <a:gd name="T21" fmla="*/ 62 h 64"/>
                <a:gd name="T22" fmla="*/ 12 w 64"/>
                <a:gd name="T23" fmla="*/ 62 h 64"/>
                <a:gd name="T24" fmla="*/ 2 w 64"/>
                <a:gd name="T25" fmla="*/ 52 h 64"/>
                <a:gd name="T26" fmla="*/ 2 w 64"/>
                <a:gd name="T27" fmla="*/ 12 h 64"/>
                <a:gd name="T28" fmla="*/ 12 w 64"/>
                <a:gd name="T29" fmla="*/ 1 h 64"/>
                <a:gd name="T30" fmla="*/ 52 w 64"/>
                <a:gd name="T31" fmla="*/ 1 h 64"/>
                <a:gd name="T32" fmla="*/ 63 w 64"/>
                <a:gd name="T33" fmla="*/ 12 h 64"/>
                <a:gd name="T34" fmla="*/ 63 w 64"/>
                <a:gd name="T35" fmla="*/ 5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" h="64">
                  <a:moveTo>
                    <a:pt x="5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8"/>
                    <a:pt x="6" y="64"/>
                    <a:pt x="12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9" y="64"/>
                    <a:pt x="64" y="58"/>
                    <a:pt x="64" y="5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5"/>
                    <a:pt x="59" y="0"/>
                    <a:pt x="52" y="0"/>
                  </a:cubicBezTo>
                  <a:close/>
                  <a:moveTo>
                    <a:pt x="63" y="52"/>
                  </a:moveTo>
                  <a:cubicBezTo>
                    <a:pt x="63" y="58"/>
                    <a:pt x="58" y="62"/>
                    <a:pt x="52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6" y="62"/>
                    <a:pt x="2" y="58"/>
                    <a:pt x="2" y="5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6"/>
                    <a:pt x="6" y="1"/>
                    <a:pt x="12" y="1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8" y="1"/>
                    <a:pt x="63" y="6"/>
                    <a:pt x="63" y="12"/>
                  </a:cubicBezTo>
                  <a:lnTo>
                    <a:pt x="63" y="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82">
              <a:extLst>
                <a:ext uri="{FF2B5EF4-FFF2-40B4-BE49-F238E27FC236}">
                  <a16:creationId xmlns:a16="http://schemas.microsoft.com/office/drawing/2014/main" id="{472E5044-1801-48CC-A5B7-03A32DA21D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3463" y="3783013"/>
              <a:ext cx="214313" cy="212725"/>
            </a:xfrm>
            <a:custGeom>
              <a:avLst/>
              <a:gdLst>
                <a:gd name="T0" fmla="*/ 39 w 48"/>
                <a:gd name="T1" fmla="*/ 0 h 48"/>
                <a:gd name="T2" fmla="*/ 9 w 48"/>
                <a:gd name="T3" fmla="*/ 0 h 48"/>
                <a:gd name="T4" fmla="*/ 0 w 48"/>
                <a:gd name="T5" fmla="*/ 9 h 48"/>
                <a:gd name="T6" fmla="*/ 0 w 48"/>
                <a:gd name="T7" fmla="*/ 39 h 48"/>
                <a:gd name="T8" fmla="*/ 9 w 48"/>
                <a:gd name="T9" fmla="*/ 48 h 48"/>
                <a:gd name="T10" fmla="*/ 39 w 48"/>
                <a:gd name="T11" fmla="*/ 48 h 48"/>
                <a:gd name="T12" fmla="*/ 48 w 48"/>
                <a:gd name="T13" fmla="*/ 39 h 48"/>
                <a:gd name="T14" fmla="*/ 48 w 48"/>
                <a:gd name="T15" fmla="*/ 9 h 48"/>
                <a:gd name="T16" fmla="*/ 39 w 48"/>
                <a:gd name="T17" fmla="*/ 0 h 48"/>
                <a:gd name="T18" fmla="*/ 46 w 48"/>
                <a:gd name="T19" fmla="*/ 39 h 48"/>
                <a:gd name="T20" fmla="*/ 39 w 48"/>
                <a:gd name="T21" fmla="*/ 46 h 48"/>
                <a:gd name="T22" fmla="*/ 9 w 48"/>
                <a:gd name="T23" fmla="*/ 46 h 48"/>
                <a:gd name="T24" fmla="*/ 2 w 48"/>
                <a:gd name="T25" fmla="*/ 39 h 48"/>
                <a:gd name="T26" fmla="*/ 2 w 48"/>
                <a:gd name="T27" fmla="*/ 9 h 48"/>
                <a:gd name="T28" fmla="*/ 9 w 48"/>
                <a:gd name="T29" fmla="*/ 2 h 48"/>
                <a:gd name="T30" fmla="*/ 39 w 48"/>
                <a:gd name="T31" fmla="*/ 2 h 48"/>
                <a:gd name="T32" fmla="*/ 46 w 48"/>
                <a:gd name="T33" fmla="*/ 9 h 48"/>
                <a:gd name="T34" fmla="*/ 46 w 48"/>
                <a:gd name="T35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8">
                  <a:moveTo>
                    <a:pt x="3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4"/>
                    <a:pt x="4" y="48"/>
                    <a:pt x="9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4" y="48"/>
                    <a:pt x="48" y="44"/>
                    <a:pt x="48" y="3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4"/>
                    <a:pt x="44" y="0"/>
                    <a:pt x="39" y="0"/>
                  </a:cubicBezTo>
                  <a:close/>
                  <a:moveTo>
                    <a:pt x="46" y="39"/>
                  </a:moveTo>
                  <a:cubicBezTo>
                    <a:pt x="46" y="43"/>
                    <a:pt x="43" y="46"/>
                    <a:pt x="3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2" y="43"/>
                    <a:pt x="2" y="3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3" y="2"/>
                    <a:pt x="46" y="5"/>
                    <a:pt x="46" y="9"/>
                  </a:cubicBezTo>
                  <a:lnTo>
                    <a:pt x="4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83">
              <a:extLst>
                <a:ext uri="{FF2B5EF4-FFF2-40B4-BE49-F238E27FC236}">
                  <a16:creationId xmlns:a16="http://schemas.microsoft.com/office/drawing/2014/main" id="{8B0F15B8-38C0-410A-A20E-BB4A753740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1863" y="3876675"/>
              <a:ext cx="146050" cy="146050"/>
            </a:xfrm>
            <a:custGeom>
              <a:avLst/>
              <a:gdLst>
                <a:gd name="T0" fmla="*/ 27 w 33"/>
                <a:gd name="T1" fmla="*/ 0 h 33"/>
                <a:gd name="T2" fmla="*/ 7 w 33"/>
                <a:gd name="T3" fmla="*/ 0 h 33"/>
                <a:gd name="T4" fmla="*/ 0 w 33"/>
                <a:gd name="T5" fmla="*/ 7 h 33"/>
                <a:gd name="T6" fmla="*/ 0 w 33"/>
                <a:gd name="T7" fmla="*/ 27 h 33"/>
                <a:gd name="T8" fmla="*/ 7 w 33"/>
                <a:gd name="T9" fmla="*/ 33 h 33"/>
                <a:gd name="T10" fmla="*/ 27 w 33"/>
                <a:gd name="T11" fmla="*/ 33 h 33"/>
                <a:gd name="T12" fmla="*/ 33 w 33"/>
                <a:gd name="T13" fmla="*/ 27 h 33"/>
                <a:gd name="T14" fmla="*/ 33 w 33"/>
                <a:gd name="T15" fmla="*/ 7 h 33"/>
                <a:gd name="T16" fmla="*/ 27 w 33"/>
                <a:gd name="T17" fmla="*/ 0 h 33"/>
                <a:gd name="T18" fmla="*/ 31 w 33"/>
                <a:gd name="T19" fmla="*/ 27 h 33"/>
                <a:gd name="T20" fmla="*/ 27 w 33"/>
                <a:gd name="T21" fmla="*/ 31 h 33"/>
                <a:gd name="T22" fmla="*/ 7 w 33"/>
                <a:gd name="T23" fmla="*/ 31 h 33"/>
                <a:gd name="T24" fmla="*/ 3 w 33"/>
                <a:gd name="T25" fmla="*/ 27 h 33"/>
                <a:gd name="T26" fmla="*/ 3 w 33"/>
                <a:gd name="T27" fmla="*/ 7 h 33"/>
                <a:gd name="T28" fmla="*/ 7 w 33"/>
                <a:gd name="T29" fmla="*/ 3 h 33"/>
                <a:gd name="T30" fmla="*/ 27 w 33"/>
                <a:gd name="T31" fmla="*/ 3 h 33"/>
                <a:gd name="T32" fmla="*/ 31 w 33"/>
                <a:gd name="T33" fmla="*/ 7 h 33"/>
                <a:gd name="T34" fmla="*/ 31 w 33"/>
                <a:gd name="T3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3" y="33"/>
                    <a:pt x="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30" y="33"/>
                    <a:pt x="33" y="30"/>
                    <a:pt x="33" y="2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0" y="0"/>
                    <a:pt x="27" y="0"/>
                  </a:cubicBezTo>
                  <a:close/>
                  <a:moveTo>
                    <a:pt x="31" y="27"/>
                  </a:moveTo>
                  <a:cubicBezTo>
                    <a:pt x="31" y="29"/>
                    <a:pt x="29" y="31"/>
                    <a:pt x="2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5" y="31"/>
                    <a:pt x="3" y="29"/>
                    <a:pt x="3" y="2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5" y="3"/>
                    <a:pt x="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3"/>
                    <a:pt x="31" y="5"/>
                    <a:pt x="31" y="7"/>
                  </a:cubicBezTo>
                  <a:lnTo>
                    <a:pt x="31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84">
              <a:extLst>
                <a:ext uri="{FF2B5EF4-FFF2-40B4-BE49-F238E27FC236}">
                  <a16:creationId xmlns:a16="http://schemas.microsoft.com/office/drawing/2014/main" id="{FE74FAC1-65E9-4952-B8F6-6652435406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1075" y="3757613"/>
              <a:ext cx="88900" cy="87313"/>
            </a:xfrm>
            <a:custGeom>
              <a:avLst/>
              <a:gdLst>
                <a:gd name="T0" fmla="*/ 16 w 20"/>
                <a:gd name="T1" fmla="*/ 0 h 20"/>
                <a:gd name="T2" fmla="*/ 4 w 20"/>
                <a:gd name="T3" fmla="*/ 0 h 20"/>
                <a:gd name="T4" fmla="*/ 0 w 20"/>
                <a:gd name="T5" fmla="*/ 4 h 20"/>
                <a:gd name="T6" fmla="*/ 0 w 20"/>
                <a:gd name="T7" fmla="*/ 15 h 20"/>
                <a:gd name="T8" fmla="*/ 4 w 20"/>
                <a:gd name="T9" fmla="*/ 20 h 20"/>
                <a:gd name="T10" fmla="*/ 16 w 20"/>
                <a:gd name="T11" fmla="*/ 20 h 20"/>
                <a:gd name="T12" fmla="*/ 20 w 20"/>
                <a:gd name="T13" fmla="*/ 15 h 20"/>
                <a:gd name="T14" fmla="*/ 20 w 20"/>
                <a:gd name="T15" fmla="*/ 4 h 20"/>
                <a:gd name="T16" fmla="*/ 16 w 20"/>
                <a:gd name="T17" fmla="*/ 0 h 20"/>
                <a:gd name="T18" fmla="*/ 18 w 20"/>
                <a:gd name="T19" fmla="*/ 15 h 20"/>
                <a:gd name="T20" fmla="*/ 16 w 20"/>
                <a:gd name="T21" fmla="*/ 18 h 20"/>
                <a:gd name="T22" fmla="*/ 4 w 20"/>
                <a:gd name="T23" fmla="*/ 18 h 20"/>
                <a:gd name="T24" fmla="*/ 1 w 20"/>
                <a:gd name="T25" fmla="*/ 15 h 20"/>
                <a:gd name="T26" fmla="*/ 1 w 20"/>
                <a:gd name="T27" fmla="*/ 4 h 20"/>
                <a:gd name="T28" fmla="*/ 4 w 20"/>
                <a:gd name="T29" fmla="*/ 1 h 20"/>
                <a:gd name="T30" fmla="*/ 16 w 20"/>
                <a:gd name="T31" fmla="*/ 1 h 20"/>
                <a:gd name="T32" fmla="*/ 18 w 20"/>
                <a:gd name="T33" fmla="*/ 4 h 20"/>
                <a:gd name="T34" fmla="*/ 18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2" y="20"/>
                    <a:pt x="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8" y="20"/>
                    <a:pt x="20" y="18"/>
                    <a:pt x="20" y="1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1"/>
                    <a:pt x="18" y="0"/>
                    <a:pt x="16" y="0"/>
                  </a:cubicBezTo>
                  <a:close/>
                  <a:moveTo>
                    <a:pt x="18" y="15"/>
                  </a:moveTo>
                  <a:cubicBezTo>
                    <a:pt x="18" y="17"/>
                    <a:pt x="17" y="18"/>
                    <a:pt x="16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7"/>
                    <a:pt x="1" y="1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3" y="1"/>
                    <a:pt x="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1"/>
                    <a:pt x="18" y="2"/>
                    <a:pt x="18" y="4"/>
                  </a:cubicBezTo>
                  <a:lnTo>
                    <a:pt x="18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85">
              <a:extLst>
                <a:ext uri="{FF2B5EF4-FFF2-40B4-BE49-F238E27FC236}">
                  <a16:creationId xmlns:a16="http://schemas.microsoft.com/office/drawing/2014/main" id="{978D7BD2-ADD9-4844-860E-3CCD7A257F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6813" y="3933825"/>
              <a:ext cx="169863" cy="168275"/>
            </a:xfrm>
            <a:custGeom>
              <a:avLst/>
              <a:gdLst>
                <a:gd name="T0" fmla="*/ 30 w 38"/>
                <a:gd name="T1" fmla="*/ 0 h 38"/>
                <a:gd name="T2" fmla="*/ 7 w 38"/>
                <a:gd name="T3" fmla="*/ 0 h 38"/>
                <a:gd name="T4" fmla="*/ 0 w 38"/>
                <a:gd name="T5" fmla="*/ 8 h 38"/>
                <a:gd name="T6" fmla="*/ 0 w 38"/>
                <a:gd name="T7" fmla="*/ 31 h 38"/>
                <a:gd name="T8" fmla="*/ 7 w 38"/>
                <a:gd name="T9" fmla="*/ 38 h 38"/>
                <a:gd name="T10" fmla="*/ 30 w 38"/>
                <a:gd name="T11" fmla="*/ 38 h 38"/>
                <a:gd name="T12" fmla="*/ 38 w 38"/>
                <a:gd name="T13" fmla="*/ 31 h 38"/>
                <a:gd name="T14" fmla="*/ 38 w 38"/>
                <a:gd name="T15" fmla="*/ 8 h 38"/>
                <a:gd name="T16" fmla="*/ 30 w 38"/>
                <a:gd name="T17" fmla="*/ 0 h 38"/>
                <a:gd name="T18" fmla="*/ 36 w 38"/>
                <a:gd name="T19" fmla="*/ 31 h 38"/>
                <a:gd name="T20" fmla="*/ 30 w 38"/>
                <a:gd name="T21" fmla="*/ 37 h 38"/>
                <a:gd name="T22" fmla="*/ 7 w 38"/>
                <a:gd name="T23" fmla="*/ 37 h 38"/>
                <a:gd name="T24" fmla="*/ 1 w 38"/>
                <a:gd name="T25" fmla="*/ 31 h 38"/>
                <a:gd name="T26" fmla="*/ 1 w 38"/>
                <a:gd name="T27" fmla="*/ 8 h 38"/>
                <a:gd name="T28" fmla="*/ 7 w 38"/>
                <a:gd name="T29" fmla="*/ 2 h 38"/>
                <a:gd name="T30" fmla="*/ 30 w 38"/>
                <a:gd name="T31" fmla="*/ 2 h 38"/>
                <a:gd name="T32" fmla="*/ 36 w 38"/>
                <a:gd name="T33" fmla="*/ 8 h 38"/>
                <a:gd name="T34" fmla="*/ 36 w 38"/>
                <a:gd name="T35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8">
                  <a:moveTo>
                    <a:pt x="3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5"/>
                    <a:pt x="3" y="38"/>
                    <a:pt x="7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4" y="38"/>
                    <a:pt x="38" y="35"/>
                    <a:pt x="38" y="31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4"/>
                    <a:pt x="34" y="0"/>
                    <a:pt x="30" y="0"/>
                  </a:cubicBezTo>
                  <a:close/>
                  <a:moveTo>
                    <a:pt x="36" y="31"/>
                  </a:moveTo>
                  <a:cubicBezTo>
                    <a:pt x="36" y="34"/>
                    <a:pt x="34" y="37"/>
                    <a:pt x="30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4" y="37"/>
                    <a:pt x="1" y="34"/>
                    <a:pt x="1" y="31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5"/>
                    <a:pt x="4" y="2"/>
                    <a:pt x="7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4" y="2"/>
                    <a:pt x="36" y="5"/>
                    <a:pt x="36" y="8"/>
                  </a:cubicBezTo>
                  <a:lnTo>
                    <a:pt x="36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86">
              <a:extLst>
                <a:ext uri="{FF2B5EF4-FFF2-40B4-BE49-F238E27FC236}">
                  <a16:creationId xmlns:a16="http://schemas.microsoft.com/office/drawing/2014/main" id="{8F09F973-CA39-41E7-8F8B-85CF0CD730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9775" y="3060700"/>
              <a:ext cx="147638" cy="146050"/>
            </a:xfrm>
            <a:custGeom>
              <a:avLst/>
              <a:gdLst>
                <a:gd name="T0" fmla="*/ 26 w 33"/>
                <a:gd name="T1" fmla="*/ 0 h 33"/>
                <a:gd name="T2" fmla="*/ 6 w 33"/>
                <a:gd name="T3" fmla="*/ 0 h 33"/>
                <a:gd name="T4" fmla="*/ 0 w 33"/>
                <a:gd name="T5" fmla="*/ 6 h 33"/>
                <a:gd name="T6" fmla="*/ 0 w 33"/>
                <a:gd name="T7" fmla="*/ 26 h 33"/>
                <a:gd name="T8" fmla="*/ 6 w 33"/>
                <a:gd name="T9" fmla="*/ 33 h 33"/>
                <a:gd name="T10" fmla="*/ 26 w 33"/>
                <a:gd name="T11" fmla="*/ 33 h 33"/>
                <a:gd name="T12" fmla="*/ 33 w 33"/>
                <a:gd name="T13" fmla="*/ 26 h 33"/>
                <a:gd name="T14" fmla="*/ 33 w 33"/>
                <a:gd name="T15" fmla="*/ 6 h 33"/>
                <a:gd name="T16" fmla="*/ 26 w 33"/>
                <a:gd name="T17" fmla="*/ 0 h 33"/>
                <a:gd name="T18" fmla="*/ 31 w 33"/>
                <a:gd name="T19" fmla="*/ 26 h 33"/>
                <a:gd name="T20" fmla="*/ 26 w 33"/>
                <a:gd name="T21" fmla="*/ 31 h 33"/>
                <a:gd name="T22" fmla="*/ 6 w 33"/>
                <a:gd name="T23" fmla="*/ 31 h 33"/>
                <a:gd name="T24" fmla="*/ 1 w 33"/>
                <a:gd name="T25" fmla="*/ 26 h 33"/>
                <a:gd name="T26" fmla="*/ 1 w 33"/>
                <a:gd name="T27" fmla="*/ 6 h 33"/>
                <a:gd name="T28" fmla="*/ 6 w 33"/>
                <a:gd name="T29" fmla="*/ 1 h 33"/>
                <a:gd name="T30" fmla="*/ 26 w 33"/>
                <a:gd name="T31" fmla="*/ 1 h 33"/>
                <a:gd name="T32" fmla="*/ 31 w 33"/>
                <a:gd name="T33" fmla="*/ 6 h 33"/>
                <a:gd name="T34" fmla="*/ 31 w 33"/>
                <a:gd name="T35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3" y="33"/>
                    <a:pt x="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6"/>
                  </a:moveTo>
                  <a:cubicBezTo>
                    <a:pt x="31" y="29"/>
                    <a:pt x="29" y="31"/>
                    <a:pt x="2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1"/>
                    <a:pt x="1" y="29"/>
                    <a:pt x="1" y="2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4" y="1"/>
                    <a:pt x="6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9" y="1"/>
                    <a:pt x="31" y="3"/>
                    <a:pt x="31" y="6"/>
                  </a:cubicBezTo>
                  <a:lnTo>
                    <a:pt x="31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87">
              <a:extLst>
                <a:ext uri="{FF2B5EF4-FFF2-40B4-BE49-F238E27FC236}">
                  <a16:creationId xmlns:a16="http://schemas.microsoft.com/office/drawing/2014/main" id="{A95E295F-1674-4247-AA4C-ED09783B77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563" y="2919413"/>
              <a:ext cx="214313" cy="207963"/>
            </a:xfrm>
            <a:custGeom>
              <a:avLst/>
              <a:gdLst>
                <a:gd name="T0" fmla="*/ 39 w 48"/>
                <a:gd name="T1" fmla="*/ 0 h 47"/>
                <a:gd name="T2" fmla="*/ 9 w 48"/>
                <a:gd name="T3" fmla="*/ 0 h 47"/>
                <a:gd name="T4" fmla="*/ 0 w 48"/>
                <a:gd name="T5" fmla="*/ 9 h 47"/>
                <a:gd name="T6" fmla="*/ 0 w 48"/>
                <a:gd name="T7" fmla="*/ 38 h 47"/>
                <a:gd name="T8" fmla="*/ 9 w 48"/>
                <a:gd name="T9" fmla="*/ 47 h 47"/>
                <a:gd name="T10" fmla="*/ 39 w 48"/>
                <a:gd name="T11" fmla="*/ 47 h 47"/>
                <a:gd name="T12" fmla="*/ 48 w 48"/>
                <a:gd name="T13" fmla="*/ 38 h 47"/>
                <a:gd name="T14" fmla="*/ 48 w 48"/>
                <a:gd name="T15" fmla="*/ 9 h 47"/>
                <a:gd name="T16" fmla="*/ 39 w 48"/>
                <a:gd name="T17" fmla="*/ 0 h 47"/>
                <a:gd name="T18" fmla="*/ 47 w 48"/>
                <a:gd name="T19" fmla="*/ 38 h 47"/>
                <a:gd name="T20" fmla="*/ 39 w 48"/>
                <a:gd name="T21" fmla="*/ 46 h 47"/>
                <a:gd name="T22" fmla="*/ 9 w 48"/>
                <a:gd name="T23" fmla="*/ 46 h 47"/>
                <a:gd name="T24" fmla="*/ 2 w 48"/>
                <a:gd name="T25" fmla="*/ 38 h 47"/>
                <a:gd name="T26" fmla="*/ 2 w 48"/>
                <a:gd name="T27" fmla="*/ 9 h 47"/>
                <a:gd name="T28" fmla="*/ 9 w 48"/>
                <a:gd name="T29" fmla="*/ 1 h 47"/>
                <a:gd name="T30" fmla="*/ 39 w 48"/>
                <a:gd name="T31" fmla="*/ 1 h 47"/>
                <a:gd name="T32" fmla="*/ 47 w 48"/>
                <a:gd name="T33" fmla="*/ 9 h 47"/>
                <a:gd name="T34" fmla="*/ 47 w 48"/>
                <a:gd name="T35" fmla="*/ 3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7">
                  <a:moveTo>
                    <a:pt x="3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3"/>
                    <a:pt x="5" y="47"/>
                    <a:pt x="9" y="47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44" y="47"/>
                    <a:pt x="48" y="43"/>
                    <a:pt x="48" y="38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4"/>
                    <a:pt x="44" y="0"/>
                    <a:pt x="39" y="0"/>
                  </a:cubicBezTo>
                  <a:close/>
                  <a:moveTo>
                    <a:pt x="47" y="38"/>
                  </a:moveTo>
                  <a:cubicBezTo>
                    <a:pt x="47" y="42"/>
                    <a:pt x="43" y="46"/>
                    <a:pt x="3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2" y="42"/>
                    <a:pt x="2" y="3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1"/>
                    <a:pt x="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3" y="1"/>
                    <a:pt x="47" y="5"/>
                    <a:pt x="47" y="9"/>
                  </a:cubicBezTo>
                  <a:lnTo>
                    <a:pt x="47" y="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88">
              <a:extLst>
                <a:ext uri="{FF2B5EF4-FFF2-40B4-BE49-F238E27FC236}">
                  <a16:creationId xmlns:a16="http://schemas.microsoft.com/office/drawing/2014/main" id="{C5BC958F-6B33-41CC-8513-43A2F9AC73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0088" y="2773363"/>
              <a:ext cx="200025" cy="203200"/>
            </a:xfrm>
            <a:custGeom>
              <a:avLst/>
              <a:gdLst>
                <a:gd name="T0" fmla="*/ 37 w 45"/>
                <a:gd name="T1" fmla="*/ 0 h 46"/>
                <a:gd name="T2" fmla="*/ 8 w 45"/>
                <a:gd name="T3" fmla="*/ 0 h 46"/>
                <a:gd name="T4" fmla="*/ 0 w 45"/>
                <a:gd name="T5" fmla="*/ 9 h 46"/>
                <a:gd name="T6" fmla="*/ 0 w 45"/>
                <a:gd name="T7" fmla="*/ 37 h 46"/>
                <a:gd name="T8" fmla="*/ 8 w 45"/>
                <a:gd name="T9" fmla="*/ 46 h 46"/>
                <a:gd name="T10" fmla="*/ 37 w 45"/>
                <a:gd name="T11" fmla="*/ 46 h 46"/>
                <a:gd name="T12" fmla="*/ 45 w 45"/>
                <a:gd name="T13" fmla="*/ 37 h 46"/>
                <a:gd name="T14" fmla="*/ 45 w 45"/>
                <a:gd name="T15" fmla="*/ 9 h 46"/>
                <a:gd name="T16" fmla="*/ 37 w 45"/>
                <a:gd name="T17" fmla="*/ 0 h 46"/>
                <a:gd name="T18" fmla="*/ 44 w 45"/>
                <a:gd name="T19" fmla="*/ 37 h 46"/>
                <a:gd name="T20" fmla="*/ 37 w 45"/>
                <a:gd name="T21" fmla="*/ 44 h 46"/>
                <a:gd name="T22" fmla="*/ 8 w 45"/>
                <a:gd name="T23" fmla="*/ 44 h 46"/>
                <a:gd name="T24" fmla="*/ 1 w 45"/>
                <a:gd name="T25" fmla="*/ 37 h 46"/>
                <a:gd name="T26" fmla="*/ 1 w 45"/>
                <a:gd name="T27" fmla="*/ 9 h 46"/>
                <a:gd name="T28" fmla="*/ 8 w 45"/>
                <a:gd name="T29" fmla="*/ 2 h 46"/>
                <a:gd name="T30" fmla="*/ 37 w 45"/>
                <a:gd name="T31" fmla="*/ 2 h 46"/>
                <a:gd name="T32" fmla="*/ 44 w 45"/>
                <a:gd name="T33" fmla="*/ 9 h 46"/>
                <a:gd name="T34" fmla="*/ 44 w 45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6">
                  <a:moveTo>
                    <a:pt x="3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3" y="46"/>
                    <a:pt x="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41" y="46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1"/>
                    <a:pt x="40" y="44"/>
                    <a:pt x="37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4" y="44"/>
                    <a:pt x="1" y="41"/>
                    <a:pt x="1" y="37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4" y="2"/>
                    <a:pt x="8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0" y="2"/>
                    <a:pt x="44" y="5"/>
                    <a:pt x="44" y="9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89">
              <a:extLst>
                <a:ext uri="{FF2B5EF4-FFF2-40B4-BE49-F238E27FC236}">
                  <a16:creationId xmlns:a16="http://schemas.microsoft.com/office/drawing/2014/main" id="{29920DAB-7DCA-456C-97B7-85EC4AF83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5300" y="2693988"/>
              <a:ext cx="323850" cy="322263"/>
            </a:xfrm>
            <a:custGeom>
              <a:avLst/>
              <a:gdLst>
                <a:gd name="T0" fmla="*/ 59 w 73"/>
                <a:gd name="T1" fmla="*/ 0 h 73"/>
                <a:gd name="T2" fmla="*/ 14 w 73"/>
                <a:gd name="T3" fmla="*/ 0 h 73"/>
                <a:gd name="T4" fmla="*/ 0 w 73"/>
                <a:gd name="T5" fmla="*/ 14 h 73"/>
                <a:gd name="T6" fmla="*/ 0 w 73"/>
                <a:gd name="T7" fmla="*/ 59 h 73"/>
                <a:gd name="T8" fmla="*/ 14 w 73"/>
                <a:gd name="T9" fmla="*/ 73 h 73"/>
                <a:gd name="T10" fmla="*/ 59 w 73"/>
                <a:gd name="T11" fmla="*/ 73 h 73"/>
                <a:gd name="T12" fmla="*/ 73 w 73"/>
                <a:gd name="T13" fmla="*/ 59 h 73"/>
                <a:gd name="T14" fmla="*/ 73 w 73"/>
                <a:gd name="T15" fmla="*/ 14 h 73"/>
                <a:gd name="T16" fmla="*/ 59 w 73"/>
                <a:gd name="T17" fmla="*/ 0 h 73"/>
                <a:gd name="T18" fmla="*/ 71 w 73"/>
                <a:gd name="T19" fmla="*/ 59 h 73"/>
                <a:gd name="T20" fmla="*/ 59 w 73"/>
                <a:gd name="T21" fmla="*/ 71 h 73"/>
                <a:gd name="T22" fmla="*/ 14 w 73"/>
                <a:gd name="T23" fmla="*/ 71 h 73"/>
                <a:gd name="T24" fmla="*/ 3 w 73"/>
                <a:gd name="T25" fmla="*/ 59 h 73"/>
                <a:gd name="T26" fmla="*/ 3 w 73"/>
                <a:gd name="T27" fmla="*/ 14 h 73"/>
                <a:gd name="T28" fmla="*/ 14 w 73"/>
                <a:gd name="T29" fmla="*/ 2 h 73"/>
                <a:gd name="T30" fmla="*/ 59 w 73"/>
                <a:gd name="T31" fmla="*/ 2 h 73"/>
                <a:gd name="T32" fmla="*/ 71 w 73"/>
                <a:gd name="T33" fmla="*/ 14 h 73"/>
                <a:gd name="T34" fmla="*/ 71 w 73"/>
                <a:gd name="T35" fmla="*/ 5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73">
                  <a:moveTo>
                    <a:pt x="59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7"/>
                    <a:pt x="6" y="73"/>
                    <a:pt x="14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7" y="73"/>
                    <a:pt x="73" y="67"/>
                    <a:pt x="73" y="59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3" y="6"/>
                    <a:pt x="67" y="0"/>
                    <a:pt x="59" y="0"/>
                  </a:cubicBezTo>
                  <a:close/>
                  <a:moveTo>
                    <a:pt x="71" y="59"/>
                  </a:moveTo>
                  <a:cubicBezTo>
                    <a:pt x="71" y="65"/>
                    <a:pt x="66" y="71"/>
                    <a:pt x="59" y="71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8" y="71"/>
                    <a:pt x="3" y="65"/>
                    <a:pt x="3" y="59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7"/>
                    <a:pt x="8" y="2"/>
                    <a:pt x="14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6" y="2"/>
                    <a:pt x="71" y="7"/>
                    <a:pt x="71" y="14"/>
                  </a:cubicBezTo>
                  <a:lnTo>
                    <a:pt x="71" y="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90">
              <a:extLst>
                <a:ext uri="{FF2B5EF4-FFF2-40B4-BE49-F238E27FC236}">
                  <a16:creationId xmlns:a16="http://schemas.microsoft.com/office/drawing/2014/main" id="{10F0B485-670C-4048-944D-359D8419D4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0900" y="2932113"/>
              <a:ext cx="84138" cy="80963"/>
            </a:xfrm>
            <a:custGeom>
              <a:avLst/>
              <a:gdLst>
                <a:gd name="T0" fmla="*/ 15 w 19"/>
                <a:gd name="T1" fmla="*/ 0 h 18"/>
                <a:gd name="T2" fmla="*/ 4 w 19"/>
                <a:gd name="T3" fmla="*/ 0 h 18"/>
                <a:gd name="T4" fmla="*/ 0 w 19"/>
                <a:gd name="T5" fmla="*/ 4 h 18"/>
                <a:gd name="T6" fmla="*/ 0 w 19"/>
                <a:gd name="T7" fmla="*/ 14 h 18"/>
                <a:gd name="T8" fmla="*/ 4 w 19"/>
                <a:gd name="T9" fmla="*/ 18 h 18"/>
                <a:gd name="T10" fmla="*/ 15 w 19"/>
                <a:gd name="T11" fmla="*/ 18 h 18"/>
                <a:gd name="T12" fmla="*/ 19 w 19"/>
                <a:gd name="T13" fmla="*/ 14 h 18"/>
                <a:gd name="T14" fmla="*/ 19 w 19"/>
                <a:gd name="T15" fmla="*/ 4 h 18"/>
                <a:gd name="T16" fmla="*/ 15 w 19"/>
                <a:gd name="T17" fmla="*/ 0 h 18"/>
                <a:gd name="T18" fmla="*/ 17 w 19"/>
                <a:gd name="T19" fmla="*/ 14 h 18"/>
                <a:gd name="T20" fmla="*/ 15 w 19"/>
                <a:gd name="T21" fmla="*/ 17 h 18"/>
                <a:gd name="T22" fmla="*/ 4 w 19"/>
                <a:gd name="T23" fmla="*/ 17 h 18"/>
                <a:gd name="T24" fmla="*/ 2 w 19"/>
                <a:gd name="T25" fmla="*/ 14 h 18"/>
                <a:gd name="T26" fmla="*/ 2 w 19"/>
                <a:gd name="T27" fmla="*/ 4 h 18"/>
                <a:gd name="T28" fmla="*/ 4 w 19"/>
                <a:gd name="T29" fmla="*/ 1 h 18"/>
                <a:gd name="T30" fmla="*/ 15 w 19"/>
                <a:gd name="T31" fmla="*/ 1 h 18"/>
                <a:gd name="T32" fmla="*/ 17 w 19"/>
                <a:gd name="T33" fmla="*/ 4 h 18"/>
                <a:gd name="T34" fmla="*/ 17 w 19"/>
                <a:gd name="T35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18">
                  <a:moveTo>
                    <a:pt x="1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4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7" y="18"/>
                    <a:pt x="19" y="16"/>
                    <a:pt x="19" y="1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1"/>
                    <a:pt x="17" y="0"/>
                    <a:pt x="15" y="0"/>
                  </a:cubicBezTo>
                  <a:close/>
                  <a:moveTo>
                    <a:pt x="17" y="14"/>
                  </a:moveTo>
                  <a:cubicBezTo>
                    <a:pt x="17" y="16"/>
                    <a:pt x="16" y="17"/>
                    <a:pt x="15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7"/>
                    <a:pt x="2" y="16"/>
                    <a:pt x="2" y="1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7" y="2"/>
                    <a:pt x="17" y="4"/>
                  </a:cubicBezTo>
                  <a:lnTo>
                    <a:pt x="17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91">
              <a:extLst>
                <a:ext uri="{FF2B5EF4-FFF2-40B4-BE49-F238E27FC236}">
                  <a16:creationId xmlns:a16="http://schemas.microsoft.com/office/drawing/2014/main" id="{01C1FE2C-9D21-44B9-BB70-66777CF64F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8963" y="2963863"/>
              <a:ext cx="123825" cy="119063"/>
            </a:xfrm>
            <a:custGeom>
              <a:avLst/>
              <a:gdLst>
                <a:gd name="T0" fmla="*/ 22 w 28"/>
                <a:gd name="T1" fmla="*/ 0 h 27"/>
                <a:gd name="T2" fmla="*/ 6 w 28"/>
                <a:gd name="T3" fmla="*/ 0 h 27"/>
                <a:gd name="T4" fmla="*/ 0 w 28"/>
                <a:gd name="T5" fmla="*/ 6 h 27"/>
                <a:gd name="T6" fmla="*/ 0 w 28"/>
                <a:gd name="T7" fmla="*/ 22 h 27"/>
                <a:gd name="T8" fmla="*/ 6 w 28"/>
                <a:gd name="T9" fmla="*/ 27 h 27"/>
                <a:gd name="T10" fmla="*/ 22 w 28"/>
                <a:gd name="T11" fmla="*/ 27 h 27"/>
                <a:gd name="T12" fmla="*/ 28 w 28"/>
                <a:gd name="T13" fmla="*/ 22 h 27"/>
                <a:gd name="T14" fmla="*/ 28 w 28"/>
                <a:gd name="T15" fmla="*/ 6 h 27"/>
                <a:gd name="T16" fmla="*/ 22 w 28"/>
                <a:gd name="T17" fmla="*/ 0 h 27"/>
                <a:gd name="T18" fmla="*/ 25 w 28"/>
                <a:gd name="T19" fmla="*/ 22 h 27"/>
                <a:gd name="T20" fmla="*/ 22 w 28"/>
                <a:gd name="T21" fmla="*/ 25 h 27"/>
                <a:gd name="T22" fmla="*/ 6 w 28"/>
                <a:gd name="T23" fmla="*/ 25 h 27"/>
                <a:gd name="T24" fmla="*/ 3 w 28"/>
                <a:gd name="T25" fmla="*/ 22 h 27"/>
                <a:gd name="T26" fmla="*/ 3 w 28"/>
                <a:gd name="T27" fmla="*/ 6 h 27"/>
                <a:gd name="T28" fmla="*/ 6 w 28"/>
                <a:gd name="T29" fmla="*/ 2 h 27"/>
                <a:gd name="T30" fmla="*/ 22 w 28"/>
                <a:gd name="T31" fmla="*/ 2 h 27"/>
                <a:gd name="T32" fmla="*/ 25 w 28"/>
                <a:gd name="T33" fmla="*/ 6 h 27"/>
                <a:gd name="T34" fmla="*/ 25 w 28"/>
                <a:gd name="T3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27">
                  <a:moveTo>
                    <a:pt x="22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3" y="27"/>
                    <a:pt x="6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5" y="27"/>
                    <a:pt x="28" y="25"/>
                    <a:pt x="28" y="22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3"/>
                    <a:pt x="25" y="0"/>
                    <a:pt x="22" y="0"/>
                  </a:cubicBezTo>
                  <a:close/>
                  <a:moveTo>
                    <a:pt x="25" y="22"/>
                  </a:moveTo>
                  <a:cubicBezTo>
                    <a:pt x="25" y="24"/>
                    <a:pt x="24" y="25"/>
                    <a:pt x="22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4" y="25"/>
                    <a:pt x="3" y="24"/>
                    <a:pt x="3" y="22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4"/>
                    <a:pt x="4" y="2"/>
                    <a:pt x="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4" y="2"/>
                    <a:pt x="25" y="4"/>
                    <a:pt x="25" y="6"/>
                  </a:cubicBezTo>
                  <a:lnTo>
                    <a:pt x="25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92">
              <a:extLst>
                <a:ext uri="{FF2B5EF4-FFF2-40B4-BE49-F238E27FC236}">
                  <a16:creationId xmlns:a16="http://schemas.microsoft.com/office/drawing/2014/main" id="{D05AB695-1337-4D3C-BF3E-003C77E7FD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0363" y="3127375"/>
              <a:ext cx="76200" cy="79375"/>
            </a:xfrm>
            <a:custGeom>
              <a:avLst/>
              <a:gdLst>
                <a:gd name="T0" fmla="*/ 14 w 17"/>
                <a:gd name="T1" fmla="*/ 0 h 18"/>
                <a:gd name="T2" fmla="*/ 3 w 17"/>
                <a:gd name="T3" fmla="*/ 0 h 18"/>
                <a:gd name="T4" fmla="*/ 0 w 17"/>
                <a:gd name="T5" fmla="*/ 4 h 18"/>
                <a:gd name="T6" fmla="*/ 0 w 17"/>
                <a:gd name="T7" fmla="*/ 14 h 18"/>
                <a:gd name="T8" fmla="*/ 3 w 17"/>
                <a:gd name="T9" fmla="*/ 18 h 18"/>
                <a:gd name="T10" fmla="*/ 14 w 17"/>
                <a:gd name="T11" fmla="*/ 18 h 18"/>
                <a:gd name="T12" fmla="*/ 17 w 17"/>
                <a:gd name="T13" fmla="*/ 14 h 18"/>
                <a:gd name="T14" fmla="*/ 17 w 17"/>
                <a:gd name="T15" fmla="*/ 4 h 18"/>
                <a:gd name="T16" fmla="*/ 14 w 17"/>
                <a:gd name="T17" fmla="*/ 0 h 18"/>
                <a:gd name="T18" fmla="*/ 16 w 17"/>
                <a:gd name="T19" fmla="*/ 14 h 18"/>
                <a:gd name="T20" fmla="*/ 14 w 17"/>
                <a:gd name="T21" fmla="*/ 16 h 18"/>
                <a:gd name="T22" fmla="*/ 3 w 17"/>
                <a:gd name="T23" fmla="*/ 16 h 18"/>
                <a:gd name="T24" fmla="*/ 1 w 17"/>
                <a:gd name="T25" fmla="*/ 14 h 18"/>
                <a:gd name="T26" fmla="*/ 1 w 17"/>
                <a:gd name="T27" fmla="*/ 4 h 18"/>
                <a:gd name="T28" fmla="*/ 3 w 17"/>
                <a:gd name="T29" fmla="*/ 2 h 18"/>
                <a:gd name="T30" fmla="*/ 14 w 17"/>
                <a:gd name="T31" fmla="*/ 2 h 18"/>
                <a:gd name="T32" fmla="*/ 16 w 17"/>
                <a:gd name="T33" fmla="*/ 4 h 18"/>
                <a:gd name="T34" fmla="*/ 16 w 17"/>
                <a:gd name="T35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8">
                  <a:moveTo>
                    <a:pt x="1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1" y="18"/>
                    <a:pt x="3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6" y="18"/>
                    <a:pt x="17" y="16"/>
                    <a:pt x="17" y="1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2"/>
                    <a:pt x="16" y="0"/>
                    <a:pt x="14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6"/>
                    <a:pt x="14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1" y="15"/>
                    <a:pt x="1" y="1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6" y="3"/>
                    <a:pt x="16" y="4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93">
              <a:extLst>
                <a:ext uri="{FF2B5EF4-FFF2-40B4-BE49-F238E27FC236}">
                  <a16:creationId xmlns:a16="http://schemas.microsoft.com/office/drawing/2014/main" id="{8CDDC0B8-AB42-4B9D-AE28-5CB36FCDB7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35325" y="3167063"/>
              <a:ext cx="98425" cy="93663"/>
            </a:xfrm>
            <a:custGeom>
              <a:avLst/>
              <a:gdLst>
                <a:gd name="T0" fmla="*/ 17 w 22"/>
                <a:gd name="T1" fmla="*/ 0 h 21"/>
                <a:gd name="T2" fmla="*/ 4 w 22"/>
                <a:gd name="T3" fmla="*/ 0 h 21"/>
                <a:gd name="T4" fmla="*/ 0 w 22"/>
                <a:gd name="T5" fmla="*/ 4 h 21"/>
                <a:gd name="T6" fmla="*/ 0 w 22"/>
                <a:gd name="T7" fmla="*/ 17 h 21"/>
                <a:gd name="T8" fmla="*/ 4 w 22"/>
                <a:gd name="T9" fmla="*/ 21 h 21"/>
                <a:gd name="T10" fmla="*/ 17 w 22"/>
                <a:gd name="T11" fmla="*/ 21 h 21"/>
                <a:gd name="T12" fmla="*/ 22 w 22"/>
                <a:gd name="T13" fmla="*/ 17 h 21"/>
                <a:gd name="T14" fmla="*/ 22 w 22"/>
                <a:gd name="T15" fmla="*/ 4 h 21"/>
                <a:gd name="T16" fmla="*/ 17 w 22"/>
                <a:gd name="T17" fmla="*/ 0 h 21"/>
                <a:gd name="T18" fmla="*/ 20 w 22"/>
                <a:gd name="T19" fmla="*/ 17 h 21"/>
                <a:gd name="T20" fmla="*/ 17 w 22"/>
                <a:gd name="T21" fmla="*/ 20 h 21"/>
                <a:gd name="T22" fmla="*/ 4 w 22"/>
                <a:gd name="T23" fmla="*/ 20 h 21"/>
                <a:gd name="T24" fmla="*/ 1 w 22"/>
                <a:gd name="T25" fmla="*/ 17 h 21"/>
                <a:gd name="T26" fmla="*/ 1 w 22"/>
                <a:gd name="T27" fmla="*/ 4 h 21"/>
                <a:gd name="T28" fmla="*/ 4 w 22"/>
                <a:gd name="T29" fmla="*/ 1 h 21"/>
                <a:gd name="T30" fmla="*/ 17 w 22"/>
                <a:gd name="T31" fmla="*/ 1 h 21"/>
                <a:gd name="T32" fmla="*/ 20 w 22"/>
                <a:gd name="T33" fmla="*/ 4 h 21"/>
                <a:gd name="T34" fmla="*/ 20 w 22"/>
                <a:gd name="T3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21">
                  <a:moveTo>
                    <a:pt x="1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2" y="21"/>
                    <a:pt x="4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20" y="21"/>
                    <a:pt x="22" y="19"/>
                    <a:pt x="22" y="17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2"/>
                    <a:pt x="20" y="0"/>
                    <a:pt x="17" y="0"/>
                  </a:cubicBezTo>
                  <a:close/>
                  <a:moveTo>
                    <a:pt x="20" y="17"/>
                  </a:moveTo>
                  <a:cubicBezTo>
                    <a:pt x="20" y="19"/>
                    <a:pt x="19" y="20"/>
                    <a:pt x="17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1" y="19"/>
                    <a:pt x="1" y="1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3" y="1"/>
                    <a:pt x="4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9" y="1"/>
                    <a:pt x="20" y="2"/>
                    <a:pt x="20" y="4"/>
                  </a:cubicBezTo>
                  <a:lnTo>
                    <a:pt x="20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94">
              <a:extLst>
                <a:ext uri="{FF2B5EF4-FFF2-40B4-BE49-F238E27FC236}">
                  <a16:creationId xmlns:a16="http://schemas.microsoft.com/office/drawing/2014/main" id="{84CE4416-2B4E-4AE6-8AC9-49E6DC102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8200" y="3132138"/>
              <a:ext cx="200025" cy="203200"/>
            </a:xfrm>
            <a:custGeom>
              <a:avLst/>
              <a:gdLst>
                <a:gd name="T0" fmla="*/ 36 w 45"/>
                <a:gd name="T1" fmla="*/ 0 h 46"/>
                <a:gd name="T2" fmla="*/ 9 w 45"/>
                <a:gd name="T3" fmla="*/ 0 h 46"/>
                <a:gd name="T4" fmla="*/ 0 w 45"/>
                <a:gd name="T5" fmla="*/ 9 h 46"/>
                <a:gd name="T6" fmla="*/ 0 w 45"/>
                <a:gd name="T7" fmla="*/ 37 h 46"/>
                <a:gd name="T8" fmla="*/ 9 w 45"/>
                <a:gd name="T9" fmla="*/ 46 h 46"/>
                <a:gd name="T10" fmla="*/ 36 w 45"/>
                <a:gd name="T11" fmla="*/ 46 h 46"/>
                <a:gd name="T12" fmla="*/ 45 w 45"/>
                <a:gd name="T13" fmla="*/ 37 h 46"/>
                <a:gd name="T14" fmla="*/ 45 w 45"/>
                <a:gd name="T15" fmla="*/ 9 h 46"/>
                <a:gd name="T16" fmla="*/ 36 w 45"/>
                <a:gd name="T17" fmla="*/ 0 h 46"/>
                <a:gd name="T18" fmla="*/ 43 w 45"/>
                <a:gd name="T19" fmla="*/ 37 h 46"/>
                <a:gd name="T20" fmla="*/ 36 w 45"/>
                <a:gd name="T21" fmla="*/ 43 h 46"/>
                <a:gd name="T22" fmla="*/ 9 w 45"/>
                <a:gd name="T23" fmla="*/ 43 h 46"/>
                <a:gd name="T24" fmla="*/ 2 w 45"/>
                <a:gd name="T25" fmla="*/ 37 h 46"/>
                <a:gd name="T26" fmla="*/ 2 w 45"/>
                <a:gd name="T27" fmla="*/ 9 h 46"/>
                <a:gd name="T28" fmla="*/ 9 w 45"/>
                <a:gd name="T29" fmla="*/ 2 h 46"/>
                <a:gd name="T30" fmla="*/ 36 w 45"/>
                <a:gd name="T31" fmla="*/ 2 h 46"/>
                <a:gd name="T32" fmla="*/ 43 w 45"/>
                <a:gd name="T33" fmla="*/ 9 h 46"/>
                <a:gd name="T34" fmla="*/ 43 w 45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6">
                  <a:moveTo>
                    <a:pt x="3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9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41" y="46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6" y="0"/>
                  </a:cubicBezTo>
                  <a:close/>
                  <a:moveTo>
                    <a:pt x="43" y="37"/>
                  </a:moveTo>
                  <a:cubicBezTo>
                    <a:pt x="43" y="40"/>
                    <a:pt x="40" y="43"/>
                    <a:pt x="36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5" y="43"/>
                    <a:pt x="2" y="40"/>
                    <a:pt x="2" y="3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40" y="2"/>
                    <a:pt x="43" y="5"/>
                    <a:pt x="43" y="9"/>
                  </a:cubicBezTo>
                  <a:lnTo>
                    <a:pt x="43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95">
              <a:extLst>
                <a:ext uri="{FF2B5EF4-FFF2-40B4-BE49-F238E27FC236}">
                  <a16:creationId xmlns:a16="http://schemas.microsoft.com/office/drawing/2014/main" id="{A0E388A1-A576-4E47-8400-CEC7EFF61C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263" y="3243263"/>
              <a:ext cx="142875" cy="136525"/>
            </a:xfrm>
            <a:custGeom>
              <a:avLst/>
              <a:gdLst>
                <a:gd name="T0" fmla="*/ 25 w 32"/>
                <a:gd name="T1" fmla="*/ 0 h 31"/>
                <a:gd name="T2" fmla="*/ 7 w 32"/>
                <a:gd name="T3" fmla="*/ 0 h 31"/>
                <a:gd name="T4" fmla="*/ 0 w 32"/>
                <a:gd name="T5" fmla="*/ 6 h 31"/>
                <a:gd name="T6" fmla="*/ 0 w 32"/>
                <a:gd name="T7" fmla="*/ 25 h 31"/>
                <a:gd name="T8" fmla="*/ 7 w 32"/>
                <a:gd name="T9" fmla="*/ 31 h 31"/>
                <a:gd name="T10" fmla="*/ 25 w 32"/>
                <a:gd name="T11" fmla="*/ 31 h 31"/>
                <a:gd name="T12" fmla="*/ 32 w 32"/>
                <a:gd name="T13" fmla="*/ 25 h 31"/>
                <a:gd name="T14" fmla="*/ 32 w 32"/>
                <a:gd name="T15" fmla="*/ 6 h 31"/>
                <a:gd name="T16" fmla="*/ 25 w 32"/>
                <a:gd name="T17" fmla="*/ 0 h 31"/>
                <a:gd name="T18" fmla="*/ 30 w 32"/>
                <a:gd name="T19" fmla="*/ 25 h 31"/>
                <a:gd name="T20" fmla="*/ 25 w 32"/>
                <a:gd name="T21" fmla="*/ 29 h 31"/>
                <a:gd name="T22" fmla="*/ 7 w 32"/>
                <a:gd name="T23" fmla="*/ 29 h 31"/>
                <a:gd name="T24" fmla="*/ 2 w 32"/>
                <a:gd name="T25" fmla="*/ 25 h 31"/>
                <a:gd name="T26" fmla="*/ 2 w 32"/>
                <a:gd name="T27" fmla="*/ 6 h 31"/>
                <a:gd name="T28" fmla="*/ 7 w 32"/>
                <a:gd name="T29" fmla="*/ 1 h 31"/>
                <a:gd name="T30" fmla="*/ 25 w 32"/>
                <a:gd name="T31" fmla="*/ 1 h 31"/>
                <a:gd name="T32" fmla="*/ 30 w 32"/>
                <a:gd name="T33" fmla="*/ 6 h 31"/>
                <a:gd name="T34" fmla="*/ 30 w 32"/>
                <a:gd name="T35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1">
                  <a:moveTo>
                    <a:pt x="25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3" y="31"/>
                    <a:pt x="7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9" y="31"/>
                    <a:pt x="32" y="28"/>
                    <a:pt x="32" y="25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2"/>
                    <a:pt x="29" y="0"/>
                    <a:pt x="25" y="0"/>
                  </a:cubicBezTo>
                  <a:close/>
                  <a:moveTo>
                    <a:pt x="30" y="25"/>
                  </a:moveTo>
                  <a:cubicBezTo>
                    <a:pt x="30" y="27"/>
                    <a:pt x="28" y="29"/>
                    <a:pt x="25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9"/>
                    <a:pt x="2" y="27"/>
                    <a:pt x="2" y="2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3"/>
                    <a:pt x="4" y="1"/>
                    <a:pt x="7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1"/>
                    <a:pt x="30" y="3"/>
                    <a:pt x="30" y="6"/>
                  </a:cubicBezTo>
                  <a:lnTo>
                    <a:pt x="30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96">
              <a:extLst>
                <a:ext uri="{FF2B5EF4-FFF2-40B4-BE49-F238E27FC236}">
                  <a16:creationId xmlns:a16="http://schemas.microsoft.com/office/drawing/2014/main" id="{4C152AD3-C53B-4905-B359-AECC43E822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9013" y="3109913"/>
              <a:ext cx="177800" cy="177800"/>
            </a:xfrm>
            <a:custGeom>
              <a:avLst/>
              <a:gdLst>
                <a:gd name="T0" fmla="*/ 33 w 40"/>
                <a:gd name="T1" fmla="*/ 0 h 40"/>
                <a:gd name="T2" fmla="*/ 8 w 40"/>
                <a:gd name="T3" fmla="*/ 0 h 40"/>
                <a:gd name="T4" fmla="*/ 0 w 40"/>
                <a:gd name="T5" fmla="*/ 8 h 40"/>
                <a:gd name="T6" fmla="*/ 0 w 40"/>
                <a:gd name="T7" fmla="*/ 33 h 40"/>
                <a:gd name="T8" fmla="*/ 8 w 40"/>
                <a:gd name="T9" fmla="*/ 40 h 40"/>
                <a:gd name="T10" fmla="*/ 33 w 40"/>
                <a:gd name="T11" fmla="*/ 40 h 40"/>
                <a:gd name="T12" fmla="*/ 40 w 40"/>
                <a:gd name="T13" fmla="*/ 33 h 40"/>
                <a:gd name="T14" fmla="*/ 40 w 40"/>
                <a:gd name="T15" fmla="*/ 8 h 40"/>
                <a:gd name="T16" fmla="*/ 33 w 40"/>
                <a:gd name="T17" fmla="*/ 0 h 40"/>
                <a:gd name="T18" fmla="*/ 39 w 40"/>
                <a:gd name="T19" fmla="*/ 33 h 40"/>
                <a:gd name="T20" fmla="*/ 33 w 40"/>
                <a:gd name="T21" fmla="*/ 39 h 40"/>
                <a:gd name="T22" fmla="*/ 8 w 40"/>
                <a:gd name="T23" fmla="*/ 39 h 40"/>
                <a:gd name="T24" fmla="*/ 1 w 40"/>
                <a:gd name="T25" fmla="*/ 33 h 40"/>
                <a:gd name="T26" fmla="*/ 1 w 40"/>
                <a:gd name="T27" fmla="*/ 8 h 40"/>
                <a:gd name="T28" fmla="*/ 8 w 40"/>
                <a:gd name="T29" fmla="*/ 1 h 40"/>
                <a:gd name="T30" fmla="*/ 33 w 40"/>
                <a:gd name="T31" fmla="*/ 1 h 40"/>
                <a:gd name="T32" fmla="*/ 39 w 40"/>
                <a:gd name="T33" fmla="*/ 8 h 40"/>
                <a:gd name="T34" fmla="*/ 39 w 40"/>
                <a:gd name="T35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0">
                  <a:moveTo>
                    <a:pt x="33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7"/>
                    <a:pt x="3" y="40"/>
                    <a:pt x="8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7" y="40"/>
                    <a:pt x="40" y="37"/>
                    <a:pt x="40" y="33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3"/>
                    <a:pt x="37" y="0"/>
                    <a:pt x="33" y="0"/>
                  </a:cubicBezTo>
                  <a:close/>
                  <a:moveTo>
                    <a:pt x="39" y="33"/>
                  </a:moveTo>
                  <a:cubicBezTo>
                    <a:pt x="39" y="36"/>
                    <a:pt x="36" y="39"/>
                    <a:pt x="33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1" y="36"/>
                    <a:pt x="1" y="33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4"/>
                    <a:pt x="4" y="1"/>
                    <a:pt x="8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6" y="1"/>
                    <a:pt x="39" y="4"/>
                    <a:pt x="39" y="8"/>
                  </a:cubicBezTo>
                  <a:lnTo>
                    <a:pt x="39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97">
              <a:extLst>
                <a:ext uri="{FF2B5EF4-FFF2-40B4-BE49-F238E27FC236}">
                  <a16:creationId xmlns:a16="http://schemas.microsoft.com/office/drawing/2014/main" id="{CDFAC0CD-19E5-4BF9-BDC0-E65F0A10EC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09975" y="2976563"/>
              <a:ext cx="234950" cy="234950"/>
            </a:xfrm>
            <a:custGeom>
              <a:avLst/>
              <a:gdLst>
                <a:gd name="T0" fmla="*/ 43 w 53"/>
                <a:gd name="T1" fmla="*/ 0 h 53"/>
                <a:gd name="T2" fmla="*/ 10 w 53"/>
                <a:gd name="T3" fmla="*/ 0 h 53"/>
                <a:gd name="T4" fmla="*/ 0 w 53"/>
                <a:gd name="T5" fmla="*/ 10 h 53"/>
                <a:gd name="T6" fmla="*/ 0 w 53"/>
                <a:gd name="T7" fmla="*/ 43 h 53"/>
                <a:gd name="T8" fmla="*/ 10 w 53"/>
                <a:gd name="T9" fmla="*/ 53 h 53"/>
                <a:gd name="T10" fmla="*/ 43 w 53"/>
                <a:gd name="T11" fmla="*/ 53 h 53"/>
                <a:gd name="T12" fmla="*/ 53 w 53"/>
                <a:gd name="T13" fmla="*/ 43 h 53"/>
                <a:gd name="T14" fmla="*/ 53 w 53"/>
                <a:gd name="T15" fmla="*/ 10 h 53"/>
                <a:gd name="T16" fmla="*/ 43 w 53"/>
                <a:gd name="T17" fmla="*/ 0 h 53"/>
                <a:gd name="T18" fmla="*/ 51 w 53"/>
                <a:gd name="T19" fmla="*/ 43 h 53"/>
                <a:gd name="T20" fmla="*/ 43 w 53"/>
                <a:gd name="T21" fmla="*/ 51 h 53"/>
                <a:gd name="T22" fmla="*/ 10 w 53"/>
                <a:gd name="T23" fmla="*/ 51 h 53"/>
                <a:gd name="T24" fmla="*/ 2 w 53"/>
                <a:gd name="T25" fmla="*/ 43 h 53"/>
                <a:gd name="T26" fmla="*/ 2 w 53"/>
                <a:gd name="T27" fmla="*/ 10 h 53"/>
                <a:gd name="T28" fmla="*/ 10 w 53"/>
                <a:gd name="T29" fmla="*/ 2 h 53"/>
                <a:gd name="T30" fmla="*/ 43 w 53"/>
                <a:gd name="T31" fmla="*/ 2 h 53"/>
                <a:gd name="T32" fmla="*/ 51 w 53"/>
                <a:gd name="T33" fmla="*/ 10 h 53"/>
                <a:gd name="T34" fmla="*/ 51 w 53"/>
                <a:gd name="T35" fmla="*/ 4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43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8"/>
                    <a:pt x="5" y="53"/>
                    <a:pt x="10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9" y="53"/>
                    <a:pt x="53" y="48"/>
                    <a:pt x="53" y="43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5"/>
                    <a:pt x="49" y="0"/>
                    <a:pt x="43" y="0"/>
                  </a:cubicBezTo>
                  <a:close/>
                  <a:moveTo>
                    <a:pt x="51" y="43"/>
                  </a:moveTo>
                  <a:cubicBezTo>
                    <a:pt x="51" y="48"/>
                    <a:pt x="48" y="51"/>
                    <a:pt x="43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5" y="51"/>
                    <a:pt x="2" y="48"/>
                    <a:pt x="2" y="4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5"/>
                    <a:pt x="5" y="2"/>
                    <a:pt x="10" y="2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8" y="2"/>
                    <a:pt x="51" y="5"/>
                    <a:pt x="51" y="10"/>
                  </a:cubicBezTo>
                  <a:lnTo>
                    <a:pt x="51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98">
              <a:extLst>
                <a:ext uri="{FF2B5EF4-FFF2-40B4-BE49-F238E27FC236}">
                  <a16:creationId xmlns:a16="http://schemas.microsoft.com/office/drawing/2014/main" id="{F9EB5DE9-ABA4-4DB0-9C75-61775BF2D1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2538" y="2897188"/>
              <a:ext cx="160338" cy="163513"/>
            </a:xfrm>
            <a:custGeom>
              <a:avLst/>
              <a:gdLst>
                <a:gd name="T0" fmla="*/ 29 w 36"/>
                <a:gd name="T1" fmla="*/ 0 h 37"/>
                <a:gd name="T2" fmla="*/ 7 w 36"/>
                <a:gd name="T3" fmla="*/ 0 h 37"/>
                <a:gd name="T4" fmla="*/ 0 w 36"/>
                <a:gd name="T5" fmla="*/ 8 h 37"/>
                <a:gd name="T6" fmla="*/ 0 w 36"/>
                <a:gd name="T7" fmla="*/ 30 h 37"/>
                <a:gd name="T8" fmla="*/ 7 w 36"/>
                <a:gd name="T9" fmla="*/ 37 h 37"/>
                <a:gd name="T10" fmla="*/ 29 w 36"/>
                <a:gd name="T11" fmla="*/ 37 h 37"/>
                <a:gd name="T12" fmla="*/ 36 w 36"/>
                <a:gd name="T13" fmla="*/ 30 h 37"/>
                <a:gd name="T14" fmla="*/ 36 w 36"/>
                <a:gd name="T15" fmla="*/ 8 h 37"/>
                <a:gd name="T16" fmla="*/ 29 w 36"/>
                <a:gd name="T17" fmla="*/ 0 h 37"/>
                <a:gd name="T18" fmla="*/ 35 w 36"/>
                <a:gd name="T19" fmla="*/ 30 h 37"/>
                <a:gd name="T20" fmla="*/ 29 w 36"/>
                <a:gd name="T21" fmla="*/ 35 h 37"/>
                <a:gd name="T22" fmla="*/ 7 w 36"/>
                <a:gd name="T23" fmla="*/ 35 h 37"/>
                <a:gd name="T24" fmla="*/ 2 w 36"/>
                <a:gd name="T25" fmla="*/ 30 h 37"/>
                <a:gd name="T26" fmla="*/ 2 w 36"/>
                <a:gd name="T27" fmla="*/ 8 h 37"/>
                <a:gd name="T28" fmla="*/ 7 w 36"/>
                <a:gd name="T29" fmla="*/ 2 h 37"/>
                <a:gd name="T30" fmla="*/ 29 w 36"/>
                <a:gd name="T31" fmla="*/ 2 h 37"/>
                <a:gd name="T32" fmla="*/ 35 w 36"/>
                <a:gd name="T33" fmla="*/ 8 h 37"/>
                <a:gd name="T34" fmla="*/ 35 w 36"/>
                <a:gd name="T35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37">
                  <a:moveTo>
                    <a:pt x="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3" y="37"/>
                    <a:pt x="7" y="3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3" y="37"/>
                    <a:pt x="36" y="33"/>
                    <a:pt x="36" y="30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4"/>
                    <a:pt x="33" y="0"/>
                    <a:pt x="29" y="0"/>
                  </a:cubicBezTo>
                  <a:close/>
                  <a:moveTo>
                    <a:pt x="35" y="30"/>
                  </a:moveTo>
                  <a:cubicBezTo>
                    <a:pt x="35" y="33"/>
                    <a:pt x="32" y="35"/>
                    <a:pt x="29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4" y="35"/>
                    <a:pt x="2" y="33"/>
                    <a:pt x="2" y="30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4"/>
                    <a:pt x="4" y="2"/>
                    <a:pt x="7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2" y="2"/>
                    <a:pt x="35" y="4"/>
                    <a:pt x="35" y="8"/>
                  </a:cubicBezTo>
                  <a:lnTo>
                    <a:pt x="35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99">
              <a:extLst>
                <a:ext uri="{FF2B5EF4-FFF2-40B4-BE49-F238E27FC236}">
                  <a16:creationId xmlns:a16="http://schemas.microsoft.com/office/drawing/2014/main" id="{0520A4EF-8E70-454F-846C-E51F3C109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1863" y="2808288"/>
              <a:ext cx="111125" cy="106363"/>
            </a:xfrm>
            <a:custGeom>
              <a:avLst/>
              <a:gdLst>
                <a:gd name="T0" fmla="*/ 20 w 25"/>
                <a:gd name="T1" fmla="*/ 0 h 24"/>
                <a:gd name="T2" fmla="*/ 5 w 25"/>
                <a:gd name="T3" fmla="*/ 0 h 24"/>
                <a:gd name="T4" fmla="*/ 0 w 25"/>
                <a:gd name="T5" fmla="*/ 5 h 24"/>
                <a:gd name="T6" fmla="*/ 0 w 25"/>
                <a:gd name="T7" fmla="*/ 19 h 24"/>
                <a:gd name="T8" fmla="*/ 5 w 25"/>
                <a:gd name="T9" fmla="*/ 24 h 24"/>
                <a:gd name="T10" fmla="*/ 20 w 25"/>
                <a:gd name="T11" fmla="*/ 24 h 24"/>
                <a:gd name="T12" fmla="*/ 25 w 25"/>
                <a:gd name="T13" fmla="*/ 19 h 24"/>
                <a:gd name="T14" fmla="*/ 25 w 25"/>
                <a:gd name="T15" fmla="*/ 5 h 24"/>
                <a:gd name="T16" fmla="*/ 20 w 25"/>
                <a:gd name="T17" fmla="*/ 0 h 24"/>
                <a:gd name="T18" fmla="*/ 23 w 25"/>
                <a:gd name="T19" fmla="*/ 19 h 24"/>
                <a:gd name="T20" fmla="*/ 20 w 25"/>
                <a:gd name="T21" fmla="*/ 22 h 24"/>
                <a:gd name="T22" fmla="*/ 5 w 25"/>
                <a:gd name="T23" fmla="*/ 22 h 24"/>
                <a:gd name="T24" fmla="*/ 2 w 25"/>
                <a:gd name="T25" fmla="*/ 19 h 24"/>
                <a:gd name="T26" fmla="*/ 2 w 25"/>
                <a:gd name="T27" fmla="*/ 5 h 24"/>
                <a:gd name="T28" fmla="*/ 5 w 25"/>
                <a:gd name="T29" fmla="*/ 1 h 24"/>
                <a:gd name="T30" fmla="*/ 20 w 25"/>
                <a:gd name="T31" fmla="*/ 1 h 24"/>
                <a:gd name="T32" fmla="*/ 23 w 25"/>
                <a:gd name="T33" fmla="*/ 5 h 24"/>
                <a:gd name="T34" fmla="*/ 23 w 25"/>
                <a:gd name="T35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4">
                  <a:moveTo>
                    <a:pt x="2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2" y="24"/>
                    <a:pt x="5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2" y="24"/>
                    <a:pt x="25" y="22"/>
                    <a:pt x="25" y="19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2"/>
                    <a:pt x="22" y="0"/>
                    <a:pt x="20" y="0"/>
                  </a:cubicBezTo>
                  <a:close/>
                  <a:moveTo>
                    <a:pt x="23" y="19"/>
                  </a:moveTo>
                  <a:cubicBezTo>
                    <a:pt x="23" y="21"/>
                    <a:pt x="22" y="22"/>
                    <a:pt x="2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" y="22"/>
                    <a:pt x="2" y="21"/>
                    <a:pt x="2" y="19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3" y="1"/>
                    <a:pt x="5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2" y="1"/>
                    <a:pt x="23" y="3"/>
                    <a:pt x="23" y="5"/>
                  </a:cubicBezTo>
                  <a:lnTo>
                    <a:pt x="23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100">
              <a:extLst>
                <a:ext uri="{FF2B5EF4-FFF2-40B4-BE49-F238E27FC236}">
                  <a16:creationId xmlns:a16="http://schemas.microsoft.com/office/drawing/2014/main" id="{7DFDCA24-5616-4233-AAA0-59B51EB64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5525" y="3013075"/>
              <a:ext cx="74613" cy="74613"/>
            </a:xfrm>
            <a:custGeom>
              <a:avLst/>
              <a:gdLst>
                <a:gd name="T0" fmla="*/ 13 w 17"/>
                <a:gd name="T1" fmla="*/ 0 h 17"/>
                <a:gd name="T2" fmla="*/ 3 w 17"/>
                <a:gd name="T3" fmla="*/ 0 h 17"/>
                <a:gd name="T4" fmla="*/ 0 w 17"/>
                <a:gd name="T5" fmla="*/ 4 h 17"/>
                <a:gd name="T6" fmla="*/ 0 w 17"/>
                <a:gd name="T7" fmla="*/ 14 h 17"/>
                <a:gd name="T8" fmla="*/ 3 w 17"/>
                <a:gd name="T9" fmla="*/ 17 h 17"/>
                <a:gd name="T10" fmla="*/ 13 w 17"/>
                <a:gd name="T11" fmla="*/ 17 h 17"/>
                <a:gd name="T12" fmla="*/ 17 w 17"/>
                <a:gd name="T13" fmla="*/ 14 h 17"/>
                <a:gd name="T14" fmla="*/ 17 w 17"/>
                <a:gd name="T15" fmla="*/ 4 h 17"/>
                <a:gd name="T16" fmla="*/ 13 w 17"/>
                <a:gd name="T17" fmla="*/ 0 h 17"/>
                <a:gd name="T18" fmla="*/ 15 w 17"/>
                <a:gd name="T19" fmla="*/ 14 h 17"/>
                <a:gd name="T20" fmla="*/ 13 w 17"/>
                <a:gd name="T21" fmla="*/ 16 h 17"/>
                <a:gd name="T22" fmla="*/ 3 w 17"/>
                <a:gd name="T23" fmla="*/ 16 h 17"/>
                <a:gd name="T24" fmla="*/ 1 w 17"/>
                <a:gd name="T25" fmla="*/ 14 h 17"/>
                <a:gd name="T26" fmla="*/ 1 w 17"/>
                <a:gd name="T27" fmla="*/ 4 h 17"/>
                <a:gd name="T28" fmla="*/ 3 w 17"/>
                <a:gd name="T29" fmla="*/ 1 h 17"/>
                <a:gd name="T30" fmla="*/ 13 w 17"/>
                <a:gd name="T31" fmla="*/ 1 h 17"/>
                <a:gd name="T32" fmla="*/ 15 w 17"/>
                <a:gd name="T33" fmla="*/ 4 h 17"/>
                <a:gd name="T34" fmla="*/ 15 w 17"/>
                <a:gd name="T35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7">
                  <a:moveTo>
                    <a:pt x="1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1" y="17"/>
                    <a:pt x="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7"/>
                    <a:pt x="17" y="16"/>
                    <a:pt x="17" y="1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2"/>
                    <a:pt x="15" y="0"/>
                    <a:pt x="13" y="0"/>
                  </a:cubicBezTo>
                  <a:close/>
                  <a:moveTo>
                    <a:pt x="15" y="14"/>
                  </a:moveTo>
                  <a:cubicBezTo>
                    <a:pt x="15" y="15"/>
                    <a:pt x="14" y="16"/>
                    <a:pt x="1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1" y="15"/>
                    <a:pt x="1" y="1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5" y="2"/>
                    <a:pt x="15" y="4"/>
                  </a:cubicBezTo>
                  <a:lnTo>
                    <a:pt x="15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Oval 101">
              <a:extLst>
                <a:ext uri="{FF2B5EF4-FFF2-40B4-BE49-F238E27FC236}">
                  <a16:creationId xmlns:a16="http://schemas.microsoft.com/office/drawing/2014/main" id="{ED188E04-B13C-4A00-9646-DA9CBDBA9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3075" y="2892425"/>
              <a:ext cx="57150" cy="587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102">
              <a:extLst>
                <a:ext uri="{FF2B5EF4-FFF2-40B4-BE49-F238E27FC236}">
                  <a16:creationId xmlns:a16="http://schemas.microsoft.com/office/drawing/2014/main" id="{3CAEC8ED-E630-4DB0-ADAA-B035C08FE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3550" y="2884488"/>
              <a:ext cx="71438" cy="74613"/>
            </a:xfrm>
            <a:custGeom>
              <a:avLst/>
              <a:gdLst>
                <a:gd name="T0" fmla="*/ 8 w 16"/>
                <a:gd name="T1" fmla="*/ 0 h 17"/>
                <a:gd name="T2" fmla="*/ 0 w 16"/>
                <a:gd name="T3" fmla="*/ 9 h 17"/>
                <a:gd name="T4" fmla="*/ 8 w 16"/>
                <a:gd name="T5" fmla="*/ 17 h 17"/>
                <a:gd name="T6" fmla="*/ 16 w 16"/>
                <a:gd name="T7" fmla="*/ 9 h 17"/>
                <a:gd name="T8" fmla="*/ 8 w 16"/>
                <a:gd name="T9" fmla="*/ 0 h 17"/>
                <a:gd name="T10" fmla="*/ 8 w 16"/>
                <a:gd name="T11" fmla="*/ 13 h 17"/>
                <a:gd name="T12" fmla="*/ 4 w 16"/>
                <a:gd name="T13" fmla="*/ 9 h 17"/>
                <a:gd name="T14" fmla="*/ 8 w 16"/>
                <a:gd name="T15" fmla="*/ 4 h 17"/>
                <a:gd name="T16" fmla="*/ 13 w 16"/>
                <a:gd name="T17" fmla="*/ 9 h 17"/>
                <a:gd name="T18" fmla="*/ 8 w 16"/>
                <a:gd name="T1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7">
                  <a:moveTo>
                    <a:pt x="8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13" y="17"/>
                    <a:pt x="16" y="13"/>
                    <a:pt x="16" y="9"/>
                  </a:cubicBezTo>
                  <a:cubicBezTo>
                    <a:pt x="16" y="4"/>
                    <a:pt x="13" y="0"/>
                    <a:pt x="8" y="0"/>
                  </a:cubicBezTo>
                  <a:close/>
                  <a:moveTo>
                    <a:pt x="8" y="13"/>
                  </a:moveTo>
                  <a:cubicBezTo>
                    <a:pt x="6" y="13"/>
                    <a:pt x="4" y="11"/>
                    <a:pt x="4" y="9"/>
                  </a:cubicBezTo>
                  <a:cubicBezTo>
                    <a:pt x="4" y="6"/>
                    <a:pt x="6" y="4"/>
                    <a:pt x="8" y="4"/>
                  </a:cubicBezTo>
                  <a:cubicBezTo>
                    <a:pt x="11" y="4"/>
                    <a:pt x="13" y="6"/>
                    <a:pt x="13" y="9"/>
                  </a:cubicBezTo>
                  <a:cubicBezTo>
                    <a:pt x="13" y="11"/>
                    <a:pt x="11" y="13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Oval 103">
              <a:extLst>
                <a:ext uri="{FF2B5EF4-FFF2-40B4-BE49-F238E27FC236}">
                  <a16:creationId xmlns:a16="http://schemas.microsoft.com/office/drawing/2014/main" id="{82D1A2ED-A8A3-45FC-A347-60FF1D8FC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188" y="3119438"/>
              <a:ext cx="39688" cy="396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104">
              <a:extLst>
                <a:ext uri="{FF2B5EF4-FFF2-40B4-BE49-F238E27FC236}">
                  <a16:creationId xmlns:a16="http://schemas.microsoft.com/office/drawing/2014/main" id="{0F34FB6D-8FD0-4B92-8B93-54E0BE59F5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5663" y="3114675"/>
              <a:ext cx="53975" cy="49213"/>
            </a:xfrm>
            <a:custGeom>
              <a:avLst/>
              <a:gdLst>
                <a:gd name="T0" fmla="*/ 6 w 12"/>
                <a:gd name="T1" fmla="*/ 0 h 11"/>
                <a:gd name="T2" fmla="*/ 0 w 12"/>
                <a:gd name="T3" fmla="*/ 5 h 11"/>
                <a:gd name="T4" fmla="*/ 6 w 12"/>
                <a:gd name="T5" fmla="*/ 11 h 11"/>
                <a:gd name="T6" fmla="*/ 12 w 12"/>
                <a:gd name="T7" fmla="*/ 5 h 11"/>
                <a:gd name="T8" fmla="*/ 6 w 12"/>
                <a:gd name="T9" fmla="*/ 0 h 11"/>
                <a:gd name="T10" fmla="*/ 6 w 12"/>
                <a:gd name="T11" fmla="*/ 9 h 11"/>
                <a:gd name="T12" fmla="*/ 3 w 12"/>
                <a:gd name="T13" fmla="*/ 5 h 11"/>
                <a:gd name="T14" fmla="*/ 6 w 12"/>
                <a:gd name="T15" fmla="*/ 2 h 11"/>
                <a:gd name="T16" fmla="*/ 9 w 12"/>
                <a:gd name="T17" fmla="*/ 5 h 11"/>
                <a:gd name="T18" fmla="*/ 6 w 12"/>
                <a:gd name="T1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1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1"/>
                    <a:pt x="6" y="11"/>
                  </a:cubicBezTo>
                  <a:cubicBezTo>
                    <a:pt x="9" y="11"/>
                    <a:pt x="12" y="8"/>
                    <a:pt x="12" y="5"/>
                  </a:cubicBezTo>
                  <a:cubicBezTo>
                    <a:pt x="12" y="2"/>
                    <a:pt x="9" y="0"/>
                    <a:pt x="6" y="0"/>
                  </a:cubicBezTo>
                  <a:close/>
                  <a:moveTo>
                    <a:pt x="6" y="9"/>
                  </a:moveTo>
                  <a:cubicBezTo>
                    <a:pt x="4" y="9"/>
                    <a:pt x="3" y="7"/>
                    <a:pt x="3" y="5"/>
                  </a:cubicBezTo>
                  <a:cubicBezTo>
                    <a:pt x="3" y="3"/>
                    <a:pt x="4" y="2"/>
                    <a:pt x="6" y="2"/>
                  </a:cubicBezTo>
                  <a:cubicBezTo>
                    <a:pt x="8" y="2"/>
                    <a:pt x="9" y="3"/>
                    <a:pt x="9" y="5"/>
                  </a:cubicBezTo>
                  <a:cubicBezTo>
                    <a:pt x="9" y="7"/>
                    <a:pt x="8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105">
              <a:extLst>
                <a:ext uri="{FF2B5EF4-FFF2-40B4-BE49-F238E27FC236}">
                  <a16:creationId xmlns:a16="http://schemas.microsoft.com/office/drawing/2014/main" id="{DFFC00D5-2211-4A38-9D88-587453B73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100" y="2166938"/>
              <a:ext cx="944563" cy="868363"/>
            </a:xfrm>
            <a:custGeom>
              <a:avLst/>
              <a:gdLst>
                <a:gd name="T0" fmla="*/ 161 w 212"/>
                <a:gd name="T1" fmla="*/ 190 h 196"/>
                <a:gd name="T2" fmla="*/ 161 w 212"/>
                <a:gd name="T3" fmla="*/ 60 h 196"/>
                <a:gd name="T4" fmla="*/ 164 w 212"/>
                <a:gd name="T5" fmla="*/ 57 h 196"/>
                <a:gd name="T6" fmla="*/ 194 w 212"/>
                <a:gd name="T7" fmla="*/ 57 h 196"/>
                <a:gd name="T8" fmla="*/ 204 w 212"/>
                <a:gd name="T9" fmla="*/ 47 h 196"/>
                <a:gd name="T10" fmla="*/ 204 w 212"/>
                <a:gd name="T11" fmla="*/ 10 h 196"/>
                <a:gd name="T12" fmla="*/ 194 w 212"/>
                <a:gd name="T13" fmla="*/ 0 h 196"/>
                <a:gd name="T14" fmla="*/ 124 w 212"/>
                <a:gd name="T15" fmla="*/ 0 h 196"/>
                <a:gd name="T16" fmla="*/ 114 w 212"/>
                <a:gd name="T17" fmla="*/ 10 h 196"/>
                <a:gd name="T18" fmla="*/ 114 w 212"/>
                <a:gd name="T19" fmla="*/ 117 h 196"/>
                <a:gd name="T20" fmla="*/ 110 w 212"/>
                <a:gd name="T21" fmla="*/ 121 h 196"/>
                <a:gd name="T22" fmla="*/ 64 w 212"/>
                <a:gd name="T23" fmla="*/ 121 h 196"/>
                <a:gd name="T24" fmla="*/ 61 w 212"/>
                <a:gd name="T25" fmla="*/ 117 h 196"/>
                <a:gd name="T26" fmla="*/ 61 w 212"/>
                <a:gd name="T27" fmla="*/ 79 h 196"/>
                <a:gd name="T28" fmla="*/ 51 w 212"/>
                <a:gd name="T29" fmla="*/ 69 h 196"/>
                <a:gd name="T30" fmla="*/ 0 w 212"/>
                <a:gd name="T31" fmla="*/ 69 h 196"/>
                <a:gd name="T32" fmla="*/ 0 w 212"/>
                <a:gd name="T33" fmla="*/ 71 h 196"/>
                <a:gd name="T34" fmla="*/ 51 w 212"/>
                <a:gd name="T35" fmla="*/ 71 h 196"/>
                <a:gd name="T36" fmla="*/ 59 w 212"/>
                <a:gd name="T37" fmla="*/ 79 h 196"/>
                <a:gd name="T38" fmla="*/ 59 w 212"/>
                <a:gd name="T39" fmla="*/ 117 h 196"/>
                <a:gd name="T40" fmla="*/ 64 w 212"/>
                <a:gd name="T41" fmla="*/ 123 h 196"/>
                <a:gd name="T42" fmla="*/ 110 w 212"/>
                <a:gd name="T43" fmla="*/ 123 h 196"/>
                <a:gd name="T44" fmla="*/ 116 w 212"/>
                <a:gd name="T45" fmla="*/ 117 h 196"/>
                <a:gd name="T46" fmla="*/ 116 w 212"/>
                <a:gd name="T47" fmla="*/ 10 h 196"/>
                <a:gd name="T48" fmla="*/ 124 w 212"/>
                <a:gd name="T49" fmla="*/ 2 h 196"/>
                <a:gd name="T50" fmla="*/ 194 w 212"/>
                <a:gd name="T51" fmla="*/ 2 h 196"/>
                <a:gd name="T52" fmla="*/ 202 w 212"/>
                <a:gd name="T53" fmla="*/ 10 h 196"/>
                <a:gd name="T54" fmla="*/ 202 w 212"/>
                <a:gd name="T55" fmla="*/ 47 h 196"/>
                <a:gd name="T56" fmla="*/ 194 w 212"/>
                <a:gd name="T57" fmla="*/ 55 h 196"/>
                <a:gd name="T58" fmla="*/ 164 w 212"/>
                <a:gd name="T59" fmla="*/ 55 h 196"/>
                <a:gd name="T60" fmla="*/ 159 w 212"/>
                <a:gd name="T61" fmla="*/ 60 h 196"/>
                <a:gd name="T62" fmla="*/ 159 w 212"/>
                <a:gd name="T63" fmla="*/ 190 h 196"/>
                <a:gd name="T64" fmla="*/ 164 w 212"/>
                <a:gd name="T65" fmla="*/ 196 h 196"/>
                <a:gd name="T66" fmla="*/ 212 w 212"/>
                <a:gd name="T67" fmla="*/ 196 h 196"/>
                <a:gd name="T68" fmla="*/ 212 w 212"/>
                <a:gd name="T69" fmla="*/ 194 h 196"/>
                <a:gd name="T70" fmla="*/ 164 w 212"/>
                <a:gd name="T71" fmla="*/ 194 h 196"/>
                <a:gd name="T72" fmla="*/ 161 w 212"/>
                <a:gd name="T73" fmla="*/ 19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2" h="196">
                  <a:moveTo>
                    <a:pt x="161" y="190"/>
                  </a:moveTo>
                  <a:cubicBezTo>
                    <a:pt x="161" y="60"/>
                    <a:pt x="161" y="60"/>
                    <a:pt x="161" y="60"/>
                  </a:cubicBezTo>
                  <a:cubicBezTo>
                    <a:pt x="161" y="58"/>
                    <a:pt x="162" y="57"/>
                    <a:pt x="164" y="57"/>
                  </a:cubicBezTo>
                  <a:cubicBezTo>
                    <a:pt x="194" y="57"/>
                    <a:pt x="194" y="57"/>
                    <a:pt x="194" y="57"/>
                  </a:cubicBezTo>
                  <a:cubicBezTo>
                    <a:pt x="199" y="57"/>
                    <a:pt x="204" y="52"/>
                    <a:pt x="204" y="47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5"/>
                    <a:pt x="199" y="0"/>
                    <a:pt x="194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8" y="0"/>
                    <a:pt x="114" y="5"/>
                    <a:pt x="114" y="10"/>
                  </a:cubicBezTo>
                  <a:cubicBezTo>
                    <a:pt x="114" y="117"/>
                    <a:pt x="114" y="117"/>
                    <a:pt x="114" y="117"/>
                  </a:cubicBezTo>
                  <a:cubicBezTo>
                    <a:pt x="114" y="119"/>
                    <a:pt x="112" y="121"/>
                    <a:pt x="110" y="121"/>
                  </a:cubicBezTo>
                  <a:cubicBezTo>
                    <a:pt x="64" y="121"/>
                    <a:pt x="64" y="121"/>
                    <a:pt x="64" y="121"/>
                  </a:cubicBezTo>
                  <a:cubicBezTo>
                    <a:pt x="62" y="121"/>
                    <a:pt x="61" y="119"/>
                    <a:pt x="61" y="117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1" y="74"/>
                    <a:pt x="56" y="69"/>
                    <a:pt x="51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55" y="71"/>
                    <a:pt x="59" y="75"/>
                    <a:pt x="59" y="79"/>
                  </a:cubicBezTo>
                  <a:cubicBezTo>
                    <a:pt x="59" y="117"/>
                    <a:pt x="59" y="117"/>
                    <a:pt x="59" y="117"/>
                  </a:cubicBezTo>
                  <a:cubicBezTo>
                    <a:pt x="59" y="120"/>
                    <a:pt x="61" y="123"/>
                    <a:pt x="64" y="123"/>
                  </a:cubicBezTo>
                  <a:cubicBezTo>
                    <a:pt x="110" y="123"/>
                    <a:pt x="110" y="123"/>
                    <a:pt x="110" y="123"/>
                  </a:cubicBezTo>
                  <a:cubicBezTo>
                    <a:pt x="113" y="123"/>
                    <a:pt x="116" y="120"/>
                    <a:pt x="116" y="117"/>
                  </a:cubicBezTo>
                  <a:cubicBezTo>
                    <a:pt x="116" y="10"/>
                    <a:pt x="116" y="10"/>
                    <a:pt x="116" y="10"/>
                  </a:cubicBezTo>
                  <a:cubicBezTo>
                    <a:pt x="116" y="6"/>
                    <a:pt x="119" y="2"/>
                    <a:pt x="124" y="2"/>
                  </a:cubicBezTo>
                  <a:cubicBezTo>
                    <a:pt x="194" y="2"/>
                    <a:pt x="194" y="2"/>
                    <a:pt x="194" y="2"/>
                  </a:cubicBezTo>
                  <a:cubicBezTo>
                    <a:pt x="198" y="2"/>
                    <a:pt x="202" y="6"/>
                    <a:pt x="202" y="10"/>
                  </a:cubicBezTo>
                  <a:cubicBezTo>
                    <a:pt x="202" y="47"/>
                    <a:pt x="202" y="47"/>
                    <a:pt x="202" y="47"/>
                  </a:cubicBezTo>
                  <a:cubicBezTo>
                    <a:pt x="202" y="51"/>
                    <a:pt x="198" y="55"/>
                    <a:pt x="194" y="55"/>
                  </a:cubicBezTo>
                  <a:cubicBezTo>
                    <a:pt x="164" y="55"/>
                    <a:pt x="164" y="55"/>
                    <a:pt x="164" y="55"/>
                  </a:cubicBezTo>
                  <a:cubicBezTo>
                    <a:pt x="161" y="55"/>
                    <a:pt x="159" y="57"/>
                    <a:pt x="159" y="60"/>
                  </a:cubicBezTo>
                  <a:cubicBezTo>
                    <a:pt x="159" y="190"/>
                    <a:pt x="159" y="190"/>
                    <a:pt x="159" y="190"/>
                  </a:cubicBezTo>
                  <a:cubicBezTo>
                    <a:pt x="159" y="193"/>
                    <a:pt x="161" y="196"/>
                    <a:pt x="164" y="196"/>
                  </a:cubicBezTo>
                  <a:cubicBezTo>
                    <a:pt x="212" y="196"/>
                    <a:pt x="212" y="196"/>
                    <a:pt x="212" y="196"/>
                  </a:cubicBezTo>
                  <a:cubicBezTo>
                    <a:pt x="212" y="194"/>
                    <a:pt x="212" y="194"/>
                    <a:pt x="212" y="194"/>
                  </a:cubicBezTo>
                  <a:cubicBezTo>
                    <a:pt x="164" y="194"/>
                    <a:pt x="164" y="194"/>
                    <a:pt x="164" y="194"/>
                  </a:cubicBezTo>
                  <a:cubicBezTo>
                    <a:pt x="162" y="194"/>
                    <a:pt x="161" y="192"/>
                    <a:pt x="161" y="19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106">
              <a:extLst>
                <a:ext uri="{FF2B5EF4-FFF2-40B4-BE49-F238E27FC236}">
                  <a16:creationId xmlns:a16="http://schemas.microsoft.com/office/drawing/2014/main" id="{ED7FF967-39EA-4558-BFAE-76E118FCB3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8225" y="2503488"/>
              <a:ext cx="254000" cy="252413"/>
            </a:xfrm>
            <a:custGeom>
              <a:avLst/>
              <a:gdLst>
                <a:gd name="T0" fmla="*/ 46 w 57"/>
                <a:gd name="T1" fmla="*/ 0 h 57"/>
                <a:gd name="T2" fmla="*/ 11 w 57"/>
                <a:gd name="T3" fmla="*/ 0 h 57"/>
                <a:gd name="T4" fmla="*/ 0 w 57"/>
                <a:gd name="T5" fmla="*/ 11 h 57"/>
                <a:gd name="T6" fmla="*/ 0 w 57"/>
                <a:gd name="T7" fmla="*/ 46 h 57"/>
                <a:gd name="T8" fmla="*/ 11 w 57"/>
                <a:gd name="T9" fmla="*/ 57 h 57"/>
                <a:gd name="T10" fmla="*/ 46 w 57"/>
                <a:gd name="T11" fmla="*/ 57 h 57"/>
                <a:gd name="T12" fmla="*/ 57 w 57"/>
                <a:gd name="T13" fmla="*/ 46 h 57"/>
                <a:gd name="T14" fmla="*/ 57 w 57"/>
                <a:gd name="T15" fmla="*/ 11 h 57"/>
                <a:gd name="T16" fmla="*/ 46 w 57"/>
                <a:gd name="T17" fmla="*/ 0 h 57"/>
                <a:gd name="T18" fmla="*/ 55 w 57"/>
                <a:gd name="T19" fmla="*/ 46 h 57"/>
                <a:gd name="T20" fmla="*/ 46 w 57"/>
                <a:gd name="T21" fmla="*/ 55 h 57"/>
                <a:gd name="T22" fmla="*/ 11 w 57"/>
                <a:gd name="T23" fmla="*/ 55 h 57"/>
                <a:gd name="T24" fmla="*/ 2 w 57"/>
                <a:gd name="T25" fmla="*/ 46 h 57"/>
                <a:gd name="T26" fmla="*/ 2 w 57"/>
                <a:gd name="T27" fmla="*/ 11 h 57"/>
                <a:gd name="T28" fmla="*/ 11 w 57"/>
                <a:gd name="T29" fmla="*/ 2 h 57"/>
                <a:gd name="T30" fmla="*/ 46 w 57"/>
                <a:gd name="T31" fmla="*/ 2 h 57"/>
                <a:gd name="T32" fmla="*/ 55 w 57"/>
                <a:gd name="T33" fmla="*/ 11 h 57"/>
                <a:gd name="T34" fmla="*/ 55 w 57"/>
                <a:gd name="T35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" h="57">
                  <a:moveTo>
                    <a:pt x="46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2"/>
                    <a:pt x="5" y="57"/>
                    <a:pt x="11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2" y="57"/>
                    <a:pt x="57" y="52"/>
                    <a:pt x="57" y="46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5"/>
                    <a:pt x="52" y="0"/>
                    <a:pt x="46" y="0"/>
                  </a:cubicBezTo>
                  <a:close/>
                  <a:moveTo>
                    <a:pt x="55" y="46"/>
                  </a:moveTo>
                  <a:cubicBezTo>
                    <a:pt x="55" y="51"/>
                    <a:pt x="51" y="55"/>
                    <a:pt x="46" y="55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6" y="55"/>
                    <a:pt x="2" y="51"/>
                    <a:pt x="2" y="46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6"/>
                    <a:pt x="6" y="2"/>
                    <a:pt x="11" y="2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51" y="2"/>
                    <a:pt x="55" y="6"/>
                    <a:pt x="55" y="11"/>
                  </a:cubicBezTo>
                  <a:lnTo>
                    <a:pt x="55" y="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Oval 107">
              <a:extLst>
                <a:ext uri="{FF2B5EF4-FFF2-40B4-BE49-F238E27FC236}">
                  <a16:creationId xmlns:a16="http://schemas.microsoft.com/office/drawing/2014/main" id="{522A047B-84D9-4592-97C3-15842F2825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4250" y="2392363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108">
              <a:extLst>
                <a:ext uri="{FF2B5EF4-FFF2-40B4-BE49-F238E27FC236}">
                  <a16:creationId xmlns:a16="http://schemas.microsoft.com/office/drawing/2014/main" id="{FB64D42B-82CF-4E34-A7CF-4443679FC8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9488" y="2387600"/>
              <a:ext cx="53975" cy="5397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9 h 12"/>
                <a:gd name="T12" fmla="*/ 3 w 12"/>
                <a:gd name="T13" fmla="*/ 6 h 12"/>
                <a:gd name="T14" fmla="*/ 6 w 12"/>
                <a:gd name="T15" fmla="*/ 2 h 12"/>
                <a:gd name="T16" fmla="*/ 10 w 12"/>
                <a:gd name="T17" fmla="*/ 6 h 12"/>
                <a:gd name="T18" fmla="*/ 6 w 12"/>
                <a:gd name="T1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10" y="12"/>
                    <a:pt x="12" y="9"/>
                    <a:pt x="12" y="6"/>
                  </a:cubicBezTo>
                  <a:cubicBezTo>
                    <a:pt x="12" y="3"/>
                    <a:pt x="10" y="0"/>
                    <a:pt x="6" y="0"/>
                  </a:cubicBezTo>
                  <a:close/>
                  <a:moveTo>
                    <a:pt x="6" y="9"/>
                  </a:moveTo>
                  <a:cubicBezTo>
                    <a:pt x="4" y="9"/>
                    <a:pt x="3" y="8"/>
                    <a:pt x="3" y="6"/>
                  </a:cubicBezTo>
                  <a:cubicBezTo>
                    <a:pt x="3" y="4"/>
                    <a:pt x="4" y="2"/>
                    <a:pt x="6" y="2"/>
                  </a:cubicBezTo>
                  <a:cubicBezTo>
                    <a:pt x="8" y="2"/>
                    <a:pt x="10" y="4"/>
                    <a:pt x="10" y="6"/>
                  </a:cubicBezTo>
                  <a:cubicBezTo>
                    <a:pt x="10" y="8"/>
                    <a:pt x="8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109">
              <a:extLst>
                <a:ext uri="{FF2B5EF4-FFF2-40B4-BE49-F238E27FC236}">
                  <a16:creationId xmlns:a16="http://schemas.microsoft.com/office/drawing/2014/main" id="{A95F86EA-1B2D-4928-B08E-147CFD9C34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8925" y="2609850"/>
              <a:ext cx="273050" cy="269875"/>
            </a:xfrm>
            <a:custGeom>
              <a:avLst/>
              <a:gdLst>
                <a:gd name="T0" fmla="*/ 49 w 61"/>
                <a:gd name="T1" fmla="*/ 0 h 61"/>
                <a:gd name="T2" fmla="*/ 11 w 61"/>
                <a:gd name="T3" fmla="*/ 0 h 61"/>
                <a:gd name="T4" fmla="*/ 0 w 61"/>
                <a:gd name="T5" fmla="*/ 11 h 61"/>
                <a:gd name="T6" fmla="*/ 0 w 61"/>
                <a:gd name="T7" fmla="*/ 50 h 61"/>
                <a:gd name="T8" fmla="*/ 11 w 61"/>
                <a:gd name="T9" fmla="*/ 61 h 61"/>
                <a:gd name="T10" fmla="*/ 49 w 61"/>
                <a:gd name="T11" fmla="*/ 61 h 61"/>
                <a:gd name="T12" fmla="*/ 61 w 61"/>
                <a:gd name="T13" fmla="*/ 50 h 61"/>
                <a:gd name="T14" fmla="*/ 61 w 61"/>
                <a:gd name="T15" fmla="*/ 11 h 61"/>
                <a:gd name="T16" fmla="*/ 49 w 61"/>
                <a:gd name="T17" fmla="*/ 0 h 61"/>
                <a:gd name="T18" fmla="*/ 59 w 61"/>
                <a:gd name="T19" fmla="*/ 50 h 61"/>
                <a:gd name="T20" fmla="*/ 49 w 61"/>
                <a:gd name="T21" fmla="*/ 60 h 61"/>
                <a:gd name="T22" fmla="*/ 11 w 61"/>
                <a:gd name="T23" fmla="*/ 60 h 61"/>
                <a:gd name="T24" fmla="*/ 1 w 61"/>
                <a:gd name="T25" fmla="*/ 50 h 61"/>
                <a:gd name="T26" fmla="*/ 1 w 61"/>
                <a:gd name="T27" fmla="*/ 11 h 61"/>
                <a:gd name="T28" fmla="*/ 11 w 61"/>
                <a:gd name="T29" fmla="*/ 1 h 61"/>
                <a:gd name="T30" fmla="*/ 49 w 61"/>
                <a:gd name="T31" fmla="*/ 1 h 61"/>
                <a:gd name="T32" fmla="*/ 59 w 61"/>
                <a:gd name="T33" fmla="*/ 11 h 61"/>
                <a:gd name="T34" fmla="*/ 59 w 61"/>
                <a:gd name="T35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" h="61">
                  <a:moveTo>
                    <a:pt x="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6"/>
                    <a:pt x="5" y="61"/>
                    <a:pt x="11" y="61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56" y="61"/>
                    <a:pt x="61" y="56"/>
                    <a:pt x="61" y="50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1" y="5"/>
                    <a:pt x="56" y="0"/>
                    <a:pt x="49" y="0"/>
                  </a:cubicBezTo>
                  <a:close/>
                  <a:moveTo>
                    <a:pt x="59" y="50"/>
                  </a:moveTo>
                  <a:cubicBezTo>
                    <a:pt x="59" y="55"/>
                    <a:pt x="55" y="60"/>
                    <a:pt x="49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5" y="60"/>
                    <a:pt x="1" y="55"/>
                    <a:pt x="1" y="5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6"/>
                    <a:pt x="5" y="1"/>
                    <a:pt x="11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55" y="1"/>
                    <a:pt x="59" y="6"/>
                    <a:pt x="59" y="11"/>
                  </a:cubicBezTo>
                  <a:lnTo>
                    <a:pt x="59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Oval 110">
              <a:extLst>
                <a:ext uri="{FF2B5EF4-FFF2-40B4-BE49-F238E27FC236}">
                  <a16:creationId xmlns:a16="http://schemas.microsoft.com/office/drawing/2014/main" id="{19184D50-B0F9-488D-86E1-5D5348555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113" y="2449513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Oval 111">
              <a:extLst>
                <a:ext uri="{FF2B5EF4-FFF2-40B4-BE49-F238E27FC236}">
                  <a16:creationId xmlns:a16="http://schemas.microsoft.com/office/drawing/2014/main" id="{B41BFDCF-AFA3-4C47-94DA-A50EF2B78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0988" y="2711450"/>
              <a:ext cx="61913" cy="666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112">
              <a:extLst>
                <a:ext uri="{FF2B5EF4-FFF2-40B4-BE49-F238E27FC236}">
                  <a16:creationId xmlns:a16="http://schemas.microsoft.com/office/drawing/2014/main" id="{607FCD7D-6161-4296-98C1-4AF9BD9ED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2738" y="2555875"/>
              <a:ext cx="1835150" cy="195263"/>
            </a:xfrm>
            <a:custGeom>
              <a:avLst/>
              <a:gdLst>
                <a:gd name="T0" fmla="*/ 217 w 412"/>
                <a:gd name="T1" fmla="*/ 10 h 44"/>
                <a:gd name="T2" fmla="*/ 217 w 412"/>
                <a:gd name="T3" fmla="*/ 24 h 44"/>
                <a:gd name="T4" fmla="*/ 201 w 412"/>
                <a:gd name="T5" fmla="*/ 41 h 44"/>
                <a:gd name="T6" fmla="*/ 0 w 412"/>
                <a:gd name="T7" fmla="*/ 41 h 44"/>
                <a:gd name="T8" fmla="*/ 0 w 412"/>
                <a:gd name="T9" fmla="*/ 44 h 44"/>
                <a:gd name="T10" fmla="*/ 201 w 412"/>
                <a:gd name="T11" fmla="*/ 44 h 44"/>
                <a:gd name="T12" fmla="*/ 220 w 412"/>
                <a:gd name="T13" fmla="*/ 24 h 44"/>
                <a:gd name="T14" fmla="*/ 220 w 412"/>
                <a:gd name="T15" fmla="*/ 10 h 44"/>
                <a:gd name="T16" fmla="*/ 228 w 412"/>
                <a:gd name="T17" fmla="*/ 2 h 44"/>
                <a:gd name="T18" fmla="*/ 412 w 412"/>
                <a:gd name="T19" fmla="*/ 2 h 44"/>
                <a:gd name="T20" fmla="*/ 412 w 412"/>
                <a:gd name="T21" fmla="*/ 0 h 44"/>
                <a:gd name="T22" fmla="*/ 228 w 412"/>
                <a:gd name="T23" fmla="*/ 0 h 44"/>
                <a:gd name="T24" fmla="*/ 217 w 412"/>
                <a:gd name="T25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2" h="44">
                  <a:moveTo>
                    <a:pt x="217" y="10"/>
                  </a:moveTo>
                  <a:cubicBezTo>
                    <a:pt x="217" y="24"/>
                    <a:pt x="217" y="24"/>
                    <a:pt x="217" y="24"/>
                  </a:cubicBezTo>
                  <a:cubicBezTo>
                    <a:pt x="217" y="33"/>
                    <a:pt x="210" y="41"/>
                    <a:pt x="201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01" y="44"/>
                    <a:pt x="201" y="44"/>
                    <a:pt x="201" y="44"/>
                  </a:cubicBezTo>
                  <a:cubicBezTo>
                    <a:pt x="212" y="44"/>
                    <a:pt x="220" y="35"/>
                    <a:pt x="220" y="24"/>
                  </a:cubicBezTo>
                  <a:cubicBezTo>
                    <a:pt x="220" y="10"/>
                    <a:pt x="220" y="10"/>
                    <a:pt x="220" y="10"/>
                  </a:cubicBezTo>
                  <a:cubicBezTo>
                    <a:pt x="220" y="6"/>
                    <a:pt x="224" y="2"/>
                    <a:pt x="228" y="2"/>
                  </a:cubicBezTo>
                  <a:cubicBezTo>
                    <a:pt x="412" y="2"/>
                    <a:pt x="412" y="2"/>
                    <a:pt x="412" y="2"/>
                  </a:cubicBezTo>
                  <a:cubicBezTo>
                    <a:pt x="412" y="0"/>
                    <a:pt x="412" y="0"/>
                    <a:pt x="412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2" y="0"/>
                    <a:pt x="217" y="4"/>
                    <a:pt x="217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Oval 113">
              <a:extLst>
                <a:ext uri="{FF2B5EF4-FFF2-40B4-BE49-F238E27FC236}">
                  <a16:creationId xmlns:a16="http://schemas.microsoft.com/office/drawing/2014/main" id="{DEE46BD7-E59D-4E92-B648-7217E1B0F5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488" y="1701800"/>
              <a:ext cx="41275" cy="396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Oval 114">
              <a:extLst>
                <a:ext uri="{FF2B5EF4-FFF2-40B4-BE49-F238E27FC236}">
                  <a16:creationId xmlns:a16="http://schemas.microsoft.com/office/drawing/2014/main" id="{B1AF3AC4-B6A7-4E1D-9E1E-3E0A6B084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0113" y="3898900"/>
              <a:ext cx="53975" cy="523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115">
              <a:extLst>
                <a:ext uri="{FF2B5EF4-FFF2-40B4-BE49-F238E27FC236}">
                  <a16:creationId xmlns:a16="http://schemas.microsoft.com/office/drawing/2014/main" id="{09C52114-5F71-4605-ACD8-F8CE4F1C4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475" y="1719263"/>
              <a:ext cx="508000" cy="2206625"/>
            </a:xfrm>
            <a:custGeom>
              <a:avLst/>
              <a:gdLst>
                <a:gd name="T0" fmla="*/ 112 w 114"/>
                <a:gd name="T1" fmla="*/ 125 h 498"/>
                <a:gd name="T2" fmla="*/ 103 w 114"/>
                <a:gd name="T3" fmla="*/ 134 h 498"/>
                <a:gd name="T4" fmla="*/ 100 w 114"/>
                <a:gd name="T5" fmla="*/ 134 h 498"/>
                <a:gd name="T6" fmla="*/ 79 w 114"/>
                <a:gd name="T7" fmla="*/ 154 h 498"/>
                <a:gd name="T8" fmla="*/ 79 w 114"/>
                <a:gd name="T9" fmla="*/ 312 h 498"/>
                <a:gd name="T10" fmla="*/ 71 w 114"/>
                <a:gd name="T11" fmla="*/ 320 h 498"/>
                <a:gd name="T12" fmla="*/ 19 w 114"/>
                <a:gd name="T13" fmla="*/ 321 h 498"/>
                <a:gd name="T14" fmla="*/ 0 w 114"/>
                <a:gd name="T15" fmla="*/ 340 h 498"/>
                <a:gd name="T16" fmla="*/ 0 w 114"/>
                <a:gd name="T17" fmla="*/ 373 h 498"/>
                <a:gd name="T18" fmla="*/ 19 w 114"/>
                <a:gd name="T19" fmla="*/ 392 h 498"/>
                <a:gd name="T20" fmla="*/ 30 w 114"/>
                <a:gd name="T21" fmla="*/ 392 h 498"/>
                <a:gd name="T22" fmla="*/ 38 w 114"/>
                <a:gd name="T23" fmla="*/ 400 h 498"/>
                <a:gd name="T24" fmla="*/ 38 w 114"/>
                <a:gd name="T25" fmla="*/ 498 h 498"/>
                <a:gd name="T26" fmla="*/ 40 w 114"/>
                <a:gd name="T27" fmla="*/ 498 h 498"/>
                <a:gd name="T28" fmla="*/ 40 w 114"/>
                <a:gd name="T29" fmla="*/ 400 h 498"/>
                <a:gd name="T30" fmla="*/ 30 w 114"/>
                <a:gd name="T31" fmla="*/ 390 h 498"/>
                <a:gd name="T32" fmla="*/ 19 w 114"/>
                <a:gd name="T33" fmla="*/ 390 h 498"/>
                <a:gd name="T34" fmla="*/ 2 w 114"/>
                <a:gd name="T35" fmla="*/ 373 h 498"/>
                <a:gd name="T36" fmla="*/ 2 w 114"/>
                <a:gd name="T37" fmla="*/ 340 h 498"/>
                <a:gd name="T38" fmla="*/ 19 w 114"/>
                <a:gd name="T39" fmla="*/ 323 h 498"/>
                <a:gd name="T40" fmla="*/ 71 w 114"/>
                <a:gd name="T41" fmla="*/ 322 h 498"/>
                <a:gd name="T42" fmla="*/ 81 w 114"/>
                <a:gd name="T43" fmla="*/ 312 h 498"/>
                <a:gd name="T44" fmla="*/ 81 w 114"/>
                <a:gd name="T45" fmla="*/ 154 h 498"/>
                <a:gd name="T46" fmla="*/ 100 w 114"/>
                <a:gd name="T47" fmla="*/ 136 h 498"/>
                <a:gd name="T48" fmla="*/ 103 w 114"/>
                <a:gd name="T49" fmla="*/ 136 h 498"/>
                <a:gd name="T50" fmla="*/ 114 w 114"/>
                <a:gd name="T51" fmla="*/ 125 h 498"/>
                <a:gd name="T52" fmla="*/ 114 w 114"/>
                <a:gd name="T53" fmla="*/ 0 h 498"/>
                <a:gd name="T54" fmla="*/ 112 w 114"/>
                <a:gd name="T55" fmla="*/ 0 h 498"/>
                <a:gd name="T56" fmla="*/ 112 w 114"/>
                <a:gd name="T57" fmla="*/ 125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4" h="498">
                  <a:moveTo>
                    <a:pt x="112" y="125"/>
                  </a:moveTo>
                  <a:cubicBezTo>
                    <a:pt x="112" y="130"/>
                    <a:pt x="108" y="134"/>
                    <a:pt x="103" y="134"/>
                  </a:cubicBezTo>
                  <a:cubicBezTo>
                    <a:pt x="100" y="134"/>
                    <a:pt x="100" y="134"/>
                    <a:pt x="100" y="134"/>
                  </a:cubicBezTo>
                  <a:cubicBezTo>
                    <a:pt x="89" y="134"/>
                    <a:pt x="79" y="143"/>
                    <a:pt x="79" y="154"/>
                  </a:cubicBezTo>
                  <a:cubicBezTo>
                    <a:pt x="79" y="312"/>
                    <a:pt x="79" y="312"/>
                    <a:pt x="79" y="312"/>
                  </a:cubicBezTo>
                  <a:cubicBezTo>
                    <a:pt x="79" y="316"/>
                    <a:pt x="76" y="320"/>
                    <a:pt x="71" y="320"/>
                  </a:cubicBezTo>
                  <a:cubicBezTo>
                    <a:pt x="19" y="321"/>
                    <a:pt x="19" y="321"/>
                    <a:pt x="19" y="321"/>
                  </a:cubicBezTo>
                  <a:cubicBezTo>
                    <a:pt x="8" y="321"/>
                    <a:pt x="0" y="329"/>
                    <a:pt x="0" y="340"/>
                  </a:cubicBezTo>
                  <a:cubicBezTo>
                    <a:pt x="0" y="373"/>
                    <a:pt x="0" y="373"/>
                    <a:pt x="0" y="373"/>
                  </a:cubicBezTo>
                  <a:cubicBezTo>
                    <a:pt x="0" y="384"/>
                    <a:pt x="8" y="392"/>
                    <a:pt x="19" y="392"/>
                  </a:cubicBezTo>
                  <a:cubicBezTo>
                    <a:pt x="30" y="392"/>
                    <a:pt x="30" y="392"/>
                    <a:pt x="30" y="392"/>
                  </a:cubicBezTo>
                  <a:cubicBezTo>
                    <a:pt x="35" y="392"/>
                    <a:pt x="38" y="396"/>
                    <a:pt x="38" y="400"/>
                  </a:cubicBezTo>
                  <a:cubicBezTo>
                    <a:pt x="38" y="498"/>
                    <a:pt x="38" y="498"/>
                    <a:pt x="38" y="498"/>
                  </a:cubicBezTo>
                  <a:cubicBezTo>
                    <a:pt x="40" y="498"/>
                    <a:pt x="40" y="498"/>
                    <a:pt x="40" y="498"/>
                  </a:cubicBezTo>
                  <a:cubicBezTo>
                    <a:pt x="40" y="400"/>
                    <a:pt x="40" y="400"/>
                    <a:pt x="40" y="400"/>
                  </a:cubicBezTo>
                  <a:cubicBezTo>
                    <a:pt x="40" y="395"/>
                    <a:pt x="36" y="390"/>
                    <a:pt x="30" y="390"/>
                  </a:cubicBezTo>
                  <a:cubicBezTo>
                    <a:pt x="19" y="390"/>
                    <a:pt x="19" y="390"/>
                    <a:pt x="19" y="390"/>
                  </a:cubicBezTo>
                  <a:cubicBezTo>
                    <a:pt x="9" y="390"/>
                    <a:pt x="2" y="383"/>
                    <a:pt x="2" y="373"/>
                  </a:cubicBezTo>
                  <a:cubicBezTo>
                    <a:pt x="2" y="340"/>
                    <a:pt x="2" y="340"/>
                    <a:pt x="2" y="340"/>
                  </a:cubicBezTo>
                  <a:cubicBezTo>
                    <a:pt x="2" y="330"/>
                    <a:pt x="9" y="323"/>
                    <a:pt x="19" y="323"/>
                  </a:cubicBezTo>
                  <a:cubicBezTo>
                    <a:pt x="71" y="322"/>
                    <a:pt x="71" y="322"/>
                    <a:pt x="71" y="322"/>
                  </a:cubicBezTo>
                  <a:cubicBezTo>
                    <a:pt x="77" y="322"/>
                    <a:pt x="81" y="318"/>
                    <a:pt x="81" y="312"/>
                  </a:cubicBezTo>
                  <a:cubicBezTo>
                    <a:pt x="81" y="154"/>
                    <a:pt x="81" y="154"/>
                    <a:pt x="81" y="154"/>
                  </a:cubicBezTo>
                  <a:cubicBezTo>
                    <a:pt x="81" y="144"/>
                    <a:pt x="90" y="136"/>
                    <a:pt x="100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9" y="136"/>
                    <a:pt x="114" y="131"/>
                    <a:pt x="114" y="125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2" y="0"/>
                    <a:pt x="112" y="0"/>
                    <a:pt x="112" y="0"/>
                  </a:cubicBezTo>
                  <a:lnTo>
                    <a:pt x="112" y="1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Oval 116">
              <a:extLst>
                <a:ext uri="{FF2B5EF4-FFF2-40B4-BE49-F238E27FC236}">
                  <a16:creationId xmlns:a16="http://schemas.microsoft.com/office/drawing/2014/main" id="{F8FFFB3B-2707-42F8-A98E-A95F0632C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250" y="2041525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117">
              <a:extLst>
                <a:ext uri="{FF2B5EF4-FFF2-40B4-BE49-F238E27FC236}">
                  <a16:creationId xmlns:a16="http://schemas.microsoft.com/office/drawing/2014/main" id="{F82987C2-991D-480D-AADE-ED6061F57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5300" y="2055813"/>
              <a:ext cx="1452563" cy="363538"/>
            </a:xfrm>
            <a:custGeom>
              <a:avLst/>
              <a:gdLst>
                <a:gd name="T0" fmla="*/ 278 w 326"/>
                <a:gd name="T1" fmla="*/ 62 h 82"/>
                <a:gd name="T2" fmla="*/ 278 w 326"/>
                <a:gd name="T3" fmla="*/ 56 h 82"/>
                <a:gd name="T4" fmla="*/ 267 w 326"/>
                <a:gd name="T5" fmla="*/ 45 h 82"/>
                <a:gd name="T6" fmla="*/ 251 w 326"/>
                <a:gd name="T7" fmla="*/ 45 h 82"/>
                <a:gd name="T8" fmla="*/ 241 w 326"/>
                <a:gd name="T9" fmla="*/ 56 h 82"/>
                <a:gd name="T10" fmla="*/ 241 w 326"/>
                <a:gd name="T11" fmla="*/ 62 h 82"/>
                <a:gd name="T12" fmla="*/ 223 w 326"/>
                <a:gd name="T13" fmla="*/ 80 h 82"/>
                <a:gd name="T14" fmla="*/ 89 w 326"/>
                <a:gd name="T15" fmla="*/ 80 h 82"/>
                <a:gd name="T16" fmla="*/ 81 w 326"/>
                <a:gd name="T17" fmla="*/ 72 h 82"/>
                <a:gd name="T18" fmla="*/ 80 w 326"/>
                <a:gd name="T19" fmla="*/ 19 h 82"/>
                <a:gd name="T20" fmla="*/ 61 w 326"/>
                <a:gd name="T21" fmla="*/ 0 h 82"/>
                <a:gd name="T22" fmla="*/ 0 w 326"/>
                <a:gd name="T23" fmla="*/ 0 h 82"/>
                <a:gd name="T24" fmla="*/ 0 w 326"/>
                <a:gd name="T25" fmla="*/ 2 h 82"/>
                <a:gd name="T26" fmla="*/ 61 w 326"/>
                <a:gd name="T27" fmla="*/ 2 h 82"/>
                <a:gd name="T28" fmla="*/ 78 w 326"/>
                <a:gd name="T29" fmla="*/ 19 h 82"/>
                <a:gd name="T30" fmla="*/ 79 w 326"/>
                <a:gd name="T31" fmla="*/ 72 h 82"/>
                <a:gd name="T32" fmla="*/ 89 w 326"/>
                <a:gd name="T33" fmla="*/ 82 h 82"/>
                <a:gd name="T34" fmla="*/ 223 w 326"/>
                <a:gd name="T35" fmla="*/ 82 h 82"/>
                <a:gd name="T36" fmla="*/ 243 w 326"/>
                <a:gd name="T37" fmla="*/ 62 h 82"/>
                <a:gd name="T38" fmla="*/ 243 w 326"/>
                <a:gd name="T39" fmla="*/ 56 h 82"/>
                <a:gd name="T40" fmla="*/ 251 w 326"/>
                <a:gd name="T41" fmla="*/ 47 h 82"/>
                <a:gd name="T42" fmla="*/ 267 w 326"/>
                <a:gd name="T43" fmla="*/ 47 h 82"/>
                <a:gd name="T44" fmla="*/ 276 w 326"/>
                <a:gd name="T45" fmla="*/ 56 h 82"/>
                <a:gd name="T46" fmla="*/ 276 w 326"/>
                <a:gd name="T47" fmla="*/ 62 h 82"/>
                <a:gd name="T48" fmla="*/ 296 w 326"/>
                <a:gd name="T49" fmla="*/ 82 h 82"/>
                <a:gd name="T50" fmla="*/ 326 w 326"/>
                <a:gd name="T51" fmla="*/ 82 h 82"/>
                <a:gd name="T52" fmla="*/ 326 w 326"/>
                <a:gd name="T53" fmla="*/ 80 h 82"/>
                <a:gd name="T54" fmla="*/ 296 w 326"/>
                <a:gd name="T55" fmla="*/ 80 h 82"/>
                <a:gd name="T56" fmla="*/ 278 w 326"/>
                <a:gd name="T57" fmla="*/ 6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26" h="82">
                  <a:moveTo>
                    <a:pt x="278" y="62"/>
                  </a:moveTo>
                  <a:cubicBezTo>
                    <a:pt x="278" y="56"/>
                    <a:pt x="278" y="56"/>
                    <a:pt x="278" y="56"/>
                  </a:cubicBezTo>
                  <a:cubicBezTo>
                    <a:pt x="278" y="50"/>
                    <a:pt x="273" y="45"/>
                    <a:pt x="267" y="45"/>
                  </a:cubicBezTo>
                  <a:cubicBezTo>
                    <a:pt x="251" y="45"/>
                    <a:pt x="251" y="45"/>
                    <a:pt x="251" y="45"/>
                  </a:cubicBezTo>
                  <a:cubicBezTo>
                    <a:pt x="246" y="45"/>
                    <a:pt x="241" y="50"/>
                    <a:pt x="241" y="56"/>
                  </a:cubicBezTo>
                  <a:cubicBezTo>
                    <a:pt x="241" y="62"/>
                    <a:pt x="241" y="62"/>
                    <a:pt x="241" y="62"/>
                  </a:cubicBezTo>
                  <a:cubicBezTo>
                    <a:pt x="241" y="72"/>
                    <a:pt x="233" y="80"/>
                    <a:pt x="223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84" y="80"/>
                    <a:pt x="81" y="76"/>
                    <a:pt x="81" y="72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0" y="9"/>
                    <a:pt x="72" y="0"/>
                    <a:pt x="6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71" y="2"/>
                    <a:pt x="78" y="10"/>
                    <a:pt x="78" y="19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9" y="77"/>
                    <a:pt x="83" y="82"/>
                    <a:pt x="89" y="82"/>
                  </a:cubicBezTo>
                  <a:cubicBezTo>
                    <a:pt x="223" y="82"/>
                    <a:pt x="223" y="82"/>
                    <a:pt x="223" y="82"/>
                  </a:cubicBezTo>
                  <a:cubicBezTo>
                    <a:pt x="234" y="82"/>
                    <a:pt x="243" y="73"/>
                    <a:pt x="243" y="62"/>
                  </a:cubicBezTo>
                  <a:cubicBezTo>
                    <a:pt x="243" y="56"/>
                    <a:pt x="243" y="56"/>
                    <a:pt x="243" y="56"/>
                  </a:cubicBezTo>
                  <a:cubicBezTo>
                    <a:pt x="243" y="51"/>
                    <a:pt x="247" y="47"/>
                    <a:pt x="251" y="47"/>
                  </a:cubicBezTo>
                  <a:cubicBezTo>
                    <a:pt x="267" y="47"/>
                    <a:pt x="267" y="47"/>
                    <a:pt x="267" y="47"/>
                  </a:cubicBezTo>
                  <a:cubicBezTo>
                    <a:pt x="272" y="47"/>
                    <a:pt x="276" y="51"/>
                    <a:pt x="276" y="56"/>
                  </a:cubicBezTo>
                  <a:cubicBezTo>
                    <a:pt x="276" y="62"/>
                    <a:pt x="276" y="62"/>
                    <a:pt x="276" y="62"/>
                  </a:cubicBezTo>
                  <a:cubicBezTo>
                    <a:pt x="276" y="73"/>
                    <a:pt x="285" y="82"/>
                    <a:pt x="296" y="82"/>
                  </a:cubicBezTo>
                  <a:cubicBezTo>
                    <a:pt x="326" y="82"/>
                    <a:pt x="326" y="82"/>
                    <a:pt x="326" y="82"/>
                  </a:cubicBezTo>
                  <a:cubicBezTo>
                    <a:pt x="326" y="80"/>
                    <a:pt x="326" y="80"/>
                    <a:pt x="326" y="80"/>
                  </a:cubicBezTo>
                  <a:cubicBezTo>
                    <a:pt x="296" y="80"/>
                    <a:pt x="296" y="80"/>
                    <a:pt x="296" y="80"/>
                  </a:cubicBezTo>
                  <a:cubicBezTo>
                    <a:pt x="286" y="80"/>
                    <a:pt x="278" y="72"/>
                    <a:pt x="278" y="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Oval 118">
              <a:extLst>
                <a:ext uri="{FF2B5EF4-FFF2-40B4-BE49-F238E27FC236}">
                  <a16:creationId xmlns:a16="http://schemas.microsoft.com/office/drawing/2014/main" id="{7EBD59FE-8203-414E-882F-74C91AA53F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200" y="2520950"/>
              <a:ext cx="74613" cy="793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119">
              <a:extLst>
                <a:ext uri="{FF2B5EF4-FFF2-40B4-BE49-F238E27FC236}">
                  <a16:creationId xmlns:a16="http://schemas.microsoft.com/office/drawing/2014/main" id="{5F78FF49-ED19-480F-A7D6-D4C8EE0975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8675" y="2516188"/>
              <a:ext cx="93663" cy="88900"/>
            </a:xfrm>
            <a:custGeom>
              <a:avLst/>
              <a:gdLst>
                <a:gd name="T0" fmla="*/ 11 w 21"/>
                <a:gd name="T1" fmla="*/ 0 h 20"/>
                <a:gd name="T2" fmla="*/ 0 w 21"/>
                <a:gd name="T3" fmla="*/ 10 h 20"/>
                <a:gd name="T4" fmla="*/ 11 w 21"/>
                <a:gd name="T5" fmla="*/ 20 h 20"/>
                <a:gd name="T6" fmla="*/ 21 w 21"/>
                <a:gd name="T7" fmla="*/ 10 h 20"/>
                <a:gd name="T8" fmla="*/ 11 w 21"/>
                <a:gd name="T9" fmla="*/ 0 h 20"/>
                <a:gd name="T10" fmla="*/ 11 w 21"/>
                <a:gd name="T11" fmla="*/ 18 h 20"/>
                <a:gd name="T12" fmla="*/ 3 w 21"/>
                <a:gd name="T13" fmla="*/ 10 h 20"/>
                <a:gd name="T14" fmla="*/ 11 w 21"/>
                <a:gd name="T15" fmla="*/ 3 h 20"/>
                <a:gd name="T16" fmla="*/ 18 w 21"/>
                <a:gd name="T17" fmla="*/ 10 h 20"/>
                <a:gd name="T18" fmla="*/ 11 w 21"/>
                <a:gd name="T19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cubicBezTo>
                    <a:pt x="5" y="0"/>
                    <a:pt x="0" y="5"/>
                    <a:pt x="0" y="10"/>
                  </a:cubicBezTo>
                  <a:cubicBezTo>
                    <a:pt x="0" y="16"/>
                    <a:pt x="5" y="20"/>
                    <a:pt x="11" y="20"/>
                  </a:cubicBezTo>
                  <a:cubicBezTo>
                    <a:pt x="16" y="20"/>
                    <a:pt x="21" y="16"/>
                    <a:pt x="21" y="10"/>
                  </a:cubicBezTo>
                  <a:cubicBezTo>
                    <a:pt x="21" y="5"/>
                    <a:pt x="16" y="0"/>
                    <a:pt x="11" y="0"/>
                  </a:cubicBezTo>
                  <a:close/>
                  <a:moveTo>
                    <a:pt x="11" y="18"/>
                  </a:moveTo>
                  <a:cubicBezTo>
                    <a:pt x="6" y="18"/>
                    <a:pt x="3" y="15"/>
                    <a:pt x="3" y="10"/>
                  </a:cubicBezTo>
                  <a:cubicBezTo>
                    <a:pt x="3" y="6"/>
                    <a:pt x="6" y="3"/>
                    <a:pt x="11" y="3"/>
                  </a:cubicBezTo>
                  <a:cubicBezTo>
                    <a:pt x="15" y="3"/>
                    <a:pt x="18" y="6"/>
                    <a:pt x="18" y="10"/>
                  </a:cubicBezTo>
                  <a:cubicBezTo>
                    <a:pt x="18" y="15"/>
                    <a:pt x="15" y="18"/>
                    <a:pt x="1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Oval 120">
              <a:extLst>
                <a:ext uri="{FF2B5EF4-FFF2-40B4-BE49-F238E27FC236}">
                  <a16:creationId xmlns:a16="http://schemas.microsoft.com/office/drawing/2014/main" id="{39792DF6-F5C4-46F7-83DE-AB222F9B7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813" y="2533650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121">
              <a:extLst>
                <a:ext uri="{FF2B5EF4-FFF2-40B4-BE49-F238E27FC236}">
                  <a16:creationId xmlns:a16="http://schemas.microsoft.com/office/drawing/2014/main" id="{69237E13-A5C1-4713-BFCC-5656CCF2FC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1638" y="2528888"/>
              <a:ext cx="61913" cy="63500"/>
            </a:xfrm>
            <a:custGeom>
              <a:avLst/>
              <a:gdLst>
                <a:gd name="T0" fmla="*/ 7 w 14"/>
                <a:gd name="T1" fmla="*/ 0 h 14"/>
                <a:gd name="T2" fmla="*/ 0 w 14"/>
                <a:gd name="T3" fmla="*/ 7 h 14"/>
                <a:gd name="T4" fmla="*/ 7 w 14"/>
                <a:gd name="T5" fmla="*/ 14 h 14"/>
                <a:gd name="T6" fmla="*/ 14 w 14"/>
                <a:gd name="T7" fmla="*/ 7 h 14"/>
                <a:gd name="T8" fmla="*/ 7 w 14"/>
                <a:gd name="T9" fmla="*/ 0 h 14"/>
                <a:gd name="T10" fmla="*/ 7 w 14"/>
                <a:gd name="T11" fmla="*/ 12 h 14"/>
                <a:gd name="T12" fmla="*/ 2 w 14"/>
                <a:gd name="T13" fmla="*/ 7 h 14"/>
                <a:gd name="T14" fmla="*/ 7 w 14"/>
                <a:gd name="T15" fmla="*/ 2 h 14"/>
                <a:gd name="T16" fmla="*/ 12 w 14"/>
                <a:gd name="T17" fmla="*/ 7 h 14"/>
                <a:gd name="T18" fmla="*/ 7 w 14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4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1" y="14"/>
                    <a:pt x="14" y="11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4" y="12"/>
                    <a:pt x="2" y="10"/>
                    <a:pt x="2" y="7"/>
                  </a:cubicBezTo>
                  <a:cubicBezTo>
                    <a:pt x="2" y="4"/>
                    <a:pt x="4" y="2"/>
                    <a:pt x="7" y="2"/>
                  </a:cubicBezTo>
                  <a:cubicBezTo>
                    <a:pt x="10" y="2"/>
                    <a:pt x="12" y="4"/>
                    <a:pt x="12" y="7"/>
                  </a:cubicBezTo>
                  <a:cubicBezTo>
                    <a:pt x="12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Oval 122">
              <a:extLst>
                <a:ext uri="{FF2B5EF4-FFF2-40B4-BE49-F238E27FC236}">
                  <a16:creationId xmlns:a16="http://schemas.microsoft.com/office/drawing/2014/main" id="{F4CB37B3-72C6-48DD-90DF-04081B299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0788" y="1939925"/>
              <a:ext cx="66675" cy="714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123">
              <a:extLst>
                <a:ext uri="{FF2B5EF4-FFF2-40B4-BE49-F238E27FC236}">
                  <a16:creationId xmlns:a16="http://schemas.microsoft.com/office/drawing/2014/main" id="{5750A351-C20E-4BA4-ACC5-AC98025E14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26025" y="1936750"/>
              <a:ext cx="76200" cy="79375"/>
            </a:xfrm>
            <a:custGeom>
              <a:avLst/>
              <a:gdLst>
                <a:gd name="T0" fmla="*/ 9 w 17"/>
                <a:gd name="T1" fmla="*/ 0 h 18"/>
                <a:gd name="T2" fmla="*/ 0 w 17"/>
                <a:gd name="T3" fmla="*/ 9 h 18"/>
                <a:gd name="T4" fmla="*/ 9 w 17"/>
                <a:gd name="T5" fmla="*/ 18 h 18"/>
                <a:gd name="T6" fmla="*/ 17 w 17"/>
                <a:gd name="T7" fmla="*/ 9 h 18"/>
                <a:gd name="T8" fmla="*/ 9 w 17"/>
                <a:gd name="T9" fmla="*/ 0 h 18"/>
                <a:gd name="T10" fmla="*/ 9 w 17"/>
                <a:gd name="T11" fmla="*/ 16 h 18"/>
                <a:gd name="T12" fmla="*/ 2 w 17"/>
                <a:gd name="T13" fmla="*/ 9 h 18"/>
                <a:gd name="T14" fmla="*/ 9 w 17"/>
                <a:gd name="T15" fmla="*/ 2 h 18"/>
                <a:gd name="T16" fmla="*/ 15 w 17"/>
                <a:gd name="T17" fmla="*/ 9 h 18"/>
                <a:gd name="T18" fmla="*/ 9 w 17"/>
                <a:gd name="T1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3" y="18"/>
                    <a:pt x="17" y="14"/>
                    <a:pt x="17" y="9"/>
                  </a:cubicBezTo>
                  <a:cubicBezTo>
                    <a:pt x="17" y="4"/>
                    <a:pt x="13" y="0"/>
                    <a:pt x="9" y="0"/>
                  </a:cubicBezTo>
                  <a:close/>
                  <a:moveTo>
                    <a:pt x="9" y="16"/>
                  </a:moveTo>
                  <a:cubicBezTo>
                    <a:pt x="5" y="16"/>
                    <a:pt x="2" y="13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12" y="2"/>
                    <a:pt x="15" y="5"/>
                    <a:pt x="15" y="9"/>
                  </a:cubicBezTo>
                  <a:cubicBezTo>
                    <a:pt x="15" y="13"/>
                    <a:pt x="12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124">
              <a:extLst>
                <a:ext uri="{FF2B5EF4-FFF2-40B4-BE49-F238E27FC236}">
                  <a16:creationId xmlns:a16="http://schemas.microsoft.com/office/drawing/2014/main" id="{F786E475-B9F6-4557-B1D7-CA713AC185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22763" y="2001838"/>
              <a:ext cx="222250" cy="222250"/>
            </a:xfrm>
            <a:custGeom>
              <a:avLst/>
              <a:gdLst>
                <a:gd name="T0" fmla="*/ 41 w 50"/>
                <a:gd name="T1" fmla="*/ 0 h 50"/>
                <a:gd name="T2" fmla="*/ 9 w 50"/>
                <a:gd name="T3" fmla="*/ 0 h 50"/>
                <a:gd name="T4" fmla="*/ 0 w 50"/>
                <a:gd name="T5" fmla="*/ 9 h 50"/>
                <a:gd name="T6" fmla="*/ 0 w 50"/>
                <a:gd name="T7" fmla="*/ 41 h 50"/>
                <a:gd name="T8" fmla="*/ 9 w 50"/>
                <a:gd name="T9" fmla="*/ 50 h 50"/>
                <a:gd name="T10" fmla="*/ 41 w 50"/>
                <a:gd name="T11" fmla="*/ 50 h 50"/>
                <a:gd name="T12" fmla="*/ 50 w 50"/>
                <a:gd name="T13" fmla="*/ 41 h 50"/>
                <a:gd name="T14" fmla="*/ 50 w 50"/>
                <a:gd name="T15" fmla="*/ 9 h 50"/>
                <a:gd name="T16" fmla="*/ 41 w 50"/>
                <a:gd name="T17" fmla="*/ 0 h 50"/>
                <a:gd name="T18" fmla="*/ 49 w 50"/>
                <a:gd name="T19" fmla="*/ 41 h 50"/>
                <a:gd name="T20" fmla="*/ 41 w 50"/>
                <a:gd name="T21" fmla="*/ 49 h 50"/>
                <a:gd name="T22" fmla="*/ 9 w 50"/>
                <a:gd name="T23" fmla="*/ 49 h 50"/>
                <a:gd name="T24" fmla="*/ 1 w 50"/>
                <a:gd name="T25" fmla="*/ 41 h 50"/>
                <a:gd name="T26" fmla="*/ 1 w 50"/>
                <a:gd name="T27" fmla="*/ 9 h 50"/>
                <a:gd name="T28" fmla="*/ 9 w 50"/>
                <a:gd name="T29" fmla="*/ 1 h 50"/>
                <a:gd name="T30" fmla="*/ 41 w 50"/>
                <a:gd name="T31" fmla="*/ 1 h 50"/>
                <a:gd name="T32" fmla="*/ 49 w 50"/>
                <a:gd name="T33" fmla="*/ 9 h 50"/>
                <a:gd name="T34" fmla="*/ 49 w 50"/>
                <a:gd name="T35" fmla="*/ 4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50">
                  <a:moveTo>
                    <a:pt x="41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6"/>
                    <a:pt x="4" y="50"/>
                    <a:pt x="9" y="5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46" y="50"/>
                    <a:pt x="50" y="46"/>
                    <a:pt x="50" y="41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4"/>
                    <a:pt x="46" y="0"/>
                    <a:pt x="41" y="0"/>
                  </a:cubicBezTo>
                  <a:close/>
                  <a:moveTo>
                    <a:pt x="49" y="41"/>
                  </a:moveTo>
                  <a:cubicBezTo>
                    <a:pt x="49" y="45"/>
                    <a:pt x="46" y="49"/>
                    <a:pt x="41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5" y="49"/>
                    <a:pt x="1" y="45"/>
                    <a:pt x="1" y="4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5" y="1"/>
                    <a:pt x="9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6" y="1"/>
                    <a:pt x="49" y="5"/>
                    <a:pt x="49" y="9"/>
                  </a:cubicBezTo>
                  <a:lnTo>
                    <a:pt x="49" y="4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125">
              <a:extLst>
                <a:ext uri="{FF2B5EF4-FFF2-40B4-BE49-F238E27FC236}">
                  <a16:creationId xmlns:a16="http://schemas.microsoft.com/office/drawing/2014/main" id="{E2EBA5C3-14C5-446F-B87D-0EB8E986B8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1038" y="1927225"/>
              <a:ext cx="152400" cy="150813"/>
            </a:xfrm>
            <a:custGeom>
              <a:avLst/>
              <a:gdLst>
                <a:gd name="T0" fmla="*/ 28 w 34"/>
                <a:gd name="T1" fmla="*/ 0 h 34"/>
                <a:gd name="T2" fmla="*/ 7 w 34"/>
                <a:gd name="T3" fmla="*/ 0 h 34"/>
                <a:gd name="T4" fmla="*/ 0 w 34"/>
                <a:gd name="T5" fmla="*/ 7 h 34"/>
                <a:gd name="T6" fmla="*/ 0 w 34"/>
                <a:gd name="T7" fmla="*/ 28 h 34"/>
                <a:gd name="T8" fmla="*/ 7 w 34"/>
                <a:gd name="T9" fmla="*/ 34 h 34"/>
                <a:gd name="T10" fmla="*/ 28 w 34"/>
                <a:gd name="T11" fmla="*/ 34 h 34"/>
                <a:gd name="T12" fmla="*/ 34 w 34"/>
                <a:gd name="T13" fmla="*/ 28 h 34"/>
                <a:gd name="T14" fmla="*/ 34 w 34"/>
                <a:gd name="T15" fmla="*/ 7 h 34"/>
                <a:gd name="T16" fmla="*/ 28 w 34"/>
                <a:gd name="T17" fmla="*/ 0 h 34"/>
                <a:gd name="T18" fmla="*/ 33 w 34"/>
                <a:gd name="T19" fmla="*/ 28 h 34"/>
                <a:gd name="T20" fmla="*/ 28 w 34"/>
                <a:gd name="T21" fmla="*/ 33 h 34"/>
                <a:gd name="T22" fmla="*/ 7 w 34"/>
                <a:gd name="T23" fmla="*/ 33 h 34"/>
                <a:gd name="T24" fmla="*/ 1 w 34"/>
                <a:gd name="T25" fmla="*/ 28 h 34"/>
                <a:gd name="T26" fmla="*/ 1 w 34"/>
                <a:gd name="T27" fmla="*/ 7 h 34"/>
                <a:gd name="T28" fmla="*/ 7 w 34"/>
                <a:gd name="T29" fmla="*/ 1 h 34"/>
                <a:gd name="T30" fmla="*/ 28 w 34"/>
                <a:gd name="T31" fmla="*/ 1 h 34"/>
                <a:gd name="T32" fmla="*/ 33 w 34"/>
                <a:gd name="T33" fmla="*/ 7 h 34"/>
                <a:gd name="T34" fmla="*/ 33 w 34"/>
                <a:gd name="T35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34">
                  <a:moveTo>
                    <a:pt x="2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1"/>
                    <a:pt x="3" y="34"/>
                    <a:pt x="7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31" y="34"/>
                    <a:pt x="34" y="31"/>
                    <a:pt x="34" y="28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3"/>
                    <a:pt x="31" y="0"/>
                    <a:pt x="28" y="0"/>
                  </a:cubicBezTo>
                  <a:close/>
                  <a:moveTo>
                    <a:pt x="33" y="28"/>
                  </a:moveTo>
                  <a:cubicBezTo>
                    <a:pt x="33" y="31"/>
                    <a:pt x="31" y="33"/>
                    <a:pt x="28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4" y="33"/>
                    <a:pt x="1" y="31"/>
                    <a:pt x="1" y="2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31" y="1"/>
                    <a:pt x="33" y="4"/>
                    <a:pt x="33" y="7"/>
                  </a:cubicBezTo>
                  <a:lnTo>
                    <a:pt x="33" y="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126">
              <a:extLst>
                <a:ext uri="{FF2B5EF4-FFF2-40B4-BE49-F238E27FC236}">
                  <a16:creationId xmlns:a16="http://schemas.microsoft.com/office/drawing/2014/main" id="{A4EA6CBF-DAEE-46B7-A492-443BDF9DA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900" y="2852738"/>
              <a:ext cx="53975" cy="141288"/>
            </a:xfrm>
            <a:custGeom>
              <a:avLst/>
              <a:gdLst>
                <a:gd name="T0" fmla="*/ 8 w 12"/>
                <a:gd name="T1" fmla="*/ 0 h 32"/>
                <a:gd name="T2" fmla="*/ 3 w 12"/>
                <a:gd name="T3" fmla="*/ 0 h 32"/>
                <a:gd name="T4" fmla="*/ 0 w 12"/>
                <a:gd name="T5" fmla="*/ 4 h 32"/>
                <a:gd name="T6" fmla="*/ 0 w 12"/>
                <a:gd name="T7" fmla="*/ 29 h 32"/>
                <a:gd name="T8" fmla="*/ 3 w 12"/>
                <a:gd name="T9" fmla="*/ 32 h 32"/>
                <a:gd name="T10" fmla="*/ 8 w 12"/>
                <a:gd name="T11" fmla="*/ 32 h 32"/>
                <a:gd name="T12" fmla="*/ 12 w 12"/>
                <a:gd name="T13" fmla="*/ 29 h 32"/>
                <a:gd name="T14" fmla="*/ 12 w 12"/>
                <a:gd name="T15" fmla="*/ 4 h 32"/>
                <a:gd name="T16" fmla="*/ 8 w 12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32">
                  <a:moveTo>
                    <a:pt x="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1"/>
                    <a:pt x="1" y="32"/>
                    <a:pt x="3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1"/>
                    <a:pt x="12" y="29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0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27">
              <a:extLst>
                <a:ext uri="{FF2B5EF4-FFF2-40B4-BE49-F238E27FC236}">
                  <a16:creationId xmlns:a16="http://schemas.microsoft.com/office/drawing/2014/main" id="{7ECA5F26-699D-4810-B003-5D5FF27FB0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51375" y="2847975"/>
              <a:ext cx="66675" cy="150813"/>
            </a:xfrm>
            <a:custGeom>
              <a:avLst/>
              <a:gdLst>
                <a:gd name="T0" fmla="*/ 10 w 15"/>
                <a:gd name="T1" fmla="*/ 0 h 34"/>
                <a:gd name="T2" fmla="*/ 5 w 15"/>
                <a:gd name="T3" fmla="*/ 0 h 34"/>
                <a:gd name="T4" fmla="*/ 0 w 15"/>
                <a:gd name="T5" fmla="*/ 5 h 34"/>
                <a:gd name="T6" fmla="*/ 0 w 15"/>
                <a:gd name="T7" fmla="*/ 30 h 34"/>
                <a:gd name="T8" fmla="*/ 5 w 15"/>
                <a:gd name="T9" fmla="*/ 34 h 34"/>
                <a:gd name="T10" fmla="*/ 10 w 15"/>
                <a:gd name="T11" fmla="*/ 34 h 34"/>
                <a:gd name="T12" fmla="*/ 15 w 15"/>
                <a:gd name="T13" fmla="*/ 30 h 34"/>
                <a:gd name="T14" fmla="*/ 15 w 15"/>
                <a:gd name="T15" fmla="*/ 5 h 34"/>
                <a:gd name="T16" fmla="*/ 10 w 15"/>
                <a:gd name="T17" fmla="*/ 0 h 34"/>
                <a:gd name="T18" fmla="*/ 13 w 15"/>
                <a:gd name="T19" fmla="*/ 30 h 34"/>
                <a:gd name="T20" fmla="*/ 10 w 15"/>
                <a:gd name="T21" fmla="*/ 32 h 34"/>
                <a:gd name="T22" fmla="*/ 5 w 15"/>
                <a:gd name="T23" fmla="*/ 32 h 34"/>
                <a:gd name="T24" fmla="*/ 3 w 15"/>
                <a:gd name="T25" fmla="*/ 30 h 34"/>
                <a:gd name="T26" fmla="*/ 3 w 15"/>
                <a:gd name="T27" fmla="*/ 5 h 34"/>
                <a:gd name="T28" fmla="*/ 5 w 15"/>
                <a:gd name="T29" fmla="*/ 2 h 34"/>
                <a:gd name="T30" fmla="*/ 10 w 15"/>
                <a:gd name="T31" fmla="*/ 2 h 34"/>
                <a:gd name="T32" fmla="*/ 13 w 15"/>
                <a:gd name="T33" fmla="*/ 5 h 34"/>
                <a:gd name="T34" fmla="*/ 13 w 15"/>
                <a:gd name="T35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34">
                  <a:moveTo>
                    <a:pt x="1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2" y="34"/>
                    <a:pt x="5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3" y="34"/>
                    <a:pt x="15" y="32"/>
                    <a:pt x="15" y="3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2"/>
                    <a:pt x="13" y="0"/>
                    <a:pt x="10" y="0"/>
                  </a:cubicBezTo>
                  <a:close/>
                  <a:moveTo>
                    <a:pt x="13" y="30"/>
                  </a:moveTo>
                  <a:cubicBezTo>
                    <a:pt x="13" y="31"/>
                    <a:pt x="12" y="32"/>
                    <a:pt x="10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2"/>
                    <a:pt x="3" y="31"/>
                    <a:pt x="3" y="30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4" y="2"/>
                    <a:pt x="5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2"/>
                    <a:pt x="13" y="3"/>
                    <a:pt x="13" y="5"/>
                  </a:cubicBezTo>
                  <a:lnTo>
                    <a:pt x="13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28">
              <a:extLst>
                <a:ext uri="{FF2B5EF4-FFF2-40B4-BE49-F238E27FC236}">
                  <a16:creationId xmlns:a16="http://schemas.microsoft.com/office/drawing/2014/main" id="{3C2F7B1E-F8C9-4FBA-933B-75CC16CC9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675" y="2197100"/>
              <a:ext cx="39688" cy="115888"/>
            </a:xfrm>
            <a:custGeom>
              <a:avLst/>
              <a:gdLst>
                <a:gd name="T0" fmla="*/ 7 w 9"/>
                <a:gd name="T1" fmla="*/ 0 h 26"/>
                <a:gd name="T2" fmla="*/ 2 w 9"/>
                <a:gd name="T3" fmla="*/ 0 h 26"/>
                <a:gd name="T4" fmla="*/ 0 w 9"/>
                <a:gd name="T5" fmla="*/ 2 h 26"/>
                <a:gd name="T6" fmla="*/ 0 w 9"/>
                <a:gd name="T7" fmla="*/ 24 h 26"/>
                <a:gd name="T8" fmla="*/ 2 w 9"/>
                <a:gd name="T9" fmla="*/ 26 h 26"/>
                <a:gd name="T10" fmla="*/ 7 w 9"/>
                <a:gd name="T11" fmla="*/ 26 h 26"/>
                <a:gd name="T12" fmla="*/ 9 w 9"/>
                <a:gd name="T13" fmla="*/ 24 h 26"/>
                <a:gd name="T14" fmla="*/ 9 w 9"/>
                <a:gd name="T15" fmla="*/ 2 h 26"/>
                <a:gd name="T16" fmla="*/ 7 w 9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6">
                  <a:moveTo>
                    <a:pt x="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6"/>
                    <a:pt x="9" y="25"/>
                    <a:pt x="9" y="2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29">
              <a:extLst>
                <a:ext uri="{FF2B5EF4-FFF2-40B4-BE49-F238E27FC236}">
                  <a16:creationId xmlns:a16="http://schemas.microsoft.com/office/drawing/2014/main" id="{E753C728-844E-48E4-BE49-A7D763775A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3913" y="2192338"/>
              <a:ext cx="49213" cy="125413"/>
            </a:xfrm>
            <a:custGeom>
              <a:avLst/>
              <a:gdLst>
                <a:gd name="T0" fmla="*/ 8 w 11"/>
                <a:gd name="T1" fmla="*/ 0 h 28"/>
                <a:gd name="T2" fmla="*/ 3 w 11"/>
                <a:gd name="T3" fmla="*/ 0 h 28"/>
                <a:gd name="T4" fmla="*/ 0 w 11"/>
                <a:gd name="T5" fmla="*/ 3 h 28"/>
                <a:gd name="T6" fmla="*/ 0 w 11"/>
                <a:gd name="T7" fmla="*/ 25 h 28"/>
                <a:gd name="T8" fmla="*/ 3 w 11"/>
                <a:gd name="T9" fmla="*/ 28 h 28"/>
                <a:gd name="T10" fmla="*/ 8 w 11"/>
                <a:gd name="T11" fmla="*/ 28 h 28"/>
                <a:gd name="T12" fmla="*/ 11 w 11"/>
                <a:gd name="T13" fmla="*/ 25 h 28"/>
                <a:gd name="T14" fmla="*/ 11 w 11"/>
                <a:gd name="T15" fmla="*/ 3 h 28"/>
                <a:gd name="T16" fmla="*/ 8 w 11"/>
                <a:gd name="T17" fmla="*/ 0 h 28"/>
                <a:gd name="T18" fmla="*/ 9 w 11"/>
                <a:gd name="T19" fmla="*/ 25 h 28"/>
                <a:gd name="T20" fmla="*/ 8 w 11"/>
                <a:gd name="T21" fmla="*/ 26 h 28"/>
                <a:gd name="T22" fmla="*/ 3 w 11"/>
                <a:gd name="T23" fmla="*/ 26 h 28"/>
                <a:gd name="T24" fmla="*/ 2 w 11"/>
                <a:gd name="T25" fmla="*/ 25 h 28"/>
                <a:gd name="T26" fmla="*/ 2 w 11"/>
                <a:gd name="T27" fmla="*/ 3 h 28"/>
                <a:gd name="T28" fmla="*/ 3 w 11"/>
                <a:gd name="T29" fmla="*/ 2 h 28"/>
                <a:gd name="T30" fmla="*/ 8 w 11"/>
                <a:gd name="T31" fmla="*/ 2 h 28"/>
                <a:gd name="T32" fmla="*/ 9 w 11"/>
                <a:gd name="T33" fmla="*/ 3 h 28"/>
                <a:gd name="T34" fmla="*/ 9 w 11"/>
                <a:gd name="T35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" h="28">
                  <a:moveTo>
                    <a:pt x="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1" y="28"/>
                    <a:pt x="3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7"/>
                    <a:pt x="11" y="2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10" y="0"/>
                    <a:pt x="8" y="0"/>
                  </a:cubicBezTo>
                  <a:close/>
                  <a:moveTo>
                    <a:pt x="9" y="25"/>
                  </a:moveTo>
                  <a:cubicBezTo>
                    <a:pt x="9" y="26"/>
                    <a:pt x="9" y="26"/>
                    <a:pt x="8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2" y="26"/>
                    <a:pt x="2" y="25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2"/>
                    <a:pt x="9" y="3"/>
                  </a:cubicBezTo>
                  <a:lnTo>
                    <a:pt x="9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Oval 130">
              <a:extLst>
                <a:ext uri="{FF2B5EF4-FFF2-40B4-BE49-F238E27FC236}">
                  <a16:creationId xmlns:a16="http://schemas.microsoft.com/office/drawing/2014/main" id="{A7743E7F-38E7-4D39-ABC3-17ED251E1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6588" y="2135188"/>
              <a:ext cx="98425" cy="1016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31">
              <a:extLst>
                <a:ext uri="{FF2B5EF4-FFF2-40B4-BE49-F238E27FC236}">
                  <a16:creationId xmlns:a16="http://schemas.microsoft.com/office/drawing/2014/main" id="{CE0FBFAE-7D03-4E36-AEAA-159284A86F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8650" y="2127250"/>
              <a:ext cx="115888" cy="119063"/>
            </a:xfrm>
            <a:custGeom>
              <a:avLst/>
              <a:gdLst>
                <a:gd name="T0" fmla="*/ 13 w 26"/>
                <a:gd name="T1" fmla="*/ 0 h 27"/>
                <a:gd name="T2" fmla="*/ 0 w 26"/>
                <a:gd name="T3" fmla="*/ 14 h 27"/>
                <a:gd name="T4" fmla="*/ 13 w 26"/>
                <a:gd name="T5" fmla="*/ 27 h 27"/>
                <a:gd name="T6" fmla="*/ 26 w 26"/>
                <a:gd name="T7" fmla="*/ 14 h 27"/>
                <a:gd name="T8" fmla="*/ 13 w 26"/>
                <a:gd name="T9" fmla="*/ 0 h 27"/>
                <a:gd name="T10" fmla="*/ 13 w 26"/>
                <a:gd name="T11" fmla="*/ 23 h 27"/>
                <a:gd name="T12" fmla="*/ 3 w 26"/>
                <a:gd name="T13" fmla="*/ 14 h 27"/>
                <a:gd name="T14" fmla="*/ 13 w 26"/>
                <a:gd name="T15" fmla="*/ 4 h 27"/>
                <a:gd name="T16" fmla="*/ 22 w 26"/>
                <a:gd name="T17" fmla="*/ 14 h 27"/>
                <a:gd name="T18" fmla="*/ 13 w 26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7">
                  <a:moveTo>
                    <a:pt x="13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21"/>
                    <a:pt x="6" y="27"/>
                    <a:pt x="13" y="27"/>
                  </a:cubicBezTo>
                  <a:cubicBezTo>
                    <a:pt x="20" y="27"/>
                    <a:pt x="26" y="21"/>
                    <a:pt x="26" y="14"/>
                  </a:cubicBezTo>
                  <a:cubicBezTo>
                    <a:pt x="26" y="6"/>
                    <a:pt x="20" y="0"/>
                    <a:pt x="13" y="0"/>
                  </a:cubicBezTo>
                  <a:close/>
                  <a:moveTo>
                    <a:pt x="13" y="23"/>
                  </a:moveTo>
                  <a:cubicBezTo>
                    <a:pt x="8" y="23"/>
                    <a:pt x="3" y="19"/>
                    <a:pt x="3" y="14"/>
                  </a:cubicBezTo>
                  <a:cubicBezTo>
                    <a:pt x="3" y="8"/>
                    <a:pt x="8" y="4"/>
                    <a:pt x="13" y="4"/>
                  </a:cubicBezTo>
                  <a:cubicBezTo>
                    <a:pt x="18" y="4"/>
                    <a:pt x="22" y="8"/>
                    <a:pt x="22" y="14"/>
                  </a:cubicBezTo>
                  <a:cubicBezTo>
                    <a:pt x="22" y="19"/>
                    <a:pt x="18" y="23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Oval 132">
              <a:extLst>
                <a:ext uri="{FF2B5EF4-FFF2-40B4-BE49-F238E27FC236}">
                  <a16:creationId xmlns:a16="http://schemas.microsoft.com/office/drawing/2014/main" id="{62732338-7002-438A-934A-A3765CD0A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0475" y="2587625"/>
              <a:ext cx="53975" cy="523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33">
              <a:extLst>
                <a:ext uri="{FF2B5EF4-FFF2-40B4-BE49-F238E27FC236}">
                  <a16:creationId xmlns:a16="http://schemas.microsoft.com/office/drawing/2014/main" id="{9F34D434-6378-4009-803B-763371CAD7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65713" y="2578100"/>
              <a:ext cx="63500" cy="66675"/>
            </a:xfrm>
            <a:custGeom>
              <a:avLst/>
              <a:gdLst>
                <a:gd name="T0" fmla="*/ 7 w 14"/>
                <a:gd name="T1" fmla="*/ 0 h 15"/>
                <a:gd name="T2" fmla="*/ 0 w 14"/>
                <a:gd name="T3" fmla="*/ 8 h 15"/>
                <a:gd name="T4" fmla="*/ 7 w 14"/>
                <a:gd name="T5" fmla="*/ 15 h 15"/>
                <a:gd name="T6" fmla="*/ 14 w 14"/>
                <a:gd name="T7" fmla="*/ 8 h 15"/>
                <a:gd name="T8" fmla="*/ 7 w 14"/>
                <a:gd name="T9" fmla="*/ 0 h 15"/>
                <a:gd name="T10" fmla="*/ 7 w 14"/>
                <a:gd name="T11" fmla="*/ 12 h 15"/>
                <a:gd name="T12" fmla="*/ 2 w 14"/>
                <a:gd name="T13" fmla="*/ 8 h 15"/>
                <a:gd name="T14" fmla="*/ 7 w 14"/>
                <a:gd name="T15" fmla="*/ 3 h 15"/>
                <a:gd name="T16" fmla="*/ 12 w 14"/>
                <a:gd name="T17" fmla="*/ 8 h 15"/>
                <a:gd name="T18" fmla="*/ 7 w 14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5">
                  <a:moveTo>
                    <a:pt x="7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1" y="15"/>
                    <a:pt x="14" y="12"/>
                    <a:pt x="14" y="8"/>
                  </a:cubicBezTo>
                  <a:cubicBezTo>
                    <a:pt x="14" y="4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4" y="12"/>
                    <a:pt x="2" y="10"/>
                    <a:pt x="2" y="8"/>
                  </a:cubicBezTo>
                  <a:cubicBezTo>
                    <a:pt x="2" y="5"/>
                    <a:pt x="4" y="3"/>
                    <a:pt x="7" y="3"/>
                  </a:cubicBezTo>
                  <a:cubicBezTo>
                    <a:pt x="10" y="3"/>
                    <a:pt x="12" y="5"/>
                    <a:pt x="12" y="8"/>
                  </a:cubicBezTo>
                  <a:cubicBezTo>
                    <a:pt x="12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Oval 134">
              <a:extLst>
                <a:ext uri="{FF2B5EF4-FFF2-40B4-BE49-F238E27FC236}">
                  <a16:creationId xmlns:a16="http://schemas.microsoft.com/office/drawing/2014/main" id="{0884237B-3151-4DB9-9288-A1444E0F5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050" y="2392363"/>
              <a:ext cx="46038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35">
              <a:extLst>
                <a:ext uri="{FF2B5EF4-FFF2-40B4-BE49-F238E27FC236}">
                  <a16:creationId xmlns:a16="http://schemas.microsoft.com/office/drawing/2014/main" id="{E4D03C0C-34C0-470A-BEE4-9F20B4A9D9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0875" y="2387600"/>
              <a:ext cx="52388" cy="5397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9 h 12"/>
                <a:gd name="T12" fmla="*/ 2 w 12"/>
                <a:gd name="T13" fmla="*/ 6 h 12"/>
                <a:gd name="T14" fmla="*/ 6 w 12"/>
                <a:gd name="T15" fmla="*/ 2 h 12"/>
                <a:gd name="T16" fmla="*/ 9 w 12"/>
                <a:gd name="T17" fmla="*/ 6 h 12"/>
                <a:gd name="T18" fmla="*/ 6 w 12"/>
                <a:gd name="T1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9"/>
                  </a:moveTo>
                  <a:cubicBezTo>
                    <a:pt x="4" y="9"/>
                    <a:pt x="2" y="8"/>
                    <a:pt x="2" y="6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8" y="2"/>
                    <a:pt x="9" y="4"/>
                    <a:pt x="9" y="6"/>
                  </a:cubicBezTo>
                  <a:cubicBezTo>
                    <a:pt x="9" y="8"/>
                    <a:pt x="8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6">
              <a:extLst>
                <a:ext uri="{FF2B5EF4-FFF2-40B4-BE49-F238E27FC236}">
                  <a16:creationId xmlns:a16="http://schemas.microsoft.com/office/drawing/2014/main" id="{7530ABCC-7D51-47F2-B62A-E99B037F8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638" y="1430338"/>
              <a:ext cx="444500" cy="1498600"/>
            </a:xfrm>
            <a:custGeom>
              <a:avLst/>
              <a:gdLst>
                <a:gd name="T0" fmla="*/ 88 w 100"/>
                <a:gd name="T1" fmla="*/ 328 h 338"/>
                <a:gd name="T2" fmla="*/ 88 w 100"/>
                <a:gd name="T3" fmla="*/ 105 h 338"/>
                <a:gd name="T4" fmla="*/ 82 w 100"/>
                <a:gd name="T5" fmla="*/ 91 h 338"/>
                <a:gd name="T6" fmla="*/ 67 w 100"/>
                <a:gd name="T7" fmla="*/ 85 h 338"/>
                <a:gd name="T8" fmla="*/ 11 w 100"/>
                <a:gd name="T9" fmla="*/ 85 h 338"/>
                <a:gd name="T10" fmla="*/ 2 w 100"/>
                <a:gd name="T11" fmla="*/ 77 h 338"/>
                <a:gd name="T12" fmla="*/ 2 w 100"/>
                <a:gd name="T13" fmla="*/ 0 h 338"/>
                <a:gd name="T14" fmla="*/ 0 w 100"/>
                <a:gd name="T15" fmla="*/ 0 h 338"/>
                <a:gd name="T16" fmla="*/ 0 w 100"/>
                <a:gd name="T17" fmla="*/ 77 h 338"/>
                <a:gd name="T18" fmla="*/ 11 w 100"/>
                <a:gd name="T19" fmla="*/ 87 h 338"/>
                <a:gd name="T20" fmla="*/ 67 w 100"/>
                <a:gd name="T21" fmla="*/ 87 h 338"/>
                <a:gd name="T22" fmla="*/ 80 w 100"/>
                <a:gd name="T23" fmla="*/ 93 h 338"/>
                <a:gd name="T24" fmla="*/ 85 w 100"/>
                <a:gd name="T25" fmla="*/ 105 h 338"/>
                <a:gd name="T26" fmla="*/ 85 w 100"/>
                <a:gd name="T27" fmla="*/ 328 h 338"/>
                <a:gd name="T28" fmla="*/ 96 w 100"/>
                <a:gd name="T29" fmla="*/ 338 h 338"/>
                <a:gd name="T30" fmla="*/ 100 w 100"/>
                <a:gd name="T31" fmla="*/ 338 h 338"/>
                <a:gd name="T32" fmla="*/ 100 w 100"/>
                <a:gd name="T33" fmla="*/ 336 h 338"/>
                <a:gd name="T34" fmla="*/ 96 w 100"/>
                <a:gd name="T35" fmla="*/ 336 h 338"/>
                <a:gd name="T36" fmla="*/ 88 w 100"/>
                <a:gd name="T37" fmla="*/ 32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0" h="338">
                  <a:moveTo>
                    <a:pt x="88" y="328"/>
                  </a:moveTo>
                  <a:cubicBezTo>
                    <a:pt x="88" y="105"/>
                    <a:pt x="88" y="105"/>
                    <a:pt x="88" y="105"/>
                  </a:cubicBezTo>
                  <a:cubicBezTo>
                    <a:pt x="88" y="100"/>
                    <a:pt x="86" y="95"/>
                    <a:pt x="82" y="91"/>
                  </a:cubicBezTo>
                  <a:cubicBezTo>
                    <a:pt x="78" y="87"/>
                    <a:pt x="73" y="85"/>
                    <a:pt x="67" y="85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6" y="85"/>
                    <a:pt x="2" y="81"/>
                    <a:pt x="2" y="77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83"/>
                    <a:pt x="5" y="87"/>
                    <a:pt x="11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72" y="87"/>
                    <a:pt x="77" y="89"/>
                    <a:pt x="80" y="93"/>
                  </a:cubicBezTo>
                  <a:cubicBezTo>
                    <a:pt x="83" y="96"/>
                    <a:pt x="85" y="101"/>
                    <a:pt x="85" y="105"/>
                  </a:cubicBezTo>
                  <a:cubicBezTo>
                    <a:pt x="85" y="328"/>
                    <a:pt x="85" y="328"/>
                    <a:pt x="85" y="328"/>
                  </a:cubicBezTo>
                  <a:cubicBezTo>
                    <a:pt x="85" y="334"/>
                    <a:pt x="90" y="338"/>
                    <a:pt x="96" y="338"/>
                  </a:cubicBezTo>
                  <a:cubicBezTo>
                    <a:pt x="100" y="338"/>
                    <a:pt x="100" y="338"/>
                    <a:pt x="100" y="338"/>
                  </a:cubicBezTo>
                  <a:cubicBezTo>
                    <a:pt x="100" y="336"/>
                    <a:pt x="100" y="336"/>
                    <a:pt x="100" y="336"/>
                  </a:cubicBezTo>
                  <a:cubicBezTo>
                    <a:pt x="96" y="336"/>
                    <a:pt x="96" y="336"/>
                    <a:pt x="96" y="336"/>
                  </a:cubicBezTo>
                  <a:cubicBezTo>
                    <a:pt x="91" y="336"/>
                    <a:pt x="88" y="332"/>
                    <a:pt x="88" y="3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Oval 137">
              <a:extLst>
                <a:ext uri="{FF2B5EF4-FFF2-40B4-BE49-F238E27FC236}">
                  <a16:creationId xmlns:a16="http://schemas.microsoft.com/office/drawing/2014/main" id="{AA27AE55-A17B-49B0-9661-AAD29AEAB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7825" y="1400175"/>
              <a:ext cx="53975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8">
              <a:extLst>
                <a:ext uri="{FF2B5EF4-FFF2-40B4-BE49-F238E27FC236}">
                  <a16:creationId xmlns:a16="http://schemas.microsoft.com/office/drawing/2014/main" id="{7549A8AC-4464-4AF0-BD13-3F6E86EA4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4650" y="1395413"/>
              <a:ext cx="61913" cy="66675"/>
            </a:xfrm>
            <a:custGeom>
              <a:avLst/>
              <a:gdLst>
                <a:gd name="T0" fmla="*/ 7 w 14"/>
                <a:gd name="T1" fmla="*/ 0 h 15"/>
                <a:gd name="T2" fmla="*/ 0 w 14"/>
                <a:gd name="T3" fmla="*/ 7 h 15"/>
                <a:gd name="T4" fmla="*/ 7 w 14"/>
                <a:gd name="T5" fmla="*/ 15 h 15"/>
                <a:gd name="T6" fmla="*/ 14 w 14"/>
                <a:gd name="T7" fmla="*/ 7 h 15"/>
                <a:gd name="T8" fmla="*/ 7 w 14"/>
                <a:gd name="T9" fmla="*/ 0 h 15"/>
                <a:gd name="T10" fmla="*/ 7 w 14"/>
                <a:gd name="T11" fmla="*/ 12 h 15"/>
                <a:gd name="T12" fmla="*/ 2 w 14"/>
                <a:gd name="T13" fmla="*/ 7 h 15"/>
                <a:gd name="T14" fmla="*/ 7 w 14"/>
                <a:gd name="T15" fmla="*/ 3 h 15"/>
                <a:gd name="T16" fmla="*/ 12 w 14"/>
                <a:gd name="T17" fmla="*/ 7 h 15"/>
                <a:gd name="T18" fmla="*/ 7 w 14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5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11" y="15"/>
                    <a:pt x="14" y="11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5" y="12"/>
                    <a:pt x="2" y="10"/>
                    <a:pt x="2" y="7"/>
                  </a:cubicBezTo>
                  <a:cubicBezTo>
                    <a:pt x="2" y="5"/>
                    <a:pt x="5" y="3"/>
                    <a:pt x="7" y="3"/>
                  </a:cubicBezTo>
                  <a:cubicBezTo>
                    <a:pt x="10" y="3"/>
                    <a:pt x="12" y="5"/>
                    <a:pt x="12" y="7"/>
                  </a:cubicBezTo>
                  <a:cubicBezTo>
                    <a:pt x="12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39">
              <a:extLst>
                <a:ext uri="{FF2B5EF4-FFF2-40B4-BE49-F238E27FC236}">
                  <a16:creationId xmlns:a16="http://schemas.microsoft.com/office/drawing/2014/main" id="{14B7ABF2-6A39-44F6-AAC7-E39DF834C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775" y="2414588"/>
              <a:ext cx="927100" cy="168275"/>
            </a:xfrm>
            <a:custGeom>
              <a:avLst/>
              <a:gdLst>
                <a:gd name="T0" fmla="*/ 206 w 208"/>
                <a:gd name="T1" fmla="*/ 0 h 38"/>
                <a:gd name="T2" fmla="*/ 206 w 208"/>
                <a:gd name="T3" fmla="*/ 28 h 38"/>
                <a:gd name="T4" fmla="*/ 198 w 208"/>
                <a:gd name="T5" fmla="*/ 36 h 38"/>
                <a:gd name="T6" fmla="*/ 0 w 208"/>
                <a:gd name="T7" fmla="*/ 36 h 38"/>
                <a:gd name="T8" fmla="*/ 0 w 208"/>
                <a:gd name="T9" fmla="*/ 38 h 38"/>
                <a:gd name="T10" fmla="*/ 198 w 208"/>
                <a:gd name="T11" fmla="*/ 38 h 38"/>
                <a:gd name="T12" fmla="*/ 208 w 208"/>
                <a:gd name="T13" fmla="*/ 28 h 38"/>
                <a:gd name="T14" fmla="*/ 208 w 208"/>
                <a:gd name="T15" fmla="*/ 0 h 38"/>
                <a:gd name="T16" fmla="*/ 206 w 208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38">
                  <a:moveTo>
                    <a:pt x="206" y="0"/>
                  </a:moveTo>
                  <a:cubicBezTo>
                    <a:pt x="206" y="28"/>
                    <a:pt x="206" y="28"/>
                    <a:pt x="206" y="28"/>
                  </a:cubicBezTo>
                  <a:cubicBezTo>
                    <a:pt x="206" y="32"/>
                    <a:pt x="202" y="36"/>
                    <a:pt x="198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204" y="38"/>
                    <a:pt x="208" y="34"/>
                    <a:pt x="208" y="28"/>
                  </a:cubicBezTo>
                  <a:cubicBezTo>
                    <a:pt x="208" y="0"/>
                    <a:pt x="208" y="0"/>
                    <a:pt x="208" y="0"/>
                  </a:cubicBezTo>
                  <a:lnTo>
                    <a:pt x="20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Oval 140">
              <a:extLst>
                <a:ext uri="{FF2B5EF4-FFF2-40B4-BE49-F238E27FC236}">
                  <a16:creationId xmlns:a16="http://schemas.microsoft.com/office/drawing/2014/main" id="{934BEAD6-F450-4774-9189-45A1CC6D0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125" y="2387600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41">
              <a:extLst>
                <a:ext uri="{FF2B5EF4-FFF2-40B4-BE49-F238E27FC236}">
                  <a16:creationId xmlns:a16="http://schemas.microsoft.com/office/drawing/2014/main" id="{7E928A29-824F-4083-972B-4D9466464E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2363" y="2382838"/>
              <a:ext cx="66675" cy="61913"/>
            </a:xfrm>
            <a:custGeom>
              <a:avLst/>
              <a:gdLst>
                <a:gd name="T0" fmla="*/ 7 w 15"/>
                <a:gd name="T1" fmla="*/ 0 h 14"/>
                <a:gd name="T2" fmla="*/ 0 w 15"/>
                <a:gd name="T3" fmla="*/ 7 h 14"/>
                <a:gd name="T4" fmla="*/ 7 w 15"/>
                <a:gd name="T5" fmla="*/ 14 h 14"/>
                <a:gd name="T6" fmla="*/ 15 w 15"/>
                <a:gd name="T7" fmla="*/ 7 h 14"/>
                <a:gd name="T8" fmla="*/ 7 w 15"/>
                <a:gd name="T9" fmla="*/ 0 h 14"/>
                <a:gd name="T10" fmla="*/ 7 w 15"/>
                <a:gd name="T11" fmla="*/ 12 h 14"/>
                <a:gd name="T12" fmla="*/ 2 w 15"/>
                <a:gd name="T13" fmla="*/ 7 h 14"/>
                <a:gd name="T14" fmla="*/ 7 w 15"/>
                <a:gd name="T15" fmla="*/ 2 h 14"/>
                <a:gd name="T16" fmla="*/ 12 w 15"/>
                <a:gd name="T17" fmla="*/ 7 h 14"/>
                <a:gd name="T18" fmla="*/ 7 w 15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4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1" y="14"/>
                    <a:pt x="15" y="11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5" y="12"/>
                    <a:pt x="2" y="10"/>
                    <a:pt x="2" y="7"/>
                  </a:cubicBezTo>
                  <a:cubicBezTo>
                    <a:pt x="2" y="4"/>
                    <a:pt x="5" y="2"/>
                    <a:pt x="7" y="2"/>
                  </a:cubicBezTo>
                  <a:cubicBezTo>
                    <a:pt x="10" y="2"/>
                    <a:pt x="12" y="4"/>
                    <a:pt x="12" y="7"/>
                  </a:cubicBezTo>
                  <a:cubicBezTo>
                    <a:pt x="12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Oval 142">
              <a:extLst>
                <a:ext uri="{FF2B5EF4-FFF2-40B4-BE49-F238E27FC236}">
                  <a16:creationId xmlns:a16="http://schemas.microsoft.com/office/drawing/2014/main" id="{BCF20F06-207B-47BC-8690-D7E989C73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7438" y="3008313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143">
              <a:extLst>
                <a:ext uri="{FF2B5EF4-FFF2-40B4-BE49-F238E27FC236}">
                  <a16:creationId xmlns:a16="http://schemas.microsoft.com/office/drawing/2014/main" id="{E7DCEBDD-5270-473F-9324-EF3B0BF28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2675" y="3003550"/>
              <a:ext cx="57150" cy="53975"/>
            </a:xfrm>
            <a:custGeom>
              <a:avLst/>
              <a:gdLst>
                <a:gd name="T0" fmla="*/ 6 w 13"/>
                <a:gd name="T1" fmla="*/ 0 h 12"/>
                <a:gd name="T2" fmla="*/ 0 w 13"/>
                <a:gd name="T3" fmla="*/ 6 h 12"/>
                <a:gd name="T4" fmla="*/ 6 w 13"/>
                <a:gd name="T5" fmla="*/ 12 h 12"/>
                <a:gd name="T6" fmla="*/ 13 w 13"/>
                <a:gd name="T7" fmla="*/ 6 h 12"/>
                <a:gd name="T8" fmla="*/ 6 w 13"/>
                <a:gd name="T9" fmla="*/ 0 h 12"/>
                <a:gd name="T10" fmla="*/ 6 w 13"/>
                <a:gd name="T11" fmla="*/ 10 h 12"/>
                <a:gd name="T12" fmla="*/ 2 w 13"/>
                <a:gd name="T13" fmla="*/ 6 h 12"/>
                <a:gd name="T14" fmla="*/ 6 w 13"/>
                <a:gd name="T15" fmla="*/ 2 h 12"/>
                <a:gd name="T16" fmla="*/ 10 w 13"/>
                <a:gd name="T17" fmla="*/ 6 h 12"/>
                <a:gd name="T18" fmla="*/ 6 w 13"/>
                <a:gd name="T1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2">
                  <a:moveTo>
                    <a:pt x="6" y="0"/>
                  </a:moveTo>
                  <a:cubicBezTo>
                    <a:pt x="3" y="0"/>
                    <a:pt x="0" y="2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10" y="12"/>
                    <a:pt x="13" y="9"/>
                    <a:pt x="13" y="6"/>
                  </a:cubicBezTo>
                  <a:cubicBezTo>
                    <a:pt x="13" y="2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4" y="10"/>
                    <a:pt x="2" y="8"/>
                    <a:pt x="2" y="6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9" y="2"/>
                    <a:pt x="10" y="4"/>
                    <a:pt x="10" y="6"/>
                  </a:cubicBezTo>
                  <a:cubicBezTo>
                    <a:pt x="10" y="8"/>
                    <a:pt x="9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Oval 144">
              <a:extLst>
                <a:ext uri="{FF2B5EF4-FFF2-40B4-BE49-F238E27FC236}">
                  <a16:creationId xmlns:a16="http://schemas.microsoft.com/office/drawing/2014/main" id="{8EF0E9B4-0558-420C-B3C6-B9F53EDC3D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9550" y="5086350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145">
              <a:extLst>
                <a:ext uri="{FF2B5EF4-FFF2-40B4-BE49-F238E27FC236}">
                  <a16:creationId xmlns:a16="http://schemas.microsoft.com/office/drawing/2014/main" id="{5D4FCCD9-9A46-4629-AB5B-F7A3427B5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1288" y="1258888"/>
              <a:ext cx="1168400" cy="1182688"/>
            </a:xfrm>
            <a:custGeom>
              <a:avLst/>
              <a:gdLst>
                <a:gd name="T0" fmla="*/ 201 w 262"/>
                <a:gd name="T1" fmla="*/ 185 h 267"/>
                <a:gd name="T2" fmla="*/ 201 w 262"/>
                <a:gd name="T3" fmla="*/ 145 h 267"/>
                <a:gd name="T4" fmla="*/ 195 w 262"/>
                <a:gd name="T5" fmla="*/ 139 h 267"/>
                <a:gd name="T6" fmla="*/ 147 w 262"/>
                <a:gd name="T7" fmla="*/ 139 h 267"/>
                <a:gd name="T8" fmla="*/ 141 w 262"/>
                <a:gd name="T9" fmla="*/ 145 h 267"/>
                <a:gd name="T10" fmla="*/ 141 w 262"/>
                <a:gd name="T11" fmla="*/ 256 h 267"/>
                <a:gd name="T12" fmla="*/ 133 w 262"/>
                <a:gd name="T13" fmla="*/ 265 h 267"/>
                <a:gd name="T14" fmla="*/ 60 w 262"/>
                <a:gd name="T15" fmla="*/ 265 h 267"/>
                <a:gd name="T16" fmla="*/ 52 w 262"/>
                <a:gd name="T17" fmla="*/ 256 h 267"/>
                <a:gd name="T18" fmla="*/ 52 w 262"/>
                <a:gd name="T19" fmla="*/ 219 h 267"/>
                <a:gd name="T20" fmla="*/ 60 w 262"/>
                <a:gd name="T21" fmla="*/ 210 h 267"/>
                <a:gd name="T22" fmla="*/ 91 w 262"/>
                <a:gd name="T23" fmla="*/ 210 h 267"/>
                <a:gd name="T24" fmla="*/ 97 w 262"/>
                <a:gd name="T25" fmla="*/ 204 h 267"/>
                <a:gd name="T26" fmla="*/ 97 w 262"/>
                <a:gd name="T27" fmla="*/ 69 h 267"/>
                <a:gd name="T28" fmla="*/ 91 w 262"/>
                <a:gd name="T29" fmla="*/ 63 h 267"/>
                <a:gd name="T30" fmla="*/ 29 w 262"/>
                <a:gd name="T31" fmla="*/ 63 h 267"/>
                <a:gd name="T32" fmla="*/ 23 w 262"/>
                <a:gd name="T33" fmla="*/ 69 h 267"/>
                <a:gd name="T34" fmla="*/ 23 w 262"/>
                <a:gd name="T35" fmla="*/ 93 h 267"/>
                <a:gd name="T36" fmla="*/ 15 w 262"/>
                <a:gd name="T37" fmla="*/ 101 h 267"/>
                <a:gd name="T38" fmla="*/ 11 w 262"/>
                <a:gd name="T39" fmla="*/ 101 h 267"/>
                <a:gd name="T40" fmla="*/ 2 w 262"/>
                <a:gd name="T41" fmla="*/ 93 h 267"/>
                <a:gd name="T42" fmla="*/ 2 w 262"/>
                <a:gd name="T43" fmla="*/ 0 h 267"/>
                <a:gd name="T44" fmla="*/ 0 w 262"/>
                <a:gd name="T45" fmla="*/ 0 h 267"/>
                <a:gd name="T46" fmla="*/ 0 w 262"/>
                <a:gd name="T47" fmla="*/ 93 h 267"/>
                <a:gd name="T48" fmla="*/ 11 w 262"/>
                <a:gd name="T49" fmla="*/ 103 h 267"/>
                <a:gd name="T50" fmla="*/ 15 w 262"/>
                <a:gd name="T51" fmla="*/ 103 h 267"/>
                <a:gd name="T52" fmla="*/ 25 w 262"/>
                <a:gd name="T53" fmla="*/ 93 h 267"/>
                <a:gd name="T54" fmla="*/ 25 w 262"/>
                <a:gd name="T55" fmla="*/ 69 h 267"/>
                <a:gd name="T56" fmla="*/ 29 w 262"/>
                <a:gd name="T57" fmla="*/ 65 h 267"/>
                <a:gd name="T58" fmla="*/ 91 w 262"/>
                <a:gd name="T59" fmla="*/ 65 h 267"/>
                <a:gd name="T60" fmla="*/ 95 w 262"/>
                <a:gd name="T61" fmla="*/ 69 h 267"/>
                <a:gd name="T62" fmla="*/ 95 w 262"/>
                <a:gd name="T63" fmla="*/ 204 h 267"/>
                <a:gd name="T64" fmla="*/ 91 w 262"/>
                <a:gd name="T65" fmla="*/ 208 h 267"/>
                <a:gd name="T66" fmla="*/ 60 w 262"/>
                <a:gd name="T67" fmla="*/ 208 h 267"/>
                <a:gd name="T68" fmla="*/ 50 w 262"/>
                <a:gd name="T69" fmla="*/ 219 h 267"/>
                <a:gd name="T70" fmla="*/ 50 w 262"/>
                <a:gd name="T71" fmla="*/ 256 h 267"/>
                <a:gd name="T72" fmla="*/ 60 w 262"/>
                <a:gd name="T73" fmla="*/ 267 h 267"/>
                <a:gd name="T74" fmla="*/ 133 w 262"/>
                <a:gd name="T75" fmla="*/ 267 h 267"/>
                <a:gd name="T76" fmla="*/ 144 w 262"/>
                <a:gd name="T77" fmla="*/ 256 h 267"/>
                <a:gd name="T78" fmla="*/ 144 w 262"/>
                <a:gd name="T79" fmla="*/ 145 h 267"/>
                <a:gd name="T80" fmla="*/ 147 w 262"/>
                <a:gd name="T81" fmla="*/ 141 h 267"/>
                <a:gd name="T82" fmla="*/ 195 w 262"/>
                <a:gd name="T83" fmla="*/ 141 h 267"/>
                <a:gd name="T84" fmla="*/ 199 w 262"/>
                <a:gd name="T85" fmla="*/ 145 h 267"/>
                <a:gd name="T86" fmla="*/ 199 w 262"/>
                <a:gd name="T87" fmla="*/ 185 h 267"/>
                <a:gd name="T88" fmla="*/ 209 w 262"/>
                <a:gd name="T89" fmla="*/ 195 h 267"/>
                <a:gd name="T90" fmla="*/ 262 w 262"/>
                <a:gd name="T91" fmla="*/ 195 h 267"/>
                <a:gd name="T92" fmla="*/ 262 w 262"/>
                <a:gd name="T93" fmla="*/ 193 h 267"/>
                <a:gd name="T94" fmla="*/ 209 w 262"/>
                <a:gd name="T95" fmla="*/ 193 h 267"/>
                <a:gd name="T96" fmla="*/ 201 w 262"/>
                <a:gd name="T97" fmla="*/ 185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2" h="267">
                  <a:moveTo>
                    <a:pt x="201" y="185"/>
                  </a:moveTo>
                  <a:cubicBezTo>
                    <a:pt x="201" y="145"/>
                    <a:pt x="201" y="145"/>
                    <a:pt x="201" y="145"/>
                  </a:cubicBezTo>
                  <a:cubicBezTo>
                    <a:pt x="201" y="142"/>
                    <a:pt x="198" y="139"/>
                    <a:pt x="195" y="139"/>
                  </a:cubicBezTo>
                  <a:cubicBezTo>
                    <a:pt x="147" y="139"/>
                    <a:pt x="147" y="139"/>
                    <a:pt x="147" y="139"/>
                  </a:cubicBezTo>
                  <a:cubicBezTo>
                    <a:pt x="144" y="139"/>
                    <a:pt x="141" y="142"/>
                    <a:pt x="141" y="145"/>
                  </a:cubicBezTo>
                  <a:cubicBezTo>
                    <a:pt x="141" y="256"/>
                    <a:pt x="141" y="256"/>
                    <a:pt x="141" y="256"/>
                  </a:cubicBezTo>
                  <a:cubicBezTo>
                    <a:pt x="141" y="261"/>
                    <a:pt x="138" y="265"/>
                    <a:pt x="133" y="265"/>
                  </a:cubicBezTo>
                  <a:cubicBezTo>
                    <a:pt x="60" y="265"/>
                    <a:pt x="60" y="265"/>
                    <a:pt x="60" y="265"/>
                  </a:cubicBezTo>
                  <a:cubicBezTo>
                    <a:pt x="55" y="265"/>
                    <a:pt x="52" y="261"/>
                    <a:pt x="52" y="256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14"/>
                    <a:pt x="55" y="210"/>
                    <a:pt x="60" y="210"/>
                  </a:cubicBezTo>
                  <a:cubicBezTo>
                    <a:pt x="91" y="210"/>
                    <a:pt x="91" y="210"/>
                    <a:pt x="91" y="210"/>
                  </a:cubicBezTo>
                  <a:cubicBezTo>
                    <a:pt x="94" y="210"/>
                    <a:pt x="97" y="208"/>
                    <a:pt x="97" y="204"/>
                  </a:cubicBezTo>
                  <a:cubicBezTo>
                    <a:pt x="97" y="69"/>
                    <a:pt x="97" y="69"/>
                    <a:pt x="97" y="69"/>
                  </a:cubicBezTo>
                  <a:cubicBezTo>
                    <a:pt x="97" y="66"/>
                    <a:pt x="94" y="63"/>
                    <a:pt x="91" y="63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26" y="63"/>
                    <a:pt x="23" y="66"/>
                    <a:pt x="23" y="69"/>
                  </a:cubicBezTo>
                  <a:cubicBezTo>
                    <a:pt x="23" y="93"/>
                    <a:pt x="23" y="93"/>
                    <a:pt x="23" y="93"/>
                  </a:cubicBezTo>
                  <a:cubicBezTo>
                    <a:pt x="23" y="97"/>
                    <a:pt x="19" y="101"/>
                    <a:pt x="15" y="101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6" y="101"/>
                    <a:pt x="2" y="97"/>
                    <a:pt x="2" y="9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9"/>
                    <a:pt x="5" y="103"/>
                    <a:pt x="11" y="103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20" y="103"/>
                    <a:pt x="25" y="99"/>
                    <a:pt x="25" y="93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5" y="67"/>
                    <a:pt x="27" y="65"/>
                    <a:pt x="29" y="65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3" y="65"/>
                    <a:pt x="95" y="67"/>
                    <a:pt x="95" y="69"/>
                  </a:cubicBezTo>
                  <a:cubicBezTo>
                    <a:pt x="95" y="204"/>
                    <a:pt x="95" y="204"/>
                    <a:pt x="95" y="204"/>
                  </a:cubicBezTo>
                  <a:cubicBezTo>
                    <a:pt x="95" y="206"/>
                    <a:pt x="93" y="208"/>
                    <a:pt x="91" y="208"/>
                  </a:cubicBezTo>
                  <a:cubicBezTo>
                    <a:pt x="60" y="208"/>
                    <a:pt x="60" y="208"/>
                    <a:pt x="60" y="208"/>
                  </a:cubicBezTo>
                  <a:cubicBezTo>
                    <a:pt x="54" y="208"/>
                    <a:pt x="50" y="213"/>
                    <a:pt x="50" y="219"/>
                  </a:cubicBezTo>
                  <a:cubicBezTo>
                    <a:pt x="50" y="256"/>
                    <a:pt x="50" y="256"/>
                    <a:pt x="50" y="256"/>
                  </a:cubicBezTo>
                  <a:cubicBezTo>
                    <a:pt x="50" y="262"/>
                    <a:pt x="54" y="267"/>
                    <a:pt x="60" y="267"/>
                  </a:cubicBezTo>
                  <a:cubicBezTo>
                    <a:pt x="133" y="267"/>
                    <a:pt x="133" y="267"/>
                    <a:pt x="133" y="267"/>
                  </a:cubicBezTo>
                  <a:cubicBezTo>
                    <a:pt x="139" y="267"/>
                    <a:pt x="144" y="262"/>
                    <a:pt x="144" y="256"/>
                  </a:cubicBezTo>
                  <a:cubicBezTo>
                    <a:pt x="144" y="145"/>
                    <a:pt x="144" y="145"/>
                    <a:pt x="144" y="145"/>
                  </a:cubicBezTo>
                  <a:cubicBezTo>
                    <a:pt x="144" y="143"/>
                    <a:pt x="145" y="141"/>
                    <a:pt x="147" y="141"/>
                  </a:cubicBezTo>
                  <a:cubicBezTo>
                    <a:pt x="195" y="141"/>
                    <a:pt x="195" y="141"/>
                    <a:pt x="195" y="141"/>
                  </a:cubicBezTo>
                  <a:cubicBezTo>
                    <a:pt x="197" y="141"/>
                    <a:pt x="199" y="143"/>
                    <a:pt x="199" y="145"/>
                  </a:cubicBezTo>
                  <a:cubicBezTo>
                    <a:pt x="199" y="185"/>
                    <a:pt x="199" y="185"/>
                    <a:pt x="199" y="185"/>
                  </a:cubicBezTo>
                  <a:cubicBezTo>
                    <a:pt x="199" y="191"/>
                    <a:pt x="203" y="195"/>
                    <a:pt x="209" y="195"/>
                  </a:cubicBezTo>
                  <a:cubicBezTo>
                    <a:pt x="262" y="195"/>
                    <a:pt x="262" y="195"/>
                    <a:pt x="262" y="195"/>
                  </a:cubicBezTo>
                  <a:cubicBezTo>
                    <a:pt x="262" y="193"/>
                    <a:pt x="262" y="193"/>
                    <a:pt x="262" y="193"/>
                  </a:cubicBezTo>
                  <a:cubicBezTo>
                    <a:pt x="209" y="193"/>
                    <a:pt x="209" y="193"/>
                    <a:pt x="209" y="193"/>
                  </a:cubicBezTo>
                  <a:cubicBezTo>
                    <a:pt x="205" y="193"/>
                    <a:pt x="201" y="189"/>
                    <a:pt x="201" y="1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Oval 146">
              <a:extLst>
                <a:ext uri="{FF2B5EF4-FFF2-40B4-BE49-F238E27FC236}">
                  <a16:creationId xmlns:a16="http://schemas.microsoft.com/office/drawing/2014/main" id="{AFD597E4-2798-4B48-8BF8-268D199AD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9575" y="216217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47">
              <a:extLst>
                <a:ext uri="{FF2B5EF4-FFF2-40B4-BE49-F238E27FC236}">
                  <a16:creationId xmlns:a16="http://schemas.microsoft.com/office/drawing/2014/main" id="{7F76152F-5B33-4501-98D9-F19AAF1506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4813" y="2157413"/>
              <a:ext cx="53975" cy="5397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9 h 12"/>
                <a:gd name="T12" fmla="*/ 2 w 12"/>
                <a:gd name="T13" fmla="*/ 6 h 12"/>
                <a:gd name="T14" fmla="*/ 6 w 12"/>
                <a:gd name="T15" fmla="*/ 2 h 12"/>
                <a:gd name="T16" fmla="*/ 9 w 12"/>
                <a:gd name="T17" fmla="*/ 6 h 12"/>
                <a:gd name="T18" fmla="*/ 6 w 12"/>
                <a:gd name="T1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2" y="0"/>
                    <a:pt x="0" y="2"/>
                    <a:pt x="0" y="6"/>
                  </a:cubicBezTo>
                  <a:cubicBezTo>
                    <a:pt x="0" y="9"/>
                    <a:pt x="2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2"/>
                    <a:pt x="9" y="0"/>
                    <a:pt x="6" y="0"/>
                  </a:cubicBezTo>
                  <a:close/>
                  <a:moveTo>
                    <a:pt x="6" y="9"/>
                  </a:moveTo>
                  <a:cubicBezTo>
                    <a:pt x="4" y="9"/>
                    <a:pt x="2" y="8"/>
                    <a:pt x="2" y="6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8" y="2"/>
                    <a:pt x="9" y="4"/>
                    <a:pt x="9" y="6"/>
                  </a:cubicBezTo>
                  <a:cubicBezTo>
                    <a:pt x="9" y="8"/>
                    <a:pt x="8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Oval 148">
              <a:extLst>
                <a:ext uri="{FF2B5EF4-FFF2-40B4-BE49-F238E27FC236}">
                  <a16:creationId xmlns:a16="http://schemas.microsoft.com/office/drawing/2014/main" id="{A79F822F-64F4-413A-9B62-17210AE231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1125" y="1217613"/>
              <a:ext cx="76200" cy="8096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49">
              <a:extLst>
                <a:ext uri="{FF2B5EF4-FFF2-40B4-BE49-F238E27FC236}">
                  <a16:creationId xmlns:a16="http://schemas.microsoft.com/office/drawing/2014/main" id="{7477DCBD-6A86-4A5A-A43D-FCC5EDCDD8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46838" y="1209675"/>
              <a:ext cx="98425" cy="96838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17 h 22"/>
                <a:gd name="T12" fmla="*/ 5 w 22"/>
                <a:gd name="T13" fmla="*/ 11 h 22"/>
                <a:gd name="T14" fmla="*/ 11 w 22"/>
                <a:gd name="T15" fmla="*/ 5 h 22"/>
                <a:gd name="T16" fmla="*/ 18 w 22"/>
                <a:gd name="T17" fmla="*/ 11 h 22"/>
                <a:gd name="T18" fmla="*/ 11 w 22"/>
                <a:gd name="T19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7"/>
                  </a:moveTo>
                  <a:cubicBezTo>
                    <a:pt x="8" y="17"/>
                    <a:pt x="5" y="15"/>
                    <a:pt x="5" y="11"/>
                  </a:cubicBezTo>
                  <a:cubicBezTo>
                    <a:pt x="5" y="7"/>
                    <a:pt x="8" y="5"/>
                    <a:pt x="11" y="5"/>
                  </a:cubicBezTo>
                  <a:cubicBezTo>
                    <a:pt x="15" y="5"/>
                    <a:pt x="18" y="7"/>
                    <a:pt x="18" y="11"/>
                  </a:cubicBezTo>
                  <a:cubicBezTo>
                    <a:pt x="18" y="15"/>
                    <a:pt x="15" y="17"/>
                    <a:pt x="11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Oval 150">
              <a:extLst>
                <a:ext uri="{FF2B5EF4-FFF2-40B4-BE49-F238E27FC236}">
                  <a16:creationId xmlns:a16="http://schemas.microsoft.com/office/drawing/2014/main" id="{CD6DD1CA-CAD1-4B2B-BCB7-578975AE4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2700" y="2090738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51">
              <a:extLst>
                <a:ext uri="{FF2B5EF4-FFF2-40B4-BE49-F238E27FC236}">
                  <a16:creationId xmlns:a16="http://schemas.microsoft.com/office/drawing/2014/main" id="{805CF6E9-07F3-4293-A951-222B91065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1811338"/>
              <a:ext cx="1839913" cy="209550"/>
            </a:xfrm>
            <a:custGeom>
              <a:avLst/>
              <a:gdLst>
                <a:gd name="T0" fmla="*/ 220 w 413"/>
                <a:gd name="T1" fmla="*/ 0 h 47"/>
                <a:gd name="T2" fmla="*/ 199 w 413"/>
                <a:gd name="T3" fmla="*/ 21 h 47"/>
                <a:gd name="T4" fmla="*/ 199 w 413"/>
                <a:gd name="T5" fmla="*/ 36 h 47"/>
                <a:gd name="T6" fmla="*/ 191 w 413"/>
                <a:gd name="T7" fmla="*/ 43 h 47"/>
                <a:gd name="T8" fmla="*/ 0 w 413"/>
                <a:gd name="T9" fmla="*/ 43 h 47"/>
                <a:gd name="T10" fmla="*/ 0 w 413"/>
                <a:gd name="T11" fmla="*/ 47 h 47"/>
                <a:gd name="T12" fmla="*/ 191 w 413"/>
                <a:gd name="T13" fmla="*/ 47 h 47"/>
                <a:gd name="T14" fmla="*/ 203 w 413"/>
                <a:gd name="T15" fmla="*/ 36 h 47"/>
                <a:gd name="T16" fmla="*/ 203 w 413"/>
                <a:gd name="T17" fmla="*/ 21 h 47"/>
                <a:gd name="T18" fmla="*/ 220 w 413"/>
                <a:gd name="T19" fmla="*/ 4 h 47"/>
                <a:gd name="T20" fmla="*/ 413 w 413"/>
                <a:gd name="T21" fmla="*/ 4 h 47"/>
                <a:gd name="T22" fmla="*/ 413 w 413"/>
                <a:gd name="T23" fmla="*/ 0 h 47"/>
                <a:gd name="T24" fmla="*/ 220 w 413"/>
                <a:gd name="T2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3" h="47">
                  <a:moveTo>
                    <a:pt x="220" y="0"/>
                  </a:moveTo>
                  <a:cubicBezTo>
                    <a:pt x="208" y="0"/>
                    <a:pt x="199" y="10"/>
                    <a:pt x="199" y="21"/>
                  </a:cubicBezTo>
                  <a:cubicBezTo>
                    <a:pt x="199" y="36"/>
                    <a:pt x="199" y="36"/>
                    <a:pt x="199" y="36"/>
                  </a:cubicBezTo>
                  <a:cubicBezTo>
                    <a:pt x="199" y="40"/>
                    <a:pt x="196" y="43"/>
                    <a:pt x="19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91" y="47"/>
                    <a:pt x="191" y="47"/>
                    <a:pt x="191" y="47"/>
                  </a:cubicBezTo>
                  <a:cubicBezTo>
                    <a:pt x="198" y="47"/>
                    <a:pt x="203" y="42"/>
                    <a:pt x="203" y="36"/>
                  </a:cubicBezTo>
                  <a:cubicBezTo>
                    <a:pt x="203" y="21"/>
                    <a:pt x="203" y="21"/>
                    <a:pt x="203" y="21"/>
                  </a:cubicBezTo>
                  <a:cubicBezTo>
                    <a:pt x="203" y="12"/>
                    <a:pt x="210" y="4"/>
                    <a:pt x="220" y="4"/>
                  </a:cubicBezTo>
                  <a:cubicBezTo>
                    <a:pt x="413" y="4"/>
                    <a:pt x="413" y="4"/>
                    <a:pt x="413" y="4"/>
                  </a:cubicBezTo>
                  <a:cubicBezTo>
                    <a:pt x="413" y="0"/>
                    <a:pt x="413" y="0"/>
                    <a:pt x="413" y="0"/>
                  </a:cubicBezTo>
                  <a:lnTo>
                    <a:pt x="2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Oval 152">
              <a:extLst>
                <a:ext uri="{FF2B5EF4-FFF2-40B4-BE49-F238E27FC236}">
                  <a16:creationId xmlns:a16="http://schemas.microsoft.com/office/drawing/2014/main" id="{247133A8-B8B2-46C6-AF39-527E200EE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2874963"/>
              <a:ext cx="57150" cy="6191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Oval 153">
              <a:extLst>
                <a:ext uri="{FF2B5EF4-FFF2-40B4-BE49-F238E27FC236}">
                  <a16:creationId xmlns:a16="http://schemas.microsoft.com/office/drawing/2014/main" id="{2D5ED9BA-26F2-4C62-A553-9828AF1E5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5775" y="447675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54">
              <a:extLst>
                <a:ext uri="{FF2B5EF4-FFF2-40B4-BE49-F238E27FC236}">
                  <a16:creationId xmlns:a16="http://schemas.microsoft.com/office/drawing/2014/main" id="{A96CAEC1-56B9-4722-8155-472899AC3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0675" y="477838"/>
              <a:ext cx="377825" cy="2428875"/>
            </a:xfrm>
            <a:custGeom>
              <a:avLst/>
              <a:gdLst>
                <a:gd name="T0" fmla="*/ 65 w 85"/>
                <a:gd name="T1" fmla="*/ 110 h 548"/>
                <a:gd name="T2" fmla="*/ 53 w 85"/>
                <a:gd name="T3" fmla="*/ 110 h 548"/>
                <a:gd name="T4" fmla="*/ 45 w 85"/>
                <a:gd name="T5" fmla="*/ 101 h 548"/>
                <a:gd name="T6" fmla="*/ 45 w 85"/>
                <a:gd name="T7" fmla="*/ 0 h 548"/>
                <a:gd name="T8" fmla="*/ 43 w 85"/>
                <a:gd name="T9" fmla="*/ 0 h 548"/>
                <a:gd name="T10" fmla="*/ 43 w 85"/>
                <a:gd name="T11" fmla="*/ 101 h 548"/>
                <a:gd name="T12" fmla="*/ 53 w 85"/>
                <a:gd name="T13" fmla="*/ 112 h 548"/>
                <a:gd name="T14" fmla="*/ 65 w 85"/>
                <a:gd name="T15" fmla="*/ 112 h 548"/>
                <a:gd name="T16" fmla="*/ 83 w 85"/>
                <a:gd name="T17" fmla="*/ 129 h 548"/>
                <a:gd name="T18" fmla="*/ 83 w 85"/>
                <a:gd name="T19" fmla="*/ 194 h 548"/>
                <a:gd name="T20" fmla="*/ 65 w 85"/>
                <a:gd name="T21" fmla="*/ 212 h 548"/>
                <a:gd name="T22" fmla="*/ 10 w 85"/>
                <a:gd name="T23" fmla="*/ 212 h 548"/>
                <a:gd name="T24" fmla="*/ 0 w 85"/>
                <a:gd name="T25" fmla="*/ 223 h 548"/>
                <a:gd name="T26" fmla="*/ 0 w 85"/>
                <a:gd name="T27" fmla="*/ 548 h 548"/>
                <a:gd name="T28" fmla="*/ 2 w 85"/>
                <a:gd name="T29" fmla="*/ 548 h 548"/>
                <a:gd name="T30" fmla="*/ 2 w 85"/>
                <a:gd name="T31" fmla="*/ 223 h 548"/>
                <a:gd name="T32" fmla="*/ 10 w 85"/>
                <a:gd name="T33" fmla="*/ 215 h 548"/>
                <a:gd name="T34" fmla="*/ 65 w 85"/>
                <a:gd name="T35" fmla="*/ 214 h 548"/>
                <a:gd name="T36" fmla="*/ 85 w 85"/>
                <a:gd name="T37" fmla="*/ 194 h 548"/>
                <a:gd name="T38" fmla="*/ 85 w 85"/>
                <a:gd name="T39" fmla="*/ 129 h 548"/>
                <a:gd name="T40" fmla="*/ 65 w 85"/>
                <a:gd name="T41" fmla="*/ 11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5" h="548">
                  <a:moveTo>
                    <a:pt x="65" y="110"/>
                  </a:moveTo>
                  <a:cubicBezTo>
                    <a:pt x="53" y="110"/>
                    <a:pt x="53" y="110"/>
                    <a:pt x="53" y="110"/>
                  </a:cubicBezTo>
                  <a:cubicBezTo>
                    <a:pt x="49" y="110"/>
                    <a:pt x="45" y="106"/>
                    <a:pt x="45" y="101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01"/>
                    <a:pt x="43" y="101"/>
                    <a:pt x="43" y="101"/>
                  </a:cubicBezTo>
                  <a:cubicBezTo>
                    <a:pt x="43" y="107"/>
                    <a:pt x="47" y="112"/>
                    <a:pt x="53" y="112"/>
                  </a:cubicBezTo>
                  <a:cubicBezTo>
                    <a:pt x="65" y="112"/>
                    <a:pt x="65" y="112"/>
                    <a:pt x="65" y="112"/>
                  </a:cubicBezTo>
                  <a:cubicBezTo>
                    <a:pt x="75" y="112"/>
                    <a:pt x="83" y="120"/>
                    <a:pt x="83" y="129"/>
                  </a:cubicBezTo>
                  <a:cubicBezTo>
                    <a:pt x="83" y="194"/>
                    <a:pt x="83" y="194"/>
                    <a:pt x="83" y="194"/>
                  </a:cubicBezTo>
                  <a:cubicBezTo>
                    <a:pt x="83" y="204"/>
                    <a:pt x="75" y="212"/>
                    <a:pt x="65" y="212"/>
                  </a:cubicBezTo>
                  <a:cubicBezTo>
                    <a:pt x="10" y="212"/>
                    <a:pt x="10" y="212"/>
                    <a:pt x="10" y="212"/>
                  </a:cubicBezTo>
                  <a:cubicBezTo>
                    <a:pt x="4" y="212"/>
                    <a:pt x="0" y="217"/>
                    <a:pt x="0" y="223"/>
                  </a:cubicBezTo>
                  <a:cubicBezTo>
                    <a:pt x="0" y="548"/>
                    <a:pt x="0" y="548"/>
                    <a:pt x="0" y="548"/>
                  </a:cubicBezTo>
                  <a:cubicBezTo>
                    <a:pt x="2" y="548"/>
                    <a:pt x="2" y="548"/>
                    <a:pt x="2" y="548"/>
                  </a:cubicBezTo>
                  <a:cubicBezTo>
                    <a:pt x="2" y="223"/>
                    <a:pt x="2" y="223"/>
                    <a:pt x="2" y="223"/>
                  </a:cubicBezTo>
                  <a:cubicBezTo>
                    <a:pt x="2" y="218"/>
                    <a:pt x="6" y="215"/>
                    <a:pt x="10" y="215"/>
                  </a:cubicBezTo>
                  <a:cubicBezTo>
                    <a:pt x="65" y="214"/>
                    <a:pt x="65" y="214"/>
                    <a:pt x="65" y="214"/>
                  </a:cubicBezTo>
                  <a:cubicBezTo>
                    <a:pt x="76" y="214"/>
                    <a:pt x="85" y="205"/>
                    <a:pt x="85" y="194"/>
                  </a:cubicBezTo>
                  <a:cubicBezTo>
                    <a:pt x="85" y="129"/>
                    <a:pt x="85" y="129"/>
                    <a:pt x="85" y="129"/>
                  </a:cubicBezTo>
                  <a:cubicBezTo>
                    <a:pt x="85" y="118"/>
                    <a:pt x="76" y="110"/>
                    <a:pt x="65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Oval 155">
              <a:extLst>
                <a:ext uri="{FF2B5EF4-FFF2-40B4-BE49-F238E27FC236}">
                  <a16:creationId xmlns:a16="http://schemas.microsoft.com/office/drawing/2014/main" id="{B3A46DE1-C00D-41C8-8141-AED6B7747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6950" y="2528888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56">
              <a:extLst>
                <a:ext uri="{FF2B5EF4-FFF2-40B4-BE49-F238E27FC236}">
                  <a16:creationId xmlns:a16="http://schemas.microsoft.com/office/drawing/2014/main" id="{F5939CDD-D926-4D02-B55D-E18BB9F1A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4700" y="2179638"/>
              <a:ext cx="1514475" cy="376238"/>
            </a:xfrm>
            <a:custGeom>
              <a:avLst/>
              <a:gdLst>
                <a:gd name="T0" fmla="*/ 259 w 340"/>
                <a:gd name="T1" fmla="*/ 65 h 85"/>
                <a:gd name="T2" fmla="*/ 258 w 340"/>
                <a:gd name="T3" fmla="*/ 10 h 85"/>
                <a:gd name="T4" fmla="*/ 248 w 340"/>
                <a:gd name="T5" fmla="*/ 0 h 85"/>
                <a:gd name="T6" fmla="*/ 0 w 340"/>
                <a:gd name="T7" fmla="*/ 0 h 85"/>
                <a:gd name="T8" fmla="*/ 0 w 340"/>
                <a:gd name="T9" fmla="*/ 2 h 85"/>
                <a:gd name="T10" fmla="*/ 248 w 340"/>
                <a:gd name="T11" fmla="*/ 2 h 85"/>
                <a:gd name="T12" fmla="*/ 256 w 340"/>
                <a:gd name="T13" fmla="*/ 10 h 85"/>
                <a:gd name="T14" fmla="*/ 257 w 340"/>
                <a:gd name="T15" fmla="*/ 65 h 85"/>
                <a:gd name="T16" fmla="*/ 277 w 340"/>
                <a:gd name="T17" fmla="*/ 85 h 85"/>
                <a:gd name="T18" fmla="*/ 340 w 340"/>
                <a:gd name="T19" fmla="*/ 85 h 85"/>
                <a:gd name="T20" fmla="*/ 340 w 340"/>
                <a:gd name="T21" fmla="*/ 83 h 85"/>
                <a:gd name="T22" fmla="*/ 277 w 340"/>
                <a:gd name="T23" fmla="*/ 83 h 85"/>
                <a:gd name="T24" fmla="*/ 259 w 340"/>
                <a:gd name="T25" fmla="*/ 6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0" h="85">
                  <a:moveTo>
                    <a:pt x="259" y="65"/>
                  </a:moveTo>
                  <a:cubicBezTo>
                    <a:pt x="258" y="10"/>
                    <a:pt x="258" y="10"/>
                    <a:pt x="258" y="10"/>
                  </a:cubicBezTo>
                  <a:cubicBezTo>
                    <a:pt x="258" y="4"/>
                    <a:pt x="253" y="0"/>
                    <a:pt x="24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48" y="2"/>
                    <a:pt x="248" y="2"/>
                    <a:pt x="248" y="2"/>
                  </a:cubicBezTo>
                  <a:cubicBezTo>
                    <a:pt x="252" y="2"/>
                    <a:pt x="256" y="6"/>
                    <a:pt x="256" y="10"/>
                  </a:cubicBezTo>
                  <a:cubicBezTo>
                    <a:pt x="257" y="65"/>
                    <a:pt x="257" y="65"/>
                    <a:pt x="257" y="65"/>
                  </a:cubicBezTo>
                  <a:cubicBezTo>
                    <a:pt x="257" y="76"/>
                    <a:pt x="266" y="85"/>
                    <a:pt x="277" y="85"/>
                  </a:cubicBezTo>
                  <a:cubicBezTo>
                    <a:pt x="340" y="85"/>
                    <a:pt x="340" y="85"/>
                    <a:pt x="340" y="85"/>
                  </a:cubicBezTo>
                  <a:cubicBezTo>
                    <a:pt x="340" y="83"/>
                    <a:pt x="340" y="83"/>
                    <a:pt x="340" y="83"/>
                  </a:cubicBezTo>
                  <a:cubicBezTo>
                    <a:pt x="277" y="83"/>
                    <a:pt x="277" y="83"/>
                    <a:pt x="277" y="83"/>
                  </a:cubicBezTo>
                  <a:cubicBezTo>
                    <a:pt x="267" y="83"/>
                    <a:pt x="259" y="75"/>
                    <a:pt x="259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Oval 157">
              <a:extLst>
                <a:ext uri="{FF2B5EF4-FFF2-40B4-BE49-F238E27FC236}">
                  <a16:creationId xmlns:a16="http://schemas.microsoft.com/office/drawing/2014/main" id="{47153CEF-A736-4DC7-A7A7-2C4D4EA72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0225" y="1971675"/>
              <a:ext cx="79375" cy="793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158">
              <a:extLst>
                <a:ext uri="{FF2B5EF4-FFF2-40B4-BE49-F238E27FC236}">
                  <a16:creationId xmlns:a16="http://schemas.microsoft.com/office/drawing/2014/main" id="{9ED74452-338F-4799-92E1-6B50E223AE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0700" y="1962150"/>
              <a:ext cx="98425" cy="98425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19 h 22"/>
                <a:gd name="T12" fmla="*/ 3 w 22"/>
                <a:gd name="T13" fmla="*/ 11 h 22"/>
                <a:gd name="T14" fmla="*/ 11 w 22"/>
                <a:gd name="T15" fmla="*/ 3 h 22"/>
                <a:gd name="T16" fmla="*/ 19 w 22"/>
                <a:gd name="T17" fmla="*/ 11 h 22"/>
                <a:gd name="T18" fmla="*/ 11 w 22"/>
                <a:gd name="T19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9"/>
                  </a:moveTo>
                  <a:cubicBezTo>
                    <a:pt x="7" y="19"/>
                    <a:pt x="3" y="15"/>
                    <a:pt x="3" y="11"/>
                  </a:cubicBezTo>
                  <a:cubicBezTo>
                    <a:pt x="3" y="7"/>
                    <a:pt x="7" y="3"/>
                    <a:pt x="11" y="3"/>
                  </a:cubicBezTo>
                  <a:cubicBezTo>
                    <a:pt x="15" y="3"/>
                    <a:pt x="19" y="7"/>
                    <a:pt x="19" y="11"/>
                  </a:cubicBezTo>
                  <a:cubicBezTo>
                    <a:pt x="19" y="15"/>
                    <a:pt x="15" y="19"/>
                    <a:pt x="11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Oval 159">
              <a:extLst>
                <a:ext uri="{FF2B5EF4-FFF2-40B4-BE49-F238E27FC236}">
                  <a16:creationId xmlns:a16="http://schemas.microsoft.com/office/drawing/2014/main" id="{CC8AC833-81CB-4A1B-BC73-6E82EF14DB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6475" y="1984375"/>
              <a:ext cx="53975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160">
              <a:extLst>
                <a:ext uri="{FF2B5EF4-FFF2-40B4-BE49-F238E27FC236}">
                  <a16:creationId xmlns:a16="http://schemas.microsoft.com/office/drawing/2014/main" id="{69ED7EDD-0F44-4731-8E18-44413AAA96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6950" y="1979613"/>
              <a:ext cx="66675" cy="66675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  <a:gd name="T10" fmla="*/ 8 w 15"/>
                <a:gd name="T11" fmla="*/ 12 h 15"/>
                <a:gd name="T12" fmla="*/ 3 w 15"/>
                <a:gd name="T13" fmla="*/ 7 h 15"/>
                <a:gd name="T14" fmla="*/ 8 w 15"/>
                <a:gd name="T15" fmla="*/ 2 h 15"/>
                <a:gd name="T16" fmla="*/ 13 w 15"/>
                <a:gd name="T17" fmla="*/ 7 h 15"/>
                <a:gd name="T18" fmla="*/ 8 w 15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5"/>
                    <a:pt x="8" y="15"/>
                  </a:cubicBezTo>
                  <a:cubicBezTo>
                    <a:pt x="12" y="15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7"/>
                  </a:cubicBezTo>
                  <a:cubicBezTo>
                    <a:pt x="3" y="4"/>
                    <a:pt x="5" y="2"/>
                    <a:pt x="8" y="2"/>
                  </a:cubicBezTo>
                  <a:cubicBezTo>
                    <a:pt x="11" y="2"/>
                    <a:pt x="13" y="4"/>
                    <a:pt x="13" y="7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Oval 161">
              <a:extLst>
                <a:ext uri="{FF2B5EF4-FFF2-40B4-BE49-F238E27FC236}">
                  <a16:creationId xmlns:a16="http://schemas.microsoft.com/office/drawing/2014/main" id="{C952A66C-895C-4986-A676-6E739DA3B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2463800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162">
              <a:extLst>
                <a:ext uri="{FF2B5EF4-FFF2-40B4-BE49-F238E27FC236}">
                  <a16:creationId xmlns:a16="http://schemas.microsoft.com/office/drawing/2014/main" id="{4D84F36F-DB42-43DD-AF30-DCFD0CE36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38925" y="2459038"/>
              <a:ext cx="66675" cy="66675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8 h 15"/>
                <a:gd name="T4" fmla="*/ 8 w 15"/>
                <a:gd name="T5" fmla="*/ 15 h 15"/>
                <a:gd name="T6" fmla="*/ 15 w 15"/>
                <a:gd name="T7" fmla="*/ 8 h 15"/>
                <a:gd name="T8" fmla="*/ 8 w 15"/>
                <a:gd name="T9" fmla="*/ 0 h 15"/>
                <a:gd name="T10" fmla="*/ 8 w 15"/>
                <a:gd name="T11" fmla="*/ 12 h 15"/>
                <a:gd name="T12" fmla="*/ 3 w 15"/>
                <a:gd name="T13" fmla="*/ 8 h 15"/>
                <a:gd name="T14" fmla="*/ 8 w 15"/>
                <a:gd name="T15" fmla="*/ 3 h 15"/>
                <a:gd name="T16" fmla="*/ 12 w 15"/>
                <a:gd name="T17" fmla="*/ 8 h 15"/>
                <a:gd name="T18" fmla="*/ 8 w 15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2" y="15"/>
                    <a:pt x="15" y="12"/>
                    <a:pt x="15" y="8"/>
                  </a:cubicBezTo>
                  <a:cubicBezTo>
                    <a:pt x="15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2" y="5"/>
                    <a:pt x="12" y="8"/>
                  </a:cubicBezTo>
                  <a:cubicBezTo>
                    <a:pt x="12" y="10"/>
                    <a:pt x="10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163">
              <a:extLst>
                <a:ext uri="{FF2B5EF4-FFF2-40B4-BE49-F238E27FC236}">
                  <a16:creationId xmlns:a16="http://schemas.microsoft.com/office/drawing/2014/main" id="{EFB67F9F-2A8B-44B6-890B-11586C717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1643063"/>
              <a:ext cx="58738" cy="150813"/>
            </a:xfrm>
            <a:custGeom>
              <a:avLst/>
              <a:gdLst>
                <a:gd name="T0" fmla="*/ 9 w 13"/>
                <a:gd name="T1" fmla="*/ 0 h 34"/>
                <a:gd name="T2" fmla="*/ 4 w 13"/>
                <a:gd name="T3" fmla="*/ 0 h 34"/>
                <a:gd name="T4" fmla="*/ 0 w 13"/>
                <a:gd name="T5" fmla="*/ 4 h 34"/>
                <a:gd name="T6" fmla="*/ 0 w 13"/>
                <a:gd name="T7" fmla="*/ 30 h 34"/>
                <a:gd name="T8" fmla="*/ 4 w 13"/>
                <a:gd name="T9" fmla="*/ 34 h 34"/>
                <a:gd name="T10" fmla="*/ 9 w 13"/>
                <a:gd name="T11" fmla="*/ 34 h 34"/>
                <a:gd name="T12" fmla="*/ 13 w 13"/>
                <a:gd name="T13" fmla="*/ 30 h 34"/>
                <a:gd name="T14" fmla="*/ 13 w 13"/>
                <a:gd name="T15" fmla="*/ 4 h 34"/>
                <a:gd name="T16" fmla="*/ 9 w 13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34">
                  <a:moveTo>
                    <a:pt x="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2" y="34"/>
                    <a:pt x="4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1" y="34"/>
                    <a:pt x="13" y="32"/>
                    <a:pt x="13" y="30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"/>
                    <a:pt x="11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164">
              <a:extLst>
                <a:ext uri="{FF2B5EF4-FFF2-40B4-BE49-F238E27FC236}">
                  <a16:creationId xmlns:a16="http://schemas.microsoft.com/office/drawing/2014/main" id="{6FD6F23E-4650-4DE8-A21F-94E850E4F6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83400" y="1639888"/>
              <a:ext cx="71438" cy="158750"/>
            </a:xfrm>
            <a:custGeom>
              <a:avLst/>
              <a:gdLst>
                <a:gd name="T0" fmla="*/ 10 w 16"/>
                <a:gd name="T1" fmla="*/ 0 h 36"/>
                <a:gd name="T2" fmla="*/ 5 w 16"/>
                <a:gd name="T3" fmla="*/ 0 h 36"/>
                <a:gd name="T4" fmla="*/ 0 w 16"/>
                <a:gd name="T5" fmla="*/ 5 h 36"/>
                <a:gd name="T6" fmla="*/ 0 w 16"/>
                <a:gd name="T7" fmla="*/ 31 h 36"/>
                <a:gd name="T8" fmla="*/ 5 w 16"/>
                <a:gd name="T9" fmla="*/ 36 h 36"/>
                <a:gd name="T10" fmla="*/ 10 w 16"/>
                <a:gd name="T11" fmla="*/ 36 h 36"/>
                <a:gd name="T12" fmla="*/ 16 w 16"/>
                <a:gd name="T13" fmla="*/ 31 h 36"/>
                <a:gd name="T14" fmla="*/ 16 w 16"/>
                <a:gd name="T15" fmla="*/ 5 h 36"/>
                <a:gd name="T16" fmla="*/ 10 w 16"/>
                <a:gd name="T17" fmla="*/ 0 h 36"/>
                <a:gd name="T18" fmla="*/ 13 w 16"/>
                <a:gd name="T19" fmla="*/ 31 h 36"/>
                <a:gd name="T20" fmla="*/ 10 w 16"/>
                <a:gd name="T21" fmla="*/ 33 h 36"/>
                <a:gd name="T22" fmla="*/ 5 w 16"/>
                <a:gd name="T23" fmla="*/ 33 h 36"/>
                <a:gd name="T24" fmla="*/ 3 w 16"/>
                <a:gd name="T25" fmla="*/ 31 h 36"/>
                <a:gd name="T26" fmla="*/ 3 w 16"/>
                <a:gd name="T27" fmla="*/ 5 h 36"/>
                <a:gd name="T28" fmla="*/ 5 w 16"/>
                <a:gd name="T29" fmla="*/ 3 h 36"/>
                <a:gd name="T30" fmla="*/ 10 w 16"/>
                <a:gd name="T31" fmla="*/ 3 h 36"/>
                <a:gd name="T32" fmla="*/ 13 w 16"/>
                <a:gd name="T33" fmla="*/ 5 h 36"/>
                <a:gd name="T34" fmla="*/ 13 w 16"/>
                <a:gd name="T35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36">
                  <a:moveTo>
                    <a:pt x="1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4"/>
                    <a:pt x="2" y="36"/>
                    <a:pt x="5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3" y="36"/>
                    <a:pt x="16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2"/>
                    <a:pt x="13" y="0"/>
                    <a:pt x="10" y="0"/>
                  </a:cubicBezTo>
                  <a:close/>
                  <a:moveTo>
                    <a:pt x="13" y="31"/>
                  </a:moveTo>
                  <a:cubicBezTo>
                    <a:pt x="13" y="32"/>
                    <a:pt x="12" y="33"/>
                    <a:pt x="10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4" y="33"/>
                    <a:pt x="3" y="32"/>
                    <a:pt x="3" y="31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2" y="3"/>
                    <a:pt x="13" y="4"/>
                    <a:pt x="13" y="5"/>
                  </a:cubicBezTo>
                  <a:lnTo>
                    <a:pt x="13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165">
              <a:extLst>
                <a:ext uri="{FF2B5EF4-FFF2-40B4-BE49-F238E27FC236}">
                  <a16:creationId xmlns:a16="http://schemas.microsoft.com/office/drawing/2014/main" id="{7D08AEEC-91E8-42AB-B17C-13E6BCB8C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1825" y="2290763"/>
              <a:ext cx="39688" cy="119063"/>
            </a:xfrm>
            <a:custGeom>
              <a:avLst/>
              <a:gdLst>
                <a:gd name="T0" fmla="*/ 7 w 9"/>
                <a:gd name="T1" fmla="*/ 0 h 27"/>
                <a:gd name="T2" fmla="*/ 2 w 9"/>
                <a:gd name="T3" fmla="*/ 0 h 27"/>
                <a:gd name="T4" fmla="*/ 0 w 9"/>
                <a:gd name="T5" fmla="*/ 2 h 27"/>
                <a:gd name="T6" fmla="*/ 0 w 9"/>
                <a:gd name="T7" fmla="*/ 25 h 27"/>
                <a:gd name="T8" fmla="*/ 2 w 9"/>
                <a:gd name="T9" fmla="*/ 27 h 27"/>
                <a:gd name="T10" fmla="*/ 7 w 9"/>
                <a:gd name="T11" fmla="*/ 27 h 27"/>
                <a:gd name="T12" fmla="*/ 9 w 9"/>
                <a:gd name="T13" fmla="*/ 25 h 27"/>
                <a:gd name="T14" fmla="*/ 9 w 9"/>
                <a:gd name="T15" fmla="*/ 2 h 27"/>
                <a:gd name="T16" fmla="*/ 7 w 9"/>
                <a:gd name="T1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7">
                  <a:moveTo>
                    <a:pt x="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166">
              <a:extLst>
                <a:ext uri="{FF2B5EF4-FFF2-40B4-BE49-F238E27FC236}">
                  <a16:creationId xmlns:a16="http://schemas.microsoft.com/office/drawing/2014/main" id="{C1B2265D-2D35-4C69-9E90-2A1EC619A4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47063" y="2281238"/>
              <a:ext cx="49213" cy="133350"/>
            </a:xfrm>
            <a:custGeom>
              <a:avLst/>
              <a:gdLst>
                <a:gd name="T0" fmla="*/ 8 w 11"/>
                <a:gd name="T1" fmla="*/ 0 h 30"/>
                <a:gd name="T2" fmla="*/ 3 w 11"/>
                <a:gd name="T3" fmla="*/ 0 h 30"/>
                <a:gd name="T4" fmla="*/ 0 w 11"/>
                <a:gd name="T5" fmla="*/ 4 h 30"/>
                <a:gd name="T6" fmla="*/ 0 w 11"/>
                <a:gd name="T7" fmla="*/ 27 h 30"/>
                <a:gd name="T8" fmla="*/ 3 w 11"/>
                <a:gd name="T9" fmla="*/ 30 h 30"/>
                <a:gd name="T10" fmla="*/ 8 w 11"/>
                <a:gd name="T11" fmla="*/ 30 h 30"/>
                <a:gd name="T12" fmla="*/ 11 w 11"/>
                <a:gd name="T13" fmla="*/ 27 h 30"/>
                <a:gd name="T14" fmla="*/ 11 w 11"/>
                <a:gd name="T15" fmla="*/ 4 h 30"/>
                <a:gd name="T16" fmla="*/ 8 w 11"/>
                <a:gd name="T17" fmla="*/ 0 h 30"/>
                <a:gd name="T18" fmla="*/ 9 w 11"/>
                <a:gd name="T19" fmla="*/ 27 h 30"/>
                <a:gd name="T20" fmla="*/ 8 w 11"/>
                <a:gd name="T21" fmla="*/ 28 h 30"/>
                <a:gd name="T22" fmla="*/ 3 w 11"/>
                <a:gd name="T23" fmla="*/ 28 h 30"/>
                <a:gd name="T24" fmla="*/ 2 w 11"/>
                <a:gd name="T25" fmla="*/ 27 h 30"/>
                <a:gd name="T26" fmla="*/ 2 w 11"/>
                <a:gd name="T27" fmla="*/ 4 h 30"/>
                <a:gd name="T28" fmla="*/ 3 w 11"/>
                <a:gd name="T29" fmla="*/ 3 h 30"/>
                <a:gd name="T30" fmla="*/ 8 w 11"/>
                <a:gd name="T31" fmla="*/ 3 h 30"/>
                <a:gd name="T32" fmla="*/ 9 w 11"/>
                <a:gd name="T33" fmla="*/ 4 h 30"/>
                <a:gd name="T34" fmla="*/ 9 w 11"/>
                <a:gd name="T35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" h="30">
                  <a:moveTo>
                    <a:pt x="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9"/>
                    <a:pt x="1" y="30"/>
                    <a:pt x="3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2"/>
                    <a:pt x="10" y="0"/>
                    <a:pt x="8" y="0"/>
                  </a:cubicBezTo>
                  <a:close/>
                  <a:moveTo>
                    <a:pt x="9" y="27"/>
                  </a:moveTo>
                  <a:cubicBezTo>
                    <a:pt x="9" y="28"/>
                    <a:pt x="8" y="28"/>
                    <a:pt x="8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8"/>
                    <a:pt x="2" y="28"/>
                    <a:pt x="2" y="27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9" y="3"/>
                    <a:pt x="9" y="4"/>
                  </a:cubicBezTo>
                  <a:lnTo>
                    <a:pt x="9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Oval 167">
              <a:extLst>
                <a:ext uri="{FF2B5EF4-FFF2-40B4-BE49-F238E27FC236}">
                  <a16:creationId xmlns:a16="http://schemas.microsoft.com/office/drawing/2014/main" id="{CCF77589-AF0A-4ADE-B3F1-A314D3B63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5488" y="2379663"/>
              <a:ext cx="84138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68">
              <a:extLst>
                <a:ext uri="{FF2B5EF4-FFF2-40B4-BE49-F238E27FC236}">
                  <a16:creationId xmlns:a16="http://schemas.microsoft.com/office/drawing/2014/main" id="{8947015E-A34F-40A9-85E0-70A7CCB6D8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67550" y="2370138"/>
              <a:ext cx="101600" cy="101600"/>
            </a:xfrm>
            <a:custGeom>
              <a:avLst/>
              <a:gdLst>
                <a:gd name="T0" fmla="*/ 11 w 23"/>
                <a:gd name="T1" fmla="*/ 0 h 23"/>
                <a:gd name="T2" fmla="*/ 0 w 23"/>
                <a:gd name="T3" fmla="*/ 11 h 23"/>
                <a:gd name="T4" fmla="*/ 11 w 23"/>
                <a:gd name="T5" fmla="*/ 23 h 23"/>
                <a:gd name="T6" fmla="*/ 23 w 23"/>
                <a:gd name="T7" fmla="*/ 11 h 23"/>
                <a:gd name="T8" fmla="*/ 11 w 23"/>
                <a:gd name="T9" fmla="*/ 0 h 23"/>
                <a:gd name="T10" fmla="*/ 11 w 23"/>
                <a:gd name="T11" fmla="*/ 19 h 23"/>
                <a:gd name="T12" fmla="*/ 4 w 23"/>
                <a:gd name="T13" fmla="*/ 11 h 23"/>
                <a:gd name="T14" fmla="*/ 11 w 23"/>
                <a:gd name="T15" fmla="*/ 4 h 23"/>
                <a:gd name="T16" fmla="*/ 19 w 23"/>
                <a:gd name="T17" fmla="*/ 11 h 23"/>
                <a:gd name="T18" fmla="*/ 11 w 23"/>
                <a:gd name="T1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23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3"/>
                    <a:pt x="11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5"/>
                    <a:pt x="18" y="0"/>
                    <a:pt x="11" y="0"/>
                  </a:cubicBezTo>
                  <a:close/>
                  <a:moveTo>
                    <a:pt x="11" y="19"/>
                  </a:moveTo>
                  <a:cubicBezTo>
                    <a:pt x="7" y="19"/>
                    <a:pt x="4" y="16"/>
                    <a:pt x="4" y="11"/>
                  </a:cubicBezTo>
                  <a:cubicBezTo>
                    <a:pt x="4" y="7"/>
                    <a:pt x="7" y="4"/>
                    <a:pt x="11" y="4"/>
                  </a:cubicBezTo>
                  <a:cubicBezTo>
                    <a:pt x="16" y="4"/>
                    <a:pt x="19" y="7"/>
                    <a:pt x="19" y="11"/>
                  </a:cubicBezTo>
                  <a:cubicBezTo>
                    <a:pt x="19" y="16"/>
                    <a:pt x="16" y="19"/>
                    <a:pt x="11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Oval 169">
              <a:extLst>
                <a:ext uri="{FF2B5EF4-FFF2-40B4-BE49-F238E27FC236}">
                  <a16:creationId xmlns:a16="http://schemas.microsoft.com/office/drawing/2014/main" id="{5EBF4769-65D1-4BE3-9B3E-C535BB6C9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2475" y="216217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70">
              <a:extLst>
                <a:ext uri="{FF2B5EF4-FFF2-40B4-BE49-F238E27FC236}">
                  <a16:creationId xmlns:a16="http://schemas.microsoft.com/office/drawing/2014/main" id="{676D13D6-39F1-4EE3-82FA-C5D4AAD955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97713" y="2152650"/>
              <a:ext cx="58738" cy="58738"/>
            </a:xfrm>
            <a:custGeom>
              <a:avLst/>
              <a:gdLst>
                <a:gd name="T0" fmla="*/ 6 w 13"/>
                <a:gd name="T1" fmla="*/ 0 h 13"/>
                <a:gd name="T2" fmla="*/ 0 w 13"/>
                <a:gd name="T3" fmla="*/ 7 h 13"/>
                <a:gd name="T4" fmla="*/ 6 w 13"/>
                <a:gd name="T5" fmla="*/ 13 h 13"/>
                <a:gd name="T6" fmla="*/ 13 w 13"/>
                <a:gd name="T7" fmla="*/ 7 h 13"/>
                <a:gd name="T8" fmla="*/ 6 w 13"/>
                <a:gd name="T9" fmla="*/ 0 h 13"/>
                <a:gd name="T10" fmla="*/ 6 w 13"/>
                <a:gd name="T11" fmla="*/ 10 h 13"/>
                <a:gd name="T12" fmla="*/ 3 w 13"/>
                <a:gd name="T13" fmla="*/ 7 h 13"/>
                <a:gd name="T14" fmla="*/ 6 w 13"/>
                <a:gd name="T15" fmla="*/ 3 h 13"/>
                <a:gd name="T16" fmla="*/ 10 w 13"/>
                <a:gd name="T17" fmla="*/ 7 h 13"/>
                <a:gd name="T18" fmla="*/ 6 w 13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10" y="13"/>
                    <a:pt x="13" y="10"/>
                    <a:pt x="13" y="7"/>
                  </a:cubicBezTo>
                  <a:cubicBezTo>
                    <a:pt x="13" y="3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5" y="10"/>
                    <a:pt x="3" y="9"/>
                    <a:pt x="3" y="7"/>
                  </a:cubicBezTo>
                  <a:cubicBezTo>
                    <a:pt x="3" y="5"/>
                    <a:pt x="5" y="3"/>
                    <a:pt x="6" y="3"/>
                  </a:cubicBezTo>
                  <a:cubicBezTo>
                    <a:pt x="8" y="3"/>
                    <a:pt x="10" y="5"/>
                    <a:pt x="10" y="7"/>
                  </a:cubicBezTo>
                  <a:cubicBezTo>
                    <a:pt x="10" y="9"/>
                    <a:pt x="8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71">
              <a:extLst>
                <a:ext uri="{FF2B5EF4-FFF2-40B4-BE49-F238E27FC236}">
                  <a16:creationId xmlns:a16="http://schemas.microsoft.com/office/drawing/2014/main" id="{1FC283A0-E8A0-4ACF-88AC-5D4C6111E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1663" y="1714500"/>
              <a:ext cx="271463" cy="1365250"/>
            </a:xfrm>
            <a:custGeom>
              <a:avLst/>
              <a:gdLst>
                <a:gd name="T0" fmla="*/ 15 w 61"/>
                <a:gd name="T1" fmla="*/ 287 h 308"/>
                <a:gd name="T2" fmla="*/ 15 w 61"/>
                <a:gd name="T3" fmla="*/ 10 h 308"/>
                <a:gd name="T4" fmla="*/ 4 w 61"/>
                <a:gd name="T5" fmla="*/ 0 h 308"/>
                <a:gd name="T6" fmla="*/ 0 w 61"/>
                <a:gd name="T7" fmla="*/ 0 h 308"/>
                <a:gd name="T8" fmla="*/ 0 w 61"/>
                <a:gd name="T9" fmla="*/ 2 h 308"/>
                <a:gd name="T10" fmla="*/ 4 w 61"/>
                <a:gd name="T11" fmla="*/ 2 h 308"/>
                <a:gd name="T12" fmla="*/ 12 w 61"/>
                <a:gd name="T13" fmla="*/ 10 h 308"/>
                <a:gd name="T14" fmla="*/ 12 w 61"/>
                <a:gd name="T15" fmla="*/ 287 h 308"/>
                <a:gd name="T16" fmla="*/ 33 w 61"/>
                <a:gd name="T17" fmla="*/ 308 h 308"/>
                <a:gd name="T18" fmla="*/ 61 w 61"/>
                <a:gd name="T19" fmla="*/ 308 h 308"/>
                <a:gd name="T20" fmla="*/ 61 w 61"/>
                <a:gd name="T21" fmla="*/ 305 h 308"/>
                <a:gd name="T22" fmla="*/ 33 w 61"/>
                <a:gd name="T23" fmla="*/ 305 h 308"/>
                <a:gd name="T24" fmla="*/ 15 w 61"/>
                <a:gd name="T25" fmla="*/ 287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308">
                  <a:moveTo>
                    <a:pt x="15" y="287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5" y="4"/>
                    <a:pt x="10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9" y="2"/>
                    <a:pt x="12" y="6"/>
                    <a:pt x="12" y="10"/>
                  </a:cubicBezTo>
                  <a:cubicBezTo>
                    <a:pt x="12" y="287"/>
                    <a:pt x="12" y="287"/>
                    <a:pt x="12" y="287"/>
                  </a:cubicBezTo>
                  <a:cubicBezTo>
                    <a:pt x="12" y="298"/>
                    <a:pt x="22" y="308"/>
                    <a:pt x="33" y="308"/>
                  </a:cubicBezTo>
                  <a:cubicBezTo>
                    <a:pt x="61" y="308"/>
                    <a:pt x="61" y="308"/>
                    <a:pt x="61" y="308"/>
                  </a:cubicBezTo>
                  <a:cubicBezTo>
                    <a:pt x="61" y="305"/>
                    <a:pt x="61" y="305"/>
                    <a:pt x="61" y="305"/>
                  </a:cubicBezTo>
                  <a:cubicBezTo>
                    <a:pt x="33" y="305"/>
                    <a:pt x="33" y="305"/>
                    <a:pt x="33" y="305"/>
                  </a:cubicBezTo>
                  <a:cubicBezTo>
                    <a:pt x="23" y="305"/>
                    <a:pt x="15" y="297"/>
                    <a:pt x="15" y="2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Oval 172">
              <a:extLst>
                <a:ext uri="{FF2B5EF4-FFF2-40B4-BE49-F238E27FC236}">
                  <a16:creationId xmlns:a16="http://schemas.microsoft.com/office/drawing/2014/main" id="{D6E66BA2-6AFB-41EC-B2F3-0410015F9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8675" y="3025775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173">
              <a:extLst>
                <a:ext uri="{FF2B5EF4-FFF2-40B4-BE49-F238E27FC236}">
                  <a16:creationId xmlns:a16="http://schemas.microsoft.com/office/drawing/2014/main" id="{87C20A9E-6623-4647-9A76-3B5DCCFC04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3913" y="3021013"/>
              <a:ext cx="98425" cy="98425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20 h 22"/>
                <a:gd name="T12" fmla="*/ 2 w 22"/>
                <a:gd name="T13" fmla="*/ 11 h 22"/>
                <a:gd name="T14" fmla="*/ 11 w 22"/>
                <a:gd name="T15" fmla="*/ 2 h 22"/>
                <a:gd name="T16" fmla="*/ 20 w 22"/>
                <a:gd name="T17" fmla="*/ 11 h 22"/>
                <a:gd name="T18" fmla="*/ 11 w 22"/>
                <a:gd name="T19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20"/>
                  </a:moveTo>
                  <a:cubicBezTo>
                    <a:pt x="6" y="20"/>
                    <a:pt x="2" y="16"/>
                    <a:pt x="2" y="11"/>
                  </a:cubicBezTo>
                  <a:cubicBezTo>
                    <a:pt x="2" y="6"/>
                    <a:pt x="6" y="2"/>
                    <a:pt x="11" y="2"/>
                  </a:cubicBezTo>
                  <a:cubicBezTo>
                    <a:pt x="16" y="2"/>
                    <a:pt x="20" y="6"/>
                    <a:pt x="20" y="11"/>
                  </a:cubicBezTo>
                  <a:cubicBezTo>
                    <a:pt x="20" y="16"/>
                    <a:pt x="16" y="20"/>
                    <a:pt x="1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174">
              <a:extLst>
                <a:ext uri="{FF2B5EF4-FFF2-40B4-BE49-F238E27FC236}">
                  <a16:creationId xmlns:a16="http://schemas.microsoft.com/office/drawing/2014/main" id="{78B5DA04-816B-4678-8E21-22409A862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3850" y="2006600"/>
              <a:ext cx="815975" cy="177800"/>
            </a:xfrm>
            <a:custGeom>
              <a:avLst/>
              <a:gdLst>
                <a:gd name="T0" fmla="*/ 11 w 183"/>
                <a:gd name="T1" fmla="*/ 0 h 40"/>
                <a:gd name="T2" fmla="*/ 0 w 183"/>
                <a:gd name="T3" fmla="*/ 11 h 40"/>
                <a:gd name="T4" fmla="*/ 0 w 183"/>
                <a:gd name="T5" fmla="*/ 40 h 40"/>
                <a:gd name="T6" fmla="*/ 3 w 183"/>
                <a:gd name="T7" fmla="*/ 40 h 40"/>
                <a:gd name="T8" fmla="*/ 3 w 183"/>
                <a:gd name="T9" fmla="*/ 11 h 40"/>
                <a:gd name="T10" fmla="*/ 11 w 183"/>
                <a:gd name="T11" fmla="*/ 3 h 40"/>
                <a:gd name="T12" fmla="*/ 183 w 183"/>
                <a:gd name="T13" fmla="*/ 3 h 40"/>
                <a:gd name="T14" fmla="*/ 183 w 183"/>
                <a:gd name="T15" fmla="*/ 0 h 40"/>
                <a:gd name="T16" fmla="*/ 11 w 183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3" h="40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6"/>
                    <a:pt x="7" y="3"/>
                    <a:pt x="11" y="3"/>
                  </a:cubicBezTo>
                  <a:cubicBezTo>
                    <a:pt x="183" y="3"/>
                    <a:pt x="183" y="3"/>
                    <a:pt x="183" y="3"/>
                  </a:cubicBezTo>
                  <a:cubicBezTo>
                    <a:pt x="183" y="0"/>
                    <a:pt x="183" y="0"/>
                    <a:pt x="183" y="0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Oval 175">
              <a:extLst>
                <a:ext uri="{FF2B5EF4-FFF2-40B4-BE49-F238E27FC236}">
                  <a16:creationId xmlns:a16="http://schemas.microsoft.com/office/drawing/2014/main" id="{54A14950-9DDD-435B-9479-F15F84614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1625" y="2152650"/>
              <a:ext cx="58738" cy="587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176">
              <a:extLst>
                <a:ext uri="{FF2B5EF4-FFF2-40B4-BE49-F238E27FC236}">
                  <a16:creationId xmlns:a16="http://schemas.microsoft.com/office/drawing/2014/main" id="{316D5921-5DE9-4FB7-9563-0EA79AB189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18450" y="2147888"/>
              <a:ext cx="69850" cy="71438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3 h 16"/>
                <a:gd name="T12" fmla="*/ 3 w 16"/>
                <a:gd name="T13" fmla="*/ 8 h 16"/>
                <a:gd name="T14" fmla="*/ 8 w 16"/>
                <a:gd name="T15" fmla="*/ 3 h 16"/>
                <a:gd name="T16" fmla="*/ 13 w 16"/>
                <a:gd name="T17" fmla="*/ 8 h 16"/>
                <a:gd name="T18" fmla="*/ 8 w 16"/>
                <a:gd name="T1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3"/>
                  </a:moveTo>
                  <a:cubicBezTo>
                    <a:pt x="5" y="13"/>
                    <a:pt x="3" y="10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3" y="5"/>
                    <a:pt x="13" y="8"/>
                  </a:cubicBezTo>
                  <a:cubicBezTo>
                    <a:pt x="13" y="10"/>
                    <a:pt x="10" y="13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177">
              <a:extLst>
                <a:ext uri="{FF2B5EF4-FFF2-40B4-BE49-F238E27FC236}">
                  <a16:creationId xmlns:a16="http://schemas.microsoft.com/office/drawing/2014/main" id="{4FBF6FD6-2AA2-4DE1-ACCA-9C8A1B3A9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6475" y="2162175"/>
              <a:ext cx="1190625" cy="1160463"/>
            </a:xfrm>
            <a:custGeom>
              <a:avLst/>
              <a:gdLst>
                <a:gd name="T0" fmla="*/ 257 w 267"/>
                <a:gd name="T1" fmla="*/ 119 h 262"/>
                <a:gd name="T2" fmla="*/ 145 w 267"/>
                <a:gd name="T3" fmla="*/ 119 h 262"/>
                <a:gd name="T4" fmla="*/ 142 w 267"/>
                <a:gd name="T5" fmla="*/ 115 h 262"/>
                <a:gd name="T6" fmla="*/ 142 w 267"/>
                <a:gd name="T7" fmla="*/ 67 h 262"/>
                <a:gd name="T8" fmla="*/ 145 w 267"/>
                <a:gd name="T9" fmla="*/ 63 h 262"/>
                <a:gd name="T10" fmla="*/ 185 w 267"/>
                <a:gd name="T11" fmla="*/ 63 h 262"/>
                <a:gd name="T12" fmla="*/ 196 w 267"/>
                <a:gd name="T13" fmla="*/ 53 h 262"/>
                <a:gd name="T14" fmla="*/ 196 w 267"/>
                <a:gd name="T15" fmla="*/ 0 h 262"/>
                <a:gd name="T16" fmla="*/ 193 w 267"/>
                <a:gd name="T17" fmla="*/ 0 h 262"/>
                <a:gd name="T18" fmla="*/ 193 w 267"/>
                <a:gd name="T19" fmla="*/ 53 h 262"/>
                <a:gd name="T20" fmla="*/ 185 w 267"/>
                <a:gd name="T21" fmla="*/ 61 h 262"/>
                <a:gd name="T22" fmla="*/ 145 w 267"/>
                <a:gd name="T23" fmla="*/ 61 h 262"/>
                <a:gd name="T24" fmla="*/ 139 w 267"/>
                <a:gd name="T25" fmla="*/ 67 h 262"/>
                <a:gd name="T26" fmla="*/ 139 w 267"/>
                <a:gd name="T27" fmla="*/ 115 h 262"/>
                <a:gd name="T28" fmla="*/ 145 w 267"/>
                <a:gd name="T29" fmla="*/ 121 h 262"/>
                <a:gd name="T30" fmla="*/ 257 w 267"/>
                <a:gd name="T31" fmla="*/ 121 h 262"/>
                <a:gd name="T32" fmla="*/ 265 w 267"/>
                <a:gd name="T33" fmla="*/ 129 h 262"/>
                <a:gd name="T34" fmla="*/ 265 w 267"/>
                <a:gd name="T35" fmla="*/ 202 h 262"/>
                <a:gd name="T36" fmla="*/ 257 w 267"/>
                <a:gd name="T37" fmla="*/ 210 h 262"/>
                <a:gd name="T38" fmla="*/ 219 w 267"/>
                <a:gd name="T39" fmla="*/ 210 h 262"/>
                <a:gd name="T40" fmla="*/ 210 w 267"/>
                <a:gd name="T41" fmla="*/ 202 h 262"/>
                <a:gd name="T42" fmla="*/ 210 w 267"/>
                <a:gd name="T43" fmla="*/ 171 h 262"/>
                <a:gd name="T44" fmla="*/ 204 w 267"/>
                <a:gd name="T45" fmla="*/ 165 h 262"/>
                <a:gd name="T46" fmla="*/ 69 w 267"/>
                <a:gd name="T47" fmla="*/ 165 h 262"/>
                <a:gd name="T48" fmla="*/ 63 w 267"/>
                <a:gd name="T49" fmla="*/ 171 h 262"/>
                <a:gd name="T50" fmla="*/ 63 w 267"/>
                <a:gd name="T51" fmla="*/ 233 h 262"/>
                <a:gd name="T52" fmla="*/ 69 w 267"/>
                <a:gd name="T53" fmla="*/ 239 h 262"/>
                <a:gd name="T54" fmla="*/ 93 w 267"/>
                <a:gd name="T55" fmla="*/ 239 h 262"/>
                <a:gd name="T56" fmla="*/ 101 w 267"/>
                <a:gd name="T57" fmla="*/ 247 h 262"/>
                <a:gd name="T58" fmla="*/ 101 w 267"/>
                <a:gd name="T59" fmla="*/ 251 h 262"/>
                <a:gd name="T60" fmla="*/ 93 w 267"/>
                <a:gd name="T61" fmla="*/ 260 h 262"/>
                <a:gd name="T62" fmla="*/ 0 w 267"/>
                <a:gd name="T63" fmla="*/ 260 h 262"/>
                <a:gd name="T64" fmla="*/ 0 w 267"/>
                <a:gd name="T65" fmla="*/ 262 h 262"/>
                <a:gd name="T66" fmla="*/ 93 w 267"/>
                <a:gd name="T67" fmla="*/ 262 h 262"/>
                <a:gd name="T68" fmla="*/ 104 w 267"/>
                <a:gd name="T69" fmla="*/ 251 h 262"/>
                <a:gd name="T70" fmla="*/ 104 w 267"/>
                <a:gd name="T71" fmla="*/ 247 h 262"/>
                <a:gd name="T72" fmla="*/ 93 w 267"/>
                <a:gd name="T73" fmla="*/ 237 h 262"/>
                <a:gd name="T74" fmla="*/ 69 w 267"/>
                <a:gd name="T75" fmla="*/ 237 h 262"/>
                <a:gd name="T76" fmla="*/ 66 w 267"/>
                <a:gd name="T77" fmla="*/ 233 h 262"/>
                <a:gd name="T78" fmla="*/ 66 w 267"/>
                <a:gd name="T79" fmla="*/ 171 h 262"/>
                <a:gd name="T80" fmla="*/ 69 w 267"/>
                <a:gd name="T81" fmla="*/ 168 h 262"/>
                <a:gd name="T82" fmla="*/ 204 w 267"/>
                <a:gd name="T83" fmla="*/ 168 h 262"/>
                <a:gd name="T84" fmla="*/ 208 w 267"/>
                <a:gd name="T85" fmla="*/ 171 h 262"/>
                <a:gd name="T86" fmla="*/ 208 w 267"/>
                <a:gd name="T87" fmla="*/ 202 h 262"/>
                <a:gd name="T88" fmla="*/ 219 w 267"/>
                <a:gd name="T89" fmla="*/ 213 h 262"/>
                <a:gd name="T90" fmla="*/ 257 w 267"/>
                <a:gd name="T91" fmla="*/ 213 h 262"/>
                <a:gd name="T92" fmla="*/ 267 w 267"/>
                <a:gd name="T93" fmla="*/ 202 h 262"/>
                <a:gd name="T94" fmla="*/ 267 w 267"/>
                <a:gd name="T95" fmla="*/ 129 h 262"/>
                <a:gd name="T96" fmla="*/ 257 w 267"/>
                <a:gd name="T97" fmla="*/ 119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7" h="262">
                  <a:moveTo>
                    <a:pt x="257" y="119"/>
                  </a:moveTo>
                  <a:cubicBezTo>
                    <a:pt x="145" y="119"/>
                    <a:pt x="145" y="119"/>
                    <a:pt x="145" y="119"/>
                  </a:cubicBezTo>
                  <a:cubicBezTo>
                    <a:pt x="143" y="119"/>
                    <a:pt x="142" y="117"/>
                    <a:pt x="142" y="115"/>
                  </a:cubicBezTo>
                  <a:cubicBezTo>
                    <a:pt x="142" y="67"/>
                    <a:pt x="142" y="67"/>
                    <a:pt x="142" y="67"/>
                  </a:cubicBezTo>
                  <a:cubicBezTo>
                    <a:pt x="142" y="65"/>
                    <a:pt x="143" y="63"/>
                    <a:pt x="145" y="63"/>
                  </a:cubicBezTo>
                  <a:cubicBezTo>
                    <a:pt x="185" y="63"/>
                    <a:pt x="185" y="63"/>
                    <a:pt x="185" y="63"/>
                  </a:cubicBezTo>
                  <a:cubicBezTo>
                    <a:pt x="191" y="63"/>
                    <a:pt x="196" y="59"/>
                    <a:pt x="196" y="5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53"/>
                    <a:pt x="193" y="53"/>
                    <a:pt x="193" y="53"/>
                  </a:cubicBezTo>
                  <a:cubicBezTo>
                    <a:pt x="193" y="57"/>
                    <a:pt x="190" y="61"/>
                    <a:pt x="185" y="61"/>
                  </a:cubicBezTo>
                  <a:cubicBezTo>
                    <a:pt x="145" y="61"/>
                    <a:pt x="145" y="61"/>
                    <a:pt x="145" y="61"/>
                  </a:cubicBezTo>
                  <a:cubicBezTo>
                    <a:pt x="142" y="61"/>
                    <a:pt x="139" y="64"/>
                    <a:pt x="139" y="67"/>
                  </a:cubicBezTo>
                  <a:cubicBezTo>
                    <a:pt x="139" y="115"/>
                    <a:pt x="139" y="115"/>
                    <a:pt x="139" y="115"/>
                  </a:cubicBezTo>
                  <a:cubicBezTo>
                    <a:pt x="139" y="118"/>
                    <a:pt x="142" y="121"/>
                    <a:pt x="145" y="121"/>
                  </a:cubicBezTo>
                  <a:cubicBezTo>
                    <a:pt x="257" y="121"/>
                    <a:pt x="257" y="121"/>
                    <a:pt x="257" y="121"/>
                  </a:cubicBezTo>
                  <a:cubicBezTo>
                    <a:pt x="261" y="121"/>
                    <a:pt x="265" y="125"/>
                    <a:pt x="265" y="129"/>
                  </a:cubicBezTo>
                  <a:cubicBezTo>
                    <a:pt x="265" y="202"/>
                    <a:pt x="265" y="202"/>
                    <a:pt x="265" y="202"/>
                  </a:cubicBezTo>
                  <a:cubicBezTo>
                    <a:pt x="265" y="207"/>
                    <a:pt x="261" y="210"/>
                    <a:pt x="257" y="210"/>
                  </a:cubicBezTo>
                  <a:cubicBezTo>
                    <a:pt x="219" y="210"/>
                    <a:pt x="219" y="210"/>
                    <a:pt x="219" y="210"/>
                  </a:cubicBezTo>
                  <a:cubicBezTo>
                    <a:pt x="214" y="210"/>
                    <a:pt x="210" y="207"/>
                    <a:pt x="210" y="202"/>
                  </a:cubicBezTo>
                  <a:cubicBezTo>
                    <a:pt x="210" y="171"/>
                    <a:pt x="210" y="171"/>
                    <a:pt x="210" y="171"/>
                  </a:cubicBezTo>
                  <a:cubicBezTo>
                    <a:pt x="210" y="168"/>
                    <a:pt x="208" y="165"/>
                    <a:pt x="204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66" y="165"/>
                    <a:pt x="63" y="168"/>
                    <a:pt x="63" y="171"/>
                  </a:cubicBezTo>
                  <a:cubicBezTo>
                    <a:pt x="63" y="233"/>
                    <a:pt x="63" y="233"/>
                    <a:pt x="63" y="233"/>
                  </a:cubicBezTo>
                  <a:cubicBezTo>
                    <a:pt x="63" y="236"/>
                    <a:pt x="66" y="239"/>
                    <a:pt x="69" y="239"/>
                  </a:cubicBezTo>
                  <a:cubicBezTo>
                    <a:pt x="93" y="239"/>
                    <a:pt x="93" y="239"/>
                    <a:pt x="93" y="239"/>
                  </a:cubicBezTo>
                  <a:cubicBezTo>
                    <a:pt x="98" y="239"/>
                    <a:pt x="101" y="243"/>
                    <a:pt x="101" y="247"/>
                  </a:cubicBezTo>
                  <a:cubicBezTo>
                    <a:pt x="101" y="251"/>
                    <a:pt x="101" y="251"/>
                    <a:pt x="101" y="251"/>
                  </a:cubicBezTo>
                  <a:cubicBezTo>
                    <a:pt x="101" y="256"/>
                    <a:pt x="98" y="260"/>
                    <a:pt x="93" y="260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93" y="262"/>
                    <a:pt x="93" y="262"/>
                    <a:pt x="93" y="262"/>
                  </a:cubicBezTo>
                  <a:cubicBezTo>
                    <a:pt x="99" y="262"/>
                    <a:pt x="104" y="257"/>
                    <a:pt x="104" y="251"/>
                  </a:cubicBezTo>
                  <a:cubicBezTo>
                    <a:pt x="104" y="247"/>
                    <a:pt x="104" y="247"/>
                    <a:pt x="104" y="247"/>
                  </a:cubicBezTo>
                  <a:cubicBezTo>
                    <a:pt x="104" y="242"/>
                    <a:pt x="99" y="237"/>
                    <a:pt x="93" y="237"/>
                  </a:cubicBezTo>
                  <a:cubicBezTo>
                    <a:pt x="69" y="237"/>
                    <a:pt x="69" y="237"/>
                    <a:pt x="69" y="237"/>
                  </a:cubicBezTo>
                  <a:cubicBezTo>
                    <a:pt x="67" y="237"/>
                    <a:pt x="66" y="235"/>
                    <a:pt x="66" y="233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6" y="169"/>
                    <a:pt x="67" y="168"/>
                    <a:pt x="69" y="168"/>
                  </a:cubicBezTo>
                  <a:cubicBezTo>
                    <a:pt x="204" y="168"/>
                    <a:pt x="204" y="168"/>
                    <a:pt x="204" y="168"/>
                  </a:cubicBezTo>
                  <a:cubicBezTo>
                    <a:pt x="206" y="168"/>
                    <a:pt x="208" y="169"/>
                    <a:pt x="208" y="171"/>
                  </a:cubicBezTo>
                  <a:cubicBezTo>
                    <a:pt x="208" y="202"/>
                    <a:pt x="208" y="202"/>
                    <a:pt x="208" y="202"/>
                  </a:cubicBezTo>
                  <a:cubicBezTo>
                    <a:pt x="208" y="208"/>
                    <a:pt x="213" y="213"/>
                    <a:pt x="219" y="213"/>
                  </a:cubicBezTo>
                  <a:cubicBezTo>
                    <a:pt x="257" y="213"/>
                    <a:pt x="257" y="213"/>
                    <a:pt x="257" y="213"/>
                  </a:cubicBezTo>
                  <a:cubicBezTo>
                    <a:pt x="262" y="213"/>
                    <a:pt x="267" y="208"/>
                    <a:pt x="267" y="202"/>
                  </a:cubicBezTo>
                  <a:cubicBezTo>
                    <a:pt x="267" y="129"/>
                    <a:pt x="267" y="129"/>
                    <a:pt x="267" y="129"/>
                  </a:cubicBezTo>
                  <a:cubicBezTo>
                    <a:pt x="267" y="123"/>
                    <a:pt x="262" y="119"/>
                    <a:pt x="257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Oval 178">
              <a:extLst>
                <a:ext uri="{FF2B5EF4-FFF2-40B4-BE49-F238E27FC236}">
                  <a16:creationId xmlns:a16="http://schemas.microsoft.com/office/drawing/2014/main" id="{D9E82AD2-8962-4A51-9262-AC6D2BDBE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301307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79">
              <a:extLst>
                <a:ext uri="{FF2B5EF4-FFF2-40B4-BE49-F238E27FC236}">
                  <a16:creationId xmlns:a16="http://schemas.microsoft.com/office/drawing/2014/main" id="{F2DE28F7-3CE6-4927-83B3-78598DD660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21350" y="3008313"/>
              <a:ext cx="53975" cy="57150"/>
            </a:xfrm>
            <a:custGeom>
              <a:avLst/>
              <a:gdLst>
                <a:gd name="T0" fmla="*/ 6 w 12"/>
                <a:gd name="T1" fmla="*/ 0 h 13"/>
                <a:gd name="T2" fmla="*/ 0 w 12"/>
                <a:gd name="T3" fmla="*/ 6 h 13"/>
                <a:gd name="T4" fmla="*/ 6 w 12"/>
                <a:gd name="T5" fmla="*/ 13 h 13"/>
                <a:gd name="T6" fmla="*/ 12 w 12"/>
                <a:gd name="T7" fmla="*/ 6 h 13"/>
                <a:gd name="T8" fmla="*/ 6 w 12"/>
                <a:gd name="T9" fmla="*/ 0 h 13"/>
                <a:gd name="T10" fmla="*/ 6 w 12"/>
                <a:gd name="T11" fmla="*/ 10 h 13"/>
                <a:gd name="T12" fmla="*/ 3 w 12"/>
                <a:gd name="T13" fmla="*/ 6 h 13"/>
                <a:gd name="T14" fmla="*/ 6 w 12"/>
                <a:gd name="T15" fmla="*/ 3 h 13"/>
                <a:gd name="T16" fmla="*/ 9 w 12"/>
                <a:gd name="T17" fmla="*/ 6 h 13"/>
                <a:gd name="T18" fmla="*/ 6 w 12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3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10" y="13"/>
                    <a:pt x="12" y="10"/>
                    <a:pt x="12" y="6"/>
                  </a:cubicBezTo>
                  <a:cubicBezTo>
                    <a:pt x="12" y="3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4" y="10"/>
                    <a:pt x="3" y="8"/>
                    <a:pt x="3" y="6"/>
                  </a:cubicBezTo>
                  <a:cubicBezTo>
                    <a:pt x="3" y="4"/>
                    <a:pt x="4" y="3"/>
                    <a:pt x="6" y="3"/>
                  </a:cubicBezTo>
                  <a:cubicBezTo>
                    <a:pt x="8" y="3"/>
                    <a:pt x="9" y="4"/>
                    <a:pt x="9" y="6"/>
                  </a:cubicBezTo>
                  <a:cubicBezTo>
                    <a:pt x="9" y="8"/>
                    <a:pt x="8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Oval 180">
              <a:extLst>
                <a:ext uri="{FF2B5EF4-FFF2-40B4-BE49-F238E27FC236}">
                  <a16:creationId xmlns:a16="http://schemas.microsoft.com/office/drawing/2014/main" id="{AD1682F9-762E-43F8-8C4D-A6DDDD1EA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1550" y="3278188"/>
              <a:ext cx="74613" cy="762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81">
              <a:extLst>
                <a:ext uri="{FF2B5EF4-FFF2-40B4-BE49-F238E27FC236}">
                  <a16:creationId xmlns:a16="http://schemas.microsoft.com/office/drawing/2014/main" id="{6AF28D68-00EE-4E8D-8EFC-AA7CBC95B3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7263" y="3270250"/>
              <a:ext cx="98425" cy="96838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17 h 22"/>
                <a:gd name="T12" fmla="*/ 5 w 22"/>
                <a:gd name="T13" fmla="*/ 11 h 22"/>
                <a:gd name="T14" fmla="*/ 11 w 22"/>
                <a:gd name="T15" fmla="*/ 4 h 22"/>
                <a:gd name="T16" fmla="*/ 18 w 22"/>
                <a:gd name="T17" fmla="*/ 11 h 22"/>
                <a:gd name="T18" fmla="*/ 11 w 22"/>
                <a:gd name="T19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7"/>
                  </a:moveTo>
                  <a:cubicBezTo>
                    <a:pt x="8" y="17"/>
                    <a:pt x="5" y="14"/>
                    <a:pt x="5" y="11"/>
                  </a:cubicBezTo>
                  <a:cubicBezTo>
                    <a:pt x="5" y="7"/>
                    <a:pt x="8" y="4"/>
                    <a:pt x="11" y="4"/>
                  </a:cubicBezTo>
                  <a:cubicBezTo>
                    <a:pt x="15" y="4"/>
                    <a:pt x="18" y="7"/>
                    <a:pt x="18" y="11"/>
                  </a:cubicBezTo>
                  <a:cubicBezTo>
                    <a:pt x="18" y="14"/>
                    <a:pt x="15" y="17"/>
                    <a:pt x="11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Oval 182">
              <a:extLst>
                <a:ext uri="{FF2B5EF4-FFF2-40B4-BE49-F238E27FC236}">
                  <a16:creationId xmlns:a16="http://schemas.microsoft.com/office/drawing/2014/main" id="{F3A24E43-2CB0-4063-9D8C-C0A6B7F85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4675" y="2135188"/>
              <a:ext cx="57150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Oval 183">
              <a:extLst>
                <a:ext uri="{FF2B5EF4-FFF2-40B4-BE49-F238E27FC236}">
                  <a16:creationId xmlns:a16="http://schemas.microsoft.com/office/drawing/2014/main" id="{6C89DA0F-8536-4597-9C36-68BD78F19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1463" y="898525"/>
              <a:ext cx="66675" cy="666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184">
              <a:extLst>
                <a:ext uri="{FF2B5EF4-FFF2-40B4-BE49-F238E27FC236}">
                  <a16:creationId xmlns:a16="http://schemas.microsoft.com/office/drawing/2014/main" id="{AD92C10E-EC14-4792-B8DC-4DC6A89E7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935038"/>
              <a:ext cx="204788" cy="1962150"/>
            </a:xfrm>
            <a:custGeom>
              <a:avLst/>
              <a:gdLst>
                <a:gd name="T0" fmla="*/ 35 w 46"/>
                <a:gd name="T1" fmla="*/ 241 h 443"/>
                <a:gd name="T2" fmla="*/ 20 w 46"/>
                <a:gd name="T3" fmla="*/ 241 h 443"/>
                <a:gd name="T4" fmla="*/ 3 w 46"/>
                <a:gd name="T5" fmla="*/ 223 h 443"/>
                <a:gd name="T6" fmla="*/ 3 w 46"/>
                <a:gd name="T7" fmla="*/ 0 h 443"/>
                <a:gd name="T8" fmla="*/ 0 w 46"/>
                <a:gd name="T9" fmla="*/ 0 h 443"/>
                <a:gd name="T10" fmla="*/ 0 w 46"/>
                <a:gd name="T11" fmla="*/ 223 h 443"/>
                <a:gd name="T12" fmla="*/ 20 w 46"/>
                <a:gd name="T13" fmla="*/ 244 h 443"/>
                <a:gd name="T14" fmla="*/ 35 w 46"/>
                <a:gd name="T15" fmla="*/ 244 h 443"/>
                <a:gd name="T16" fmla="*/ 43 w 46"/>
                <a:gd name="T17" fmla="*/ 252 h 443"/>
                <a:gd name="T18" fmla="*/ 43 w 46"/>
                <a:gd name="T19" fmla="*/ 443 h 443"/>
                <a:gd name="T20" fmla="*/ 46 w 46"/>
                <a:gd name="T21" fmla="*/ 443 h 443"/>
                <a:gd name="T22" fmla="*/ 46 w 46"/>
                <a:gd name="T23" fmla="*/ 252 h 443"/>
                <a:gd name="T24" fmla="*/ 35 w 46"/>
                <a:gd name="T25" fmla="*/ 241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443">
                  <a:moveTo>
                    <a:pt x="35" y="241"/>
                  </a:moveTo>
                  <a:cubicBezTo>
                    <a:pt x="20" y="241"/>
                    <a:pt x="20" y="241"/>
                    <a:pt x="20" y="241"/>
                  </a:cubicBezTo>
                  <a:cubicBezTo>
                    <a:pt x="11" y="241"/>
                    <a:pt x="3" y="233"/>
                    <a:pt x="3" y="22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0" y="235"/>
                    <a:pt x="9" y="244"/>
                    <a:pt x="20" y="244"/>
                  </a:cubicBezTo>
                  <a:cubicBezTo>
                    <a:pt x="35" y="244"/>
                    <a:pt x="35" y="244"/>
                    <a:pt x="35" y="244"/>
                  </a:cubicBezTo>
                  <a:cubicBezTo>
                    <a:pt x="39" y="244"/>
                    <a:pt x="43" y="247"/>
                    <a:pt x="43" y="252"/>
                  </a:cubicBezTo>
                  <a:cubicBezTo>
                    <a:pt x="43" y="443"/>
                    <a:pt x="43" y="443"/>
                    <a:pt x="43" y="443"/>
                  </a:cubicBezTo>
                  <a:cubicBezTo>
                    <a:pt x="46" y="443"/>
                    <a:pt x="46" y="443"/>
                    <a:pt x="46" y="443"/>
                  </a:cubicBezTo>
                  <a:cubicBezTo>
                    <a:pt x="46" y="252"/>
                    <a:pt x="46" y="252"/>
                    <a:pt x="46" y="252"/>
                  </a:cubicBezTo>
                  <a:cubicBezTo>
                    <a:pt x="46" y="246"/>
                    <a:pt x="41" y="241"/>
                    <a:pt x="35" y="2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Oval 185">
              <a:extLst>
                <a:ext uri="{FF2B5EF4-FFF2-40B4-BE49-F238E27FC236}">
                  <a16:creationId xmlns:a16="http://schemas.microsoft.com/office/drawing/2014/main" id="{63532BE2-F0AB-4866-883A-17799DD56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2675" y="3379788"/>
              <a:ext cx="88900" cy="9366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Oval 186">
              <a:extLst>
                <a:ext uri="{FF2B5EF4-FFF2-40B4-BE49-F238E27FC236}">
                  <a16:creationId xmlns:a16="http://schemas.microsoft.com/office/drawing/2014/main" id="{7C0EBFBC-FDAB-4E2A-ABD0-BE7B53122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5263" y="2936875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187">
              <a:extLst>
                <a:ext uri="{FF2B5EF4-FFF2-40B4-BE49-F238E27FC236}">
                  <a16:creationId xmlns:a16="http://schemas.microsoft.com/office/drawing/2014/main" id="{94E09C95-504E-438B-A3BC-AB07BE179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250" y="2782888"/>
              <a:ext cx="2179638" cy="646113"/>
            </a:xfrm>
            <a:custGeom>
              <a:avLst/>
              <a:gdLst>
                <a:gd name="T0" fmla="*/ 469 w 489"/>
                <a:gd name="T1" fmla="*/ 83 h 146"/>
                <a:gd name="T2" fmla="*/ 223 w 489"/>
                <a:gd name="T3" fmla="*/ 83 h 146"/>
                <a:gd name="T4" fmla="*/ 215 w 489"/>
                <a:gd name="T5" fmla="*/ 75 h 146"/>
                <a:gd name="T6" fmla="*/ 214 w 489"/>
                <a:gd name="T7" fmla="*/ 20 h 146"/>
                <a:gd name="T8" fmla="*/ 194 w 489"/>
                <a:gd name="T9" fmla="*/ 0 h 146"/>
                <a:gd name="T10" fmla="*/ 130 w 489"/>
                <a:gd name="T11" fmla="*/ 0 h 146"/>
                <a:gd name="T12" fmla="*/ 110 w 489"/>
                <a:gd name="T13" fmla="*/ 20 h 146"/>
                <a:gd name="T14" fmla="*/ 110 w 489"/>
                <a:gd name="T15" fmla="*/ 32 h 146"/>
                <a:gd name="T16" fmla="*/ 101 w 489"/>
                <a:gd name="T17" fmla="*/ 40 h 146"/>
                <a:gd name="T18" fmla="*/ 0 w 489"/>
                <a:gd name="T19" fmla="*/ 40 h 146"/>
                <a:gd name="T20" fmla="*/ 0 w 489"/>
                <a:gd name="T21" fmla="*/ 42 h 146"/>
                <a:gd name="T22" fmla="*/ 101 w 489"/>
                <a:gd name="T23" fmla="*/ 42 h 146"/>
                <a:gd name="T24" fmla="*/ 112 w 489"/>
                <a:gd name="T25" fmla="*/ 32 h 146"/>
                <a:gd name="T26" fmla="*/ 112 w 489"/>
                <a:gd name="T27" fmla="*/ 20 h 146"/>
                <a:gd name="T28" fmla="*/ 130 w 489"/>
                <a:gd name="T29" fmla="*/ 2 h 146"/>
                <a:gd name="T30" fmla="*/ 194 w 489"/>
                <a:gd name="T31" fmla="*/ 2 h 146"/>
                <a:gd name="T32" fmla="*/ 212 w 489"/>
                <a:gd name="T33" fmla="*/ 20 h 146"/>
                <a:gd name="T34" fmla="*/ 213 w 489"/>
                <a:gd name="T35" fmla="*/ 75 h 146"/>
                <a:gd name="T36" fmla="*/ 223 w 489"/>
                <a:gd name="T37" fmla="*/ 85 h 146"/>
                <a:gd name="T38" fmla="*/ 469 w 489"/>
                <a:gd name="T39" fmla="*/ 85 h 146"/>
                <a:gd name="T40" fmla="*/ 487 w 489"/>
                <a:gd name="T41" fmla="*/ 103 h 146"/>
                <a:gd name="T42" fmla="*/ 487 w 489"/>
                <a:gd name="T43" fmla="*/ 146 h 146"/>
                <a:gd name="T44" fmla="*/ 489 w 489"/>
                <a:gd name="T45" fmla="*/ 146 h 146"/>
                <a:gd name="T46" fmla="*/ 489 w 489"/>
                <a:gd name="T47" fmla="*/ 103 h 146"/>
                <a:gd name="T48" fmla="*/ 469 w 489"/>
                <a:gd name="T49" fmla="*/ 8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9" h="146">
                  <a:moveTo>
                    <a:pt x="469" y="83"/>
                  </a:moveTo>
                  <a:cubicBezTo>
                    <a:pt x="223" y="83"/>
                    <a:pt x="223" y="83"/>
                    <a:pt x="223" y="83"/>
                  </a:cubicBezTo>
                  <a:cubicBezTo>
                    <a:pt x="219" y="83"/>
                    <a:pt x="215" y="79"/>
                    <a:pt x="215" y="75"/>
                  </a:cubicBezTo>
                  <a:cubicBezTo>
                    <a:pt x="214" y="20"/>
                    <a:pt x="214" y="20"/>
                    <a:pt x="214" y="20"/>
                  </a:cubicBezTo>
                  <a:cubicBezTo>
                    <a:pt x="214" y="9"/>
                    <a:pt x="205" y="0"/>
                    <a:pt x="194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19" y="0"/>
                    <a:pt x="110" y="9"/>
                    <a:pt x="110" y="20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10" y="36"/>
                    <a:pt x="106" y="40"/>
                    <a:pt x="101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7" y="42"/>
                    <a:pt x="112" y="37"/>
                    <a:pt x="112" y="32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2" y="10"/>
                    <a:pt x="120" y="2"/>
                    <a:pt x="130" y="2"/>
                  </a:cubicBezTo>
                  <a:cubicBezTo>
                    <a:pt x="194" y="2"/>
                    <a:pt x="194" y="2"/>
                    <a:pt x="194" y="2"/>
                  </a:cubicBezTo>
                  <a:cubicBezTo>
                    <a:pt x="204" y="2"/>
                    <a:pt x="212" y="10"/>
                    <a:pt x="212" y="20"/>
                  </a:cubicBezTo>
                  <a:cubicBezTo>
                    <a:pt x="213" y="75"/>
                    <a:pt x="213" y="75"/>
                    <a:pt x="213" y="75"/>
                  </a:cubicBezTo>
                  <a:cubicBezTo>
                    <a:pt x="213" y="80"/>
                    <a:pt x="217" y="85"/>
                    <a:pt x="223" y="85"/>
                  </a:cubicBezTo>
                  <a:cubicBezTo>
                    <a:pt x="469" y="85"/>
                    <a:pt x="469" y="85"/>
                    <a:pt x="469" y="85"/>
                  </a:cubicBezTo>
                  <a:cubicBezTo>
                    <a:pt x="479" y="85"/>
                    <a:pt x="487" y="93"/>
                    <a:pt x="487" y="103"/>
                  </a:cubicBezTo>
                  <a:cubicBezTo>
                    <a:pt x="487" y="146"/>
                    <a:pt x="487" y="146"/>
                    <a:pt x="487" y="146"/>
                  </a:cubicBezTo>
                  <a:cubicBezTo>
                    <a:pt x="489" y="146"/>
                    <a:pt x="489" y="146"/>
                    <a:pt x="489" y="146"/>
                  </a:cubicBezTo>
                  <a:cubicBezTo>
                    <a:pt x="489" y="103"/>
                    <a:pt x="489" y="103"/>
                    <a:pt x="489" y="103"/>
                  </a:cubicBezTo>
                  <a:cubicBezTo>
                    <a:pt x="489" y="92"/>
                    <a:pt x="480" y="83"/>
                    <a:pt x="469" y="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Oval 188">
              <a:extLst>
                <a:ext uri="{FF2B5EF4-FFF2-40B4-BE49-F238E27FC236}">
                  <a16:creationId xmlns:a16="http://schemas.microsoft.com/office/drawing/2014/main" id="{F5A1532C-5950-431A-A31C-058E3EBCD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9175" y="1165225"/>
              <a:ext cx="41275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189">
              <a:extLst>
                <a:ext uri="{FF2B5EF4-FFF2-40B4-BE49-F238E27FC236}">
                  <a16:creationId xmlns:a16="http://schemas.microsoft.com/office/drawing/2014/main" id="{C8D4B5B9-FD90-4E53-89E4-C2E0C5B90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3575" y="1187450"/>
              <a:ext cx="379413" cy="1506538"/>
            </a:xfrm>
            <a:custGeom>
              <a:avLst/>
              <a:gdLst>
                <a:gd name="T0" fmla="*/ 83 w 85"/>
                <a:gd name="T1" fmla="*/ 63 h 340"/>
                <a:gd name="T2" fmla="*/ 65 w 85"/>
                <a:gd name="T3" fmla="*/ 81 h 340"/>
                <a:gd name="T4" fmla="*/ 11 w 85"/>
                <a:gd name="T5" fmla="*/ 82 h 340"/>
                <a:gd name="T6" fmla="*/ 0 w 85"/>
                <a:gd name="T7" fmla="*/ 92 h 340"/>
                <a:gd name="T8" fmla="*/ 0 w 85"/>
                <a:gd name="T9" fmla="*/ 340 h 340"/>
                <a:gd name="T10" fmla="*/ 2 w 85"/>
                <a:gd name="T11" fmla="*/ 340 h 340"/>
                <a:gd name="T12" fmla="*/ 2 w 85"/>
                <a:gd name="T13" fmla="*/ 92 h 340"/>
                <a:gd name="T14" fmla="*/ 11 w 85"/>
                <a:gd name="T15" fmla="*/ 84 h 340"/>
                <a:gd name="T16" fmla="*/ 65 w 85"/>
                <a:gd name="T17" fmla="*/ 84 h 340"/>
                <a:gd name="T18" fmla="*/ 85 w 85"/>
                <a:gd name="T19" fmla="*/ 63 h 340"/>
                <a:gd name="T20" fmla="*/ 85 w 85"/>
                <a:gd name="T21" fmla="*/ 0 h 340"/>
                <a:gd name="T22" fmla="*/ 83 w 85"/>
                <a:gd name="T23" fmla="*/ 0 h 340"/>
                <a:gd name="T24" fmla="*/ 83 w 85"/>
                <a:gd name="T25" fmla="*/ 63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340">
                  <a:moveTo>
                    <a:pt x="83" y="63"/>
                  </a:moveTo>
                  <a:cubicBezTo>
                    <a:pt x="83" y="73"/>
                    <a:pt x="75" y="81"/>
                    <a:pt x="65" y="81"/>
                  </a:cubicBezTo>
                  <a:cubicBezTo>
                    <a:pt x="11" y="82"/>
                    <a:pt x="11" y="82"/>
                    <a:pt x="11" y="82"/>
                  </a:cubicBezTo>
                  <a:cubicBezTo>
                    <a:pt x="5" y="82"/>
                    <a:pt x="0" y="87"/>
                    <a:pt x="0" y="92"/>
                  </a:cubicBezTo>
                  <a:cubicBezTo>
                    <a:pt x="0" y="340"/>
                    <a:pt x="0" y="340"/>
                    <a:pt x="0" y="340"/>
                  </a:cubicBezTo>
                  <a:cubicBezTo>
                    <a:pt x="2" y="340"/>
                    <a:pt x="2" y="340"/>
                    <a:pt x="2" y="340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88"/>
                    <a:pt x="6" y="84"/>
                    <a:pt x="11" y="84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76" y="83"/>
                    <a:pt x="85" y="74"/>
                    <a:pt x="85" y="63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83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Oval 190">
              <a:extLst>
                <a:ext uri="{FF2B5EF4-FFF2-40B4-BE49-F238E27FC236}">
                  <a16:creationId xmlns:a16="http://schemas.microsoft.com/office/drawing/2014/main" id="{F220A114-C11D-454C-A437-EF91D81C5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4025" y="2857500"/>
              <a:ext cx="80963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191">
              <a:extLst>
                <a:ext uri="{FF2B5EF4-FFF2-40B4-BE49-F238E27FC236}">
                  <a16:creationId xmlns:a16="http://schemas.microsoft.com/office/drawing/2014/main" id="{31D401D1-EA9F-4466-AFA6-EBEEC690B1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4500" y="2852738"/>
              <a:ext cx="98425" cy="93663"/>
            </a:xfrm>
            <a:custGeom>
              <a:avLst/>
              <a:gdLst>
                <a:gd name="T0" fmla="*/ 11 w 22"/>
                <a:gd name="T1" fmla="*/ 0 h 21"/>
                <a:gd name="T2" fmla="*/ 0 w 22"/>
                <a:gd name="T3" fmla="*/ 10 h 21"/>
                <a:gd name="T4" fmla="*/ 11 w 22"/>
                <a:gd name="T5" fmla="*/ 21 h 21"/>
                <a:gd name="T6" fmla="*/ 22 w 22"/>
                <a:gd name="T7" fmla="*/ 10 h 21"/>
                <a:gd name="T8" fmla="*/ 11 w 22"/>
                <a:gd name="T9" fmla="*/ 0 h 21"/>
                <a:gd name="T10" fmla="*/ 11 w 22"/>
                <a:gd name="T11" fmla="*/ 18 h 21"/>
                <a:gd name="T12" fmla="*/ 3 w 22"/>
                <a:gd name="T13" fmla="*/ 10 h 21"/>
                <a:gd name="T14" fmla="*/ 11 w 22"/>
                <a:gd name="T15" fmla="*/ 2 h 21"/>
                <a:gd name="T16" fmla="*/ 19 w 22"/>
                <a:gd name="T17" fmla="*/ 10 h 21"/>
                <a:gd name="T18" fmla="*/ 11 w 22"/>
                <a:gd name="T1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1">
                  <a:moveTo>
                    <a:pt x="11" y="0"/>
                  </a:moveTo>
                  <a:cubicBezTo>
                    <a:pt x="5" y="0"/>
                    <a:pt x="0" y="4"/>
                    <a:pt x="0" y="10"/>
                  </a:cubicBezTo>
                  <a:cubicBezTo>
                    <a:pt x="0" y="16"/>
                    <a:pt x="5" y="21"/>
                    <a:pt x="11" y="21"/>
                  </a:cubicBezTo>
                  <a:cubicBezTo>
                    <a:pt x="17" y="21"/>
                    <a:pt x="22" y="16"/>
                    <a:pt x="22" y="10"/>
                  </a:cubicBezTo>
                  <a:cubicBezTo>
                    <a:pt x="22" y="4"/>
                    <a:pt x="17" y="0"/>
                    <a:pt x="11" y="0"/>
                  </a:cubicBezTo>
                  <a:close/>
                  <a:moveTo>
                    <a:pt x="11" y="18"/>
                  </a:moveTo>
                  <a:cubicBezTo>
                    <a:pt x="7" y="18"/>
                    <a:pt x="3" y="15"/>
                    <a:pt x="3" y="10"/>
                  </a:cubicBezTo>
                  <a:cubicBezTo>
                    <a:pt x="3" y="6"/>
                    <a:pt x="7" y="2"/>
                    <a:pt x="11" y="2"/>
                  </a:cubicBezTo>
                  <a:cubicBezTo>
                    <a:pt x="15" y="2"/>
                    <a:pt x="19" y="6"/>
                    <a:pt x="19" y="10"/>
                  </a:cubicBezTo>
                  <a:cubicBezTo>
                    <a:pt x="19" y="15"/>
                    <a:pt x="15" y="18"/>
                    <a:pt x="1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Oval 192">
              <a:extLst>
                <a:ext uri="{FF2B5EF4-FFF2-40B4-BE49-F238E27FC236}">
                  <a16:creationId xmlns:a16="http://schemas.microsoft.com/office/drawing/2014/main" id="{1F70867B-858E-4B74-A7C4-58F45CD2D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6725" y="2409825"/>
              <a:ext cx="58738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193">
              <a:extLst>
                <a:ext uri="{FF2B5EF4-FFF2-40B4-BE49-F238E27FC236}">
                  <a16:creationId xmlns:a16="http://schemas.microsoft.com/office/drawing/2014/main" id="{40E99C26-2DFF-4827-913E-80D3A952A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3550" y="2405063"/>
              <a:ext cx="66675" cy="66675"/>
            </a:xfrm>
            <a:custGeom>
              <a:avLst/>
              <a:gdLst>
                <a:gd name="T0" fmla="*/ 7 w 15"/>
                <a:gd name="T1" fmla="*/ 0 h 15"/>
                <a:gd name="T2" fmla="*/ 0 w 15"/>
                <a:gd name="T3" fmla="*/ 7 h 15"/>
                <a:gd name="T4" fmla="*/ 7 w 15"/>
                <a:gd name="T5" fmla="*/ 15 h 15"/>
                <a:gd name="T6" fmla="*/ 15 w 15"/>
                <a:gd name="T7" fmla="*/ 7 h 15"/>
                <a:gd name="T8" fmla="*/ 7 w 15"/>
                <a:gd name="T9" fmla="*/ 0 h 15"/>
                <a:gd name="T10" fmla="*/ 7 w 15"/>
                <a:gd name="T11" fmla="*/ 13 h 15"/>
                <a:gd name="T12" fmla="*/ 2 w 15"/>
                <a:gd name="T13" fmla="*/ 7 h 15"/>
                <a:gd name="T14" fmla="*/ 7 w 15"/>
                <a:gd name="T15" fmla="*/ 2 h 15"/>
                <a:gd name="T16" fmla="*/ 13 w 15"/>
                <a:gd name="T17" fmla="*/ 7 h 15"/>
                <a:gd name="T18" fmla="*/ 7 w 15"/>
                <a:gd name="T1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11" y="15"/>
                    <a:pt x="15" y="11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  <a:moveTo>
                    <a:pt x="7" y="13"/>
                  </a:moveTo>
                  <a:cubicBezTo>
                    <a:pt x="4" y="13"/>
                    <a:pt x="2" y="10"/>
                    <a:pt x="2" y="7"/>
                  </a:cubicBezTo>
                  <a:cubicBezTo>
                    <a:pt x="2" y="4"/>
                    <a:pt x="4" y="2"/>
                    <a:pt x="7" y="2"/>
                  </a:cubicBezTo>
                  <a:cubicBezTo>
                    <a:pt x="10" y="2"/>
                    <a:pt x="13" y="4"/>
                    <a:pt x="13" y="7"/>
                  </a:cubicBezTo>
                  <a:cubicBezTo>
                    <a:pt x="13" y="10"/>
                    <a:pt x="10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Oval 194">
              <a:extLst>
                <a:ext uri="{FF2B5EF4-FFF2-40B4-BE49-F238E27FC236}">
                  <a16:creationId xmlns:a16="http://schemas.microsoft.com/office/drawing/2014/main" id="{DD7E9206-B4A7-43BD-9F09-19898098AB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3119438"/>
              <a:ext cx="71438" cy="698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195">
              <a:extLst>
                <a:ext uri="{FF2B5EF4-FFF2-40B4-BE49-F238E27FC236}">
                  <a16:creationId xmlns:a16="http://schemas.microsoft.com/office/drawing/2014/main" id="{3B29C20F-E8DA-44AF-8673-329E85D32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2500" y="3114675"/>
              <a:ext cx="80963" cy="79375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9 w 18"/>
                <a:gd name="T5" fmla="*/ 18 h 18"/>
                <a:gd name="T6" fmla="*/ 18 w 18"/>
                <a:gd name="T7" fmla="*/ 9 h 18"/>
                <a:gd name="T8" fmla="*/ 9 w 18"/>
                <a:gd name="T9" fmla="*/ 0 h 18"/>
                <a:gd name="T10" fmla="*/ 9 w 18"/>
                <a:gd name="T11" fmla="*/ 16 h 18"/>
                <a:gd name="T12" fmla="*/ 2 w 18"/>
                <a:gd name="T13" fmla="*/ 9 h 18"/>
                <a:gd name="T14" fmla="*/ 9 w 18"/>
                <a:gd name="T15" fmla="*/ 2 h 18"/>
                <a:gd name="T16" fmla="*/ 16 w 18"/>
                <a:gd name="T17" fmla="*/ 9 h 18"/>
                <a:gd name="T18" fmla="*/ 9 w 18"/>
                <a:gd name="T1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lose/>
                  <a:moveTo>
                    <a:pt x="9" y="16"/>
                  </a:moveTo>
                  <a:cubicBezTo>
                    <a:pt x="5" y="16"/>
                    <a:pt x="2" y="13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13" y="2"/>
                    <a:pt x="16" y="5"/>
                    <a:pt x="16" y="9"/>
                  </a:cubicBezTo>
                  <a:cubicBezTo>
                    <a:pt x="16" y="13"/>
                    <a:pt x="13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196">
              <a:extLst>
                <a:ext uri="{FF2B5EF4-FFF2-40B4-BE49-F238E27FC236}">
                  <a16:creationId xmlns:a16="http://schemas.microsoft.com/office/drawing/2014/main" id="{33A56855-8C1A-4CCE-BECE-CAA052A5F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8588" y="2870200"/>
              <a:ext cx="147638" cy="58738"/>
            </a:xfrm>
            <a:custGeom>
              <a:avLst/>
              <a:gdLst>
                <a:gd name="T0" fmla="*/ 29 w 33"/>
                <a:gd name="T1" fmla="*/ 0 h 13"/>
                <a:gd name="T2" fmla="*/ 3 w 33"/>
                <a:gd name="T3" fmla="*/ 0 h 13"/>
                <a:gd name="T4" fmla="*/ 0 w 33"/>
                <a:gd name="T5" fmla="*/ 4 h 13"/>
                <a:gd name="T6" fmla="*/ 0 w 33"/>
                <a:gd name="T7" fmla="*/ 9 h 13"/>
                <a:gd name="T8" fmla="*/ 3 w 33"/>
                <a:gd name="T9" fmla="*/ 13 h 13"/>
                <a:gd name="T10" fmla="*/ 29 w 33"/>
                <a:gd name="T11" fmla="*/ 13 h 13"/>
                <a:gd name="T12" fmla="*/ 33 w 33"/>
                <a:gd name="T13" fmla="*/ 9 h 13"/>
                <a:gd name="T14" fmla="*/ 33 w 33"/>
                <a:gd name="T15" fmla="*/ 4 h 13"/>
                <a:gd name="T16" fmla="*/ 29 w 33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13">
                  <a:moveTo>
                    <a:pt x="2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1"/>
                    <a:pt x="1" y="13"/>
                    <a:pt x="3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1" y="13"/>
                    <a:pt x="33" y="11"/>
                    <a:pt x="33" y="9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2"/>
                    <a:pt x="31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197">
              <a:extLst>
                <a:ext uri="{FF2B5EF4-FFF2-40B4-BE49-F238E27FC236}">
                  <a16:creationId xmlns:a16="http://schemas.microsoft.com/office/drawing/2014/main" id="{DCCC99C4-2A96-45AB-8EB8-3B2E97E7E6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00650" y="2867025"/>
              <a:ext cx="160338" cy="65088"/>
            </a:xfrm>
            <a:custGeom>
              <a:avLst/>
              <a:gdLst>
                <a:gd name="T0" fmla="*/ 31 w 36"/>
                <a:gd name="T1" fmla="*/ 0 h 15"/>
                <a:gd name="T2" fmla="*/ 5 w 36"/>
                <a:gd name="T3" fmla="*/ 0 h 15"/>
                <a:gd name="T4" fmla="*/ 0 w 36"/>
                <a:gd name="T5" fmla="*/ 5 h 15"/>
                <a:gd name="T6" fmla="*/ 0 w 36"/>
                <a:gd name="T7" fmla="*/ 10 h 15"/>
                <a:gd name="T8" fmla="*/ 5 w 36"/>
                <a:gd name="T9" fmla="*/ 15 h 15"/>
                <a:gd name="T10" fmla="*/ 31 w 36"/>
                <a:gd name="T11" fmla="*/ 15 h 15"/>
                <a:gd name="T12" fmla="*/ 36 w 36"/>
                <a:gd name="T13" fmla="*/ 10 h 15"/>
                <a:gd name="T14" fmla="*/ 36 w 36"/>
                <a:gd name="T15" fmla="*/ 5 h 15"/>
                <a:gd name="T16" fmla="*/ 31 w 36"/>
                <a:gd name="T17" fmla="*/ 0 h 15"/>
                <a:gd name="T18" fmla="*/ 33 w 36"/>
                <a:gd name="T19" fmla="*/ 10 h 15"/>
                <a:gd name="T20" fmla="*/ 31 w 36"/>
                <a:gd name="T21" fmla="*/ 12 h 15"/>
                <a:gd name="T22" fmla="*/ 5 w 36"/>
                <a:gd name="T23" fmla="*/ 12 h 15"/>
                <a:gd name="T24" fmla="*/ 3 w 36"/>
                <a:gd name="T25" fmla="*/ 10 h 15"/>
                <a:gd name="T26" fmla="*/ 3 w 36"/>
                <a:gd name="T27" fmla="*/ 5 h 15"/>
                <a:gd name="T28" fmla="*/ 5 w 36"/>
                <a:gd name="T29" fmla="*/ 2 h 15"/>
                <a:gd name="T30" fmla="*/ 31 w 36"/>
                <a:gd name="T31" fmla="*/ 2 h 15"/>
                <a:gd name="T32" fmla="*/ 33 w 36"/>
                <a:gd name="T33" fmla="*/ 5 h 15"/>
                <a:gd name="T34" fmla="*/ 33 w 36"/>
                <a:gd name="T35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15">
                  <a:moveTo>
                    <a:pt x="3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3"/>
                    <a:pt x="2" y="15"/>
                    <a:pt x="5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4" y="15"/>
                    <a:pt x="36" y="13"/>
                    <a:pt x="36" y="10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2"/>
                    <a:pt x="34" y="0"/>
                    <a:pt x="31" y="0"/>
                  </a:cubicBezTo>
                  <a:close/>
                  <a:moveTo>
                    <a:pt x="33" y="10"/>
                  </a:moveTo>
                  <a:cubicBezTo>
                    <a:pt x="33" y="11"/>
                    <a:pt x="32" y="12"/>
                    <a:pt x="31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2"/>
                    <a:pt x="3" y="11"/>
                    <a:pt x="3" y="10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4" y="2"/>
                    <a:pt x="5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5"/>
                  </a:cubicBezTo>
                  <a:lnTo>
                    <a:pt x="33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198">
              <a:extLst>
                <a:ext uri="{FF2B5EF4-FFF2-40B4-BE49-F238E27FC236}">
                  <a16:creationId xmlns:a16="http://schemas.microsoft.com/office/drawing/2014/main" id="{4C182514-E147-4AB7-812B-6069431DB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700" y="1533525"/>
              <a:ext cx="120650" cy="39688"/>
            </a:xfrm>
            <a:custGeom>
              <a:avLst/>
              <a:gdLst>
                <a:gd name="T0" fmla="*/ 25 w 27"/>
                <a:gd name="T1" fmla="*/ 0 h 9"/>
                <a:gd name="T2" fmla="*/ 2 w 27"/>
                <a:gd name="T3" fmla="*/ 0 h 9"/>
                <a:gd name="T4" fmla="*/ 0 w 27"/>
                <a:gd name="T5" fmla="*/ 2 h 9"/>
                <a:gd name="T6" fmla="*/ 0 w 27"/>
                <a:gd name="T7" fmla="*/ 7 h 9"/>
                <a:gd name="T8" fmla="*/ 2 w 27"/>
                <a:gd name="T9" fmla="*/ 9 h 9"/>
                <a:gd name="T10" fmla="*/ 25 w 27"/>
                <a:gd name="T11" fmla="*/ 9 h 9"/>
                <a:gd name="T12" fmla="*/ 27 w 27"/>
                <a:gd name="T13" fmla="*/ 7 h 9"/>
                <a:gd name="T14" fmla="*/ 27 w 27"/>
                <a:gd name="T15" fmla="*/ 2 h 9"/>
                <a:gd name="T16" fmla="*/ 25 w 27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9">
                  <a:moveTo>
                    <a:pt x="2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1" y="9"/>
                    <a:pt x="2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9"/>
                    <a:pt x="27" y="8"/>
                    <a:pt x="27" y="7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1"/>
                    <a:pt x="26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199">
              <a:extLst>
                <a:ext uri="{FF2B5EF4-FFF2-40B4-BE49-F238E27FC236}">
                  <a16:creationId xmlns:a16="http://schemas.microsoft.com/office/drawing/2014/main" id="{70C9CEFB-8A89-4FA3-B6D4-D2CBEBFC08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9938" y="1528763"/>
              <a:ext cx="134938" cy="52388"/>
            </a:xfrm>
            <a:custGeom>
              <a:avLst/>
              <a:gdLst>
                <a:gd name="T0" fmla="*/ 26 w 30"/>
                <a:gd name="T1" fmla="*/ 0 h 12"/>
                <a:gd name="T2" fmla="*/ 3 w 30"/>
                <a:gd name="T3" fmla="*/ 0 h 12"/>
                <a:gd name="T4" fmla="*/ 0 w 30"/>
                <a:gd name="T5" fmla="*/ 3 h 12"/>
                <a:gd name="T6" fmla="*/ 0 w 30"/>
                <a:gd name="T7" fmla="*/ 8 h 12"/>
                <a:gd name="T8" fmla="*/ 3 w 30"/>
                <a:gd name="T9" fmla="*/ 12 h 12"/>
                <a:gd name="T10" fmla="*/ 26 w 30"/>
                <a:gd name="T11" fmla="*/ 12 h 12"/>
                <a:gd name="T12" fmla="*/ 30 w 30"/>
                <a:gd name="T13" fmla="*/ 8 h 12"/>
                <a:gd name="T14" fmla="*/ 30 w 30"/>
                <a:gd name="T15" fmla="*/ 3 h 12"/>
                <a:gd name="T16" fmla="*/ 26 w 30"/>
                <a:gd name="T17" fmla="*/ 0 h 12"/>
                <a:gd name="T18" fmla="*/ 27 w 30"/>
                <a:gd name="T19" fmla="*/ 8 h 12"/>
                <a:gd name="T20" fmla="*/ 26 w 30"/>
                <a:gd name="T21" fmla="*/ 9 h 12"/>
                <a:gd name="T22" fmla="*/ 3 w 30"/>
                <a:gd name="T23" fmla="*/ 9 h 12"/>
                <a:gd name="T24" fmla="*/ 2 w 30"/>
                <a:gd name="T25" fmla="*/ 8 h 12"/>
                <a:gd name="T26" fmla="*/ 2 w 30"/>
                <a:gd name="T27" fmla="*/ 3 h 12"/>
                <a:gd name="T28" fmla="*/ 3 w 30"/>
                <a:gd name="T29" fmla="*/ 2 h 12"/>
                <a:gd name="T30" fmla="*/ 26 w 30"/>
                <a:gd name="T31" fmla="*/ 2 h 12"/>
                <a:gd name="T32" fmla="*/ 27 w 30"/>
                <a:gd name="T33" fmla="*/ 3 h 12"/>
                <a:gd name="T34" fmla="*/ 27 w 30"/>
                <a:gd name="T35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12">
                  <a:moveTo>
                    <a:pt x="2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1" y="12"/>
                    <a:pt x="3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8" y="12"/>
                    <a:pt x="30" y="10"/>
                    <a:pt x="30" y="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1"/>
                    <a:pt x="28" y="0"/>
                    <a:pt x="26" y="0"/>
                  </a:cubicBezTo>
                  <a:close/>
                  <a:moveTo>
                    <a:pt x="27" y="8"/>
                  </a:moveTo>
                  <a:cubicBezTo>
                    <a:pt x="27" y="9"/>
                    <a:pt x="27" y="9"/>
                    <a:pt x="26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7" y="2"/>
                    <a:pt x="27" y="3"/>
                    <a:pt x="27" y="3"/>
                  </a:cubicBezTo>
                  <a:lnTo>
                    <a:pt x="27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Oval 200">
              <a:extLst>
                <a:ext uri="{FF2B5EF4-FFF2-40B4-BE49-F238E27FC236}">
                  <a16:creationId xmlns:a16="http://schemas.microsoft.com/office/drawing/2014/main" id="{209F1649-EFDC-4E0E-A1CC-4DD25C776B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0900" y="2644775"/>
              <a:ext cx="111125" cy="11112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201">
              <a:extLst>
                <a:ext uri="{FF2B5EF4-FFF2-40B4-BE49-F238E27FC236}">
                  <a16:creationId xmlns:a16="http://schemas.microsoft.com/office/drawing/2014/main" id="{D7C14D9F-A9BE-4BE9-BDF5-F0D35DF74D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21375" y="2635250"/>
              <a:ext cx="130175" cy="128588"/>
            </a:xfrm>
            <a:custGeom>
              <a:avLst/>
              <a:gdLst>
                <a:gd name="T0" fmla="*/ 15 w 29"/>
                <a:gd name="T1" fmla="*/ 0 h 29"/>
                <a:gd name="T2" fmla="*/ 0 w 29"/>
                <a:gd name="T3" fmla="*/ 15 h 29"/>
                <a:gd name="T4" fmla="*/ 15 w 29"/>
                <a:gd name="T5" fmla="*/ 29 h 29"/>
                <a:gd name="T6" fmla="*/ 29 w 29"/>
                <a:gd name="T7" fmla="*/ 15 h 29"/>
                <a:gd name="T8" fmla="*/ 15 w 29"/>
                <a:gd name="T9" fmla="*/ 0 h 29"/>
                <a:gd name="T10" fmla="*/ 15 w 29"/>
                <a:gd name="T11" fmla="*/ 25 h 29"/>
                <a:gd name="T12" fmla="*/ 5 w 29"/>
                <a:gd name="T13" fmla="*/ 15 h 29"/>
                <a:gd name="T14" fmla="*/ 15 w 29"/>
                <a:gd name="T15" fmla="*/ 5 h 29"/>
                <a:gd name="T16" fmla="*/ 25 w 29"/>
                <a:gd name="T17" fmla="*/ 15 h 29"/>
                <a:gd name="T18" fmla="*/ 15 w 29"/>
                <a:gd name="T19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23"/>
                    <a:pt x="6" y="29"/>
                    <a:pt x="15" y="29"/>
                  </a:cubicBezTo>
                  <a:cubicBezTo>
                    <a:pt x="23" y="29"/>
                    <a:pt x="29" y="23"/>
                    <a:pt x="29" y="15"/>
                  </a:cubicBezTo>
                  <a:cubicBezTo>
                    <a:pt x="29" y="7"/>
                    <a:pt x="23" y="0"/>
                    <a:pt x="15" y="0"/>
                  </a:cubicBezTo>
                  <a:close/>
                  <a:moveTo>
                    <a:pt x="15" y="25"/>
                  </a:moveTo>
                  <a:cubicBezTo>
                    <a:pt x="9" y="25"/>
                    <a:pt x="5" y="20"/>
                    <a:pt x="5" y="15"/>
                  </a:cubicBezTo>
                  <a:cubicBezTo>
                    <a:pt x="5" y="9"/>
                    <a:pt x="9" y="5"/>
                    <a:pt x="15" y="5"/>
                  </a:cubicBezTo>
                  <a:cubicBezTo>
                    <a:pt x="20" y="5"/>
                    <a:pt x="25" y="9"/>
                    <a:pt x="25" y="15"/>
                  </a:cubicBezTo>
                  <a:cubicBezTo>
                    <a:pt x="25" y="20"/>
                    <a:pt x="20" y="25"/>
                    <a:pt x="15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Oval 202">
              <a:extLst>
                <a:ext uri="{FF2B5EF4-FFF2-40B4-BE49-F238E27FC236}">
                  <a16:creationId xmlns:a16="http://schemas.microsoft.com/office/drawing/2014/main" id="{5C88F0D0-F2F2-4C4D-8AD7-1EA17C6C0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2671763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203">
              <a:extLst>
                <a:ext uri="{FF2B5EF4-FFF2-40B4-BE49-F238E27FC236}">
                  <a16:creationId xmlns:a16="http://schemas.microsoft.com/office/drawing/2014/main" id="{28922D3D-527C-40A2-9C2A-AF53E311D9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21350" y="2662238"/>
              <a:ext cx="57150" cy="57150"/>
            </a:xfrm>
            <a:custGeom>
              <a:avLst/>
              <a:gdLst>
                <a:gd name="T0" fmla="*/ 6 w 13"/>
                <a:gd name="T1" fmla="*/ 0 h 13"/>
                <a:gd name="T2" fmla="*/ 0 w 13"/>
                <a:gd name="T3" fmla="*/ 7 h 13"/>
                <a:gd name="T4" fmla="*/ 6 w 13"/>
                <a:gd name="T5" fmla="*/ 13 h 13"/>
                <a:gd name="T6" fmla="*/ 13 w 13"/>
                <a:gd name="T7" fmla="*/ 7 h 13"/>
                <a:gd name="T8" fmla="*/ 6 w 13"/>
                <a:gd name="T9" fmla="*/ 0 h 13"/>
                <a:gd name="T10" fmla="*/ 6 w 13"/>
                <a:gd name="T11" fmla="*/ 10 h 13"/>
                <a:gd name="T12" fmla="*/ 3 w 13"/>
                <a:gd name="T13" fmla="*/ 7 h 13"/>
                <a:gd name="T14" fmla="*/ 6 w 13"/>
                <a:gd name="T15" fmla="*/ 3 h 13"/>
                <a:gd name="T16" fmla="*/ 10 w 13"/>
                <a:gd name="T17" fmla="*/ 7 h 13"/>
                <a:gd name="T18" fmla="*/ 6 w 13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10" y="13"/>
                    <a:pt x="13" y="10"/>
                    <a:pt x="13" y="7"/>
                  </a:cubicBezTo>
                  <a:cubicBezTo>
                    <a:pt x="13" y="3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4" y="10"/>
                    <a:pt x="3" y="9"/>
                    <a:pt x="3" y="7"/>
                  </a:cubicBezTo>
                  <a:cubicBezTo>
                    <a:pt x="3" y="5"/>
                    <a:pt x="4" y="3"/>
                    <a:pt x="6" y="3"/>
                  </a:cubicBezTo>
                  <a:cubicBezTo>
                    <a:pt x="8" y="3"/>
                    <a:pt x="10" y="5"/>
                    <a:pt x="10" y="7"/>
                  </a:cubicBezTo>
                  <a:cubicBezTo>
                    <a:pt x="10" y="9"/>
                    <a:pt x="8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204">
              <a:extLst>
                <a:ext uri="{FF2B5EF4-FFF2-40B4-BE49-F238E27FC236}">
                  <a16:creationId xmlns:a16="http://schemas.microsoft.com/office/drawing/2014/main" id="{D4E61583-7829-47AC-9602-B5E5CA777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2609850"/>
              <a:ext cx="1550988" cy="257175"/>
            </a:xfrm>
            <a:custGeom>
              <a:avLst/>
              <a:gdLst>
                <a:gd name="T0" fmla="*/ 256 w 348"/>
                <a:gd name="T1" fmla="*/ 11 h 58"/>
                <a:gd name="T2" fmla="*/ 256 w 348"/>
                <a:gd name="T3" fmla="*/ 25 h 58"/>
                <a:gd name="T4" fmla="*/ 238 w 348"/>
                <a:gd name="T5" fmla="*/ 43 h 58"/>
                <a:gd name="T6" fmla="*/ 11 w 348"/>
                <a:gd name="T7" fmla="*/ 43 h 58"/>
                <a:gd name="T8" fmla="*/ 0 w 348"/>
                <a:gd name="T9" fmla="*/ 54 h 58"/>
                <a:gd name="T10" fmla="*/ 0 w 348"/>
                <a:gd name="T11" fmla="*/ 58 h 58"/>
                <a:gd name="T12" fmla="*/ 3 w 348"/>
                <a:gd name="T13" fmla="*/ 58 h 58"/>
                <a:gd name="T14" fmla="*/ 3 w 348"/>
                <a:gd name="T15" fmla="*/ 54 h 58"/>
                <a:gd name="T16" fmla="*/ 11 w 348"/>
                <a:gd name="T17" fmla="*/ 46 h 58"/>
                <a:gd name="T18" fmla="*/ 238 w 348"/>
                <a:gd name="T19" fmla="*/ 46 h 58"/>
                <a:gd name="T20" fmla="*/ 259 w 348"/>
                <a:gd name="T21" fmla="*/ 25 h 58"/>
                <a:gd name="T22" fmla="*/ 259 w 348"/>
                <a:gd name="T23" fmla="*/ 11 h 58"/>
                <a:gd name="T24" fmla="*/ 267 w 348"/>
                <a:gd name="T25" fmla="*/ 3 h 58"/>
                <a:gd name="T26" fmla="*/ 348 w 348"/>
                <a:gd name="T27" fmla="*/ 3 h 58"/>
                <a:gd name="T28" fmla="*/ 348 w 348"/>
                <a:gd name="T29" fmla="*/ 0 h 58"/>
                <a:gd name="T30" fmla="*/ 267 w 348"/>
                <a:gd name="T31" fmla="*/ 0 h 58"/>
                <a:gd name="T32" fmla="*/ 256 w 348"/>
                <a:gd name="T33" fmla="*/ 1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8" h="58">
                  <a:moveTo>
                    <a:pt x="256" y="11"/>
                  </a:moveTo>
                  <a:cubicBezTo>
                    <a:pt x="256" y="25"/>
                    <a:pt x="256" y="25"/>
                    <a:pt x="256" y="25"/>
                  </a:cubicBezTo>
                  <a:cubicBezTo>
                    <a:pt x="256" y="35"/>
                    <a:pt x="248" y="43"/>
                    <a:pt x="238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5" y="43"/>
                    <a:pt x="0" y="48"/>
                    <a:pt x="0" y="54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49"/>
                    <a:pt x="6" y="46"/>
                    <a:pt x="11" y="46"/>
                  </a:cubicBezTo>
                  <a:cubicBezTo>
                    <a:pt x="238" y="46"/>
                    <a:pt x="238" y="46"/>
                    <a:pt x="238" y="46"/>
                  </a:cubicBezTo>
                  <a:cubicBezTo>
                    <a:pt x="249" y="46"/>
                    <a:pt x="259" y="37"/>
                    <a:pt x="259" y="25"/>
                  </a:cubicBezTo>
                  <a:cubicBezTo>
                    <a:pt x="259" y="11"/>
                    <a:pt x="259" y="11"/>
                    <a:pt x="259" y="11"/>
                  </a:cubicBezTo>
                  <a:cubicBezTo>
                    <a:pt x="259" y="6"/>
                    <a:pt x="262" y="3"/>
                    <a:pt x="267" y="3"/>
                  </a:cubicBezTo>
                  <a:cubicBezTo>
                    <a:pt x="348" y="3"/>
                    <a:pt x="348" y="3"/>
                    <a:pt x="348" y="3"/>
                  </a:cubicBezTo>
                  <a:cubicBezTo>
                    <a:pt x="348" y="0"/>
                    <a:pt x="348" y="0"/>
                    <a:pt x="348" y="0"/>
                  </a:cubicBezTo>
                  <a:cubicBezTo>
                    <a:pt x="267" y="0"/>
                    <a:pt x="267" y="0"/>
                    <a:pt x="267" y="0"/>
                  </a:cubicBezTo>
                  <a:cubicBezTo>
                    <a:pt x="261" y="0"/>
                    <a:pt x="256" y="5"/>
                    <a:pt x="256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Oval 206">
              <a:extLst>
                <a:ext uri="{FF2B5EF4-FFF2-40B4-BE49-F238E27FC236}">
                  <a16:creationId xmlns:a16="http://schemas.microsoft.com/office/drawing/2014/main" id="{41F14477-6B83-469D-A533-9B1471725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1800" y="2570163"/>
              <a:ext cx="88900" cy="8731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207">
              <a:extLst>
                <a:ext uri="{FF2B5EF4-FFF2-40B4-BE49-F238E27FC236}">
                  <a16:creationId xmlns:a16="http://schemas.microsoft.com/office/drawing/2014/main" id="{23D4A685-A560-4B94-89E5-AD6B6BC3CA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7038" y="2565400"/>
              <a:ext cx="98425" cy="96838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20 h 22"/>
                <a:gd name="T12" fmla="*/ 2 w 22"/>
                <a:gd name="T13" fmla="*/ 11 h 22"/>
                <a:gd name="T14" fmla="*/ 11 w 22"/>
                <a:gd name="T15" fmla="*/ 2 h 22"/>
                <a:gd name="T16" fmla="*/ 20 w 22"/>
                <a:gd name="T17" fmla="*/ 11 h 22"/>
                <a:gd name="T18" fmla="*/ 11 w 22"/>
                <a:gd name="T19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20"/>
                  </a:moveTo>
                  <a:cubicBezTo>
                    <a:pt x="6" y="20"/>
                    <a:pt x="2" y="16"/>
                    <a:pt x="2" y="11"/>
                  </a:cubicBezTo>
                  <a:cubicBezTo>
                    <a:pt x="2" y="6"/>
                    <a:pt x="6" y="2"/>
                    <a:pt x="11" y="2"/>
                  </a:cubicBezTo>
                  <a:cubicBezTo>
                    <a:pt x="16" y="2"/>
                    <a:pt x="20" y="6"/>
                    <a:pt x="20" y="11"/>
                  </a:cubicBezTo>
                  <a:cubicBezTo>
                    <a:pt x="20" y="16"/>
                    <a:pt x="16" y="20"/>
                    <a:pt x="1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208">
              <a:extLst>
                <a:ext uri="{FF2B5EF4-FFF2-40B4-BE49-F238E27FC236}">
                  <a16:creationId xmlns:a16="http://schemas.microsoft.com/office/drawing/2014/main" id="{286A1B66-C3F8-4C4E-8B14-EAAD1F976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31750"/>
              <a:ext cx="369888" cy="1846263"/>
            </a:xfrm>
            <a:custGeom>
              <a:avLst/>
              <a:gdLst>
                <a:gd name="T0" fmla="*/ 46 w 83"/>
                <a:gd name="T1" fmla="*/ 406 h 417"/>
                <a:gd name="T2" fmla="*/ 46 w 83"/>
                <a:gd name="T3" fmla="*/ 144 h 417"/>
                <a:gd name="T4" fmla="*/ 26 w 83"/>
                <a:gd name="T5" fmla="*/ 124 h 417"/>
                <a:gd name="T6" fmla="*/ 11 w 83"/>
                <a:gd name="T7" fmla="*/ 124 h 417"/>
                <a:gd name="T8" fmla="*/ 3 w 83"/>
                <a:gd name="T9" fmla="*/ 116 h 417"/>
                <a:gd name="T10" fmla="*/ 3 w 83"/>
                <a:gd name="T11" fmla="*/ 0 h 417"/>
                <a:gd name="T12" fmla="*/ 0 w 83"/>
                <a:gd name="T13" fmla="*/ 0 h 417"/>
                <a:gd name="T14" fmla="*/ 0 w 83"/>
                <a:gd name="T15" fmla="*/ 116 h 417"/>
                <a:gd name="T16" fmla="*/ 11 w 83"/>
                <a:gd name="T17" fmla="*/ 127 h 417"/>
                <a:gd name="T18" fmla="*/ 26 w 83"/>
                <a:gd name="T19" fmla="*/ 127 h 417"/>
                <a:gd name="T20" fmla="*/ 43 w 83"/>
                <a:gd name="T21" fmla="*/ 144 h 417"/>
                <a:gd name="T22" fmla="*/ 43 w 83"/>
                <a:gd name="T23" fmla="*/ 406 h 417"/>
                <a:gd name="T24" fmla="*/ 54 w 83"/>
                <a:gd name="T25" fmla="*/ 417 h 417"/>
                <a:gd name="T26" fmla="*/ 83 w 83"/>
                <a:gd name="T27" fmla="*/ 417 h 417"/>
                <a:gd name="T28" fmla="*/ 83 w 83"/>
                <a:gd name="T29" fmla="*/ 414 h 417"/>
                <a:gd name="T30" fmla="*/ 54 w 83"/>
                <a:gd name="T31" fmla="*/ 414 h 417"/>
                <a:gd name="T32" fmla="*/ 46 w 83"/>
                <a:gd name="T33" fmla="*/ 406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417">
                  <a:moveTo>
                    <a:pt x="46" y="406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46" y="133"/>
                    <a:pt x="37" y="124"/>
                    <a:pt x="26" y="124"/>
                  </a:cubicBezTo>
                  <a:cubicBezTo>
                    <a:pt x="11" y="124"/>
                    <a:pt x="11" y="124"/>
                    <a:pt x="11" y="124"/>
                  </a:cubicBezTo>
                  <a:cubicBezTo>
                    <a:pt x="6" y="124"/>
                    <a:pt x="3" y="120"/>
                    <a:pt x="3" y="11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2"/>
                    <a:pt x="5" y="127"/>
                    <a:pt x="11" y="127"/>
                  </a:cubicBezTo>
                  <a:cubicBezTo>
                    <a:pt x="26" y="127"/>
                    <a:pt x="26" y="127"/>
                    <a:pt x="26" y="127"/>
                  </a:cubicBezTo>
                  <a:cubicBezTo>
                    <a:pt x="35" y="127"/>
                    <a:pt x="43" y="134"/>
                    <a:pt x="43" y="144"/>
                  </a:cubicBezTo>
                  <a:cubicBezTo>
                    <a:pt x="43" y="406"/>
                    <a:pt x="43" y="406"/>
                    <a:pt x="43" y="406"/>
                  </a:cubicBezTo>
                  <a:cubicBezTo>
                    <a:pt x="43" y="412"/>
                    <a:pt x="48" y="417"/>
                    <a:pt x="54" y="417"/>
                  </a:cubicBezTo>
                  <a:cubicBezTo>
                    <a:pt x="83" y="417"/>
                    <a:pt x="83" y="417"/>
                    <a:pt x="83" y="417"/>
                  </a:cubicBezTo>
                  <a:cubicBezTo>
                    <a:pt x="83" y="414"/>
                    <a:pt x="83" y="414"/>
                    <a:pt x="83" y="414"/>
                  </a:cubicBezTo>
                  <a:cubicBezTo>
                    <a:pt x="54" y="414"/>
                    <a:pt x="54" y="414"/>
                    <a:pt x="54" y="414"/>
                  </a:cubicBezTo>
                  <a:cubicBezTo>
                    <a:pt x="49" y="414"/>
                    <a:pt x="46" y="410"/>
                    <a:pt x="46" y="4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Oval 209">
              <a:extLst>
                <a:ext uri="{FF2B5EF4-FFF2-40B4-BE49-F238E27FC236}">
                  <a16:creationId xmlns:a16="http://schemas.microsoft.com/office/drawing/2014/main" id="{A7C416A9-FDAD-4B0A-8FC3-0B90D47B2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225" y="4763"/>
              <a:ext cx="57150" cy="523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210">
              <a:extLst>
                <a:ext uri="{FF2B5EF4-FFF2-40B4-BE49-F238E27FC236}">
                  <a16:creationId xmlns:a16="http://schemas.microsoft.com/office/drawing/2014/main" id="{85D7BEE3-5CF9-45CF-9724-747BD3F922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51463" y="0"/>
              <a:ext cx="66675" cy="66675"/>
            </a:xfrm>
            <a:custGeom>
              <a:avLst/>
              <a:gdLst>
                <a:gd name="T0" fmla="*/ 7 w 15"/>
                <a:gd name="T1" fmla="*/ 0 h 15"/>
                <a:gd name="T2" fmla="*/ 0 w 15"/>
                <a:gd name="T3" fmla="*/ 7 h 15"/>
                <a:gd name="T4" fmla="*/ 7 w 15"/>
                <a:gd name="T5" fmla="*/ 15 h 15"/>
                <a:gd name="T6" fmla="*/ 15 w 15"/>
                <a:gd name="T7" fmla="*/ 7 h 15"/>
                <a:gd name="T8" fmla="*/ 7 w 15"/>
                <a:gd name="T9" fmla="*/ 0 h 15"/>
                <a:gd name="T10" fmla="*/ 7 w 15"/>
                <a:gd name="T11" fmla="*/ 12 h 15"/>
                <a:gd name="T12" fmla="*/ 2 w 15"/>
                <a:gd name="T13" fmla="*/ 7 h 15"/>
                <a:gd name="T14" fmla="*/ 7 w 15"/>
                <a:gd name="T15" fmla="*/ 2 h 15"/>
                <a:gd name="T16" fmla="*/ 13 w 15"/>
                <a:gd name="T17" fmla="*/ 7 h 15"/>
                <a:gd name="T18" fmla="*/ 7 w 15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11" y="15"/>
                    <a:pt x="15" y="11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5" y="12"/>
                    <a:pt x="2" y="10"/>
                    <a:pt x="2" y="7"/>
                  </a:cubicBezTo>
                  <a:cubicBezTo>
                    <a:pt x="2" y="4"/>
                    <a:pt x="5" y="2"/>
                    <a:pt x="7" y="2"/>
                  </a:cubicBezTo>
                  <a:cubicBezTo>
                    <a:pt x="10" y="2"/>
                    <a:pt x="13" y="4"/>
                    <a:pt x="13" y="7"/>
                  </a:cubicBezTo>
                  <a:cubicBezTo>
                    <a:pt x="13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Oval 211">
              <a:extLst>
                <a:ext uri="{FF2B5EF4-FFF2-40B4-BE49-F238E27FC236}">
                  <a16:creationId xmlns:a16="http://schemas.microsoft.com/office/drawing/2014/main" id="{058364DF-020A-4687-8D72-C7284EA96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1350" y="1843088"/>
              <a:ext cx="53975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212">
              <a:extLst>
                <a:ext uri="{FF2B5EF4-FFF2-40B4-BE49-F238E27FC236}">
                  <a16:creationId xmlns:a16="http://schemas.microsoft.com/office/drawing/2014/main" id="{7C977700-EC1A-447C-8B8B-01097F41DE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1825" y="1838325"/>
              <a:ext cx="71438" cy="66675"/>
            </a:xfrm>
            <a:custGeom>
              <a:avLst/>
              <a:gdLst>
                <a:gd name="T0" fmla="*/ 8 w 16"/>
                <a:gd name="T1" fmla="*/ 0 h 15"/>
                <a:gd name="T2" fmla="*/ 0 w 16"/>
                <a:gd name="T3" fmla="*/ 7 h 15"/>
                <a:gd name="T4" fmla="*/ 8 w 16"/>
                <a:gd name="T5" fmla="*/ 15 h 15"/>
                <a:gd name="T6" fmla="*/ 16 w 16"/>
                <a:gd name="T7" fmla="*/ 7 h 15"/>
                <a:gd name="T8" fmla="*/ 8 w 16"/>
                <a:gd name="T9" fmla="*/ 0 h 15"/>
                <a:gd name="T10" fmla="*/ 8 w 16"/>
                <a:gd name="T11" fmla="*/ 12 h 15"/>
                <a:gd name="T12" fmla="*/ 3 w 16"/>
                <a:gd name="T13" fmla="*/ 7 h 15"/>
                <a:gd name="T14" fmla="*/ 8 w 16"/>
                <a:gd name="T15" fmla="*/ 3 h 15"/>
                <a:gd name="T16" fmla="*/ 13 w 16"/>
                <a:gd name="T17" fmla="*/ 7 h 15"/>
                <a:gd name="T18" fmla="*/ 8 w 16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2"/>
                    <a:pt x="4" y="15"/>
                    <a:pt x="8" y="15"/>
                  </a:cubicBezTo>
                  <a:cubicBezTo>
                    <a:pt x="12" y="15"/>
                    <a:pt x="16" y="12"/>
                    <a:pt x="16" y="7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7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1" y="3"/>
                    <a:pt x="13" y="5"/>
                    <a:pt x="13" y="7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213">
              <a:extLst>
                <a:ext uri="{FF2B5EF4-FFF2-40B4-BE49-F238E27FC236}">
                  <a16:creationId xmlns:a16="http://schemas.microsoft.com/office/drawing/2014/main" id="{75360E62-69A3-4A55-9BBE-1C22652DD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3149600"/>
              <a:ext cx="1166813" cy="1182688"/>
            </a:xfrm>
            <a:custGeom>
              <a:avLst/>
              <a:gdLst>
                <a:gd name="T0" fmla="*/ 252 w 262"/>
                <a:gd name="T1" fmla="*/ 164 h 267"/>
                <a:gd name="T2" fmla="*/ 248 w 262"/>
                <a:gd name="T3" fmla="*/ 164 h 267"/>
                <a:gd name="T4" fmla="*/ 237 w 262"/>
                <a:gd name="T5" fmla="*/ 175 h 267"/>
                <a:gd name="T6" fmla="*/ 237 w 262"/>
                <a:gd name="T7" fmla="*/ 198 h 267"/>
                <a:gd name="T8" fmla="*/ 234 w 262"/>
                <a:gd name="T9" fmla="*/ 202 h 267"/>
                <a:gd name="T10" fmla="*/ 172 w 262"/>
                <a:gd name="T11" fmla="*/ 202 h 267"/>
                <a:gd name="T12" fmla="*/ 168 w 262"/>
                <a:gd name="T13" fmla="*/ 198 h 267"/>
                <a:gd name="T14" fmla="*/ 168 w 262"/>
                <a:gd name="T15" fmla="*/ 63 h 267"/>
                <a:gd name="T16" fmla="*/ 172 w 262"/>
                <a:gd name="T17" fmla="*/ 59 h 267"/>
                <a:gd name="T18" fmla="*/ 202 w 262"/>
                <a:gd name="T19" fmla="*/ 59 h 267"/>
                <a:gd name="T20" fmla="*/ 213 w 262"/>
                <a:gd name="T21" fmla="*/ 49 h 267"/>
                <a:gd name="T22" fmla="*/ 213 w 262"/>
                <a:gd name="T23" fmla="*/ 11 h 267"/>
                <a:gd name="T24" fmla="*/ 202 w 262"/>
                <a:gd name="T25" fmla="*/ 0 h 267"/>
                <a:gd name="T26" fmla="*/ 130 w 262"/>
                <a:gd name="T27" fmla="*/ 0 h 267"/>
                <a:gd name="T28" fmla="*/ 119 w 262"/>
                <a:gd name="T29" fmla="*/ 11 h 267"/>
                <a:gd name="T30" fmla="*/ 119 w 262"/>
                <a:gd name="T31" fmla="*/ 122 h 267"/>
                <a:gd name="T32" fmla="*/ 115 w 262"/>
                <a:gd name="T33" fmla="*/ 126 h 267"/>
                <a:gd name="T34" fmla="*/ 67 w 262"/>
                <a:gd name="T35" fmla="*/ 126 h 267"/>
                <a:gd name="T36" fmla="*/ 64 w 262"/>
                <a:gd name="T37" fmla="*/ 122 h 267"/>
                <a:gd name="T38" fmla="*/ 64 w 262"/>
                <a:gd name="T39" fmla="*/ 82 h 267"/>
                <a:gd name="T40" fmla="*/ 53 w 262"/>
                <a:gd name="T41" fmla="*/ 72 h 267"/>
                <a:gd name="T42" fmla="*/ 0 w 262"/>
                <a:gd name="T43" fmla="*/ 72 h 267"/>
                <a:gd name="T44" fmla="*/ 0 w 262"/>
                <a:gd name="T45" fmla="*/ 74 h 267"/>
                <a:gd name="T46" fmla="*/ 53 w 262"/>
                <a:gd name="T47" fmla="*/ 74 h 267"/>
                <a:gd name="T48" fmla="*/ 62 w 262"/>
                <a:gd name="T49" fmla="*/ 82 h 267"/>
                <a:gd name="T50" fmla="*/ 62 w 262"/>
                <a:gd name="T51" fmla="*/ 122 h 267"/>
                <a:gd name="T52" fmla="*/ 67 w 262"/>
                <a:gd name="T53" fmla="*/ 128 h 267"/>
                <a:gd name="T54" fmla="*/ 115 w 262"/>
                <a:gd name="T55" fmla="*/ 128 h 267"/>
                <a:gd name="T56" fmla="*/ 121 w 262"/>
                <a:gd name="T57" fmla="*/ 122 h 267"/>
                <a:gd name="T58" fmla="*/ 121 w 262"/>
                <a:gd name="T59" fmla="*/ 11 h 267"/>
                <a:gd name="T60" fmla="*/ 130 w 262"/>
                <a:gd name="T61" fmla="*/ 2 h 267"/>
                <a:gd name="T62" fmla="*/ 202 w 262"/>
                <a:gd name="T63" fmla="*/ 2 h 267"/>
                <a:gd name="T64" fmla="*/ 211 w 262"/>
                <a:gd name="T65" fmla="*/ 11 h 267"/>
                <a:gd name="T66" fmla="*/ 211 w 262"/>
                <a:gd name="T67" fmla="*/ 49 h 267"/>
                <a:gd name="T68" fmla="*/ 202 w 262"/>
                <a:gd name="T69" fmla="*/ 57 h 267"/>
                <a:gd name="T70" fmla="*/ 172 w 262"/>
                <a:gd name="T71" fmla="*/ 57 h 267"/>
                <a:gd name="T72" fmla="*/ 166 w 262"/>
                <a:gd name="T73" fmla="*/ 63 h 267"/>
                <a:gd name="T74" fmla="*/ 166 w 262"/>
                <a:gd name="T75" fmla="*/ 198 h 267"/>
                <a:gd name="T76" fmla="*/ 172 w 262"/>
                <a:gd name="T77" fmla="*/ 204 h 267"/>
                <a:gd name="T78" fmla="*/ 234 w 262"/>
                <a:gd name="T79" fmla="*/ 204 h 267"/>
                <a:gd name="T80" fmla="*/ 239 w 262"/>
                <a:gd name="T81" fmla="*/ 198 h 267"/>
                <a:gd name="T82" fmla="*/ 239 w 262"/>
                <a:gd name="T83" fmla="*/ 175 h 267"/>
                <a:gd name="T84" fmla="*/ 248 w 262"/>
                <a:gd name="T85" fmla="*/ 166 h 267"/>
                <a:gd name="T86" fmla="*/ 252 w 262"/>
                <a:gd name="T87" fmla="*/ 166 h 267"/>
                <a:gd name="T88" fmla="*/ 260 w 262"/>
                <a:gd name="T89" fmla="*/ 175 h 267"/>
                <a:gd name="T90" fmla="*/ 260 w 262"/>
                <a:gd name="T91" fmla="*/ 267 h 267"/>
                <a:gd name="T92" fmla="*/ 262 w 262"/>
                <a:gd name="T93" fmla="*/ 267 h 267"/>
                <a:gd name="T94" fmla="*/ 262 w 262"/>
                <a:gd name="T95" fmla="*/ 175 h 267"/>
                <a:gd name="T96" fmla="*/ 252 w 262"/>
                <a:gd name="T97" fmla="*/ 16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2" h="267">
                  <a:moveTo>
                    <a:pt x="252" y="164"/>
                  </a:moveTo>
                  <a:cubicBezTo>
                    <a:pt x="248" y="164"/>
                    <a:pt x="248" y="164"/>
                    <a:pt x="248" y="164"/>
                  </a:cubicBezTo>
                  <a:cubicBezTo>
                    <a:pt x="242" y="164"/>
                    <a:pt x="237" y="169"/>
                    <a:pt x="237" y="175"/>
                  </a:cubicBezTo>
                  <a:cubicBezTo>
                    <a:pt x="237" y="198"/>
                    <a:pt x="237" y="198"/>
                    <a:pt x="237" y="198"/>
                  </a:cubicBezTo>
                  <a:cubicBezTo>
                    <a:pt x="237" y="200"/>
                    <a:pt x="236" y="202"/>
                    <a:pt x="234" y="202"/>
                  </a:cubicBezTo>
                  <a:cubicBezTo>
                    <a:pt x="172" y="202"/>
                    <a:pt x="172" y="202"/>
                    <a:pt x="172" y="202"/>
                  </a:cubicBezTo>
                  <a:cubicBezTo>
                    <a:pt x="170" y="202"/>
                    <a:pt x="168" y="200"/>
                    <a:pt x="168" y="198"/>
                  </a:cubicBezTo>
                  <a:cubicBezTo>
                    <a:pt x="168" y="63"/>
                    <a:pt x="168" y="63"/>
                    <a:pt x="168" y="63"/>
                  </a:cubicBezTo>
                  <a:cubicBezTo>
                    <a:pt x="168" y="61"/>
                    <a:pt x="170" y="59"/>
                    <a:pt x="172" y="59"/>
                  </a:cubicBezTo>
                  <a:cubicBezTo>
                    <a:pt x="202" y="59"/>
                    <a:pt x="202" y="59"/>
                    <a:pt x="202" y="59"/>
                  </a:cubicBezTo>
                  <a:cubicBezTo>
                    <a:pt x="208" y="59"/>
                    <a:pt x="213" y="54"/>
                    <a:pt x="213" y="49"/>
                  </a:cubicBezTo>
                  <a:cubicBezTo>
                    <a:pt x="213" y="11"/>
                    <a:pt x="213" y="11"/>
                    <a:pt x="213" y="11"/>
                  </a:cubicBezTo>
                  <a:cubicBezTo>
                    <a:pt x="213" y="5"/>
                    <a:pt x="208" y="0"/>
                    <a:pt x="202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4" y="0"/>
                    <a:pt x="119" y="5"/>
                    <a:pt x="119" y="11"/>
                  </a:cubicBezTo>
                  <a:cubicBezTo>
                    <a:pt x="119" y="122"/>
                    <a:pt x="119" y="122"/>
                    <a:pt x="119" y="122"/>
                  </a:cubicBezTo>
                  <a:cubicBezTo>
                    <a:pt x="119" y="124"/>
                    <a:pt x="117" y="126"/>
                    <a:pt x="115" y="126"/>
                  </a:cubicBezTo>
                  <a:cubicBezTo>
                    <a:pt x="67" y="126"/>
                    <a:pt x="67" y="126"/>
                    <a:pt x="67" y="126"/>
                  </a:cubicBezTo>
                  <a:cubicBezTo>
                    <a:pt x="65" y="126"/>
                    <a:pt x="64" y="124"/>
                    <a:pt x="64" y="12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77"/>
                    <a:pt x="59" y="72"/>
                    <a:pt x="53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8" y="74"/>
                    <a:pt x="62" y="78"/>
                    <a:pt x="62" y="82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2" y="125"/>
                    <a:pt x="64" y="128"/>
                    <a:pt x="67" y="128"/>
                  </a:cubicBezTo>
                  <a:cubicBezTo>
                    <a:pt x="115" y="128"/>
                    <a:pt x="115" y="128"/>
                    <a:pt x="115" y="128"/>
                  </a:cubicBezTo>
                  <a:cubicBezTo>
                    <a:pt x="119" y="128"/>
                    <a:pt x="121" y="125"/>
                    <a:pt x="121" y="122"/>
                  </a:cubicBezTo>
                  <a:cubicBezTo>
                    <a:pt x="121" y="11"/>
                    <a:pt x="121" y="11"/>
                    <a:pt x="121" y="11"/>
                  </a:cubicBezTo>
                  <a:cubicBezTo>
                    <a:pt x="121" y="6"/>
                    <a:pt x="125" y="2"/>
                    <a:pt x="130" y="2"/>
                  </a:cubicBezTo>
                  <a:cubicBezTo>
                    <a:pt x="202" y="2"/>
                    <a:pt x="202" y="2"/>
                    <a:pt x="202" y="2"/>
                  </a:cubicBezTo>
                  <a:cubicBezTo>
                    <a:pt x="207" y="2"/>
                    <a:pt x="211" y="6"/>
                    <a:pt x="211" y="11"/>
                  </a:cubicBezTo>
                  <a:cubicBezTo>
                    <a:pt x="211" y="49"/>
                    <a:pt x="211" y="49"/>
                    <a:pt x="211" y="49"/>
                  </a:cubicBezTo>
                  <a:cubicBezTo>
                    <a:pt x="211" y="53"/>
                    <a:pt x="207" y="57"/>
                    <a:pt x="202" y="57"/>
                  </a:cubicBezTo>
                  <a:cubicBezTo>
                    <a:pt x="172" y="57"/>
                    <a:pt x="172" y="57"/>
                    <a:pt x="172" y="57"/>
                  </a:cubicBezTo>
                  <a:cubicBezTo>
                    <a:pt x="168" y="57"/>
                    <a:pt x="166" y="60"/>
                    <a:pt x="166" y="63"/>
                  </a:cubicBezTo>
                  <a:cubicBezTo>
                    <a:pt x="166" y="198"/>
                    <a:pt x="166" y="198"/>
                    <a:pt x="166" y="198"/>
                  </a:cubicBezTo>
                  <a:cubicBezTo>
                    <a:pt x="166" y="201"/>
                    <a:pt x="168" y="204"/>
                    <a:pt x="172" y="204"/>
                  </a:cubicBezTo>
                  <a:cubicBezTo>
                    <a:pt x="234" y="204"/>
                    <a:pt x="234" y="204"/>
                    <a:pt x="234" y="204"/>
                  </a:cubicBezTo>
                  <a:cubicBezTo>
                    <a:pt x="237" y="204"/>
                    <a:pt x="239" y="201"/>
                    <a:pt x="239" y="198"/>
                  </a:cubicBezTo>
                  <a:cubicBezTo>
                    <a:pt x="239" y="175"/>
                    <a:pt x="239" y="175"/>
                    <a:pt x="239" y="175"/>
                  </a:cubicBezTo>
                  <a:cubicBezTo>
                    <a:pt x="239" y="170"/>
                    <a:pt x="243" y="166"/>
                    <a:pt x="248" y="166"/>
                  </a:cubicBezTo>
                  <a:cubicBezTo>
                    <a:pt x="252" y="166"/>
                    <a:pt x="252" y="166"/>
                    <a:pt x="252" y="166"/>
                  </a:cubicBezTo>
                  <a:cubicBezTo>
                    <a:pt x="256" y="166"/>
                    <a:pt x="260" y="170"/>
                    <a:pt x="260" y="175"/>
                  </a:cubicBezTo>
                  <a:cubicBezTo>
                    <a:pt x="260" y="267"/>
                    <a:pt x="260" y="267"/>
                    <a:pt x="260" y="267"/>
                  </a:cubicBezTo>
                  <a:cubicBezTo>
                    <a:pt x="262" y="267"/>
                    <a:pt x="262" y="267"/>
                    <a:pt x="262" y="267"/>
                  </a:cubicBezTo>
                  <a:cubicBezTo>
                    <a:pt x="262" y="175"/>
                    <a:pt x="262" y="175"/>
                    <a:pt x="262" y="175"/>
                  </a:cubicBezTo>
                  <a:cubicBezTo>
                    <a:pt x="262" y="169"/>
                    <a:pt x="257" y="164"/>
                    <a:pt x="252" y="1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Oval 214">
              <a:extLst>
                <a:ext uri="{FF2B5EF4-FFF2-40B4-BE49-F238E27FC236}">
                  <a16:creationId xmlns:a16="http://schemas.microsoft.com/office/drawing/2014/main" id="{F4A4429B-4FC6-4C39-A835-133E411C3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3213" y="3384550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215">
              <a:extLst>
                <a:ext uri="{FF2B5EF4-FFF2-40B4-BE49-F238E27FC236}">
                  <a16:creationId xmlns:a16="http://schemas.microsoft.com/office/drawing/2014/main" id="{AC02CAD3-8576-4D6D-AEEF-83CE6305F6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3688" y="3379788"/>
              <a:ext cx="58738" cy="58738"/>
            </a:xfrm>
            <a:custGeom>
              <a:avLst/>
              <a:gdLst>
                <a:gd name="T0" fmla="*/ 7 w 13"/>
                <a:gd name="T1" fmla="*/ 0 h 13"/>
                <a:gd name="T2" fmla="*/ 0 w 13"/>
                <a:gd name="T3" fmla="*/ 6 h 13"/>
                <a:gd name="T4" fmla="*/ 7 w 13"/>
                <a:gd name="T5" fmla="*/ 13 h 13"/>
                <a:gd name="T6" fmla="*/ 13 w 13"/>
                <a:gd name="T7" fmla="*/ 6 h 13"/>
                <a:gd name="T8" fmla="*/ 7 w 13"/>
                <a:gd name="T9" fmla="*/ 0 h 13"/>
                <a:gd name="T10" fmla="*/ 7 w 13"/>
                <a:gd name="T11" fmla="*/ 10 h 13"/>
                <a:gd name="T12" fmla="*/ 3 w 13"/>
                <a:gd name="T13" fmla="*/ 6 h 13"/>
                <a:gd name="T14" fmla="*/ 7 w 13"/>
                <a:gd name="T15" fmla="*/ 3 h 13"/>
                <a:gd name="T16" fmla="*/ 10 w 13"/>
                <a:gd name="T17" fmla="*/ 6 h 13"/>
                <a:gd name="T18" fmla="*/ 7 w 13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7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10" y="13"/>
                    <a:pt x="13" y="10"/>
                    <a:pt x="13" y="6"/>
                  </a:cubicBezTo>
                  <a:cubicBezTo>
                    <a:pt x="13" y="3"/>
                    <a:pt x="10" y="0"/>
                    <a:pt x="7" y="0"/>
                  </a:cubicBezTo>
                  <a:close/>
                  <a:moveTo>
                    <a:pt x="7" y="10"/>
                  </a:moveTo>
                  <a:cubicBezTo>
                    <a:pt x="5" y="10"/>
                    <a:pt x="3" y="8"/>
                    <a:pt x="3" y="6"/>
                  </a:cubicBezTo>
                  <a:cubicBezTo>
                    <a:pt x="3" y="4"/>
                    <a:pt x="5" y="3"/>
                    <a:pt x="7" y="3"/>
                  </a:cubicBezTo>
                  <a:cubicBezTo>
                    <a:pt x="9" y="3"/>
                    <a:pt x="10" y="4"/>
                    <a:pt x="10" y="6"/>
                  </a:cubicBezTo>
                  <a:cubicBezTo>
                    <a:pt x="10" y="8"/>
                    <a:pt x="9" y="10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Oval 216">
              <a:extLst>
                <a:ext uri="{FF2B5EF4-FFF2-40B4-BE49-F238E27FC236}">
                  <a16:creationId xmlns:a16="http://schemas.microsoft.com/office/drawing/2014/main" id="{C45A55E8-8CA1-4B23-865A-A563DFC46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4292600"/>
              <a:ext cx="80963" cy="793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217">
              <a:extLst>
                <a:ext uri="{FF2B5EF4-FFF2-40B4-BE49-F238E27FC236}">
                  <a16:creationId xmlns:a16="http://schemas.microsoft.com/office/drawing/2014/main" id="{5E3A54FA-352B-45E4-AFD9-E56EA182BC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71975" y="4287838"/>
              <a:ext cx="88900" cy="88900"/>
            </a:xfrm>
            <a:custGeom>
              <a:avLst/>
              <a:gdLst>
                <a:gd name="T0" fmla="*/ 10 w 20"/>
                <a:gd name="T1" fmla="*/ 0 h 20"/>
                <a:gd name="T2" fmla="*/ 0 w 20"/>
                <a:gd name="T3" fmla="*/ 10 h 20"/>
                <a:gd name="T4" fmla="*/ 10 w 20"/>
                <a:gd name="T5" fmla="*/ 20 h 20"/>
                <a:gd name="T6" fmla="*/ 20 w 20"/>
                <a:gd name="T7" fmla="*/ 10 h 20"/>
                <a:gd name="T8" fmla="*/ 10 w 20"/>
                <a:gd name="T9" fmla="*/ 0 h 20"/>
                <a:gd name="T10" fmla="*/ 10 w 20"/>
                <a:gd name="T11" fmla="*/ 17 h 20"/>
                <a:gd name="T12" fmla="*/ 3 w 20"/>
                <a:gd name="T13" fmla="*/ 10 h 20"/>
                <a:gd name="T14" fmla="*/ 10 w 20"/>
                <a:gd name="T15" fmla="*/ 3 h 20"/>
                <a:gd name="T16" fmla="*/ 17 w 20"/>
                <a:gd name="T17" fmla="*/ 10 h 20"/>
                <a:gd name="T18" fmla="*/ 10 w 20"/>
                <a:gd name="T1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5" y="0"/>
                    <a:pt x="0" y="5"/>
                    <a:pt x="0" y="10"/>
                  </a:cubicBezTo>
                  <a:cubicBezTo>
                    <a:pt x="0" y="16"/>
                    <a:pt x="5" y="20"/>
                    <a:pt x="10" y="20"/>
                  </a:cubicBezTo>
                  <a:cubicBezTo>
                    <a:pt x="16" y="20"/>
                    <a:pt x="20" y="16"/>
                    <a:pt x="20" y="10"/>
                  </a:cubicBezTo>
                  <a:cubicBezTo>
                    <a:pt x="20" y="5"/>
                    <a:pt x="16" y="0"/>
                    <a:pt x="10" y="0"/>
                  </a:cubicBezTo>
                  <a:close/>
                  <a:moveTo>
                    <a:pt x="10" y="17"/>
                  </a:moveTo>
                  <a:cubicBezTo>
                    <a:pt x="6" y="17"/>
                    <a:pt x="3" y="14"/>
                    <a:pt x="3" y="10"/>
                  </a:cubicBezTo>
                  <a:cubicBezTo>
                    <a:pt x="3" y="6"/>
                    <a:pt x="6" y="3"/>
                    <a:pt x="10" y="3"/>
                  </a:cubicBezTo>
                  <a:cubicBezTo>
                    <a:pt x="14" y="3"/>
                    <a:pt x="17" y="6"/>
                    <a:pt x="17" y="10"/>
                  </a:cubicBezTo>
                  <a:cubicBezTo>
                    <a:pt x="17" y="14"/>
                    <a:pt x="14" y="17"/>
                    <a:pt x="10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Oval 218">
              <a:extLst>
                <a:ext uri="{FF2B5EF4-FFF2-40B4-BE49-F238E27FC236}">
                  <a16:creationId xmlns:a16="http://schemas.microsoft.com/office/drawing/2014/main" id="{2C93C633-EF3C-4E21-9EB1-2254AEB30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5800" y="3446463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219">
              <a:extLst>
                <a:ext uri="{FF2B5EF4-FFF2-40B4-BE49-F238E27FC236}">
                  <a16:creationId xmlns:a16="http://schemas.microsoft.com/office/drawing/2014/main" id="{6A08E195-FDD0-42A4-B67A-D5B9942D4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775" y="3570288"/>
              <a:ext cx="1225550" cy="207963"/>
            </a:xfrm>
            <a:custGeom>
              <a:avLst/>
              <a:gdLst>
                <a:gd name="T0" fmla="*/ 83 w 275"/>
                <a:gd name="T1" fmla="*/ 0 h 47"/>
                <a:gd name="T2" fmla="*/ 72 w 275"/>
                <a:gd name="T3" fmla="*/ 11 h 47"/>
                <a:gd name="T4" fmla="*/ 72 w 275"/>
                <a:gd name="T5" fmla="*/ 26 h 47"/>
                <a:gd name="T6" fmla="*/ 55 w 275"/>
                <a:gd name="T7" fmla="*/ 43 h 47"/>
                <a:gd name="T8" fmla="*/ 0 w 275"/>
                <a:gd name="T9" fmla="*/ 43 h 47"/>
                <a:gd name="T10" fmla="*/ 0 w 275"/>
                <a:gd name="T11" fmla="*/ 47 h 47"/>
                <a:gd name="T12" fmla="*/ 55 w 275"/>
                <a:gd name="T13" fmla="*/ 47 h 47"/>
                <a:gd name="T14" fmla="*/ 75 w 275"/>
                <a:gd name="T15" fmla="*/ 26 h 47"/>
                <a:gd name="T16" fmla="*/ 75 w 275"/>
                <a:gd name="T17" fmla="*/ 11 h 47"/>
                <a:gd name="T18" fmla="*/ 83 w 275"/>
                <a:gd name="T19" fmla="*/ 4 h 47"/>
                <a:gd name="T20" fmla="*/ 275 w 275"/>
                <a:gd name="T21" fmla="*/ 4 h 47"/>
                <a:gd name="T22" fmla="*/ 275 w 275"/>
                <a:gd name="T23" fmla="*/ 0 h 47"/>
                <a:gd name="T24" fmla="*/ 83 w 275"/>
                <a:gd name="T2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47">
                  <a:moveTo>
                    <a:pt x="83" y="0"/>
                  </a:moveTo>
                  <a:cubicBezTo>
                    <a:pt x="77" y="0"/>
                    <a:pt x="72" y="5"/>
                    <a:pt x="72" y="11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36"/>
                    <a:pt x="64" y="43"/>
                    <a:pt x="55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66" y="47"/>
                    <a:pt x="75" y="38"/>
                    <a:pt x="75" y="26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5" y="7"/>
                    <a:pt x="79" y="4"/>
                    <a:pt x="83" y="4"/>
                  </a:cubicBezTo>
                  <a:cubicBezTo>
                    <a:pt x="275" y="4"/>
                    <a:pt x="275" y="4"/>
                    <a:pt x="275" y="4"/>
                  </a:cubicBezTo>
                  <a:cubicBezTo>
                    <a:pt x="275" y="0"/>
                    <a:pt x="275" y="0"/>
                    <a:pt x="275" y="0"/>
                  </a:cubicBezTo>
                  <a:lnTo>
                    <a:pt x="8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Oval 220">
              <a:extLst>
                <a:ext uri="{FF2B5EF4-FFF2-40B4-BE49-F238E27FC236}">
                  <a16:creationId xmlns:a16="http://schemas.microsoft.com/office/drawing/2014/main" id="{E14326AF-95F5-42F1-9DAA-68E2AA9F2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875" y="2649538"/>
              <a:ext cx="71438" cy="698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221">
              <a:extLst>
                <a:ext uri="{FF2B5EF4-FFF2-40B4-BE49-F238E27FC236}">
                  <a16:creationId xmlns:a16="http://schemas.microsoft.com/office/drawing/2014/main" id="{85C2F527-A1DA-44CC-8607-840D69C36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7150" y="2684463"/>
              <a:ext cx="379413" cy="2427288"/>
            </a:xfrm>
            <a:custGeom>
              <a:avLst/>
              <a:gdLst>
                <a:gd name="T0" fmla="*/ 83 w 85"/>
                <a:gd name="T1" fmla="*/ 325 h 548"/>
                <a:gd name="T2" fmla="*/ 74 w 85"/>
                <a:gd name="T3" fmla="*/ 334 h 548"/>
                <a:gd name="T4" fmla="*/ 19 w 85"/>
                <a:gd name="T5" fmla="*/ 334 h 548"/>
                <a:gd name="T6" fmla="*/ 0 w 85"/>
                <a:gd name="T7" fmla="*/ 354 h 548"/>
                <a:gd name="T8" fmla="*/ 0 w 85"/>
                <a:gd name="T9" fmla="*/ 419 h 548"/>
                <a:gd name="T10" fmla="*/ 19 w 85"/>
                <a:gd name="T11" fmla="*/ 439 h 548"/>
                <a:gd name="T12" fmla="*/ 31 w 85"/>
                <a:gd name="T13" fmla="*/ 439 h 548"/>
                <a:gd name="T14" fmla="*/ 40 w 85"/>
                <a:gd name="T15" fmla="*/ 447 h 548"/>
                <a:gd name="T16" fmla="*/ 40 w 85"/>
                <a:gd name="T17" fmla="*/ 548 h 548"/>
                <a:gd name="T18" fmla="*/ 42 w 85"/>
                <a:gd name="T19" fmla="*/ 548 h 548"/>
                <a:gd name="T20" fmla="*/ 42 w 85"/>
                <a:gd name="T21" fmla="*/ 447 h 548"/>
                <a:gd name="T22" fmla="*/ 31 w 85"/>
                <a:gd name="T23" fmla="*/ 436 h 548"/>
                <a:gd name="T24" fmla="*/ 19 w 85"/>
                <a:gd name="T25" fmla="*/ 436 h 548"/>
                <a:gd name="T26" fmla="*/ 2 w 85"/>
                <a:gd name="T27" fmla="*/ 419 h 548"/>
                <a:gd name="T28" fmla="*/ 2 w 85"/>
                <a:gd name="T29" fmla="*/ 354 h 548"/>
                <a:gd name="T30" fmla="*/ 19 w 85"/>
                <a:gd name="T31" fmla="*/ 336 h 548"/>
                <a:gd name="T32" fmla="*/ 74 w 85"/>
                <a:gd name="T33" fmla="*/ 336 h 548"/>
                <a:gd name="T34" fmla="*/ 85 w 85"/>
                <a:gd name="T35" fmla="*/ 325 h 548"/>
                <a:gd name="T36" fmla="*/ 85 w 85"/>
                <a:gd name="T37" fmla="*/ 0 h 548"/>
                <a:gd name="T38" fmla="*/ 83 w 85"/>
                <a:gd name="T39" fmla="*/ 0 h 548"/>
                <a:gd name="T40" fmla="*/ 83 w 85"/>
                <a:gd name="T41" fmla="*/ 325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5" h="548">
                  <a:moveTo>
                    <a:pt x="83" y="325"/>
                  </a:moveTo>
                  <a:cubicBezTo>
                    <a:pt x="83" y="330"/>
                    <a:pt x="79" y="333"/>
                    <a:pt x="74" y="334"/>
                  </a:cubicBezTo>
                  <a:cubicBezTo>
                    <a:pt x="19" y="334"/>
                    <a:pt x="19" y="334"/>
                    <a:pt x="19" y="334"/>
                  </a:cubicBezTo>
                  <a:cubicBezTo>
                    <a:pt x="8" y="334"/>
                    <a:pt x="0" y="343"/>
                    <a:pt x="0" y="354"/>
                  </a:cubicBezTo>
                  <a:cubicBezTo>
                    <a:pt x="0" y="419"/>
                    <a:pt x="0" y="419"/>
                    <a:pt x="0" y="419"/>
                  </a:cubicBezTo>
                  <a:cubicBezTo>
                    <a:pt x="0" y="430"/>
                    <a:pt x="8" y="439"/>
                    <a:pt x="19" y="439"/>
                  </a:cubicBezTo>
                  <a:cubicBezTo>
                    <a:pt x="31" y="439"/>
                    <a:pt x="31" y="439"/>
                    <a:pt x="31" y="439"/>
                  </a:cubicBezTo>
                  <a:cubicBezTo>
                    <a:pt x="36" y="439"/>
                    <a:pt x="40" y="442"/>
                    <a:pt x="40" y="447"/>
                  </a:cubicBezTo>
                  <a:cubicBezTo>
                    <a:pt x="40" y="548"/>
                    <a:pt x="40" y="548"/>
                    <a:pt x="40" y="548"/>
                  </a:cubicBezTo>
                  <a:cubicBezTo>
                    <a:pt x="42" y="548"/>
                    <a:pt x="42" y="548"/>
                    <a:pt x="42" y="548"/>
                  </a:cubicBezTo>
                  <a:cubicBezTo>
                    <a:pt x="42" y="447"/>
                    <a:pt x="42" y="447"/>
                    <a:pt x="42" y="447"/>
                  </a:cubicBezTo>
                  <a:cubicBezTo>
                    <a:pt x="42" y="441"/>
                    <a:pt x="37" y="436"/>
                    <a:pt x="31" y="436"/>
                  </a:cubicBezTo>
                  <a:cubicBezTo>
                    <a:pt x="19" y="436"/>
                    <a:pt x="19" y="436"/>
                    <a:pt x="19" y="436"/>
                  </a:cubicBezTo>
                  <a:cubicBezTo>
                    <a:pt x="10" y="436"/>
                    <a:pt x="2" y="428"/>
                    <a:pt x="2" y="419"/>
                  </a:cubicBezTo>
                  <a:cubicBezTo>
                    <a:pt x="2" y="354"/>
                    <a:pt x="2" y="354"/>
                    <a:pt x="2" y="354"/>
                  </a:cubicBezTo>
                  <a:cubicBezTo>
                    <a:pt x="2" y="344"/>
                    <a:pt x="10" y="336"/>
                    <a:pt x="19" y="336"/>
                  </a:cubicBezTo>
                  <a:cubicBezTo>
                    <a:pt x="74" y="336"/>
                    <a:pt x="74" y="336"/>
                    <a:pt x="74" y="336"/>
                  </a:cubicBezTo>
                  <a:cubicBezTo>
                    <a:pt x="80" y="336"/>
                    <a:pt x="85" y="331"/>
                    <a:pt x="85" y="325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83" y="3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Rectangle 222">
              <a:extLst>
                <a:ext uri="{FF2B5EF4-FFF2-40B4-BE49-F238E27FC236}">
                  <a16:creationId xmlns:a16="http://schemas.microsoft.com/office/drawing/2014/main" id="{135D8165-68B5-46D9-99D8-429693EF8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1775" y="3402013"/>
              <a:ext cx="1016000" cy="95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Oval 223">
              <a:extLst>
                <a:ext uri="{FF2B5EF4-FFF2-40B4-BE49-F238E27FC236}">
                  <a16:creationId xmlns:a16="http://schemas.microsoft.com/office/drawing/2014/main" id="{ACCF095A-6EC7-4551-ACF4-BA0BD34CF8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3540125"/>
              <a:ext cx="84138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224">
              <a:extLst>
                <a:ext uri="{FF2B5EF4-FFF2-40B4-BE49-F238E27FC236}">
                  <a16:creationId xmlns:a16="http://schemas.microsoft.com/office/drawing/2014/main" id="{661FECCE-7F86-4448-92EA-D2C8F377F9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8113" y="3535363"/>
              <a:ext cx="93663" cy="93663"/>
            </a:xfrm>
            <a:custGeom>
              <a:avLst/>
              <a:gdLst>
                <a:gd name="T0" fmla="*/ 11 w 21"/>
                <a:gd name="T1" fmla="*/ 0 h 21"/>
                <a:gd name="T2" fmla="*/ 0 w 21"/>
                <a:gd name="T3" fmla="*/ 10 h 21"/>
                <a:gd name="T4" fmla="*/ 11 w 21"/>
                <a:gd name="T5" fmla="*/ 21 h 21"/>
                <a:gd name="T6" fmla="*/ 21 w 21"/>
                <a:gd name="T7" fmla="*/ 10 h 21"/>
                <a:gd name="T8" fmla="*/ 11 w 21"/>
                <a:gd name="T9" fmla="*/ 0 h 21"/>
                <a:gd name="T10" fmla="*/ 11 w 21"/>
                <a:gd name="T11" fmla="*/ 18 h 21"/>
                <a:gd name="T12" fmla="*/ 3 w 21"/>
                <a:gd name="T13" fmla="*/ 10 h 21"/>
                <a:gd name="T14" fmla="*/ 11 w 21"/>
                <a:gd name="T15" fmla="*/ 3 h 21"/>
                <a:gd name="T16" fmla="*/ 18 w 21"/>
                <a:gd name="T17" fmla="*/ 10 h 21"/>
                <a:gd name="T18" fmla="*/ 11 w 21"/>
                <a:gd name="T1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11" y="0"/>
                  </a:moveTo>
                  <a:cubicBezTo>
                    <a:pt x="5" y="0"/>
                    <a:pt x="0" y="4"/>
                    <a:pt x="0" y="10"/>
                  </a:cubicBezTo>
                  <a:cubicBezTo>
                    <a:pt x="0" y="16"/>
                    <a:pt x="5" y="21"/>
                    <a:pt x="11" y="21"/>
                  </a:cubicBezTo>
                  <a:cubicBezTo>
                    <a:pt x="17" y="21"/>
                    <a:pt x="21" y="16"/>
                    <a:pt x="21" y="10"/>
                  </a:cubicBezTo>
                  <a:cubicBezTo>
                    <a:pt x="21" y="4"/>
                    <a:pt x="17" y="0"/>
                    <a:pt x="11" y="0"/>
                  </a:cubicBezTo>
                  <a:close/>
                  <a:moveTo>
                    <a:pt x="11" y="18"/>
                  </a:moveTo>
                  <a:cubicBezTo>
                    <a:pt x="6" y="18"/>
                    <a:pt x="3" y="15"/>
                    <a:pt x="3" y="10"/>
                  </a:cubicBezTo>
                  <a:cubicBezTo>
                    <a:pt x="3" y="6"/>
                    <a:pt x="6" y="3"/>
                    <a:pt x="11" y="3"/>
                  </a:cubicBezTo>
                  <a:cubicBezTo>
                    <a:pt x="15" y="3"/>
                    <a:pt x="18" y="6"/>
                    <a:pt x="18" y="10"/>
                  </a:cubicBezTo>
                  <a:cubicBezTo>
                    <a:pt x="18" y="15"/>
                    <a:pt x="15" y="18"/>
                    <a:pt x="1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Oval 225">
              <a:extLst>
                <a:ext uri="{FF2B5EF4-FFF2-40B4-BE49-F238E27FC236}">
                  <a16:creationId xmlns:a16="http://schemas.microsoft.com/office/drawing/2014/main" id="{83DAAB79-DF7E-4289-8AF9-D25DF7AC4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2025" y="3552825"/>
              <a:ext cx="58738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226">
              <a:extLst>
                <a:ext uri="{FF2B5EF4-FFF2-40B4-BE49-F238E27FC236}">
                  <a16:creationId xmlns:a16="http://schemas.microsoft.com/office/drawing/2014/main" id="{26887E86-DBFF-4955-8E5A-F8191688A4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263" y="3548063"/>
              <a:ext cx="68263" cy="61913"/>
            </a:xfrm>
            <a:custGeom>
              <a:avLst/>
              <a:gdLst>
                <a:gd name="T0" fmla="*/ 8 w 15"/>
                <a:gd name="T1" fmla="*/ 0 h 14"/>
                <a:gd name="T2" fmla="*/ 0 w 15"/>
                <a:gd name="T3" fmla="*/ 7 h 14"/>
                <a:gd name="T4" fmla="*/ 8 w 15"/>
                <a:gd name="T5" fmla="*/ 14 h 14"/>
                <a:gd name="T6" fmla="*/ 15 w 15"/>
                <a:gd name="T7" fmla="*/ 7 h 14"/>
                <a:gd name="T8" fmla="*/ 8 w 15"/>
                <a:gd name="T9" fmla="*/ 0 h 14"/>
                <a:gd name="T10" fmla="*/ 8 w 15"/>
                <a:gd name="T11" fmla="*/ 12 h 14"/>
                <a:gd name="T12" fmla="*/ 2 w 15"/>
                <a:gd name="T13" fmla="*/ 7 h 14"/>
                <a:gd name="T14" fmla="*/ 8 w 15"/>
                <a:gd name="T15" fmla="*/ 2 h 14"/>
                <a:gd name="T16" fmla="*/ 13 w 15"/>
                <a:gd name="T17" fmla="*/ 7 h 14"/>
                <a:gd name="T18" fmla="*/ 8 w 15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4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2" y="10"/>
                    <a:pt x="2" y="7"/>
                  </a:cubicBezTo>
                  <a:cubicBezTo>
                    <a:pt x="2" y="4"/>
                    <a:pt x="5" y="2"/>
                    <a:pt x="8" y="2"/>
                  </a:cubicBezTo>
                  <a:cubicBezTo>
                    <a:pt x="11" y="2"/>
                    <a:pt x="13" y="4"/>
                    <a:pt x="13" y="7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Oval 227">
              <a:extLst>
                <a:ext uri="{FF2B5EF4-FFF2-40B4-BE49-F238E27FC236}">
                  <a16:creationId xmlns:a16="http://schemas.microsoft.com/office/drawing/2014/main" id="{7F63F91B-B023-4D1C-B935-5520FC25F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875" y="2928938"/>
              <a:ext cx="71438" cy="698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Freeform 228">
              <a:extLst>
                <a:ext uri="{FF2B5EF4-FFF2-40B4-BE49-F238E27FC236}">
                  <a16:creationId xmlns:a16="http://schemas.microsoft.com/office/drawing/2014/main" id="{E392F7D1-41FD-4681-B74E-EA4A71216A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2924175"/>
              <a:ext cx="79375" cy="79375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9 w 18"/>
                <a:gd name="T5" fmla="*/ 18 h 18"/>
                <a:gd name="T6" fmla="*/ 18 w 18"/>
                <a:gd name="T7" fmla="*/ 9 h 18"/>
                <a:gd name="T8" fmla="*/ 9 w 18"/>
                <a:gd name="T9" fmla="*/ 0 h 18"/>
                <a:gd name="T10" fmla="*/ 9 w 18"/>
                <a:gd name="T11" fmla="*/ 16 h 18"/>
                <a:gd name="T12" fmla="*/ 2 w 18"/>
                <a:gd name="T13" fmla="*/ 9 h 18"/>
                <a:gd name="T14" fmla="*/ 9 w 18"/>
                <a:gd name="T15" fmla="*/ 2 h 18"/>
                <a:gd name="T16" fmla="*/ 16 w 18"/>
                <a:gd name="T17" fmla="*/ 9 h 18"/>
                <a:gd name="T18" fmla="*/ 9 w 18"/>
                <a:gd name="T1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lose/>
                  <a:moveTo>
                    <a:pt x="9" y="16"/>
                  </a:moveTo>
                  <a:cubicBezTo>
                    <a:pt x="5" y="16"/>
                    <a:pt x="2" y="13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13" y="2"/>
                    <a:pt x="16" y="5"/>
                    <a:pt x="16" y="9"/>
                  </a:cubicBezTo>
                  <a:cubicBezTo>
                    <a:pt x="16" y="13"/>
                    <a:pt x="13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229">
              <a:extLst>
                <a:ext uri="{FF2B5EF4-FFF2-40B4-BE49-F238E27FC236}">
                  <a16:creationId xmlns:a16="http://schemas.microsoft.com/office/drawing/2014/main" id="{404497B3-D5D0-414D-962A-7DCF4BBA7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5" y="3800475"/>
              <a:ext cx="58738" cy="147638"/>
            </a:xfrm>
            <a:custGeom>
              <a:avLst/>
              <a:gdLst>
                <a:gd name="T0" fmla="*/ 10 w 13"/>
                <a:gd name="T1" fmla="*/ 0 h 33"/>
                <a:gd name="T2" fmla="*/ 4 w 13"/>
                <a:gd name="T3" fmla="*/ 0 h 33"/>
                <a:gd name="T4" fmla="*/ 0 w 13"/>
                <a:gd name="T5" fmla="*/ 3 h 33"/>
                <a:gd name="T6" fmla="*/ 0 w 13"/>
                <a:gd name="T7" fmla="*/ 29 h 33"/>
                <a:gd name="T8" fmla="*/ 4 w 13"/>
                <a:gd name="T9" fmla="*/ 33 h 33"/>
                <a:gd name="T10" fmla="*/ 10 w 13"/>
                <a:gd name="T11" fmla="*/ 33 h 33"/>
                <a:gd name="T12" fmla="*/ 13 w 13"/>
                <a:gd name="T13" fmla="*/ 29 h 33"/>
                <a:gd name="T14" fmla="*/ 13 w 13"/>
                <a:gd name="T15" fmla="*/ 3 h 33"/>
                <a:gd name="T16" fmla="*/ 10 w 13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33">
                  <a:moveTo>
                    <a:pt x="1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1"/>
                    <a:pt x="2" y="33"/>
                    <a:pt x="4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1"/>
                    <a:pt x="13" y="29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1"/>
                    <a:pt x="12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230">
              <a:extLst>
                <a:ext uri="{FF2B5EF4-FFF2-40B4-BE49-F238E27FC236}">
                  <a16:creationId xmlns:a16="http://schemas.microsoft.com/office/drawing/2014/main" id="{B0872CA4-1FF4-478C-8CB8-0D5440D6BE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60813" y="3792538"/>
              <a:ext cx="71438" cy="158750"/>
            </a:xfrm>
            <a:custGeom>
              <a:avLst/>
              <a:gdLst>
                <a:gd name="T0" fmla="*/ 11 w 16"/>
                <a:gd name="T1" fmla="*/ 0 h 36"/>
                <a:gd name="T2" fmla="*/ 5 w 16"/>
                <a:gd name="T3" fmla="*/ 0 h 36"/>
                <a:gd name="T4" fmla="*/ 0 w 16"/>
                <a:gd name="T5" fmla="*/ 5 h 36"/>
                <a:gd name="T6" fmla="*/ 0 w 16"/>
                <a:gd name="T7" fmla="*/ 31 h 36"/>
                <a:gd name="T8" fmla="*/ 5 w 16"/>
                <a:gd name="T9" fmla="*/ 36 h 36"/>
                <a:gd name="T10" fmla="*/ 11 w 16"/>
                <a:gd name="T11" fmla="*/ 36 h 36"/>
                <a:gd name="T12" fmla="*/ 16 w 16"/>
                <a:gd name="T13" fmla="*/ 31 h 36"/>
                <a:gd name="T14" fmla="*/ 16 w 16"/>
                <a:gd name="T15" fmla="*/ 5 h 36"/>
                <a:gd name="T16" fmla="*/ 11 w 16"/>
                <a:gd name="T17" fmla="*/ 0 h 36"/>
                <a:gd name="T18" fmla="*/ 13 w 16"/>
                <a:gd name="T19" fmla="*/ 31 h 36"/>
                <a:gd name="T20" fmla="*/ 11 w 16"/>
                <a:gd name="T21" fmla="*/ 33 h 36"/>
                <a:gd name="T22" fmla="*/ 5 w 16"/>
                <a:gd name="T23" fmla="*/ 33 h 36"/>
                <a:gd name="T24" fmla="*/ 3 w 16"/>
                <a:gd name="T25" fmla="*/ 31 h 36"/>
                <a:gd name="T26" fmla="*/ 3 w 16"/>
                <a:gd name="T27" fmla="*/ 5 h 36"/>
                <a:gd name="T28" fmla="*/ 5 w 16"/>
                <a:gd name="T29" fmla="*/ 3 h 36"/>
                <a:gd name="T30" fmla="*/ 11 w 16"/>
                <a:gd name="T31" fmla="*/ 3 h 36"/>
                <a:gd name="T32" fmla="*/ 13 w 16"/>
                <a:gd name="T33" fmla="*/ 5 h 36"/>
                <a:gd name="T34" fmla="*/ 13 w 16"/>
                <a:gd name="T35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36">
                  <a:moveTo>
                    <a:pt x="1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4"/>
                    <a:pt x="2" y="36"/>
                    <a:pt x="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4" y="36"/>
                    <a:pt x="16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2"/>
                    <a:pt x="14" y="0"/>
                    <a:pt x="11" y="0"/>
                  </a:cubicBezTo>
                  <a:close/>
                  <a:moveTo>
                    <a:pt x="13" y="31"/>
                  </a:moveTo>
                  <a:cubicBezTo>
                    <a:pt x="13" y="32"/>
                    <a:pt x="12" y="33"/>
                    <a:pt x="11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4" y="33"/>
                    <a:pt x="3" y="32"/>
                    <a:pt x="3" y="31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4"/>
                    <a:pt x="13" y="5"/>
                  </a:cubicBezTo>
                  <a:lnTo>
                    <a:pt x="13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Oval 231">
              <a:extLst>
                <a:ext uri="{FF2B5EF4-FFF2-40B4-BE49-F238E27FC236}">
                  <a16:creationId xmlns:a16="http://schemas.microsoft.com/office/drawing/2014/main" id="{E97EF355-436F-44BC-BDC5-522F49A92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6025" y="3127375"/>
              <a:ext cx="85725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232">
              <a:extLst>
                <a:ext uri="{FF2B5EF4-FFF2-40B4-BE49-F238E27FC236}">
                  <a16:creationId xmlns:a16="http://schemas.microsoft.com/office/drawing/2014/main" id="{006DD85A-BE07-42F6-B270-2C6AE0C73B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48088" y="3119438"/>
              <a:ext cx="96838" cy="101600"/>
            </a:xfrm>
            <a:custGeom>
              <a:avLst/>
              <a:gdLst>
                <a:gd name="T0" fmla="*/ 11 w 22"/>
                <a:gd name="T1" fmla="*/ 0 h 23"/>
                <a:gd name="T2" fmla="*/ 0 w 22"/>
                <a:gd name="T3" fmla="*/ 12 h 23"/>
                <a:gd name="T4" fmla="*/ 11 w 22"/>
                <a:gd name="T5" fmla="*/ 23 h 23"/>
                <a:gd name="T6" fmla="*/ 22 w 22"/>
                <a:gd name="T7" fmla="*/ 12 h 23"/>
                <a:gd name="T8" fmla="*/ 11 w 22"/>
                <a:gd name="T9" fmla="*/ 0 h 23"/>
                <a:gd name="T10" fmla="*/ 11 w 22"/>
                <a:gd name="T11" fmla="*/ 19 h 23"/>
                <a:gd name="T12" fmla="*/ 3 w 22"/>
                <a:gd name="T13" fmla="*/ 12 h 23"/>
                <a:gd name="T14" fmla="*/ 11 w 22"/>
                <a:gd name="T15" fmla="*/ 4 h 23"/>
                <a:gd name="T16" fmla="*/ 19 w 22"/>
                <a:gd name="T17" fmla="*/ 12 h 23"/>
                <a:gd name="T18" fmla="*/ 11 w 22"/>
                <a:gd name="T1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3">
                  <a:moveTo>
                    <a:pt x="11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8"/>
                    <a:pt x="5" y="23"/>
                    <a:pt x="11" y="23"/>
                  </a:cubicBezTo>
                  <a:cubicBezTo>
                    <a:pt x="17" y="23"/>
                    <a:pt x="22" y="18"/>
                    <a:pt x="22" y="12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9"/>
                  </a:moveTo>
                  <a:cubicBezTo>
                    <a:pt x="7" y="19"/>
                    <a:pt x="3" y="16"/>
                    <a:pt x="3" y="12"/>
                  </a:cubicBezTo>
                  <a:cubicBezTo>
                    <a:pt x="3" y="7"/>
                    <a:pt x="7" y="4"/>
                    <a:pt x="11" y="4"/>
                  </a:cubicBezTo>
                  <a:cubicBezTo>
                    <a:pt x="15" y="4"/>
                    <a:pt x="19" y="7"/>
                    <a:pt x="19" y="12"/>
                  </a:cubicBezTo>
                  <a:cubicBezTo>
                    <a:pt x="19" y="16"/>
                    <a:pt x="15" y="19"/>
                    <a:pt x="11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Oval 233">
              <a:extLst>
                <a:ext uri="{FF2B5EF4-FFF2-40B4-BE49-F238E27FC236}">
                  <a16:creationId xmlns:a16="http://schemas.microsoft.com/office/drawing/2014/main" id="{AFFB7354-D1A6-4952-ACF3-4DEB5D009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5550" y="3384550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Freeform 234">
              <a:extLst>
                <a:ext uri="{FF2B5EF4-FFF2-40B4-BE49-F238E27FC236}">
                  <a16:creationId xmlns:a16="http://schemas.microsoft.com/office/drawing/2014/main" id="{4AFD009B-8446-4851-A173-95356C0FBE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0788" y="3379788"/>
              <a:ext cx="58738" cy="58738"/>
            </a:xfrm>
            <a:custGeom>
              <a:avLst/>
              <a:gdLst>
                <a:gd name="T0" fmla="*/ 6 w 13"/>
                <a:gd name="T1" fmla="*/ 0 h 13"/>
                <a:gd name="T2" fmla="*/ 0 w 13"/>
                <a:gd name="T3" fmla="*/ 6 h 13"/>
                <a:gd name="T4" fmla="*/ 6 w 13"/>
                <a:gd name="T5" fmla="*/ 13 h 13"/>
                <a:gd name="T6" fmla="*/ 13 w 13"/>
                <a:gd name="T7" fmla="*/ 6 h 13"/>
                <a:gd name="T8" fmla="*/ 6 w 13"/>
                <a:gd name="T9" fmla="*/ 0 h 13"/>
                <a:gd name="T10" fmla="*/ 6 w 13"/>
                <a:gd name="T11" fmla="*/ 10 h 13"/>
                <a:gd name="T12" fmla="*/ 3 w 13"/>
                <a:gd name="T13" fmla="*/ 6 h 13"/>
                <a:gd name="T14" fmla="*/ 6 w 13"/>
                <a:gd name="T15" fmla="*/ 3 h 13"/>
                <a:gd name="T16" fmla="*/ 10 w 13"/>
                <a:gd name="T17" fmla="*/ 6 h 13"/>
                <a:gd name="T18" fmla="*/ 6 w 13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cubicBezTo>
                    <a:pt x="2" y="0"/>
                    <a:pt x="0" y="3"/>
                    <a:pt x="0" y="6"/>
                  </a:cubicBezTo>
                  <a:cubicBezTo>
                    <a:pt x="0" y="10"/>
                    <a:pt x="2" y="13"/>
                    <a:pt x="6" y="13"/>
                  </a:cubicBezTo>
                  <a:cubicBezTo>
                    <a:pt x="10" y="13"/>
                    <a:pt x="13" y="10"/>
                    <a:pt x="13" y="6"/>
                  </a:cubicBezTo>
                  <a:cubicBezTo>
                    <a:pt x="13" y="3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4" y="10"/>
                    <a:pt x="3" y="8"/>
                    <a:pt x="3" y="6"/>
                  </a:cubicBezTo>
                  <a:cubicBezTo>
                    <a:pt x="3" y="4"/>
                    <a:pt x="4" y="3"/>
                    <a:pt x="6" y="3"/>
                  </a:cubicBezTo>
                  <a:cubicBezTo>
                    <a:pt x="8" y="3"/>
                    <a:pt x="10" y="4"/>
                    <a:pt x="10" y="6"/>
                  </a:cubicBezTo>
                  <a:cubicBezTo>
                    <a:pt x="10" y="8"/>
                    <a:pt x="8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235">
              <a:extLst>
                <a:ext uri="{FF2B5EF4-FFF2-40B4-BE49-F238E27FC236}">
                  <a16:creationId xmlns:a16="http://schemas.microsoft.com/office/drawing/2014/main" id="{199DA2CB-542F-4674-8085-3951D7A54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2401888"/>
              <a:ext cx="71438" cy="1479550"/>
            </a:xfrm>
            <a:custGeom>
              <a:avLst/>
              <a:gdLst>
                <a:gd name="T0" fmla="*/ 3 w 16"/>
                <a:gd name="T1" fmla="*/ 323 h 334"/>
                <a:gd name="T2" fmla="*/ 3 w 16"/>
                <a:gd name="T3" fmla="*/ 0 h 334"/>
                <a:gd name="T4" fmla="*/ 0 w 16"/>
                <a:gd name="T5" fmla="*/ 0 h 334"/>
                <a:gd name="T6" fmla="*/ 0 w 16"/>
                <a:gd name="T7" fmla="*/ 323 h 334"/>
                <a:gd name="T8" fmla="*/ 11 w 16"/>
                <a:gd name="T9" fmla="*/ 334 h 334"/>
                <a:gd name="T10" fmla="*/ 16 w 16"/>
                <a:gd name="T11" fmla="*/ 334 h 334"/>
                <a:gd name="T12" fmla="*/ 16 w 16"/>
                <a:gd name="T13" fmla="*/ 331 h 334"/>
                <a:gd name="T14" fmla="*/ 11 w 16"/>
                <a:gd name="T15" fmla="*/ 331 h 334"/>
                <a:gd name="T16" fmla="*/ 3 w 16"/>
                <a:gd name="T17" fmla="*/ 32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34">
                  <a:moveTo>
                    <a:pt x="3" y="323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9"/>
                    <a:pt x="5" y="334"/>
                    <a:pt x="11" y="334"/>
                  </a:cubicBezTo>
                  <a:cubicBezTo>
                    <a:pt x="16" y="334"/>
                    <a:pt x="16" y="334"/>
                    <a:pt x="16" y="334"/>
                  </a:cubicBezTo>
                  <a:cubicBezTo>
                    <a:pt x="16" y="331"/>
                    <a:pt x="16" y="331"/>
                    <a:pt x="16" y="331"/>
                  </a:cubicBezTo>
                  <a:cubicBezTo>
                    <a:pt x="11" y="331"/>
                    <a:pt x="11" y="331"/>
                    <a:pt x="11" y="331"/>
                  </a:cubicBezTo>
                  <a:cubicBezTo>
                    <a:pt x="7" y="331"/>
                    <a:pt x="3" y="327"/>
                    <a:pt x="3" y="3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Oval 236">
              <a:extLst>
                <a:ext uri="{FF2B5EF4-FFF2-40B4-BE49-F238E27FC236}">
                  <a16:creationId xmlns:a16="http://schemas.microsoft.com/office/drawing/2014/main" id="{3A75032D-6D39-45E9-AD7E-ECB73F569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9213" y="2360613"/>
              <a:ext cx="88900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Freeform 237">
              <a:extLst>
                <a:ext uri="{FF2B5EF4-FFF2-40B4-BE49-F238E27FC236}">
                  <a16:creationId xmlns:a16="http://schemas.microsoft.com/office/drawing/2014/main" id="{30887CA5-9FF3-4513-AD99-5A4B94E5B2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4450" y="2352675"/>
              <a:ext cx="98425" cy="101600"/>
            </a:xfrm>
            <a:custGeom>
              <a:avLst/>
              <a:gdLst>
                <a:gd name="T0" fmla="*/ 11 w 22"/>
                <a:gd name="T1" fmla="*/ 0 h 23"/>
                <a:gd name="T2" fmla="*/ 0 w 22"/>
                <a:gd name="T3" fmla="*/ 12 h 23"/>
                <a:gd name="T4" fmla="*/ 11 w 22"/>
                <a:gd name="T5" fmla="*/ 23 h 23"/>
                <a:gd name="T6" fmla="*/ 22 w 22"/>
                <a:gd name="T7" fmla="*/ 12 h 23"/>
                <a:gd name="T8" fmla="*/ 11 w 22"/>
                <a:gd name="T9" fmla="*/ 0 h 23"/>
                <a:gd name="T10" fmla="*/ 11 w 22"/>
                <a:gd name="T11" fmla="*/ 20 h 23"/>
                <a:gd name="T12" fmla="*/ 2 w 22"/>
                <a:gd name="T13" fmla="*/ 12 h 23"/>
                <a:gd name="T14" fmla="*/ 11 w 22"/>
                <a:gd name="T15" fmla="*/ 3 h 23"/>
                <a:gd name="T16" fmla="*/ 20 w 22"/>
                <a:gd name="T17" fmla="*/ 12 h 23"/>
                <a:gd name="T18" fmla="*/ 11 w 22"/>
                <a:gd name="T19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3">
                  <a:moveTo>
                    <a:pt x="11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8"/>
                    <a:pt x="5" y="23"/>
                    <a:pt x="11" y="23"/>
                  </a:cubicBezTo>
                  <a:cubicBezTo>
                    <a:pt x="17" y="23"/>
                    <a:pt x="22" y="18"/>
                    <a:pt x="22" y="12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20"/>
                  </a:moveTo>
                  <a:cubicBezTo>
                    <a:pt x="6" y="20"/>
                    <a:pt x="2" y="16"/>
                    <a:pt x="2" y="12"/>
                  </a:cubicBezTo>
                  <a:cubicBezTo>
                    <a:pt x="2" y="7"/>
                    <a:pt x="6" y="3"/>
                    <a:pt x="11" y="3"/>
                  </a:cubicBezTo>
                  <a:cubicBezTo>
                    <a:pt x="16" y="3"/>
                    <a:pt x="20" y="7"/>
                    <a:pt x="20" y="12"/>
                  </a:cubicBezTo>
                  <a:cubicBezTo>
                    <a:pt x="20" y="16"/>
                    <a:pt x="16" y="20"/>
                    <a:pt x="1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Freeform 238">
              <a:extLst>
                <a:ext uri="{FF2B5EF4-FFF2-40B4-BE49-F238E27FC236}">
                  <a16:creationId xmlns:a16="http://schemas.microsoft.com/office/drawing/2014/main" id="{052C1BA3-A33D-4B6C-8F1F-40FB5BA5A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775" y="3406775"/>
              <a:ext cx="195263" cy="177800"/>
            </a:xfrm>
            <a:custGeom>
              <a:avLst/>
              <a:gdLst>
                <a:gd name="T0" fmla="*/ 41 w 44"/>
                <a:gd name="T1" fmla="*/ 0 h 40"/>
                <a:gd name="T2" fmla="*/ 41 w 44"/>
                <a:gd name="T3" fmla="*/ 30 h 40"/>
                <a:gd name="T4" fmla="*/ 33 w 44"/>
                <a:gd name="T5" fmla="*/ 38 h 40"/>
                <a:gd name="T6" fmla="*/ 0 w 44"/>
                <a:gd name="T7" fmla="*/ 38 h 40"/>
                <a:gd name="T8" fmla="*/ 0 w 44"/>
                <a:gd name="T9" fmla="*/ 40 h 40"/>
                <a:gd name="T10" fmla="*/ 33 w 44"/>
                <a:gd name="T11" fmla="*/ 40 h 40"/>
                <a:gd name="T12" fmla="*/ 44 w 44"/>
                <a:gd name="T13" fmla="*/ 30 h 40"/>
                <a:gd name="T14" fmla="*/ 44 w 44"/>
                <a:gd name="T15" fmla="*/ 0 h 40"/>
                <a:gd name="T16" fmla="*/ 41 w 44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40">
                  <a:moveTo>
                    <a:pt x="41" y="0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1" y="34"/>
                    <a:pt x="38" y="38"/>
                    <a:pt x="33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9" y="40"/>
                    <a:pt x="44" y="36"/>
                    <a:pt x="44" y="30"/>
                  </a:cubicBezTo>
                  <a:cubicBezTo>
                    <a:pt x="44" y="0"/>
                    <a:pt x="44" y="0"/>
                    <a:pt x="44" y="0"/>
                  </a:cubicBezTo>
                  <a:lnTo>
                    <a:pt x="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Oval 239">
              <a:extLst>
                <a:ext uri="{FF2B5EF4-FFF2-40B4-BE49-F238E27FC236}">
                  <a16:creationId xmlns:a16="http://schemas.microsoft.com/office/drawing/2014/main" id="{6A066750-AAC0-43B3-A333-2039C51438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2113" y="3379788"/>
              <a:ext cx="58738" cy="587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Freeform 240">
              <a:extLst>
                <a:ext uri="{FF2B5EF4-FFF2-40B4-BE49-F238E27FC236}">
                  <a16:creationId xmlns:a16="http://schemas.microsoft.com/office/drawing/2014/main" id="{A3ACAFFB-913F-418C-A743-4DA5411668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27350" y="3376613"/>
              <a:ext cx="71438" cy="65088"/>
            </a:xfrm>
            <a:custGeom>
              <a:avLst/>
              <a:gdLst>
                <a:gd name="T0" fmla="*/ 8 w 16"/>
                <a:gd name="T1" fmla="*/ 0 h 15"/>
                <a:gd name="T2" fmla="*/ 0 w 16"/>
                <a:gd name="T3" fmla="*/ 7 h 15"/>
                <a:gd name="T4" fmla="*/ 8 w 16"/>
                <a:gd name="T5" fmla="*/ 15 h 15"/>
                <a:gd name="T6" fmla="*/ 16 w 16"/>
                <a:gd name="T7" fmla="*/ 7 h 15"/>
                <a:gd name="T8" fmla="*/ 8 w 16"/>
                <a:gd name="T9" fmla="*/ 0 h 15"/>
                <a:gd name="T10" fmla="*/ 8 w 16"/>
                <a:gd name="T11" fmla="*/ 12 h 15"/>
                <a:gd name="T12" fmla="*/ 3 w 16"/>
                <a:gd name="T13" fmla="*/ 7 h 15"/>
                <a:gd name="T14" fmla="*/ 8 w 16"/>
                <a:gd name="T15" fmla="*/ 3 h 15"/>
                <a:gd name="T16" fmla="*/ 13 w 16"/>
                <a:gd name="T17" fmla="*/ 7 h 15"/>
                <a:gd name="T18" fmla="*/ 8 w 16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5">
                  <a:moveTo>
                    <a:pt x="8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2" y="15"/>
                    <a:pt x="16" y="12"/>
                    <a:pt x="16" y="7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7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3" y="5"/>
                    <a:pt x="13" y="7"/>
                  </a:cubicBezTo>
                  <a:cubicBezTo>
                    <a:pt x="13" y="10"/>
                    <a:pt x="10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IT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D01F2C6-8219-4D15-A40A-4A698052A50F}"/>
              </a:ext>
            </a:extLst>
          </p:cNvPr>
          <p:cNvGrpSpPr/>
          <p:nvPr/>
        </p:nvGrpSpPr>
        <p:grpSpPr>
          <a:xfrm>
            <a:off x="494809" y="1162833"/>
            <a:ext cx="8166630" cy="706028"/>
            <a:chOff x="494809" y="1162833"/>
            <a:chExt cx="8166630" cy="706028"/>
          </a:xfrm>
        </p:grpSpPr>
        <p:sp>
          <p:nvSpPr>
            <p:cNvPr id="86" name="Rectangle: Single Corner Snipped 85">
              <a:extLst>
                <a:ext uri="{FF2B5EF4-FFF2-40B4-BE49-F238E27FC236}">
                  <a16:creationId xmlns:a16="http://schemas.microsoft.com/office/drawing/2014/main" id="{B9990A70-05CD-4A60-A8E5-CE7F8F7A7039}"/>
                </a:ext>
              </a:extLst>
            </p:cNvPr>
            <p:cNvSpPr/>
            <p:nvPr/>
          </p:nvSpPr>
          <p:spPr>
            <a:xfrm>
              <a:off x="494809" y="1162834"/>
              <a:ext cx="2307362" cy="706027"/>
            </a:xfrm>
            <a:prstGeom prst="snip1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663D74E-3A5C-4290-92F0-94C5D325A6BA}"/>
                </a:ext>
              </a:extLst>
            </p:cNvPr>
            <p:cNvSpPr txBox="1"/>
            <p:nvPr/>
          </p:nvSpPr>
          <p:spPr>
            <a:xfrm>
              <a:off x="1250838" y="1336314"/>
              <a:ext cx="1542437" cy="359067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txBody>
            <a:bodyPr wrap="square" lIns="68580" tIns="34290" rIns="68580" bIns="34290" rtlCol="0" anchor="ctr">
              <a:no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+mj-lt"/>
                </a:rPr>
                <a:t>Why</a:t>
              </a:r>
              <a:endParaRPr lang="en-US" sz="1100" dirty="0">
                <a:solidFill>
                  <a:schemeClr val="tx2"/>
                </a:solidFill>
                <a:latin typeface="+mj-lt"/>
              </a:endParaRPr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A5336656-39B7-440E-A524-8B1440FC0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527" y="1245421"/>
              <a:ext cx="540853" cy="540853"/>
            </a:xfrm>
            <a:prstGeom prst="rect">
              <a:avLst/>
            </a:prstGeom>
          </p:spPr>
        </p:pic>
        <p:sp>
          <p:nvSpPr>
            <p:cNvPr id="104" name="Rectangle: Top Corners Rounded 103">
              <a:extLst>
                <a:ext uri="{FF2B5EF4-FFF2-40B4-BE49-F238E27FC236}">
                  <a16:creationId xmlns:a16="http://schemas.microsoft.com/office/drawing/2014/main" id="{F4A80C2E-DAE6-4088-A1E4-6EBA8DA9E049}"/>
                </a:ext>
              </a:extLst>
            </p:cNvPr>
            <p:cNvSpPr/>
            <p:nvPr/>
          </p:nvSpPr>
          <p:spPr>
            <a:xfrm rot="5400000">
              <a:off x="5399312" y="-1393266"/>
              <a:ext cx="706027" cy="58182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D8AA835-50D3-409E-B524-1D63D0C8869B}"/>
                </a:ext>
              </a:extLst>
            </p:cNvPr>
            <p:cNvSpPr txBox="1"/>
            <p:nvPr/>
          </p:nvSpPr>
          <p:spPr>
            <a:xfrm>
              <a:off x="3236907" y="1200376"/>
              <a:ext cx="1741233" cy="6309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r" defTabSz="457189" rtl="0" eaLnBrk="1" fontAlgn="base" latinLnBrk="0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+mn-cs"/>
                </a:rPr>
                <a:t>Business </a:t>
              </a:r>
            </a:p>
            <a:p>
              <a:pPr marL="0" marR="0" lvl="0" indent="0" algn="r" defTabSz="457189" rtl="0" eaLnBrk="1" fontAlgn="base" latinLnBrk="0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+mn-cs"/>
                </a:rPr>
                <a:t>Strategy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8BBE0212-372D-4250-BB56-A8748FDFA489}"/>
                </a:ext>
              </a:extLst>
            </p:cNvPr>
            <p:cNvSpPr txBox="1"/>
            <p:nvPr/>
          </p:nvSpPr>
          <p:spPr>
            <a:xfrm>
              <a:off x="5357808" y="1192682"/>
              <a:ext cx="2947995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171450" marR="0" lvl="0" indent="-171450" algn="l" defTabSz="457189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  <a:cs typeface="+mn-cs"/>
                </a:rPr>
                <a:t>Accelerate innovation</a:t>
              </a:r>
            </a:p>
            <a:p>
              <a:pPr marL="171450" marR="0" lvl="0" indent="-171450" algn="l" defTabSz="457189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  <a:cs typeface="+mn-cs"/>
                </a:rPr>
                <a:t>Customer and partner value</a:t>
              </a:r>
            </a:p>
            <a:p>
              <a:pPr marL="171450" marR="0" lvl="0" indent="-171450" algn="l" defTabSz="457189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E2E digital company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CD01482-1059-4EF9-AC74-DE551C8F45BB}"/>
              </a:ext>
            </a:extLst>
          </p:cNvPr>
          <p:cNvGrpSpPr/>
          <p:nvPr/>
        </p:nvGrpSpPr>
        <p:grpSpPr>
          <a:xfrm>
            <a:off x="494809" y="2851822"/>
            <a:ext cx="8166630" cy="709509"/>
            <a:chOff x="494809" y="2851822"/>
            <a:chExt cx="8166630" cy="709509"/>
          </a:xfrm>
        </p:grpSpPr>
        <p:sp>
          <p:nvSpPr>
            <p:cNvPr id="96" name="Rectangle: Single Corner Snipped 95">
              <a:extLst>
                <a:ext uri="{FF2B5EF4-FFF2-40B4-BE49-F238E27FC236}">
                  <a16:creationId xmlns:a16="http://schemas.microsoft.com/office/drawing/2014/main" id="{ECFC90F5-8BD9-4E86-A874-575A8BB0EAF4}"/>
                </a:ext>
              </a:extLst>
            </p:cNvPr>
            <p:cNvSpPr/>
            <p:nvPr/>
          </p:nvSpPr>
          <p:spPr>
            <a:xfrm>
              <a:off x="494809" y="2855304"/>
              <a:ext cx="2307362" cy="706027"/>
            </a:xfrm>
            <a:prstGeom prst="snip1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736DB22-2492-4CA9-B0AA-7578F24B4407}"/>
                </a:ext>
              </a:extLst>
            </p:cNvPr>
            <p:cNvSpPr txBox="1"/>
            <p:nvPr/>
          </p:nvSpPr>
          <p:spPr>
            <a:xfrm>
              <a:off x="1250838" y="3028784"/>
              <a:ext cx="1542437" cy="359067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txBody>
            <a:bodyPr wrap="square" lIns="68580" tIns="34290" rIns="68580" bIns="34290" rtlCol="0" anchor="ctr">
              <a:no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+mj-lt"/>
                </a:rPr>
                <a:t>What</a:t>
              </a:r>
              <a:endParaRPr lang="en-US" sz="11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15" name="Rectangle: Top Corners Rounded 114">
              <a:extLst>
                <a:ext uri="{FF2B5EF4-FFF2-40B4-BE49-F238E27FC236}">
                  <a16:creationId xmlns:a16="http://schemas.microsoft.com/office/drawing/2014/main" id="{A6C25438-6F4C-4C94-A165-4DFA68CE0C99}"/>
                </a:ext>
              </a:extLst>
            </p:cNvPr>
            <p:cNvSpPr/>
            <p:nvPr/>
          </p:nvSpPr>
          <p:spPr>
            <a:xfrm rot="5400000">
              <a:off x="5399312" y="295723"/>
              <a:ext cx="706027" cy="58182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C54BDCD-D416-41D2-AA4E-FDC7AB4C0BDF}"/>
                </a:ext>
              </a:extLst>
            </p:cNvPr>
            <p:cNvSpPr txBox="1"/>
            <p:nvPr/>
          </p:nvSpPr>
          <p:spPr>
            <a:xfrm>
              <a:off x="3236907" y="2889365"/>
              <a:ext cx="1741233" cy="6309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r" defTabSz="457189">
                <a:lnSpc>
                  <a:spcPts val="2100"/>
                </a:lnSpc>
                <a:defRPr/>
              </a:pPr>
              <a:r>
                <a:rPr lang="en-US" sz="2000" dirty="0">
                  <a:solidFill>
                    <a:schemeClr val="accent1"/>
                  </a:solidFill>
                  <a:latin typeface="+mn-lt"/>
                  <a:cs typeface="+mn-cs"/>
                </a:rPr>
                <a:t>Strategic Investments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C1D8A79-5F41-4C24-BE29-7C437341EB5E}"/>
                </a:ext>
              </a:extLst>
            </p:cNvPr>
            <p:cNvSpPr txBox="1"/>
            <p:nvPr/>
          </p:nvSpPr>
          <p:spPr>
            <a:xfrm>
              <a:off x="5357808" y="2881671"/>
              <a:ext cx="2947995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Data, Analytics &amp; AI</a:t>
              </a:r>
            </a:p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Secure Digital Platform</a:t>
              </a:r>
            </a:p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Self-Driving Operations</a:t>
              </a:r>
            </a:p>
          </p:txBody>
        </p:sp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705859AF-4BE9-4210-B7DF-F39719578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884" y="2939248"/>
              <a:ext cx="539496" cy="539496"/>
            </a:xfrm>
            <a:prstGeom prst="rect">
              <a:avLst/>
            </a:prstGeom>
          </p:spPr>
        </p:pic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6CA387AC-E80C-4DE7-BC5D-4F9ABEAE64CA}"/>
              </a:ext>
            </a:extLst>
          </p:cNvPr>
          <p:cNvGrpSpPr/>
          <p:nvPr/>
        </p:nvGrpSpPr>
        <p:grpSpPr>
          <a:xfrm>
            <a:off x="494809" y="2002614"/>
            <a:ext cx="8166630" cy="706029"/>
            <a:chOff x="494809" y="2002614"/>
            <a:chExt cx="8166630" cy="706029"/>
          </a:xfrm>
        </p:grpSpPr>
        <p:sp>
          <p:nvSpPr>
            <p:cNvPr id="92" name="Rectangle: Single Corner Snipped 91">
              <a:extLst>
                <a:ext uri="{FF2B5EF4-FFF2-40B4-BE49-F238E27FC236}">
                  <a16:creationId xmlns:a16="http://schemas.microsoft.com/office/drawing/2014/main" id="{C62FEF78-A9E8-4E84-B10D-53441D2EE348}"/>
                </a:ext>
              </a:extLst>
            </p:cNvPr>
            <p:cNvSpPr/>
            <p:nvPr/>
          </p:nvSpPr>
          <p:spPr>
            <a:xfrm>
              <a:off x="494809" y="2002616"/>
              <a:ext cx="2307362" cy="706027"/>
            </a:xfrm>
            <a:prstGeom prst="snip1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CB0B85E5-77E1-4D98-84F8-171F121D3B7E}"/>
                </a:ext>
              </a:extLst>
            </p:cNvPr>
            <p:cNvSpPr txBox="1"/>
            <p:nvPr/>
          </p:nvSpPr>
          <p:spPr>
            <a:xfrm>
              <a:off x="1250838" y="2176096"/>
              <a:ext cx="1542437" cy="359067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txBody>
            <a:bodyPr wrap="square" lIns="68580" tIns="34290" rIns="68580" bIns="34290" rtlCol="0" anchor="ctr">
              <a:no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+mj-lt"/>
                </a:rPr>
                <a:t>How</a:t>
              </a:r>
              <a:endParaRPr lang="en-US" sz="11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10" name="Rectangle: Top Corners Rounded 109">
              <a:extLst>
                <a:ext uri="{FF2B5EF4-FFF2-40B4-BE49-F238E27FC236}">
                  <a16:creationId xmlns:a16="http://schemas.microsoft.com/office/drawing/2014/main" id="{E1055400-DFCA-455F-B7B9-51880E1536BE}"/>
                </a:ext>
              </a:extLst>
            </p:cNvPr>
            <p:cNvSpPr/>
            <p:nvPr/>
          </p:nvSpPr>
          <p:spPr>
            <a:xfrm rot="5400000">
              <a:off x="5399312" y="-553485"/>
              <a:ext cx="706027" cy="58182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46132099-F2F7-4392-A693-C30AE227483C}"/>
                </a:ext>
              </a:extLst>
            </p:cNvPr>
            <p:cNvSpPr txBox="1"/>
            <p:nvPr/>
          </p:nvSpPr>
          <p:spPr>
            <a:xfrm>
              <a:off x="3236907" y="2174809"/>
              <a:ext cx="1741233" cy="36163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r" defTabSz="457189">
                <a:lnSpc>
                  <a:spcPts val="2100"/>
                </a:lnSpc>
                <a:defRPr/>
              </a:pPr>
              <a:r>
                <a:rPr lang="en-US" sz="2000" dirty="0">
                  <a:solidFill>
                    <a:schemeClr val="accent1"/>
                  </a:solidFill>
                  <a:latin typeface="+mn-lt"/>
                  <a:cs typeface="+mn-cs"/>
                </a:rPr>
                <a:t>Modernize IT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40DA569-24D4-4E11-8694-FD7683EB40D6}"/>
                </a:ext>
              </a:extLst>
            </p:cNvPr>
            <p:cNvSpPr txBox="1"/>
            <p:nvPr/>
          </p:nvSpPr>
          <p:spPr>
            <a:xfrm>
              <a:off x="5357808" y="2032463"/>
              <a:ext cx="2947995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IT Service Management</a:t>
              </a:r>
            </a:p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Agile / Continuous Delivery</a:t>
              </a:r>
            </a:p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 err="1">
                  <a:solidFill>
                    <a:schemeClr val="bg2"/>
                  </a:solidFill>
                  <a:latin typeface="CiscoSansTT ExtraLight"/>
                  <a:cs typeface="+mn-cs"/>
                </a:rPr>
                <a:t>DevSecOps</a:t>
              </a:r>
              <a:endParaRPr lang="en-US" sz="1200" dirty="0">
                <a:solidFill>
                  <a:schemeClr val="bg2"/>
                </a:solidFill>
                <a:latin typeface="CiscoSansTT ExtraLight"/>
                <a:cs typeface="+mn-cs"/>
              </a:endParaRPr>
            </a:p>
          </p:txBody>
        </p:sp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3F1C8E81-CC63-49E1-BFEE-6F5424EF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527" y="2086560"/>
              <a:ext cx="539496" cy="539496"/>
            </a:xfrm>
            <a:prstGeom prst="rect">
              <a:avLst/>
            </a:prstGeom>
          </p:spPr>
        </p:pic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8B9086EF-3C00-4D59-AA2F-B5303D028603}"/>
              </a:ext>
            </a:extLst>
          </p:cNvPr>
          <p:cNvGrpSpPr/>
          <p:nvPr/>
        </p:nvGrpSpPr>
        <p:grpSpPr>
          <a:xfrm>
            <a:off x="494809" y="3707991"/>
            <a:ext cx="8166630" cy="706029"/>
            <a:chOff x="494809" y="3707991"/>
            <a:chExt cx="8166630" cy="706029"/>
          </a:xfrm>
        </p:grpSpPr>
        <p:sp>
          <p:nvSpPr>
            <p:cNvPr id="100" name="Rectangle: Single Corner Snipped 99">
              <a:extLst>
                <a:ext uri="{FF2B5EF4-FFF2-40B4-BE49-F238E27FC236}">
                  <a16:creationId xmlns:a16="http://schemas.microsoft.com/office/drawing/2014/main" id="{79AD3F43-8CE3-43E0-BDD8-761D0F2B7512}"/>
                </a:ext>
              </a:extLst>
            </p:cNvPr>
            <p:cNvSpPr/>
            <p:nvPr/>
          </p:nvSpPr>
          <p:spPr>
            <a:xfrm>
              <a:off x="494809" y="3707993"/>
              <a:ext cx="2307362" cy="706027"/>
            </a:xfrm>
            <a:prstGeom prst="snip1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03A7CAEE-E2A2-4075-8CE8-A5F8A5F1DF70}"/>
                </a:ext>
              </a:extLst>
            </p:cNvPr>
            <p:cNvSpPr txBox="1"/>
            <p:nvPr/>
          </p:nvSpPr>
          <p:spPr>
            <a:xfrm>
              <a:off x="1250838" y="3881473"/>
              <a:ext cx="1542437" cy="359067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txBody>
            <a:bodyPr wrap="square" lIns="68580" tIns="34290" rIns="68580" bIns="34290" rtlCol="0" anchor="ctr">
              <a:no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+mj-lt"/>
                </a:rPr>
                <a:t>Who</a:t>
              </a:r>
              <a:endParaRPr lang="en-US" sz="11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20" name="Rectangle: Top Corners Rounded 119">
              <a:extLst>
                <a:ext uri="{FF2B5EF4-FFF2-40B4-BE49-F238E27FC236}">
                  <a16:creationId xmlns:a16="http://schemas.microsoft.com/office/drawing/2014/main" id="{ED26F8CE-B148-485A-BC28-FFA92DF84E37}"/>
                </a:ext>
              </a:extLst>
            </p:cNvPr>
            <p:cNvSpPr/>
            <p:nvPr/>
          </p:nvSpPr>
          <p:spPr>
            <a:xfrm rot="5400000">
              <a:off x="5399312" y="1151892"/>
              <a:ext cx="706027" cy="58182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34535B1A-CF30-4121-873F-5E3BB1F056E8}"/>
                </a:ext>
              </a:extLst>
            </p:cNvPr>
            <p:cNvSpPr txBox="1"/>
            <p:nvPr/>
          </p:nvSpPr>
          <p:spPr>
            <a:xfrm>
              <a:off x="3236907" y="3745534"/>
              <a:ext cx="1741233" cy="6309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r" defTabSz="457189">
                <a:lnSpc>
                  <a:spcPts val="2100"/>
                </a:lnSpc>
                <a:defRPr/>
              </a:pPr>
              <a:r>
                <a:rPr lang="en-US" sz="2000" dirty="0">
                  <a:solidFill>
                    <a:schemeClr val="accent1"/>
                  </a:solidFill>
                  <a:latin typeface="+mn-lt"/>
                  <a:cs typeface="+mn-cs"/>
                </a:rPr>
                <a:t>Best People &amp; Teams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20B179E-1F92-4661-8B45-7DAEFEC8CFB9}"/>
                </a:ext>
              </a:extLst>
            </p:cNvPr>
            <p:cNvSpPr txBox="1"/>
            <p:nvPr/>
          </p:nvSpPr>
          <p:spPr>
            <a:xfrm>
              <a:off x="5357808" y="3737840"/>
              <a:ext cx="2947995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Future Skills</a:t>
              </a:r>
            </a:p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Open Culture </a:t>
              </a:r>
            </a:p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Best Place to Work</a:t>
              </a:r>
            </a:p>
          </p:txBody>
        </p:sp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53DD2E2E-CA77-4FE5-908C-DCFC9EF19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527" y="3791937"/>
              <a:ext cx="539496" cy="5394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76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 130">
            <a:extLst>
              <a:ext uri="{FF2B5EF4-FFF2-40B4-BE49-F238E27FC236}">
                <a16:creationId xmlns:a16="http://schemas.microsoft.com/office/drawing/2014/main" id="{9D5DC841-F56C-4263-BE19-9293062374AE}"/>
              </a:ext>
            </a:extLst>
          </p:cNvPr>
          <p:cNvGrpSpPr/>
          <p:nvPr/>
        </p:nvGrpSpPr>
        <p:grpSpPr>
          <a:xfrm rot="5400000">
            <a:off x="5236051" y="4764"/>
            <a:ext cx="5988051" cy="5143500"/>
            <a:chOff x="2771775" y="0"/>
            <a:chExt cx="5988051" cy="5143500"/>
          </a:xfrm>
          <a:gradFill flip="none" rotWithShape="1">
            <a:gsLst>
              <a:gs pos="0">
                <a:schemeClr val="tx1">
                  <a:lumMod val="10000"/>
                  <a:lumOff val="90000"/>
                </a:schemeClr>
              </a:gs>
              <a:gs pos="100000">
                <a:schemeClr val="bg2">
                  <a:lumMod val="95000"/>
                </a:schemeClr>
              </a:gs>
            </a:gsLst>
            <a:path path="circle">
              <a:fillToRect l="100000" b="100000"/>
            </a:path>
            <a:tileRect t="-100000" r="-100000"/>
          </a:gradFill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AAFCFEBA-5121-415D-A0C1-09AD303543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68788" y="3429000"/>
              <a:ext cx="266700" cy="261938"/>
            </a:xfrm>
            <a:custGeom>
              <a:avLst/>
              <a:gdLst>
                <a:gd name="T0" fmla="*/ 49 w 60"/>
                <a:gd name="T1" fmla="*/ 0 h 59"/>
                <a:gd name="T2" fmla="*/ 12 w 60"/>
                <a:gd name="T3" fmla="*/ 0 h 59"/>
                <a:gd name="T4" fmla="*/ 0 w 60"/>
                <a:gd name="T5" fmla="*/ 11 h 59"/>
                <a:gd name="T6" fmla="*/ 0 w 60"/>
                <a:gd name="T7" fmla="*/ 48 h 59"/>
                <a:gd name="T8" fmla="*/ 12 w 60"/>
                <a:gd name="T9" fmla="*/ 59 h 59"/>
                <a:gd name="T10" fmla="*/ 49 w 60"/>
                <a:gd name="T11" fmla="*/ 59 h 59"/>
                <a:gd name="T12" fmla="*/ 60 w 60"/>
                <a:gd name="T13" fmla="*/ 48 h 59"/>
                <a:gd name="T14" fmla="*/ 60 w 60"/>
                <a:gd name="T15" fmla="*/ 11 h 59"/>
                <a:gd name="T16" fmla="*/ 49 w 60"/>
                <a:gd name="T17" fmla="*/ 0 h 59"/>
                <a:gd name="T18" fmla="*/ 58 w 60"/>
                <a:gd name="T19" fmla="*/ 48 h 59"/>
                <a:gd name="T20" fmla="*/ 49 w 60"/>
                <a:gd name="T21" fmla="*/ 57 h 59"/>
                <a:gd name="T22" fmla="*/ 12 w 60"/>
                <a:gd name="T23" fmla="*/ 57 h 59"/>
                <a:gd name="T24" fmla="*/ 3 w 60"/>
                <a:gd name="T25" fmla="*/ 48 h 59"/>
                <a:gd name="T26" fmla="*/ 3 w 60"/>
                <a:gd name="T27" fmla="*/ 11 h 59"/>
                <a:gd name="T28" fmla="*/ 12 w 60"/>
                <a:gd name="T29" fmla="*/ 2 h 59"/>
                <a:gd name="T30" fmla="*/ 49 w 60"/>
                <a:gd name="T31" fmla="*/ 2 h 59"/>
                <a:gd name="T32" fmla="*/ 58 w 60"/>
                <a:gd name="T33" fmla="*/ 11 h 59"/>
                <a:gd name="T34" fmla="*/ 58 w 60"/>
                <a:gd name="T35" fmla="*/ 4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59">
                  <a:moveTo>
                    <a:pt x="49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5"/>
                    <a:pt x="0" y="1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4"/>
                    <a:pt x="6" y="59"/>
                    <a:pt x="12" y="59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5" y="59"/>
                    <a:pt x="60" y="54"/>
                    <a:pt x="60" y="48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5"/>
                    <a:pt x="55" y="0"/>
                    <a:pt x="49" y="0"/>
                  </a:cubicBezTo>
                  <a:close/>
                  <a:moveTo>
                    <a:pt x="58" y="48"/>
                  </a:moveTo>
                  <a:cubicBezTo>
                    <a:pt x="58" y="53"/>
                    <a:pt x="54" y="57"/>
                    <a:pt x="49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7" y="57"/>
                    <a:pt x="3" y="53"/>
                    <a:pt x="3" y="48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6"/>
                    <a:pt x="7" y="2"/>
                    <a:pt x="12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4" y="2"/>
                    <a:pt x="58" y="6"/>
                    <a:pt x="58" y="11"/>
                  </a:cubicBezTo>
                  <a:lnTo>
                    <a:pt x="58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7D68C948-03C1-47B6-933D-313182A640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8475" y="3535363"/>
              <a:ext cx="312738" cy="309563"/>
            </a:xfrm>
            <a:custGeom>
              <a:avLst/>
              <a:gdLst>
                <a:gd name="T0" fmla="*/ 57 w 70"/>
                <a:gd name="T1" fmla="*/ 0 h 70"/>
                <a:gd name="T2" fmla="*/ 13 w 70"/>
                <a:gd name="T3" fmla="*/ 0 h 70"/>
                <a:gd name="T4" fmla="*/ 0 w 70"/>
                <a:gd name="T5" fmla="*/ 13 h 70"/>
                <a:gd name="T6" fmla="*/ 0 w 70"/>
                <a:gd name="T7" fmla="*/ 57 h 70"/>
                <a:gd name="T8" fmla="*/ 13 w 70"/>
                <a:gd name="T9" fmla="*/ 70 h 70"/>
                <a:gd name="T10" fmla="*/ 57 w 70"/>
                <a:gd name="T11" fmla="*/ 70 h 70"/>
                <a:gd name="T12" fmla="*/ 70 w 70"/>
                <a:gd name="T13" fmla="*/ 57 h 70"/>
                <a:gd name="T14" fmla="*/ 70 w 70"/>
                <a:gd name="T15" fmla="*/ 13 h 70"/>
                <a:gd name="T16" fmla="*/ 57 w 70"/>
                <a:gd name="T17" fmla="*/ 0 h 70"/>
                <a:gd name="T18" fmla="*/ 68 w 70"/>
                <a:gd name="T19" fmla="*/ 57 h 70"/>
                <a:gd name="T20" fmla="*/ 57 w 70"/>
                <a:gd name="T21" fmla="*/ 69 h 70"/>
                <a:gd name="T22" fmla="*/ 13 w 70"/>
                <a:gd name="T23" fmla="*/ 69 h 70"/>
                <a:gd name="T24" fmla="*/ 2 w 70"/>
                <a:gd name="T25" fmla="*/ 57 h 70"/>
                <a:gd name="T26" fmla="*/ 2 w 70"/>
                <a:gd name="T27" fmla="*/ 13 h 70"/>
                <a:gd name="T28" fmla="*/ 13 w 70"/>
                <a:gd name="T29" fmla="*/ 2 h 70"/>
                <a:gd name="T30" fmla="*/ 57 w 70"/>
                <a:gd name="T31" fmla="*/ 2 h 70"/>
                <a:gd name="T32" fmla="*/ 68 w 70"/>
                <a:gd name="T33" fmla="*/ 13 h 70"/>
                <a:gd name="T34" fmla="*/ 68 w 70"/>
                <a:gd name="T35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0" h="70">
                  <a:moveTo>
                    <a:pt x="57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4"/>
                    <a:pt x="6" y="70"/>
                    <a:pt x="13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64" y="70"/>
                    <a:pt x="70" y="64"/>
                    <a:pt x="70" y="57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0" y="6"/>
                    <a:pt x="64" y="0"/>
                    <a:pt x="57" y="0"/>
                  </a:cubicBezTo>
                  <a:close/>
                  <a:moveTo>
                    <a:pt x="68" y="57"/>
                  </a:moveTo>
                  <a:cubicBezTo>
                    <a:pt x="68" y="64"/>
                    <a:pt x="63" y="69"/>
                    <a:pt x="57" y="69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7" y="69"/>
                    <a:pt x="2" y="64"/>
                    <a:pt x="2" y="57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7"/>
                    <a:pt x="7" y="2"/>
                    <a:pt x="13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3" y="2"/>
                    <a:pt x="68" y="7"/>
                    <a:pt x="68" y="13"/>
                  </a:cubicBezTo>
                  <a:lnTo>
                    <a:pt x="6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197740D4-33FF-4B22-9994-99252281AA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0675" y="3322638"/>
              <a:ext cx="204788" cy="203200"/>
            </a:xfrm>
            <a:custGeom>
              <a:avLst/>
              <a:gdLst>
                <a:gd name="T0" fmla="*/ 37 w 46"/>
                <a:gd name="T1" fmla="*/ 0 h 46"/>
                <a:gd name="T2" fmla="*/ 9 w 46"/>
                <a:gd name="T3" fmla="*/ 0 h 46"/>
                <a:gd name="T4" fmla="*/ 0 w 46"/>
                <a:gd name="T5" fmla="*/ 8 h 46"/>
                <a:gd name="T6" fmla="*/ 0 w 46"/>
                <a:gd name="T7" fmla="*/ 37 h 46"/>
                <a:gd name="T8" fmla="*/ 9 w 46"/>
                <a:gd name="T9" fmla="*/ 46 h 46"/>
                <a:gd name="T10" fmla="*/ 37 w 46"/>
                <a:gd name="T11" fmla="*/ 46 h 46"/>
                <a:gd name="T12" fmla="*/ 46 w 46"/>
                <a:gd name="T13" fmla="*/ 37 h 46"/>
                <a:gd name="T14" fmla="*/ 46 w 46"/>
                <a:gd name="T15" fmla="*/ 8 h 46"/>
                <a:gd name="T16" fmla="*/ 37 w 46"/>
                <a:gd name="T17" fmla="*/ 0 h 46"/>
                <a:gd name="T18" fmla="*/ 45 w 46"/>
                <a:gd name="T19" fmla="*/ 37 h 46"/>
                <a:gd name="T20" fmla="*/ 37 w 46"/>
                <a:gd name="T21" fmla="*/ 44 h 46"/>
                <a:gd name="T22" fmla="*/ 9 w 46"/>
                <a:gd name="T23" fmla="*/ 44 h 46"/>
                <a:gd name="T24" fmla="*/ 1 w 46"/>
                <a:gd name="T25" fmla="*/ 37 h 46"/>
                <a:gd name="T26" fmla="*/ 1 w 46"/>
                <a:gd name="T27" fmla="*/ 8 h 46"/>
                <a:gd name="T28" fmla="*/ 9 w 46"/>
                <a:gd name="T29" fmla="*/ 1 h 46"/>
                <a:gd name="T30" fmla="*/ 37 w 46"/>
                <a:gd name="T31" fmla="*/ 1 h 46"/>
                <a:gd name="T32" fmla="*/ 45 w 46"/>
                <a:gd name="T33" fmla="*/ 8 h 46"/>
                <a:gd name="T34" fmla="*/ 45 w 46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6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9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42" y="46"/>
                    <a:pt x="46" y="42"/>
                    <a:pt x="46" y="37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4"/>
                    <a:pt x="42" y="0"/>
                    <a:pt x="37" y="0"/>
                  </a:cubicBezTo>
                  <a:close/>
                  <a:moveTo>
                    <a:pt x="45" y="37"/>
                  </a:moveTo>
                  <a:cubicBezTo>
                    <a:pt x="45" y="41"/>
                    <a:pt x="41" y="44"/>
                    <a:pt x="37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1" y="41"/>
                    <a:pt x="1" y="3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4"/>
                    <a:pt x="5" y="1"/>
                    <a:pt x="9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41" y="1"/>
                    <a:pt x="45" y="4"/>
                    <a:pt x="45" y="8"/>
                  </a:cubicBezTo>
                  <a:lnTo>
                    <a:pt x="45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5DC64E90-74DF-4F50-B338-227FAA9927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97350" y="3602038"/>
              <a:ext cx="165100" cy="168275"/>
            </a:xfrm>
            <a:custGeom>
              <a:avLst/>
              <a:gdLst>
                <a:gd name="T0" fmla="*/ 30 w 37"/>
                <a:gd name="T1" fmla="*/ 0 h 38"/>
                <a:gd name="T2" fmla="*/ 7 w 37"/>
                <a:gd name="T3" fmla="*/ 0 h 38"/>
                <a:gd name="T4" fmla="*/ 0 w 37"/>
                <a:gd name="T5" fmla="*/ 7 h 38"/>
                <a:gd name="T6" fmla="*/ 0 w 37"/>
                <a:gd name="T7" fmla="*/ 30 h 38"/>
                <a:gd name="T8" fmla="*/ 7 w 37"/>
                <a:gd name="T9" fmla="*/ 38 h 38"/>
                <a:gd name="T10" fmla="*/ 30 w 37"/>
                <a:gd name="T11" fmla="*/ 38 h 38"/>
                <a:gd name="T12" fmla="*/ 37 w 37"/>
                <a:gd name="T13" fmla="*/ 30 h 38"/>
                <a:gd name="T14" fmla="*/ 37 w 37"/>
                <a:gd name="T15" fmla="*/ 7 h 38"/>
                <a:gd name="T16" fmla="*/ 30 w 37"/>
                <a:gd name="T17" fmla="*/ 0 h 38"/>
                <a:gd name="T18" fmla="*/ 36 w 37"/>
                <a:gd name="T19" fmla="*/ 30 h 38"/>
                <a:gd name="T20" fmla="*/ 30 w 37"/>
                <a:gd name="T21" fmla="*/ 36 h 38"/>
                <a:gd name="T22" fmla="*/ 7 w 37"/>
                <a:gd name="T23" fmla="*/ 36 h 38"/>
                <a:gd name="T24" fmla="*/ 1 w 37"/>
                <a:gd name="T25" fmla="*/ 30 h 38"/>
                <a:gd name="T26" fmla="*/ 1 w 37"/>
                <a:gd name="T27" fmla="*/ 7 h 38"/>
                <a:gd name="T28" fmla="*/ 7 w 37"/>
                <a:gd name="T29" fmla="*/ 1 h 38"/>
                <a:gd name="T30" fmla="*/ 30 w 37"/>
                <a:gd name="T31" fmla="*/ 1 h 38"/>
                <a:gd name="T32" fmla="*/ 36 w 37"/>
                <a:gd name="T33" fmla="*/ 7 h 38"/>
                <a:gd name="T34" fmla="*/ 36 w 37"/>
                <a:gd name="T35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38">
                  <a:moveTo>
                    <a:pt x="3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4"/>
                    <a:pt x="3" y="38"/>
                    <a:pt x="7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4" y="38"/>
                    <a:pt x="37" y="34"/>
                    <a:pt x="37" y="30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7" y="3"/>
                    <a:pt x="34" y="0"/>
                    <a:pt x="30" y="0"/>
                  </a:cubicBezTo>
                  <a:close/>
                  <a:moveTo>
                    <a:pt x="36" y="30"/>
                  </a:moveTo>
                  <a:cubicBezTo>
                    <a:pt x="36" y="34"/>
                    <a:pt x="33" y="36"/>
                    <a:pt x="30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4" y="36"/>
                    <a:pt x="1" y="34"/>
                    <a:pt x="1" y="3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3" y="1"/>
                    <a:pt x="36" y="4"/>
                    <a:pt x="36" y="7"/>
                  </a:cubicBezTo>
                  <a:lnTo>
                    <a:pt x="36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5DEADD94-F10B-4C8F-B071-F4CE24A3A0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3525" y="3473450"/>
              <a:ext cx="114300" cy="114300"/>
            </a:xfrm>
            <a:custGeom>
              <a:avLst/>
              <a:gdLst>
                <a:gd name="T0" fmla="*/ 21 w 26"/>
                <a:gd name="T1" fmla="*/ 0 h 26"/>
                <a:gd name="T2" fmla="*/ 6 w 26"/>
                <a:gd name="T3" fmla="*/ 0 h 26"/>
                <a:gd name="T4" fmla="*/ 0 w 26"/>
                <a:gd name="T5" fmla="*/ 5 h 26"/>
                <a:gd name="T6" fmla="*/ 0 w 26"/>
                <a:gd name="T7" fmla="*/ 21 h 26"/>
                <a:gd name="T8" fmla="*/ 6 w 26"/>
                <a:gd name="T9" fmla="*/ 26 h 26"/>
                <a:gd name="T10" fmla="*/ 21 w 26"/>
                <a:gd name="T11" fmla="*/ 26 h 26"/>
                <a:gd name="T12" fmla="*/ 26 w 26"/>
                <a:gd name="T13" fmla="*/ 21 h 26"/>
                <a:gd name="T14" fmla="*/ 26 w 26"/>
                <a:gd name="T15" fmla="*/ 5 h 26"/>
                <a:gd name="T16" fmla="*/ 21 w 26"/>
                <a:gd name="T17" fmla="*/ 0 h 26"/>
                <a:gd name="T18" fmla="*/ 25 w 26"/>
                <a:gd name="T19" fmla="*/ 21 h 26"/>
                <a:gd name="T20" fmla="*/ 21 w 26"/>
                <a:gd name="T21" fmla="*/ 24 h 26"/>
                <a:gd name="T22" fmla="*/ 6 w 26"/>
                <a:gd name="T23" fmla="*/ 24 h 26"/>
                <a:gd name="T24" fmla="*/ 2 w 26"/>
                <a:gd name="T25" fmla="*/ 21 h 26"/>
                <a:gd name="T26" fmla="*/ 2 w 26"/>
                <a:gd name="T27" fmla="*/ 5 h 26"/>
                <a:gd name="T28" fmla="*/ 6 w 26"/>
                <a:gd name="T29" fmla="*/ 2 h 26"/>
                <a:gd name="T30" fmla="*/ 21 w 26"/>
                <a:gd name="T31" fmla="*/ 2 h 26"/>
                <a:gd name="T32" fmla="*/ 25 w 26"/>
                <a:gd name="T33" fmla="*/ 5 h 26"/>
                <a:gd name="T34" fmla="*/ 25 w 26"/>
                <a:gd name="T35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6">
                  <a:moveTo>
                    <a:pt x="2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3" y="26"/>
                    <a:pt x="6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4" y="26"/>
                    <a:pt x="26" y="24"/>
                    <a:pt x="26" y="21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2"/>
                    <a:pt x="24" y="0"/>
                    <a:pt x="21" y="0"/>
                  </a:cubicBezTo>
                  <a:close/>
                  <a:moveTo>
                    <a:pt x="25" y="21"/>
                  </a:moveTo>
                  <a:cubicBezTo>
                    <a:pt x="25" y="23"/>
                    <a:pt x="23" y="24"/>
                    <a:pt x="21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4" y="24"/>
                    <a:pt x="2" y="23"/>
                    <a:pt x="2" y="2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4" y="2"/>
                    <a:pt x="6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2"/>
                    <a:pt x="25" y="3"/>
                    <a:pt x="25" y="5"/>
                  </a:cubicBezTo>
                  <a:lnTo>
                    <a:pt x="25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92061F79-CBC8-4E67-965B-B791A07AB2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8925" y="3770313"/>
              <a:ext cx="88900" cy="88900"/>
            </a:xfrm>
            <a:custGeom>
              <a:avLst/>
              <a:gdLst>
                <a:gd name="T0" fmla="*/ 16 w 20"/>
                <a:gd name="T1" fmla="*/ 0 h 20"/>
                <a:gd name="T2" fmla="*/ 4 w 20"/>
                <a:gd name="T3" fmla="*/ 0 h 20"/>
                <a:gd name="T4" fmla="*/ 0 w 20"/>
                <a:gd name="T5" fmla="*/ 4 h 20"/>
                <a:gd name="T6" fmla="*/ 0 w 20"/>
                <a:gd name="T7" fmla="*/ 16 h 20"/>
                <a:gd name="T8" fmla="*/ 4 w 20"/>
                <a:gd name="T9" fmla="*/ 20 h 20"/>
                <a:gd name="T10" fmla="*/ 16 w 20"/>
                <a:gd name="T11" fmla="*/ 20 h 20"/>
                <a:gd name="T12" fmla="*/ 20 w 20"/>
                <a:gd name="T13" fmla="*/ 16 h 20"/>
                <a:gd name="T14" fmla="*/ 20 w 20"/>
                <a:gd name="T15" fmla="*/ 4 h 20"/>
                <a:gd name="T16" fmla="*/ 16 w 20"/>
                <a:gd name="T17" fmla="*/ 0 h 20"/>
                <a:gd name="T18" fmla="*/ 19 w 20"/>
                <a:gd name="T19" fmla="*/ 16 h 20"/>
                <a:gd name="T20" fmla="*/ 16 w 20"/>
                <a:gd name="T21" fmla="*/ 18 h 20"/>
                <a:gd name="T22" fmla="*/ 4 w 20"/>
                <a:gd name="T23" fmla="*/ 18 h 20"/>
                <a:gd name="T24" fmla="*/ 2 w 20"/>
                <a:gd name="T25" fmla="*/ 16 h 20"/>
                <a:gd name="T26" fmla="*/ 2 w 20"/>
                <a:gd name="T27" fmla="*/ 4 h 20"/>
                <a:gd name="T28" fmla="*/ 4 w 20"/>
                <a:gd name="T29" fmla="*/ 1 h 20"/>
                <a:gd name="T30" fmla="*/ 16 w 20"/>
                <a:gd name="T31" fmla="*/ 1 h 20"/>
                <a:gd name="T32" fmla="*/ 19 w 20"/>
                <a:gd name="T33" fmla="*/ 4 h 20"/>
                <a:gd name="T34" fmla="*/ 19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8"/>
                    <a:pt x="2" y="20"/>
                    <a:pt x="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8" y="20"/>
                    <a:pt x="20" y="18"/>
                    <a:pt x="20" y="16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2"/>
                    <a:pt x="18" y="0"/>
                    <a:pt x="16" y="0"/>
                  </a:cubicBezTo>
                  <a:close/>
                  <a:moveTo>
                    <a:pt x="19" y="16"/>
                  </a:moveTo>
                  <a:cubicBezTo>
                    <a:pt x="19" y="17"/>
                    <a:pt x="17" y="18"/>
                    <a:pt x="16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2" y="17"/>
                    <a:pt x="2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3" y="1"/>
                    <a:pt x="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1"/>
                    <a:pt x="19" y="3"/>
                    <a:pt x="19" y="4"/>
                  </a:cubicBezTo>
                  <a:lnTo>
                    <a:pt x="19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Oval 11">
              <a:extLst>
                <a:ext uri="{FF2B5EF4-FFF2-40B4-BE49-F238E27FC236}">
                  <a16:creationId xmlns:a16="http://schemas.microsoft.com/office/drawing/2014/main" id="{559B04CA-6EAE-4C75-9591-388AE54AE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563" y="3513138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B169ACE0-A7AA-4002-8E87-EF0AE9E327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5800" y="3503613"/>
              <a:ext cx="71438" cy="71438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3 h 16"/>
                <a:gd name="T12" fmla="*/ 3 w 16"/>
                <a:gd name="T13" fmla="*/ 8 h 16"/>
                <a:gd name="T14" fmla="*/ 8 w 16"/>
                <a:gd name="T15" fmla="*/ 3 h 16"/>
                <a:gd name="T16" fmla="*/ 13 w 16"/>
                <a:gd name="T17" fmla="*/ 8 h 16"/>
                <a:gd name="T18" fmla="*/ 8 w 16"/>
                <a:gd name="T1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3"/>
                    <a:pt x="3" y="16"/>
                    <a:pt x="8" y="16"/>
                  </a:cubicBezTo>
                  <a:cubicBezTo>
                    <a:pt x="12" y="16"/>
                    <a:pt x="16" y="13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lose/>
                  <a:moveTo>
                    <a:pt x="8" y="13"/>
                  </a:moveTo>
                  <a:cubicBezTo>
                    <a:pt x="5" y="13"/>
                    <a:pt x="3" y="11"/>
                    <a:pt x="3" y="8"/>
                  </a:cubicBezTo>
                  <a:cubicBezTo>
                    <a:pt x="3" y="6"/>
                    <a:pt x="5" y="3"/>
                    <a:pt x="8" y="3"/>
                  </a:cubicBezTo>
                  <a:cubicBezTo>
                    <a:pt x="10" y="3"/>
                    <a:pt x="13" y="6"/>
                    <a:pt x="13" y="8"/>
                  </a:cubicBezTo>
                  <a:cubicBezTo>
                    <a:pt x="13" y="11"/>
                    <a:pt x="10" y="13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96A2F95E-9653-4E50-A8B4-9EE23E1C32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88225" y="1412875"/>
              <a:ext cx="200025" cy="200025"/>
            </a:xfrm>
            <a:custGeom>
              <a:avLst/>
              <a:gdLst>
                <a:gd name="T0" fmla="*/ 36 w 45"/>
                <a:gd name="T1" fmla="*/ 0 h 45"/>
                <a:gd name="T2" fmla="*/ 9 w 45"/>
                <a:gd name="T3" fmla="*/ 0 h 45"/>
                <a:gd name="T4" fmla="*/ 0 w 45"/>
                <a:gd name="T5" fmla="*/ 9 h 45"/>
                <a:gd name="T6" fmla="*/ 0 w 45"/>
                <a:gd name="T7" fmla="*/ 37 h 45"/>
                <a:gd name="T8" fmla="*/ 9 w 45"/>
                <a:gd name="T9" fmla="*/ 45 h 45"/>
                <a:gd name="T10" fmla="*/ 36 w 45"/>
                <a:gd name="T11" fmla="*/ 45 h 45"/>
                <a:gd name="T12" fmla="*/ 45 w 45"/>
                <a:gd name="T13" fmla="*/ 37 h 45"/>
                <a:gd name="T14" fmla="*/ 45 w 45"/>
                <a:gd name="T15" fmla="*/ 9 h 45"/>
                <a:gd name="T16" fmla="*/ 36 w 45"/>
                <a:gd name="T17" fmla="*/ 0 h 45"/>
                <a:gd name="T18" fmla="*/ 44 w 45"/>
                <a:gd name="T19" fmla="*/ 37 h 45"/>
                <a:gd name="T20" fmla="*/ 36 w 45"/>
                <a:gd name="T21" fmla="*/ 44 h 45"/>
                <a:gd name="T22" fmla="*/ 9 w 45"/>
                <a:gd name="T23" fmla="*/ 44 h 45"/>
                <a:gd name="T24" fmla="*/ 2 w 45"/>
                <a:gd name="T25" fmla="*/ 37 h 45"/>
                <a:gd name="T26" fmla="*/ 2 w 45"/>
                <a:gd name="T27" fmla="*/ 9 h 45"/>
                <a:gd name="T28" fmla="*/ 9 w 45"/>
                <a:gd name="T29" fmla="*/ 2 h 45"/>
                <a:gd name="T30" fmla="*/ 36 w 45"/>
                <a:gd name="T31" fmla="*/ 2 h 45"/>
                <a:gd name="T32" fmla="*/ 44 w 45"/>
                <a:gd name="T33" fmla="*/ 9 h 45"/>
                <a:gd name="T34" fmla="*/ 44 w 45"/>
                <a:gd name="T35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5">
                  <a:moveTo>
                    <a:pt x="3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5"/>
                    <a:pt x="9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41" y="45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6" y="0"/>
                  </a:cubicBezTo>
                  <a:close/>
                  <a:moveTo>
                    <a:pt x="44" y="37"/>
                  </a:moveTo>
                  <a:cubicBezTo>
                    <a:pt x="44" y="41"/>
                    <a:pt x="40" y="44"/>
                    <a:pt x="36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1"/>
                    <a:pt x="2" y="3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40" y="2"/>
                    <a:pt x="44" y="5"/>
                    <a:pt x="44" y="9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4">
              <a:extLst>
                <a:ext uri="{FF2B5EF4-FFF2-40B4-BE49-F238E27FC236}">
                  <a16:creationId xmlns:a16="http://schemas.microsoft.com/office/drawing/2014/main" id="{9689664F-9F74-46C4-B8B2-7AB0A7B21D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0113" y="1652588"/>
              <a:ext cx="284163" cy="284163"/>
            </a:xfrm>
            <a:custGeom>
              <a:avLst/>
              <a:gdLst>
                <a:gd name="T0" fmla="*/ 52 w 64"/>
                <a:gd name="T1" fmla="*/ 0 h 64"/>
                <a:gd name="T2" fmla="*/ 12 w 64"/>
                <a:gd name="T3" fmla="*/ 0 h 64"/>
                <a:gd name="T4" fmla="*/ 0 w 64"/>
                <a:gd name="T5" fmla="*/ 12 h 64"/>
                <a:gd name="T6" fmla="*/ 0 w 64"/>
                <a:gd name="T7" fmla="*/ 52 h 64"/>
                <a:gd name="T8" fmla="*/ 12 w 64"/>
                <a:gd name="T9" fmla="*/ 64 h 64"/>
                <a:gd name="T10" fmla="*/ 52 w 64"/>
                <a:gd name="T11" fmla="*/ 64 h 64"/>
                <a:gd name="T12" fmla="*/ 64 w 64"/>
                <a:gd name="T13" fmla="*/ 52 h 64"/>
                <a:gd name="T14" fmla="*/ 64 w 64"/>
                <a:gd name="T15" fmla="*/ 12 h 64"/>
                <a:gd name="T16" fmla="*/ 52 w 64"/>
                <a:gd name="T17" fmla="*/ 0 h 64"/>
                <a:gd name="T18" fmla="*/ 62 w 64"/>
                <a:gd name="T19" fmla="*/ 52 h 64"/>
                <a:gd name="T20" fmla="*/ 52 w 64"/>
                <a:gd name="T21" fmla="*/ 63 h 64"/>
                <a:gd name="T22" fmla="*/ 12 w 64"/>
                <a:gd name="T23" fmla="*/ 63 h 64"/>
                <a:gd name="T24" fmla="*/ 1 w 64"/>
                <a:gd name="T25" fmla="*/ 52 h 64"/>
                <a:gd name="T26" fmla="*/ 1 w 64"/>
                <a:gd name="T27" fmla="*/ 12 h 64"/>
                <a:gd name="T28" fmla="*/ 12 w 64"/>
                <a:gd name="T29" fmla="*/ 2 h 64"/>
                <a:gd name="T30" fmla="*/ 52 w 64"/>
                <a:gd name="T31" fmla="*/ 2 h 64"/>
                <a:gd name="T32" fmla="*/ 62 w 64"/>
                <a:gd name="T33" fmla="*/ 12 h 64"/>
                <a:gd name="T34" fmla="*/ 62 w 64"/>
                <a:gd name="T35" fmla="*/ 5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" h="64">
                  <a:moveTo>
                    <a:pt x="5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9"/>
                    <a:pt x="5" y="64"/>
                    <a:pt x="12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8" y="64"/>
                    <a:pt x="64" y="59"/>
                    <a:pt x="64" y="5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6"/>
                    <a:pt x="58" y="0"/>
                    <a:pt x="52" y="0"/>
                  </a:cubicBezTo>
                  <a:close/>
                  <a:moveTo>
                    <a:pt x="62" y="52"/>
                  </a:moveTo>
                  <a:cubicBezTo>
                    <a:pt x="62" y="58"/>
                    <a:pt x="58" y="63"/>
                    <a:pt x="52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6" y="63"/>
                    <a:pt x="1" y="58"/>
                    <a:pt x="1" y="5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6" y="2"/>
                    <a:pt x="1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8" y="2"/>
                    <a:pt x="62" y="7"/>
                    <a:pt x="62" y="12"/>
                  </a:cubicBezTo>
                  <a:lnTo>
                    <a:pt x="62" y="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5">
              <a:extLst>
                <a:ext uri="{FF2B5EF4-FFF2-40B4-BE49-F238E27FC236}">
                  <a16:creationId xmlns:a16="http://schemas.microsoft.com/office/drawing/2014/main" id="{6034A21D-FE68-43D4-8865-9C092AFC8F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9463" y="1595438"/>
              <a:ext cx="209550" cy="212725"/>
            </a:xfrm>
            <a:custGeom>
              <a:avLst/>
              <a:gdLst>
                <a:gd name="T0" fmla="*/ 38 w 47"/>
                <a:gd name="T1" fmla="*/ 0 h 48"/>
                <a:gd name="T2" fmla="*/ 9 w 47"/>
                <a:gd name="T3" fmla="*/ 0 h 48"/>
                <a:gd name="T4" fmla="*/ 0 w 47"/>
                <a:gd name="T5" fmla="*/ 9 h 48"/>
                <a:gd name="T6" fmla="*/ 0 w 47"/>
                <a:gd name="T7" fmla="*/ 39 h 48"/>
                <a:gd name="T8" fmla="*/ 9 w 47"/>
                <a:gd name="T9" fmla="*/ 48 h 48"/>
                <a:gd name="T10" fmla="*/ 38 w 47"/>
                <a:gd name="T11" fmla="*/ 48 h 48"/>
                <a:gd name="T12" fmla="*/ 47 w 47"/>
                <a:gd name="T13" fmla="*/ 39 h 48"/>
                <a:gd name="T14" fmla="*/ 47 w 47"/>
                <a:gd name="T15" fmla="*/ 9 h 48"/>
                <a:gd name="T16" fmla="*/ 38 w 47"/>
                <a:gd name="T17" fmla="*/ 0 h 48"/>
                <a:gd name="T18" fmla="*/ 46 w 47"/>
                <a:gd name="T19" fmla="*/ 39 h 48"/>
                <a:gd name="T20" fmla="*/ 38 w 47"/>
                <a:gd name="T21" fmla="*/ 46 h 48"/>
                <a:gd name="T22" fmla="*/ 9 w 47"/>
                <a:gd name="T23" fmla="*/ 46 h 48"/>
                <a:gd name="T24" fmla="*/ 1 w 47"/>
                <a:gd name="T25" fmla="*/ 39 h 48"/>
                <a:gd name="T26" fmla="*/ 1 w 47"/>
                <a:gd name="T27" fmla="*/ 9 h 48"/>
                <a:gd name="T28" fmla="*/ 9 w 47"/>
                <a:gd name="T29" fmla="*/ 2 h 48"/>
                <a:gd name="T30" fmla="*/ 38 w 47"/>
                <a:gd name="T31" fmla="*/ 2 h 48"/>
                <a:gd name="T32" fmla="*/ 46 w 47"/>
                <a:gd name="T33" fmla="*/ 9 h 48"/>
                <a:gd name="T34" fmla="*/ 46 w 47"/>
                <a:gd name="T35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48">
                  <a:moveTo>
                    <a:pt x="3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4"/>
                    <a:pt x="4" y="48"/>
                    <a:pt x="9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43" y="48"/>
                    <a:pt x="47" y="44"/>
                    <a:pt x="47" y="3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4"/>
                    <a:pt x="43" y="0"/>
                    <a:pt x="38" y="0"/>
                  </a:cubicBezTo>
                  <a:close/>
                  <a:moveTo>
                    <a:pt x="46" y="39"/>
                  </a:moveTo>
                  <a:cubicBezTo>
                    <a:pt x="46" y="43"/>
                    <a:pt x="42" y="46"/>
                    <a:pt x="38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1" y="43"/>
                    <a:pt x="1" y="3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42" y="2"/>
                    <a:pt x="46" y="5"/>
                    <a:pt x="46" y="9"/>
                  </a:cubicBezTo>
                  <a:lnTo>
                    <a:pt x="4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6">
              <a:extLst>
                <a:ext uri="{FF2B5EF4-FFF2-40B4-BE49-F238E27FC236}">
                  <a16:creationId xmlns:a16="http://schemas.microsoft.com/office/drawing/2014/main" id="{E313D209-CCE9-43E3-8762-FF7263B579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9800" y="1555750"/>
              <a:ext cx="146050" cy="146050"/>
            </a:xfrm>
            <a:custGeom>
              <a:avLst/>
              <a:gdLst>
                <a:gd name="T0" fmla="*/ 26 w 33"/>
                <a:gd name="T1" fmla="*/ 0 h 33"/>
                <a:gd name="T2" fmla="*/ 6 w 33"/>
                <a:gd name="T3" fmla="*/ 0 h 33"/>
                <a:gd name="T4" fmla="*/ 0 w 33"/>
                <a:gd name="T5" fmla="*/ 7 h 33"/>
                <a:gd name="T6" fmla="*/ 0 w 33"/>
                <a:gd name="T7" fmla="*/ 26 h 33"/>
                <a:gd name="T8" fmla="*/ 6 w 33"/>
                <a:gd name="T9" fmla="*/ 33 h 33"/>
                <a:gd name="T10" fmla="*/ 26 w 33"/>
                <a:gd name="T11" fmla="*/ 33 h 33"/>
                <a:gd name="T12" fmla="*/ 33 w 33"/>
                <a:gd name="T13" fmla="*/ 26 h 33"/>
                <a:gd name="T14" fmla="*/ 33 w 33"/>
                <a:gd name="T15" fmla="*/ 7 h 33"/>
                <a:gd name="T16" fmla="*/ 26 w 33"/>
                <a:gd name="T17" fmla="*/ 0 h 33"/>
                <a:gd name="T18" fmla="*/ 31 w 33"/>
                <a:gd name="T19" fmla="*/ 26 h 33"/>
                <a:gd name="T20" fmla="*/ 26 w 33"/>
                <a:gd name="T21" fmla="*/ 31 h 33"/>
                <a:gd name="T22" fmla="*/ 6 w 33"/>
                <a:gd name="T23" fmla="*/ 31 h 33"/>
                <a:gd name="T24" fmla="*/ 2 w 33"/>
                <a:gd name="T25" fmla="*/ 26 h 33"/>
                <a:gd name="T26" fmla="*/ 2 w 33"/>
                <a:gd name="T27" fmla="*/ 7 h 33"/>
                <a:gd name="T28" fmla="*/ 6 w 33"/>
                <a:gd name="T29" fmla="*/ 2 h 33"/>
                <a:gd name="T30" fmla="*/ 26 w 33"/>
                <a:gd name="T31" fmla="*/ 2 h 33"/>
                <a:gd name="T32" fmla="*/ 31 w 33"/>
                <a:gd name="T33" fmla="*/ 7 h 33"/>
                <a:gd name="T34" fmla="*/ 31 w 33"/>
                <a:gd name="T35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3" y="33"/>
                    <a:pt x="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6"/>
                  </a:moveTo>
                  <a:cubicBezTo>
                    <a:pt x="31" y="29"/>
                    <a:pt x="29" y="31"/>
                    <a:pt x="2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1"/>
                    <a:pt x="2" y="29"/>
                    <a:pt x="2" y="2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9" y="2"/>
                    <a:pt x="31" y="4"/>
                    <a:pt x="31" y="7"/>
                  </a:cubicBezTo>
                  <a:lnTo>
                    <a:pt x="31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7">
              <a:extLst>
                <a:ext uri="{FF2B5EF4-FFF2-40B4-BE49-F238E27FC236}">
                  <a16:creationId xmlns:a16="http://schemas.microsoft.com/office/drawing/2014/main" id="{94747FC4-31F4-449B-8123-05397C8DCE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07263" y="1749425"/>
              <a:ext cx="88900" cy="88900"/>
            </a:xfrm>
            <a:custGeom>
              <a:avLst/>
              <a:gdLst>
                <a:gd name="T0" fmla="*/ 15 w 20"/>
                <a:gd name="T1" fmla="*/ 0 h 20"/>
                <a:gd name="T2" fmla="*/ 4 w 20"/>
                <a:gd name="T3" fmla="*/ 0 h 20"/>
                <a:gd name="T4" fmla="*/ 0 w 20"/>
                <a:gd name="T5" fmla="*/ 4 h 20"/>
                <a:gd name="T6" fmla="*/ 0 w 20"/>
                <a:gd name="T7" fmla="*/ 15 h 20"/>
                <a:gd name="T8" fmla="*/ 4 w 20"/>
                <a:gd name="T9" fmla="*/ 20 h 20"/>
                <a:gd name="T10" fmla="*/ 15 w 20"/>
                <a:gd name="T11" fmla="*/ 20 h 20"/>
                <a:gd name="T12" fmla="*/ 20 w 20"/>
                <a:gd name="T13" fmla="*/ 15 h 20"/>
                <a:gd name="T14" fmla="*/ 20 w 20"/>
                <a:gd name="T15" fmla="*/ 4 h 20"/>
                <a:gd name="T16" fmla="*/ 15 w 20"/>
                <a:gd name="T17" fmla="*/ 0 h 20"/>
                <a:gd name="T18" fmla="*/ 18 w 20"/>
                <a:gd name="T19" fmla="*/ 15 h 20"/>
                <a:gd name="T20" fmla="*/ 15 w 20"/>
                <a:gd name="T21" fmla="*/ 18 h 20"/>
                <a:gd name="T22" fmla="*/ 4 w 20"/>
                <a:gd name="T23" fmla="*/ 18 h 20"/>
                <a:gd name="T24" fmla="*/ 1 w 20"/>
                <a:gd name="T25" fmla="*/ 15 h 20"/>
                <a:gd name="T26" fmla="*/ 1 w 20"/>
                <a:gd name="T27" fmla="*/ 4 h 20"/>
                <a:gd name="T28" fmla="*/ 4 w 20"/>
                <a:gd name="T29" fmla="*/ 1 h 20"/>
                <a:gd name="T30" fmla="*/ 15 w 20"/>
                <a:gd name="T31" fmla="*/ 1 h 20"/>
                <a:gd name="T32" fmla="*/ 18 w 20"/>
                <a:gd name="T33" fmla="*/ 4 h 20"/>
                <a:gd name="T34" fmla="*/ 18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2" y="20"/>
                    <a:pt x="4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8" y="20"/>
                    <a:pt x="20" y="18"/>
                    <a:pt x="20" y="1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1"/>
                    <a:pt x="18" y="0"/>
                    <a:pt x="15" y="0"/>
                  </a:cubicBezTo>
                  <a:close/>
                  <a:moveTo>
                    <a:pt x="18" y="15"/>
                  </a:moveTo>
                  <a:cubicBezTo>
                    <a:pt x="18" y="17"/>
                    <a:pt x="17" y="18"/>
                    <a:pt x="1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2" y="18"/>
                    <a:pt x="1" y="17"/>
                    <a:pt x="1" y="1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2" y="1"/>
                    <a:pt x="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1"/>
                    <a:pt x="18" y="2"/>
                    <a:pt x="18" y="4"/>
                  </a:cubicBezTo>
                  <a:lnTo>
                    <a:pt x="18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8">
              <a:extLst>
                <a:ext uri="{FF2B5EF4-FFF2-40B4-BE49-F238E27FC236}">
                  <a16:creationId xmlns:a16="http://schemas.microsoft.com/office/drawing/2014/main" id="{4869DF54-3922-4BEA-A3DE-1E270B33EA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0475" y="1660525"/>
              <a:ext cx="111125" cy="115888"/>
            </a:xfrm>
            <a:custGeom>
              <a:avLst/>
              <a:gdLst>
                <a:gd name="T0" fmla="*/ 20 w 25"/>
                <a:gd name="T1" fmla="*/ 0 h 26"/>
                <a:gd name="T2" fmla="*/ 5 w 25"/>
                <a:gd name="T3" fmla="*/ 0 h 26"/>
                <a:gd name="T4" fmla="*/ 0 w 25"/>
                <a:gd name="T5" fmla="*/ 5 h 26"/>
                <a:gd name="T6" fmla="*/ 0 w 25"/>
                <a:gd name="T7" fmla="*/ 20 h 26"/>
                <a:gd name="T8" fmla="*/ 5 w 25"/>
                <a:gd name="T9" fmla="*/ 26 h 26"/>
                <a:gd name="T10" fmla="*/ 20 w 25"/>
                <a:gd name="T11" fmla="*/ 26 h 26"/>
                <a:gd name="T12" fmla="*/ 25 w 25"/>
                <a:gd name="T13" fmla="*/ 20 h 26"/>
                <a:gd name="T14" fmla="*/ 25 w 25"/>
                <a:gd name="T15" fmla="*/ 5 h 26"/>
                <a:gd name="T16" fmla="*/ 20 w 25"/>
                <a:gd name="T17" fmla="*/ 0 h 26"/>
                <a:gd name="T18" fmla="*/ 24 w 25"/>
                <a:gd name="T19" fmla="*/ 20 h 26"/>
                <a:gd name="T20" fmla="*/ 20 w 25"/>
                <a:gd name="T21" fmla="*/ 24 h 26"/>
                <a:gd name="T22" fmla="*/ 5 w 25"/>
                <a:gd name="T23" fmla="*/ 24 h 26"/>
                <a:gd name="T24" fmla="*/ 1 w 25"/>
                <a:gd name="T25" fmla="*/ 20 h 26"/>
                <a:gd name="T26" fmla="*/ 1 w 25"/>
                <a:gd name="T27" fmla="*/ 5 h 26"/>
                <a:gd name="T28" fmla="*/ 5 w 25"/>
                <a:gd name="T29" fmla="*/ 2 h 26"/>
                <a:gd name="T30" fmla="*/ 20 w 25"/>
                <a:gd name="T31" fmla="*/ 2 h 26"/>
                <a:gd name="T32" fmla="*/ 24 w 25"/>
                <a:gd name="T33" fmla="*/ 5 h 26"/>
                <a:gd name="T34" fmla="*/ 24 w 25"/>
                <a:gd name="T35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6">
                  <a:moveTo>
                    <a:pt x="2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6"/>
                    <a:pt x="5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3" y="26"/>
                    <a:pt x="25" y="23"/>
                    <a:pt x="25" y="2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2"/>
                    <a:pt x="23" y="0"/>
                    <a:pt x="20" y="0"/>
                  </a:cubicBezTo>
                  <a:close/>
                  <a:moveTo>
                    <a:pt x="24" y="20"/>
                  </a:moveTo>
                  <a:cubicBezTo>
                    <a:pt x="24" y="22"/>
                    <a:pt x="22" y="24"/>
                    <a:pt x="20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24"/>
                    <a:pt x="1" y="22"/>
                    <a:pt x="1" y="2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2"/>
                    <a:pt x="5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2" y="2"/>
                    <a:pt x="24" y="3"/>
                    <a:pt x="24" y="5"/>
                  </a:cubicBezTo>
                  <a:lnTo>
                    <a:pt x="24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9">
              <a:extLst>
                <a:ext uri="{FF2B5EF4-FFF2-40B4-BE49-F238E27FC236}">
                  <a16:creationId xmlns:a16="http://schemas.microsoft.com/office/drawing/2014/main" id="{AAEE41BC-BED1-4383-9CDE-D6480D19E4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0563" y="1489075"/>
              <a:ext cx="168275" cy="168275"/>
            </a:xfrm>
            <a:custGeom>
              <a:avLst/>
              <a:gdLst>
                <a:gd name="T0" fmla="*/ 30 w 38"/>
                <a:gd name="T1" fmla="*/ 0 h 38"/>
                <a:gd name="T2" fmla="*/ 7 w 38"/>
                <a:gd name="T3" fmla="*/ 0 h 38"/>
                <a:gd name="T4" fmla="*/ 0 w 38"/>
                <a:gd name="T5" fmla="*/ 7 h 38"/>
                <a:gd name="T6" fmla="*/ 0 w 38"/>
                <a:gd name="T7" fmla="*/ 30 h 38"/>
                <a:gd name="T8" fmla="*/ 7 w 38"/>
                <a:gd name="T9" fmla="*/ 38 h 38"/>
                <a:gd name="T10" fmla="*/ 30 w 38"/>
                <a:gd name="T11" fmla="*/ 38 h 38"/>
                <a:gd name="T12" fmla="*/ 38 w 38"/>
                <a:gd name="T13" fmla="*/ 30 h 38"/>
                <a:gd name="T14" fmla="*/ 38 w 38"/>
                <a:gd name="T15" fmla="*/ 7 h 38"/>
                <a:gd name="T16" fmla="*/ 30 w 38"/>
                <a:gd name="T17" fmla="*/ 0 h 38"/>
                <a:gd name="T18" fmla="*/ 36 w 38"/>
                <a:gd name="T19" fmla="*/ 30 h 38"/>
                <a:gd name="T20" fmla="*/ 30 w 38"/>
                <a:gd name="T21" fmla="*/ 36 h 38"/>
                <a:gd name="T22" fmla="*/ 7 w 38"/>
                <a:gd name="T23" fmla="*/ 36 h 38"/>
                <a:gd name="T24" fmla="*/ 1 w 38"/>
                <a:gd name="T25" fmla="*/ 30 h 38"/>
                <a:gd name="T26" fmla="*/ 1 w 38"/>
                <a:gd name="T27" fmla="*/ 7 h 38"/>
                <a:gd name="T28" fmla="*/ 7 w 38"/>
                <a:gd name="T29" fmla="*/ 1 h 38"/>
                <a:gd name="T30" fmla="*/ 30 w 38"/>
                <a:gd name="T31" fmla="*/ 1 h 38"/>
                <a:gd name="T32" fmla="*/ 36 w 38"/>
                <a:gd name="T33" fmla="*/ 7 h 38"/>
                <a:gd name="T34" fmla="*/ 36 w 38"/>
                <a:gd name="T35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8">
                  <a:moveTo>
                    <a:pt x="3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4"/>
                    <a:pt x="3" y="38"/>
                    <a:pt x="7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4" y="38"/>
                    <a:pt x="38" y="34"/>
                    <a:pt x="38" y="30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3"/>
                    <a:pt x="34" y="0"/>
                    <a:pt x="30" y="0"/>
                  </a:cubicBezTo>
                  <a:close/>
                  <a:moveTo>
                    <a:pt x="36" y="30"/>
                  </a:moveTo>
                  <a:cubicBezTo>
                    <a:pt x="36" y="34"/>
                    <a:pt x="34" y="36"/>
                    <a:pt x="30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4" y="36"/>
                    <a:pt x="1" y="34"/>
                    <a:pt x="1" y="3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4" y="1"/>
                    <a:pt x="36" y="4"/>
                    <a:pt x="36" y="7"/>
                  </a:cubicBezTo>
                  <a:lnTo>
                    <a:pt x="36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20">
              <a:extLst>
                <a:ext uri="{FF2B5EF4-FFF2-40B4-BE49-F238E27FC236}">
                  <a16:creationId xmlns:a16="http://schemas.microsoft.com/office/drawing/2014/main" id="{6C26A04A-D094-49A3-B187-32AE24BEFA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16813" y="2409825"/>
              <a:ext cx="147638" cy="146050"/>
            </a:xfrm>
            <a:custGeom>
              <a:avLst/>
              <a:gdLst>
                <a:gd name="T0" fmla="*/ 26 w 33"/>
                <a:gd name="T1" fmla="*/ 0 h 33"/>
                <a:gd name="T2" fmla="*/ 6 w 33"/>
                <a:gd name="T3" fmla="*/ 0 h 33"/>
                <a:gd name="T4" fmla="*/ 0 w 33"/>
                <a:gd name="T5" fmla="*/ 6 h 33"/>
                <a:gd name="T6" fmla="*/ 0 w 33"/>
                <a:gd name="T7" fmla="*/ 26 h 33"/>
                <a:gd name="T8" fmla="*/ 6 w 33"/>
                <a:gd name="T9" fmla="*/ 33 h 33"/>
                <a:gd name="T10" fmla="*/ 26 w 33"/>
                <a:gd name="T11" fmla="*/ 33 h 33"/>
                <a:gd name="T12" fmla="*/ 33 w 33"/>
                <a:gd name="T13" fmla="*/ 26 h 33"/>
                <a:gd name="T14" fmla="*/ 33 w 33"/>
                <a:gd name="T15" fmla="*/ 6 h 33"/>
                <a:gd name="T16" fmla="*/ 26 w 33"/>
                <a:gd name="T17" fmla="*/ 0 h 33"/>
                <a:gd name="T18" fmla="*/ 31 w 33"/>
                <a:gd name="T19" fmla="*/ 26 h 33"/>
                <a:gd name="T20" fmla="*/ 26 w 33"/>
                <a:gd name="T21" fmla="*/ 31 h 33"/>
                <a:gd name="T22" fmla="*/ 6 w 33"/>
                <a:gd name="T23" fmla="*/ 31 h 33"/>
                <a:gd name="T24" fmla="*/ 1 w 33"/>
                <a:gd name="T25" fmla="*/ 26 h 33"/>
                <a:gd name="T26" fmla="*/ 1 w 33"/>
                <a:gd name="T27" fmla="*/ 6 h 33"/>
                <a:gd name="T28" fmla="*/ 6 w 33"/>
                <a:gd name="T29" fmla="*/ 1 h 33"/>
                <a:gd name="T30" fmla="*/ 26 w 33"/>
                <a:gd name="T31" fmla="*/ 1 h 33"/>
                <a:gd name="T32" fmla="*/ 31 w 33"/>
                <a:gd name="T33" fmla="*/ 6 h 33"/>
                <a:gd name="T34" fmla="*/ 31 w 33"/>
                <a:gd name="T35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3" y="33"/>
                    <a:pt x="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6"/>
                  </a:moveTo>
                  <a:cubicBezTo>
                    <a:pt x="31" y="29"/>
                    <a:pt x="29" y="31"/>
                    <a:pt x="2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1"/>
                    <a:pt x="1" y="29"/>
                    <a:pt x="1" y="2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3" y="1"/>
                    <a:pt x="6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9" y="1"/>
                    <a:pt x="31" y="3"/>
                    <a:pt x="31" y="6"/>
                  </a:cubicBezTo>
                  <a:lnTo>
                    <a:pt x="31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21">
              <a:extLst>
                <a:ext uri="{FF2B5EF4-FFF2-40B4-BE49-F238E27FC236}">
                  <a16:creationId xmlns:a16="http://schemas.microsoft.com/office/drawing/2014/main" id="{EAC8A595-8C4B-4DA2-964E-18F43A400C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48588" y="2486025"/>
              <a:ext cx="214313" cy="212725"/>
            </a:xfrm>
            <a:custGeom>
              <a:avLst/>
              <a:gdLst>
                <a:gd name="T0" fmla="*/ 39 w 48"/>
                <a:gd name="T1" fmla="*/ 0 h 48"/>
                <a:gd name="T2" fmla="*/ 9 w 48"/>
                <a:gd name="T3" fmla="*/ 0 h 48"/>
                <a:gd name="T4" fmla="*/ 0 w 48"/>
                <a:gd name="T5" fmla="*/ 9 h 48"/>
                <a:gd name="T6" fmla="*/ 0 w 48"/>
                <a:gd name="T7" fmla="*/ 39 h 48"/>
                <a:gd name="T8" fmla="*/ 9 w 48"/>
                <a:gd name="T9" fmla="*/ 48 h 48"/>
                <a:gd name="T10" fmla="*/ 39 w 48"/>
                <a:gd name="T11" fmla="*/ 48 h 48"/>
                <a:gd name="T12" fmla="*/ 48 w 48"/>
                <a:gd name="T13" fmla="*/ 39 h 48"/>
                <a:gd name="T14" fmla="*/ 48 w 48"/>
                <a:gd name="T15" fmla="*/ 9 h 48"/>
                <a:gd name="T16" fmla="*/ 39 w 48"/>
                <a:gd name="T17" fmla="*/ 0 h 48"/>
                <a:gd name="T18" fmla="*/ 46 w 48"/>
                <a:gd name="T19" fmla="*/ 39 h 48"/>
                <a:gd name="T20" fmla="*/ 39 w 48"/>
                <a:gd name="T21" fmla="*/ 46 h 48"/>
                <a:gd name="T22" fmla="*/ 9 w 48"/>
                <a:gd name="T23" fmla="*/ 46 h 48"/>
                <a:gd name="T24" fmla="*/ 2 w 48"/>
                <a:gd name="T25" fmla="*/ 39 h 48"/>
                <a:gd name="T26" fmla="*/ 2 w 48"/>
                <a:gd name="T27" fmla="*/ 9 h 48"/>
                <a:gd name="T28" fmla="*/ 9 w 48"/>
                <a:gd name="T29" fmla="*/ 2 h 48"/>
                <a:gd name="T30" fmla="*/ 39 w 48"/>
                <a:gd name="T31" fmla="*/ 2 h 48"/>
                <a:gd name="T32" fmla="*/ 46 w 48"/>
                <a:gd name="T33" fmla="*/ 9 h 48"/>
                <a:gd name="T34" fmla="*/ 46 w 48"/>
                <a:gd name="T35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8">
                  <a:moveTo>
                    <a:pt x="3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4"/>
                    <a:pt x="4" y="48"/>
                    <a:pt x="9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4" y="48"/>
                    <a:pt x="48" y="44"/>
                    <a:pt x="48" y="3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4"/>
                    <a:pt x="44" y="0"/>
                    <a:pt x="39" y="0"/>
                  </a:cubicBezTo>
                  <a:close/>
                  <a:moveTo>
                    <a:pt x="46" y="39"/>
                  </a:moveTo>
                  <a:cubicBezTo>
                    <a:pt x="46" y="43"/>
                    <a:pt x="43" y="46"/>
                    <a:pt x="3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2" y="43"/>
                    <a:pt x="2" y="3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3" y="2"/>
                    <a:pt x="46" y="5"/>
                    <a:pt x="46" y="9"/>
                  </a:cubicBezTo>
                  <a:lnTo>
                    <a:pt x="4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22">
              <a:extLst>
                <a:ext uri="{FF2B5EF4-FFF2-40B4-BE49-F238E27FC236}">
                  <a16:creationId xmlns:a16="http://schemas.microsoft.com/office/drawing/2014/main" id="{B8C77AB4-C004-48AF-91B7-3306D677F5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9350" y="2640013"/>
              <a:ext cx="204788" cy="200025"/>
            </a:xfrm>
            <a:custGeom>
              <a:avLst/>
              <a:gdLst>
                <a:gd name="T0" fmla="*/ 37 w 46"/>
                <a:gd name="T1" fmla="*/ 0 h 45"/>
                <a:gd name="T2" fmla="*/ 9 w 46"/>
                <a:gd name="T3" fmla="*/ 0 h 45"/>
                <a:gd name="T4" fmla="*/ 0 w 46"/>
                <a:gd name="T5" fmla="*/ 8 h 45"/>
                <a:gd name="T6" fmla="*/ 0 w 46"/>
                <a:gd name="T7" fmla="*/ 37 h 45"/>
                <a:gd name="T8" fmla="*/ 9 w 46"/>
                <a:gd name="T9" fmla="*/ 45 h 45"/>
                <a:gd name="T10" fmla="*/ 37 w 46"/>
                <a:gd name="T11" fmla="*/ 45 h 45"/>
                <a:gd name="T12" fmla="*/ 46 w 46"/>
                <a:gd name="T13" fmla="*/ 37 h 45"/>
                <a:gd name="T14" fmla="*/ 46 w 46"/>
                <a:gd name="T15" fmla="*/ 8 h 45"/>
                <a:gd name="T16" fmla="*/ 37 w 46"/>
                <a:gd name="T17" fmla="*/ 0 h 45"/>
                <a:gd name="T18" fmla="*/ 44 w 46"/>
                <a:gd name="T19" fmla="*/ 37 h 45"/>
                <a:gd name="T20" fmla="*/ 37 w 46"/>
                <a:gd name="T21" fmla="*/ 44 h 45"/>
                <a:gd name="T22" fmla="*/ 9 w 46"/>
                <a:gd name="T23" fmla="*/ 44 h 45"/>
                <a:gd name="T24" fmla="*/ 2 w 46"/>
                <a:gd name="T25" fmla="*/ 37 h 45"/>
                <a:gd name="T26" fmla="*/ 2 w 46"/>
                <a:gd name="T27" fmla="*/ 8 h 45"/>
                <a:gd name="T28" fmla="*/ 9 w 46"/>
                <a:gd name="T29" fmla="*/ 1 h 45"/>
                <a:gd name="T30" fmla="*/ 37 w 46"/>
                <a:gd name="T31" fmla="*/ 1 h 45"/>
                <a:gd name="T32" fmla="*/ 44 w 46"/>
                <a:gd name="T33" fmla="*/ 8 h 45"/>
                <a:gd name="T34" fmla="*/ 44 w 46"/>
                <a:gd name="T35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5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1"/>
                    <a:pt x="4" y="45"/>
                    <a:pt x="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2" y="45"/>
                    <a:pt x="46" y="41"/>
                    <a:pt x="46" y="37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4"/>
                    <a:pt x="42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1"/>
                    <a:pt x="41" y="44"/>
                    <a:pt x="37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1"/>
                    <a:pt x="2" y="3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4"/>
                    <a:pt x="5" y="1"/>
                    <a:pt x="9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41" y="1"/>
                    <a:pt x="44" y="4"/>
                    <a:pt x="44" y="8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23">
              <a:extLst>
                <a:ext uri="{FF2B5EF4-FFF2-40B4-BE49-F238E27FC236}">
                  <a16:creationId xmlns:a16="http://schemas.microsoft.com/office/drawing/2014/main" id="{713D65D9-664F-4121-AD2B-E7008A39CF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8725" y="2600325"/>
              <a:ext cx="325438" cy="319088"/>
            </a:xfrm>
            <a:custGeom>
              <a:avLst/>
              <a:gdLst>
                <a:gd name="T0" fmla="*/ 60 w 73"/>
                <a:gd name="T1" fmla="*/ 0 h 72"/>
                <a:gd name="T2" fmla="*/ 14 w 73"/>
                <a:gd name="T3" fmla="*/ 0 h 72"/>
                <a:gd name="T4" fmla="*/ 0 w 73"/>
                <a:gd name="T5" fmla="*/ 13 h 72"/>
                <a:gd name="T6" fmla="*/ 0 w 73"/>
                <a:gd name="T7" fmla="*/ 59 h 72"/>
                <a:gd name="T8" fmla="*/ 14 w 73"/>
                <a:gd name="T9" fmla="*/ 72 h 72"/>
                <a:gd name="T10" fmla="*/ 60 w 73"/>
                <a:gd name="T11" fmla="*/ 72 h 72"/>
                <a:gd name="T12" fmla="*/ 73 w 73"/>
                <a:gd name="T13" fmla="*/ 59 h 72"/>
                <a:gd name="T14" fmla="*/ 73 w 73"/>
                <a:gd name="T15" fmla="*/ 13 h 72"/>
                <a:gd name="T16" fmla="*/ 60 w 73"/>
                <a:gd name="T17" fmla="*/ 0 h 72"/>
                <a:gd name="T18" fmla="*/ 71 w 73"/>
                <a:gd name="T19" fmla="*/ 59 h 72"/>
                <a:gd name="T20" fmla="*/ 60 w 73"/>
                <a:gd name="T21" fmla="*/ 70 h 72"/>
                <a:gd name="T22" fmla="*/ 14 w 73"/>
                <a:gd name="T23" fmla="*/ 70 h 72"/>
                <a:gd name="T24" fmla="*/ 3 w 73"/>
                <a:gd name="T25" fmla="*/ 59 h 72"/>
                <a:gd name="T26" fmla="*/ 3 w 73"/>
                <a:gd name="T27" fmla="*/ 13 h 72"/>
                <a:gd name="T28" fmla="*/ 14 w 73"/>
                <a:gd name="T29" fmla="*/ 2 h 72"/>
                <a:gd name="T30" fmla="*/ 60 w 73"/>
                <a:gd name="T31" fmla="*/ 2 h 72"/>
                <a:gd name="T32" fmla="*/ 71 w 73"/>
                <a:gd name="T33" fmla="*/ 13 h 72"/>
                <a:gd name="T34" fmla="*/ 71 w 73"/>
                <a:gd name="T35" fmla="*/ 5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72">
                  <a:moveTo>
                    <a:pt x="60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3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6"/>
                    <a:pt x="7" y="72"/>
                    <a:pt x="14" y="72"/>
                  </a:cubicBezTo>
                  <a:cubicBezTo>
                    <a:pt x="60" y="72"/>
                    <a:pt x="60" y="72"/>
                    <a:pt x="60" y="72"/>
                  </a:cubicBezTo>
                  <a:cubicBezTo>
                    <a:pt x="67" y="72"/>
                    <a:pt x="73" y="66"/>
                    <a:pt x="73" y="59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6"/>
                    <a:pt x="67" y="0"/>
                    <a:pt x="60" y="0"/>
                  </a:cubicBezTo>
                  <a:close/>
                  <a:moveTo>
                    <a:pt x="71" y="59"/>
                  </a:moveTo>
                  <a:cubicBezTo>
                    <a:pt x="71" y="65"/>
                    <a:pt x="66" y="70"/>
                    <a:pt x="60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8" y="70"/>
                    <a:pt x="3" y="65"/>
                    <a:pt x="3" y="59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7"/>
                    <a:pt x="8" y="2"/>
                    <a:pt x="14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6" y="2"/>
                    <a:pt x="71" y="7"/>
                    <a:pt x="71" y="13"/>
                  </a:cubicBezTo>
                  <a:lnTo>
                    <a:pt x="71" y="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24">
              <a:extLst>
                <a:ext uri="{FF2B5EF4-FFF2-40B4-BE49-F238E27FC236}">
                  <a16:creationId xmlns:a16="http://schemas.microsoft.com/office/drawing/2014/main" id="{BF1B8900-8EC4-48CA-8E73-27E0518AC9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7600" y="2600325"/>
              <a:ext cx="80963" cy="84138"/>
            </a:xfrm>
            <a:custGeom>
              <a:avLst/>
              <a:gdLst>
                <a:gd name="T0" fmla="*/ 14 w 18"/>
                <a:gd name="T1" fmla="*/ 0 h 19"/>
                <a:gd name="T2" fmla="*/ 3 w 18"/>
                <a:gd name="T3" fmla="*/ 0 h 19"/>
                <a:gd name="T4" fmla="*/ 0 w 18"/>
                <a:gd name="T5" fmla="*/ 4 h 19"/>
                <a:gd name="T6" fmla="*/ 0 w 18"/>
                <a:gd name="T7" fmla="*/ 15 h 19"/>
                <a:gd name="T8" fmla="*/ 3 w 18"/>
                <a:gd name="T9" fmla="*/ 19 h 19"/>
                <a:gd name="T10" fmla="*/ 14 w 18"/>
                <a:gd name="T11" fmla="*/ 19 h 19"/>
                <a:gd name="T12" fmla="*/ 18 w 18"/>
                <a:gd name="T13" fmla="*/ 15 h 19"/>
                <a:gd name="T14" fmla="*/ 18 w 18"/>
                <a:gd name="T15" fmla="*/ 4 h 19"/>
                <a:gd name="T16" fmla="*/ 14 w 18"/>
                <a:gd name="T17" fmla="*/ 0 h 19"/>
                <a:gd name="T18" fmla="*/ 17 w 18"/>
                <a:gd name="T19" fmla="*/ 15 h 19"/>
                <a:gd name="T20" fmla="*/ 14 w 18"/>
                <a:gd name="T21" fmla="*/ 17 h 19"/>
                <a:gd name="T22" fmla="*/ 3 w 18"/>
                <a:gd name="T23" fmla="*/ 17 h 19"/>
                <a:gd name="T24" fmla="*/ 1 w 18"/>
                <a:gd name="T25" fmla="*/ 15 h 19"/>
                <a:gd name="T26" fmla="*/ 1 w 18"/>
                <a:gd name="T27" fmla="*/ 4 h 19"/>
                <a:gd name="T28" fmla="*/ 3 w 18"/>
                <a:gd name="T29" fmla="*/ 2 h 19"/>
                <a:gd name="T30" fmla="*/ 14 w 18"/>
                <a:gd name="T31" fmla="*/ 2 h 19"/>
                <a:gd name="T32" fmla="*/ 17 w 18"/>
                <a:gd name="T33" fmla="*/ 4 h 19"/>
                <a:gd name="T34" fmla="*/ 17 w 18"/>
                <a:gd name="T3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9">
                  <a:moveTo>
                    <a:pt x="1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7"/>
                    <a:pt x="1" y="19"/>
                    <a:pt x="3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6" y="19"/>
                    <a:pt x="18" y="17"/>
                    <a:pt x="18" y="1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2"/>
                    <a:pt x="16" y="0"/>
                    <a:pt x="14" y="0"/>
                  </a:cubicBezTo>
                  <a:close/>
                  <a:moveTo>
                    <a:pt x="17" y="15"/>
                  </a:moveTo>
                  <a:cubicBezTo>
                    <a:pt x="17" y="16"/>
                    <a:pt x="16" y="17"/>
                    <a:pt x="14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1" y="16"/>
                    <a:pt x="1" y="1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2"/>
                    <a:pt x="17" y="3"/>
                    <a:pt x="17" y="4"/>
                  </a:cubicBezTo>
                  <a:lnTo>
                    <a:pt x="17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25">
              <a:extLst>
                <a:ext uri="{FF2B5EF4-FFF2-40B4-BE49-F238E27FC236}">
                  <a16:creationId xmlns:a16="http://schemas.microsoft.com/office/drawing/2014/main" id="{C9B46DDD-3B7B-4D52-B1E3-F515F343B4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89850" y="2528888"/>
              <a:ext cx="120650" cy="120650"/>
            </a:xfrm>
            <a:custGeom>
              <a:avLst/>
              <a:gdLst>
                <a:gd name="T0" fmla="*/ 21 w 27"/>
                <a:gd name="T1" fmla="*/ 0 h 27"/>
                <a:gd name="T2" fmla="*/ 5 w 27"/>
                <a:gd name="T3" fmla="*/ 0 h 27"/>
                <a:gd name="T4" fmla="*/ 0 w 27"/>
                <a:gd name="T5" fmla="*/ 6 h 27"/>
                <a:gd name="T6" fmla="*/ 0 w 27"/>
                <a:gd name="T7" fmla="*/ 22 h 27"/>
                <a:gd name="T8" fmla="*/ 5 w 27"/>
                <a:gd name="T9" fmla="*/ 27 h 27"/>
                <a:gd name="T10" fmla="*/ 21 w 27"/>
                <a:gd name="T11" fmla="*/ 27 h 27"/>
                <a:gd name="T12" fmla="*/ 27 w 27"/>
                <a:gd name="T13" fmla="*/ 22 h 27"/>
                <a:gd name="T14" fmla="*/ 27 w 27"/>
                <a:gd name="T15" fmla="*/ 6 h 27"/>
                <a:gd name="T16" fmla="*/ 21 w 27"/>
                <a:gd name="T17" fmla="*/ 0 h 27"/>
                <a:gd name="T18" fmla="*/ 25 w 27"/>
                <a:gd name="T19" fmla="*/ 22 h 27"/>
                <a:gd name="T20" fmla="*/ 21 w 27"/>
                <a:gd name="T21" fmla="*/ 25 h 27"/>
                <a:gd name="T22" fmla="*/ 5 w 27"/>
                <a:gd name="T23" fmla="*/ 25 h 27"/>
                <a:gd name="T24" fmla="*/ 2 w 27"/>
                <a:gd name="T25" fmla="*/ 22 h 27"/>
                <a:gd name="T26" fmla="*/ 2 w 27"/>
                <a:gd name="T27" fmla="*/ 6 h 27"/>
                <a:gd name="T28" fmla="*/ 5 w 27"/>
                <a:gd name="T29" fmla="*/ 2 h 27"/>
                <a:gd name="T30" fmla="*/ 21 w 27"/>
                <a:gd name="T31" fmla="*/ 2 h 27"/>
                <a:gd name="T32" fmla="*/ 25 w 27"/>
                <a:gd name="T33" fmla="*/ 6 h 27"/>
                <a:gd name="T34" fmla="*/ 25 w 27"/>
                <a:gd name="T3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7">
                  <a:moveTo>
                    <a:pt x="2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2" y="27"/>
                    <a:pt x="5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5" y="27"/>
                    <a:pt x="27" y="25"/>
                    <a:pt x="27" y="22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3"/>
                    <a:pt x="25" y="0"/>
                    <a:pt x="21" y="0"/>
                  </a:cubicBezTo>
                  <a:close/>
                  <a:moveTo>
                    <a:pt x="25" y="22"/>
                  </a:moveTo>
                  <a:cubicBezTo>
                    <a:pt x="25" y="24"/>
                    <a:pt x="23" y="25"/>
                    <a:pt x="21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5"/>
                    <a:pt x="2" y="24"/>
                    <a:pt x="2" y="2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4" y="2"/>
                    <a:pt x="5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2"/>
                    <a:pt x="25" y="4"/>
                    <a:pt x="25" y="6"/>
                  </a:cubicBezTo>
                  <a:lnTo>
                    <a:pt x="25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26">
              <a:extLst>
                <a:ext uri="{FF2B5EF4-FFF2-40B4-BE49-F238E27FC236}">
                  <a16:creationId xmlns:a16="http://schemas.microsoft.com/office/drawing/2014/main" id="{E8677595-8CE6-40E6-8ACC-655BF4243B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2900" y="2409825"/>
              <a:ext cx="79375" cy="76200"/>
            </a:xfrm>
            <a:custGeom>
              <a:avLst/>
              <a:gdLst>
                <a:gd name="T0" fmla="*/ 14 w 18"/>
                <a:gd name="T1" fmla="*/ 0 h 17"/>
                <a:gd name="T2" fmla="*/ 4 w 18"/>
                <a:gd name="T3" fmla="*/ 0 h 17"/>
                <a:gd name="T4" fmla="*/ 0 w 18"/>
                <a:gd name="T5" fmla="*/ 3 h 17"/>
                <a:gd name="T6" fmla="*/ 0 w 18"/>
                <a:gd name="T7" fmla="*/ 14 h 17"/>
                <a:gd name="T8" fmla="*/ 4 w 18"/>
                <a:gd name="T9" fmla="*/ 17 h 17"/>
                <a:gd name="T10" fmla="*/ 14 w 18"/>
                <a:gd name="T11" fmla="*/ 17 h 17"/>
                <a:gd name="T12" fmla="*/ 18 w 18"/>
                <a:gd name="T13" fmla="*/ 14 h 17"/>
                <a:gd name="T14" fmla="*/ 18 w 18"/>
                <a:gd name="T15" fmla="*/ 3 h 17"/>
                <a:gd name="T16" fmla="*/ 14 w 18"/>
                <a:gd name="T17" fmla="*/ 0 h 17"/>
                <a:gd name="T18" fmla="*/ 16 w 18"/>
                <a:gd name="T19" fmla="*/ 14 h 17"/>
                <a:gd name="T20" fmla="*/ 14 w 18"/>
                <a:gd name="T21" fmla="*/ 16 h 17"/>
                <a:gd name="T22" fmla="*/ 4 w 18"/>
                <a:gd name="T23" fmla="*/ 16 h 17"/>
                <a:gd name="T24" fmla="*/ 2 w 18"/>
                <a:gd name="T25" fmla="*/ 14 h 17"/>
                <a:gd name="T26" fmla="*/ 2 w 18"/>
                <a:gd name="T27" fmla="*/ 3 h 17"/>
                <a:gd name="T28" fmla="*/ 4 w 18"/>
                <a:gd name="T29" fmla="*/ 1 h 17"/>
                <a:gd name="T30" fmla="*/ 14 w 18"/>
                <a:gd name="T31" fmla="*/ 1 h 17"/>
                <a:gd name="T32" fmla="*/ 16 w 18"/>
                <a:gd name="T33" fmla="*/ 3 h 17"/>
                <a:gd name="T34" fmla="*/ 16 w 18"/>
                <a:gd name="T35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7">
                  <a:moveTo>
                    <a:pt x="1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7"/>
                    <a:pt x="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6"/>
                    <a:pt x="18" y="14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1"/>
                    <a:pt x="16" y="0"/>
                    <a:pt x="14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6"/>
                    <a:pt x="1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6"/>
                    <a:pt x="2" y="15"/>
                    <a:pt x="2" y="1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6" y="2"/>
                    <a:pt x="16" y="3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7">
              <a:extLst>
                <a:ext uri="{FF2B5EF4-FFF2-40B4-BE49-F238E27FC236}">
                  <a16:creationId xmlns:a16="http://schemas.microsoft.com/office/drawing/2014/main" id="{62646546-7CE3-4AE3-8CF4-9734B62F35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0475" y="2352675"/>
              <a:ext cx="98425" cy="96838"/>
            </a:xfrm>
            <a:custGeom>
              <a:avLst/>
              <a:gdLst>
                <a:gd name="T0" fmla="*/ 17 w 22"/>
                <a:gd name="T1" fmla="*/ 0 h 22"/>
                <a:gd name="T2" fmla="*/ 4 w 22"/>
                <a:gd name="T3" fmla="*/ 0 h 22"/>
                <a:gd name="T4" fmla="*/ 0 w 22"/>
                <a:gd name="T5" fmla="*/ 4 h 22"/>
                <a:gd name="T6" fmla="*/ 0 w 22"/>
                <a:gd name="T7" fmla="*/ 17 h 22"/>
                <a:gd name="T8" fmla="*/ 4 w 22"/>
                <a:gd name="T9" fmla="*/ 22 h 22"/>
                <a:gd name="T10" fmla="*/ 17 w 22"/>
                <a:gd name="T11" fmla="*/ 22 h 22"/>
                <a:gd name="T12" fmla="*/ 22 w 22"/>
                <a:gd name="T13" fmla="*/ 17 h 22"/>
                <a:gd name="T14" fmla="*/ 22 w 22"/>
                <a:gd name="T15" fmla="*/ 4 h 22"/>
                <a:gd name="T16" fmla="*/ 17 w 22"/>
                <a:gd name="T17" fmla="*/ 0 h 22"/>
                <a:gd name="T18" fmla="*/ 20 w 22"/>
                <a:gd name="T19" fmla="*/ 17 h 22"/>
                <a:gd name="T20" fmla="*/ 17 w 22"/>
                <a:gd name="T21" fmla="*/ 20 h 22"/>
                <a:gd name="T22" fmla="*/ 4 w 22"/>
                <a:gd name="T23" fmla="*/ 20 h 22"/>
                <a:gd name="T24" fmla="*/ 1 w 22"/>
                <a:gd name="T25" fmla="*/ 17 h 22"/>
                <a:gd name="T26" fmla="*/ 1 w 22"/>
                <a:gd name="T27" fmla="*/ 4 h 22"/>
                <a:gd name="T28" fmla="*/ 4 w 22"/>
                <a:gd name="T29" fmla="*/ 1 h 22"/>
                <a:gd name="T30" fmla="*/ 17 w 22"/>
                <a:gd name="T31" fmla="*/ 1 h 22"/>
                <a:gd name="T32" fmla="*/ 20 w 22"/>
                <a:gd name="T33" fmla="*/ 4 h 22"/>
                <a:gd name="T34" fmla="*/ 20 w 22"/>
                <a:gd name="T35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22">
                  <a:moveTo>
                    <a:pt x="1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0"/>
                    <a:pt x="2" y="22"/>
                    <a:pt x="4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20" y="22"/>
                    <a:pt x="22" y="20"/>
                    <a:pt x="22" y="17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2"/>
                    <a:pt x="20" y="0"/>
                    <a:pt x="17" y="0"/>
                  </a:cubicBezTo>
                  <a:close/>
                  <a:moveTo>
                    <a:pt x="20" y="17"/>
                  </a:moveTo>
                  <a:cubicBezTo>
                    <a:pt x="20" y="19"/>
                    <a:pt x="19" y="20"/>
                    <a:pt x="17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1" y="19"/>
                    <a:pt x="1" y="1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3" y="1"/>
                    <a:pt x="4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9" y="1"/>
                    <a:pt x="20" y="3"/>
                    <a:pt x="20" y="4"/>
                  </a:cubicBezTo>
                  <a:lnTo>
                    <a:pt x="20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8">
              <a:extLst>
                <a:ext uri="{FF2B5EF4-FFF2-40B4-BE49-F238E27FC236}">
                  <a16:creationId xmlns:a16="http://schemas.microsoft.com/office/drawing/2014/main" id="{78CA66B1-DE5B-4D80-A212-429BDA12C0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61238" y="2281238"/>
              <a:ext cx="204788" cy="200025"/>
            </a:xfrm>
            <a:custGeom>
              <a:avLst/>
              <a:gdLst>
                <a:gd name="T0" fmla="*/ 37 w 46"/>
                <a:gd name="T1" fmla="*/ 0 h 45"/>
                <a:gd name="T2" fmla="*/ 9 w 46"/>
                <a:gd name="T3" fmla="*/ 0 h 45"/>
                <a:gd name="T4" fmla="*/ 0 w 46"/>
                <a:gd name="T5" fmla="*/ 9 h 45"/>
                <a:gd name="T6" fmla="*/ 0 w 46"/>
                <a:gd name="T7" fmla="*/ 37 h 45"/>
                <a:gd name="T8" fmla="*/ 9 w 46"/>
                <a:gd name="T9" fmla="*/ 45 h 45"/>
                <a:gd name="T10" fmla="*/ 37 w 46"/>
                <a:gd name="T11" fmla="*/ 45 h 45"/>
                <a:gd name="T12" fmla="*/ 46 w 46"/>
                <a:gd name="T13" fmla="*/ 37 h 45"/>
                <a:gd name="T14" fmla="*/ 46 w 46"/>
                <a:gd name="T15" fmla="*/ 9 h 45"/>
                <a:gd name="T16" fmla="*/ 37 w 46"/>
                <a:gd name="T17" fmla="*/ 0 h 45"/>
                <a:gd name="T18" fmla="*/ 44 w 46"/>
                <a:gd name="T19" fmla="*/ 37 h 45"/>
                <a:gd name="T20" fmla="*/ 37 w 46"/>
                <a:gd name="T21" fmla="*/ 43 h 45"/>
                <a:gd name="T22" fmla="*/ 9 w 46"/>
                <a:gd name="T23" fmla="*/ 43 h 45"/>
                <a:gd name="T24" fmla="*/ 2 w 46"/>
                <a:gd name="T25" fmla="*/ 37 h 45"/>
                <a:gd name="T26" fmla="*/ 2 w 46"/>
                <a:gd name="T27" fmla="*/ 9 h 45"/>
                <a:gd name="T28" fmla="*/ 9 w 46"/>
                <a:gd name="T29" fmla="*/ 2 h 45"/>
                <a:gd name="T30" fmla="*/ 37 w 46"/>
                <a:gd name="T31" fmla="*/ 2 h 45"/>
                <a:gd name="T32" fmla="*/ 44 w 46"/>
                <a:gd name="T33" fmla="*/ 9 h 45"/>
                <a:gd name="T34" fmla="*/ 44 w 46"/>
                <a:gd name="T35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5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1"/>
                    <a:pt x="4" y="45"/>
                    <a:pt x="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2" y="45"/>
                    <a:pt x="46" y="41"/>
                    <a:pt x="46" y="37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4"/>
                    <a:pt x="42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0"/>
                    <a:pt x="41" y="43"/>
                    <a:pt x="37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5" y="43"/>
                    <a:pt x="2" y="40"/>
                    <a:pt x="2" y="3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1" y="2"/>
                    <a:pt x="44" y="5"/>
                    <a:pt x="44" y="9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9">
              <a:extLst>
                <a:ext uri="{FF2B5EF4-FFF2-40B4-BE49-F238E27FC236}">
                  <a16:creationId xmlns:a16="http://schemas.microsoft.com/office/drawing/2014/main" id="{D0C0DE9A-12F1-448C-9054-FCF8F3C312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02500" y="2236788"/>
              <a:ext cx="138113" cy="138113"/>
            </a:xfrm>
            <a:custGeom>
              <a:avLst/>
              <a:gdLst>
                <a:gd name="T0" fmla="*/ 25 w 31"/>
                <a:gd name="T1" fmla="*/ 0 h 31"/>
                <a:gd name="T2" fmla="*/ 6 w 31"/>
                <a:gd name="T3" fmla="*/ 0 h 31"/>
                <a:gd name="T4" fmla="*/ 0 w 31"/>
                <a:gd name="T5" fmla="*/ 6 h 31"/>
                <a:gd name="T6" fmla="*/ 0 w 31"/>
                <a:gd name="T7" fmla="*/ 25 h 31"/>
                <a:gd name="T8" fmla="*/ 6 w 31"/>
                <a:gd name="T9" fmla="*/ 31 h 31"/>
                <a:gd name="T10" fmla="*/ 25 w 31"/>
                <a:gd name="T11" fmla="*/ 31 h 31"/>
                <a:gd name="T12" fmla="*/ 31 w 31"/>
                <a:gd name="T13" fmla="*/ 25 h 31"/>
                <a:gd name="T14" fmla="*/ 31 w 31"/>
                <a:gd name="T15" fmla="*/ 6 h 31"/>
                <a:gd name="T16" fmla="*/ 25 w 31"/>
                <a:gd name="T17" fmla="*/ 0 h 31"/>
                <a:gd name="T18" fmla="*/ 30 w 31"/>
                <a:gd name="T19" fmla="*/ 25 h 31"/>
                <a:gd name="T20" fmla="*/ 25 w 31"/>
                <a:gd name="T21" fmla="*/ 29 h 31"/>
                <a:gd name="T22" fmla="*/ 6 w 31"/>
                <a:gd name="T23" fmla="*/ 29 h 31"/>
                <a:gd name="T24" fmla="*/ 1 w 31"/>
                <a:gd name="T25" fmla="*/ 25 h 31"/>
                <a:gd name="T26" fmla="*/ 1 w 31"/>
                <a:gd name="T27" fmla="*/ 6 h 31"/>
                <a:gd name="T28" fmla="*/ 6 w 31"/>
                <a:gd name="T29" fmla="*/ 1 h 31"/>
                <a:gd name="T30" fmla="*/ 25 w 31"/>
                <a:gd name="T31" fmla="*/ 1 h 31"/>
                <a:gd name="T32" fmla="*/ 30 w 31"/>
                <a:gd name="T33" fmla="*/ 6 h 31"/>
                <a:gd name="T34" fmla="*/ 30 w 31"/>
                <a:gd name="T35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1">
                  <a:moveTo>
                    <a:pt x="2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3" y="31"/>
                    <a:pt x="6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8" y="31"/>
                    <a:pt x="31" y="28"/>
                    <a:pt x="31" y="2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2"/>
                    <a:pt x="28" y="0"/>
                    <a:pt x="25" y="0"/>
                  </a:cubicBezTo>
                  <a:close/>
                  <a:moveTo>
                    <a:pt x="30" y="25"/>
                  </a:moveTo>
                  <a:cubicBezTo>
                    <a:pt x="30" y="27"/>
                    <a:pt x="27" y="29"/>
                    <a:pt x="2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3" y="29"/>
                    <a:pt x="1" y="27"/>
                    <a:pt x="1" y="2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3" y="1"/>
                    <a:pt x="6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7" y="1"/>
                    <a:pt x="30" y="3"/>
                    <a:pt x="30" y="6"/>
                  </a:cubicBezTo>
                  <a:lnTo>
                    <a:pt x="30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30">
              <a:extLst>
                <a:ext uri="{FF2B5EF4-FFF2-40B4-BE49-F238E27FC236}">
                  <a16:creationId xmlns:a16="http://schemas.microsoft.com/office/drawing/2014/main" id="{08C078D0-F00B-4AD7-94B0-A04D60CE02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1063" y="2325688"/>
              <a:ext cx="179388" cy="182563"/>
            </a:xfrm>
            <a:custGeom>
              <a:avLst/>
              <a:gdLst>
                <a:gd name="T0" fmla="*/ 33 w 40"/>
                <a:gd name="T1" fmla="*/ 0 h 41"/>
                <a:gd name="T2" fmla="*/ 8 w 40"/>
                <a:gd name="T3" fmla="*/ 0 h 41"/>
                <a:gd name="T4" fmla="*/ 0 w 40"/>
                <a:gd name="T5" fmla="*/ 8 h 41"/>
                <a:gd name="T6" fmla="*/ 0 w 40"/>
                <a:gd name="T7" fmla="*/ 33 h 41"/>
                <a:gd name="T8" fmla="*/ 8 w 40"/>
                <a:gd name="T9" fmla="*/ 41 h 41"/>
                <a:gd name="T10" fmla="*/ 33 w 40"/>
                <a:gd name="T11" fmla="*/ 41 h 41"/>
                <a:gd name="T12" fmla="*/ 40 w 40"/>
                <a:gd name="T13" fmla="*/ 33 h 41"/>
                <a:gd name="T14" fmla="*/ 40 w 40"/>
                <a:gd name="T15" fmla="*/ 8 h 41"/>
                <a:gd name="T16" fmla="*/ 33 w 40"/>
                <a:gd name="T17" fmla="*/ 0 h 41"/>
                <a:gd name="T18" fmla="*/ 39 w 40"/>
                <a:gd name="T19" fmla="*/ 33 h 41"/>
                <a:gd name="T20" fmla="*/ 33 w 40"/>
                <a:gd name="T21" fmla="*/ 39 h 41"/>
                <a:gd name="T22" fmla="*/ 8 w 40"/>
                <a:gd name="T23" fmla="*/ 39 h 41"/>
                <a:gd name="T24" fmla="*/ 2 w 40"/>
                <a:gd name="T25" fmla="*/ 33 h 41"/>
                <a:gd name="T26" fmla="*/ 2 w 40"/>
                <a:gd name="T27" fmla="*/ 8 h 41"/>
                <a:gd name="T28" fmla="*/ 8 w 40"/>
                <a:gd name="T29" fmla="*/ 2 h 41"/>
                <a:gd name="T30" fmla="*/ 33 w 40"/>
                <a:gd name="T31" fmla="*/ 2 h 41"/>
                <a:gd name="T32" fmla="*/ 39 w 40"/>
                <a:gd name="T33" fmla="*/ 8 h 41"/>
                <a:gd name="T34" fmla="*/ 39 w 40"/>
                <a:gd name="T35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1">
                  <a:moveTo>
                    <a:pt x="33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7"/>
                    <a:pt x="3" y="41"/>
                    <a:pt x="8" y="41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7" y="41"/>
                    <a:pt x="40" y="37"/>
                    <a:pt x="40" y="33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4"/>
                    <a:pt x="37" y="0"/>
                    <a:pt x="33" y="0"/>
                  </a:cubicBezTo>
                  <a:close/>
                  <a:moveTo>
                    <a:pt x="39" y="33"/>
                  </a:moveTo>
                  <a:cubicBezTo>
                    <a:pt x="39" y="36"/>
                    <a:pt x="36" y="39"/>
                    <a:pt x="33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2" y="36"/>
                    <a:pt x="2" y="33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4"/>
                    <a:pt x="4" y="2"/>
                    <a:pt x="8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6" y="2"/>
                    <a:pt x="39" y="4"/>
                    <a:pt x="39" y="8"/>
                  </a:cubicBezTo>
                  <a:lnTo>
                    <a:pt x="39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31">
              <a:extLst>
                <a:ext uri="{FF2B5EF4-FFF2-40B4-BE49-F238E27FC236}">
                  <a16:creationId xmlns:a16="http://schemas.microsoft.com/office/drawing/2014/main" id="{120CBF55-E3A0-458F-B049-787200D592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89775" y="2405063"/>
              <a:ext cx="234950" cy="230188"/>
            </a:xfrm>
            <a:custGeom>
              <a:avLst/>
              <a:gdLst>
                <a:gd name="T0" fmla="*/ 43 w 53"/>
                <a:gd name="T1" fmla="*/ 0 h 52"/>
                <a:gd name="T2" fmla="*/ 10 w 53"/>
                <a:gd name="T3" fmla="*/ 0 h 52"/>
                <a:gd name="T4" fmla="*/ 0 w 53"/>
                <a:gd name="T5" fmla="*/ 9 h 52"/>
                <a:gd name="T6" fmla="*/ 0 w 53"/>
                <a:gd name="T7" fmla="*/ 42 h 52"/>
                <a:gd name="T8" fmla="*/ 10 w 53"/>
                <a:gd name="T9" fmla="*/ 52 h 52"/>
                <a:gd name="T10" fmla="*/ 43 w 53"/>
                <a:gd name="T11" fmla="*/ 52 h 52"/>
                <a:gd name="T12" fmla="*/ 53 w 53"/>
                <a:gd name="T13" fmla="*/ 42 h 52"/>
                <a:gd name="T14" fmla="*/ 53 w 53"/>
                <a:gd name="T15" fmla="*/ 9 h 52"/>
                <a:gd name="T16" fmla="*/ 43 w 53"/>
                <a:gd name="T17" fmla="*/ 0 h 52"/>
                <a:gd name="T18" fmla="*/ 51 w 53"/>
                <a:gd name="T19" fmla="*/ 42 h 52"/>
                <a:gd name="T20" fmla="*/ 43 w 53"/>
                <a:gd name="T21" fmla="*/ 51 h 52"/>
                <a:gd name="T22" fmla="*/ 10 w 53"/>
                <a:gd name="T23" fmla="*/ 51 h 52"/>
                <a:gd name="T24" fmla="*/ 2 w 53"/>
                <a:gd name="T25" fmla="*/ 42 h 52"/>
                <a:gd name="T26" fmla="*/ 2 w 53"/>
                <a:gd name="T27" fmla="*/ 9 h 52"/>
                <a:gd name="T28" fmla="*/ 10 w 53"/>
                <a:gd name="T29" fmla="*/ 1 h 52"/>
                <a:gd name="T30" fmla="*/ 43 w 53"/>
                <a:gd name="T31" fmla="*/ 1 h 52"/>
                <a:gd name="T32" fmla="*/ 51 w 53"/>
                <a:gd name="T33" fmla="*/ 9 h 52"/>
                <a:gd name="T34" fmla="*/ 51 w 53"/>
                <a:gd name="T35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2">
                  <a:moveTo>
                    <a:pt x="43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8"/>
                    <a:pt x="5" y="52"/>
                    <a:pt x="10" y="52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8" y="52"/>
                    <a:pt x="53" y="48"/>
                    <a:pt x="53" y="42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4"/>
                    <a:pt x="48" y="0"/>
                    <a:pt x="43" y="0"/>
                  </a:cubicBezTo>
                  <a:close/>
                  <a:moveTo>
                    <a:pt x="51" y="42"/>
                  </a:moveTo>
                  <a:cubicBezTo>
                    <a:pt x="51" y="47"/>
                    <a:pt x="48" y="51"/>
                    <a:pt x="43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5" y="51"/>
                    <a:pt x="2" y="47"/>
                    <a:pt x="2" y="4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1"/>
                    <a:pt x="10" y="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8" y="1"/>
                    <a:pt x="51" y="5"/>
                    <a:pt x="51" y="9"/>
                  </a:cubicBezTo>
                  <a:lnTo>
                    <a:pt x="51" y="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32">
              <a:extLst>
                <a:ext uri="{FF2B5EF4-FFF2-40B4-BE49-F238E27FC236}">
                  <a16:creationId xmlns:a16="http://schemas.microsoft.com/office/drawing/2014/main" id="{AFAF3913-1DD5-43CB-AEF2-D53B8AD998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7063" y="2555875"/>
              <a:ext cx="160338" cy="160338"/>
            </a:xfrm>
            <a:custGeom>
              <a:avLst/>
              <a:gdLst>
                <a:gd name="T0" fmla="*/ 29 w 36"/>
                <a:gd name="T1" fmla="*/ 0 h 36"/>
                <a:gd name="T2" fmla="*/ 7 w 36"/>
                <a:gd name="T3" fmla="*/ 0 h 36"/>
                <a:gd name="T4" fmla="*/ 0 w 36"/>
                <a:gd name="T5" fmla="*/ 7 h 36"/>
                <a:gd name="T6" fmla="*/ 0 w 36"/>
                <a:gd name="T7" fmla="*/ 29 h 36"/>
                <a:gd name="T8" fmla="*/ 7 w 36"/>
                <a:gd name="T9" fmla="*/ 36 h 36"/>
                <a:gd name="T10" fmla="*/ 29 w 36"/>
                <a:gd name="T11" fmla="*/ 36 h 36"/>
                <a:gd name="T12" fmla="*/ 36 w 36"/>
                <a:gd name="T13" fmla="*/ 29 h 36"/>
                <a:gd name="T14" fmla="*/ 36 w 36"/>
                <a:gd name="T15" fmla="*/ 7 h 36"/>
                <a:gd name="T16" fmla="*/ 29 w 36"/>
                <a:gd name="T17" fmla="*/ 0 h 36"/>
                <a:gd name="T18" fmla="*/ 34 w 36"/>
                <a:gd name="T19" fmla="*/ 29 h 36"/>
                <a:gd name="T20" fmla="*/ 29 w 36"/>
                <a:gd name="T21" fmla="*/ 34 h 36"/>
                <a:gd name="T22" fmla="*/ 7 w 36"/>
                <a:gd name="T23" fmla="*/ 34 h 36"/>
                <a:gd name="T24" fmla="*/ 1 w 36"/>
                <a:gd name="T25" fmla="*/ 29 h 36"/>
                <a:gd name="T26" fmla="*/ 1 w 36"/>
                <a:gd name="T27" fmla="*/ 7 h 36"/>
                <a:gd name="T28" fmla="*/ 7 w 36"/>
                <a:gd name="T29" fmla="*/ 1 h 36"/>
                <a:gd name="T30" fmla="*/ 29 w 36"/>
                <a:gd name="T31" fmla="*/ 1 h 36"/>
                <a:gd name="T32" fmla="*/ 34 w 36"/>
                <a:gd name="T33" fmla="*/ 7 h 36"/>
                <a:gd name="T34" fmla="*/ 34 w 36"/>
                <a:gd name="T35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36">
                  <a:moveTo>
                    <a:pt x="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3"/>
                    <a:pt x="3" y="36"/>
                    <a:pt x="7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3" y="36"/>
                    <a:pt x="36" y="33"/>
                    <a:pt x="36" y="2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3"/>
                    <a:pt x="33" y="0"/>
                    <a:pt x="29" y="0"/>
                  </a:cubicBezTo>
                  <a:close/>
                  <a:moveTo>
                    <a:pt x="34" y="29"/>
                  </a:moveTo>
                  <a:cubicBezTo>
                    <a:pt x="34" y="32"/>
                    <a:pt x="32" y="34"/>
                    <a:pt x="29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4" y="34"/>
                    <a:pt x="1" y="32"/>
                    <a:pt x="1" y="2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2" y="1"/>
                    <a:pt x="34" y="4"/>
                    <a:pt x="34" y="7"/>
                  </a:cubicBezTo>
                  <a:lnTo>
                    <a:pt x="34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33">
              <a:extLst>
                <a:ext uri="{FF2B5EF4-FFF2-40B4-BE49-F238E27FC236}">
                  <a16:creationId xmlns:a16="http://schemas.microsoft.com/office/drawing/2014/main" id="{D11B45E4-F639-4F79-82D7-9E7AE6590D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61238" y="2701925"/>
              <a:ext cx="106363" cy="106363"/>
            </a:xfrm>
            <a:custGeom>
              <a:avLst/>
              <a:gdLst>
                <a:gd name="T0" fmla="*/ 19 w 24"/>
                <a:gd name="T1" fmla="*/ 0 h 24"/>
                <a:gd name="T2" fmla="*/ 5 w 24"/>
                <a:gd name="T3" fmla="*/ 0 h 24"/>
                <a:gd name="T4" fmla="*/ 0 w 24"/>
                <a:gd name="T5" fmla="*/ 4 h 24"/>
                <a:gd name="T6" fmla="*/ 0 w 24"/>
                <a:gd name="T7" fmla="*/ 19 h 24"/>
                <a:gd name="T8" fmla="*/ 5 w 24"/>
                <a:gd name="T9" fmla="*/ 24 h 24"/>
                <a:gd name="T10" fmla="*/ 19 w 24"/>
                <a:gd name="T11" fmla="*/ 24 h 24"/>
                <a:gd name="T12" fmla="*/ 24 w 24"/>
                <a:gd name="T13" fmla="*/ 19 h 24"/>
                <a:gd name="T14" fmla="*/ 24 w 24"/>
                <a:gd name="T15" fmla="*/ 4 h 24"/>
                <a:gd name="T16" fmla="*/ 19 w 24"/>
                <a:gd name="T17" fmla="*/ 0 h 24"/>
                <a:gd name="T18" fmla="*/ 23 w 24"/>
                <a:gd name="T19" fmla="*/ 19 h 24"/>
                <a:gd name="T20" fmla="*/ 19 w 24"/>
                <a:gd name="T21" fmla="*/ 22 h 24"/>
                <a:gd name="T22" fmla="*/ 5 w 24"/>
                <a:gd name="T23" fmla="*/ 22 h 24"/>
                <a:gd name="T24" fmla="*/ 1 w 24"/>
                <a:gd name="T25" fmla="*/ 19 h 24"/>
                <a:gd name="T26" fmla="*/ 1 w 24"/>
                <a:gd name="T27" fmla="*/ 4 h 24"/>
                <a:gd name="T28" fmla="*/ 5 w 24"/>
                <a:gd name="T29" fmla="*/ 1 h 24"/>
                <a:gd name="T30" fmla="*/ 19 w 24"/>
                <a:gd name="T31" fmla="*/ 1 h 24"/>
                <a:gd name="T32" fmla="*/ 23 w 24"/>
                <a:gd name="T33" fmla="*/ 4 h 24"/>
                <a:gd name="T34" fmla="*/ 23 w 24"/>
                <a:gd name="T35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24">
                  <a:moveTo>
                    <a:pt x="19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2" y="24"/>
                    <a:pt x="5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2" y="24"/>
                    <a:pt x="24" y="22"/>
                    <a:pt x="24" y="19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2"/>
                    <a:pt x="22" y="0"/>
                    <a:pt x="19" y="0"/>
                  </a:cubicBezTo>
                  <a:close/>
                  <a:moveTo>
                    <a:pt x="23" y="19"/>
                  </a:moveTo>
                  <a:cubicBezTo>
                    <a:pt x="23" y="21"/>
                    <a:pt x="21" y="22"/>
                    <a:pt x="19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" y="22"/>
                    <a:pt x="1" y="21"/>
                    <a:pt x="1" y="19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3" y="1"/>
                    <a:pt x="5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1" y="1"/>
                    <a:pt x="23" y="3"/>
                    <a:pt x="23" y="4"/>
                  </a:cubicBezTo>
                  <a:lnTo>
                    <a:pt x="23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34">
              <a:extLst>
                <a:ext uri="{FF2B5EF4-FFF2-40B4-BE49-F238E27FC236}">
                  <a16:creationId xmlns:a16="http://schemas.microsoft.com/office/drawing/2014/main" id="{6FD616DD-A16F-4174-B4E7-89E4D4EC79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4563" y="2525713"/>
              <a:ext cx="79375" cy="74613"/>
            </a:xfrm>
            <a:custGeom>
              <a:avLst/>
              <a:gdLst>
                <a:gd name="T0" fmla="*/ 14 w 18"/>
                <a:gd name="T1" fmla="*/ 0 h 17"/>
                <a:gd name="T2" fmla="*/ 4 w 18"/>
                <a:gd name="T3" fmla="*/ 0 h 17"/>
                <a:gd name="T4" fmla="*/ 0 w 18"/>
                <a:gd name="T5" fmla="*/ 4 h 17"/>
                <a:gd name="T6" fmla="*/ 0 w 18"/>
                <a:gd name="T7" fmla="*/ 14 h 17"/>
                <a:gd name="T8" fmla="*/ 4 w 18"/>
                <a:gd name="T9" fmla="*/ 17 h 17"/>
                <a:gd name="T10" fmla="*/ 14 w 18"/>
                <a:gd name="T11" fmla="*/ 17 h 17"/>
                <a:gd name="T12" fmla="*/ 18 w 18"/>
                <a:gd name="T13" fmla="*/ 14 h 17"/>
                <a:gd name="T14" fmla="*/ 18 w 18"/>
                <a:gd name="T15" fmla="*/ 4 h 17"/>
                <a:gd name="T16" fmla="*/ 14 w 18"/>
                <a:gd name="T17" fmla="*/ 0 h 17"/>
                <a:gd name="T18" fmla="*/ 16 w 18"/>
                <a:gd name="T19" fmla="*/ 14 h 17"/>
                <a:gd name="T20" fmla="*/ 14 w 18"/>
                <a:gd name="T21" fmla="*/ 16 h 17"/>
                <a:gd name="T22" fmla="*/ 4 w 18"/>
                <a:gd name="T23" fmla="*/ 16 h 17"/>
                <a:gd name="T24" fmla="*/ 2 w 18"/>
                <a:gd name="T25" fmla="*/ 14 h 17"/>
                <a:gd name="T26" fmla="*/ 2 w 18"/>
                <a:gd name="T27" fmla="*/ 4 h 17"/>
                <a:gd name="T28" fmla="*/ 4 w 18"/>
                <a:gd name="T29" fmla="*/ 1 h 17"/>
                <a:gd name="T30" fmla="*/ 14 w 18"/>
                <a:gd name="T31" fmla="*/ 1 h 17"/>
                <a:gd name="T32" fmla="*/ 16 w 18"/>
                <a:gd name="T33" fmla="*/ 4 h 17"/>
                <a:gd name="T34" fmla="*/ 16 w 18"/>
                <a:gd name="T35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7">
                  <a:moveTo>
                    <a:pt x="1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7"/>
                    <a:pt x="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6"/>
                    <a:pt x="18" y="1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2"/>
                    <a:pt x="16" y="0"/>
                    <a:pt x="14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6"/>
                    <a:pt x="1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6"/>
                    <a:pt x="2" y="15"/>
                    <a:pt x="2" y="1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6" y="2"/>
                    <a:pt x="16" y="4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Oval 35">
              <a:extLst>
                <a:ext uri="{FF2B5EF4-FFF2-40B4-BE49-F238E27FC236}">
                  <a16:creationId xmlns:a16="http://schemas.microsoft.com/office/drawing/2014/main" id="{771E091E-19AF-40F9-A846-7FA7405FD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2413" y="2662238"/>
              <a:ext cx="58738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36">
              <a:extLst>
                <a:ext uri="{FF2B5EF4-FFF2-40B4-BE49-F238E27FC236}">
                  <a16:creationId xmlns:a16="http://schemas.microsoft.com/office/drawing/2014/main" id="{556769EE-C083-482C-A3FE-9CB99B3AC3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4475" y="2657475"/>
              <a:ext cx="71438" cy="71438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2 h 16"/>
                <a:gd name="T12" fmla="*/ 4 w 16"/>
                <a:gd name="T13" fmla="*/ 8 h 16"/>
                <a:gd name="T14" fmla="*/ 8 w 16"/>
                <a:gd name="T15" fmla="*/ 3 h 16"/>
                <a:gd name="T16" fmla="*/ 13 w 16"/>
                <a:gd name="T17" fmla="*/ 8 h 16"/>
                <a:gd name="T18" fmla="*/ 8 w 16"/>
                <a:gd name="T1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4" y="0"/>
                    <a:pt x="0" y="3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3" y="16"/>
                    <a:pt x="16" y="12"/>
                    <a:pt x="16" y="8"/>
                  </a:cubicBezTo>
                  <a:cubicBezTo>
                    <a:pt x="16" y="3"/>
                    <a:pt x="13" y="0"/>
                    <a:pt x="8" y="0"/>
                  </a:cubicBezTo>
                  <a:close/>
                  <a:moveTo>
                    <a:pt x="8" y="12"/>
                  </a:moveTo>
                  <a:cubicBezTo>
                    <a:pt x="6" y="12"/>
                    <a:pt x="4" y="10"/>
                    <a:pt x="4" y="8"/>
                  </a:cubicBezTo>
                  <a:cubicBezTo>
                    <a:pt x="4" y="5"/>
                    <a:pt x="6" y="3"/>
                    <a:pt x="8" y="3"/>
                  </a:cubicBezTo>
                  <a:cubicBezTo>
                    <a:pt x="11" y="3"/>
                    <a:pt x="13" y="5"/>
                    <a:pt x="13" y="8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Oval 37">
              <a:extLst>
                <a:ext uri="{FF2B5EF4-FFF2-40B4-BE49-F238E27FC236}">
                  <a16:creationId xmlns:a16="http://schemas.microsoft.com/office/drawing/2014/main" id="{40D84D21-4F1B-4774-BFAA-2CFEBBE7A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3800" y="2795588"/>
              <a:ext cx="84138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38">
              <a:extLst>
                <a:ext uri="{FF2B5EF4-FFF2-40B4-BE49-F238E27FC236}">
                  <a16:creationId xmlns:a16="http://schemas.microsoft.com/office/drawing/2014/main" id="{53773C10-A128-4C1F-A663-80A1B7D867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39038" y="2790825"/>
              <a:ext cx="93663" cy="93663"/>
            </a:xfrm>
            <a:custGeom>
              <a:avLst/>
              <a:gdLst>
                <a:gd name="T0" fmla="*/ 11 w 21"/>
                <a:gd name="T1" fmla="*/ 0 h 21"/>
                <a:gd name="T2" fmla="*/ 0 w 21"/>
                <a:gd name="T3" fmla="*/ 11 h 21"/>
                <a:gd name="T4" fmla="*/ 11 w 21"/>
                <a:gd name="T5" fmla="*/ 21 h 21"/>
                <a:gd name="T6" fmla="*/ 21 w 21"/>
                <a:gd name="T7" fmla="*/ 11 h 21"/>
                <a:gd name="T8" fmla="*/ 11 w 21"/>
                <a:gd name="T9" fmla="*/ 0 h 21"/>
                <a:gd name="T10" fmla="*/ 11 w 21"/>
                <a:gd name="T11" fmla="*/ 18 h 21"/>
                <a:gd name="T12" fmla="*/ 3 w 21"/>
                <a:gd name="T13" fmla="*/ 11 h 21"/>
                <a:gd name="T14" fmla="*/ 11 w 21"/>
                <a:gd name="T15" fmla="*/ 3 h 21"/>
                <a:gd name="T16" fmla="*/ 19 w 21"/>
                <a:gd name="T17" fmla="*/ 11 h 21"/>
                <a:gd name="T18" fmla="*/ 11 w 21"/>
                <a:gd name="T1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1"/>
                    <a:pt x="11" y="21"/>
                  </a:cubicBezTo>
                  <a:cubicBezTo>
                    <a:pt x="17" y="21"/>
                    <a:pt x="21" y="17"/>
                    <a:pt x="21" y="11"/>
                  </a:cubicBezTo>
                  <a:cubicBezTo>
                    <a:pt x="21" y="5"/>
                    <a:pt x="17" y="0"/>
                    <a:pt x="11" y="0"/>
                  </a:cubicBezTo>
                  <a:close/>
                  <a:moveTo>
                    <a:pt x="11" y="18"/>
                  </a:moveTo>
                  <a:cubicBezTo>
                    <a:pt x="6" y="18"/>
                    <a:pt x="3" y="15"/>
                    <a:pt x="3" y="11"/>
                  </a:cubicBezTo>
                  <a:cubicBezTo>
                    <a:pt x="3" y="6"/>
                    <a:pt x="6" y="3"/>
                    <a:pt x="11" y="3"/>
                  </a:cubicBezTo>
                  <a:cubicBezTo>
                    <a:pt x="15" y="3"/>
                    <a:pt x="19" y="6"/>
                    <a:pt x="19" y="11"/>
                  </a:cubicBezTo>
                  <a:cubicBezTo>
                    <a:pt x="19" y="15"/>
                    <a:pt x="15" y="18"/>
                    <a:pt x="1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39">
              <a:extLst>
                <a:ext uri="{FF2B5EF4-FFF2-40B4-BE49-F238E27FC236}">
                  <a16:creationId xmlns:a16="http://schemas.microsoft.com/office/drawing/2014/main" id="{C7065F99-35E0-4A57-9856-DC5CC2A9E3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6338" y="2232025"/>
              <a:ext cx="200025" cy="200025"/>
            </a:xfrm>
            <a:custGeom>
              <a:avLst/>
              <a:gdLst>
                <a:gd name="T0" fmla="*/ 37 w 45"/>
                <a:gd name="T1" fmla="*/ 0 h 45"/>
                <a:gd name="T2" fmla="*/ 9 w 45"/>
                <a:gd name="T3" fmla="*/ 0 h 45"/>
                <a:gd name="T4" fmla="*/ 0 w 45"/>
                <a:gd name="T5" fmla="*/ 9 h 45"/>
                <a:gd name="T6" fmla="*/ 0 w 45"/>
                <a:gd name="T7" fmla="*/ 36 h 45"/>
                <a:gd name="T8" fmla="*/ 9 w 45"/>
                <a:gd name="T9" fmla="*/ 45 h 45"/>
                <a:gd name="T10" fmla="*/ 37 w 45"/>
                <a:gd name="T11" fmla="*/ 45 h 45"/>
                <a:gd name="T12" fmla="*/ 45 w 45"/>
                <a:gd name="T13" fmla="*/ 36 h 45"/>
                <a:gd name="T14" fmla="*/ 45 w 45"/>
                <a:gd name="T15" fmla="*/ 9 h 45"/>
                <a:gd name="T16" fmla="*/ 37 w 45"/>
                <a:gd name="T17" fmla="*/ 0 h 45"/>
                <a:gd name="T18" fmla="*/ 44 w 45"/>
                <a:gd name="T19" fmla="*/ 36 h 45"/>
                <a:gd name="T20" fmla="*/ 37 w 45"/>
                <a:gd name="T21" fmla="*/ 44 h 45"/>
                <a:gd name="T22" fmla="*/ 9 w 45"/>
                <a:gd name="T23" fmla="*/ 44 h 45"/>
                <a:gd name="T24" fmla="*/ 2 w 45"/>
                <a:gd name="T25" fmla="*/ 36 h 45"/>
                <a:gd name="T26" fmla="*/ 2 w 45"/>
                <a:gd name="T27" fmla="*/ 9 h 45"/>
                <a:gd name="T28" fmla="*/ 9 w 45"/>
                <a:gd name="T29" fmla="*/ 2 h 45"/>
                <a:gd name="T30" fmla="*/ 37 w 45"/>
                <a:gd name="T31" fmla="*/ 2 h 45"/>
                <a:gd name="T32" fmla="*/ 44 w 45"/>
                <a:gd name="T33" fmla="*/ 9 h 45"/>
                <a:gd name="T34" fmla="*/ 44 w 45"/>
                <a:gd name="T35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5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1"/>
                    <a:pt x="4" y="45"/>
                    <a:pt x="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1" y="45"/>
                    <a:pt x="45" y="41"/>
                    <a:pt x="45" y="36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7" y="0"/>
                  </a:cubicBezTo>
                  <a:close/>
                  <a:moveTo>
                    <a:pt x="44" y="36"/>
                  </a:moveTo>
                  <a:cubicBezTo>
                    <a:pt x="44" y="40"/>
                    <a:pt x="41" y="44"/>
                    <a:pt x="37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0"/>
                    <a:pt x="2" y="36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1" y="2"/>
                    <a:pt x="44" y="5"/>
                    <a:pt x="44" y="9"/>
                  </a:cubicBezTo>
                  <a:lnTo>
                    <a:pt x="44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40">
              <a:extLst>
                <a:ext uri="{FF2B5EF4-FFF2-40B4-BE49-F238E27FC236}">
                  <a16:creationId xmlns:a16="http://schemas.microsoft.com/office/drawing/2014/main" id="{60D830AC-E28D-4BA8-939C-D84321AEEE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8113" y="2286000"/>
              <a:ext cx="284163" cy="284163"/>
            </a:xfrm>
            <a:custGeom>
              <a:avLst/>
              <a:gdLst>
                <a:gd name="T0" fmla="*/ 52 w 64"/>
                <a:gd name="T1" fmla="*/ 0 h 64"/>
                <a:gd name="T2" fmla="*/ 12 w 64"/>
                <a:gd name="T3" fmla="*/ 0 h 64"/>
                <a:gd name="T4" fmla="*/ 0 w 64"/>
                <a:gd name="T5" fmla="*/ 12 h 64"/>
                <a:gd name="T6" fmla="*/ 0 w 64"/>
                <a:gd name="T7" fmla="*/ 53 h 64"/>
                <a:gd name="T8" fmla="*/ 12 w 64"/>
                <a:gd name="T9" fmla="*/ 64 h 64"/>
                <a:gd name="T10" fmla="*/ 52 w 64"/>
                <a:gd name="T11" fmla="*/ 64 h 64"/>
                <a:gd name="T12" fmla="*/ 64 w 64"/>
                <a:gd name="T13" fmla="*/ 53 h 64"/>
                <a:gd name="T14" fmla="*/ 64 w 64"/>
                <a:gd name="T15" fmla="*/ 12 h 64"/>
                <a:gd name="T16" fmla="*/ 52 w 64"/>
                <a:gd name="T17" fmla="*/ 0 h 64"/>
                <a:gd name="T18" fmla="*/ 62 w 64"/>
                <a:gd name="T19" fmla="*/ 53 h 64"/>
                <a:gd name="T20" fmla="*/ 52 w 64"/>
                <a:gd name="T21" fmla="*/ 63 h 64"/>
                <a:gd name="T22" fmla="*/ 12 w 64"/>
                <a:gd name="T23" fmla="*/ 63 h 64"/>
                <a:gd name="T24" fmla="*/ 1 w 64"/>
                <a:gd name="T25" fmla="*/ 53 h 64"/>
                <a:gd name="T26" fmla="*/ 1 w 64"/>
                <a:gd name="T27" fmla="*/ 12 h 64"/>
                <a:gd name="T28" fmla="*/ 12 w 64"/>
                <a:gd name="T29" fmla="*/ 2 h 64"/>
                <a:gd name="T30" fmla="*/ 52 w 64"/>
                <a:gd name="T31" fmla="*/ 2 h 64"/>
                <a:gd name="T32" fmla="*/ 62 w 64"/>
                <a:gd name="T33" fmla="*/ 12 h 64"/>
                <a:gd name="T34" fmla="*/ 62 w 64"/>
                <a:gd name="T35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" h="64">
                  <a:moveTo>
                    <a:pt x="5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9"/>
                    <a:pt x="5" y="64"/>
                    <a:pt x="12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8" y="64"/>
                    <a:pt x="64" y="59"/>
                    <a:pt x="64" y="53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6"/>
                    <a:pt x="58" y="0"/>
                    <a:pt x="52" y="0"/>
                  </a:cubicBezTo>
                  <a:close/>
                  <a:moveTo>
                    <a:pt x="62" y="53"/>
                  </a:moveTo>
                  <a:cubicBezTo>
                    <a:pt x="62" y="58"/>
                    <a:pt x="57" y="63"/>
                    <a:pt x="52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6" y="63"/>
                    <a:pt x="1" y="58"/>
                    <a:pt x="1" y="5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6" y="2"/>
                    <a:pt x="1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7" y="2"/>
                    <a:pt x="62" y="7"/>
                    <a:pt x="62" y="12"/>
                  </a:cubicBezTo>
                  <a:lnTo>
                    <a:pt x="62" y="5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41">
              <a:extLst>
                <a:ext uri="{FF2B5EF4-FFF2-40B4-BE49-F238E27FC236}">
                  <a16:creationId xmlns:a16="http://schemas.microsoft.com/office/drawing/2014/main" id="{70E3A2C3-F808-4747-93E1-0249EB75A2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59375" y="2481263"/>
              <a:ext cx="209550" cy="207963"/>
            </a:xfrm>
            <a:custGeom>
              <a:avLst/>
              <a:gdLst>
                <a:gd name="T0" fmla="*/ 38 w 47"/>
                <a:gd name="T1" fmla="*/ 0 h 47"/>
                <a:gd name="T2" fmla="*/ 9 w 47"/>
                <a:gd name="T3" fmla="*/ 0 h 47"/>
                <a:gd name="T4" fmla="*/ 0 w 47"/>
                <a:gd name="T5" fmla="*/ 9 h 47"/>
                <a:gd name="T6" fmla="*/ 0 w 47"/>
                <a:gd name="T7" fmla="*/ 38 h 47"/>
                <a:gd name="T8" fmla="*/ 9 w 47"/>
                <a:gd name="T9" fmla="*/ 47 h 47"/>
                <a:gd name="T10" fmla="*/ 38 w 47"/>
                <a:gd name="T11" fmla="*/ 47 h 47"/>
                <a:gd name="T12" fmla="*/ 47 w 47"/>
                <a:gd name="T13" fmla="*/ 38 h 47"/>
                <a:gd name="T14" fmla="*/ 47 w 47"/>
                <a:gd name="T15" fmla="*/ 9 h 47"/>
                <a:gd name="T16" fmla="*/ 38 w 47"/>
                <a:gd name="T17" fmla="*/ 0 h 47"/>
                <a:gd name="T18" fmla="*/ 46 w 47"/>
                <a:gd name="T19" fmla="*/ 38 h 47"/>
                <a:gd name="T20" fmla="*/ 38 w 47"/>
                <a:gd name="T21" fmla="*/ 46 h 47"/>
                <a:gd name="T22" fmla="*/ 9 w 47"/>
                <a:gd name="T23" fmla="*/ 46 h 47"/>
                <a:gd name="T24" fmla="*/ 1 w 47"/>
                <a:gd name="T25" fmla="*/ 38 h 47"/>
                <a:gd name="T26" fmla="*/ 1 w 47"/>
                <a:gd name="T27" fmla="*/ 9 h 47"/>
                <a:gd name="T28" fmla="*/ 9 w 47"/>
                <a:gd name="T29" fmla="*/ 1 h 47"/>
                <a:gd name="T30" fmla="*/ 38 w 47"/>
                <a:gd name="T31" fmla="*/ 1 h 47"/>
                <a:gd name="T32" fmla="*/ 46 w 47"/>
                <a:gd name="T33" fmla="*/ 9 h 47"/>
                <a:gd name="T34" fmla="*/ 46 w 47"/>
                <a:gd name="T35" fmla="*/ 3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47">
                  <a:moveTo>
                    <a:pt x="3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3"/>
                    <a:pt x="4" y="47"/>
                    <a:pt x="9" y="47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43" y="47"/>
                    <a:pt x="47" y="43"/>
                    <a:pt x="47" y="38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4"/>
                    <a:pt x="43" y="0"/>
                    <a:pt x="38" y="0"/>
                  </a:cubicBezTo>
                  <a:close/>
                  <a:moveTo>
                    <a:pt x="46" y="38"/>
                  </a:moveTo>
                  <a:cubicBezTo>
                    <a:pt x="46" y="43"/>
                    <a:pt x="42" y="46"/>
                    <a:pt x="38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1" y="43"/>
                    <a:pt x="1" y="3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4" y="1"/>
                    <a:pt x="9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42" y="1"/>
                    <a:pt x="46" y="5"/>
                    <a:pt x="46" y="9"/>
                  </a:cubicBezTo>
                  <a:lnTo>
                    <a:pt x="46" y="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42">
              <a:extLst>
                <a:ext uri="{FF2B5EF4-FFF2-40B4-BE49-F238E27FC236}">
                  <a16:creationId xmlns:a16="http://schemas.microsoft.com/office/drawing/2014/main" id="{D9F57DEB-BEDD-4EE5-A27D-DD0068EE99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29213" y="2382838"/>
              <a:ext cx="146050" cy="146050"/>
            </a:xfrm>
            <a:custGeom>
              <a:avLst/>
              <a:gdLst>
                <a:gd name="T0" fmla="*/ 26 w 33"/>
                <a:gd name="T1" fmla="*/ 0 h 33"/>
                <a:gd name="T2" fmla="*/ 7 w 33"/>
                <a:gd name="T3" fmla="*/ 0 h 33"/>
                <a:gd name="T4" fmla="*/ 0 w 33"/>
                <a:gd name="T5" fmla="*/ 7 h 33"/>
                <a:gd name="T6" fmla="*/ 0 w 33"/>
                <a:gd name="T7" fmla="*/ 27 h 33"/>
                <a:gd name="T8" fmla="*/ 7 w 33"/>
                <a:gd name="T9" fmla="*/ 33 h 33"/>
                <a:gd name="T10" fmla="*/ 26 w 33"/>
                <a:gd name="T11" fmla="*/ 33 h 33"/>
                <a:gd name="T12" fmla="*/ 33 w 33"/>
                <a:gd name="T13" fmla="*/ 27 h 33"/>
                <a:gd name="T14" fmla="*/ 33 w 33"/>
                <a:gd name="T15" fmla="*/ 7 h 33"/>
                <a:gd name="T16" fmla="*/ 26 w 33"/>
                <a:gd name="T17" fmla="*/ 0 h 33"/>
                <a:gd name="T18" fmla="*/ 31 w 33"/>
                <a:gd name="T19" fmla="*/ 27 h 33"/>
                <a:gd name="T20" fmla="*/ 26 w 33"/>
                <a:gd name="T21" fmla="*/ 31 h 33"/>
                <a:gd name="T22" fmla="*/ 7 w 33"/>
                <a:gd name="T23" fmla="*/ 31 h 33"/>
                <a:gd name="T24" fmla="*/ 2 w 33"/>
                <a:gd name="T25" fmla="*/ 27 h 33"/>
                <a:gd name="T26" fmla="*/ 2 w 33"/>
                <a:gd name="T27" fmla="*/ 7 h 33"/>
                <a:gd name="T28" fmla="*/ 7 w 33"/>
                <a:gd name="T29" fmla="*/ 3 h 33"/>
                <a:gd name="T30" fmla="*/ 26 w 33"/>
                <a:gd name="T31" fmla="*/ 3 h 33"/>
                <a:gd name="T32" fmla="*/ 31 w 33"/>
                <a:gd name="T33" fmla="*/ 7 h 33"/>
                <a:gd name="T34" fmla="*/ 31 w 33"/>
                <a:gd name="T3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3" y="33"/>
                    <a:pt x="7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7"/>
                  </a:moveTo>
                  <a:cubicBezTo>
                    <a:pt x="31" y="29"/>
                    <a:pt x="29" y="31"/>
                    <a:pt x="26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4" y="31"/>
                    <a:pt x="2" y="29"/>
                    <a:pt x="2" y="2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5"/>
                    <a:pt x="4" y="3"/>
                    <a:pt x="7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9" y="3"/>
                    <a:pt x="31" y="5"/>
                    <a:pt x="31" y="7"/>
                  </a:cubicBezTo>
                  <a:lnTo>
                    <a:pt x="31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43">
              <a:extLst>
                <a:ext uri="{FF2B5EF4-FFF2-40B4-BE49-F238E27FC236}">
                  <a16:creationId xmlns:a16="http://schemas.microsoft.com/office/drawing/2014/main" id="{8A63633D-69AB-4536-AA50-8BBB916626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1775" y="2422525"/>
              <a:ext cx="88900" cy="88900"/>
            </a:xfrm>
            <a:custGeom>
              <a:avLst/>
              <a:gdLst>
                <a:gd name="T0" fmla="*/ 16 w 20"/>
                <a:gd name="T1" fmla="*/ 0 h 20"/>
                <a:gd name="T2" fmla="*/ 4 w 20"/>
                <a:gd name="T3" fmla="*/ 0 h 20"/>
                <a:gd name="T4" fmla="*/ 0 w 20"/>
                <a:gd name="T5" fmla="*/ 5 h 20"/>
                <a:gd name="T6" fmla="*/ 0 w 20"/>
                <a:gd name="T7" fmla="*/ 16 h 20"/>
                <a:gd name="T8" fmla="*/ 4 w 20"/>
                <a:gd name="T9" fmla="*/ 20 h 20"/>
                <a:gd name="T10" fmla="*/ 16 w 20"/>
                <a:gd name="T11" fmla="*/ 20 h 20"/>
                <a:gd name="T12" fmla="*/ 20 w 20"/>
                <a:gd name="T13" fmla="*/ 16 h 20"/>
                <a:gd name="T14" fmla="*/ 20 w 20"/>
                <a:gd name="T15" fmla="*/ 5 h 20"/>
                <a:gd name="T16" fmla="*/ 16 w 20"/>
                <a:gd name="T17" fmla="*/ 0 h 20"/>
                <a:gd name="T18" fmla="*/ 18 w 20"/>
                <a:gd name="T19" fmla="*/ 16 h 20"/>
                <a:gd name="T20" fmla="*/ 16 w 20"/>
                <a:gd name="T21" fmla="*/ 19 h 20"/>
                <a:gd name="T22" fmla="*/ 4 w 20"/>
                <a:gd name="T23" fmla="*/ 19 h 20"/>
                <a:gd name="T24" fmla="*/ 1 w 20"/>
                <a:gd name="T25" fmla="*/ 16 h 20"/>
                <a:gd name="T26" fmla="*/ 1 w 20"/>
                <a:gd name="T27" fmla="*/ 5 h 20"/>
                <a:gd name="T28" fmla="*/ 4 w 20"/>
                <a:gd name="T29" fmla="*/ 2 h 20"/>
                <a:gd name="T30" fmla="*/ 16 w 20"/>
                <a:gd name="T31" fmla="*/ 2 h 20"/>
                <a:gd name="T32" fmla="*/ 18 w 20"/>
                <a:gd name="T33" fmla="*/ 5 h 20"/>
                <a:gd name="T34" fmla="*/ 18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2" y="20"/>
                    <a:pt x="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8" y="20"/>
                    <a:pt x="20" y="19"/>
                    <a:pt x="20" y="1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  <a:moveTo>
                    <a:pt x="18" y="16"/>
                  </a:moveTo>
                  <a:cubicBezTo>
                    <a:pt x="18" y="18"/>
                    <a:pt x="17" y="19"/>
                    <a:pt x="16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9"/>
                    <a:pt x="1" y="18"/>
                    <a:pt x="1" y="1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2"/>
                    <a:pt x="4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5"/>
                  </a:cubicBezTo>
                  <a:lnTo>
                    <a:pt x="18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44">
              <a:extLst>
                <a:ext uri="{FF2B5EF4-FFF2-40B4-BE49-F238E27FC236}">
                  <a16:creationId xmlns:a16="http://schemas.microsoft.com/office/drawing/2014/main" id="{64450C58-50C0-4686-9BEA-515A7A3A85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8250" y="2609850"/>
              <a:ext cx="169863" cy="168275"/>
            </a:xfrm>
            <a:custGeom>
              <a:avLst/>
              <a:gdLst>
                <a:gd name="T0" fmla="*/ 31 w 38"/>
                <a:gd name="T1" fmla="*/ 0 h 38"/>
                <a:gd name="T2" fmla="*/ 7 w 38"/>
                <a:gd name="T3" fmla="*/ 0 h 38"/>
                <a:gd name="T4" fmla="*/ 0 w 38"/>
                <a:gd name="T5" fmla="*/ 8 h 38"/>
                <a:gd name="T6" fmla="*/ 0 w 38"/>
                <a:gd name="T7" fmla="*/ 31 h 38"/>
                <a:gd name="T8" fmla="*/ 7 w 38"/>
                <a:gd name="T9" fmla="*/ 38 h 38"/>
                <a:gd name="T10" fmla="*/ 31 w 38"/>
                <a:gd name="T11" fmla="*/ 38 h 38"/>
                <a:gd name="T12" fmla="*/ 38 w 38"/>
                <a:gd name="T13" fmla="*/ 31 h 38"/>
                <a:gd name="T14" fmla="*/ 38 w 38"/>
                <a:gd name="T15" fmla="*/ 8 h 38"/>
                <a:gd name="T16" fmla="*/ 31 w 38"/>
                <a:gd name="T17" fmla="*/ 0 h 38"/>
                <a:gd name="T18" fmla="*/ 36 w 38"/>
                <a:gd name="T19" fmla="*/ 31 h 38"/>
                <a:gd name="T20" fmla="*/ 31 w 38"/>
                <a:gd name="T21" fmla="*/ 37 h 38"/>
                <a:gd name="T22" fmla="*/ 7 w 38"/>
                <a:gd name="T23" fmla="*/ 37 h 38"/>
                <a:gd name="T24" fmla="*/ 1 w 38"/>
                <a:gd name="T25" fmla="*/ 31 h 38"/>
                <a:gd name="T26" fmla="*/ 1 w 38"/>
                <a:gd name="T27" fmla="*/ 8 h 38"/>
                <a:gd name="T28" fmla="*/ 7 w 38"/>
                <a:gd name="T29" fmla="*/ 2 h 38"/>
                <a:gd name="T30" fmla="*/ 31 w 38"/>
                <a:gd name="T31" fmla="*/ 2 h 38"/>
                <a:gd name="T32" fmla="*/ 36 w 38"/>
                <a:gd name="T33" fmla="*/ 8 h 38"/>
                <a:gd name="T34" fmla="*/ 36 w 38"/>
                <a:gd name="T35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8">
                  <a:moveTo>
                    <a:pt x="31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5"/>
                    <a:pt x="3" y="38"/>
                    <a:pt x="7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5" y="38"/>
                    <a:pt x="38" y="35"/>
                    <a:pt x="38" y="31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4"/>
                    <a:pt x="35" y="0"/>
                    <a:pt x="31" y="0"/>
                  </a:cubicBezTo>
                  <a:close/>
                  <a:moveTo>
                    <a:pt x="36" y="31"/>
                  </a:moveTo>
                  <a:cubicBezTo>
                    <a:pt x="36" y="34"/>
                    <a:pt x="34" y="37"/>
                    <a:pt x="31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4" y="37"/>
                    <a:pt x="1" y="34"/>
                    <a:pt x="1" y="31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5"/>
                    <a:pt x="4" y="2"/>
                    <a:pt x="7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4" y="2"/>
                    <a:pt x="36" y="5"/>
                    <a:pt x="36" y="8"/>
                  </a:cubicBezTo>
                  <a:lnTo>
                    <a:pt x="36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45">
              <a:extLst>
                <a:ext uri="{FF2B5EF4-FFF2-40B4-BE49-F238E27FC236}">
                  <a16:creationId xmlns:a16="http://schemas.microsoft.com/office/drawing/2014/main" id="{D64AF61B-4F35-4635-807E-441FDC3473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3189288"/>
              <a:ext cx="268288" cy="266700"/>
            </a:xfrm>
            <a:custGeom>
              <a:avLst/>
              <a:gdLst>
                <a:gd name="T0" fmla="*/ 49 w 60"/>
                <a:gd name="T1" fmla="*/ 0 h 60"/>
                <a:gd name="T2" fmla="*/ 12 w 60"/>
                <a:gd name="T3" fmla="*/ 0 h 60"/>
                <a:gd name="T4" fmla="*/ 0 w 60"/>
                <a:gd name="T5" fmla="*/ 11 h 60"/>
                <a:gd name="T6" fmla="*/ 0 w 60"/>
                <a:gd name="T7" fmla="*/ 48 h 60"/>
                <a:gd name="T8" fmla="*/ 12 w 60"/>
                <a:gd name="T9" fmla="*/ 60 h 60"/>
                <a:gd name="T10" fmla="*/ 49 w 60"/>
                <a:gd name="T11" fmla="*/ 60 h 60"/>
                <a:gd name="T12" fmla="*/ 60 w 60"/>
                <a:gd name="T13" fmla="*/ 48 h 60"/>
                <a:gd name="T14" fmla="*/ 60 w 60"/>
                <a:gd name="T15" fmla="*/ 11 h 60"/>
                <a:gd name="T16" fmla="*/ 49 w 60"/>
                <a:gd name="T17" fmla="*/ 0 h 60"/>
                <a:gd name="T18" fmla="*/ 58 w 60"/>
                <a:gd name="T19" fmla="*/ 48 h 60"/>
                <a:gd name="T20" fmla="*/ 49 w 60"/>
                <a:gd name="T21" fmla="*/ 57 h 60"/>
                <a:gd name="T22" fmla="*/ 12 w 60"/>
                <a:gd name="T23" fmla="*/ 57 h 60"/>
                <a:gd name="T24" fmla="*/ 3 w 60"/>
                <a:gd name="T25" fmla="*/ 48 h 60"/>
                <a:gd name="T26" fmla="*/ 3 w 60"/>
                <a:gd name="T27" fmla="*/ 11 h 60"/>
                <a:gd name="T28" fmla="*/ 12 w 60"/>
                <a:gd name="T29" fmla="*/ 2 h 60"/>
                <a:gd name="T30" fmla="*/ 49 w 60"/>
                <a:gd name="T31" fmla="*/ 2 h 60"/>
                <a:gd name="T32" fmla="*/ 58 w 60"/>
                <a:gd name="T33" fmla="*/ 11 h 60"/>
                <a:gd name="T34" fmla="*/ 58 w 60"/>
                <a:gd name="T35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60">
                  <a:moveTo>
                    <a:pt x="49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4"/>
                    <a:pt x="5" y="60"/>
                    <a:pt x="12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5" y="60"/>
                    <a:pt x="60" y="54"/>
                    <a:pt x="60" y="48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5"/>
                    <a:pt x="55" y="0"/>
                    <a:pt x="49" y="0"/>
                  </a:cubicBezTo>
                  <a:close/>
                  <a:moveTo>
                    <a:pt x="58" y="48"/>
                  </a:moveTo>
                  <a:cubicBezTo>
                    <a:pt x="58" y="53"/>
                    <a:pt x="54" y="57"/>
                    <a:pt x="49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7" y="57"/>
                    <a:pt x="3" y="53"/>
                    <a:pt x="3" y="48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6"/>
                    <a:pt x="7" y="2"/>
                    <a:pt x="12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4" y="2"/>
                    <a:pt x="58" y="6"/>
                    <a:pt x="58" y="11"/>
                  </a:cubicBezTo>
                  <a:lnTo>
                    <a:pt x="58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46">
              <a:extLst>
                <a:ext uri="{FF2B5EF4-FFF2-40B4-BE49-F238E27FC236}">
                  <a16:creationId xmlns:a16="http://schemas.microsoft.com/office/drawing/2014/main" id="{B7F19183-48BD-4444-A508-300C1B56C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07013" y="3228975"/>
              <a:ext cx="311150" cy="306388"/>
            </a:xfrm>
            <a:custGeom>
              <a:avLst/>
              <a:gdLst>
                <a:gd name="T0" fmla="*/ 57 w 70"/>
                <a:gd name="T1" fmla="*/ 0 h 69"/>
                <a:gd name="T2" fmla="*/ 13 w 70"/>
                <a:gd name="T3" fmla="*/ 0 h 69"/>
                <a:gd name="T4" fmla="*/ 0 w 70"/>
                <a:gd name="T5" fmla="*/ 13 h 69"/>
                <a:gd name="T6" fmla="*/ 0 w 70"/>
                <a:gd name="T7" fmla="*/ 56 h 69"/>
                <a:gd name="T8" fmla="*/ 13 w 70"/>
                <a:gd name="T9" fmla="*/ 69 h 69"/>
                <a:gd name="T10" fmla="*/ 57 w 70"/>
                <a:gd name="T11" fmla="*/ 69 h 69"/>
                <a:gd name="T12" fmla="*/ 70 w 70"/>
                <a:gd name="T13" fmla="*/ 56 h 69"/>
                <a:gd name="T14" fmla="*/ 70 w 70"/>
                <a:gd name="T15" fmla="*/ 13 h 69"/>
                <a:gd name="T16" fmla="*/ 57 w 70"/>
                <a:gd name="T17" fmla="*/ 0 h 69"/>
                <a:gd name="T18" fmla="*/ 68 w 70"/>
                <a:gd name="T19" fmla="*/ 56 h 69"/>
                <a:gd name="T20" fmla="*/ 57 w 70"/>
                <a:gd name="T21" fmla="*/ 68 h 69"/>
                <a:gd name="T22" fmla="*/ 13 w 70"/>
                <a:gd name="T23" fmla="*/ 68 h 69"/>
                <a:gd name="T24" fmla="*/ 2 w 70"/>
                <a:gd name="T25" fmla="*/ 56 h 69"/>
                <a:gd name="T26" fmla="*/ 2 w 70"/>
                <a:gd name="T27" fmla="*/ 13 h 69"/>
                <a:gd name="T28" fmla="*/ 13 w 70"/>
                <a:gd name="T29" fmla="*/ 1 h 69"/>
                <a:gd name="T30" fmla="*/ 57 w 70"/>
                <a:gd name="T31" fmla="*/ 1 h 69"/>
                <a:gd name="T32" fmla="*/ 68 w 70"/>
                <a:gd name="T33" fmla="*/ 13 h 69"/>
                <a:gd name="T34" fmla="*/ 68 w 70"/>
                <a:gd name="T35" fmla="*/ 5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0" h="69">
                  <a:moveTo>
                    <a:pt x="57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4"/>
                    <a:pt x="6" y="69"/>
                    <a:pt x="13" y="69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64" y="69"/>
                    <a:pt x="70" y="64"/>
                    <a:pt x="70" y="56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0" y="6"/>
                    <a:pt x="64" y="0"/>
                    <a:pt x="57" y="0"/>
                  </a:cubicBezTo>
                  <a:close/>
                  <a:moveTo>
                    <a:pt x="68" y="56"/>
                  </a:moveTo>
                  <a:cubicBezTo>
                    <a:pt x="68" y="63"/>
                    <a:pt x="63" y="68"/>
                    <a:pt x="57" y="68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7" y="68"/>
                    <a:pt x="2" y="63"/>
                    <a:pt x="2" y="56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6"/>
                    <a:pt x="7" y="1"/>
                    <a:pt x="13" y="1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63" y="1"/>
                    <a:pt x="68" y="6"/>
                    <a:pt x="68" y="13"/>
                  </a:cubicBezTo>
                  <a:lnTo>
                    <a:pt x="68" y="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47">
              <a:extLst>
                <a:ext uri="{FF2B5EF4-FFF2-40B4-BE49-F238E27FC236}">
                  <a16:creationId xmlns:a16="http://schemas.microsoft.com/office/drawing/2014/main" id="{58897BEA-6C09-4387-A3F4-2607D092F9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2450" y="3035300"/>
              <a:ext cx="204788" cy="203200"/>
            </a:xfrm>
            <a:custGeom>
              <a:avLst/>
              <a:gdLst>
                <a:gd name="T0" fmla="*/ 37 w 46"/>
                <a:gd name="T1" fmla="*/ 0 h 46"/>
                <a:gd name="T2" fmla="*/ 8 w 46"/>
                <a:gd name="T3" fmla="*/ 0 h 46"/>
                <a:gd name="T4" fmla="*/ 0 w 46"/>
                <a:gd name="T5" fmla="*/ 8 h 46"/>
                <a:gd name="T6" fmla="*/ 0 w 46"/>
                <a:gd name="T7" fmla="*/ 37 h 46"/>
                <a:gd name="T8" fmla="*/ 8 w 46"/>
                <a:gd name="T9" fmla="*/ 46 h 46"/>
                <a:gd name="T10" fmla="*/ 37 w 46"/>
                <a:gd name="T11" fmla="*/ 46 h 46"/>
                <a:gd name="T12" fmla="*/ 46 w 46"/>
                <a:gd name="T13" fmla="*/ 37 h 46"/>
                <a:gd name="T14" fmla="*/ 46 w 46"/>
                <a:gd name="T15" fmla="*/ 8 h 46"/>
                <a:gd name="T16" fmla="*/ 37 w 46"/>
                <a:gd name="T17" fmla="*/ 0 h 46"/>
                <a:gd name="T18" fmla="*/ 44 w 46"/>
                <a:gd name="T19" fmla="*/ 37 h 46"/>
                <a:gd name="T20" fmla="*/ 37 w 46"/>
                <a:gd name="T21" fmla="*/ 44 h 46"/>
                <a:gd name="T22" fmla="*/ 8 w 46"/>
                <a:gd name="T23" fmla="*/ 44 h 46"/>
                <a:gd name="T24" fmla="*/ 1 w 46"/>
                <a:gd name="T25" fmla="*/ 37 h 46"/>
                <a:gd name="T26" fmla="*/ 1 w 46"/>
                <a:gd name="T27" fmla="*/ 8 h 46"/>
                <a:gd name="T28" fmla="*/ 8 w 46"/>
                <a:gd name="T29" fmla="*/ 1 h 46"/>
                <a:gd name="T30" fmla="*/ 37 w 46"/>
                <a:gd name="T31" fmla="*/ 1 h 46"/>
                <a:gd name="T32" fmla="*/ 44 w 46"/>
                <a:gd name="T33" fmla="*/ 8 h 46"/>
                <a:gd name="T34" fmla="*/ 44 w 46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6">
                  <a:moveTo>
                    <a:pt x="3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42" y="46"/>
                    <a:pt x="46" y="42"/>
                    <a:pt x="46" y="37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3"/>
                    <a:pt x="42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1"/>
                    <a:pt x="41" y="44"/>
                    <a:pt x="37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4" y="44"/>
                    <a:pt x="1" y="41"/>
                    <a:pt x="1" y="3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4"/>
                    <a:pt x="4" y="1"/>
                    <a:pt x="8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41" y="1"/>
                    <a:pt x="44" y="4"/>
                    <a:pt x="44" y="8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48">
              <a:extLst>
                <a:ext uri="{FF2B5EF4-FFF2-40B4-BE49-F238E27FC236}">
                  <a16:creationId xmlns:a16="http://schemas.microsoft.com/office/drawing/2014/main" id="{94AD2275-3804-45DF-A291-964899CCC5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86388" y="3114675"/>
              <a:ext cx="165100" cy="168275"/>
            </a:xfrm>
            <a:custGeom>
              <a:avLst/>
              <a:gdLst>
                <a:gd name="T0" fmla="*/ 30 w 37"/>
                <a:gd name="T1" fmla="*/ 0 h 38"/>
                <a:gd name="T2" fmla="*/ 7 w 37"/>
                <a:gd name="T3" fmla="*/ 0 h 38"/>
                <a:gd name="T4" fmla="*/ 0 w 37"/>
                <a:gd name="T5" fmla="*/ 7 h 38"/>
                <a:gd name="T6" fmla="*/ 0 w 37"/>
                <a:gd name="T7" fmla="*/ 31 h 38"/>
                <a:gd name="T8" fmla="*/ 7 w 37"/>
                <a:gd name="T9" fmla="*/ 38 h 38"/>
                <a:gd name="T10" fmla="*/ 30 w 37"/>
                <a:gd name="T11" fmla="*/ 38 h 38"/>
                <a:gd name="T12" fmla="*/ 37 w 37"/>
                <a:gd name="T13" fmla="*/ 31 h 38"/>
                <a:gd name="T14" fmla="*/ 37 w 37"/>
                <a:gd name="T15" fmla="*/ 7 h 38"/>
                <a:gd name="T16" fmla="*/ 30 w 37"/>
                <a:gd name="T17" fmla="*/ 0 h 38"/>
                <a:gd name="T18" fmla="*/ 36 w 37"/>
                <a:gd name="T19" fmla="*/ 31 h 38"/>
                <a:gd name="T20" fmla="*/ 30 w 37"/>
                <a:gd name="T21" fmla="*/ 36 h 38"/>
                <a:gd name="T22" fmla="*/ 7 w 37"/>
                <a:gd name="T23" fmla="*/ 36 h 38"/>
                <a:gd name="T24" fmla="*/ 1 w 37"/>
                <a:gd name="T25" fmla="*/ 31 h 38"/>
                <a:gd name="T26" fmla="*/ 1 w 37"/>
                <a:gd name="T27" fmla="*/ 7 h 38"/>
                <a:gd name="T28" fmla="*/ 7 w 37"/>
                <a:gd name="T29" fmla="*/ 2 h 38"/>
                <a:gd name="T30" fmla="*/ 30 w 37"/>
                <a:gd name="T31" fmla="*/ 2 h 38"/>
                <a:gd name="T32" fmla="*/ 36 w 37"/>
                <a:gd name="T33" fmla="*/ 7 h 38"/>
                <a:gd name="T34" fmla="*/ 36 w 37"/>
                <a:gd name="T35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38">
                  <a:moveTo>
                    <a:pt x="3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5"/>
                    <a:pt x="3" y="38"/>
                    <a:pt x="7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4" y="38"/>
                    <a:pt x="37" y="35"/>
                    <a:pt x="37" y="31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7" y="3"/>
                    <a:pt x="34" y="0"/>
                    <a:pt x="30" y="0"/>
                  </a:cubicBezTo>
                  <a:close/>
                  <a:moveTo>
                    <a:pt x="36" y="31"/>
                  </a:moveTo>
                  <a:cubicBezTo>
                    <a:pt x="36" y="34"/>
                    <a:pt x="33" y="36"/>
                    <a:pt x="30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4" y="36"/>
                    <a:pt x="1" y="34"/>
                    <a:pt x="1" y="31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2"/>
                    <a:pt x="7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3" y="2"/>
                    <a:pt x="36" y="4"/>
                    <a:pt x="36" y="7"/>
                  </a:cubicBezTo>
                  <a:lnTo>
                    <a:pt x="36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49">
              <a:extLst>
                <a:ext uri="{FF2B5EF4-FFF2-40B4-BE49-F238E27FC236}">
                  <a16:creationId xmlns:a16="http://schemas.microsoft.com/office/drawing/2014/main" id="{5BF72BF4-9542-4B3D-9A4C-18D96FFF86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5775" y="2976563"/>
              <a:ext cx="115888" cy="115888"/>
            </a:xfrm>
            <a:custGeom>
              <a:avLst/>
              <a:gdLst>
                <a:gd name="T0" fmla="*/ 21 w 26"/>
                <a:gd name="T1" fmla="*/ 0 h 26"/>
                <a:gd name="T2" fmla="*/ 6 w 26"/>
                <a:gd name="T3" fmla="*/ 0 h 26"/>
                <a:gd name="T4" fmla="*/ 0 w 26"/>
                <a:gd name="T5" fmla="*/ 5 h 26"/>
                <a:gd name="T6" fmla="*/ 0 w 26"/>
                <a:gd name="T7" fmla="*/ 21 h 26"/>
                <a:gd name="T8" fmla="*/ 6 w 26"/>
                <a:gd name="T9" fmla="*/ 26 h 26"/>
                <a:gd name="T10" fmla="*/ 21 w 26"/>
                <a:gd name="T11" fmla="*/ 26 h 26"/>
                <a:gd name="T12" fmla="*/ 26 w 26"/>
                <a:gd name="T13" fmla="*/ 21 h 26"/>
                <a:gd name="T14" fmla="*/ 26 w 26"/>
                <a:gd name="T15" fmla="*/ 5 h 26"/>
                <a:gd name="T16" fmla="*/ 21 w 26"/>
                <a:gd name="T17" fmla="*/ 0 h 26"/>
                <a:gd name="T18" fmla="*/ 25 w 26"/>
                <a:gd name="T19" fmla="*/ 21 h 26"/>
                <a:gd name="T20" fmla="*/ 21 w 26"/>
                <a:gd name="T21" fmla="*/ 24 h 26"/>
                <a:gd name="T22" fmla="*/ 6 w 26"/>
                <a:gd name="T23" fmla="*/ 24 h 26"/>
                <a:gd name="T24" fmla="*/ 2 w 26"/>
                <a:gd name="T25" fmla="*/ 21 h 26"/>
                <a:gd name="T26" fmla="*/ 2 w 26"/>
                <a:gd name="T27" fmla="*/ 5 h 26"/>
                <a:gd name="T28" fmla="*/ 6 w 26"/>
                <a:gd name="T29" fmla="*/ 2 h 26"/>
                <a:gd name="T30" fmla="*/ 21 w 26"/>
                <a:gd name="T31" fmla="*/ 2 h 26"/>
                <a:gd name="T32" fmla="*/ 25 w 26"/>
                <a:gd name="T33" fmla="*/ 5 h 26"/>
                <a:gd name="T34" fmla="*/ 25 w 26"/>
                <a:gd name="T35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6">
                  <a:moveTo>
                    <a:pt x="2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3" y="26"/>
                    <a:pt x="6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4" y="26"/>
                    <a:pt x="26" y="24"/>
                    <a:pt x="26" y="21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2"/>
                    <a:pt x="24" y="0"/>
                    <a:pt x="21" y="0"/>
                  </a:cubicBezTo>
                  <a:close/>
                  <a:moveTo>
                    <a:pt x="25" y="21"/>
                  </a:moveTo>
                  <a:cubicBezTo>
                    <a:pt x="25" y="23"/>
                    <a:pt x="23" y="24"/>
                    <a:pt x="21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4" y="24"/>
                    <a:pt x="2" y="23"/>
                    <a:pt x="2" y="2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4" y="2"/>
                    <a:pt x="6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2"/>
                    <a:pt x="25" y="3"/>
                    <a:pt x="25" y="5"/>
                  </a:cubicBezTo>
                  <a:lnTo>
                    <a:pt x="25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50">
              <a:extLst>
                <a:ext uri="{FF2B5EF4-FFF2-40B4-BE49-F238E27FC236}">
                  <a16:creationId xmlns:a16="http://schemas.microsoft.com/office/drawing/2014/main" id="{0B1EEDC3-6CA1-4582-8C80-A550D65500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7488" y="3003550"/>
              <a:ext cx="88900" cy="88900"/>
            </a:xfrm>
            <a:custGeom>
              <a:avLst/>
              <a:gdLst>
                <a:gd name="T0" fmla="*/ 15 w 20"/>
                <a:gd name="T1" fmla="*/ 0 h 20"/>
                <a:gd name="T2" fmla="*/ 4 w 20"/>
                <a:gd name="T3" fmla="*/ 0 h 20"/>
                <a:gd name="T4" fmla="*/ 0 w 20"/>
                <a:gd name="T5" fmla="*/ 4 h 20"/>
                <a:gd name="T6" fmla="*/ 0 w 20"/>
                <a:gd name="T7" fmla="*/ 15 h 20"/>
                <a:gd name="T8" fmla="*/ 4 w 20"/>
                <a:gd name="T9" fmla="*/ 20 h 20"/>
                <a:gd name="T10" fmla="*/ 15 w 20"/>
                <a:gd name="T11" fmla="*/ 20 h 20"/>
                <a:gd name="T12" fmla="*/ 20 w 20"/>
                <a:gd name="T13" fmla="*/ 15 h 20"/>
                <a:gd name="T14" fmla="*/ 20 w 20"/>
                <a:gd name="T15" fmla="*/ 4 h 20"/>
                <a:gd name="T16" fmla="*/ 15 w 20"/>
                <a:gd name="T17" fmla="*/ 0 h 20"/>
                <a:gd name="T18" fmla="*/ 18 w 20"/>
                <a:gd name="T19" fmla="*/ 15 h 20"/>
                <a:gd name="T20" fmla="*/ 15 w 20"/>
                <a:gd name="T21" fmla="*/ 18 h 20"/>
                <a:gd name="T22" fmla="*/ 4 w 20"/>
                <a:gd name="T23" fmla="*/ 18 h 20"/>
                <a:gd name="T24" fmla="*/ 1 w 20"/>
                <a:gd name="T25" fmla="*/ 15 h 20"/>
                <a:gd name="T26" fmla="*/ 1 w 20"/>
                <a:gd name="T27" fmla="*/ 4 h 20"/>
                <a:gd name="T28" fmla="*/ 4 w 20"/>
                <a:gd name="T29" fmla="*/ 1 h 20"/>
                <a:gd name="T30" fmla="*/ 15 w 20"/>
                <a:gd name="T31" fmla="*/ 1 h 20"/>
                <a:gd name="T32" fmla="*/ 18 w 20"/>
                <a:gd name="T33" fmla="*/ 4 h 20"/>
                <a:gd name="T34" fmla="*/ 18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1" y="20"/>
                    <a:pt x="4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8" y="20"/>
                    <a:pt x="20" y="18"/>
                    <a:pt x="20" y="1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2"/>
                    <a:pt x="18" y="0"/>
                    <a:pt x="15" y="0"/>
                  </a:cubicBezTo>
                  <a:close/>
                  <a:moveTo>
                    <a:pt x="18" y="15"/>
                  </a:moveTo>
                  <a:cubicBezTo>
                    <a:pt x="18" y="17"/>
                    <a:pt x="17" y="18"/>
                    <a:pt x="1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2" y="18"/>
                    <a:pt x="1" y="17"/>
                    <a:pt x="1" y="1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2" y="1"/>
                    <a:pt x="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1"/>
                    <a:pt x="18" y="2"/>
                    <a:pt x="18" y="4"/>
                  </a:cubicBezTo>
                  <a:lnTo>
                    <a:pt x="18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Oval 51">
              <a:extLst>
                <a:ext uri="{FF2B5EF4-FFF2-40B4-BE49-F238E27FC236}">
                  <a16:creationId xmlns:a16="http://schemas.microsoft.com/office/drawing/2014/main" id="{40983857-7412-43AE-A8E2-95B98FB3C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8000" y="3419475"/>
              <a:ext cx="52388" cy="587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52">
              <a:extLst>
                <a:ext uri="{FF2B5EF4-FFF2-40B4-BE49-F238E27FC236}">
                  <a16:creationId xmlns:a16="http://schemas.microsoft.com/office/drawing/2014/main" id="{1ED53E3B-2CBB-42A9-A192-4B652FF1F5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78475" y="3416300"/>
              <a:ext cx="71438" cy="65088"/>
            </a:xfrm>
            <a:custGeom>
              <a:avLst/>
              <a:gdLst>
                <a:gd name="T0" fmla="*/ 8 w 16"/>
                <a:gd name="T1" fmla="*/ 0 h 15"/>
                <a:gd name="T2" fmla="*/ 0 w 16"/>
                <a:gd name="T3" fmla="*/ 7 h 15"/>
                <a:gd name="T4" fmla="*/ 8 w 16"/>
                <a:gd name="T5" fmla="*/ 15 h 15"/>
                <a:gd name="T6" fmla="*/ 16 w 16"/>
                <a:gd name="T7" fmla="*/ 7 h 15"/>
                <a:gd name="T8" fmla="*/ 8 w 16"/>
                <a:gd name="T9" fmla="*/ 0 h 15"/>
                <a:gd name="T10" fmla="*/ 8 w 16"/>
                <a:gd name="T11" fmla="*/ 12 h 15"/>
                <a:gd name="T12" fmla="*/ 3 w 16"/>
                <a:gd name="T13" fmla="*/ 7 h 15"/>
                <a:gd name="T14" fmla="*/ 8 w 16"/>
                <a:gd name="T15" fmla="*/ 2 h 15"/>
                <a:gd name="T16" fmla="*/ 13 w 16"/>
                <a:gd name="T17" fmla="*/ 7 h 15"/>
                <a:gd name="T18" fmla="*/ 8 w 16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2"/>
                    <a:pt x="4" y="15"/>
                    <a:pt x="8" y="15"/>
                  </a:cubicBezTo>
                  <a:cubicBezTo>
                    <a:pt x="12" y="15"/>
                    <a:pt x="16" y="12"/>
                    <a:pt x="16" y="7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7"/>
                  </a:cubicBezTo>
                  <a:cubicBezTo>
                    <a:pt x="3" y="5"/>
                    <a:pt x="5" y="2"/>
                    <a:pt x="8" y="2"/>
                  </a:cubicBezTo>
                  <a:cubicBezTo>
                    <a:pt x="11" y="2"/>
                    <a:pt x="13" y="5"/>
                    <a:pt x="13" y="7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53">
              <a:extLst>
                <a:ext uri="{FF2B5EF4-FFF2-40B4-BE49-F238E27FC236}">
                  <a16:creationId xmlns:a16="http://schemas.microsoft.com/office/drawing/2014/main" id="{F9E7C874-82DB-49F1-8C86-9461D4D19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80163" y="1900238"/>
              <a:ext cx="263525" cy="266700"/>
            </a:xfrm>
            <a:custGeom>
              <a:avLst/>
              <a:gdLst>
                <a:gd name="T0" fmla="*/ 48 w 59"/>
                <a:gd name="T1" fmla="*/ 0 h 60"/>
                <a:gd name="T2" fmla="*/ 11 w 59"/>
                <a:gd name="T3" fmla="*/ 0 h 60"/>
                <a:gd name="T4" fmla="*/ 0 w 59"/>
                <a:gd name="T5" fmla="*/ 12 h 60"/>
                <a:gd name="T6" fmla="*/ 0 w 59"/>
                <a:gd name="T7" fmla="*/ 48 h 60"/>
                <a:gd name="T8" fmla="*/ 11 w 59"/>
                <a:gd name="T9" fmla="*/ 60 h 60"/>
                <a:gd name="T10" fmla="*/ 48 w 59"/>
                <a:gd name="T11" fmla="*/ 60 h 60"/>
                <a:gd name="T12" fmla="*/ 59 w 59"/>
                <a:gd name="T13" fmla="*/ 48 h 60"/>
                <a:gd name="T14" fmla="*/ 59 w 59"/>
                <a:gd name="T15" fmla="*/ 12 h 60"/>
                <a:gd name="T16" fmla="*/ 48 w 59"/>
                <a:gd name="T17" fmla="*/ 0 h 60"/>
                <a:gd name="T18" fmla="*/ 57 w 59"/>
                <a:gd name="T19" fmla="*/ 48 h 60"/>
                <a:gd name="T20" fmla="*/ 48 w 59"/>
                <a:gd name="T21" fmla="*/ 57 h 60"/>
                <a:gd name="T22" fmla="*/ 11 w 59"/>
                <a:gd name="T23" fmla="*/ 57 h 60"/>
                <a:gd name="T24" fmla="*/ 2 w 59"/>
                <a:gd name="T25" fmla="*/ 48 h 60"/>
                <a:gd name="T26" fmla="*/ 2 w 59"/>
                <a:gd name="T27" fmla="*/ 12 h 60"/>
                <a:gd name="T28" fmla="*/ 11 w 59"/>
                <a:gd name="T29" fmla="*/ 2 h 60"/>
                <a:gd name="T30" fmla="*/ 48 w 59"/>
                <a:gd name="T31" fmla="*/ 2 h 60"/>
                <a:gd name="T32" fmla="*/ 57 w 59"/>
                <a:gd name="T33" fmla="*/ 12 h 60"/>
                <a:gd name="T34" fmla="*/ 57 w 59"/>
                <a:gd name="T35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60">
                  <a:moveTo>
                    <a:pt x="4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5"/>
                    <a:pt x="5" y="60"/>
                    <a:pt x="11" y="60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54" y="60"/>
                    <a:pt x="59" y="55"/>
                    <a:pt x="59" y="48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9" y="5"/>
                    <a:pt x="54" y="0"/>
                    <a:pt x="48" y="0"/>
                  </a:cubicBezTo>
                  <a:close/>
                  <a:moveTo>
                    <a:pt x="57" y="48"/>
                  </a:moveTo>
                  <a:cubicBezTo>
                    <a:pt x="57" y="53"/>
                    <a:pt x="53" y="57"/>
                    <a:pt x="48" y="57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6" y="57"/>
                    <a:pt x="2" y="53"/>
                    <a:pt x="2" y="48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6"/>
                    <a:pt x="6" y="2"/>
                    <a:pt x="11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3" y="2"/>
                    <a:pt x="57" y="6"/>
                    <a:pt x="57" y="12"/>
                  </a:cubicBezTo>
                  <a:lnTo>
                    <a:pt x="57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54">
              <a:extLst>
                <a:ext uri="{FF2B5EF4-FFF2-40B4-BE49-F238E27FC236}">
                  <a16:creationId xmlns:a16="http://schemas.microsoft.com/office/drawing/2014/main" id="{96F8E924-D8F0-4E56-B43C-8C3F39F3C2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96025" y="1746250"/>
              <a:ext cx="307975" cy="309563"/>
            </a:xfrm>
            <a:custGeom>
              <a:avLst/>
              <a:gdLst>
                <a:gd name="T0" fmla="*/ 56 w 69"/>
                <a:gd name="T1" fmla="*/ 0 h 70"/>
                <a:gd name="T2" fmla="*/ 13 w 69"/>
                <a:gd name="T3" fmla="*/ 0 h 70"/>
                <a:gd name="T4" fmla="*/ 0 w 69"/>
                <a:gd name="T5" fmla="*/ 13 h 70"/>
                <a:gd name="T6" fmla="*/ 0 w 69"/>
                <a:gd name="T7" fmla="*/ 57 h 70"/>
                <a:gd name="T8" fmla="*/ 13 w 69"/>
                <a:gd name="T9" fmla="*/ 70 h 70"/>
                <a:gd name="T10" fmla="*/ 56 w 69"/>
                <a:gd name="T11" fmla="*/ 70 h 70"/>
                <a:gd name="T12" fmla="*/ 69 w 69"/>
                <a:gd name="T13" fmla="*/ 57 h 70"/>
                <a:gd name="T14" fmla="*/ 69 w 69"/>
                <a:gd name="T15" fmla="*/ 13 h 70"/>
                <a:gd name="T16" fmla="*/ 56 w 69"/>
                <a:gd name="T17" fmla="*/ 0 h 70"/>
                <a:gd name="T18" fmla="*/ 68 w 69"/>
                <a:gd name="T19" fmla="*/ 57 h 70"/>
                <a:gd name="T20" fmla="*/ 56 w 69"/>
                <a:gd name="T21" fmla="*/ 68 h 70"/>
                <a:gd name="T22" fmla="*/ 13 w 69"/>
                <a:gd name="T23" fmla="*/ 68 h 70"/>
                <a:gd name="T24" fmla="*/ 1 w 69"/>
                <a:gd name="T25" fmla="*/ 57 h 70"/>
                <a:gd name="T26" fmla="*/ 1 w 69"/>
                <a:gd name="T27" fmla="*/ 13 h 70"/>
                <a:gd name="T28" fmla="*/ 13 w 69"/>
                <a:gd name="T29" fmla="*/ 2 h 70"/>
                <a:gd name="T30" fmla="*/ 56 w 69"/>
                <a:gd name="T31" fmla="*/ 2 h 70"/>
                <a:gd name="T32" fmla="*/ 68 w 69"/>
                <a:gd name="T33" fmla="*/ 13 h 70"/>
                <a:gd name="T34" fmla="*/ 68 w 69"/>
                <a:gd name="T35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" h="70">
                  <a:moveTo>
                    <a:pt x="5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4"/>
                    <a:pt x="6" y="70"/>
                    <a:pt x="13" y="70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64" y="70"/>
                    <a:pt x="69" y="64"/>
                    <a:pt x="69" y="57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9" y="6"/>
                    <a:pt x="64" y="0"/>
                    <a:pt x="56" y="0"/>
                  </a:cubicBezTo>
                  <a:close/>
                  <a:moveTo>
                    <a:pt x="68" y="57"/>
                  </a:moveTo>
                  <a:cubicBezTo>
                    <a:pt x="68" y="63"/>
                    <a:pt x="63" y="68"/>
                    <a:pt x="56" y="68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6" y="68"/>
                    <a:pt x="1" y="63"/>
                    <a:pt x="1" y="5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7"/>
                    <a:pt x="6" y="2"/>
                    <a:pt x="13" y="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63" y="2"/>
                    <a:pt x="68" y="7"/>
                    <a:pt x="68" y="13"/>
                  </a:cubicBezTo>
                  <a:lnTo>
                    <a:pt x="6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55">
              <a:extLst>
                <a:ext uri="{FF2B5EF4-FFF2-40B4-BE49-F238E27FC236}">
                  <a16:creationId xmlns:a16="http://schemas.microsoft.com/office/drawing/2014/main" id="{3D533BA3-E85E-49EE-8D37-0364EA3D48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7013" y="2063750"/>
              <a:ext cx="209550" cy="209550"/>
            </a:xfrm>
            <a:custGeom>
              <a:avLst/>
              <a:gdLst>
                <a:gd name="T0" fmla="*/ 38 w 47"/>
                <a:gd name="T1" fmla="*/ 0 h 47"/>
                <a:gd name="T2" fmla="*/ 9 w 47"/>
                <a:gd name="T3" fmla="*/ 0 h 47"/>
                <a:gd name="T4" fmla="*/ 0 w 47"/>
                <a:gd name="T5" fmla="*/ 9 h 47"/>
                <a:gd name="T6" fmla="*/ 0 w 47"/>
                <a:gd name="T7" fmla="*/ 38 h 47"/>
                <a:gd name="T8" fmla="*/ 9 w 47"/>
                <a:gd name="T9" fmla="*/ 47 h 47"/>
                <a:gd name="T10" fmla="*/ 38 w 47"/>
                <a:gd name="T11" fmla="*/ 47 h 47"/>
                <a:gd name="T12" fmla="*/ 47 w 47"/>
                <a:gd name="T13" fmla="*/ 38 h 47"/>
                <a:gd name="T14" fmla="*/ 47 w 47"/>
                <a:gd name="T15" fmla="*/ 9 h 47"/>
                <a:gd name="T16" fmla="*/ 38 w 47"/>
                <a:gd name="T17" fmla="*/ 0 h 47"/>
                <a:gd name="T18" fmla="*/ 45 w 47"/>
                <a:gd name="T19" fmla="*/ 38 h 47"/>
                <a:gd name="T20" fmla="*/ 38 w 47"/>
                <a:gd name="T21" fmla="*/ 45 h 47"/>
                <a:gd name="T22" fmla="*/ 9 w 47"/>
                <a:gd name="T23" fmla="*/ 45 h 47"/>
                <a:gd name="T24" fmla="*/ 2 w 47"/>
                <a:gd name="T25" fmla="*/ 38 h 47"/>
                <a:gd name="T26" fmla="*/ 2 w 47"/>
                <a:gd name="T27" fmla="*/ 9 h 47"/>
                <a:gd name="T28" fmla="*/ 9 w 47"/>
                <a:gd name="T29" fmla="*/ 2 h 47"/>
                <a:gd name="T30" fmla="*/ 38 w 47"/>
                <a:gd name="T31" fmla="*/ 2 h 47"/>
                <a:gd name="T32" fmla="*/ 45 w 47"/>
                <a:gd name="T33" fmla="*/ 9 h 47"/>
                <a:gd name="T34" fmla="*/ 45 w 47"/>
                <a:gd name="T35" fmla="*/ 3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47">
                  <a:moveTo>
                    <a:pt x="3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3"/>
                    <a:pt x="4" y="47"/>
                    <a:pt x="9" y="47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43" y="47"/>
                    <a:pt x="47" y="43"/>
                    <a:pt x="47" y="38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4"/>
                    <a:pt x="43" y="0"/>
                    <a:pt x="38" y="0"/>
                  </a:cubicBezTo>
                  <a:close/>
                  <a:moveTo>
                    <a:pt x="45" y="38"/>
                  </a:moveTo>
                  <a:cubicBezTo>
                    <a:pt x="45" y="42"/>
                    <a:pt x="42" y="45"/>
                    <a:pt x="38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5" y="45"/>
                    <a:pt x="2" y="42"/>
                    <a:pt x="2" y="3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42" y="2"/>
                    <a:pt x="45" y="5"/>
                    <a:pt x="45" y="9"/>
                  </a:cubicBezTo>
                  <a:lnTo>
                    <a:pt x="45" y="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56">
              <a:extLst>
                <a:ext uri="{FF2B5EF4-FFF2-40B4-BE49-F238E27FC236}">
                  <a16:creationId xmlns:a16="http://schemas.microsoft.com/office/drawing/2014/main" id="{3F8AFF3E-2A48-40CB-AC88-C11023896E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0025" y="1825625"/>
              <a:ext cx="169863" cy="163513"/>
            </a:xfrm>
            <a:custGeom>
              <a:avLst/>
              <a:gdLst>
                <a:gd name="T0" fmla="*/ 31 w 38"/>
                <a:gd name="T1" fmla="*/ 0 h 37"/>
                <a:gd name="T2" fmla="*/ 8 w 38"/>
                <a:gd name="T3" fmla="*/ 0 h 37"/>
                <a:gd name="T4" fmla="*/ 0 w 38"/>
                <a:gd name="T5" fmla="*/ 7 h 37"/>
                <a:gd name="T6" fmla="*/ 0 w 38"/>
                <a:gd name="T7" fmla="*/ 30 h 37"/>
                <a:gd name="T8" fmla="*/ 8 w 38"/>
                <a:gd name="T9" fmla="*/ 37 h 37"/>
                <a:gd name="T10" fmla="*/ 31 w 38"/>
                <a:gd name="T11" fmla="*/ 37 h 37"/>
                <a:gd name="T12" fmla="*/ 38 w 38"/>
                <a:gd name="T13" fmla="*/ 30 h 37"/>
                <a:gd name="T14" fmla="*/ 38 w 38"/>
                <a:gd name="T15" fmla="*/ 7 h 37"/>
                <a:gd name="T16" fmla="*/ 31 w 38"/>
                <a:gd name="T17" fmla="*/ 0 h 37"/>
                <a:gd name="T18" fmla="*/ 36 w 38"/>
                <a:gd name="T19" fmla="*/ 30 h 37"/>
                <a:gd name="T20" fmla="*/ 31 w 38"/>
                <a:gd name="T21" fmla="*/ 36 h 37"/>
                <a:gd name="T22" fmla="*/ 8 w 38"/>
                <a:gd name="T23" fmla="*/ 36 h 37"/>
                <a:gd name="T24" fmla="*/ 2 w 38"/>
                <a:gd name="T25" fmla="*/ 30 h 37"/>
                <a:gd name="T26" fmla="*/ 2 w 38"/>
                <a:gd name="T27" fmla="*/ 7 h 37"/>
                <a:gd name="T28" fmla="*/ 8 w 38"/>
                <a:gd name="T29" fmla="*/ 1 h 37"/>
                <a:gd name="T30" fmla="*/ 31 w 38"/>
                <a:gd name="T31" fmla="*/ 1 h 37"/>
                <a:gd name="T32" fmla="*/ 36 w 38"/>
                <a:gd name="T33" fmla="*/ 7 h 37"/>
                <a:gd name="T34" fmla="*/ 36 w 38"/>
                <a:gd name="T35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1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4"/>
                    <a:pt x="4" y="37"/>
                    <a:pt x="8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5" y="37"/>
                    <a:pt x="38" y="34"/>
                    <a:pt x="38" y="30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3"/>
                    <a:pt x="35" y="0"/>
                    <a:pt x="31" y="0"/>
                  </a:cubicBezTo>
                  <a:close/>
                  <a:moveTo>
                    <a:pt x="36" y="30"/>
                  </a:moveTo>
                  <a:cubicBezTo>
                    <a:pt x="36" y="33"/>
                    <a:pt x="34" y="36"/>
                    <a:pt x="31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36"/>
                    <a:pt x="2" y="33"/>
                    <a:pt x="2" y="30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4"/>
                    <a:pt x="4" y="1"/>
                    <a:pt x="8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4" y="1"/>
                    <a:pt x="36" y="4"/>
                    <a:pt x="36" y="7"/>
                  </a:cubicBezTo>
                  <a:lnTo>
                    <a:pt x="36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57">
              <a:extLst>
                <a:ext uri="{FF2B5EF4-FFF2-40B4-BE49-F238E27FC236}">
                  <a16:creationId xmlns:a16="http://schemas.microsoft.com/office/drawing/2014/main" id="{B4206200-2338-49E6-818D-9AA31A9E9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3063" y="2001838"/>
              <a:ext cx="115888" cy="115888"/>
            </a:xfrm>
            <a:custGeom>
              <a:avLst/>
              <a:gdLst>
                <a:gd name="T0" fmla="*/ 21 w 26"/>
                <a:gd name="T1" fmla="*/ 0 h 26"/>
                <a:gd name="T2" fmla="*/ 5 w 26"/>
                <a:gd name="T3" fmla="*/ 0 h 26"/>
                <a:gd name="T4" fmla="*/ 0 w 26"/>
                <a:gd name="T5" fmla="*/ 5 h 26"/>
                <a:gd name="T6" fmla="*/ 0 w 26"/>
                <a:gd name="T7" fmla="*/ 21 h 26"/>
                <a:gd name="T8" fmla="*/ 5 w 26"/>
                <a:gd name="T9" fmla="*/ 26 h 26"/>
                <a:gd name="T10" fmla="*/ 21 w 26"/>
                <a:gd name="T11" fmla="*/ 26 h 26"/>
                <a:gd name="T12" fmla="*/ 26 w 26"/>
                <a:gd name="T13" fmla="*/ 21 h 26"/>
                <a:gd name="T14" fmla="*/ 26 w 26"/>
                <a:gd name="T15" fmla="*/ 5 h 26"/>
                <a:gd name="T16" fmla="*/ 21 w 26"/>
                <a:gd name="T17" fmla="*/ 0 h 26"/>
                <a:gd name="T18" fmla="*/ 25 w 26"/>
                <a:gd name="T19" fmla="*/ 21 h 26"/>
                <a:gd name="T20" fmla="*/ 21 w 26"/>
                <a:gd name="T21" fmla="*/ 25 h 26"/>
                <a:gd name="T22" fmla="*/ 5 w 26"/>
                <a:gd name="T23" fmla="*/ 25 h 26"/>
                <a:gd name="T24" fmla="*/ 2 w 26"/>
                <a:gd name="T25" fmla="*/ 21 h 26"/>
                <a:gd name="T26" fmla="*/ 2 w 26"/>
                <a:gd name="T27" fmla="*/ 5 h 26"/>
                <a:gd name="T28" fmla="*/ 5 w 26"/>
                <a:gd name="T29" fmla="*/ 2 h 26"/>
                <a:gd name="T30" fmla="*/ 21 w 26"/>
                <a:gd name="T31" fmla="*/ 2 h 26"/>
                <a:gd name="T32" fmla="*/ 25 w 26"/>
                <a:gd name="T33" fmla="*/ 5 h 26"/>
                <a:gd name="T34" fmla="*/ 25 w 26"/>
                <a:gd name="T35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6">
                  <a:moveTo>
                    <a:pt x="2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2" y="26"/>
                    <a:pt x="5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4" y="26"/>
                    <a:pt x="26" y="24"/>
                    <a:pt x="26" y="21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3"/>
                    <a:pt x="24" y="0"/>
                    <a:pt x="21" y="0"/>
                  </a:cubicBezTo>
                  <a:close/>
                  <a:moveTo>
                    <a:pt x="25" y="21"/>
                  </a:moveTo>
                  <a:cubicBezTo>
                    <a:pt x="25" y="23"/>
                    <a:pt x="23" y="25"/>
                    <a:pt x="21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3" y="25"/>
                    <a:pt x="2" y="23"/>
                    <a:pt x="2" y="2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3" y="2"/>
                    <a:pt x="5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2"/>
                    <a:pt x="25" y="3"/>
                    <a:pt x="25" y="5"/>
                  </a:cubicBezTo>
                  <a:lnTo>
                    <a:pt x="25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58">
              <a:extLst>
                <a:ext uri="{FF2B5EF4-FFF2-40B4-BE49-F238E27FC236}">
                  <a16:creationId xmlns:a16="http://schemas.microsoft.com/office/drawing/2014/main" id="{FC33FCD7-6204-417D-B919-73D8769E4A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3063" y="1731963"/>
              <a:ext cx="90488" cy="88900"/>
            </a:xfrm>
            <a:custGeom>
              <a:avLst/>
              <a:gdLst>
                <a:gd name="T0" fmla="*/ 16 w 20"/>
                <a:gd name="T1" fmla="*/ 0 h 20"/>
                <a:gd name="T2" fmla="*/ 5 w 20"/>
                <a:gd name="T3" fmla="*/ 0 h 20"/>
                <a:gd name="T4" fmla="*/ 0 w 20"/>
                <a:gd name="T5" fmla="*/ 5 h 20"/>
                <a:gd name="T6" fmla="*/ 0 w 20"/>
                <a:gd name="T7" fmla="*/ 16 h 20"/>
                <a:gd name="T8" fmla="*/ 5 w 20"/>
                <a:gd name="T9" fmla="*/ 20 h 20"/>
                <a:gd name="T10" fmla="*/ 16 w 20"/>
                <a:gd name="T11" fmla="*/ 20 h 20"/>
                <a:gd name="T12" fmla="*/ 20 w 20"/>
                <a:gd name="T13" fmla="*/ 16 h 20"/>
                <a:gd name="T14" fmla="*/ 20 w 20"/>
                <a:gd name="T15" fmla="*/ 5 h 20"/>
                <a:gd name="T16" fmla="*/ 16 w 20"/>
                <a:gd name="T17" fmla="*/ 0 h 20"/>
                <a:gd name="T18" fmla="*/ 19 w 20"/>
                <a:gd name="T19" fmla="*/ 16 h 20"/>
                <a:gd name="T20" fmla="*/ 16 w 20"/>
                <a:gd name="T21" fmla="*/ 19 h 20"/>
                <a:gd name="T22" fmla="*/ 5 w 20"/>
                <a:gd name="T23" fmla="*/ 19 h 20"/>
                <a:gd name="T24" fmla="*/ 2 w 20"/>
                <a:gd name="T25" fmla="*/ 16 h 20"/>
                <a:gd name="T26" fmla="*/ 2 w 20"/>
                <a:gd name="T27" fmla="*/ 5 h 20"/>
                <a:gd name="T28" fmla="*/ 5 w 20"/>
                <a:gd name="T29" fmla="*/ 2 h 20"/>
                <a:gd name="T30" fmla="*/ 16 w 20"/>
                <a:gd name="T31" fmla="*/ 2 h 20"/>
                <a:gd name="T32" fmla="*/ 19 w 20"/>
                <a:gd name="T33" fmla="*/ 5 h 20"/>
                <a:gd name="T34" fmla="*/ 19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8"/>
                    <a:pt x="2" y="20"/>
                    <a:pt x="5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8" y="20"/>
                    <a:pt x="20" y="18"/>
                    <a:pt x="20" y="1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  <a:moveTo>
                    <a:pt x="19" y="16"/>
                  </a:moveTo>
                  <a:cubicBezTo>
                    <a:pt x="19" y="18"/>
                    <a:pt x="18" y="19"/>
                    <a:pt x="16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3" y="19"/>
                    <a:pt x="2" y="18"/>
                    <a:pt x="2" y="1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3" y="2"/>
                    <a:pt x="5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8" y="2"/>
                    <a:pt x="19" y="3"/>
                    <a:pt x="19" y="5"/>
                  </a:cubicBezTo>
                  <a:lnTo>
                    <a:pt x="19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Oval 59">
              <a:extLst>
                <a:ext uri="{FF2B5EF4-FFF2-40B4-BE49-F238E27FC236}">
                  <a16:creationId xmlns:a16="http://schemas.microsoft.com/office/drawing/2014/main" id="{4A2C05C7-3E0C-4860-80FF-8BD28BABF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175" y="2024063"/>
              <a:ext cx="58738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60">
              <a:extLst>
                <a:ext uri="{FF2B5EF4-FFF2-40B4-BE49-F238E27FC236}">
                  <a16:creationId xmlns:a16="http://schemas.microsoft.com/office/drawing/2014/main" id="{CE2AC7E8-9888-4A57-8904-D49387B7FA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0000" y="2016125"/>
              <a:ext cx="71438" cy="69850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3 h 16"/>
                <a:gd name="T12" fmla="*/ 3 w 16"/>
                <a:gd name="T13" fmla="*/ 8 h 16"/>
                <a:gd name="T14" fmla="*/ 8 w 16"/>
                <a:gd name="T15" fmla="*/ 3 h 16"/>
                <a:gd name="T16" fmla="*/ 13 w 16"/>
                <a:gd name="T17" fmla="*/ 8 h 16"/>
                <a:gd name="T18" fmla="*/ 8 w 16"/>
                <a:gd name="T1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lose/>
                  <a:moveTo>
                    <a:pt x="8" y="13"/>
                  </a:moveTo>
                  <a:cubicBezTo>
                    <a:pt x="5" y="13"/>
                    <a:pt x="3" y="11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3" y="5"/>
                    <a:pt x="13" y="8"/>
                  </a:cubicBezTo>
                  <a:cubicBezTo>
                    <a:pt x="13" y="11"/>
                    <a:pt x="10" y="13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61">
              <a:extLst>
                <a:ext uri="{FF2B5EF4-FFF2-40B4-BE49-F238E27FC236}">
                  <a16:creationId xmlns:a16="http://schemas.microsoft.com/office/drawing/2014/main" id="{923DFF13-BCAB-4CA9-BA6C-DD5A6F579B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3125" y="2184400"/>
              <a:ext cx="146050" cy="146050"/>
            </a:xfrm>
            <a:custGeom>
              <a:avLst/>
              <a:gdLst>
                <a:gd name="T0" fmla="*/ 26 w 33"/>
                <a:gd name="T1" fmla="*/ 0 h 33"/>
                <a:gd name="T2" fmla="*/ 6 w 33"/>
                <a:gd name="T3" fmla="*/ 0 h 33"/>
                <a:gd name="T4" fmla="*/ 0 w 33"/>
                <a:gd name="T5" fmla="*/ 7 h 33"/>
                <a:gd name="T6" fmla="*/ 0 w 33"/>
                <a:gd name="T7" fmla="*/ 27 h 33"/>
                <a:gd name="T8" fmla="*/ 6 w 33"/>
                <a:gd name="T9" fmla="*/ 33 h 33"/>
                <a:gd name="T10" fmla="*/ 26 w 33"/>
                <a:gd name="T11" fmla="*/ 33 h 33"/>
                <a:gd name="T12" fmla="*/ 33 w 33"/>
                <a:gd name="T13" fmla="*/ 27 h 33"/>
                <a:gd name="T14" fmla="*/ 33 w 33"/>
                <a:gd name="T15" fmla="*/ 7 h 33"/>
                <a:gd name="T16" fmla="*/ 26 w 33"/>
                <a:gd name="T17" fmla="*/ 0 h 33"/>
                <a:gd name="T18" fmla="*/ 31 w 33"/>
                <a:gd name="T19" fmla="*/ 27 h 33"/>
                <a:gd name="T20" fmla="*/ 26 w 33"/>
                <a:gd name="T21" fmla="*/ 32 h 33"/>
                <a:gd name="T22" fmla="*/ 6 w 33"/>
                <a:gd name="T23" fmla="*/ 32 h 33"/>
                <a:gd name="T24" fmla="*/ 1 w 33"/>
                <a:gd name="T25" fmla="*/ 27 h 33"/>
                <a:gd name="T26" fmla="*/ 1 w 33"/>
                <a:gd name="T27" fmla="*/ 7 h 33"/>
                <a:gd name="T28" fmla="*/ 6 w 33"/>
                <a:gd name="T29" fmla="*/ 2 h 33"/>
                <a:gd name="T30" fmla="*/ 26 w 33"/>
                <a:gd name="T31" fmla="*/ 2 h 33"/>
                <a:gd name="T32" fmla="*/ 31 w 33"/>
                <a:gd name="T33" fmla="*/ 7 h 33"/>
                <a:gd name="T34" fmla="*/ 31 w 33"/>
                <a:gd name="T3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1"/>
                    <a:pt x="3" y="33"/>
                    <a:pt x="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1"/>
                    <a:pt x="33" y="2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7"/>
                  </a:moveTo>
                  <a:cubicBezTo>
                    <a:pt x="31" y="30"/>
                    <a:pt x="29" y="32"/>
                    <a:pt x="2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3" y="32"/>
                    <a:pt x="1" y="30"/>
                    <a:pt x="1" y="2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3" y="2"/>
                    <a:pt x="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9" y="2"/>
                    <a:pt x="31" y="4"/>
                    <a:pt x="31" y="7"/>
                  </a:cubicBezTo>
                  <a:lnTo>
                    <a:pt x="31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62">
              <a:extLst>
                <a:ext uri="{FF2B5EF4-FFF2-40B4-BE49-F238E27FC236}">
                  <a16:creationId xmlns:a16="http://schemas.microsoft.com/office/drawing/2014/main" id="{4E5118A9-7F66-4FB5-B3D2-64C9D68F8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9325" y="1887538"/>
              <a:ext cx="212725" cy="212725"/>
            </a:xfrm>
            <a:custGeom>
              <a:avLst/>
              <a:gdLst>
                <a:gd name="T0" fmla="*/ 39 w 48"/>
                <a:gd name="T1" fmla="*/ 0 h 48"/>
                <a:gd name="T2" fmla="*/ 9 w 48"/>
                <a:gd name="T3" fmla="*/ 0 h 48"/>
                <a:gd name="T4" fmla="*/ 0 w 48"/>
                <a:gd name="T5" fmla="*/ 9 h 48"/>
                <a:gd name="T6" fmla="*/ 0 w 48"/>
                <a:gd name="T7" fmla="*/ 39 h 48"/>
                <a:gd name="T8" fmla="*/ 9 w 48"/>
                <a:gd name="T9" fmla="*/ 48 h 48"/>
                <a:gd name="T10" fmla="*/ 39 w 48"/>
                <a:gd name="T11" fmla="*/ 48 h 48"/>
                <a:gd name="T12" fmla="*/ 48 w 48"/>
                <a:gd name="T13" fmla="*/ 39 h 48"/>
                <a:gd name="T14" fmla="*/ 48 w 48"/>
                <a:gd name="T15" fmla="*/ 9 h 48"/>
                <a:gd name="T16" fmla="*/ 39 w 48"/>
                <a:gd name="T17" fmla="*/ 0 h 48"/>
                <a:gd name="T18" fmla="*/ 46 w 48"/>
                <a:gd name="T19" fmla="*/ 39 h 48"/>
                <a:gd name="T20" fmla="*/ 39 w 48"/>
                <a:gd name="T21" fmla="*/ 46 h 48"/>
                <a:gd name="T22" fmla="*/ 9 w 48"/>
                <a:gd name="T23" fmla="*/ 46 h 48"/>
                <a:gd name="T24" fmla="*/ 2 w 48"/>
                <a:gd name="T25" fmla="*/ 39 h 48"/>
                <a:gd name="T26" fmla="*/ 2 w 48"/>
                <a:gd name="T27" fmla="*/ 9 h 48"/>
                <a:gd name="T28" fmla="*/ 9 w 48"/>
                <a:gd name="T29" fmla="*/ 2 h 48"/>
                <a:gd name="T30" fmla="*/ 39 w 48"/>
                <a:gd name="T31" fmla="*/ 2 h 48"/>
                <a:gd name="T32" fmla="*/ 46 w 48"/>
                <a:gd name="T33" fmla="*/ 9 h 48"/>
                <a:gd name="T34" fmla="*/ 46 w 48"/>
                <a:gd name="T35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8">
                  <a:moveTo>
                    <a:pt x="3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4"/>
                    <a:pt x="4" y="48"/>
                    <a:pt x="9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4" y="48"/>
                    <a:pt x="48" y="44"/>
                    <a:pt x="48" y="3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4"/>
                    <a:pt x="44" y="0"/>
                    <a:pt x="39" y="0"/>
                  </a:cubicBezTo>
                  <a:close/>
                  <a:moveTo>
                    <a:pt x="46" y="39"/>
                  </a:moveTo>
                  <a:cubicBezTo>
                    <a:pt x="46" y="43"/>
                    <a:pt x="43" y="46"/>
                    <a:pt x="3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2" y="43"/>
                    <a:pt x="2" y="3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3" y="2"/>
                    <a:pt x="46" y="5"/>
                    <a:pt x="46" y="9"/>
                  </a:cubicBezTo>
                  <a:lnTo>
                    <a:pt x="4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63">
              <a:extLst>
                <a:ext uri="{FF2B5EF4-FFF2-40B4-BE49-F238E27FC236}">
                  <a16:creationId xmlns:a16="http://schemas.microsoft.com/office/drawing/2014/main" id="{D4B26FFB-8B18-4A8E-BD49-7513104826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84900" y="2144713"/>
              <a:ext cx="200025" cy="203200"/>
            </a:xfrm>
            <a:custGeom>
              <a:avLst/>
              <a:gdLst>
                <a:gd name="T0" fmla="*/ 37 w 45"/>
                <a:gd name="T1" fmla="*/ 0 h 46"/>
                <a:gd name="T2" fmla="*/ 8 w 45"/>
                <a:gd name="T3" fmla="*/ 0 h 46"/>
                <a:gd name="T4" fmla="*/ 0 w 45"/>
                <a:gd name="T5" fmla="*/ 9 h 46"/>
                <a:gd name="T6" fmla="*/ 0 w 45"/>
                <a:gd name="T7" fmla="*/ 37 h 46"/>
                <a:gd name="T8" fmla="*/ 8 w 45"/>
                <a:gd name="T9" fmla="*/ 46 h 46"/>
                <a:gd name="T10" fmla="*/ 37 w 45"/>
                <a:gd name="T11" fmla="*/ 46 h 46"/>
                <a:gd name="T12" fmla="*/ 45 w 45"/>
                <a:gd name="T13" fmla="*/ 37 h 46"/>
                <a:gd name="T14" fmla="*/ 45 w 45"/>
                <a:gd name="T15" fmla="*/ 9 h 46"/>
                <a:gd name="T16" fmla="*/ 37 w 45"/>
                <a:gd name="T17" fmla="*/ 0 h 46"/>
                <a:gd name="T18" fmla="*/ 44 w 45"/>
                <a:gd name="T19" fmla="*/ 37 h 46"/>
                <a:gd name="T20" fmla="*/ 37 w 45"/>
                <a:gd name="T21" fmla="*/ 44 h 46"/>
                <a:gd name="T22" fmla="*/ 8 w 45"/>
                <a:gd name="T23" fmla="*/ 44 h 46"/>
                <a:gd name="T24" fmla="*/ 1 w 45"/>
                <a:gd name="T25" fmla="*/ 37 h 46"/>
                <a:gd name="T26" fmla="*/ 1 w 45"/>
                <a:gd name="T27" fmla="*/ 9 h 46"/>
                <a:gd name="T28" fmla="*/ 8 w 45"/>
                <a:gd name="T29" fmla="*/ 2 h 46"/>
                <a:gd name="T30" fmla="*/ 37 w 45"/>
                <a:gd name="T31" fmla="*/ 2 h 46"/>
                <a:gd name="T32" fmla="*/ 44 w 45"/>
                <a:gd name="T33" fmla="*/ 9 h 46"/>
                <a:gd name="T34" fmla="*/ 44 w 45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6">
                  <a:moveTo>
                    <a:pt x="3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41" y="46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1"/>
                    <a:pt x="41" y="44"/>
                    <a:pt x="37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4" y="44"/>
                    <a:pt x="1" y="41"/>
                    <a:pt x="1" y="37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4" y="2"/>
                    <a:pt x="8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1" y="2"/>
                    <a:pt x="44" y="5"/>
                    <a:pt x="44" y="9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64">
              <a:extLst>
                <a:ext uri="{FF2B5EF4-FFF2-40B4-BE49-F238E27FC236}">
                  <a16:creationId xmlns:a16="http://schemas.microsoft.com/office/drawing/2014/main" id="{5F1E4ED8-B845-480F-AFE0-C2B7D9E78D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45213" y="1944688"/>
              <a:ext cx="320675" cy="323850"/>
            </a:xfrm>
            <a:custGeom>
              <a:avLst/>
              <a:gdLst>
                <a:gd name="T0" fmla="*/ 59 w 72"/>
                <a:gd name="T1" fmla="*/ 0 h 73"/>
                <a:gd name="T2" fmla="*/ 13 w 72"/>
                <a:gd name="T3" fmla="*/ 0 h 73"/>
                <a:gd name="T4" fmla="*/ 0 w 72"/>
                <a:gd name="T5" fmla="*/ 14 h 73"/>
                <a:gd name="T6" fmla="*/ 0 w 72"/>
                <a:gd name="T7" fmla="*/ 59 h 73"/>
                <a:gd name="T8" fmla="*/ 13 w 72"/>
                <a:gd name="T9" fmla="*/ 73 h 73"/>
                <a:gd name="T10" fmla="*/ 59 w 72"/>
                <a:gd name="T11" fmla="*/ 73 h 73"/>
                <a:gd name="T12" fmla="*/ 72 w 72"/>
                <a:gd name="T13" fmla="*/ 59 h 73"/>
                <a:gd name="T14" fmla="*/ 72 w 72"/>
                <a:gd name="T15" fmla="*/ 14 h 73"/>
                <a:gd name="T16" fmla="*/ 59 w 72"/>
                <a:gd name="T17" fmla="*/ 0 h 73"/>
                <a:gd name="T18" fmla="*/ 70 w 72"/>
                <a:gd name="T19" fmla="*/ 59 h 73"/>
                <a:gd name="T20" fmla="*/ 59 w 72"/>
                <a:gd name="T21" fmla="*/ 70 h 73"/>
                <a:gd name="T22" fmla="*/ 13 w 72"/>
                <a:gd name="T23" fmla="*/ 70 h 73"/>
                <a:gd name="T24" fmla="*/ 2 w 72"/>
                <a:gd name="T25" fmla="*/ 59 h 73"/>
                <a:gd name="T26" fmla="*/ 2 w 72"/>
                <a:gd name="T27" fmla="*/ 14 h 73"/>
                <a:gd name="T28" fmla="*/ 13 w 72"/>
                <a:gd name="T29" fmla="*/ 2 h 73"/>
                <a:gd name="T30" fmla="*/ 59 w 72"/>
                <a:gd name="T31" fmla="*/ 2 h 73"/>
                <a:gd name="T32" fmla="*/ 70 w 72"/>
                <a:gd name="T33" fmla="*/ 14 h 73"/>
                <a:gd name="T34" fmla="*/ 70 w 72"/>
                <a:gd name="T35" fmla="*/ 5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73">
                  <a:moveTo>
                    <a:pt x="59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6"/>
                    <a:pt x="6" y="73"/>
                    <a:pt x="13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6" y="73"/>
                    <a:pt x="72" y="66"/>
                    <a:pt x="72" y="59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2" y="6"/>
                    <a:pt x="66" y="0"/>
                    <a:pt x="59" y="0"/>
                  </a:cubicBezTo>
                  <a:close/>
                  <a:moveTo>
                    <a:pt x="70" y="59"/>
                  </a:moveTo>
                  <a:cubicBezTo>
                    <a:pt x="70" y="65"/>
                    <a:pt x="65" y="70"/>
                    <a:pt x="59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7" y="70"/>
                    <a:pt x="2" y="65"/>
                    <a:pt x="2" y="59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7"/>
                    <a:pt x="7" y="2"/>
                    <a:pt x="13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5" y="2"/>
                    <a:pt x="70" y="7"/>
                    <a:pt x="70" y="14"/>
                  </a:cubicBezTo>
                  <a:lnTo>
                    <a:pt x="70" y="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65">
              <a:extLst>
                <a:ext uri="{FF2B5EF4-FFF2-40B4-BE49-F238E27FC236}">
                  <a16:creationId xmlns:a16="http://schemas.microsoft.com/office/drawing/2014/main" id="{F01B8844-BECC-45EE-B249-E15B089CE3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45213" y="2298700"/>
              <a:ext cx="84138" cy="84138"/>
            </a:xfrm>
            <a:custGeom>
              <a:avLst/>
              <a:gdLst>
                <a:gd name="T0" fmla="*/ 15 w 19"/>
                <a:gd name="T1" fmla="*/ 0 h 19"/>
                <a:gd name="T2" fmla="*/ 4 w 19"/>
                <a:gd name="T3" fmla="*/ 0 h 19"/>
                <a:gd name="T4" fmla="*/ 0 w 19"/>
                <a:gd name="T5" fmla="*/ 4 h 19"/>
                <a:gd name="T6" fmla="*/ 0 w 19"/>
                <a:gd name="T7" fmla="*/ 15 h 19"/>
                <a:gd name="T8" fmla="*/ 4 w 19"/>
                <a:gd name="T9" fmla="*/ 19 h 19"/>
                <a:gd name="T10" fmla="*/ 15 w 19"/>
                <a:gd name="T11" fmla="*/ 19 h 19"/>
                <a:gd name="T12" fmla="*/ 19 w 19"/>
                <a:gd name="T13" fmla="*/ 15 h 19"/>
                <a:gd name="T14" fmla="*/ 19 w 19"/>
                <a:gd name="T15" fmla="*/ 4 h 19"/>
                <a:gd name="T16" fmla="*/ 15 w 19"/>
                <a:gd name="T17" fmla="*/ 0 h 19"/>
                <a:gd name="T18" fmla="*/ 17 w 19"/>
                <a:gd name="T19" fmla="*/ 15 h 19"/>
                <a:gd name="T20" fmla="*/ 15 w 19"/>
                <a:gd name="T21" fmla="*/ 17 h 19"/>
                <a:gd name="T22" fmla="*/ 4 w 19"/>
                <a:gd name="T23" fmla="*/ 17 h 19"/>
                <a:gd name="T24" fmla="*/ 2 w 19"/>
                <a:gd name="T25" fmla="*/ 15 h 19"/>
                <a:gd name="T26" fmla="*/ 2 w 19"/>
                <a:gd name="T27" fmla="*/ 4 h 19"/>
                <a:gd name="T28" fmla="*/ 4 w 19"/>
                <a:gd name="T29" fmla="*/ 1 h 19"/>
                <a:gd name="T30" fmla="*/ 15 w 19"/>
                <a:gd name="T31" fmla="*/ 1 h 19"/>
                <a:gd name="T32" fmla="*/ 17 w 19"/>
                <a:gd name="T33" fmla="*/ 4 h 19"/>
                <a:gd name="T34" fmla="*/ 17 w 19"/>
                <a:gd name="T3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19">
                  <a:moveTo>
                    <a:pt x="1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7"/>
                    <a:pt x="2" y="19"/>
                    <a:pt x="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7" y="19"/>
                    <a:pt x="19" y="17"/>
                    <a:pt x="19" y="15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2"/>
                    <a:pt x="17" y="0"/>
                    <a:pt x="15" y="0"/>
                  </a:cubicBezTo>
                  <a:close/>
                  <a:moveTo>
                    <a:pt x="17" y="15"/>
                  </a:moveTo>
                  <a:cubicBezTo>
                    <a:pt x="17" y="16"/>
                    <a:pt x="16" y="17"/>
                    <a:pt x="15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7"/>
                    <a:pt x="2" y="16"/>
                    <a:pt x="2" y="1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3" y="1"/>
                    <a:pt x="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7" y="3"/>
                    <a:pt x="17" y="4"/>
                  </a:cubicBezTo>
                  <a:lnTo>
                    <a:pt x="17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66">
              <a:extLst>
                <a:ext uri="{FF2B5EF4-FFF2-40B4-BE49-F238E27FC236}">
                  <a16:creationId xmlns:a16="http://schemas.microsoft.com/office/drawing/2014/main" id="{241A19D7-5497-46E1-9974-0740A726B2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73775" y="2038350"/>
              <a:ext cx="119063" cy="119063"/>
            </a:xfrm>
            <a:custGeom>
              <a:avLst/>
              <a:gdLst>
                <a:gd name="T0" fmla="*/ 22 w 27"/>
                <a:gd name="T1" fmla="*/ 0 h 27"/>
                <a:gd name="T2" fmla="*/ 6 w 27"/>
                <a:gd name="T3" fmla="*/ 0 h 27"/>
                <a:gd name="T4" fmla="*/ 0 w 27"/>
                <a:gd name="T5" fmla="*/ 6 h 27"/>
                <a:gd name="T6" fmla="*/ 0 w 27"/>
                <a:gd name="T7" fmla="*/ 22 h 27"/>
                <a:gd name="T8" fmla="*/ 6 w 27"/>
                <a:gd name="T9" fmla="*/ 27 h 27"/>
                <a:gd name="T10" fmla="*/ 22 w 27"/>
                <a:gd name="T11" fmla="*/ 27 h 27"/>
                <a:gd name="T12" fmla="*/ 27 w 27"/>
                <a:gd name="T13" fmla="*/ 22 h 27"/>
                <a:gd name="T14" fmla="*/ 27 w 27"/>
                <a:gd name="T15" fmla="*/ 6 h 27"/>
                <a:gd name="T16" fmla="*/ 22 w 27"/>
                <a:gd name="T17" fmla="*/ 0 h 27"/>
                <a:gd name="T18" fmla="*/ 25 w 27"/>
                <a:gd name="T19" fmla="*/ 22 h 27"/>
                <a:gd name="T20" fmla="*/ 22 w 27"/>
                <a:gd name="T21" fmla="*/ 25 h 27"/>
                <a:gd name="T22" fmla="*/ 6 w 27"/>
                <a:gd name="T23" fmla="*/ 25 h 27"/>
                <a:gd name="T24" fmla="*/ 2 w 27"/>
                <a:gd name="T25" fmla="*/ 22 h 27"/>
                <a:gd name="T26" fmla="*/ 2 w 27"/>
                <a:gd name="T27" fmla="*/ 6 h 27"/>
                <a:gd name="T28" fmla="*/ 6 w 27"/>
                <a:gd name="T29" fmla="*/ 2 h 27"/>
                <a:gd name="T30" fmla="*/ 22 w 27"/>
                <a:gd name="T31" fmla="*/ 2 h 27"/>
                <a:gd name="T32" fmla="*/ 25 w 27"/>
                <a:gd name="T33" fmla="*/ 6 h 27"/>
                <a:gd name="T34" fmla="*/ 25 w 27"/>
                <a:gd name="T3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7">
                  <a:moveTo>
                    <a:pt x="22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3" y="27"/>
                    <a:pt x="6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5" y="27"/>
                    <a:pt x="27" y="25"/>
                    <a:pt x="27" y="22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3"/>
                    <a:pt x="25" y="0"/>
                    <a:pt x="22" y="0"/>
                  </a:cubicBezTo>
                  <a:close/>
                  <a:moveTo>
                    <a:pt x="25" y="22"/>
                  </a:moveTo>
                  <a:cubicBezTo>
                    <a:pt x="25" y="23"/>
                    <a:pt x="24" y="25"/>
                    <a:pt x="22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4" y="25"/>
                    <a:pt x="2" y="23"/>
                    <a:pt x="2" y="2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4" y="2"/>
                    <a:pt x="25" y="4"/>
                    <a:pt x="25" y="6"/>
                  </a:cubicBezTo>
                  <a:lnTo>
                    <a:pt x="25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67">
              <a:extLst>
                <a:ext uri="{FF2B5EF4-FFF2-40B4-BE49-F238E27FC236}">
                  <a16:creationId xmlns:a16="http://schemas.microsoft.com/office/drawing/2014/main" id="{C2CF0561-02E0-499D-81BB-004B976921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3125" y="1808163"/>
              <a:ext cx="76200" cy="79375"/>
            </a:xfrm>
            <a:custGeom>
              <a:avLst/>
              <a:gdLst>
                <a:gd name="T0" fmla="*/ 13 w 17"/>
                <a:gd name="T1" fmla="*/ 0 h 18"/>
                <a:gd name="T2" fmla="*/ 3 w 17"/>
                <a:gd name="T3" fmla="*/ 0 h 18"/>
                <a:gd name="T4" fmla="*/ 0 w 17"/>
                <a:gd name="T5" fmla="*/ 4 h 18"/>
                <a:gd name="T6" fmla="*/ 0 w 17"/>
                <a:gd name="T7" fmla="*/ 14 h 18"/>
                <a:gd name="T8" fmla="*/ 3 w 17"/>
                <a:gd name="T9" fmla="*/ 18 h 18"/>
                <a:gd name="T10" fmla="*/ 13 w 17"/>
                <a:gd name="T11" fmla="*/ 18 h 18"/>
                <a:gd name="T12" fmla="*/ 17 w 17"/>
                <a:gd name="T13" fmla="*/ 14 h 18"/>
                <a:gd name="T14" fmla="*/ 17 w 17"/>
                <a:gd name="T15" fmla="*/ 4 h 18"/>
                <a:gd name="T16" fmla="*/ 13 w 17"/>
                <a:gd name="T17" fmla="*/ 0 h 18"/>
                <a:gd name="T18" fmla="*/ 16 w 17"/>
                <a:gd name="T19" fmla="*/ 14 h 18"/>
                <a:gd name="T20" fmla="*/ 13 w 17"/>
                <a:gd name="T21" fmla="*/ 17 h 18"/>
                <a:gd name="T22" fmla="*/ 3 w 17"/>
                <a:gd name="T23" fmla="*/ 17 h 18"/>
                <a:gd name="T24" fmla="*/ 1 w 17"/>
                <a:gd name="T25" fmla="*/ 14 h 18"/>
                <a:gd name="T26" fmla="*/ 1 w 17"/>
                <a:gd name="T27" fmla="*/ 4 h 18"/>
                <a:gd name="T28" fmla="*/ 3 w 17"/>
                <a:gd name="T29" fmla="*/ 2 h 18"/>
                <a:gd name="T30" fmla="*/ 13 w 17"/>
                <a:gd name="T31" fmla="*/ 2 h 18"/>
                <a:gd name="T32" fmla="*/ 16 w 17"/>
                <a:gd name="T33" fmla="*/ 4 h 18"/>
                <a:gd name="T34" fmla="*/ 16 w 17"/>
                <a:gd name="T35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8">
                  <a:moveTo>
                    <a:pt x="1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1" y="18"/>
                    <a:pt x="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6" y="18"/>
                    <a:pt x="17" y="16"/>
                    <a:pt x="17" y="1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2"/>
                    <a:pt x="16" y="0"/>
                    <a:pt x="13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7"/>
                    <a:pt x="1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1" y="15"/>
                    <a:pt x="1" y="1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5" y="2"/>
                    <a:pt x="16" y="3"/>
                    <a:pt x="16" y="4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68">
              <a:extLst>
                <a:ext uri="{FF2B5EF4-FFF2-40B4-BE49-F238E27FC236}">
                  <a16:creationId xmlns:a16="http://schemas.microsoft.com/office/drawing/2014/main" id="{61BD1049-ED7C-4FDA-A1B1-BB9928EC9E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94388" y="2139950"/>
              <a:ext cx="98425" cy="96838"/>
            </a:xfrm>
            <a:custGeom>
              <a:avLst/>
              <a:gdLst>
                <a:gd name="T0" fmla="*/ 17 w 22"/>
                <a:gd name="T1" fmla="*/ 0 h 22"/>
                <a:gd name="T2" fmla="*/ 4 w 22"/>
                <a:gd name="T3" fmla="*/ 0 h 22"/>
                <a:gd name="T4" fmla="*/ 0 w 22"/>
                <a:gd name="T5" fmla="*/ 5 h 22"/>
                <a:gd name="T6" fmla="*/ 0 w 22"/>
                <a:gd name="T7" fmla="*/ 18 h 22"/>
                <a:gd name="T8" fmla="*/ 4 w 22"/>
                <a:gd name="T9" fmla="*/ 22 h 22"/>
                <a:gd name="T10" fmla="*/ 17 w 22"/>
                <a:gd name="T11" fmla="*/ 22 h 22"/>
                <a:gd name="T12" fmla="*/ 22 w 22"/>
                <a:gd name="T13" fmla="*/ 18 h 22"/>
                <a:gd name="T14" fmla="*/ 22 w 22"/>
                <a:gd name="T15" fmla="*/ 5 h 22"/>
                <a:gd name="T16" fmla="*/ 17 w 22"/>
                <a:gd name="T17" fmla="*/ 0 h 22"/>
                <a:gd name="T18" fmla="*/ 20 w 22"/>
                <a:gd name="T19" fmla="*/ 18 h 22"/>
                <a:gd name="T20" fmla="*/ 17 w 22"/>
                <a:gd name="T21" fmla="*/ 21 h 22"/>
                <a:gd name="T22" fmla="*/ 4 w 22"/>
                <a:gd name="T23" fmla="*/ 21 h 22"/>
                <a:gd name="T24" fmla="*/ 1 w 22"/>
                <a:gd name="T25" fmla="*/ 18 h 22"/>
                <a:gd name="T26" fmla="*/ 1 w 22"/>
                <a:gd name="T27" fmla="*/ 5 h 22"/>
                <a:gd name="T28" fmla="*/ 4 w 22"/>
                <a:gd name="T29" fmla="*/ 2 h 22"/>
                <a:gd name="T30" fmla="*/ 17 w 22"/>
                <a:gd name="T31" fmla="*/ 2 h 22"/>
                <a:gd name="T32" fmla="*/ 20 w 22"/>
                <a:gd name="T33" fmla="*/ 5 h 22"/>
                <a:gd name="T34" fmla="*/ 20 w 22"/>
                <a:gd name="T35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22">
                  <a:moveTo>
                    <a:pt x="1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0"/>
                    <a:pt x="2" y="22"/>
                    <a:pt x="4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20" y="22"/>
                    <a:pt x="22" y="20"/>
                    <a:pt x="22" y="18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2"/>
                    <a:pt x="20" y="0"/>
                    <a:pt x="17" y="0"/>
                  </a:cubicBezTo>
                  <a:close/>
                  <a:moveTo>
                    <a:pt x="20" y="18"/>
                  </a:moveTo>
                  <a:cubicBezTo>
                    <a:pt x="20" y="19"/>
                    <a:pt x="19" y="21"/>
                    <a:pt x="17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1"/>
                    <a:pt x="1" y="19"/>
                    <a:pt x="1" y="1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2"/>
                    <a:pt x="4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9" y="2"/>
                    <a:pt x="20" y="3"/>
                    <a:pt x="20" y="5"/>
                  </a:cubicBezTo>
                  <a:lnTo>
                    <a:pt x="20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69">
              <a:extLst>
                <a:ext uri="{FF2B5EF4-FFF2-40B4-BE49-F238E27FC236}">
                  <a16:creationId xmlns:a16="http://schemas.microsoft.com/office/drawing/2014/main" id="{0BEAD26B-7B9A-4DDB-9E57-980FABA148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2950" y="2281238"/>
              <a:ext cx="201613" cy="204788"/>
            </a:xfrm>
            <a:custGeom>
              <a:avLst/>
              <a:gdLst>
                <a:gd name="T0" fmla="*/ 36 w 45"/>
                <a:gd name="T1" fmla="*/ 0 h 46"/>
                <a:gd name="T2" fmla="*/ 9 w 45"/>
                <a:gd name="T3" fmla="*/ 0 h 46"/>
                <a:gd name="T4" fmla="*/ 0 w 45"/>
                <a:gd name="T5" fmla="*/ 9 h 46"/>
                <a:gd name="T6" fmla="*/ 0 w 45"/>
                <a:gd name="T7" fmla="*/ 37 h 46"/>
                <a:gd name="T8" fmla="*/ 9 w 45"/>
                <a:gd name="T9" fmla="*/ 46 h 46"/>
                <a:gd name="T10" fmla="*/ 36 w 45"/>
                <a:gd name="T11" fmla="*/ 46 h 46"/>
                <a:gd name="T12" fmla="*/ 45 w 45"/>
                <a:gd name="T13" fmla="*/ 37 h 46"/>
                <a:gd name="T14" fmla="*/ 45 w 45"/>
                <a:gd name="T15" fmla="*/ 9 h 46"/>
                <a:gd name="T16" fmla="*/ 36 w 45"/>
                <a:gd name="T17" fmla="*/ 0 h 46"/>
                <a:gd name="T18" fmla="*/ 43 w 45"/>
                <a:gd name="T19" fmla="*/ 37 h 46"/>
                <a:gd name="T20" fmla="*/ 36 w 45"/>
                <a:gd name="T21" fmla="*/ 44 h 46"/>
                <a:gd name="T22" fmla="*/ 9 w 45"/>
                <a:gd name="T23" fmla="*/ 44 h 46"/>
                <a:gd name="T24" fmla="*/ 2 w 45"/>
                <a:gd name="T25" fmla="*/ 37 h 46"/>
                <a:gd name="T26" fmla="*/ 2 w 45"/>
                <a:gd name="T27" fmla="*/ 9 h 46"/>
                <a:gd name="T28" fmla="*/ 9 w 45"/>
                <a:gd name="T29" fmla="*/ 2 h 46"/>
                <a:gd name="T30" fmla="*/ 36 w 45"/>
                <a:gd name="T31" fmla="*/ 2 h 46"/>
                <a:gd name="T32" fmla="*/ 43 w 45"/>
                <a:gd name="T33" fmla="*/ 9 h 46"/>
                <a:gd name="T34" fmla="*/ 43 w 45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6">
                  <a:moveTo>
                    <a:pt x="3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9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41" y="46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6" y="0"/>
                  </a:cubicBezTo>
                  <a:close/>
                  <a:moveTo>
                    <a:pt x="43" y="37"/>
                  </a:moveTo>
                  <a:cubicBezTo>
                    <a:pt x="43" y="41"/>
                    <a:pt x="40" y="44"/>
                    <a:pt x="36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1"/>
                    <a:pt x="2" y="3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40" y="2"/>
                    <a:pt x="43" y="5"/>
                    <a:pt x="43" y="9"/>
                  </a:cubicBezTo>
                  <a:lnTo>
                    <a:pt x="43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70">
              <a:extLst>
                <a:ext uri="{FF2B5EF4-FFF2-40B4-BE49-F238E27FC236}">
                  <a16:creationId xmlns:a16="http://schemas.microsoft.com/office/drawing/2014/main" id="{B9AF9526-13C9-4A84-9230-62859FDECF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8500" y="2405063"/>
              <a:ext cx="138113" cy="138113"/>
            </a:xfrm>
            <a:custGeom>
              <a:avLst/>
              <a:gdLst>
                <a:gd name="T0" fmla="*/ 25 w 31"/>
                <a:gd name="T1" fmla="*/ 0 h 31"/>
                <a:gd name="T2" fmla="*/ 6 w 31"/>
                <a:gd name="T3" fmla="*/ 0 h 31"/>
                <a:gd name="T4" fmla="*/ 0 w 31"/>
                <a:gd name="T5" fmla="*/ 6 h 31"/>
                <a:gd name="T6" fmla="*/ 0 w 31"/>
                <a:gd name="T7" fmla="*/ 25 h 31"/>
                <a:gd name="T8" fmla="*/ 6 w 31"/>
                <a:gd name="T9" fmla="*/ 31 h 31"/>
                <a:gd name="T10" fmla="*/ 25 w 31"/>
                <a:gd name="T11" fmla="*/ 31 h 31"/>
                <a:gd name="T12" fmla="*/ 31 w 31"/>
                <a:gd name="T13" fmla="*/ 25 h 31"/>
                <a:gd name="T14" fmla="*/ 31 w 31"/>
                <a:gd name="T15" fmla="*/ 6 h 31"/>
                <a:gd name="T16" fmla="*/ 25 w 31"/>
                <a:gd name="T17" fmla="*/ 0 h 31"/>
                <a:gd name="T18" fmla="*/ 29 w 31"/>
                <a:gd name="T19" fmla="*/ 25 h 31"/>
                <a:gd name="T20" fmla="*/ 25 w 31"/>
                <a:gd name="T21" fmla="*/ 30 h 31"/>
                <a:gd name="T22" fmla="*/ 6 w 31"/>
                <a:gd name="T23" fmla="*/ 30 h 31"/>
                <a:gd name="T24" fmla="*/ 1 w 31"/>
                <a:gd name="T25" fmla="*/ 25 h 31"/>
                <a:gd name="T26" fmla="*/ 1 w 31"/>
                <a:gd name="T27" fmla="*/ 6 h 31"/>
                <a:gd name="T28" fmla="*/ 6 w 31"/>
                <a:gd name="T29" fmla="*/ 1 h 31"/>
                <a:gd name="T30" fmla="*/ 25 w 31"/>
                <a:gd name="T31" fmla="*/ 1 h 31"/>
                <a:gd name="T32" fmla="*/ 29 w 31"/>
                <a:gd name="T33" fmla="*/ 6 h 31"/>
                <a:gd name="T34" fmla="*/ 29 w 31"/>
                <a:gd name="T35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1">
                  <a:moveTo>
                    <a:pt x="2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2" y="31"/>
                    <a:pt x="6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8" y="31"/>
                    <a:pt x="31" y="28"/>
                    <a:pt x="31" y="2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3"/>
                    <a:pt x="28" y="0"/>
                    <a:pt x="25" y="0"/>
                  </a:cubicBezTo>
                  <a:close/>
                  <a:moveTo>
                    <a:pt x="29" y="25"/>
                  </a:moveTo>
                  <a:cubicBezTo>
                    <a:pt x="29" y="28"/>
                    <a:pt x="27" y="30"/>
                    <a:pt x="25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3" y="30"/>
                    <a:pt x="1" y="28"/>
                    <a:pt x="1" y="2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3" y="1"/>
                    <a:pt x="6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7" y="1"/>
                    <a:pt x="29" y="4"/>
                    <a:pt x="29" y="6"/>
                  </a:cubicBezTo>
                  <a:lnTo>
                    <a:pt x="29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71">
              <a:extLst>
                <a:ext uri="{FF2B5EF4-FFF2-40B4-BE49-F238E27FC236}">
                  <a16:creationId xmlns:a16="http://schemas.microsoft.com/office/drawing/2014/main" id="{155F384A-F149-4B54-A770-F1F106039C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68988" y="2436813"/>
              <a:ext cx="182563" cy="176213"/>
            </a:xfrm>
            <a:custGeom>
              <a:avLst/>
              <a:gdLst>
                <a:gd name="T0" fmla="*/ 33 w 41"/>
                <a:gd name="T1" fmla="*/ 0 h 40"/>
                <a:gd name="T2" fmla="*/ 8 w 41"/>
                <a:gd name="T3" fmla="*/ 0 h 40"/>
                <a:gd name="T4" fmla="*/ 0 w 41"/>
                <a:gd name="T5" fmla="*/ 7 h 40"/>
                <a:gd name="T6" fmla="*/ 0 w 41"/>
                <a:gd name="T7" fmla="*/ 32 h 40"/>
                <a:gd name="T8" fmla="*/ 8 w 41"/>
                <a:gd name="T9" fmla="*/ 40 h 40"/>
                <a:gd name="T10" fmla="*/ 33 w 41"/>
                <a:gd name="T11" fmla="*/ 40 h 40"/>
                <a:gd name="T12" fmla="*/ 41 w 41"/>
                <a:gd name="T13" fmla="*/ 32 h 40"/>
                <a:gd name="T14" fmla="*/ 41 w 41"/>
                <a:gd name="T15" fmla="*/ 7 h 40"/>
                <a:gd name="T16" fmla="*/ 33 w 41"/>
                <a:gd name="T17" fmla="*/ 0 h 40"/>
                <a:gd name="T18" fmla="*/ 39 w 41"/>
                <a:gd name="T19" fmla="*/ 32 h 40"/>
                <a:gd name="T20" fmla="*/ 33 w 41"/>
                <a:gd name="T21" fmla="*/ 39 h 40"/>
                <a:gd name="T22" fmla="*/ 8 w 41"/>
                <a:gd name="T23" fmla="*/ 39 h 40"/>
                <a:gd name="T24" fmla="*/ 2 w 41"/>
                <a:gd name="T25" fmla="*/ 32 h 40"/>
                <a:gd name="T26" fmla="*/ 2 w 41"/>
                <a:gd name="T27" fmla="*/ 7 h 40"/>
                <a:gd name="T28" fmla="*/ 8 w 41"/>
                <a:gd name="T29" fmla="*/ 1 h 40"/>
                <a:gd name="T30" fmla="*/ 33 w 41"/>
                <a:gd name="T31" fmla="*/ 1 h 40"/>
                <a:gd name="T32" fmla="*/ 39 w 41"/>
                <a:gd name="T33" fmla="*/ 7 h 40"/>
                <a:gd name="T34" fmla="*/ 39 w 41"/>
                <a:gd name="T35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40">
                  <a:moveTo>
                    <a:pt x="33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7"/>
                    <a:pt x="4" y="40"/>
                    <a:pt x="8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7" y="40"/>
                    <a:pt x="41" y="37"/>
                    <a:pt x="41" y="32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3"/>
                    <a:pt x="37" y="0"/>
                    <a:pt x="33" y="0"/>
                  </a:cubicBezTo>
                  <a:close/>
                  <a:moveTo>
                    <a:pt x="39" y="32"/>
                  </a:moveTo>
                  <a:cubicBezTo>
                    <a:pt x="39" y="36"/>
                    <a:pt x="36" y="39"/>
                    <a:pt x="33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2" y="36"/>
                    <a:pt x="2" y="32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4"/>
                    <a:pt x="4" y="1"/>
                    <a:pt x="8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6" y="1"/>
                    <a:pt x="39" y="4"/>
                    <a:pt x="39" y="7"/>
                  </a:cubicBezTo>
                  <a:lnTo>
                    <a:pt x="39" y="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72">
              <a:extLst>
                <a:ext uri="{FF2B5EF4-FFF2-40B4-BE49-F238E27FC236}">
                  <a16:creationId xmlns:a16="http://schemas.microsoft.com/office/drawing/2014/main" id="{8C9BDFC6-115D-43EB-91F7-80410720C9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8363" y="2520950"/>
              <a:ext cx="231775" cy="234950"/>
            </a:xfrm>
            <a:custGeom>
              <a:avLst/>
              <a:gdLst>
                <a:gd name="T0" fmla="*/ 42 w 52"/>
                <a:gd name="T1" fmla="*/ 0 h 53"/>
                <a:gd name="T2" fmla="*/ 9 w 52"/>
                <a:gd name="T3" fmla="*/ 0 h 53"/>
                <a:gd name="T4" fmla="*/ 0 w 52"/>
                <a:gd name="T5" fmla="*/ 10 h 53"/>
                <a:gd name="T6" fmla="*/ 0 w 52"/>
                <a:gd name="T7" fmla="*/ 43 h 53"/>
                <a:gd name="T8" fmla="*/ 9 w 52"/>
                <a:gd name="T9" fmla="*/ 53 h 53"/>
                <a:gd name="T10" fmla="*/ 42 w 52"/>
                <a:gd name="T11" fmla="*/ 53 h 53"/>
                <a:gd name="T12" fmla="*/ 52 w 52"/>
                <a:gd name="T13" fmla="*/ 43 h 53"/>
                <a:gd name="T14" fmla="*/ 52 w 52"/>
                <a:gd name="T15" fmla="*/ 10 h 53"/>
                <a:gd name="T16" fmla="*/ 42 w 52"/>
                <a:gd name="T17" fmla="*/ 0 h 53"/>
                <a:gd name="T18" fmla="*/ 51 w 52"/>
                <a:gd name="T19" fmla="*/ 43 h 53"/>
                <a:gd name="T20" fmla="*/ 42 w 52"/>
                <a:gd name="T21" fmla="*/ 51 h 53"/>
                <a:gd name="T22" fmla="*/ 9 w 52"/>
                <a:gd name="T23" fmla="*/ 51 h 53"/>
                <a:gd name="T24" fmla="*/ 1 w 52"/>
                <a:gd name="T25" fmla="*/ 43 h 53"/>
                <a:gd name="T26" fmla="*/ 1 w 52"/>
                <a:gd name="T27" fmla="*/ 10 h 53"/>
                <a:gd name="T28" fmla="*/ 9 w 52"/>
                <a:gd name="T29" fmla="*/ 2 h 53"/>
                <a:gd name="T30" fmla="*/ 42 w 52"/>
                <a:gd name="T31" fmla="*/ 2 h 53"/>
                <a:gd name="T32" fmla="*/ 51 w 52"/>
                <a:gd name="T33" fmla="*/ 10 h 53"/>
                <a:gd name="T34" fmla="*/ 51 w 52"/>
                <a:gd name="T35" fmla="*/ 4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" h="53">
                  <a:moveTo>
                    <a:pt x="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8"/>
                    <a:pt x="4" y="53"/>
                    <a:pt x="9" y="53"/>
                  </a:cubicBezTo>
                  <a:cubicBezTo>
                    <a:pt x="42" y="53"/>
                    <a:pt x="42" y="53"/>
                    <a:pt x="42" y="53"/>
                  </a:cubicBezTo>
                  <a:cubicBezTo>
                    <a:pt x="48" y="53"/>
                    <a:pt x="52" y="48"/>
                    <a:pt x="52" y="43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2" y="5"/>
                    <a:pt x="48" y="0"/>
                    <a:pt x="42" y="0"/>
                  </a:cubicBezTo>
                  <a:close/>
                  <a:moveTo>
                    <a:pt x="51" y="43"/>
                  </a:moveTo>
                  <a:cubicBezTo>
                    <a:pt x="51" y="48"/>
                    <a:pt x="47" y="51"/>
                    <a:pt x="42" y="51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5" y="51"/>
                    <a:pt x="1" y="48"/>
                    <a:pt x="1" y="43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7" y="2"/>
                    <a:pt x="51" y="5"/>
                    <a:pt x="51" y="10"/>
                  </a:cubicBezTo>
                  <a:lnTo>
                    <a:pt x="51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73">
              <a:extLst>
                <a:ext uri="{FF2B5EF4-FFF2-40B4-BE49-F238E27FC236}">
                  <a16:creationId xmlns:a16="http://schemas.microsoft.com/office/drawing/2014/main" id="{AB42F681-8C25-4623-8C11-40FBB02A53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99175" y="2698750"/>
              <a:ext cx="161925" cy="158750"/>
            </a:xfrm>
            <a:custGeom>
              <a:avLst/>
              <a:gdLst>
                <a:gd name="T0" fmla="*/ 29 w 36"/>
                <a:gd name="T1" fmla="*/ 0 h 36"/>
                <a:gd name="T2" fmla="*/ 7 w 36"/>
                <a:gd name="T3" fmla="*/ 0 h 36"/>
                <a:gd name="T4" fmla="*/ 0 w 36"/>
                <a:gd name="T5" fmla="*/ 7 h 36"/>
                <a:gd name="T6" fmla="*/ 0 w 36"/>
                <a:gd name="T7" fmla="*/ 29 h 36"/>
                <a:gd name="T8" fmla="*/ 7 w 36"/>
                <a:gd name="T9" fmla="*/ 36 h 36"/>
                <a:gd name="T10" fmla="*/ 29 w 36"/>
                <a:gd name="T11" fmla="*/ 36 h 36"/>
                <a:gd name="T12" fmla="*/ 36 w 36"/>
                <a:gd name="T13" fmla="*/ 29 h 36"/>
                <a:gd name="T14" fmla="*/ 36 w 36"/>
                <a:gd name="T15" fmla="*/ 7 h 36"/>
                <a:gd name="T16" fmla="*/ 29 w 36"/>
                <a:gd name="T17" fmla="*/ 0 h 36"/>
                <a:gd name="T18" fmla="*/ 34 w 36"/>
                <a:gd name="T19" fmla="*/ 29 h 36"/>
                <a:gd name="T20" fmla="*/ 29 w 36"/>
                <a:gd name="T21" fmla="*/ 34 h 36"/>
                <a:gd name="T22" fmla="*/ 7 w 36"/>
                <a:gd name="T23" fmla="*/ 34 h 36"/>
                <a:gd name="T24" fmla="*/ 1 w 36"/>
                <a:gd name="T25" fmla="*/ 29 h 36"/>
                <a:gd name="T26" fmla="*/ 1 w 36"/>
                <a:gd name="T27" fmla="*/ 7 h 36"/>
                <a:gd name="T28" fmla="*/ 7 w 36"/>
                <a:gd name="T29" fmla="*/ 1 h 36"/>
                <a:gd name="T30" fmla="*/ 29 w 36"/>
                <a:gd name="T31" fmla="*/ 1 h 36"/>
                <a:gd name="T32" fmla="*/ 34 w 36"/>
                <a:gd name="T33" fmla="*/ 7 h 36"/>
                <a:gd name="T34" fmla="*/ 34 w 36"/>
                <a:gd name="T35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36">
                  <a:moveTo>
                    <a:pt x="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3"/>
                    <a:pt x="3" y="36"/>
                    <a:pt x="7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3" y="36"/>
                    <a:pt x="36" y="33"/>
                    <a:pt x="36" y="2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3"/>
                    <a:pt x="33" y="0"/>
                    <a:pt x="29" y="0"/>
                  </a:cubicBezTo>
                  <a:close/>
                  <a:moveTo>
                    <a:pt x="34" y="29"/>
                  </a:moveTo>
                  <a:cubicBezTo>
                    <a:pt x="34" y="32"/>
                    <a:pt x="32" y="34"/>
                    <a:pt x="29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4" y="34"/>
                    <a:pt x="1" y="32"/>
                    <a:pt x="1" y="2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2" y="1"/>
                    <a:pt x="34" y="4"/>
                    <a:pt x="34" y="7"/>
                  </a:cubicBezTo>
                  <a:lnTo>
                    <a:pt x="34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74">
              <a:extLst>
                <a:ext uri="{FF2B5EF4-FFF2-40B4-BE49-F238E27FC236}">
                  <a16:creationId xmlns:a16="http://schemas.microsoft.com/office/drawing/2014/main" id="{8CE9D59E-F1DD-4196-9434-C49612CCCD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42050" y="2379663"/>
              <a:ext cx="111125" cy="106363"/>
            </a:xfrm>
            <a:custGeom>
              <a:avLst/>
              <a:gdLst>
                <a:gd name="T0" fmla="*/ 20 w 25"/>
                <a:gd name="T1" fmla="*/ 0 h 24"/>
                <a:gd name="T2" fmla="*/ 5 w 25"/>
                <a:gd name="T3" fmla="*/ 0 h 24"/>
                <a:gd name="T4" fmla="*/ 0 w 25"/>
                <a:gd name="T5" fmla="*/ 5 h 24"/>
                <a:gd name="T6" fmla="*/ 0 w 25"/>
                <a:gd name="T7" fmla="*/ 19 h 24"/>
                <a:gd name="T8" fmla="*/ 5 w 25"/>
                <a:gd name="T9" fmla="*/ 24 h 24"/>
                <a:gd name="T10" fmla="*/ 20 w 25"/>
                <a:gd name="T11" fmla="*/ 24 h 24"/>
                <a:gd name="T12" fmla="*/ 25 w 25"/>
                <a:gd name="T13" fmla="*/ 19 h 24"/>
                <a:gd name="T14" fmla="*/ 25 w 25"/>
                <a:gd name="T15" fmla="*/ 5 h 24"/>
                <a:gd name="T16" fmla="*/ 20 w 25"/>
                <a:gd name="T17" fmla="*/ 0 h 24"/>
                <a:gd name="T18" fmla="*/ 23 w 25"/>
                <a:gd name="T19" fmla="*/ 19 h 24"/>
                <a:gd name="T20" fmla="*/ 20 w 25"/>
                <a:gd name="T21" fmla="*/ 23 h 24"/>
                <a:gd name="T22" fmla="*/ 5 w 25"/>
                <a:gd name="T23" fmla="*/ 23 h 24"/>
                <a:gd name="T24" fmla="*/ 2 w 25"/>
                <a:gd name="T25" fmla="*/ 19 h 24"/>
                <a:gd name="T26" fmla="*/ 2 w 25"/>
                <a:gd name="T27" fmla="*/ 5 h 24"/>
                <a:gd name="T28" fmla="*/ 5 w 25"/>
                <a:gd name="T29" fmla="*/ 1 h 24"/>
                <a:gd name="T30" fmla="*/ 20 w 25"/>
                <a:gd name="T31" fmla="*/ 1 h 24"/>
                <a:gd name="T32" fmla="*/ 23 w 25"/>
                <a:gd name="T33" fmla="*/ 5 h 24"/>
                <a:gd name="T34" fmla="*/ 23 w 25"/>
                <a:gd name="T35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4">
                  <a:moveTo>
                    <a:pt x="2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3" y="24"/>
                    <a:pt x="5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3" y="24"/>
                    <a:pt x="25" y="22"/>
                    <a:pt x="25" y="19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2"/>
                    <a:pt x="23" y="0"/>
                    <a:pt x="20" y="0"/>
                  </a:cubicBezTo>
                  <a:close/>
                  <a:moveTo>
                    <a:pt x="23" y="19"/>
                  </a:moveTo>
                  <a:cubicBezTo>
                    <a:pt x="23" y="21"/>
                    <a:pt x="22" y="23"/>
                    <a:pt x="20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4" y="23"/>
                    <a:pt x="2" y="21"/>
                    <a:pt x="2" y="19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4" y="1"/>
                    <a:pt x="5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2" y="1"/>
                    <a:pt x="23" y="3"/>
                    <a:pt x="23" y="5"/>
                  </a:cubicBezTo>
                  <a:lnTo>
                    <a:pt x="23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75">
              <a:extLst>
                <a:ext uri="{FF2B5EF4-FFF2-40B4-BE49-F238E27FC236}">
                  <a16:creationId xmlns:a16="http://schemas.microsoft.com/office/drawing/2014/main" id="{3118E4D6-88D2-410A-9AAF-CB99614DE9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69013" y="2471738"/>
              <a:ext cx="76200" cy="79375"/>
            </a:xfrm>
            <a:custGeom>
              <a:avLst/>
              <a:gdLst>
                <a:gd name="T0" fmla="*/ 14 w 17"/>
                <a:gd name="T1" fmla="*/ 0 h 18"/>
                <a:gd name="T2" fmla="*/ 4 w 17"/>
                <a:gd name="T3" fmla="*/ 0 h 18"/>
                <a:gd name="T4" fmla="*/ 0 w 17"/>
                <a:gd name="T5" fmla="*/ 4 h 18"/>
                <a:gd name="T6" fmla="*/ 0 w 17"/>
                <a:gd name="T7" fmla="*/ 14 h 18"/>
                <a:gd name="T8" fmla="*/ 4 w 17"/>
                <a:gd name="T9" fmla="*/ 18 h 18"/>
                <a:gd name="T10" fmla="*/ 14 w 17"/>
                <a:gd name="T11" fmla="*/ 18 h 18"/>
                <a:gd name="T12" fmla="*/ 17 w 17"/>
                <a:gd name="T13" fmla="*/ 14 h 18"/>
                <a:gd name="T14" fmla="*/ 17 w 17"/>
                <a:gd name="T15" fmla="*/ 4 h 18"/>
                <a:gd name="T16" fmla="*/ 14 w 17"/>
                <a:gd name="T17" fmla="*/ 0 h 18"/>
                <a:gd name="T18" fmla="*/ 16 w 17"/>
                <a:gd name="T19" fmla="*/ 14 h 18"/>
                <a:gd name="T20" fmla="*/ 14 w 17"/>
                <a:gd name="T21" fmla="*/ 16 h 18"/>
                <a:gd name="T22" fmla="*/ 4 w 17"/>
                <a:gd name="T23" fmla="*/ 16 h 18"/>
                <a:gd name="T24" fmla="*/ 1 w 17"/>
                <a:gd name="T25" fmla="*/ 14 h 18"/>
                <a:gd name="T26" fmla="*/ 1 w 17"/>
                <a:gd name="T27" fmla="*/ 4 h 18"/>
                <a:gd name="T28" fmla="*/ 4 w 17"/>
                <a:gd name="T29" fmla="*/ 2 h 18"/>
                <a:gd name="T30" fmla="*/ 14 w 17"/>
                <a:gd name="T31" fmla="*/ 2 h 18"/>
                <a:gd name="T32" fmla="*/ 16 w 17"/>
                <a:gd name="T33" fmla="*/ 4 h 18"/>
                <a:gd name="T34" fmla="*/ 16 w 17"/>
                <a:gd name="T35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8">
                  <a:moveTo>
                    <a:pt x="1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6" y="18"/>
                    <a:pt x="17" y="16"/>
                    <a:pt x="17" y="1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2"/>
                    <a:pt x="16" y="0"/>
                    <a:pt x="14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6"/>
                    <a:pt x="1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1" y="15"/>
                    <a:pt x="1" y="1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6" y="3"/>
                    <a:pt x="16" y="4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Oval 76">
              <a:extLst>
                <a:ext uri="{FF2B5EF4-FFF2-40B4-BE49-F238E27FC236}">
                  <a16:creationId xmlns:a16="http://schemas.microsoft.com/office/drawing/2014/main" id="{A1B9F86A-18C6-4605-9A6A-04C4EFA08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7125" y="1922463"/>
              <a:ext cx="57150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77">
              <a:extLst>
                <a:ext uri="{FF2B5EF4-FFF2-40B4-BE49-F238E27FC236}">
                  <a16:creationId xmlns:a16="http://schemas.microsoft.com/office/drawing/2014/main" id="{10CD45F8-0D2A-4A53-8242-02F7CF11F3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2363" y="1914525"/>
              <a:ext cx="71438" cy="69850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2 h 16"/>
                <a:gd name="T12" fmla="*/ 3 w 16"/>
                <a:gd name="T13" fmla="*/ 8 h 16"/>
                <a:gd name="T14" fmla="*/ 8 w 16"/>
                <a:gd name="T15" fmla="*/ 3 h 16"/>
                <a:gd name="T16" fmla="*/ 12 w 16"/>
                <a:gd name="T17" fmla="*/ 8 h 16"/>
                <a:gd name="T18" fmla="*/ 8 w 16"/>
                <a:gd name="T1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2" y="5"/>
                    <a:pt x="12" y="8"/>
                  </a:cubicBezTo>
                  <a:cubicBezTo>
                    <a:pt x="12" y="10"/>
                    <a:pt x="10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Oval 78">
              <a:extLst>
                <a:ext uri="{FF2B5EF4-FFF2-40B4-BE49-F238E27FC236}">
                  <a16:creationId xmlns:a16="http://schemas.microsoft.com/office/drawing/2014/main" id="{1A177284-BB8A-41FE-958B-8F5FA442E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2219325"/>
              <a:ext cx="84138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79">
              <a:extLst>
                <a:ext uri="{FF2B5EF4-FFF2-40B4-BE49-F238E27FC236}">
                  <a16:creationId xmlns:a16="http://schemas.microsoft.com/office/drawing/2014/main" id="{0623981E-2284-42C2-B328-0F47AA547B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35713" y="2214563"/>
              <a:ext cx="93663" cy="93663"/>
            </a:xfrm>
            <a:custGeom>
              <a:avLst/>
              <a:gdLst>
                <a:gd name="T0" fmla="*/ 10 w 21"/>
                <a:gd name="T1" fmla="*/ 0 h 21"/>
                <a:gd name="T2" fmla="*/ 0 w 21"/>
                <a:gd name="T3" fmla="*/ 10 h 21"/>
                <a:gd name="T4" fmla="*/ 10 w 21"/>
                <a:gd name="T5" fmla="*/ 21 h 21"/>
                <a:gd name="T6" fmla="*/ 21 w 21"/>
                <a:gd name="T7" fmla="*/ 10 h 21"/>
                <a:gd name="T8" fmla="*/ 10 w 21"/>
                <a:gd name="T9" fmla="*/ 0 h 21"/>
                <a:gd name="T10" fmla="*/ 10 w 21"/>
                <a:gd name="T11" fmla="*/ 18 h 21"/>
                <a:gd name="T12" fmla="*/ 3 w 21"/>
                <a:gd name="T13" fmla="*/ 10 h 21"/>
                <a:gd name="T14" fmla="*/ 10 w 21"/>
                <a:gd name="T15" fmla="*/ 3 h 21"/>
                <a:gd name="T16" fmla="*/ 18 w 21"/>
                <a:gd name="T17" fmla="*/ 10 h 21"/>
                <a:gd name="T18" fmla="*/ 10 w 21"/>
                <a:gd name="T1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10" y="0"/>
                  </a:moveTo>
                  <a:cubicBezTo>
                    <a:pt x="5" y="0"/>
                    <a:pt x="0" y="4"/>
                    <a:pt x="0" y="10"/>
                  </a:cubicBezTo>
                  <a:cubicBezTo>
                    <a:pt x="0" y="16"/>
                    <a:pt x="5" y="21"/>
                    <a:pt x="10" y="21"/>
                  </a:cubicBezTo>
                  <a:cubicBezTo>
                    <a:pt x="16" y="21"/>
                    <a:pt x="21" y="16"/>
                    <a:pt x="21" y="10"/>
                  </a:cubicBezTo>
                  <a:cubicBezTo>
                    <a:pt x="21" y="4"/>
                    <a:pt x="16" y="0"/>
                    <a:pt x="10" y="0"/>
                  </a:cubicBezTo>
                  <a:close/>
                  <a:moveTo>
                    <a:pt x="10" y="18"/>
                  </a:moveTo>
                  <a:cubicBezTo>
                    <a:pt x="6" y="18"/>
                    <a:pt x="3" y="15"/>
                    <a:pt x="3" y="10"/>
                  </a:cubicBezTo>
                  <a:cubicBezTo>
                    <a:pt x="3" y="6"/>
                    <a:pt x="6" y="3"/>
                    <a:pt x="10" y="3"/>
                  </a:cubicBezTo>
                  <a:cubicBezTo>
                    <a:pt x="15" y="3"/>
                    <a:pt x="18" y="6"/>
                    <a:pt x="18" y="10"/>
                  </a:cubicBezTo>
                  <a:cubicBezTo>
                    <a:pt x="18" y="15"/>
                    <a:pt x="15" y="18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80">
              <a:extLst>
                <a:ext uri="{FF2B5EF4-FFF2-40B4-BE49-F238E27FC236}">
                  <a16:creationId xmlns:a16="http://schemas.microsoft.com/office/drawing/2014/main" id="{C875366B-9D31-4391-B33F-8B5BD55CCE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19463" y="3965575"/>
              <a:ext cx="201613" cy="198438"/>
            </a:xfrm>
            <a:custGeom>
              <a:avLst/>
              <a:gdLst>
                <a:gd name="T0" fmla="*/ 37 w 45"/>
                <a:gd name="T1" fmla="*/ 0 h 45"/>
                <a:gd name="T2" fmla="*/ 9 w 45"/>
                <a:gd name="T3" fmla="*/ 0 h 45"/>
                <a:gd name="T4" fmla="*/ 0 w 45"/>
                <a:gd name="T5" fmla="*/ 9 h 45"/>
                <a:gd name="T6" fmla="*/ 0 w 45"/>
                <a:gd name="T7" fmla="*/ 36 h 45"/>
                <a:gd name="T8" fmla="*/ 9 w 45"/>
                <a:gd name="T9" fmla="*/ 45 h 45"/>
                <a:gd name="T10" fmla="*/ 37 w 45"/>
                <a:gd name="T11" fmla="*/ 45 h 45"/>
                <a:gd name="T12" fmla="*/ 45 w 45"/>
                <a:gd name="T13" fmla="*/ 36 h 45"/>
                <a:gd name="T14" fmla="*/ 45 w 45"/>
                <a:gd name="T15" fmla="*/ 9 h 45"/>
                <a:gd name="T16" fmla="*/ 37 w 45"/>
                <a:gd name="T17" fmla="*/ 0 h 45"/>
                <a:gd name="T18" fmla="*/ 44 w 45"/>
                <a:gd name="T19" fmla="*/ 36 h 45"/>
                <a:gd name="T20" fmla="*/ 37 w 45"/>
                <a:gd name="T21" fmla="*/ 44 h 45"/>
                <a:gd name="T22" fmla="*/ 9 w 45"/>
                <a:gd name="T23" fmla="*/ 44 h 45"/>
                <a:gd name="T24" fmla="*/ 2 w 45"/>
                <a:gd name="T25" fmla="*/ 36 h 45"/>
                <a:gd name="T26" fmla="*/ 2 w 45"/>
                <a:gd name="T27" fmla="*/ 9 h 45"/>
                <a:gd name="T28" fmla="*/ 9 w 45"/>
                <a:gd name="T29" fmla="*/ 2 h 45"/>
                <a:gd name="T30" fmla="*/ 37 w 45"/>
                <a:gd name="T31" fmla="*/ 2 h 45"/>
                <a:gd name="T32" fmla="*/ 44 w 45"/>
                <a:gd name="T33" fmla="*/ 9 h 45"/>
                <a:gd name="T34" fmla="*/ 44 w 45"/>
                <a:gd name="T35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5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1"/>
                    <a:pt x="4" y="45"/>
                    <a:pt x="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1" y="45"/>
                    <a:pt x="45" y="41"/>
                    <a:pt x="45" y="36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7" y="0"/>
                  </a:cubicBezTo>
                  <a:close/>
                  <a:moveTo>
                    <a:pt x="44" y="36"/>
                  </a:moveTo>
                  <a:cubicBezTo>
                    <a:pt x="44" y="40"/>
                    <a:pt x="40" y="44"/>
                    <a:pt x="37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0"/>
                    <a:pt x="2" y="36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0" y="2"/>
                    <a:pt x="44" y="5"/>
                    <a:pt x="44" y="9"/>
                  </a:cubicBezTo>
                  <a:lnTo>
                    <a:pt x="44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81">
              <a:extLst>
                <a:ext uri="{FF2B5EF4-FFF2-40B4-BE49-F238E27FC236}">
                  <a16:creationId xmlns:a16="http://schemas.microsoft.com/office/drawing/2014/main" id="{FFEE0680-DEA3-45AB-8B1C-AEB2844DE0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5188" y="3654425"/>
              <a:ext cx="284163" cy="284163"/>
            </a:xfrm>
            <a:custGeom>
              <a:avLst/>
              <a:gdLst>
                <a:gd name="T0" fmla="*/ 52 w 64"/>
                <a:gd name="T1" fmla="*/ 0 h 64"/>
                <a:gd name="T2" fmla="*/ 12 w 64"/>
                <a:gd name="T3" fmla="*/ 0 h 64"/>
                <a:gd name="T4" fmla="*/ 0 w 64"/>
                <a:gd name="T5" fmla="*/ 12 h 64"/>
                <a:gd name="T6" fmla="*/ 0 w 64"/>
                <a:gd name="T7" fmla="*/ 52 h 64"/>
                <a:gd name="T8" fmla="*/ 12 w 64"/>
                <a:gd name="T9" fmla="*/ 64 h 64"/>
                <a:gd name="T10" fmla="*/ 52 w 64"/>
                <a:gd name="T11" fmla="*/ 64 h 64"/>
                <a:gd name="T12" fmla="*/ 64 w 64"/>
                <a:gd name="T13" fmla="*/ 52 h 64"/>
                <a:gd name="T14" fmla="*/ 64 w 64"/>
                <a:gd name="T15" fmla="*/ 12 h 64"/>
                <a:gd name="T16" fmla="*/ 52 w 64"/>
                <a:gd name="T17" fmla="*/ 0 h 64"/>
                <a:gd name="T18" fmla="*/ 63 w 64"/>
                <a:gd name="T19" fmla="*/ 52 h 64"/>
                <a:gd name="T20" fmla="*/ 52 w 64"/>
                <a:gd name="T21" fmla="*/ 62 h 64"/>
                <a:gd name="T22" fmla="*/ 12 w 64"/>
                <a:gd name="T23" fmla="*/ 62 h 64"/>
                <a:gd name="T24" fmla="*/ 2 w 64"/>
                <a:gd name="T25" fmla="*/ 52 h 64"/>
                <a:gd name="T26" fmla="*/ 2 w 64"/>
                <a:gd name="T27" fmla="*/ 12 h 64"/>
                <a:gd name="T28" fmla="*/ 12 w 64"/>
                <a:gd name="T29" fmla="*/ 1 h 64"/>
                <a:gd name="T30" fmla="*/ 52 w 64"/>
                <a:gd name="T31" fmla="*/ 1 h 64"/>
                <a:gd name="T32" fmla="*/ 63 w 64"/>
                <a:gd name="T33" fmla="*/ 12 h 64"/>
                <a:gd name="T34" fmla="*/ 63 w 64"/>
                <a:gd name="T35" fmla="*/ 5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" h="64">
                  <a:moveTo>
                    <a:pt x="5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8"/>
                    <a:pt x="6" y="64"/>
                    <a:pt x="12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9" y="64"/>
                    <a:pt x="64" y="58"/>
                    <a:pt x="64" y="5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5"/>
                    <a:pt x="59" y="0"/>
                    <a:pt x="52" y="0"/>
                  </a:cubicBezTo>
                  <a:close/>
                  <a:moveTo>
                    <a:pt x="63" y="52"/>
                  </a:moveTo>
                  <a:cubicBezTo>
                    <a:pt x="63" y="58"/>
                    <a:pt x="58" y="62"/>
                    <a:pt x="52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6" y="62"/>
                    <a:pt x="2" y="58"/>
                    <a:pt x="2" y="5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6"/>
                    <a:pt x="6" y="1"/>
                    <a:pt x="12" y="1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8" y="1"/>
                    <a:pt x="63" y="6"/>
                    <a:pt x="63" y="12"/>
                  </a:cubicBezTo>
                  <a:lnTo>
                    <a:pt x="63" y="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82">
              <a:extLst>
                <a:ext uri="{FF2B5EF4-FFF2-40B4-BE49-F238E27FC236}">
                  <a16:creationId xmlns:a16="http://schemas.microsoft.com/office/drawing/2014/main" id="{472E5044-1801-48CC-A5B7-03A32DA21D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3463" y="3783013"/>
              <a:ext cx="214313" cy="212725"/>
            </a:xfrm>
            <a:custGeom>
              <a:avLst/>
              <a:gdLst>
                <a:gd name="T0" fmla="*/ 39 w 48"/>
                <a:gd name="T1" fmla="*/ 0 h 48"/>
                <a:gd name="T2" fmla="*/ 9 w 48"/>
                <a:gd name="T3" fmla="*/ 0 h 48"/>
                <a:gd name="T4" fmla="*/ 0 w 48"/>
                <a:gd name="T5" fmla="*/ 9 h 48"/>
                <a:gd name="T6" fmla="*/ 0 w 48"/>
                <a:gd name="T7" fmla="*/ 39 h 48"/>
                <a:gd name="T8" fmla="*/ 9 w 48"/>
                <a:gd name="T9" fmla="*/ 48 h 48"/>
                <a:gd name="T10" fmla="*/ 39 w 48"/>
                <a:gd name="T11" fmla="*/ 48 h 48"/>
                <a:gd name="T12" fmla="*/ 48 w 48"/>
                <a:gd name="T13" fmla="*/ 39 h 48"/>
                <a:gd name="T14" fmla="*/ 48 w 48"/>
                <a:gd name="T15" fmla="*/ 9 h 48"/>
                <a:gd name="T16" fmla="*/ 39 w 48"/>
                <a:gd name="T17" fmla="*/ 0 h 48"/>
                <a:gd name="T18" fmla="*/ 46 w 48"/>
                <a:gd name="T19" fmla="*/ 39 h 48"/>
                <a:gd name="T20" fmla="*/ 39 w 48"/>
                <a:gd name="T21" fmla="*/ 46 h 48"/>
                <a:gd name="T22" fmla="*/ 9 w 48"/>
                <a:gd name="T23" fmla="*/ 46 h 48"/>
                <a:gd name="T24" fmla="*/ 2 w 48"/>
                <a:gd name="T25" fmla="*/ 39 h 48"/>
                <a:gd name="T26" fmla="*/ 2 w 48"/>
                <a:gd name="T27" fmla="*/ 9 h 48"/>
                <a:gd name="T28" fmla="*/ 9 w 48"/>
                <a:gd name="T29" fmla="*/ 2 h 48"/>
                <a:gd name="T30" fmla="*/ 39 w 48"/>
                <a:gd name="T31" fmla="*/ 2 h 48"/>
                <a:gd name="T32" fmla="*/ 46 w 48"/>
                <a:gd name="T33" fmla="*/ 9 h 48"/>
                <a:gd name="T34" fmla="*/ 46 w 48"/>
                <a:gd name="T35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8">
                  <a:moveTo>
                    <a:pt x="3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4"/>
                    <a:pt x="4" y="48"/>
                    <a:pt x="9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4" y="48"/>
                    <a:pt x="48" y="44"/>
                    <a:pt x="48" y="3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4"/>
                    <a:pt x="44" y="0"/>
                    <a:pt x="39" y="0"/>
                  </a:cubicBezTo>
                  <a:close/>
                  <a:moveTo>
                    <a:pt x="46" y="39"/>
                  </a:moveTo>
                  <a:cubicBezTo>
                    <a:pt x="46" y="43"/>
                    <a:pt x="43" y="46"/>
                    <a:pt x="3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2" y="43"/>
                    <a:pt x="2" y="3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3" y="2"/>
                    <a:pt x="46" y="5"/>
                    <a:pt x="46" y="9"/>
                  </a:cubicBezTo>
                  <a:lnTo>
                    <a:pt x="4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83">
              <a:extLst>
                <a:ext uri="{FF2B5EF4-FFF2-40B4-BE49-F238E27FC236}">
                  <a16:creationId xmlns:a16="http://schemas.microsoft.com/office/drawing/2014/main" id="{8B0F15B8-38C0-410A-A20E-BB4A753740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1863" y="3876675"/>
              <a:ext cx="146050" cy="146050"/>
            </a:xfrm>
            <a:custGeom>
              <a:avLst/>
              <a:gdLst>
                <a:gd name="T0" fmla="*/ 27 w 33"/>
                <a:gd name="T1" fmla="*/ 0 h 33"/>
                <a:gd name="T2" fmla="*/ 7 w 33"/>
                <a:gd name="T3" fmla="*/ 0 h 33"/>
                <a:gd name="T4" fmla="*/ 0 w 33"/>
                <a:gd name="T5" fmla="*/ 7 h 33"/>
                <a:gd name="T6" fmla="*/ 0 w 33"/>
                <a:gd name="T7" fmla="*/ 27 h 33"/>
                <a:gd name="T8" fmla="*/ 7 w 33"/>
                <a:gd name="T9" fmla="*/ 33 h 33"/>
                <a:gd name="T10" fmla="*/ 27 w 33"/>
                <a:gd name="T11" fmla="*/ 33 h 33"/>
                <a:gd name="T12" fmla="*/ 33 w 33"/>
                <a:gd name="T13" fmla="*/ 27 h 33"/>
                <a:gd name="T14" fmla="*/ 33 w 33"/>
                <a:gd name="T15" fmla="*/ 7 h 33"/>
                <a:gd name="T16" fmla="*/ 27 w 33"/>
                <a:gd name="T17" fmla="*/ 0 h 33"/>
                <a:gd name="T18" fmla="*/ 31 w 33"/>
                <a:gd name="T19" fmla="*/ 27 h 33"/>
                <a:gd name="T20" fmla="*/ 27 w 33"/>
                <a:gd name="T21" fmla="*/ 31 h 33"/>
                <a:gd name="T22" fmla="*/ 7 w 33"/>
                <a:gd name="T23" fmla="*/ 31 h 33"/>
                <a:gd name="T24" fmla="*/ 3 w 33"/>
                <a:gd name="T25" fmla="*/ 27 h 33"/>
                <a:gd name="T26" fmla="*/ 3 w 33"/>
                <a:gd name="T27" fmla="*/ 7 h 33"/>
                <a:gd name="T28" fmla="*/ 7 w 33"/>
                <a:gd name="T29" fmla="*/ 3 h 33"/>
                <a:gd name="T30" fmla="*/ 27 w 33"/>
                <a:gd name="T31" fmla="*/ 3 h 33"/>
                <a:gd name="T32" fmla="*/ 31 w 33"/>
                <a:gd name="T33" fmla="*/ 7 h 33"/>
                <a:gd name="T34" fmla="*/ 31 w 33"/>
                <a:gd name="T3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3" y="33"/>
                    <a:pt x="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30" y="33"/>
                    <a:pt x="33" y="30"/>
                    <a:pt x="33" y="2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0" y="0"/>
                    <a:pt x="27" y="0"/>
                  </a:cubicBezTo>
                  <a:close/>
                  <a:moveTo>
                    <a:pt x="31" y="27"/>
                  </a:moveTo>
                  <a:cubicBezTo>
                    <a:pt x="31" y="29"/>
                    <a:pt x="29" y="31"/>
                    <a:pt x="2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5" y="31"/>
                    <a:pt x="3" y="29"/>
                    <a:pt x="3" y="2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5" y="3"/>
                    <a:pt x="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3"/>
                    <a:pt x="31" y="5"/>
                    <a:pt x="31" y="7"/>
                  </a:cubicBezTo>
                  <a:lnTo>
                    <a:pt x="31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84">
              <a:extLst>
                <a:ext uri="{FF2B5EF4-FFF2-40B4-BE49-F238E27FC236}">
                  <a16:creationId xmlns:a16="http://schemas.microsoft.com/office/drawing/2014/main" id="{FE74FAC1-65E9-4952-B8F6-6652435406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1075" y="3757613"/>
              <a:ext cx="88900" cy="87313"/>
            </a:xfrm>
            <a:custGeom>
              <a:avLst/>
              <a:gdLst>
                <a:gd name="T0" fmla="*/ 16 w 20"/>
                <a:gd name="T1" fmla="*/ 0 h 20"/>
                <a:gd name="T2" fmla="*/ 4 w 20"/>
                <a:gd name="T3" fmla="*/ 0 h 20"/>
                <a:gd name="T4" fmla="*/ 0 w 20"/>
                <a:gd name="T5" fmla="*/ 4 h 20"/>
                <a:gd name="T6" fmla="*/ 0 w 20"/>
                <a:gd name="T7" fmla="*/ 15 h 20"/>
                <a:gd name="T8" fmla="*/ 4 w 20"/>
                <a:gd name="T9" fmla="*/ 20 h 20"/>
                <a:gd name="T10" fmla="*/ 16 w 20"/>
                <a:gd name="T11" fmla="*/ 20 h 20"/>
                <a:gd name="T12" fmla="*/ 20 w 20"/>
                <a:gd name="T13" fmla="*/ 15 h 20"/>
                <a:gd name="T14" fmla="*/ 20 w 20"/>
                <a:gd name="T15" fmla="*/ 4 h 20"/>
                <a:gd name="T16" fmla="*/ 16 w 20"/>
                <a:gd name="T17" fmla="*/ 0 h 20"/>
                <a:gd name="T18" fmla="*/ 18 w 20"/>
                <a:gd name="T19" fmla="*/ 15 h 20"/>
                <a:gd name="T20" fmla="*/ 16 w 20"/>
                <a:gd name="T21" fmla="*/ 18 h 20"/>
                <a:gd name="T22" fmla="*/ 4 w 20"/>
                <a:gd name="T23" fmla="*/ 18 h 20"/>
                <a:gd name="T24" fmla="*/ 1 w 20"/>
                <a:gd name="T25" fmla="*/ 15 h 20"/>
                <a:gd name="T26" fmla="*/ 1 w 20"/>
                <a:gd name="T27" fmla="*/ 4 h 20"/>
                <a:gd name="T28" fmla="*/ 4 w 20"/>
                <a:gd name="T29" fmla="*/ 1 h 20"/>
                <a:gd name="T30" fmla="*/ 16 w 20"/>
                <a:gd name="T31" fmla="*/ 1 h 20"/>
                <a:gd name="T32" fmla="*/ 18 w 20"/>
                <a:gd name="T33" fmla="*/ 4 h 20"/>
                <a:gd name="T34" fmla="*/ 18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2" y="20"/>
                    <a:pt x="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8" y="20"/>
                    <a:pt x="20" y="18"/>
                    <a:pt x="20" y="1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1"/>
                    <a:pt x="18" y="0"/>
                    <a:pt x="16" y="0"/>
                  </a:cubicBezTo>
                  <a:close/>
                  <a:moveTo>
                    <a:pt x="18" y="15"/>
                  </a:moveTo>
                  <a:cubicBezTo>
                    <a:pt x="18" y="17"/>
                    <a:pt x="17" y="18"/>
                    <a:pt x="16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7"/>
                    <a:pt x="1" y="1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3" y="1"/>
                    <a:pt x="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1"/>
                    <a:pt x="18" y="2"/>
                    <a:pt x="18" y="4"/>
                  </a:cubicBezTo>
                  <a:lnTo>
                    <a:pt x="18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85">
              <a:extLst>
                <a:ext uri="{FF2B5EF4-FFF2-40B4-BE49-F238E27FC236}">
                  <a16:creationId xmlns:a16="http://schemas.microsoft.com/office/drawing/2014/main" id="{978D7BD2-ADD9-4844-860E-3CCD7A257F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6813" y="3933825"/>
              <a:ext cx="169863" cy="168275"/>
            </a:xfrm>
            <a:custGeom>
              <a:avLst/>
              <a:gdLst>
                <a:gd name="T0" fmla="*/ 30 w 38"/>
                <a:gd name="T1" fmla="*/ 0 h 38"/>
                <a:gd name="T2" fmla="*/ 7 w 38"/>
                <a:gd name="T3" fmla="*/ 0 h 38"/>
                <a:gd name="T4" fmla="*/ 0 w 38"/>
                <a:gd name="T5" fmla="*/ 8 h 38"/>
                <a:gd name="T6" fmla="*/ 0 w 38"/>
                <a:gd name="T7" fmla="*/ 31 h 38"/>
                <a:gd name="T8" fmla="*/ 7 w 38"/>
                <a:gd name="T9" fmla="*/ 38 h 38"/>
                <a:gd name="T10" fmla="*/ 30 w 38"/>
                <a:gd name="T11" fmla="*/ 38 h 38"/>
                <a:gd name="T12" fmla="*/ 38 w 38"/>
                <a:gd name="T13" fmla="*/ 31 h 38"/>
                <a:gd name="T14" fmla="*/ 38 w 38"/>
                <a:gd name="T15" fmla="*/ 8 h 38"/>
                <a:gd name="T16" fmla="*/ 30 w 38"/>
                <a:gd name="T17" fmla="*/ 0 h 38"/>
                <a:gd name="T18" fmla="*/ 36 w 38"/>
                <a:gd name="T19" fmla="*/ 31 h 38"/>
                <a:gd name="T20" fmla="*/ 30 w 38"/>
                <a:gd name="T21" fmla="*/ 37 h 38"/>
                <a:gd name="T22" fmla="*/ 7 w 38"/>
                <a:gd name="T23" fmla="*/ 37 h 38"/>
                <a:gd name="T24" fmla="*/ 1 w 38"/>
                <a:gd name="T25" fmla="*/ 31 h 38"/>
                <a:gd name="T26" fmla="*/ 1 w 38"/>
                <a:gd name="T27" fmla="*/ 8 h 38"/>
                <a:gd name="T28" fmla="*/ 7 w 38"/>
                <a:gd name="T29" fmla="*/ 2 h 38"/>
                <a:gd name="T30" fmla="*/ 30 w 38"/>
                <a:gd name="T31" fmla="*/ 2 h 38"/>
                <a:gd name="T32" fmla="*/ 36 w 38"/>
                <a:gd name="T33" fmla="*/ 8 h 38"/>
                <a:gd name="T34" fmla="*/ 36 w 38"/>
                <a:gd name="T35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8">
                  <a:moveTo>
                    <a:pt x="3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5"/>
                    <a:pt x="3" y="38"/>
                    <a:pt x="7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4" y="38"/>
                    <a:pt x="38" y="35"/>
                    <a:pt x="38" y="31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4"/>
                    <a:pt x="34" y="0"/>
                    <a:pt x="30" y="0"/>
                  </a:cubicBezTo>
                  <a:close/>
                  <a:moveTo>
                    <a:pt x="36" y="31"/>
                  </a:moveTo>
                  <a:cubicBezTo>
                    <a:pt x="36" y="34"/>
                    <a:pt x="34" y="37"/>
                    <a:pt x="30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4" y="37"/>
                    <a:pt x="1" y="34"/>
                    <a:pt x="1" y="31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5"/>
                    <a:pt x="4" y="2"/>
                    <a:pt x="7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4" y="2"/>
                    <a:pt x="36" y="5"/>
                    <a:pt x="36" y="8"/>
                  </a:cubicBezTo>
                  <a:lnTo>
                    <a:pt x="36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86">
              <a:extLst>
                <a:ext uri="{FF2B5EF4-FFF2-40B4-BE49-F238E27FC236}">
                  <a16:creationId xmlns:a16="http://schemas.microsoft.com/office/drawing/2014/main" id="{8F09F973-CA39-41E7-8F8B-85CF0CD730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9775" y="3060700"/>
              <a:ext cx="147638" cy="146050"/>
            </a:xfrm>
            <a:custGeom>
              <a:avLst/>
              <a:gdLst>
                <a:gd name="T0" fmla="*/ 26 w 33"/>
                <a:gd name="T1" fmla="*/ 0 h 33"/>
                <a:gd name="T2" fmla="*/ 6 w 33"/>
                <a:gd name="T3" fmla="*/ 0 h 33"/>
                <a:gd name="T4" fmla="*/ 0 w 33"/>
                <a:gd name="T5" fmla="*/ 6 h 33"/>
                <a:gd name="T6" fmla="*/ 0 w 33"/>
                <a:gd name="T7" fmla="*/ 26 h 33"/>
                <a:gd name="T8" fmla="*/ 6 w 33"/>
                <a:gd name="T9" fmla="*/ 33 h 33"/>
                <a:gd name="T10" fmla="*/ 26 w 33"/>
                <a:gd name="T11" fmla="*/ 33 h 33"/>
                <a:gd name="T12" fmla="*/ 33 w 33"/>
                <a:gd name="T13" fmla="*/ 26 h 33"/>
                <a:gd name="T14" fmla="*/ 33 w 33"/>
                <a:gd name="T15" fmla="*/ 6 h 33"/>
                <a:gd name="T16" fmla="*/ 26 w 33"/>
                <a:gd name="T17" fmla="*/ 0 h 33"/>
                <a:gd name="T18" fmla="*/ 31 w 33"/>
                <a:gd name="T19" fmla="*/ 26 h 33"/>
                <a:gd name="T20" fmla="*/ 26 w 33"/>
                <a:gd name="T21" fmla="*/ 31 h 33"/>
                <a:gd name="T22" fmla="*/ 6 w 33"/>
                <a:gd name="T23" fmla="*/ 31 h 33"/>
                <a:gd name="T24" fmla="*/ 1 w 33"/>
                <a:gd name="T25" fmla="*/ 26 h 33"/>
                <a:gd name="T26" fmla="*/ 1 w 33"/>
                <a:gd name="T27" fmla="*/ 6 h 33"/>
                <a:gd name="T28" fmla="*/ 6 w 33"/>
                <a:gd name="T29" fmla="*/ 1 h 33"/>
                <a:gd name="T30" fmla="*/ 26 w 33"/>
                <a:gd name="T31" fmla="*/ 1 h 33"/>
                <a:gd name="T32" fmla="*/ 31 w 33"/>
                <a:gd name="T33" fmla="*/ 6 h 33"/>
                <a:gd name="T34" fmla="*/ 31 w 33"/>
                <a:gd name="T35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3" y="33"/>
                    <a:pt x="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6"/>
                  </a:moveTo>
                  <a:cubicBezTo>
                    <a:pt x="31" y="29"/>
                    <a:pt x="29" y="31"/>
                    <a:pt x="2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1"/>
                    <a:pt x="1" y="29"/>
                    <a:pt x="1" y="2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4" y="1"/>
                    <a:pt x="6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9" y="1"/>
                    <a:pt x="31" y="3"/>
                    <a:pt x="31" y="6"/>
                  </a:cubicBezTo>
                  <a:lnTo>
                    <a:pt x="31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87">
              <a:extLst>
                <a:ext uri="{FF2B5EF4-FFF2-40B4-BE49-F238E27FC236}">
                  <a16:creationId xmlns:a16="http://schemas.microsoft.com/office/drawing/2014/main" id="{A95E295F-1674-4247-AA4C-ED09783B77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563" y="2919413"/>
              <a:ext cx="214313" cy="207963"/>
            </a:xfrm>
            <a:custGeom>
              <a:avLst/>
              <a:gdLst>
                <a:gd name="T0" fmla="*/ 39 w 48"/>
                <a:gd name="T1" fmla="*/ 0 h 47"/>
                <a:gd name="T2" fmla="*/ 9 w 48"/>
                <a:gd name="T3" fmla="*/ 0 h 47"/>
                <a:gd name="T4" fmla="*/ 0 w 48"/>
                <a:gd name="T5" fmla="*/ 9 h 47"/>
                <a:gd name="T6" fmla="*/ 0 w 48"/>
                <a:gd name="T7" fmla="*/ 38 h 47"/>
                <a:gd name="T8" fmla="*/ 9 w 48"/>
                <a:gd name="T9" fmla="*/ 47 h 47"/>
                <a:gd name="T10" fmla="*/ 39 w 48"/>
                <a:gd name="T11" fmla="*/ 47 h 47"/>
                <a:gd name="T12" fmla="*/ 48 w 48"/>
                <a:gd name="T13" fmla="*/ 38 h 47"/>
                <a:gd name="T14" fmla="*/ 48 w 48"/>
                <a:gd name="T15" fmla="*/ 9 h 47"/>
                <a:gd name="T16" fmla="*/ 39 w 48"/>
                <a:gd name="T17" fmla="*/ 0 h 47"/>
                <a:gd name="T18" fmla="*/ 47 w 48"/>
                <a:gd name="T19" fmla="*/ 38 h 47"/>
                <a:gd name="T20" fmla="*/ 39 w 48"/>
                <a:gd name="T21" fmla="*/ 46 h 47"/>
                <a:gd name="T22" fmla="*/ 9 w 48"/>
                <a:gd name="T23" fmla="*/ 46 h 47"/>
                <a:gd name="T24" fmla="*/ 2 w 48"/>
                <a:gd name="T25" fmla="*/ 38 h 47"/>
                <a:gd name="T26" fmla="*/ 2 w 48"/>
                <a:gd name="T27" fmla="*/ 9 h 47"/>
                <a:gd name="T28" fmla="*/ 9 w 48"/>
                <a:gd name="T29" fmla="*/ 1 h 47"/>
                <a:gd name="T30" fmla="*/ 39 w 48"/>
                <a:gd name="T31" fmla="*/ 1 h 47"/>
                <a:gd name="T32" fmla="*/ 47 w 48"/>
                <a:gd name="T33" fmla="*/ 9 h 47"/>
                <a:gd name="T34" fmla="*/ 47 w 48"/>
                <a:gd name="T35" fmla="*/ 3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7">
                  <a:moveTo>
                    <a:pt x="3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3"/>
                    <a:pt x="5" y="47"/>
                    <a:pt x="9" y="47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44" y="47"/>
                    <a:pt x="48" y="43"/>
                    <a:pt x="48" y="38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4"/>
                    <a:pt x="44" y="0"/>
                    <a:pt x="39" y="0"/>
                  </a:cubicBezTo>
                  <a:close/>
                  <a:moveTo>
                    <a:pt x="47" y="38"/>
                  </a:moveTo>
                  <a:cubicBezTo>
                    <a:pt x="47" y="42"/>
                    <a:pt x="43" y="46"/>
                    <a:pt x="3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2" y="42"/>
                    <a:pt x="2" y="3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1"/>
                    <a:pt x="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3" y="1"/>
                    <a:pt x="47" y="5"/>
                    <a:pt x="47" y="9"/>
                  </a:cubicBezTo>
                  <a:lnTo>
                    <a:pt x="47" y="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88">
              <a:extLst>
                <a:ext uri="{FF2B5EF4-FFF2-40B4-BE49-F238E27FC236}">
                  <a16:creationId xmlns:a16="http://schemas.microsoft.com/office/drawing/2014/main" id="{C5BC958F-6B33-41CC-8513-43A2F9AC73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0088" y="2773363"/>
              <a:ext cx="200025" cy="203200"/>
            </a:xfrm>
            <a:custGeom>
              <a:avLst/>
              <a:gdLst>
                <a:gd name="T0" fmla="*/ 37 w 45"/>
                <a:gd name="T1" fmla="*/ 0 h 46"/>
                <a:gd name="T2" fmla="*/ 8 w 45"/>
                <a:gd name="T3" fmla="*/ 0 h 46"/>
                <a:gd name="T4" fmla="*/ 0 w 45"/>
                <a:gd name="T5" fmla="*/ 9 h 46"/>
                <a:gd name="T6" fmla="*/ 0 w 45"/>
                <a:gd name="T7" fmla="*/ 37 h 46"/>
                <a:gd name="T8" fmla="*/ 8 w 45"/>
                <a:gd name="T9" fmla="*/ 46 h 46"/>
                <a:gd name="T10" fmla="*/ 37 w 45"/>
                <a:gd name="T11" fmla="*/ 46 h 46"/>
                <a:gd name="T12" fmla="*/ 45 w 45"/>
                <a:gd name="T13" fmla="*/ 37 h 46"/>
                <a:gd name="T14" fmla="*/ 45 w 45"/>
                <a:gd name="T15" fmla="*/ 9 h 46"/>
                <a:gd name="T16" fmla="*/ 37 w 45"/>
                <a:gd name="T17" fmla="*/ 0 h 46"/>
                <a:gd name="T18" fmla="*/ 44 w 45"/>
                <a:gd name="T19" fmla="*/ 37 h 46"/>
                <a:gd name="T20" fmla="*/ 37 w 45"/>
                <a:gd name="T21" fmla="*/ 44 h 46"/>
                <a:gd name="T22" fmla="*/ 8 w 45"/>
                <a:gd name="T23" fmla="*/ 44 h 46"/>
                <a:gd name="T24" fmla="*/ 1 w 45"/>
                <a:gd name="T25" fmla="*/ 37 h 46"/>
                <a:gd name="T26" fmla="*/ 1 w 45"/>
                <a:gd name="T27" fmla="*/ 9 h 46"/>
                <a:gd name="T28" fmla="*/ 8 w 45"/>
                <a:gd name="T29" fmla="*/ 2 h 46"/>
                <a:gd name="T30" fmla="*/ 37 w 45"/>
                <a:gd name="T31" fmla="*/ 2 h 46"/>
                <a:gd name="T32" fmla="*/ 44 w 45"/>
                <a:gd name="T33" fmla="*/ 9 h 46"/>
                <a:gd name="T34" fmla="*/ 44 w 45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6">
                  <a:moveTo>
                    <a:pt x="3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3" y="46"/>
                    <a:pt x="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41" y="46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1"/>
                    <a:pt x="40" y="44"/>
                    <a:pt x="37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4" y="44"/>
                    <a:pt x="1" y="41"/>
                    <a:pt x="1" y="37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4" y="2"/>
                    <a:pt x="8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0" y="2"/>
                    <a:pt x="44" y="5"/>
                    <a:pt x="44" y="9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89">
              <a:extLst>
                <a:ext uri="{FF2B5EF4-FFF2-40B4-BE49-F238E27FC236}">
                  <a16:creationId xmlns:a16="http://schemas.microsoft.com/office/drawing/2014/main" id="{29920DAB-7DCA-456C-97B7-85EC4AF83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5300" y="2693988"/>
              <a:ext cx="323850" cy="322263"/>
            </a:xfrm>
            <a:custGeom>
              <a:avLst/>
              <a:gdLst>
                <a:gd name="T0" fmla="*/ 59 w 73"/>
                <a:gd name="T1" fmla="*/ 0 h 73"/>
                <a:gd name="T2" fmla="*/ 14 w 73"/>
                <a:gd name="T3" fmla="*/ 0 h 73"/>
                <a:gd name="T4" fmla="*/ 0 w 73"/>
                <a:gd name="T5" fmla="*/ 14 h 73"/>
                <a:gd name="T6" fmla="*/ 0 w 73"/>
                <a:gd name="T7" fmla="*/ 59 h 73"/>
                <a:gd name="T8" fmla="*/ 14 w 73"/>
                <a:gd name="T9" fmla="*/ 73 h 73"/>
                <a:gd name="T10" fmla="*/ 59 w 73"/>
                <a:gd name="T11" fmla="*/ 73 h 73"/>
                <a:gd name="T12" fmla="*/ 73 w 73"/>
                <a:gd name="T13" fmla="*/ 59 h 73"/>
                <a:gd name="T14" fmla="*/ 73 w 73"/>
                <a:gd name="T15" fmla="*/ 14 h 73"/>
                <a:gd name="T16" fmla="*/ 59 w 73"/>
                <a:gd name="T17" fmla="*/ 0 h 73"/>
                <a:gd name="T18" fmla="*/ 71 w 73"/>
                <a:gd name="T19" fmla="*/ 59 h 73"/>
                <a:gd name="T20" fmla="*/ 59 w 73"/>
                <a:gd name="T21" fmla="*/ 71 h 73"/>
                <a:gd name="T22" fmla="*/ 14 w 73"/>
                <a:gd name="T23" fmla="*/ 71 h 73"/>
                <a:gd name="T24" fmla="*/ 3 w 73"/>
                <a:gd name="T25" fmla="*/ 59 h 73"/>
                <a:gd name="T26" fmla="*/ 3 w 73"/>
                <a:gd name="T27" fmla="*/ 14 h 73"/>
                <a:gd name="T28" fmla="*/ 14 w 73"/>
                <a:gd name="T29" fmla="*/ 2 h 73"/>
                <a:gd name="T30" fmla="*/ 59 w 73"/>
                <a:gd name="T31" fmla="*/ 2 h 73"/>
                <a:gd name="T32" fmla="*/ 71 w 73"/>
                <a:gd name="T33" fmla="*/ 14 h 73"/>
                <a:gd name="T34" fmla="*/ 71 w 73"/>
                <a:gd name="T35" fmla="*/ 5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73">
                  <a:moveTo>
                    <a:pt x="59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7"/>
                    <a:pt x="6" y="73"/>
                    <a:pt x="14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7" y="73"/>
                    <a:pt x="73" y="67"/>
                    <a:pt x="73" y="59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3" y="6"/>
                    <a:pt x="67" y="0"/>
                    <a:pt x="59" y="0"/>
                  </a:cubicBezTo>
                  <a:close/>
                  <a:moveTo>
                    <a:pt x="71" y="59"/>
                  </a:moveTo>
                  <a:cubicBezTo>
                    <a:pt x="71" y="65"/>
                    <a:pt x="66" y="71"/>
                    <a:pt x="59" y="71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8" y="71"/>
                    <a:pt x="3" y="65"/>
                    <a:pt x="3" y="59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7"/>
                    <a:pt x="8" y="2"/>
                    <a:pt x="14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6" y="2"/>
                    <a:pt x="71" y="7"/>
                    <a:pt x="71" y="14"/>
                  </a:cubicBezTo>
                  <a:lnTo>
                    <a:pt x="71" y="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90">
              <a:extLst>
                <a:ext uri="{FF2B5EF4-FFF2-40B4-BE49-F238E27FC236}">
                  <a16:creationId xmlns:a16="http://schemas.microsoft.com/office/drawing/2014/main" id="{10F0B485-670C-4048-944D-359D8419D4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0900" y="2932113"/>
              <a:ext cx="84138" cy="80963"/>
            </a:xfrm>
            <a:custGeom>
              <a:avLst/>
              <a:gdLst>
                <a:gd name="T0" fmla="*/ 15 w 19"/>
                <a:gd name="T1" fmla="*/ 0 h 18"/>
                <a:gd name="T2" fmla="*/ 4 w 19"/>
                <a:gd name="T3" fmla="*/ 0 h 18"/>
                <a:gd name="T4" fmla="*/ 0 w 19"/>
                <a:gd name="T5" fmla="*/ 4 h 18"/>
                <a:gd name="T6" fmla="*/ 0 w 19"/>
                <a:gd name="T7" fmla="*/ 14 h 18"/>
                <a:gd name="T8" fmla="*/ 4 w 19"/>
                <a:gd name="T9" fmla="*/ 18 h 18"/>
                <a:gd name="T10" fmla="*/ 15 w 19"/>
                <a:gd name="T11" fmla="*/ 18 h 18"/>
                <a:gd name="T12" fmla="*/ 19 w 19"/>
                <a:gd name="T13" fmla="*/ 14 h 18"/>
                <a:gd name="T14" fmla="*/ 19 w 19"/>
                <a:gd name="T15" fmla="*/ 4 h 18"/>
                <a:gd name="T16" fmla="*/ 15 w 19"/>
                <a:gd name="T17" fmla="*/ 0 h 18"/>
                <a:gd name="T18" fmla="*/ 17 w 19"/>
                <a:gd name="T19" fmla="*/ 14 h 18"/>
                <a:gd name="T20" fmla="*/ 15 w 19"/>
                <a:gd name="T21" fmla="*/ 17 h 18"/>
                <a:gd name="T22" fmla="*/ 4 w 19"/>
                <a:gd name="T23" fmla="*/ 17 h 18"/>
                <a:gd name="T24" fmla="*/ 2 w 19"/>
                <a:gd name="T25" fmla="*/ 14 h 18"/>
                <a:gd name="T26" fmla="*/ 2 w 19"/>
                <a:gd name="T27" fmla="*/ 4 h 18"/>
                <a:gd name="T28" fmla="*/ 4 w 19"/>
                <a:gd name="T29" fmla="*/ 1 h 18"/>
                <a:gd name="T30" fmla="*/ 15 w 19"/>
                <a:gd name="T31" fmla="*/ 1 h 18"/>
                <a:gd name="T32" fmla="*/ 17 w 19"/>
                <a:gd name="T33" fmla="*/ 4 h 18"/>
                <a:gd name="T34" fmla="*/ 17 w 19"/>
                <a:gd name="T35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18">
                  <a:moveTo>
                    <a:pt x="1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4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7" y="18"/>
                    <a:pt x="19" y="16"/>
                    <a:pt x="19" y="1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1"/>
                    <a:pt x="17" y="0"/>
                    <a:pt x="15" y="0"/>
                  </a:cubicBezTo>
                  <a:close/>
                  <a:moveTo>
                    <a:pt x="17" y="14"/>
                  </a:moveTo>
                  <a:cubicBezTo>
                    <a:pt x="17" y="16"/>
                    <a:pt x="16" y="17"/>
                    <a:pt x="15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7"/>
                    <a:pt x="2" y="16"/>
                    <a:pt x="2" y="1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7" y="2"/>
                    <a:pt x="17" y="4"/>
                  </a:cubicBezTo>
                  <a:lnTo>
                    <a:pt x="17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91">
              <a:extLst>
                <a:ext uri="{FF2B5EF4-FFF2-40B4-BE49-F238E27FC236}">
                  <a16:creationId xmlns:a16="http://schemas.microsoft.com/office/drawing/2014/main" id="{01C1FE2C-9D21-44B9-BB70-66777CF64F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8963" y="2963863"/>
              <a:ext cx="123825" cy="119063"/>
            </a:xfrm>
            <a:custGeom>
              <a:avLst/>
              <a:gdLst>
                <a:gd name="T0" fmla="*/ 22 w 28"/>
                <a:gd name="T1" fmla="*/ 0 h 27"/>
                <a:gd name="T2" fmla="*/ 6 w 28"/>
                <a:gd name="T3" fmla="*/ 0 h 27"/>
                <a:gd name="T4" fmla="*/ 0 w 28"/>
                <a:gd name="T5" fmla="*/ 6 h 27"/>
                <a:gd name="T6" fmla="*/ 0 w 28"/>
                <a:gd name="T7" fmla="*/ 22 h 27"/>
                <a:gd name="T8" fmla="*/ 6 w 28"/>
                <a:gd name="T9" fmla="*/ 27 h 27"/>
                <a:gd name="T10" fmla="*/ 22 w 28"/>
                <a:gd name="T11" fmla="*/ 27 h 27"/>
                <a:gd name="T12" fmla="*/ 28 w 28"/>
                <a:gd name="T13" fmla="*/ 22 h 27"/>
                <a:gd name="T14" fmla="*/ 28 w 28"/>
                <a:gd name="T15" fmla="*/ 6 h 27"/>
                <a:gd name="T16" fmla="*/ 22 w 28"/>
                <a:gd name="T17" fmla="*/ 0 h 27"/>
                <a:gd name="T18" fmla="*/ 25 w 28"/>
                <a:gd name="T19" fmla="*/ 22 h 27"/>
                <a:gd name="T20" fmla="*/ 22 w 28"/>
                <a:gd name="T21" fmla="*/ 25 h 27"/>
                <a:gd name="T22" fmla="*/ 6 w 28"/>
                <a:gd name="T23" fmla="*/ 25 h 27"/>
                <a:gd name="T24" fmla="*/ 3 w 28"/>
                <a:gd name="T25" fmla="*/ 22 h 27"/>
                <a:gd name="T26" fmla="*/ 3 w 28"/>
                <a:gd name="T27" fmla="*/ 6 h 27"/>
                <a:gd name="T28" fmla="*/ 6 w 28"/>
                <a:gd name="T29" fmla="*/ 2 h 27"/>
                <a:gd name="T30" fmla="*/ 22 w 28"/>
                <a:gd name="T31" fmla="*/ 2 h 27"/>
                <a:gd name="T32" fmla="*/ 25 w 28"/>
                <a:gd name="T33" fmla="*/ 6 h 27"/>
                <a:gd name="T34" fmla="*/ 25 w 28"/>
                <a:gd name="T3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27">
                  <a:moveTo>
                    <a:pt x="22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3" y="27"/>
                    <a:pt x="6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5" y="27"/>
                    <a:pt x="28" y="25"/>
                    <a:pt x="28" y="22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3"/>
                    <a:pt x="25" y="0"/>
                    <a:pt x="22" y="0"/>
                  </a:cubicBezTo>
                  <a:close/>
                  <a:moveTo>
                    <a:pt x="25" y="22"/>
                  </a:moveTo>
                  <a:cubicBezTo>
                    <a:pt x="25" y="24"/>
                    <a:pt x="24" y="25"/>
                    <a:pt x="22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4" y="25"/>
                    <a:pt x="3" y="24"/>
                    <a:pt x="3" y="22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4"/>
                    <a:pt x="4" y="2"/>
                    <a:pt x="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4" y="2"/>
                    <a:pt x="25" y="4"/>
                    <a:pt x="25" y="6"/>
                  </a:cubicBezTo>
                  <a:lnTo>
                    <a:pt x="25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92">
              <a:extLst>
                <a:ext uri="{FF2B5EF4-FFF2-40B4-BE49-F238E27FC236}">
                  <a16:creationId xmlns:a16="http://schemas.microsoft.com/office/drawing/2014/main" id="{D05AB695-1337-4D3C-BF3E-003C77E7FD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0363" y="3127375"/>
              <a:ext cx="76200" cy="79375"/>
            </a:xfrm>
            <a:custGeom>
              <a:avLst/>
              <a:gdLst>
                <a:gd name="T0" fmla="*/ 14 w 17"/>
                <a:gd name="T1" fmla="*/ 0 h 18"/>
                <a:gd name="T2" fmla="*/ 3 w 17"/>
                <a:gd name="T3" fmla="*/ 0 h 18"/>
                <a:gd name="T4" fmla="*/ 0 w 17"/>
                <a:gd name="T5" fmla="*/ 4 h 18"/>
                <a:gd name="T6" fmla="*/ 0 w 17"/>
                <a:gd name="T7" fmla="*/ 14 h 18"/>
                <a:gd name="T8" fmla="*/ 3 w 17"/>
                <a:gd name="T9" fmla="*/ 18 h 18"/>
                <a:gd name="T10" fmla="*/ 14 w 17"/>
                <a:gd name="T11" fmla="*/ 18 h 18"/>
                <a:gd name="T12" fmla="*/ 17 w 17"/>
                <a:gd name="T13" fmla="*/ 14 h 18"/>
                <a:gd name="T14" fmla="*/ 17 w 17"/>
                <a:gd name="T15" fmla="*/ 4 h 18"/>
                <a:gd name="T16" fmla="*/ 14 w 17"/>
                <a:gd name="T17" fmla="*/ 0 h 18"/>
                <a:gd name="T18" fmla="*/ 16 w 17"/>
                <a:gd name="T19" fmla="*/ 14 h 18"/>
                <a:gd name="T20" fmla="*/ 14 w 17"/>
                <a:gd name="T21" fmla="*/ 16 h 18"/>
                <a:gd name="T22" fmla="*/ 3 w 17"/>
                <a:gd name="T23" fmla="*/ 16 h 18"/>
                <a:gd name="T24" fmla="*/ 1 w 17"/>
                <a:gd name="T25" fmla="*/ 14 h 18"/>
                <a:gd name="T26" fmla="*/ 1 w 17"/>
                <a:gd name="T27" fmla="*/ 4 h 18"/>
                <a:gd name="T28" fmla="*/ 3 w 17"/>
                <a:gd name="T29" fmla="*/ 2 h 18"/>
                <a:gd name="T30" fmla="*/ 14 w 17"/>
                <a:gd name="T31" fmla="*/ 2 h 18"/>
                <a:gd name="T32" fmla="*/ 16 w 17"/>
                <a:gd name="T33" fmla="*/ 4 h 18"/>
                <a:gd name="T34" fmla="*/ 16 w 17"/>
                <a:gd name="T35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8">
                  <a:moveTo>
                    <a:pt x="1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1" y="18"/>
                    <a:pt x="3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6" y="18"/>
                    <a:pt x="17" y="16"/>
                    <a:pt x="17" y="1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2"/>
                    <a:pt x="16" y="0"/>
                    <a:pt x="14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6"/>
                    <a:pt x="14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1" y="15"/>
                    <a:pt x="1" y="1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6" y="3"/>
                    <a:pt x="16" y="4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93">
              <a:extLst>
                <a:ext uri="{FF2B5EF4-FFF2-40B4-BE49-F238E27FC236}">
                  <a16:creationId xmlns:a16="http://schemas.microsoft.com/office/drawing/2014/main" id="{8CDDC0B8-AB42-4B9D-AE28-5CB36FCDB7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35325" y="3167063"/>
              <a:ext cx="98425" cy="93663"/>
            </a:xfrm>
            <a:custGeom>
              <a:avLst/>
              <a:gdLst>
                <a:gd name="T0" fmla="*/ 17 w 22"/>
                <a:gd name="T1" fmla="*/ 0 h 21"/>
                <a:gd name="T2" fmla="*/ 4 w 22"/>
                <a:gd name="T3" fmla="*/ 0 h 21"/>
                <a:gd name="T4" fmla="*/ 0 w 22"/>
                <a:gd name="T5" fmla="*/ 4 h 21"/>
                <a:gd name="T6" fmla="*/ 0 w 22"/>
                <a:gd name="T7" fmla="*/ 17 h 21"/>
                <a:gd name="T8" fmla="*/ 4 w 22"/>
                <a:gd name="T9" fmla="*/ 21 h 21"/>
                <a:gd name="T10" fmla="*/ 17 w 22"/>
                <a:gd name="T11" fmla="*/ 21 h 21"/>
                <a:gd name="T12" fmla="*/ 22 w 22"/>
                <a:gd name="T13" fmla="*/ 17 h 21"/>
                <a:gd name="T14" fmla="*/ 22 w 22"/>
                <a:gd name="T15" fmla="*/ 4 h 21"/>
                <a:gd name="T16" fmla="*/ 17 w 22"/>
                <a:gd name="T17" fmla="*/ 0 h 21"/>
                <a:gd name="T18" fmla="*/ 20 w 22"/>
                <a:gd name="T19" fmla="*/ 17 h 21"/>
                <a:gd name="T20" fmla="*/ 17 w 22"/>
                <a:gd name="T21" fmla="*/ 20 h 21"/>
                <a:gd name="T22" fmla="*/ 4 w 22"/>
                <a:gd name="T23" fmla="*/ 20 h 21"/>
                <a:gd name="T24" fmla="*/ 1 w 22"/>
                <a:gd name="T25" fmla="*/ 17 h 21"/>
                <a:gd name="T26" fmla="*/ 1 w 22"/>
                <a:gd name="T27" fmla="*/ 4 h 21"/>
                <a:gd name="T28" fmla="*/ 4 w 22"/>
                <a:gd name="T29" fmla="*/ 1 h 21"/>
                <a:gd name="T30" fmla="*/ 17 w 22"/>
                <a:gd name="T31" fmla="*/ 1 h 21"/>
                <a:gd name="T32" fmla="*/ 20 w 22"/>
                <a:gd name="T33" fmla="*/ 4 h 21"/>
                <a:gd name="T34" fmla="*/ 20 w 22"/>
                <a:gd name="T3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21">
                  <a:moveTo>
                    <a:pt x="1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2" y="21"/>
                    <a:pt x="4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20" y="21"/>
                    <a:pt x="22" y="19"/>
                    <a:pt x="22" y="17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2"/>
                    <a:pt x="20" y="0"/>
                    <a:pt x="17" y="0"/>
                  </a:cubicBezTo>
                  <a:close/>
                  <a:moveTo>
                    <a:pt x="20" y="17"/>
                  </a:moveTo>
                  <a:cubicBezTo>
                    <a:pt x="20" y="19"/>
                    <a:pt x="19" y="20"/>
                    <a:pt x="17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1" y="19"/>
                    <a:pt x="1" y="1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3" y="1"/>
                    <a:pt x="4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9" y="1"/>
                    <a:pt x="20" y="2"/>
                    <a:pt x="20" y="4"/>
                  </a:cubicBezTo>
                  <a:lnTo>
                    <a:pt x="20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94">
              <a:extLst>
                <a:ext uri="{FF2B5EF4-FFF2-40B4-BE49-F238E27FC236}">
                  <a16:creationId xmlns:a16="http://schemas.microsoft.com/office/drawing/2014/main" id="{84CE4416-2B4E-4AE6-8AC9-49E6DC102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8200" y="3132138"/>
              <a:ext cx="200025" cy="203200"/>
            </a:xfrm>
            <a:custGeom>
              <a:avLst/>
              <a:gdLst>
                <a:gd name="T0" fmla="*/ 36 w 45"/>
                <a:gd name="T1" fmla="*/ 0 h 46"/>
                <a:gd name="T2" fmla="*/ 9 w 45"/>
                <a:gd name="T3" fmla="*/ 0 h 46"/>
                <a:gd name="T4" fmla="*/ 0 w 45"/>
                <a:gd name="T5" fmla="*/ 9 h 46"/>
                <a:gd name="T6" fmla="*/ 0 w 45"/>
                <a:gd name="T7" fmla="*/ 37 h 46"/>
                <a:gd name="T8" fmla="*/ 9 w 45"/>
                <a:gd name="T9" fmla="*/ 46 h 46"/>
                <a:gd name="T10" fmla="*/ 36 w 45"/>
                <a:gd name="T11" fmla="*/ 46 h 46"/>
                <a:gd name="T12" fmla="*/ 45 w 45"/>
                <a:gd name="T13" fmla="*/ 37 h 46"/>
                <a:gd name="T14" fmla="*/ 45 w 45"/>
                <a:gd name="T15" fmla="*/ 9 h 46"/>
                <a:gd name="T16" fmla="*/ 36 w 45"/>
                <a:gd name="T17" fmla="*/ 0 h 46"/>
                <a:gd name="T18" fmla="*/ 43 w 45"/>
                <a:gd name="T19" fmla="*/ 37 h 46"/>
                <a:gd name="T20" fmla="*/ 36 w 45"/>
                <a:gd name="T21" fmla="*/ 43 h 46"/>
                <a:gd name="T22" fmla="*/ 9 w 45"/>
                <a:gd name="T23" fmla="*/ 43 h 46"/>
                <a:gd name="T24" fmla="*/ 2 w 45"/>
                <a:gd name="T25" fmla="*/ 37 h 46"/>
                <a:gd name="T26" fmla="*/ 2 w 45"/>
                <a:gd name="T27" fmla="*/ 9 h 46"/>
                <a:gd name="T28" fmla="*/ 9 w 45"/>
                <a:gd name="T29" fmla="*/ 2 h 46"/>
                <a:gd name="T30" fmla="*/ 36 w 45"/>
                <a:gd name="T31" fmla="*/ 2 h 46"/>
                <a:gd name="T32" fmla="*/ 43 w 45"/>
                <a:gd name="T33" fmla="*/ 9 h 46"/>
                <a:gd name="T34" fmla="*/ 43 w 45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6">
                  <a:moveTo>
                    <a:pt x="3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9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41" y="46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6" y="0"/>
                  </a:cubicBezTo>
                  <a:close/>
                  <a:moveTo>
                    <a:pt x="43" y="37"/>
                  </a:moveTo>
                  <a:cubicBezTo>
                    <a:pt x="43" y="40"/>
                    <a:pt x="40" y="43"/>
                    <a:pt x="36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5" y="43"/>
                    <a:pt x="2" y="40"/>
                    <a:pt x="2" y="3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40" y="2"/>
                    <a:pt x="43" y="5"/>
                    <a:pt x="43" y="9"/>
                  </a:cubicBezTo>
                  <a:lnTo>
                    <a:pt x="43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95">
              <a:extLst>
                <a:ext uri="{FF2B5EF4-FFF2-40B4-BE49-F238E27FC236}">
                  <a16:creationId xmlns:a16="http://schemas.microsoft.com/office/drawing/2014/main" id="{A0E388A1-A576-4E47-8400-CEC7EFF61C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263" y="3243263"/>
              <a:ext cx="142875" cy="136525"/>
            </a:xfrm>
            <a:custGeom>
              <a:avLst/>
              <a:gdLst>
                <a:gd name="T0" fmla="*/ 25 w 32"/>
                <a:gd name="T1" fmla="*/ 0 h 31"/>
                <a:gd name="T2" fmla="*/ 7 w 32"/>
                <a:gd name="T3" fmla="*/ 0 h 31"/>
                <a:gd name="T4" fmla="*/ 0 w 32"/>
                <a:gd name="T5" fmla="*/ 6 h 31"/>
                <a:gd name="T6" fmla="*/ 0 w 32"/>
                <a:gd name="T7" fmla="*/ 25 h 31"/>
                <a:gd name="T8" fmla="*/ 7 w 32"/>
                <a:gd name="T9" fmla="*/ 31 h 31"/>
                <a:gd name="T10" fmla="*/ 25 w 32"/>
                <a:gd name="T11" fmla="*/ 31 h 31"/>
                <a:gd name="T12" fmla="*/ 32 w 32"/>
                <a:gd name="T13" fmla="*/ 25 h 31"/>
                <a:gd name="T14" fmla="*/ 32 w 32"/>
                <a:gd name="T15" fmla="*/ 6 h 31"/>
                <a:gd name="T16" fmla="*/ 25 w 32"/>
                <a:gd name="T17" fmla="*/ 0 h 31"/>
                <a:gd name="T18" fmla="*/ 30 w 32"/>
                <a:gd name="T19" fmla="*/ 25 h 31"/>
                <a:gd name="T20" fmla="*/ 25 w 32"/>
                <a:gd name="T21" fmla="*/ 29 h 31"/>
                <a:gd name="T22" fmla="*/ 7 w 32"/>
                <a:gd name="T23" fmla="*/ 29 h 31"/>
                <a:gd name="T24" fmla="*/ 2 w 32"/>
                <a:gd name="T25" fmla="*/ 25 h 31"/>
                <a:gd name="T26" fmla="*/ 2 w 32"/>
                <a:gd name="T27" fmla="*/ 6 h 31"/>
                <a:gd name="T28" fmla="*/ 7 w 32"/>
                <a:gd name="T29" fmla="*/ 1 h 31"/>
                <a:gd name="T30" fmla="*/ 25 w 32"/>
                <a:gd name="T31" fmla="*/ 1 h 31"/>
                <a:gd name="T32" fmla="*/ 30 w 32"/>
                <a:gd name="T33" fmla="*/ 6 h 31"/>
                <a:gd name="T34" fmla="*/ 30 w 32"/>
                <a:gd name="T35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1">
                  <a:moveTo>
                    <a:pt x="25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3" y="31"/>
                    <a:pt x="7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9" y="31"/>
                    <a:pt x="32" y="28"/>
                    <a:pt x="32" y="25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2"/>
                    <a:pt x="29" y="0"/>
                    <a:pt x="25" y="0"/>
                  </a:cubicBezTo>
                  <a:close/>
                  <a:moveTo>
                    <a:pt x="30" y="25"/>
                  </a:moveTo>
                  <a:cubicBezTo>
                    <a:pt x="30" y="27"/>
                    <a:pt x="28" y="29"/>
                    <a:pt x="25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9"/>
                    <a:pt x="2" y="27"/>
                    <a:pt x="2" y="2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3"/>
                    <a:pt x="4" y="1"/>
                    <a:pt x="7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1"/>
                    <a:pt x="30" y="3"/>
                    <a:pt x="30" y="6"/>
                  </a:cubicBezTo>
                  <a:lnTo>
                    <a:pt x="30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96">
              <a:extLst>
                <a:ext uri="{FF2B5EF4-FFF2-40B4-BE49-F238E27FC236}">
                  <a16:creationId xmlns:a16="http://schemas.microsoft.com/office/drawing/2014/main" id="{4C152AD3-C53B-4905-B359-AECC43E822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9013" y="3109913"/>
              <a:ext cx="177800" cy="177800"/>
            </a:xfrm>
            <a:custGeom>
              <a:avLst/>
              <a:gdLst>
                <a:gd name="T0" fmla="*/ 33 w 40"/>
                <a:gd name="T1" fmla="*/ 0 h 40"/>
                <a:gd name="T2" fmla="*/ 8 w 40"/>
                <a:gd name="T3" fmla="*/ 0 h 40"/>
                <a:gd name="T4" fmla="*/ 0 w 40"/>
                <a:gd name="T5" fmla="*/ 8 h 40"/>
                <a:gd name="T6" fmla="*/ 0 w 40"/>
                <a:gd name="T7" fmla="*/ 33 h 40"/>
                <a:gd name="T8" fmla="*/ 8 w 40"/>
                <a:gd name="T9" fmla="*/ 40 h 40"/>
                <a:gd name="T10" fmla="*/ 33 w 40"/>
                <a:gd name="T11" fmla="*/ 40 h 40"/>
                <a:gd name="T12" fmla="*/ 40 w 40"/>
                <a:gd name="T13" fmla="*/ 33 h 40"/>
                <a:gd name="T14" fmla="*/ 40 w 40"/>
                <a:gd name="T15" fmla="*/ 8 h 40"/>
                <a:gd name="T16" fmla="*/ 33 w 40"/>
                <a:gd name="T17" fmla="*/ 0 h 40"/>
                <a:gd name="T18" fmla="*/ 39 w 40"/>
                <a:gd name="T19" fmla="*/ 33 h 40"/>
                <a:gd name="T20" fmla="*/ 33 w 40"/>
                <a:gd name="T21" fmla="*/ 39 h 40"/>
                <a:gd name="T22" fmla="*/ 8 w 40"/>
                <a:gd name="T23" fmla="*/ 39 h 40"/>
                <a:gd name="T24" fmla="*/ 1 w 40"/>
                <a:gd name="T25" fmla="*/ 33 h 40"/>
                <a:gd name="T26" fmla="*/ 1 w 40"/>
                <a:gd name="T27" fmla="*/ 8 h 40"/>
                <a:gd name="T28" fmla="*/ 8 w 40"/>
                <a:gd name="T29" fmla="*/ 1 h 40"/>
                <a:gd name="T30" fmla="*/ 33 w 40"/>
                <a:gd name="T31" fmla="*/ 1 h 40"/>
                <a:gd name="T32" fmla="*/ 39 w 40"/>
                <a:gd name="T33" fmla="*/ 8 h 40"/>
                <a:gd name="T34" fmla="*/ 39 w 40"/>
                <a:gd name="T35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0">
                  <a:moveTo>
                    <a:pt x="33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7"/>
                    <a:pt x="3" y="40"/>
                    <a:pt x="8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7" y="40"/>
                    <a:pt x="40" y="37"/>
                    <a:pt x="40" y="33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3"/>
                    <a:pt x="37" y="0"/>
                    <a:pt x="33" y="0"/>
                  </a:cubicBezTo>
                  <a:close/>
                  <a:moveTo>
                    <a:pt x="39" y="33"/>
                  </a:moveTo>
                  <a:cubicBezTo>
                    <a:pt x="39" y="36"/>
                    <a:pt x="36" y="39"/>
                    <a:pt x="33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1" y="36"/>
                    <a:pt x="1" y="33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4"/>
                    <a:pt x="4" y="1"/>
                    <a:pt x="8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6" y="1"/>
                    <a:pt x="39" y="4"/>
                    <a:pt x="39" y="8"/>
                  </a:cubicBezTo>
                  <a:lnTo>
                    <a:pt x="39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97">
              <a:extLst>
                <a:ext uri="{FF2B5EF4-FFF2-40B4-BE49-F238E27FC236}">
                  <a16:creationId xmlns:a16="http://schemas.microsoft.com/office/drawing/2014/main" id="{CDFAC0CD-19E5-4BF9-BDC0-E65F0A10EC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09975" y="2976563"/>
              <a:ext cx="234950" cy="234950"/>
            </a:xfrm>
            <a:custGeom>
              <a:avLst/>
              <a:gdLst>
                <a:gd name="T0" fmla="*/ 43 w 53"/>
                <a:gd name="T1" fmla="*/ 0 h 53"/>
                <a:gd name="T2" fmla="*/ 10 w 53"/>
                <a:gd name="T3" fmla="*/ 0 h 53"/>
                <a:gd name="T4" fmla="*/ 0 w 53"/>
                <a:gd name="T5" fmla="*/ 10 h 53"/>
                <a:gd name="T6" fmla="*/ 0 w 53"/>
                <a:gd name="T7" fmla="*/ 43 h 53"/>
                <a:gd name="T8" fmla="*/ 10 w 53"/>
                <a:gd name="T9" fmla="*/ 53 h 53"/>
                <a:gd name="T10" fmla="*/ 43 w 53"/>
                <a:gd name="T11" fmla="*/ 53 h 53"/>
                <a:gd name="T12" fmla="*/ 53 w 53"/>
                <a:gd name="T13" fmla="*/ 43 h 53"/>
                <a:gd name="T14" fmla="*/ 53 w 53"/>
                <a:gd name="T15" fmla="*/ 10 h 53"/>
                <a:gd name="T16" fmla="*/ 43 w 53"/>
                <a:gd name="T17" fmla="*/ 0 h 53"/>
                <a:gd name="T18" fmla="*/ 51 w 53"/>
                <a:gd name="T19" fmla="*/ 43 h 53"/>
                <a:gd name="T20" fmla="*/ 43 w 53"/>
                <a:gd name="T21" fmla="*/ 51 h 53"/>
                <a:gd name="T22" fmla="*/ 10 w 53"/>
                <a:gd name="T23" fmla="*/ 51 h 53"/>
                <a:gd name="T24" fmla="*/ 2 w 53"/>
                <a:gd name="T25" fmla="*/ 43 h 53"/>
                <a:gd name="T26" fmla="*/ 2 w 53"/>
                <a:gd name="T27" fmla="*/ 10 h 53"/>
                <a:gd name="T28" fmla="*/ 10 w 53"/>
                <a:gd name="T29" fmla="*/ 2 h 53"/>
                <a:gd name="T30" fmla="*/ 43 w 53"/>
                <a:gd name="T31" fmla="*/ 2 h 53"/>
                <a:gd name="T32" fmla="*/ 51 w 53"/>
                <a:gd name="T33" fmla="*/ 10 h 53"/>
                <a:gd name="T34" fmla="*/ 51 w 53"/>
                <a:gd name="T35" fmla="*/ 4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43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8"/>
                    <a:pt x="5" y="53"/>
                    <a:pt x="10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9" y="53"/>
                    <a:pt x="53" y="48"/>
                    <a:pt x="53" y="43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5"/>
                    <a:pt x="49" y="0"/>
                    <a:pt x="43" y="0"/>
                  </a:cubicBezTo>
                  <a:close/>
                  <a:moveTo>
                    <a:pt x="51" y="43"/>
                  </a:moveTo>
                  <a:cubicBezTo>
                    <a:pt x="51" y="48"/>
                    <a:pt x="48" y="51"/>
                    <a:pt x="43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5" y="51"/>
                    <a:pt x="2" y="48"/>
                    <a:pt x="2" y="4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5"/>
                    <a:pt x="5" y="2"/>
                    <a:pt x="10" y="2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8" y="2"/>
                    <a:pt x="51" y="5"/>
                    <a:pt x="51" y="10"/>
                  </a:cubicBezTo>
                  <a:lnTo>
                    <a:pt x="51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98">
              <a:extLst>
                <a:ext uri="{FF2B5EF4-FFF2-40B4-BE49-F238E27FC236}">
                  <a16:creationId xmlns:a16="http://schemas.microsoft.com/office/drawing/2014/main" id="{F9EB5DE9-ABA4-4DB0-9C75-61775BF2D1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2538" y="2897188"/>
              <a:ext cx="160338" cy="163513"/>
            </a:xfrm>
            <a:custGeom>
              <a:avLst/>
              <a:gdLst>
                <a:gd name="T0" fmla="*/ 29 w 36"/>
                <a:gd name="T1" fmla="*/ 0 h 37"/>
                <a:gd name="T2" fmla="*/ 7 w 36"/>
                <a:gd name="T3" fmla="*/ 0 h 37"/>
                <a:gd name="T4" fmla="*/ 0 w 36"/>
                <a:gd name="T5" fmla="*/ 8 h 37"/>
                <a:gd name="T6" fmla="*/ 0 w 36"/>
                <a:gd name="T7" fmla="*/ 30 h 37"/>
                <a:gd name="T8" fmla="*/ 7 w 36"/>
                <a:gd name="T9" fmla="*/ 37 h 37"/>
                <a:gd name="T10" fmla="*/ 29 w 36"/>
                <a:gd name="T11" fmla="*/ 37 h 37"/>
                <a:gd name="T12" fmla="*/ 36 w 36"/>
                <a:gd name="T13" fmla="*/ 30 h 37"/>
                <a:gd name="T14" fmla="*/ 36 w 36"/>
                <a:gd name="T15" fmla="*/ 8 h 37"/>
                <a:gd name="T16" fmla="*/ 29 w 36"/>
                <a:gd name="T17" fmla="*/ 0 h 37"/>
                <a:gd name="T18" fmla="*/ 35 w 36"/>
                <a:gd name="T19" fmla="*/ 30 h 37"/>
                <a:gd name="T20" fmla="*/ 29 w 36"/>
                <a:gd name="T21" fmla="*/ 35 h 37"/>
                <a:gd name="T22" fmla="*/ 7 w 36"/>
                <a:gd name="T23" fmla="*/ 35 h 37"/>
                <a:gd name="T24" fmla="*/ 2 w 36"/>
                <a:gd name="T25" fmla="*/ 30 h 37"/>
                <a:gd name="T26" fmla="*/ 2 w 36"/>
                <a:gd name="T27" fmla="*/ 8 h 37"/>
                <a:gd name="T28" fmla="*/ 7 w 36"/>
                <a:gd name="T29" fmla="*/ 2 h 37"/>
                <a:gd name="T30" fmla="*/ 29 w 36"/>
                <a:gd name="T31" fmla="*/ 2 h 37"/>
                <a:gd name="T32" fmla="*/ 35 w 36"/>
                <a:gd name="T33" fmla="*/ 8 h 37"/>
                <a:gd name="T34" fmla="*/ 35 w 36"/>
                <a:gd name="T35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37">
                  <a:moveTo>
                    <a:pt x="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3" y="37"/>
                    <a:pt x="7" y="3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3" y="37"/>
                    <a:pt x="36" y="33"/>
                    <a:pt x="36" y="30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4"/>
                    <a:pt x="33" y="0"/>
                    <a:pt x="29" y="0"/>
                  </a:cubicBezTo>
                  <a:close/>
                  <a:moveTo>
                    <a:pt x="35" y="30"/>
                  </a:moveTo>
                  <a:cubicBezTo>
                    <a:pt x="35" y="33"/>
                    <a:pt x="32" y="35"/>
                    <a:pt x="29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4" y="35"/>
                    <a:pt x="2" y="33"/>
                    <a:pt x="2" y="30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4"/>
                    <a:pt x="4" y="2"/>
                    <a:pt x="7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2" y="2"/>
                    <a:pt x="35" y="4"/>
                    <a:pt x="35" y="8"/>
                  </a:cubicBezTo>
                  <a:lnTo>
                    <a:pt x="35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99">
              <a:extLst>
                <a:ext uri="{FF2B5EF4-FFF2-40B4-BE49-F238E27FC236}">
                  <a16:creationId xmlns:a16="http://schemas.microsoft.com/office/drawing/2014/main" id="{0520A4EF-8E70-454F-846C-E51F3C109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1863" y="2808288"/>
              <a:ext cx="111125" cy="106363"/>
            </a:xfrm>
            <a:custGeom>
              <a:avLst/>
              <a:gdLst>
                <a:gd name="T0" fmla="*/ 20 w 25"/>
                <a:gd name="T1" fmla="*/ 0 h 24"/>
                <a:gd name="T2" fmla="*/ 5 w 25"/>
                <a:gd name="T3" fmla="*/ 0 h 24"/>
                <a:gd name="T4" fmla="*/ 0 w 25"/>
                <a:gd name="T5" fmla="*/ 5 h 24"/>
                <a:gd name="T6" fmla="*/ 0 w 25"/>
                <a:gd name="T7" fmla="*/ 19 h 24"/>
                <a:gd name="T8" fmla="*/ 5 w 25"/>
                <a:gd name="T9" fmla="*/ 24 h 24"/>
                <a:gd name="T10" fmla="*/ 20 w 25"/>
                <a:gd name="T11" fmla="*/ 24 h 24"/>
                <a:gd name="T12" fmla="*/ 25 w 25"/>
                <a:gd name="T13" fmla="*/ 19 h 24"/>
                <a:gd name="T14" fmla="*/ 25 w 25"/>
                <a:gd name="T15" fmla="*/ 5 h 24"/>
                <a:gd name="T16" fmla="*/ 20 w 25"/>
                <a:gd name="T17" fmla="*/ 0 h 24"/>
                <a:gd name="T18" fmla="*/ 23 w 25"/>
                <a:gd name="T19" fmla="*/ 19 h 24"/>
                <a:gd name="T20" fmla="*/ 20 w 25"/>
                <a:gd name="T21" fmla="*/ 22 h 24"/>
                <a:gd name="T22" fmla="*/ 5 w 25"/>
                <a:gd name="T23" fmla="*/ 22 h 24"/>
                <a:gd name="T24" fmla="*/ 2 w 25"/>
                <a:gd name="T25" fmla="*/ 19 h 24"/>
                <a:gd name="T26" fmla="*/ 2 w 25"/>
                <a:gd name="T27" fmla="*/ 5 h 24"/>
                <a:gd name="T28" fmla="*/ 5 w 25"/>
                <a:gd name="T29" fmla="*/ 1 h 24"/>
                <a:gd name="T30" fmla="*/ 20 w 25"/>
                <a:gd name="T31" fmla="*/ 1 h 24"/>
                <a:gd name="T32" fmla="*/ 23 w 25"/>
                <a:gd name="T33" fmla="*/ 5 h 24"/>
                <a:gd name="T34" fmla="*/ 23 w 25"/>
                <a:gd name="T35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4">
                  <a:moveTo>
                    <a:pt x="2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2" y="24"/>
                    <a:pt x="5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2" y="24"/>
                    <a:pt x="25" y="22"/>
                    <a:pt x="25" y="19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2"/>
                    <a:pt x="22" y="0"/>
                    <a:pt x="20" y="0"/>
                  </a:cubicBezTo>
                  <a:close/>
                  <a:moveTo>
                    <a:pt x="23" y="19"/>
                  </a:moveTo>
                  <a:cubicBezTo>
                    <a:pt x="23" y="21"/>
                    <a:pt x="22" y="22"/>
                    <a:pt x="2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" y="22"/>
                    <a:pt x="2" y="21"/>
                    <a:pt x="2" y="19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3" y="1"/>
                    <a:pt x="5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2" y="1"/>
                    <a:pt x="23" y="3"/>
                    <a:pt x="23" y="5"/>
                  </a:cubicBezTo>
                  <a:lnTo>
                    <a:pt x="23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100">
              <a:extLst>
                <a:ext uri="{FF2B5EF4-FFF2-40B4-BE49-F238E27FC236}">
                  <a16:creationId xmlns:a16="http://schemas.microsoft.com/office/drawing/2014/main" id="{7DFDCA24-5616-4233-AAA0-59B51EB64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5525" y="3013075"/>
              <a:ext cx="74613" cy="74613"/>
            </a:xfrm>
            <a:custGeom>
              <a:avLst/>
              <a:gdLst>
                <a:gd name="T0" fmla="*/ 13 w 17"/>
                <a:gd name="T1" fmla="*/ 0 h 17"/>
                <a:gd name="T2" fmla="*/ 3 w 17"/>
                <a:gd name="T3" fmla="*/ 0 h 17"/>
                <a:gd name="T4" fmla="*/ 0 w 17"/>
                <a:gd name="T5" fmla="*/ 4 h 17"/>
                <a:gd name="T6" fmla="*/ 0 w 17"/>
                <a:gd name="T7" fmla="*/ 14 h 17"/>
                <a:gd name="T8" fmla="*/ 3 w 17"/>
                <a:gd name="T9" fmla="*/ 17 h 17"/>
                <a:gd name="T10" fmla="*/ 13 w 17"/>
                <a:gd name="T11" fmla="*/ 17 h 17"/>
                <a:gd name="T12" fmla="*/ 17 w 17"/>
                <a:gd name="T13" fmla="*/ 14 h 17"/>
                <a:gd name="T14" fmla="*/ 17 w 17"/>
                <a:gd name="T15" fmla="*/ 4 h 17"/>
                <a:gd name="T16" fmla="*/ 13 w 17"/>
                <a:gd name="T17" fmla="*/ 0 h 17"/>
                <a:gd name="T18" fmla="*/ 15 w 17"/>
                <a:gd name="T19" fmla="*/ 14 h 17"/>
                <a:gd name="T20" fmla="*/ 13 w 17"/>
                <a:gd name="T21" fmla="*/ 16 h 17"/>
                <a:gd name="T22" fmla="*/ 3 w 17"/>
                <a:gd name="T23" fmla="*/ 16 h 17"/>
                <a:gd name="T24" fmla="*/ 1 w 17"/>
                <a:gd name="T25" fmla="*/ 14 h 17"/>
                <a:gd name="T26" fmla="*/ 1 w 17"/>
                <a:gd name="T27" fmla="*/ 4 h 17"/>
                <a:gd name="T28" fmla="*/ 3 w 17"/>
                <a:gd name="T29" fmla="*/ 1 h 17"/>
                <a:gd name="T30" fmla="*/ 13 w 17"/>
                <a:gd name="T31" fmla="*/ 1 h 17"/>
                <a:gd name="T32" fmla="*/ 15 w 17"/>
                <a:gd name="T33" fmla="*/ 4 h 17"/>
                <a:gd name="T34" fmla="*/ 15 w 17"/>
                <a:gd name="T35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7">
                  <a:moveTo>
                    <a:pt x="1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1" y="17"/>
                    <a:pt x="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7"/>
                    <a:pt x="17" y="16"/>
                    <a:pt x="17" y="1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2"/>
                    <a:pt x="15" y="0"/>
                    <a:pt x="13" y="0"/>
                  </a:cubicBezTo>
                  <a:close/>
                  <a:moveTo>
                    <a:pt x="15" y="14"/>
                  </a:moveTo>
                  <a:cubicBezTo>
                    <a:pt x="15" y="15"/>
                    <a:pt x="14" y="16"/>
                    <a:pt x="1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1" y="15"/>
                    <a:pt x="1" y="1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5" y="2"/>
                    <a:pt x="15" y="4"/>
                  </a:cubicBezTo>
                  <a:lnTo>
                    <a:pt x="15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Oval 101">
              <a:extLst>
                <a:ext uri="{FF2B5EF4-FFF2-40B4-BE49-F238E27FC236}">
                  <a16:creationId xmlns:a16="http://schemas.microsoft.com/office/drawing/2014/main" id="{ED188E04-B13C-4A00-9646-DA9CBDBA9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3075" y="2892425"/>
              <a:ext cx="57150" cy="587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102">
              <a:extLst>
                <a:ext uri="{FF2B5EF4-FFF2-40B4-BE49-F238E27FC236}">
                  <a16:creationId xmlns:a16="http://schemas.microsoft.com/office/drawing/2014/main" id="{3CAEC8ED-E630-4DB0-ADAA-B035C08FE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3550" y="2884488"/>
              <a:ext cx="71438" cy="74613"/>
            </a:xfrm>
            <a:custGeom>
              <a:avLst/>
              <a:gdLst>
                <a:gd name="T0" fmla="*/ 8 w 16"/>
                <a:gd name="T1" fmla="*/ 0 h 17"/>
                <a:gd name="T2" fmla="*/ 0 w 16"/>
                <a:gd name="T3" fmla="*/ 9 h 17"/>
                <a:gd name="T4" fmla="*/ 8 w 16"/>
                <a:gd name="T5" fmla="*/ 17 h 17"/>
                <a:gd name="T6" fmla="*/ 16 w 16"/>
                <a:gd name="T7" fmla="*/ 9 h 17"/>
                <a:gd name="T8" fmla="*/ 8 w 16"/>
                <a:gd name="T9" fmla="*/ 0 h 17"/>
                <a:gd name="T10" fmla="*/ 8 w 16"/>
                <a:gd name="T11" fmla="*/ 13 h 17"/>
                <a:gd name="T12" fmla="*/ 4 w 16"/>
                <a:gd name="T13" fmla="*/ 9 h 17"/>
                <a:gd name="T14" fmla="*/ 8 w 16"/>
                <a:gd name="T15" fmla="*/ 4 h 17"/>
                <a:gd name="T16" fmla="*/ 13 w 16"/>
                <a:gd name="T17" fmla="*/ 9 h 17"/>
                <a:gd name="T18" fmla="*/ 8 w 16"/>
                <a:gd name="T1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7">
                  <a:moveTo>
                    <a:pt x="8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13" y="17"/>
                    <a:pt x="16" y="13"/>
                    <a:pt x="16" y="9"/>
                  </a:cubicBezTo>
                  <a:cubicBezTo>
                    <a:pt x="16" y="4"/>
                    <a:pt x="13" y="0"/>
                    <a:pt x="8" y="0"/>
                  </a:cubicBezTo>
                  <a:close/>
                  <a:moveTo>
                    <a:pt x="8" y="13"/>
                  </a:moveTo>
                  <a:cubicBezTo>
                    <a:pt x="6" y="13"/>
                    <a:pt x="4" y="11"/>
                    <a:pt x="4" y="9"/>
                  </a:cubicBezTo>
                  <a:cubicBezTo>
                    <a:pt x="4" y="6"/>
                    <a:pt x="6" y="4"/>
                    <a:pt x="8" y="4"/>
                  </a:cubicBezTo>
                  <a:cubicBezTo>
                    <a:pt x="11" y="4"/>
                    <a:pt x="13" y="6"/>
                    <a:pt x="13" y="9"/>
                  </a:cubicBezTo>
                  <a:cubicBezTo>
                    <a:pt x="13" y="11"/>
                    <a:pt x="11" y="13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Oval 103">
              <a:extLst>
                <a:ext uri="{FF2B5EF4-FFF2-40B4-BE49-F238E27FC236}">
                  <a16:creationId xmlns:a16="http://schemas.microsoft.com/office/drawing/2014/main" id="{82D1A2ED-A8A3-45FC-A347-60FF1D8FC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188" y="3119438"/>
              <a:ext cx="39688" cy="396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104">
              <a:extLst>
                <a:ext uri="{FF2B5EF4-FFF2-40B4-BE49-F238E27FC236}">
                  <a16:creationId xmlns:a16="http://schemas.microsoft.com/office/drawing/2014/main" id="{0F34FB6D-8FD0-4B92-8B93-54E0BE59F5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5663" y="3114675"/>
              <a:ext cx="53975" cy="49213"/>
            </a:xfrm>
            <a:custGeom>
              <a:avLst/>
              <a:gdLst>
                <a:gd name="T0" fmla="*/ 6 w 12"/>
                <a:gd name="T1" fmla="*/ 0 h 11"/>
                <a:gd name="T2" fmla="*/ 0 w 12"/>
                <a:gd name="T3" fmla="*/ 5 h 11"/>
                <a:gd name="T4" fmla="*/ 6 w 12"/>
                <a:gd name="T5" fmla="*/ 11 h 11"/>
                <a:gd name="T6" fmla="*/ 12 w 12"/>
                <a:gd name="T7" fmla="*/ 5 h 11"/>
                <a:gd name="T8" fmla="*/ 6 w 12"/>
                <a:gd name="T9" fmla="*/ 0 h 11"/>
                <a:gd name="T10" fmla="*/ 6 w 12"/>
                <a:gd name="T11" fmla="*/ 9 h 11"/>
                <a:gd name="T12" fmla="*/ 3 w 12"/>
                <a:gd name="T13" fmla="*/ 5 h 11"/>
                <a:gd name="T14" fmla="*/ 6 w 12"/>
                <a:gd name="T15" fmla="*/ 2 h 11"/>
                <a:gd name="T16" fmla="*/ 9 w 12"/>
                <a:gd name="T17" fmla="*/ 5 h 11"/>
                <a:gd name="T18" fmla="*/ 6 w 12"/>
                <a:gd name="T1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1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1"/>
                    <a:pt x="6" y="11"/>
                  </a:cubicBezTo>
                  <a:cubicBezTo>
                    <a:pt x="9" y="11"/>
                    <a:pt x="12" y="8"/>
                    <a:pt x="12" y="5"/>
                  </a:cubicBezTo>
                  <a:cubicBezTo>
                    <a:pt x="12" y="2"/>
                    <a:pt x="9" y="0"/>
                    <a:pt x="6" y="0"/>
                  </a:cubicBezTo>
                  <a:close/>
                  <a:moveTo>
                    <a:pt x="6" y="9"/>
                  </a:moveTo>
                  <a:cubicBezTo>
                    <a:pt x="4" y="9"/>
                    <a:pt x="3" y="7"/>
                    <a:pt x="3" y="5"/>
                  </a:cubicBezTo>
                  <a:cubicBezTo>
                    <a:pt x="3" y="3"/>
                    <a:pt x="4" y="2"/>
                    <a:pt x="6" y="2"/>
                  </a:cubicBezTo>
                  <a:cubicBezTo>
                    <a:pt x="8" y="2"/>
                    <a:pt x="9" y="3"/>
                    <a:pt x="9" y="5"/>
                  </a:cubicBezTo>
                  <a:cubicBezTo>
                    <a:pt x="9" y="7"/>
                    <a:pt x="8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105">
              <a:extLst>
                <a:ext uri="{FF2B5EF4-FFF2-40B4-BE49-F238E27FC236}">
                  <a16:creationId xmlns:a16="http://schemas.microsoft.com/office/drawing/2014/main" id="{DFFC00D5-2211-4A38-9D88-587453B73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100" y="2166938"/>
              <a:ext cx="944563" cy="868363"/>
            </a:xfrm>
            <a:custGeom>
              <a:avLst/>
              <a:gdLst>
                <a:gd name="T0" fmla="*/ 161 w 212"/>
                <a:gd name="T1" fmla="*/ 190 h 196"/>
                <a:gd name="T2" fmla="*/ 161 w 212"/>
                <a:gd name="T3" fmla="*/ 60 h 196"/>
                <a:gd name="T4" fmla="*/ 164 w 212"/>
                <a:gd name="T5" fmla="*/ 57 h 196"/>
                <a:gd name="T6" fmla="*/ 194 w 212"/>
                <a:gd name="T7" fmla="*/ 57 h 196"/>
                <a:gd name="T8" fmla="*/ 204 w 212"/>
                <a:gd name="T9" fmla="*/ 47 h 196"/>
                <a:gd name="T10" fmla="*/ 204 w 212"/>
                <a:gd name="T11" fmla="*/ 10 h 196"/>
                <a:gd name="T12" fmla="*/ 194 w 212"/>
                <a:gd name="T13" fmla="*/ 0 h 196"/>
                <a:gd name="T14" fmla="*/ 124 w 212"/>
                <a:gd name="T15" fmla="*/ 0 h 196"/>
                <a:gd name="T16" fmla="*/ 114 w 212"/>
                <a:gd name="T17" fmla="*/ 10 h 196"/>
                <a:gd name="T18" fmla="*/ 114 w 212"/>
                <a:gd name="T19" fmla="*/ 117 h 196"/>
                <a:gd name="T20" fmla="*/ 110 w 212"/>
                <a:gd name="T21" fmla="*/ 121 h 196"/>
                <a:gd name="T22" fmla="*/ 64 w 212"/>
                <a:gd name="T23" fmla="*/ 121 h 196"/>
                <a:gd name="T24" fmla="*/ 61 w 212"/>
                <a:gd name="T25" fmla="*/ 117 h 196"/>
                <a:gd name="T26" fmla="*/ 61 w 212"/>
                <a:gd name="T27" fmla="*/ 79 h 196"/>
                <a:gd name="T28" fmla="*/ 51 w 212"/>
                <a:gd name="T29" fmla="*/ 69 h 196"/>
                <a:gd name="T30" fmla="*/ 0 w 212"/>
                <a:gd name="T31" fmla="*/ 69 h 196"/>
                <a:gd name="T32" fmla="*/ 0 w 212"/>
                <a:gd name="T33" fmla="*/ 71 h 196"/>
                <a:gd name="T34" fmla="*/ 51 w 212"/>
                <a:gd name="T35" fmla="*/ 71 h 196"/>
                <a:gd name="T36" fmla="*/ 59 w 212"/>
                <a:gd name="T37" fmla="*/ 79 h 196"/>
                <a:gd name="T38" fmla="*/ 59 w 212"/>
                <a:gd name="T39" fmla="*/ 117 h 196"/>
                <a:gd name="T40" fmla="*/ 64 w 212"/>
                <a:gd name="T41" fmla="*/ 123 h 196"/>
                <a:gd name="T42" fmla="*/ 110 w 212"/>
                <a:gd name="T43" fmla="*/ 123 h 196"/>
                <a:gd name="T44" fmla="*/ 116 w 212"/>
                <a:gd name="T45" fmla="*/ 117 h 196"/>
                <a:gd name="T46" fmla="*/ 116 w 212"/>
                <a:gd name="T47" fmla="*/ 10 h 196"/>
                <a:gd name="T48" fmla="*/ 124 w 212"/>
                <a:gd name="T49" fmla="*/ 2 h 196"/>
                <a:gd name="T50" fmla="*/ 194 w 212"/>
                <a:gd name="T51" fmla="*/ 2 h 196"/>
                <a:gd name="T52" fmla="*/ 202 w 212"/>
                <a:gd name="T53" fmla="*/ 10 h 196"/>
                <a:gd name="T54" fmla="*/ 202 w 212"/>
                <a:gd name="T55" fmla="*/ 47 h 196"/>
                <a:gd name="T56" fmla="*/ 194 w 212"/>
                <a:gd name="T57" fmla="*/ 55 h 196"/>
                <a:gd name="T58" fmla="*/ 164 w 212"/>
                <a:gd name="T59" fmla="*/ 55 h 196"/>
                <a:gd name="T60" fmla="*/ 159 w 212"/>
                <a:gd name="T61" fmla="*/ 60 h 196"/>
                <a:gd name="T62" fmla="*/ 159 w 212"/>
                <a:gd name="T63" fmla="*/ 190 h 196"/>
                <a:gd name="T64" fmla="*/ 164 w 212"/>
                <a:gd name="T65" fmla="*/ 196 h 196"/>
                <a:gd name="T66" fmla="*/ 212 w 212"/>
                <a:gd name="T67" fmla="*/ 196 h 196"/>
                <a:gd name="T68" fmla="*/ 212 w 212"/>
                <a:gd name="T69" fmla="*/ 194 h 196"/>
                <a:gd name="T70" fmla="*/ 164 w 212"/>
                <a:gd name="T71" fmla="*/ 194 h 196"/>
                <a:gd name="T72" fmla="*/ 161 w 212"/>
                <a:gd name="T73" fmla="*/ 19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2" h="196">
                  <a:moveTo>
                    <a:pt x="161" y="190"/>
                  </a:moveTo>
                  <a:cubicBezTo>
                    <a:pt x="161" y="60"/>
                    <a:pt x="161" y="60"/>
                    <a:pt x="161" y="60"/>
                  </a:cubicBezTo>
                  <a:cubicBezTo>
                    <a:pt x="161" y="58"/>
                    <a:pt x="162" y="57"/>
                    <a:pt x="164" y="57"/>
                  </a:cubicBezTo>
                  <a:cubicBezTo>
                    <a:pt x="194" y="57"/>
                    <a:pt x="194" y="57"/>
                    <a:pt x="194" y="57"/>
                  </a:cubicBezTo>
                  <a:cubicBezTo>
                    <a:pt x="199" y="57"/>
                    <a:pt x="204" y="52"/>
                    <a:pt x="204" y="47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5"/>
                    <a:pt x="199" y="0"/>
                    <a:pt x="194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8" y="0"/>
                    <a:pt x="114" y="5"/>
                    <a:pt x="114" y="10"/>
                  </a:cubicBezTo>
                  <a:cubicBezTo>
                    <a:pt x="114" y="117"/>
                    <a:pt x="114" y="117"/>
                    <a:pt x="114" y="117"/>
                  </a:cubicBezTo>
                  <a:cubicBezTo>
                    <a:pt x="114" y="119"/>
                    <a:pt x="112" y="121"/>
                    <a:pt x="110" y="121"/>
                  </a:cubicBezTo>
                  <a:cubicBezTo>
                    <a:pt x="64" y="121"/>
                    <a:pt x="64" y="121"/>
                    <a:pt x="64" y="121"/>
                  </a:cubicBezTo>
                  <a:cubicBezTo>
                    <a:pt x="62" y="121"/>
                    <a:pt x="61" y="119"/>
                    <a:pt x="61" y="117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1" y="74"/>
                    <a:pt x="56" y="69"/>
                    <a:pt x="51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55" y="71"/>
                    <a:pt x="59" y="75"/>
                    <a:pt x="59" y="79"/>
                  </a:cubicBezTo>
                  <a:cubicBezTo>
                    <a:pt x="59" y="117"/>
                    <a:pt x="59" y="117"/>
                    <a:pt x="59" y="117"/>
                  </a:cubicBezTo>
                  <a:cubicBezTo>
                    <a:pt x="59" y="120"/>
                    <a:pt x="61" y="123"/>
                    <a:pt x="64" y="123"/>
                  </a:cubicBezTo>
                  <a:cubicBezTo>
                    <a:pt x="110" y="123"/>
                    <a:pt x="110" y="123"/>
                    <a:pt x="110" y="123"/>
                  </a:cubicBezTo>
                  <a:cubicBezTo>
                    <a:pt x="113" y="123"/>
                    <a:pt x="116" y="120"/>
                    <a:pt x="116" y="117"/>
                  </a:cubicBezTo>
                  <a:cubicBezTo>
                    <a:pt x="116" y="10"/>
                    <a:pt x="116" y="10"/>
                    <a:pt x="116" y="10"/>
                  </a:cubicBezTo>
                  <a:cubicBezTo>
                    <a:pt x="116" y="6"/>
                    <a:pt x="119" y="2"/>
                    <a:pt x="124" y="2"/>
                  </a:cubicBezTo>
                  <a:cubicBezTo>
                    <a:pt x="194" y="2"/>
                    <a:pt x="194" y="2"/>
                    <a:pt x="194" y="2"/>
                  </a:cubicBezTo>
                  <a:cubicBezTo>
                    <a:pt x="198" y="2"/>
                    <a:pt x="202" y="6"/>
                    <a:pt x="202" y="10"/>
                  </a:cubicBezTo>
                  <a:cubicBezTo>
                    <a:pt x="202" y="47"/>
                    <a:pt x="202" y="47"/>
                    <a:pt x="202" y="47"/>
                  </a:cubicBezTo>
                  <a:cubicBezTo>
                    <a:pt x="202" y="51"/>
                    <a:pt x="198" y="55"/>
                    <a:pt x="194" y="55"/>
                  </a:cubicBezTo>
                  <a:cubicBezTo>
                    <a:pt x="164" y="55"/>
                    <a:pt x="164" y="55"/>
                    <a:pt x="164" y="55"/>
                  </a:cubicBezTo>
                  <a:cubicBezTo>
                    <a:pt x="161" y="55"/>
                    <a:pt x="159" y="57"/>
                    <a:pt x="159" y="60"/>
                  </a:cubicBezTo>
                  <a:cubicBezTo>
                    <a:pt x="159" y="190"/>
                    <a:pt x="159" y="190"/>
                    <a:pt x="159" y="190"/>
                  </a:cubicBezTo>
                  <a:cubicBezTo>
                    <a:pt x="159" y="193"/>
                    <a:pt x="161" y="196"/>
                    <a:pt x="164" y="196"/>
                  </a:cubicBezTo>
                  <a:cubicBezTo>
                    <a:pt x="212" y="196"/>
                    <a:pt x="212" y="196"/>
                    <a:pt x="212" y="196"/>
                  </a:cubicBezTo>
                  <a:cubicBezTo>
                    <a:pt x="212" y="194"/>
                    <a:pt x="212" y="194"/>
                    <a:pt x="212" y="194"/>
                  </a:cubicBezTo>
                  <a:cubicBezTo>
                    <a:pt x="164" y="194"/>
                    <a:pt x="164" y="194"/>
                    <a:pt x="164" y="194"/>
                  </a:cubicBezTo>
                  <a:cubicBezTo>
                    <a:pt x="162" y="194"/>
                    <a:pt x="161" y="192"/>
                    <a:pt x="161" y="19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106">
              <a:extLst>
                <a:ext uri="{FF2B5EF4-FFF2-40B4-BE49-F238E27FC236}">
                  <a16:creationId xmlns:a16="http://schemas.microsoft.com/office/drawing/2014/main" id="{ED7FF967-39EA-4558-BFAE-76E118FCB3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8225" y="2503488"/>
              <a:ext cx="254000" cy="252413"/>
            </a:xfrm>
            <a:custGeom>
              <a:avLst/>
              <a:gdLst>
                <a:gd name="T0" fmla="*/ 46 w 57"/>
                <a:gd name="T1" fmla="*/ 0 h 57"/>
                <a:gd name="T2" fmla="*/ 11 w 57"/>
                <a:gd name="T3" fmla="*/ 0 h 57"/>
                <a:gd name="T4" fmla="*/ 0 w 57"/>
                <a:gd name="T5" fmla="*/ 11 h 57"/>
                <a:gd name="T6" fmla="*/ 0 w 57"/>
                <a:gd name="T7" fmla="*/ 46 h 57"/>
                <a:gd name="T8" fmla="*/ 11 w 57"/>
                <a:gd name="T9" fmla="*/ 57 h 57"/>
                <a:gd name="T10" fmla="*/ 46 w 57"/>
                <a:gd name="T11" fmla="*/ 57 h 57"/>
                <a:gd name="T12" fmla="*/ 57 w 57"/>
                <a:gd name="T13" fmla="*/ 46 h 57"/>
                <a:gd name="T14" fmla="*/ 57 w 57"/>
                <a:gd name="T15" fmla="*/ 11 h 57"/>
                <a:gd name="T16" fmla="*/ 46 w 57"/>
                <a:gd name="T17" fmla="*/ 0 h 57"/>
                <a:gd name="T18" fmla="*/ 55 w 57"/>
                <a:gd name="T19" fmla="*/ 46 h 57"/>
                <a:gd name="T20" fmla="*/ 46 w 57"/>
                <a:gd name="T21" fmla="*/ 55 h 57"/>
                <a:gd name="T22" fmla="*/ 11 w 57"/>
                <a:gd name="T23" fmla="*/ 55 h 57"/>
                <a:gd name="T24" fmla="*/ 2 w 57"/>
                <a:gd name="T25" fmla="*/ 46 h 57"/>
                <a:gd name="T26" fmla="*/ 2 w 57"/>
                <a:gd name="T27" fmla="*/ 11 h 57"/>
                <a:gd name="T28" fmla="*/ 11 w 57"/>
                <a:gd name="T29" fmla="*/ 2 h 57"/>
                <a:gd name="T30" fmla="*/ 46 w 57"/>
                <a:gd name="T31" fmla="*/ 2 h 57"/>
                <a:gd name="T32" fmla="*/ 55 w 57"/>
                <a:gd name="T33" fmla="*/ 11 h 57"/>
                <a:gd name="T34" fmla="*/ 55 w 57"/>
                <a:gd name="T35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" h="57">
                  <a:moveTo>
                    <a:pt x="46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2"/>
                    <a:pt x="5" y="57"/>
                    <a:pt x="11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2" y="57"/>
                    <a:pt x="57" y="52"/>
                    <a:pt x="57" y="46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5"/>
                    <a:pt x="52" y="0"/>
                    <a:pt x="46" y="0"/>
                  </a:cubicBezTo>
                  <a:close/>
                  <a:moveTo>
                    <a:pt x="55" y="46"/>
                  </a:moveTo>
                  <a:cubicBezTo>
                    <a:pt x="55" y="51"/>
                    <a:pt x="51" y="55"/>
                    <a:pt x="46" y="55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6" y="55"/>
                    <a:pt x="2" y="51"/>
                    <a:pt x="2" y="46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6"/>
                    <a:pt x="6" y="2"/>
                    <a:pt x="11" y="2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51" y="2"/>
                    <a:pt x="55" y="6"/>
                    <a:pt x="55" y="11"/>
                  </a:cubicBezTo>
                  <a:lnTo>
                    <a:pt x="55" y="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Oval 107">
              <a:extLst>
                <a:ext uri="{FF2B5EF4-FFF2-40B4-BE49-F238E27FC236}">
                  <a16:creationId xmlns:a16="http://schemas.microsoft.com/office/drawing/2014/main" id="{522A047B-84D9-4592-97C3-15842F2825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4250" y="2392363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108">
              <a:extLst>
                <a:ext uri="{FF2B5EF4-FFF2-40B4-BE49-F238E27FC236}">
                  <a16:creationId xmlns:a16="http://schemas.microsoft.com/office/drawing/2014/main" id="{FB64D42B-82CF-4E34-A7CF-4443679FC8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9488" y="2387600"/>
              <a:ext cx="53975" cy="5397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9 h 12"/>
                <a:gd name="T12" fmla="*/ 3 w 12"/>
                <a:gd name="T13" fmla="*/ 6 h 12"/>
                <a:gd name="T14" fmla="*/ 6 w 12"/>
                <a:gd name="T15" fmla="*/ 2 h 12"/>
                <a:gd name="T16" fmla="*/ 10 w 12"/>
                <a:gd name="T17" fmla="*/ 6 h 12"/>
                <a:gd name="T18" fmla="*/ 6 w 12"/>
                <a:gd name="T1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10" y="12"/>
                    <a:pt x="12" y="9"/>
                    <a:pt x="12" y="6"/>
                  </a:cubicBezTo>
                  <a:cubicBezTo>
                    <a:pt x="12" y="3"/>
                    <a:pt x="10" y="0"/>
                    <a:pt x="6" y="0"/>
                  </a:cubicBezTo>
                  <a:close/>
                  <a:moveTo>
                    <a:pt x="6" y="9"/>
                  </a:moveTo>
                  <a:cubicBezTo>
                    <a:pt x="4" y="9"/>
                    <a:pt x="3" y="8"/>
                    <a:pt x="3" y="6"/>
                  </a:cubicBezTo>
                  <a:cubicBezTo>
                    <a:pt x="3" y="4"/>
                    <a:pt x="4" y="2"/>
                    <a:pt x="6" y="2"/>
                  </a:cubicBezTo>
                  <a:cubicBezTo>
                    <a:pt x="8" y="2"/>
                    <a:pt x="10" y="4"/>
                    <a:pt x="10" y="6"/>
                  </a:cubicBezTo>
                  <a:cubicBezTo>
                    <a:pt x="10" y="8"/>
                    <a:pt x="8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109">
              <a:extLst>
                <a:ext uri="{FF2B5EF4-FFF2-40B4-BE49-F238E27FC236}">
                  <a16:creationId xmlns:a16="http://schemas.microsoft.com/office/drawing/2014/main" id="{A95F86EA-1B2D-4928-B08E-147CFD9C34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8925" y="2609850"/>
              <a:ext cx="273050" cy="269875"/>
            </a:xfrm>
            <a:custGeom>
              <a:avLst/>
              <a:gdLst>
                <a:gd name="T0" fmla="*/ 49 w 61"/>
                <a:gd name="T1" fmla="*/ 0 h 61"/>
                <a:gd name="T2" fmla="*/ 11 w 61"/>
                <a:gd name="T3" fmla="*/ 0 h 61"/>
                <a:gd name="T4" fmla="*/ 0 w 61"/>
                <a:gd name="T5" fmla="*/ 11 h 61"/>
                <a:gd name="T6" fmla="*/ 0 w 61"/>
                <a:gd name="T7" fmla="*/ 50 h 61"/>
                <a:gd name="T8" fmla="*/ 11 w 61"/>
                <a:gd name="T9" fmla="*/ 61 h 61"/>
                <a:gd name="T10" fmla="*/ 49 w 61"/>
                <a:gd name="T11" fmla="*/ 61 h 61"/>
                <a:gd name="T12" fmla="*/ 61 w 61"/>
                <a:gd name="T13" fmla="*/ 50 h 61"/>
                <a:gd name="T14" fmla="*/ 61 w 61"/>
                <a:gd name="T15" fmla="*/ 11 h 61"/>
                <a:gd name="T16" fmla="*/ 49 w 61"/>
                <a:gd name="T17" fmla="*/ 0 h 61"/>
                <a:gd name="T18" fmla="*/ 59 w 61"/>
                <a:gd name="T19" fmla="*/ 50 h 61"/>
                <a:gd name="T20" fmla="*/ 49 w 61"/>
                <a:gd name="T21" fmla="*/ 60 h 61"/>
                <a:gd name="T22" fmla="*/ 11 w 61"/>
                <a:gd name="T23" fmla="*/ 60 h 61"/>
                <a:gd name="T24" fmla="*/ 1 w 61"/>
                <a:gd name="T25" fmla="*/ 50 h 61"/>
                <a:gd name="T26" fmla="*/ 1 w 61"/>
                <a:gd name="T27" fmla="*/ 11 h 61"/>
                <a:gd name="T28" fmla="*/ 11 w 61"/>
                <a:gd name="T29" fmla="*/ 1 h 61"/>
                <a:gd name="T30" fmla="*/ 49 w 61"/>
                <a:gd name="T31" fmla="*/ 1 h 61"/>
                <a:gd name="T32" fmla="*/ 59 w 61"/>
                <a:gd name="T33" fmla="*/ 11 h 61"/>
                <a:gd name="T34" fmla="*/ 59 w 61"/>
                <a:gd name="T35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" h="61">
                  <a:moveTo>
                    <a:pt x="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6"/>
                    <a:pt x="5" y="61"/>
                    <a:pt x="11" y="61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56" y="61"/>
                    <a:pt x="61" y="56"/>
                    <a:pt x="61" y="50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1" y="5"/>
                    <a:pt x="56" y="0"/>
                    <a:pt x="49" y="0"/>
                  </a:cubicBezTo>
                  <a:close/>
                  <a:moveTo>
                    <a:pt x="59" y="50"/>
                  </a:moveTo>
                  <a:cubicBezTo>
                    <a:pt x="59" y="55"/>
                    <a:pt x="55" y="60"/>
                    <a:pt x="49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5" y="60"/>
                    <a:pt x="1" y="55"/>
                    <a:pt x="1" y="5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6"/>
                    <a:pt x="5" y="1"/>
                    <a:pt x="11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55" y="1"/>
                    <a:pt x="59" y="6"/>
                    <a:pt x="59" y="11"/>
                  </a:cubicBezTo>
                  <a:lnTo>
                    <a:pt x="59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Oval 110">
              <a:extLst>
                <a:ext uri="{FF2B5EF4-FFF2-40B4-BE49-F238E27FC236}">
                  <a16:creationId xmlns:a16="http://schemas.microsoft.com/office/drawing/2014/main" id="{19184D50-B0F9-488D-86E1-5D5348555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113" y="2449513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Oval 111">
              <a:extLst>
                <a:ext uri="{FF2B5EF4-FFF2-40B4-BE49-F238E27FC236}">
                  <a16:creationId xmlns:a16="http://schemas.microsoft.com/office/drawing/2014/main" id="{B41BFDCF-AFA3-4C47-94DA-A50EF2B78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0988" y="2711450"/>
              <a:ext cx="61913" cy="666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112">
              <a:extLst>
                <a:ext uri="{FF2B5EF4-FFF2-40B4-BE49-F238E27FC236}">
                  <a16:creationId xmlns:a16="http://schemas.microsoft.com/office/drawing/2014/main" id="{607FCD7D-6161-4296-98C1-4AF9BD9ED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2738" y="2555875"/>
              <a:ext cx="1835150" cy="195263"/>
            </a:xfrm>
            <a:custGeom>
              <a:avLst/>
              <a:gdLst>
                <a:gd name="T0" fmla="*/ 217 w 412"/>
                <a:gd name="T1" fmla="*/ 10 h 44"/>
                <a:gd name="T2" fmla="*/ 217 w 412"/>
                <a:gd name="T3" fmla="*/ 24 h 44"/>
                <a:gd name="T4" fmla="*/ 201 w 412"/>
                <a:gd name="T5" fmla="*/ 41 h 44"/>
                <a:gd name="T6" fmla="*/ 0 w 412"/>
                <a:gd name="T7" fmla="*/ 41 h 44"/>
                <a:gd name="T8" fmla="*/ 0 w 412"/>
                <a:gd name="T9" fmla="*/ 44 h 44"/>
                <a:gd name="T10" fmla="*/ 201 w 412"/>
                <a:gd name="T11" fmla="*/ 44 h 44"/>
                <a:gd name="T12" fmla="*/ 220 w 412"/>
                <a:gd name="T13" fmla="*/ 24 h 44"/>
                <a:gd name="T14" fmla="*/ 220 w 412"/>
                <a:gd name="T15" fmla="*/ 10 h 44"/>
                <a:gd name="T16" fmla="*/ 228 w 412"/>
                <a:gd name="T17" fmla="*/ 2 h 44"/>
                <a:gd name="T18" fmla="*/ 412 w 412"/>
                <a:gd name="T19" fmla="*/ 2 h 44"/>
                <a:gd name="T20" fmla="*/ 412 w 412"/>
                <a:gd name="T21" fmla="*/ 0 h 44"/>
                <a:gd name="T22" fmla="*/ 228 w 412"/>
                <a:gd name="T23" fmla="*/ 0 h 44"/>
                <a:gd name="T24" fmla="*/ 217 w 412"/>
                <a:gd name="T25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2" h="44">
                  <a:moveTo>
                    <a:pt x="217" y="10"/>
                  </a:moveTo>
                  <a:cubicBezTo>
                    <a:pt x="217" y="24"/>
                    <a:pt x="217" y="24"/>
                    <a:pt x="217" y="24"/>
                  </a:cubicBezTo>
                  <a:cubicBezTo>
                    <a:pt x="217" y="33"/>
                    <a:pt x="210" y="41"/>
                    <a:pt x="201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01" y="44"/>
                    <a:pt x="201" y="44"/>
                    <a:pt x="201" y="44"/>
                  </a:cubicBezTo>
                  <a:cubicBezTo>
                    <a:pt x="212" y="44"/>
                    <a:pt x="220" y="35"/>
                    <a:pt x="220" y="24"/>
                  </a:cubicBezTo>
                  <a:cubicBezTo>
                    <a:pt x="220" y="10"/>
                    <a:pt x="220" y="10"/>
                    <a:pt x="220" y="10"/>
                  </a:cubicBezTo>
                  <a:cubicBezTo>
                    <a:pt x="220" y="6"/>
                    <a:pt x="224" y="2"/>
                    <a:pt x="228" y="2"/>
                  </a:cubicBezTo>
                  <a:cubicBezTo>
                    <a:pt x="412" y="2"/>
                    <a:pt x="412" y="2"/>
                    <a:pt x="412" y="2"/>
                  </a:cubicBezTo>
                  <a:cubicBezTo>
                    <a:pt x="412" y="0"/>
                    <a:pt x="412" y="0"/>
                    <a:pt x="412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2" y="0"/>
                    <a:pt x="217" y="4"/>
                    <a:pt x="217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Oval 113">
              <a:extLst>
                <a:ext uri="{FF2B5EF4-FFF2-40B4-BE49-F238E27FC236}">
                  <a16:creationId xmlns:a16="http://schemas.microsoft.com/office/drawing/2014/main" id="{DEE46BD7-E59D-4E92-B648-7217E1B0F5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488" y="1701800"/>
              <a:ext cx="41275" cy="396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Oval 114">
              <a:extLst>
                <a:ext uri="{FF2B5EF4-FFF2-40B4-BE49-F238E27FC236}">
                  <a16:creationId xmlns:a16="http://schemas.microsoft.com/office/drawing/2014/main" id="{B1AF3AC4-B6A7-4E1D-9E1E-3E0A6B084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0113" y="3898900"/>
              <a:ext cx="53975" cy="523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115">
              <a:extLst>
                <a:ext uri="{FF2B5EF4-FFF2-40B4-BE49-F238E27FC236}">
                  <a16:creationId xmlns:a16="http://schemas.microsoft.com/office/drawing/2014/main" id="{09C52114-5F71-4605-ACD8-F8CE4F1C4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475" y="1719263"/>
              <a:ext cx="508000" cy="2206625"/>
            </a:xfrm>
            <a:custGeom>
              <a:avLst/>
              <a:gdLst>
                <a:gd name="T0" fmla="*/ 112 w 114"/>
                <a:gd name="T1" fmla="*/ 125 h 498"/>
                <a:gd name="T2" fmla="*/ 103 w 114"/>
                <a:gd name="T3" fmla="*/ 134 h 498"/>
                <a:gd name="T4" fmla="*/ 100 w 114"/>
                <a:gd name="T5" fmla="*/ 134 h 498"/>
                <a:gd name="T6" fmla="*/ 79 w 114"/>
                <a:gd name="T7" fmla="*/ 154 h 498"/>
                <a:gd name="T8" fmla="*/ 79 w 114"/>
                <a:gd name="T9" fmla="*/ 312 h 498"/>
                <a:gd name="T10" fmla="*/ 71 w 114"/>
                <a:gd name="T11" fmla="*/ 320 h 498"/>
                <a:gd name="T12" fmla="*/ 19 w 114"/>
                <a:gd name="T13" fmla="*/ 321 h 498"/>
                <a:gd name="T14" fmla="*/ 0 w 114"/>
                <a:gd name="T15" fmla="*/ 340 h 498"/>
                <a:gd name="T16" fmla="*/ 0 w 114"/>
                <a:gd name="T17" fmla="*/ 373 h 498"/>
                <a:gd name="T18" fmla="*/ 19 w 114"/>
                <a:gd name="T19" fmla="*/ 392 h 498"/>
                <a:gd name="T20" fmla="*/ 30 w 114"/>
                <a:gd name="T21" fmla="*/ 392 h 498"/>
                <a:gd name="T22" fmla="*/ 38 w 114"/>
                <a:gd name="T23" fmla="*/ 400 h 498"/>
                <a:gd name="T24" fmla="*/ 38 w 114"/>
                <a:gd name="T25" fmla="*/ 498 h 498"/>
                <a:gd name="T26" fmla="*/ 40 w 114"/>
                <a:gd name="T27" fmla="*/ 498 h 498"/>
                <a:gd name="T28" fmla="*/ 40 w 114"/>
                <a:gd name="T29" fmla="*/ 400 h 498"/>
                <a:gd name="T30" fmla="*/ 30 w 114"/>
                <a:gd name="T31" fmla="*/ 390 h 498"/>
                <a:gd name="T32" fmla="*/ 19 w 114"/>
                <a:gd name="T33" fmla="*/ 390 h 498"/>
                <a:gd name="T34" fmla="*/ 2 w 114"/>
                <a:gd name="T35" fmla="*/ 373 h 498"/>
                <a:gd name="T36" fmla="*/ 2 w 114"/>
                <a:gd name="T37" fmla="*/ 340 h 498"/>
                <a:gd name="T38" fmla="*/ 19 w 114"/>
                <a:gd name="T39" fmla="*/ 323 h 498"/>
                <a:gd name="T40" fmla="*/ 71 w 114"/>
                <a:gd name="T41" fmla="*/ 322 h 498"/>
                <a:gd name="T42" fmla="*/ 81 w 114"/>
                <a:gd name="T43" fmla="*/ 312 h 498"/>
                <a:gd name="T44" fmla="*/ 81 w 114"/>
                <a:gd name="T45" fmla="*/ 154 h 498"/>
                <a:gd name="T46" fmla="*/ 100 w 114"/>
                <a:gd name="T47" fmla="*/ 136 h 498"/>
                <a:gd name="T48" fmla="*/ 103 w 114"/>
                <a:gd name="T49" fmla="*/ 136 h 498"/>
                <a:gd name="T50" fmla="*/ 114 w 114"/>
                <a:gd name="T51" fmla="*/ 125 h 498"/>
                <a:gd name="T52" fmla="*/ 114 w 114"/>
                <a:gd name="T53" fmla="*/ 0 h 498"/>
                <a:gd name="T54" fmla="*/ 112 w 114"/>
                <a:gd name="T55" fmla="*/ 0 h 498"/>
                <a:gd name="T56" fmla="*/ 112 w 114"/>
                <a:gd name="T57" fmla="*/ 125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4" h="498">
                  <a:moveTo>
                    <a:pt x="112" y="125"/>
                  </a:moveTo>
                  <a:cubicBezTo>
                    <a:pt x="112" y="130"/>
                    <a:pt x="108" y="134"/>
                    <a:pt x="103" y="134"/>
                  </a:cubicBezTo>
                  <a:cubicBezTo>
                    <a:pt x="100" y="134"/>
                    <a:pt x="100" y="134"/>
                    <a:pt x="100" y="134"/>
                  </a:cubicBezTo>
                  <a:cubicBezTo>
                    <a:pt x="89" y="134"/>
                    <a:pt x="79" y="143"/>
                    <a:pt x="79" y="154"/>
                  </a:cubicBezTo>
                  <a:cubicBezTo>
                    <a:pt x="79" y="312"/>
                    <a:pt x="79" y="312"/>
                    <a:pt x="79" y="312"/>
                  </a:cubicBezTo>
                  <a:cubicBezTo>
                    <a:pt x="79" y="316"/>
                    <a:pt x="76" y="320"/>
                    <a:pt x="71" y="320"/>
                  </a:cubicBezTo>
                  <a:cubicBezTo>
                    <a:pt x="19" y="321"/>
                    <a:pt x="19" y="321"/>
                    <a:pt x="19" y="321"/>
                  </a:cubicBezTo>
                  <a:cubicBezTo>
                    <a:pt x="8" y="321"/>
                    <a:pt x="0" y="329"/>
                    <a:pt x="0" y="340"/>
                  </a:cubicBezTo>
                  <a:cubicBezTo>
                    <a:pt x="0" y="373"/>
                    <a:pt x="0" y="373"/>
                    <a:pt x="0" y="373"/>
                  </a:cubicBezTo>
                  <a:cubicBezTo>
                    <a:pt x="0" y="384"/>
                    <a:pt x="8" y="392"/>
                    <a:pt x="19" y="392"/>
                  </a:cubicBezTo>
                  <a:cubicBezTo>
                    <a:pt x="30" y="392"/>
                    <a:pt x="30" y="392"/>
                    <a:pt x="30" y="392"/>
                  </a:cubicBezTo>
                  <a:cubicBezTo>
                    <a:pt x="35" y="392"/>
                    <a:pt x="38" y="396"/>
                    <a:pt x="38" y="400"/>
                  </a:cubicBezTo>
                  <a:cubicBezTo>
                    <a:pt x="38" y="498"/>
                    <a:pt x="38" y="498"/>
                    <a:pt x="38" y="498"/>
                  </a:cubicBezTo>
                  <a:cubicBezTo>
                    <a:pt x="40" y="498"/>
                    <a:pt x="40" y="498"/>
                    <a:pt x="40" y="498"/>
                  </a:cubicBezTo>
                  <a:cubicBezTo>
                    <a:pt x="40" y="400"/>
                    <a:pt x="40" y="400"/>
                    <a:pt x="40" y="400"/>
                  </a:cubicBezTo>
                  <a:cubicBezTo>
                    <a:pt x="40" y="395"/>
                    <a:pt x="36" y="390"/>
                    <a:pt x="30" y="390"/>
                  </a:cubicBezTo>
                  <a:cubicBezTo>
                    <a:pt x="19" y="390"/>
                    <a:pt x="19" y="390"/>
                    <a:pt x="19" y="390"/>
                  </a:cubicBezTo>
                  <a:cubicBezTo>
                    <a:pt x="9" y="390"/>
                    <a:pt x="2" y="383"/>
                    <a:pt x="2" y="373"/>
                  </a:cubicBezTo>
                  <a:cubicBezTo>
                    <a:pt x="2" y="340"/>
                    <a:pt x="2" y="340"/>
                    <a:pt x="2" y="340"/>
                  </a:cubicBezTo>
                  <a:cubicBezTo>
                    <a:pt x="2" y="330"/>
                    <a:pt x="9" y="323"/>
                    <a:pt x="19" y="323"/>
                  </a:cubicBezTo>
                  <a:cubicBezTo>
                    <a:pt x="71" y="322"/>
                    <a:pt x="71" y="322"/>
                    <a:pt x="71" y="322"/>
                  </a:cubicBezTo>
                  <a:cubicBezTo>
                    <a:pt x="77" y="322"/>
                    <a:pt x="81" y="318"/>
                    <a:pt x="81" y="312"/>
                  </a:cubicBezTo>
                  <a:cubicBezTo>
                    <a:pt x="81" y="154"/>
                    <a:pt x="81" y="154"/>
                    <a:pt x="81" y="154"/>
                  </a:cubicBezTo>
                  <a:cubicBezTo>
                    <a:pt x="81" y="144"/>
                    <a:pt x="90" y="136"/>
                    <a:pt x="100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9" y="136"/>
                    <a:pt x="114" y="131"/>
                    <a:pt x="114" y="125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2" y="0"/>
                    <a:pt x="112" y="0"/>
                    <a:pt x="112" y="0"/>
                  </a:cubicBezTo>
                  <a:lnTo>
                    <a:pt x="112" y="1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Oval 116">
              <a:extLst>
                <a:ext uri="{FF2B5EF4-FFF2-40B4-BE49-F238E27FC236}">
                  <a16:creationId xmlns:a16="http://schemas.microsoft.com/office/drawing/2014/main" id="{F8FFFB3B-2707-42F8-A98E-A95F0632C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250" y="2041525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117">
              <a:extLst>
                <a:ext uri="{FF2B5EF4-FFF2-40B4-BE49-F238E27FC236}">
                  <a16:creationId xmlns:a16="http://schemas.microsoft.com/office/drawing/2014/main" id="{F82987C2-991D-480D-AADE-ED6061F57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5300" y="2055813"/>
              <a:ext cx="1452563" cy="363538"/>
            </a:xfrm>
            <a:custGeom>
              <a:avLst/>
              <a:gdLst>
                <a:gd name="T0" fmla="*/ 278 w 326"/>
                <a:gd name="T1" fmla="*/ 62 h 82"/>
                <a:gd name="T2" fmla="*/ 278 w 326"/>
                <a:gd name="T3" fmla="*/ 56 h 82"/>
                <a:gd name="T4" fmla="*/ 267 w 326"/>
                <a:gd name="T5" fmla="*/ 45 h 82"/>
                <a:gd name="T6" fmla="*/ 251 w 326"/>
                <a:gd name="T7" fmla="*/ 45 h 82"/>
                <a:gd name="T8" fmla="*/ 241 w 326"/>
                <a:gd name="T9" fmla="*/ 56 h 82"/>
                <a:gd name="T10" fmla="*/ 241 w 326"/>
                <a:gd name="T11" fmla="*/ 62 h 82"/>
                <a:gd name="T12" fmla="*/ 223 w 326"/>
                <a:gd name="T13" fmla="*/ 80 h 82"/>
                <a:gd name="T14" fmla="*/ 89 w 326"/>
                <a:gd name="T15" fmla="*/ 80 h 82"/>
                <a:gd name="T16" fmla="*/ 81 w 326"/>
                <a:gd name="T17" fmla="*/ 72 h 82"/>
                <a:gd name="T18" fmla="*/ 80 w 326"/>
                <a:gd name="T19" fmla="*/ 19 h 82"/>
                <a:gd name="T20" fmla="*/ 61 w 326"/>
                <a:gd name="T21" fmla="*/ 0 h 82"/>
                <a:gd name="T22" fmla="*/ 0 w 326"/>
                <a:gd name="T23" fmla="*/ 0 h 82"/>
                <a:gd name="T24" fmla="*/ 0 w 326"/>
                <a:gd name="T25" fmla="*/ 2 h 82"/>
                <a:gd name="T26" fmla="*/ 61 w 326"/>
                <a:gd name="T27" fmla="*/ 2 h 82"/>
                <a:gd name="T28" fmla="*/ 78 w 326"/>
                <a:gd name="T29" fmla="*/ 19 h 82"/>
                <a:gd name="T30" fmla="*/ 79 w 326"/>
                <a:gd name="T31" fmla="*/ 72 h 82"/>
                <a:gd name="T32" fmla="*/ 89 w 326"/>
                <a:gd name="T33" fmla="*/ 82 h 82"/>
                <a:gd name="T34" fmla="*/ 223 w 326"/>
                <a:gd name="T35" fmla="*/ 82 h 82"/>
                <a:gd name="T36" fmla="*/ 243 w 326"/>
                <a:gd name="T37" fmla="*/ 62 h 82"/>
                <a:gd name="T38" fmla="*/ 243 w 326"/>
                <a:gd name="T39" fmla="*/ 56 h 82"/>
                <a:gd name="T40" fmla="*/ 251 w 326"/>
                <a:gd name="T41" fmla="*/ 47 h 82"/>
                <a:gd name="T42" fmla="*/ 267 w 326"/>
                <a:gd name="T43" fmla="*/ 47 h 82"/>
                <a:gd name="T44" fmla="*/ 276 w 326"/>
                <a:gd name="T45" fmla="*/ 56 h 82"/>
                <a:gd name="T46" fmla="*/ 276 w 326"/>
                <a:gd name="T47" fmla="*/ 62 h 82"/>
                <a:gd name="T48" fmla="*/ 296 w 326"/>
                <a:gd name="T49" fmla="*/ 82 h 82"/>
                <a:gd name="T50" fmla="*/ 326 w 326"/>
                <a:gd name="T51" fmla="*/ 82 h 82"/>
                <a:gd name="T52" fmla="*/ 326 w 326"/>
                <a:gd name="T53" fmla="*/ 80 h 82"/>
                <a:gd name="T54" fmla="*/ 296 w 326"/>
                <a:gd name="T55" fmla="*/ 80 h 82"/>
                <a:gd name="T56" fmla="*/ 278 w 326"/>
                <a:gd name="T57" fmla="*/ 6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26" h="82">
                  <a:moveTo>
                    <a:pt x="278" y="62"/>
                  </a:moveTo>
                  <a:cubicBezTo>
                    <a:pt x="278" y="56"/>
                    <a:pt x="278" y="56"/>
                    <a:pt x="278" y="56"/>
                  </a:cubicBezTo>
                  <a:cubicBezTo>
                    <a:pt x="278" y="50"/>
                    <a:pt x="273" y="45"/>
                    <a:pt x="267" y="45"/>
                  </a:cubicBezTo>
                  <a:cubicBezTo>
                    <a:pt x="251" y="45"/>
                    <a:pt x="251" y="45"/>
                    <a:pt x="251" y="45"/>
                  </a:cubicBezTo>
                  <a:cubicBezTo>
                    <a:pt x="246" y="45"/>
                    <a:pt x="241" y="50"/>
                    <a:pt x="241" y="56"/>
                  </a:cubicBezTo>
                  <a:cubicBezTo>
                    <a:pt x="241" y="62"/>
                    <a:pt x="241" y="62"/>
                    <a:pt x="241" y="62"/>
                  </a:cubicBezTo>
                  <a:cubicBezTo>
                    <a:pt x="241" y="72"/>
                    <a:pt x="233" y="80"/>
                    <a:pt x="223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84" y="80"/>
                    <a:pt x="81" y="76"/>
                    <a:pt x="81" y="72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0" y="9"/>
                    <a:pt x="72" y="0"/>
                    <a:pt x="6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71" y="2"/>
                    <a:pt x="78" y="10"/>
                    <a:pt x="78" y="19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9" y="77"/>
                    <a:pt x="83" y="82"/>
                    <a:pt x="89" y="82"/>
                  </a:cubicBezTo>
                  <a:cubicBezTo>
                    <a:pt x="223" y="82"/>
                    <a:pt x="223" y="82"/>
                    <a:pt x="223" y="82"/>
                  </a:cubicBezTo>
                  <a:cubicBezTo>
                    <a:pt x="234" y="82"/>
                    <a:pt x="243" y="73"/>
                    <a:pt x="243" y="62"/>
                  </a:cubicBezTo>
                  <a:cubicBezTo>
                    <a:pt x="243" y="56"/>
                    <a:pt x="243" y="56"/>
                    <a:pt x="243" y="56"/>
                  </a:cubicBezTo>
                  <a:cubicBezTo>
                    <a:pt x="243" y="51"/>
                    <a:pt x="247" y="47"/>
                    <a:pt x="251" y="47"/>
                  </a:cubicBezTo>
                  <a:cubicBezTo>
                    <a:pt x="267" y="47"/>
                    <a:pt x="267" y="47"/>
                    <a:pt x="267" y="47"/>
                  </a:cubicBezTo>
                  <a:cubicBezTo>
                    <a:pt x="272" y="47"/>
                    <a:pt x="276" y="51"/>
                    <a:pt x="276" y="56"/>
                  </a:cubicBezTo>
                  <a:cubicBezTo>
                    <a:pt x="276" y="62"/>
                    <a:pt x="276" y="62"/>
                    <a:pt x="276" y="62"/>
                  </a:cubicBezTo>
                  <a:cubicBezTo>
                    <a:pt x="276" y="73"/>
                    <a:pt x="285" y="82"/>
                    <a:pt x="296" y="82"/>
                  </a:cubicBezTo>
                  <a:cubicBezTo>
                    <a:pt x="326" y="82"/>
                    <a:pt x="326" y="82"/>
                    <a:pt x="326" y="82"/>
                  </a:cubicBezTo>
                  <a:cubicBezTo>
                    <a:pt x="326" y="80"/>
                    <a:pt x="326" y="80"/>
                    <a:pt x="326" y="80"/>
                  </a:cubicBezTo>
                  <a:cubicBezTo>
                    <a:pt x="296" y="80"/>
                    <a:pt x="296" y="80"/>
                    <a:pt x="296" y="80"/>
                  </a:cubicBezTo>
                  <a:cubicBezTo>
                    <a:pt x="286" y="80"/>
                    <a:pt x="278" y="72"/>
                    <a:pt x="278" y="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Oval 118">
              <a:extLst>
                <a:ext uri="{FF2B5EF4-FFF2-40B4-BE49-F238E27FC236}">
                  <a16:creationId xmlns:a16="http://schemas.microsoft.com/office/drawing/2014/main" id="{7EBD59FE-8203-414E-882F-74C91AA53F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200" y="2520950"/>
              <a:ext cx="74613" cy="793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119">
              <a:extLst>
                <a:ext uri="{FF2B5EF4-FFF2-40B4-BE49-F238E27FC236}">
                  <a16:creationId xmlns:a16="http://schemas.microsoft.com/office/drawing/2014/main" id="{5F78FF49-ED19-480F-A7D6-D4C8EE0975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8675" y="2516188"/>
              <a:ext cx="93663" cy="88900"/>
            </a:xfrm>
            <a:custGeom>
              <a:avLst/>
              <a:gdLst>
                <a:gd name="T0" fmla="*/ 11 w 21"/>
                <a:gd name="T1" fmla="*/ 0 h 20"/>
                <a:gd name="T2" fmla="*/ 0 w 21"/>
                <a:gd name="T3" fmla="*/ 10 h 20"/>
                <a:gd name="T4" fmla="*/ 11 w 21"/>
                <a:gd name="T5" fmla="*/ 20 h 20"/>
                <a:gd name="T6" fmla="*/ 21 w 21"/>
                <a:gd name="T7" fmla="*/ 10 h 20"/>
                <a:gd name="T8" fmla="*/ 11 w 21"/>
                <a:gd name="T9" fmla="*/ 0 h 20"/>
                <a:gd name="T10" fmla="*/ 11 w 21"/>
                <a:gd name="T11" fmla="*/ 18 h 20"/>
                <a:gd name="T12" fmla="*/ 3 w 21"/>
                <a:gd name="T13" fmla="*/ 10 h 20"/>
                <a:gd name="T14" fmla="*/ 11 w 21"/>
                <a:gd name="T15" fmla="*/ 3 h 20"/>
                <a:gd name="T16" fmla="*/ 18 w 21"/>
                <a:gd name="T17" fmla="*/ 10 h 20"/>
                <a:gd name="T18" fmla="*/ 11 w 21"/>
                <a:gd name="T19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cubicBezTo>
                    <a:pt x="5" y="0"/>
                    <a:pt x="0" y="5"/>
                    <a:pt x="0" y="10"/>
                  </a:cubicBezTo>
                  <a:cubicBezTo>
                    <a:pt x="0" y="16"/>
                    <a:pt x="5" y="20"/>
                    <a:pt x="11" y="20"/>
                  </a:cubicBezTo>
                  <a:cubicBezTo>
                    <a:pt x="16" y="20"/>
                    <a:pt x="21" y="16"/>
                    <a:pt x="21" y="10"/>
                  </a:cubicBezTo>
                  <a:cubicBezTo>
                    <a:pt x="21" y="5"/>
                    <a:pt x="16" y="0"/>
                    <a:pt x="11" y="0"/>
                  </a:cubicBezTo>
                  <a:close/>
                  <a:moveTo>
                    <a:pt x="11" y="18"/>
                  </a:moveTo>
                  <a:cubicBezTo>
                    <a:pt x="6" y="18"/>
                    <a:pt x="3" y="15"/>
                    <a:pt x="3" y="10"/>
                  </a:cubicBezTo>
                  <a:cubicBezTo>
                    <a:pt x="3" y="6"/>
                    <a:pt x="6" y="3"/>
                    <a:pt x="11" y="3"/>
                  </a:cubicBezTo>
                  <a:cubicBezTo>
                    <a:pt x="15" y="3"/>
                    <a:pt x="18" y="6"/>
                    <a:pt x="18" y="10"/>
                  </a:cubicBezTo>
                  <a:cubicBezTo>
                    <a:pt x="18" y="15"/>
                    <a:pt x="15" y="18"/>
                    <a:pt x="1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Oval 120">
              <a:extLst>
                <a:ext uri="{FF2B5EF4-FFF2-40B4-BE49-F238E27FC236}">
                  <a16:creationId xmlns:a16="http://schemas.microsoft.com/office/drawing/2014/main" id="{39792DF6-F5C4-46F7-83DE-AB222F9B7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813" y="2533650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121">
              <a:extLst>
                <a:ext uri="{FF2B5EF4-FFF2-40B4-BE49-F238E27FC236}">
                  <a16:creationId xmlns:a16="http://schemas.microsoft.com/office/drawing/2014/main" id="{69237E13-A5C1-4713-BFCC-5656CCF2FC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1638" y="2528888"/>
              <a:ext cx="61913" cy="63500"/>
            </a:xfrm>
            <a:custGeom>
              <a:avLst/>
              <a:gdLst>
                <a:gd name="T0" fmla="*/ 7 w 14"/>
                <a:gd name="T1" fmla="*/ 0 h 14"/>
                <a:gd name="T2" fmla="*/ 0 w 14"/>
                <a:gd name="T3" fmla="*/ 7 h 14"/>
                <a:gd name="T4" fmla="*/ 7 w 14"/>
                <a:gd name="T5" fmla="*/ 14 h 14"/>
                <a:gd name="T6" fmla="*/ 14 w 14"/>
                <a:gd name="T7" fmla="*/ 7 h 14"/>
                <a:gd name="T8" fmla="*/ 7 w 14"/>
                <a:gd name="T9" fmla="*/ 0 h 14"/>
                <a:gd name="T10" fmla="*/ 7 w 14"/>
                <a:gd name="T11" fmla="*/ 12 h 14"/>
                <a:gd name="T12" fmla="*/ 2 w 14"/>
                <a:gd name="T13" fmla="*/ 7 h 14"/>
                <a:gd name="T14" fmla="*/ 7 w 14"/>
                <a:gd name="T15" fmla="*/ 2 h 14"/>
                <a:gd name="T16" fmla="*/ 12 w 14"/>
                <a:gd name="T17" fmla="*/ 7 h 14"/>
                <a:gd name="T18" fmla="*/ 7 w 14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4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1" y="14"/>
                    <a:pt x="14" y="11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4" y="12"/>
                    <a:pt x="2" y="10"/>
                    <a:pt x="2" y="7"/>
                  </a:cubicBezTo>
                  <a:cubicBezTo>
                    <a:pt x="2" y="4"/>
                    <a:pt x="4" y="2"/>
                    <a:pt x="7" y="2"/>
                  </a:cubicBezTo>
                  <a:cubicBezTo>
                    <a:pt x="10" y="2"/>
                    <a:pt x="12" y="4"/>
                    <a:pt x="12" y="7"/>
                  </a:cubicBezTo>
                  <a:cubicBezTo>
                    <a:pt x="12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Oval 122">
              <a:extLst>
                <a:ext uri="{FF2B5EF4-FFF2-40B4-BE49-F238E27FC236}">
                  <a16:creationId xmlns:a16="http://schemas.microsoft.com/office/drawing/2014/main" id="{F4CB37B3-72C6-48DD-90DF-04081B299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0788" y="1939925"/>
              <a:ext cx="66675" cy="714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123">
              <a:extLst>
                <a:ext uri="{FF2B5EF4-FFF2-40B4-BE49-F238E27FC236}">
                  <a16:creationId xmlns:a16="http://schemas.microsoft.com/office/drawing/2014/main" id="{5750A351-C20E-4BA4-ACC5-AC98025E14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26025" y="1936750"/>
              <a:ext cx="76200" cy="79375"/>
            </a:xfrm>
            <a:custGeom>
              <a:avLst/>
              <a:gdLst>
                <a:gd name="T0" fmla="*/ 9 w 17"/>
                <a:gd name="T1" fmla="*/ 0 h 18"/>
                <a:gd name="T2" fmla="*/ 0 w 17"/>
                <a:gd name="T3" fmla="*/ 9 h 18"/>
                <a:gd name="T4" fmla="*/ 9 w 17"/>
                <a:gd name="T5" fmla="*/ 18 h 18"/>
                <a:gd name="T6" fmla="*/ 17 w 17"/>
                <a:gd name="T7" fmla="*/ 9 h 18"/>
                <a:gd name="T8" fmla="*/ 9 w 17"/>
                <a:gd name="T9" fmla="*/ 0 h 18"/>
                <a:gd name="T10" fmla="*/ 9 w 17"/>
                <a:gd name="T11" fmla="*/ 16 h 18"/>
                <a:gd name="T12" fmla="*/ 2 w 17"/>
                <a:gd name="T13" fmla="*/ 9 h 18"/>
                <a:gd name="T14" fmla="*/ 9 w 17"/>
                <a:gd name="T15" fmla="*/ 2 h 18"/>
                <a:gd name="T16" fmla="*/ 15 w 17"/>
                <a:gd name="T17" fmla="*/ 9 h 18"/>
                <a:gd name="T18" fmla="*/ 9 w 17"/>
                <a:gd name="T1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3" y="18"/>
                    <a:pt x="17" y="14"/>
                    <a:pt x="17" y="9"/>
                  </a:cubicBezTo>
                  <a:cubicBezTo>
                    <a:pt x="17" y="4"/>
                    <a:pt x="13" y="0"/>
                    <a:pt x="9" y="0"/>
                  </a:cubicBezTo>
                  <a:close/>
                  <a:moveTo>
                    <a:pt x="9" y="16"/>
                  </a:moveTo>
                  <a:cubicBezTo>
                    <a:pt x="5" y="16"/>
                    <a:pt x="2" y="13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12" y="2"/>
                    <a:pt x="15" y="5"/>
                    <a:pt x="15" y="9"/>
                  </a:cubicBezTo>
                  <a:cubicBezTo>
                    <a:pt x="15" y="13"/>
                    <a:pt x="12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124">
              <a:extLst>
                <a:ext uri="{FF2B5EF4-FFF2-40B4-BE49-F238E27FC236}">
                  <a16:creationId xmlns:a16="http://schemas.microsoft.com/office/drawing/2014/main" id="{F786E475-B9F6-4557-B1D7-CA713AC185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22763" y="2001838"/>
              <a:ext cx="222250" cy="222250"/>
            </a:xfrm>
            <a:custGeom>
              <a:avLst/>
              <a:gdLst>
                <a:gd name="T0" fmla="*/ 41 w 50"/>
                <a:gd name="T1" fmla="*/ 0 h 50"/>
                <a:gd name="T2" fmla="*/ 9 w 50"/>
                <a:gd name="T3" fmla="*/ 0 h 50"/>
                <a:gd name="T4" fmla="*/ 0 w 50"/>
                <a:gd name="T5" fmla="*/ 9 h 50"/>
                <a:gd name="T6" fmla="*/ 0 w 50"/>
                <a:gd name="T7" fmla="*/ 41 h 50"/>
                <a:gd name="T8" fmla="*/ 9 w 50"/>
                <a:gd name="T9" fmla="*/ 50 h 50"/>
                <a:gd name="T10" fmla="*/ 41 w 50"/>
                <a:gd name="T11" fmla="*/ 50 h 50"/>
                <a:gd name="T12" fmla="*/ 50 w 50"/>
                <a:gd name="T13" fmla="*/ 41 h 50"/>
                <a:gd name="T14" fmla="*/ 50 w 50"/>
                <a:gd name="T15" fmla="*/ 9 h 50"/>
                <a:gd name="T16" fmla="*/ 41 w 50"/>
                <a:gd name="T17" fmla="*/ 0 h 50"/>
                <a:gd name="T18" fmla="*/ 49 w 50"/>
                <a:gd name="T19" fmla="*/ 41 h 50"/>
                <a:gd name="T20" fmla="*/ 41 w 50"/>
                <a:gd name="T21" fmla="*/ 49 h 50"/>
                <a:gd name="T22" fmla="*/ 9 w 50"/>
                <a:gd name="T23" fmla="*/ 49 h 50"/>
                <a:gd name="T24" fmla="*/ 1 w 50"/>
                <a:gd name="T25" fmla="*/ 41 h 50"/>
                <a:gd name="T26" fmla="*/ 1 w 50"/>
                <a:gd name="T27" fmla="*/ 9 h 50"/>
                <a:gd name="T28" fmla="*/ 9 w 50"/>
                <a:gd name="T29" fmla="*/ 1 h 50"/>
                <a:gd name="T30" fmla="*/ 41 w 50"/>
                <a:gd name="T31" fmla="*/ 1 h 50"/>
                <a:gd name="T32" fmla="*/ 49 w 50"/>
                <a:gd name="T33" fmla="*/ 9 h 50"/>
                <a:gd name="T34" fmla="*/ 49 w 50"/>
                <a:gd name="T35" fmla="*/ 4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50">
                  <a:moveTo>
                    <a:pt x="41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6"/>
                    <a:pt x="4" y="50"/>
                    <a:pt x="9" y="5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46" y="50"/>
                    <a:pt x="50" y="46"/>
                    <a:pt x="50" y="41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4"/>
                    <a:pt x="46" y="0"/>
                    <a:pt x="41" y="0"/>
                  </a:cubicBezTo>
                  <a:close/>
                  <a:moveTo>
                    <a:pt x="49" y="41"/>
                  </a:moveTo>
                  <a:cubicBezTo>
                    <a:pt x="49" y="45"/>
                    <a:pt x="46" y="49"/>
                    <a:pt x="41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5" y="49"/>
                    <a:pt x="1" y="45"/>
                    <a:pt x="1" y="4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5" y="1"/>
                    <a:pt x="9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6" y="1"/>
                    <a:pt x="49" y="5"/>
                    <a:pt x="49" y="9"/>
                  </a:cubicBezTo>
                  <a:lnTo>
                    <a:pt x="49" y="4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125">
              <a:extLst>
                <a:ext uri="{FF2B5EF4-FFF2-40B4-BE49-F238E27FC236}">
                  <a16:creationId xmlns:a16="http://schemas.microsoft.com/office/drawing/2014/main" id="{E2EBA5C3-14C5-446F-B87D-0EB8E986B8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1038" y="1927225"/>
              <a:ext cx="152400" cy="150813"/>
            </a:xfrm>
            <a:custGeom>
              <a:avLst/>
              <a:gdLst>
                <a:gd name="T0" fmla="*/ 28 w 34"/>
                <a:gd name="T1" fmla="*/ 0 h 34"/>
                <a:gd name="T2" fmla="*/ 7 w 34"/>
                <a:gd name="T3" fmla="*/ 0 h 34"/>
                <a:gd name="T4" fmla="*/ 0 w 34"/>
                <a:gd name="T5" fmla="*/ 7 h 34"/>
                <a:gd name="T6" fmla="*/ 0 w 34"/>
                <a:gd name="T7" fmla="*/ 28 h 34"/>
                <a:gd name="T8" fmla="*/ 7 w 34"/>
                <a:gd name="T9" fmla="*/ 34 h 34"/>
                <a:gd name="T10" fmla="*/ 28 w 34"/>
                <a:gd name="T11" fmla="*/ 34 h 34"/>
                <a:gd name="T12" fmla="*/ 34 w 34"/>
                <a:gd name="T13" fmla="*/ 28 h 34"/>
                <a:gd name="T14" fmla="*/ 34 w 34"/>
                <a:gd name="T15" fmla="*/ 7 h 34"/>
                <a:gd name="T16" fmla="*/ 28 w 34"/>
                <a:gd name="T17" fmla="*/ 0 h 34"/>
                <a:gd name="T18" fmla="*/ 33 w 34"/>
                <a:gd name="T19" fmla="*/ 28 h 34"/>
                <a:gd name="T20" fmla="*/ 28 w 34"/>
                <a:gd name="T21" fmla="*/ 33 h 34"/>
                <a:gd name="T22" fmla="*/ 7 w 34"/>
                <a:gd name="T23" fmla="*/ 33 h 34"/>
                <a:gd name="T24" fmla="*/ 1 w 34"/>
                <a:gd name="T25" fmla="*/ 28 h 34"/>
                <a:gd name="T26" fmla="*/ 1 w 34"/>
                <a:gd name="T27" fmla="*/ 7 h 34"/>
                <a:gd name="T28" fmla="*/ 7 w 34"/>
                <a:gd name="T29" fmla="*/ 1 h 34"/>
                <a:gd name="T30" fmla="*/ 28 w 34"/>
                <a:gd name="T31" fmla="*/ 1 h 34"/>
                <a:gd name="T32" fmla="*/ 33 w 34"/>
                <a:gd name="T33" fmla="*/ 7 h 34"/>
                <a:gd name="T34" fmla="*/ 33 w 34"/>
                <a:gd name="T35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34">
                  <a:moveTo>
                    <a:pt x="2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1"/>
                    <a:pt x="3" y="34"/>
                    <a:pt x="7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31" y="34"/>
                    <a:pt x="34" y="31"/>
                    <a:pt x="34" y="28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3"/>
                    <a:pt x="31" y="0"/>
                    <a:pt x="28" y="0"/>
                  </a:cubicBezTo>
                  <a:close/>
                  <a:moveTo>
                    <a:pt x="33" y="28"/>
                  </a:moveTo>
                  <a:cubicBezTo>
                    <a:pt x="33" y="31"/>
                    <a:pt x="31" y="33"/>
                    <a:pt x="28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4" y="33"/>
                    <a:pt x="1" y="31"/>
                    <a:pt x="1" y="2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31" y="1"/>
                    <a:pt x="33" y="4"/>
                    <a:pt x="33" y="7"/>
                  </a:cubicBezTo>
                  <a:lnTo>
                    <a:pt x="33" y="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126">
              <a:extLst>
                <a:ext uri="{FF2B5EF4-FFF2-40B4-BE49-F238E27FC236}">
                  <a16:creationId xmlns:a16="http://schemas.microsoft.com/office/drawing/2014/main" id="{A4EA6CBF-DAEE-46B7-A492-443BDF9DA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900" y="2852738"/>
              <a:ext cx="53975" cy="141288"/>
            </a:xfrm>
            <a:custGeom>
              <a:avLst/>
              <a:gdLst>
                <a:gd name="T0" fmla="*/ 8 w 12"/>
                <a:gd name="T1" fmla="*/ 0 h 32"/>
                <a:gd name="T2" fmla="*/ 3 w 12"/>
                <a:gd name="T3" fmla="*/ 0 h 32"/>
                <a:gd name="T4" fmla="*/ 0 w 12"/>
                <a:gd name="T5" fmla="*/ 4 h 32"/>
                <a:gd name="T6" fmla="*/ 0 w 12"/>
                <a:gd name="T7" fmla="*/ 29 h 32"/>
                <a:gd name="T8" fmla="*/ 3 w 12"/>
                <a:gd name="T9" fmla="*/ 32 h 32"/>
                <a:gd name="T10" fmla="*/ 8 w 12"/>
                <a:gd name="T11" fmla="*/ 32 h 32"/>
                <a:gd name="T12" fmla="*/ 12 w 12"/>
                <a:gd name="T13" fmla="*/ 29 h 32"/>
                <a:gd name="T14" fmla="*/ 12 w 12"/>
                <a:gd name="T15" fmla="*/ 4 h 32"/>
                <a:gd name="T16" fmla="*/ 8 w 12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32">
                  <a:moveTo>
                    <a:pt x="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1"/>
                    <a:pt x="1" y="32"/>
                    <a:pt x="3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1"/>
                    <a:pt x="12" y="29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0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27">
              <a:extLst>
                <a:ext uri="{FF2B5EF4-FFF2-40B4-BE49-F238E27FC236}">
                  <a16:creationId xmlns:a16="http://schemas.microsoft.com/office/drawing/2014/main" id="{7ECA5F26-699D-4810-B003-5D5FF27FB0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51375" y="2847975"/>
              <a:ext cx="66675" cy="150813"/>
            </a:xfrm>
            <a:custGeom>
              <a:avLst/>
              <a:gdLst>
                <a:gd name="T0" fmla="*/ 10 w 15"/>
                <a:gd name="T1" fmla="*/ 0 h 34"/>
                <a:gd name="T2" fmla="*/ 5 w 15"/>
                <a:gd name="T3" fmla="*/ 0 h 34"/>
                <a:gd name="T4" fmla="*/ 0 w 15"/>
                <a:gd name="T5" fmla="*/ 5 h 34"/>
                <a:gd name="T6" fmla="*/ 0 w 15"/>
                <a:gd name="T7" fmla="*/ 30 h 34"/>
                <a:gd name="T8" fmla="*/ 5 w 15"/>
                <a:gd name="T9" fmla="*/ 34 h 34"/>
                <a:gd name="T10" fmla="*/ 10 w 15"/>
                <a:gd name="T11" fmla="*/ 34 h 34"/>
                <a:gd name="T12" fmla="*/ 15 w 15"/>
                <a:gd name="T13" fmla="*/ 30 h 34"/>
                <a:gd name="T14" fmla="*/ 15 w 15"/>
                <a:gd name="T15" fmla="*/ 5 h 34"/>
                <a:gd name="T16" fmla="*/ 10 w 15"/>
                <a:gd name="T17" fmla="*/ 0 h 34"/>
                <a:gd name="T18" fmla="*/ 13 w 15"/>
                <a:gd name="T19" fmla="*/ 30 h 34"/>
                <a:gd name="T20" fmla="*/ 10 w 15"/>
                <a:gd name="T21" fmla="*/ 32 h 34"/>
                <a:gd name="T22" fmla="*/ 5 w 15"/>
                <a:gd name="T23" fmla="*/ 32 h 34"/>
                <a:gd name="T24" fmla="*/ 3 w 15"/>
                <a:gd name="T25" fmla="*/ 30 h 34"/>
                <a:gd name="T26" fmla="*/ 3 w 15"/>
                <a:gd name="T27" fmla="*/ 5 h 34"/>
                <a:gd name="T28" fmla="*/ 5 w 15"/>
                <a:gd name="T29" fmla="*/ 2 h 34"/>
                <a:gd name="T30" fmla="*/ 10 w 15"/>
                <a:gd name="T31" fmla="*/ 2 h 34"/>
                <a:gd name="T32" fmla="*/ 13 w 15"/>
                <a:gd name="T33" fmla="*/ 5 h 34"/>
                <a:gd name="T34" fmla="*/ 13 w 15"/>
                <a:gd name="T35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34">
                  <a:moveTo>
                    <a:pt x="1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2" y="34"/>
                    <a:pt x="5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3" y="34"/>
                    <a:pt x="15" y="32"/>
                    <a:pt x="15" y="3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2"/>
                    <a:pt x="13" y="0"/>
                    <a:pt x="10" y="0"/>
                  </a:cubicBezTo>
                  <a:close/>
                  <a:moveTo>
                    <a:pt x="13" y="30"/>
                  </a:moveTo>
                  <a:cubicBezTo>
                    <a:pt x="13" y="31"/>
                    <a:pt x="12" y="32"/>
                    <a:pt x="10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2"/>
                    <a:pt x="3" y="31"/>
                    <a:pt x="3" y="30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4" y="2"/>
                    <a:pt x="5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2"/>
                    <a:pt x="13" y="3"/>
                    <a:pt x="13" y="5"/>
                  </a:cubicBezTo>
                  <a:lnTo>
                    <a:pt x="13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28">
              <a:extLst>
                <a:ext uri="{FF2B5EF4-FFF2-40B4-BE49-F238E27FC236}">
                  <a16:creationId xmlns:a16="http://schemas.microsoft.com/office/drawing/2014/main" id="{3C2F7B1E-F8C9-4FBA-933B-75CC16CC9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675" y="2197100"/>
              <a:ext cx="39688" cy="115888"/>
            </a:xfrm>
            <a:custGeom>
              <a:avLst/>
              <a:gdLst>
                <a:gd name="T0" fmla="*/ 7 w 9"/>
                <a:gd name="T1" fmla="*/ 0 h 26"/>
                <a:gd name="T2" fmla="*/ 2 w 9"/>
                <a:gd name="T3" fmla="*/ 0 h 26"/>
                <a:gd name="T4" fmla="*/ 0 w 9"/>
                <a:gd name="T5" fmla="*/ 2 h 26"/>
                <a:gd name="T6" fmla="*/ 0 w 9"/>
                <a:gd name="T7" fmla="*/ 24 h 26"/>
                <a:gd name="T8" fmla="*/ 2 w 9"/>
                <a:gd name="T9" fmla="*/ 26 h 26"/>
                <a:gd name="T10" fmla="*/ 7 w 9"/>
                <a:gd name="T11" fmla="*/ 26 h 26"/>
                <a:gd name="T12" fmla="*/ 9 w 9"/>
                <a:gd name="T13" fmla="*/ 24 h 26"/>
                <a:gd name="T14" fmla="*/ 9 w 9"/>
                <a:gd name="T15" fmla="*/ 2 h 26"/>
                <a:gd name="T16" fmla="*/ 7 w 9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6">
                  <a:moveTo>
                    <a:pt x="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6"/>
                    <a:pt x="9" y="25"/>
                    <a:pt x="9" y="2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29">
              <a:extLst>
                <a:ext uri="{FF2B5EF4-FFF2-40B4-BE49-F238E27FC236}">
                  <a16:creationId xmlns:a16="http://schemas.microsoft.com/office/drawing/2014/main" id="{E753C728-844E-48E4-BE49-A7D763775A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3913" y="2192338"/>
              <a:ext cx="49213" cy="125413"/>
            </a:xfrm>
            <a:custGeom>
              <a:avLst/>
              <a:gdLst>
                <a:gd name="T0" fmla="*/ 8 w 11"/>
                <a:gd name="T1" fmla="*/ 0 h 28"/>
                <a:gd name="T2" fmla="*/ 3 w 11"/>
                <a:gd name="T3" fmla="*/ 0 h 28"/>
                <a:gd name="T4" fmla="*/ 0 w 11"/>
                <a:gd name="T5" fmla="*/ 3 h 28"/>
                <a:gd name="T6" fmla="*/ 0 w 11"/>
                <a:gd name="T7" fmla="*/ 25 h 28"/>
                <a:gd name="T8" fmla="*/ 3 w 11"/>
                <a:gd name="T9" fmla="*/ 28 h 28"/>
                <a:gd name="T10" fmla="*/ 8 w 11"/>
                <a:gd name="T11" fmla="*/ 28 h 28"/>
                <a:gd name="T12" fmla="*/ 11 w 11"/>
                <a:gd name="T13" fmla="*/ 25 h 28"/>
                <a:gd name="T14" fmla="*/ 11 w 11"/>
                <a:gd name="T15" fmla="*/ 3 h 28"/>
                <a:gd name="T16" fmla="*/ 8 w 11"/>
                <a:gd name="T17" fmla="*/ 0 h 28"/>
                <a:gd name="T18" fmla="*/ 9 w 11"/>
                <a:gd name="T19" fmla="*/ 25 h 28"/>
                <a:gd name="T20" fmla="*/ 8 w 11"/>
                <a:gd name="T21" fmla="*/ 26 h 28"/>
                <a:gd name="T22" fmla="*/ 3 w 11"/>
                <a:gd name="T23" fmla="*/ 26 h 28"/>
                <a:gd name="T24" fmla="*/ 2 w 11"/>
                <a:gd name="T25" fmla="*/ 25 h 28"/>
                <a:gd name="T26" fmla="*/ 2 w 11"/>
                <a:gd name="T27" fmla="*/ 3 h 28"/>
                <a:gd name="T28" fmla="*/ 3 w 11"/>
                <a:gd name="T29" fmla="*/ 2 h 28"/>
                <a:gd name="T30" fmla="*/ 8 w 11"/>
                <a:gd name="T31" fmla="*/ 2 h 28"/>
                <a:gd name="T32" fmla="*/ 9 w 11"/>
                <a:gd name="T33" fmla="*/ 3 h 28"/>
                <a:gd name="T34" fmla="*/ 9 w 11"/>
                <a:gd name="T35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" h="28">
                  <a:moveTo>
                    <a:pt x="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1" y="28"/>
                    <a:pt x="3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7"/>
                    <a:pt x="11" y="2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10" y="0"/>
                    <a:pt x="8" y="0"/>
                  </a:cubicBezTo>
                  <a:close/>
                  <a:moveTo>
                    <a:pt x="9" y="25"/>
                  </a:moveTo>
                  <a:cubicBezTo>
                    <a:pt x="9" y="26"/>
                    <a:pt x="9" y="26"/>
                    <a:pt x="8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2" y="26"/>
                    <a:pt x="2" y="25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2"/>
                    <a:pt x="9" y="3"/>
                  </a:cubicBezTo>
                  <a:lnTo>
                    <a:pt x="9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Oval 130">
              <a:extLst>
                <a:ext uri="{FF2B5EF4-FFF2-40B4-BE49-F238E27FC236}">
                  <a16:creationId xmlns:a16="http://schemas.microsoft.com/office/drawing/2014/main" id="{A7743E7F-38E7-4D39-ABC3-17ED251E1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6588" y="2135188"/>
              <a:ext cx="98425" cy="1016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31">
              <a:extLst>
                <a:ext uri="{FF2B5EF4-FFF2-40B4-BE49-F238E27FC236}">
                  <a16:creationId xmlns:a16="http://schemas.microsoft.com/office/drawing/2014/main" id="{CE0FBFAE-7D03-4E36-AEAA-159284A86F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8650" y="2127250"/>
              <a:ext cx="115888" cy="119063"/>
            </a:xfrm>
            <a:custGeom>
              <a:avLst/>
              <a:gdLst>
                <a:gd name="T0" fmla="*/ 13 w 26"/>
                <a:gd name="T1" fmla="*/ 0 h 27"/>
                <a:gd name="T2" fmla="*/ 0 w 26"/>
                <a:gd name="T3" fmla="*/ 14 h 27"/>
                <a:gd name="T4" fmla="*/ 13 w 26"/>
                <a:gd name="T5" fmla="*/ 27 h 27"/>
                <a:gd name="T6" fmla="*/ 26 w 26"/>
                <a:gd name="T7" fmla="*/ 14 h 27"/>
                <a:gd name="T8" fmla="*/ 13 w 26"/>
                <a:gd name="T9" fmla="*/ 0 h 27"/>
                <a:gd name="T10" fmla="*/ 13 w 26"/>
                <a:gd name="T11" fmla="*/ 23 h 27"/>
                <a:gd name="T12" fmla="*/ 3 w 26"/>
                <a:gd name="T13" fmla="*/ 14 h 27"/>
                <a:gd name="T14" fmla="*/ 13 w 26"/>
                <a:gd name="T15" fmla="*/ 4 h 27"/>
                <a:gd name="T16" fmla="*/ 22 w 26"/>
                <a:gd name="T17" fmla="*/ 14 h 27"/>
                <a:gd name="T18" fmla="*/ 13 w 26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7">
                  <a:moveTo>
                    <a:pt x="13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21"/>
                    <a:pt x="6" y="27"/>
                    <a:pt x="13" y="27"/>
                  </a:cubicBezTo>
                  <a:cubicBezTo>
                    <a:pt x="20" y="27"/>
                    <a:pt x="26" y="21"/>
                    <a:pt x="26" y="14"/>
                  </a:cubicBezTo>
                  <a:cubicBezTo>
                    <a:pt x="26" y="6"/>
                    <a:pt x="20" y="0"/>
                    <a:pt x="13" y="0"/>
                  </a:cubicBezTo>
                  <a:close/>
                  <a:moveTo>
                    <a:pt x="13" y="23"/>
                  </a:moveTo>
                  <a:cubicBezTo>
                    <a:pt x="8" y="23"/>
                    <a:pt x="3" y="19"/>
                    <a:pt x="3" y="14"/>
                  </a:cubicBezTo>
                  <a:cubicBezTo>
                    <a:pt x="3" y="8"/>
                    <a:pt x="8" y="4"/>
                    <a:pt x="13" y="4"/>
                  </a:cubicBezTo>
                  <a:cubicBezTo>
                    <a:pt x="18" y="4"/>
                    <a:pt x="22" y="8"/>
                    <a:pt x="22" y="14"/>
                  </a:cubicBezTo>
                  <a:cubicBezTo>
                    <a:pt x="22" y="19"/>
                    <a:pt x="18" y="23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Oval 132">
              <a:extLst>
                <a:ext uri="{FF2B5EF4-FFF2-40B4-BE49-F238E27FC236}">
                  <a16:creationId xmlns:a16="http://schemas.microsoft.com/office/drawing/2014/main" id="{62732338-7002-438A-934A-A3765CD0A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0475" y="2587625"/>
              <a:ext cx="53975" cy="523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33">
              <a:extLst>
                <a:ext uri="{FF2B5EF4-FFF2-40B4-BE49-F238E27FC236}">
                  <a16:creationId xmlns:a16="http://schemas.microsoft.com/office/drawing/2014/main" id="{9F34D434-6378-4009-803B-763371CAD7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65713" y="2578100"/>
              <a:ext cx="63500" cy="66675"/>
            </a:xfrm>
            <a:custGeom>
              <a:avLst/>
              <a:gdLst>
                <a:gd name="T0" fmla="*/ 7 w 14"/>
                <a:gd name="T1" fmla="*/ 0 h 15"/>
                <a:gd name="T2" fmla="*/ 0 w 14"/>
                <a:gd name="T3" fmla="*/ 8 h 15"/>
                <a:gd name="T4" fmla="*/ 7 w 14"/>
                <a:gd name="T5" fmla="*/ 15 h 15"/>
                <a:gd name="T6" fmla="*/ 14 w 14"/>
                <a:gd name="T7" fmla="*/ 8 h 15"/>
                <a:gd name="T8" fmla="*/ 7 w 14"/>
                <a:gd name="T9" fmla="*/ 0 h 15"/>
                <a:gd name="T10" fmla="*/ 7 w 14"/>
                <a:gd name="T11" fmla="*/ 12 h 15"/>
                <a:gd name="T12" fmla="*/ 2 w 14"/>
                <a:gd name="T13" fmla="*/ 8 h 15"/>
                <a:gd name="T14" fmla="*/ 7 w 14"/>
                <a:gd name="T15" fmla="*/ 3 h 15"/>
                <a:gd name="T16" fmla="*/ 12 w 14"/>
                <a:gd name="T17" fmla="*/ 8 h 15"/>
                <a:gd name="T18" fmla="*/ 7 w 14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5">
                  <a:moveTo>
                    <a:pt x="7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1" y="15"/>
                    <a:pt x="14" y="12"/>
                    <a:pt x="14" y="8"/>
                  </a:cubicBezTo>
                  <a:cubicBezTo>
                    <a:pt x="14" y="4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4" y="12"/>
                    <a:pt x="2" y="10"/>
                    <a:pt x="2" y="8"/>
                  </a:cubicBezTo>
                  <a:cubicBezTo>
                    <a:pt x="2" y="5"/>
                    <a:pt x="4" y="3"/>
                    <a:pt x="7" y="3"/>
                  </a:cubicBezTo>
                  <a:cubicBezTo>
                    <a:pt x="10" y="3"/>
                    <a:pt x="12" y="5"/>
                    <a:pt x="12" y="8"/>
                  </a:cubicBezTo>
                  <a:cubicBezTo>
                    <a:pt x="12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Oval 134">
              <a:extLst>
                <a:ext uri="{FF2B5EF4-FFF2-40B4-BE49-F238E27FC236}">
                  <a16:creationId xmlns:a16="http://schemas.microsoft.com/office/drawing/2014/main" id="{0884237B-3151-4DB9-9288-A1444E0F5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050" y="2392363"/>
              <a:ext cx="46038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35">
              <a:extLst>
                <a:ext uri="{FF2B5EF4-FFF2-40B4-BE49-F238E27FC236}">
                  <a16:creationId xmlns:a16="http://schemas.microsoft.com/office/drawing/2014/main" id="{E4D03C0C-34C0-470A-BEE4-9F20B4A9D9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0875" y="2387600"/>
              <a:ext cx="52388" cy="5397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9 h 12"/>
                <a:gd name="T12" fmla="*/ 2 w 12"/>
                <a:gd name="T13" fmla="*/ 6 h 12"/>
                <a:gd name="T14" fmla="*/ 6 w 12"/>
                <a:gd name="T15" fmla="*/ 2 h 12"/>
                <a:gd name="T16" fmla="*/ 9 w 12"/>
                <a:gd name="T17" fmla="*/ 6 h 12"/>
                <a:gd name="T18" fmla="*/ 6 w 12"/>
                <a:gd name="T1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9"/>
                  </a:moveTo>
                  <a:cubicBezTo>
                    <a:pt x="4" y="9"/>
                    <a:pt x="2" y="8"/>
                    <a:pt x="2" y="6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8" y="2"/>
                    <a:pt x="9" y="4"/>
                    <a:pt x="9" y="6"/>
                  </a:cubicBezTo>
                  <a:cubicBezTo>
                    <a:pt x="9" y="8"/>
                    <a:pt x="8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6">
              <a:extLst>
                <a:ext uri="{FF2B5EF4-FFF2-40B4-BE49-F238E27FC236}">
                  <a16:creationId xmlns:a16="http://schemas.microsoft.com/office/drawing/2014/main" id="{7530ABCC-7D51-47F2-B62A-E99B037F8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638" y="1430338"/>
              <a:ext cx="444500" cy="1498600"/>
            </a:xfrm>
            <a:custGeom>
              <a:avLst/>
              <a:gdLst>
                <a:gd name="T0" fmla="*/ 88 w 100"/>
                <a:gd name="T1" fmla="*/ 328 h 338"/>
                <a:gd name="T2" fmla="*/ 88 w 100"/>
                <a:gd name="T3" fmla="*/ 105 h 338"/>
                <a:gd name="T4" fmla="*/ 82 w 100"/>
                <a:gd name="T5" fmla="*/ 91 h 338"/>
                <a:gd name="T6" fmla="*/ 67 w 100"/>
                <a:gd name="T7" fmla="*/ 85 h 338"/>
                <a:gd name="T8" fmla="*/ 11 w 100"/>
                <a:gd name="T9" fmla="*/ 85 h 338"/>
                <a:gd name="T10" fmla="*/ 2 w 100"/>
                <a:gd name="T11" fmla="*/ 77 h 338"/>
                <a:gd name="T12" fmla="*/ 2 w 100"/>
                <a:gd name="T13" fmla="*/ 0 h 338"/>
                <a:gd name="T14" fmla="*/ 0 w 100"/>
                <a:gd name="T15" fmla="*/ 0 h 338"/>
                <a:gd name="T16" fmla="*/ 0 w 100"/>
                <a:gd name="T17" fmla="*/ 77 h 338"/>
                <a:gd name="T18" fmla="*/ 11 w 100"/>
                <a:gd name="T19" fmla="*/ 87 h 338"/>
                <a:gd name="T20" fmla="*/ 67 w 100"/>
                <a:gd name="T21" fmla="*/ 87 h 338"/>
                <a:gd name="T22" fmla="*/ 80 w 100"/>
                <a:gd name="T23" fmla="*/ 93 h 338"/>
                <a:gd name="T24" fmla="*/ 85 w 100"/>
                <a:gd name="T25" fmla="*/ 105 h 338"/>
                <a:gd name="T26" fmla="*/ 85 w 100"/>
                <a:gd name="T27" fmla="*/ 328 h 338"/>
                <a:gd name="T28" fmla="*/ 96 w 100"/>
                <a:gd name="T29" fmla="*/ 338 h 338"/>
                <a:gd name="T30" fmla="*/ 100 w 100"/>
                <a:gd name="T31" fmla="*/ 338 h 338"/>
                <a:gd name="T32" fmla="*/ 100 w 100"/>
                <a:gd name="T33" fmla="*/ 336 h 338"/>
                <a:gd name="T34" fmla="*/ 96 w 100"/>
                <a:gd name="T35" fmla="*/ 336 h 338"/>
                <a:gd name="T36" fmla="*/ 88 w 100"/>
                <a:gd name="T37" fmla="*/ 32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0" h="338">
                  <a:moveTo>
                    <a:pt x="88" y="328"/>
                  </a:moveTo>
                  <a:cubicBezTo>
                    <a:pt x="88" y="105"/>
                    <a:pt x="88" y="105"/>
                    <a:pt x="88" y="105"/>
                  </a:cubicBezTo>
                  <a:cubicBezTo>
                    <a:pt x="88" y="100"/>
                    <a:pt x="86" y="95"/>
                    <a:pt x="82" y="91"/>
                  </a:cubicBezTo>
                  <a:cubicBezTo>
                    <a:pt x="78" y="87"/>
                    <a:pt x="73" y="85"/>
                    <a:pt x="67" y="85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6" y="85"/>
                    <a:pt x="2" y="81"/>
                    <a:pt x="2" y="77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83"/>
                    <a:pt x="5" y="87"/>
                    <a:pt x="11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72" y="87"/>
                    <a:pt x="77" y="89"/>
                    <a:pt x="80" y="93"/>
                  </a:cubicBezTo>
                  <a:cubicBezTo>
                    <a:pt x="83" y="96"/>
                    <a:pt x="85" y="101"/>
                    <a:pt x="85" y="105"/>
                  </a:cubicBezTo>
                  <a:cubicBezTo>
                    <a:pt x="85" y="328"/>
                    <a:pt x="85" y="328"/>
                    <a:pt x="85" y="328"/>
                  </a:cubicBezTo>
                  <a:cubicBezTo>
                    <a:pt x="85" y="334"/>
                    <a:pt x="90" y="338"/>
                    <a:pt x="96" y="338"/>
                  </a:cubicBezTo>
                  <a:cubicBezTo>
                    <a:pt x="100" y="338"/>
                    <a:pt x="100" y="338"/>
                    <a:pt x="100" y="338"/>
                  </a:cubicBezTo>
                  <a:cubicBezTo>
                    <a:pt x="100" y="336"/>
                    <a:pt x="100" y="336"/>
                    <a:pt x="100" y="336"/>
                  </a:cubicBezTo>
                  <a:cubicBezTo>
                    <a:pt x="96" y="336"/>
                    <a:pt x="96" y="336"/>
                    <a:pt x="96" y="336"/>
                  </a:cubicBezTo>
                  <a:cubicBezTo>
                    <a:pt x="91" y="336"/>
                    <a:pt x="88" y="332"/>
                    <a:pt x="88" y="3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Oval 137">
              <a:extLst>
                <a:ext uri="{FF2B5EF4-FFF2-40B4-BE49-F238E27FC236}">
                  <a16:creationId xmlns:a16="http://schemas.microsoft.com/office/drawing/2014/main" id="{AA27AE55-A17B-49B0-9661-AAD29AEAB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7825" y="1400175"/>
              <a:ext cx="53975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8">
              <a:extLst>
                <a:ext uri="{FF2B5EF4-FFF2-40B4-BE49-F238E27FC236}">
                  <a16:creationId xmlns:a16="http://schemas.microsoft.com/office/drawing/2014/main" id="{7549A8AC-4464-4AF0-BD13-3F6E86EA4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4650" y="1395413"/>
              <a:ext cx="61913" cy="66675"/>
            </a:xfrm>
            <a:custGeom>
              <a:avLst/>
              <a:gdLst>
                <a:gd name="T0" fmla="*/ 7 w 14"/>
                <a:gd name="T1" fmla="*/ 0 h 15"/>
                <a:gd name="T2" fmla="*/ 0 w 14"/>
                <a:gd name="T3" fmla="*/ 7 h 15"/>
                <a:gd name="T4" fmla="*/ 7 w 14"/>
                <a:gd name="T5" fmla="*/ 15 h 15"/>
                <a:gd name="T6" fmla="*/ 14 w 14"/>
                <a:gd name="T7" fmla="*/ 7 h 15"/>
                <a:gd name="T8" fmla="*/ 7 w 14"/>
                <a:gd name="T9" fmla="*/ 0 h 15"/>
                <a:gd name="T10" fmla="*/ 7 w 14"/>
                <a:gd name="T11" fmla="*/ 12 h 15"/>
                <a:gd name="T12" fmla="*/ 2 w 14"/>
                <a:gd name="T13" fmla="*/ 7 h 15"/>
                <a:gd name="T14" fmla="*/ 7 w 14"/>
                <a:gd name="T15" fmla="*/ 3 h 15"/>
                <a:gd name="T16" fmla="*/ 12 w 14"/>
                <a:gd name="T17" fmla="*/ 7 h 15"/>
                <a:gd name="T18" fmla="*/ 7 w 14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5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11" y="15"/>
                    <a:pt x="14" y="11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5" y="12"/>
                    <a:pt x="2" y="10"/>
                    <a:pt x="2" y="7"/>
                  </a:cubicBezTo>
                  <a:cubicBezTo>
                    <a:pt x="2" y="5"/>
                    <a:pt x="5" y="3"/>
                    <a:pt x="7" y="3"/>
                  </a:cubicBezTo>
                  <a:cubicBezTo>
                    <a:pt x="10" y="3"/>
                    <a:pt x="12" y="5"/>
                    <a:pt x="12" y="7"/>
                  </a:cubicBezTo>
                  <a:cubicBezTo>
                    <a:pt x="12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39">
              <a:extLst>
                <a:ext uri="{FF2B5EF4-FFF2-40B4-BE49-F238E27FC236}">
                  <a16:creationId xmlns:a16="http://schemas.microsoft.com/office/drawing/2014/main" id="{14B7ABF2-6A39-44F6-AAC7-E39DF834C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775" y="2414588"/>
              <a:ext cx="927100" cy="168275"/>
            </a:xfrm>
            <a:custGeom>
              <a:avLst/>
              <a:gdLst>
                <a:gd name="T0" fmla="*/ 206 w 208"/>
                <a:gd name="T1" fmla="*/ 0 h 38"/>
                <a:gd name="T2" fmla="*/ 206 w 208"/>
                <a:gd name="T3" fmla="*/ 28 h 38"/>
                <a:gd name="T4" fmla="*/ 198 w 208"/>
                <a:gd name="T5" fmla="*/ 36 h 38"/>
                <a:gd name="T6" fmla="*/ 0 w 208"/>
                <a:gd name="T7" fmla="*/ 36 h 38"/>
                <a:gd name="T8" fmla="*/ 0 w 208"/>
                <a:gd name="T9" fmla="*/ 38 h 38"/>
                <a:gd name="T10" fmla="*/ 198 w 208"/>
                <a:gd name="T11" fmla="*/ 38 h 38"/>
                <a:gd name="T12" fmla="*/ 208 w 208"/>
                <a:gd name="T13" fmla="*/ 28 h 38"/>
                <a:gd name="T14" fmla="*/ 208 w 208"/>
                <a:gd name="T15" fmla="*/ 0 h 38"/>
                <a:gd name="T16" fmla="*/ 206 w 208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38">
                  <a:moveTo>
                    <a:pt x="206" y="0"/>
                  </a:moveTo>
                  <a:cubicBezTo>
                    <a:pt x="206" y="28"/>
                    <a:pt x="206" y="28"/>
                    <a:pt x="206" y="28"/>
                  </a:cubicBezTo>
                  <a:cubicBezTo>
                    <a:pt x="206" y="32"/>
                    <a:pt x="202" y="36"/>
                    <a:pt x="198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204" y="38"/>
                    <a:pt x="208" y="34"/>
                    <a:pt x="208" y="28"/>
                  </a:cubicBezTo>
                  <a:cubicBezTo>
                    <a:pt x="208" y="0"/>
                    <a:pt x="208" y="0"/>
                    <a:pt x="208" y="0"/>
                  </a:cubicBezTo>
                  <a:lnTo>
                    <a:pt x="20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Oval 140">
              <a:extLst>
                <a:ext uri="{FF2B5EF4-FFF2-40B4-BE49-F238E27FC236}">
                  <a16:creationId xmlns:a16="http://schemas.microsoft.com/office/drawing/2014/main" id="{934BEAD6-F450-4774-9189-45A1CC6D0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125" y="2387600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41">
              <a:extLst>
                <a:ext uri="{FF2B5EF4-FFF2-40B4-BE49-F238E27FC236}">
                  <a16:creationId xmlns:a16="http://schemas.microsoft.com/office/drawing/2014/main" id="{7E928A29-824F-4083-972B-4D9466464E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2363" y="2382838"/>
              <a:ext cx="66675" cy="61913"/>
            </a:xfrm>
            <a:custGeom>
              <a:avLst/>
              <a:gdLst>
                <a:gd name="T0" fmla="*/ 7 w 15"/>
                <a:gd name="T1" fmla="*/ 0 h 14"/>
                <a:gd name="T2" fmla="*/ 0 w 15"/>
                <a:gd name="T3" fmla="*/ 7 h 14"/>
                <a:gd name="T4" fmla="*/ 7 w 15"/>
                <a:gd name="T5" fmla="*/ 14 h 14"/>
                <a:gd name="T6" fmla="*/ 15 w 15"/>
                <a:gd name="T7" fmla="*/ 7 h 14"/>
                <a:gd name="T8" fmla="*/ 7 w 15"/>
                <a:gd name="T9" fmla="*/ 0 h 14"/>
                <a:gd name="T10" fmla="*/ 7 w 15"/>
                <a:gd name="T11" fmla="*/ 12 h 14"/>
                <a:gd name="T12" fmla="*/ 2 w 15"/>
                <a:gd name="T13" fmla="*/ 7 h 14"/>
                <a:gd name="T14" fmla="*/ 7 w 15"/>
                <a:gd name="T15" fmla="*/ 2 h 14"/>
                <a:gd name="T16" fmla="*/ 12 w 15"/>
                <a:gd name="T17" fmla="*/ 7 h 14"/>
                <a:gd name="T18" fmla="*/ 7 w 15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4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1" y="14"/>
                    <a:pt x="15" y="11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5" y="12"/>
                    <a:pt x="2" y="10"/>
                    <a:pt x="2" y="7"/>
                  </a:cubicBezTo>
                  <a:cubicBezTo>
                    <a:pt x="2" y="4"/>
                    <a:pt x="5" y="2"/>
                    <a:pt x="7" y="2"/>
                  </a:cubicBezTo>
                  <a:cubicBezTo>
                    <a:pt x="10" y="2"/>
                    <a:pt x="12" y="4"/>
                    <a:pt x="12" y="7"/>
                  </a:cubicBezTo>
                  <a:cubicBezTo>
                    <a:pt x="12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Oval 142">
              <a:extLst>
                <a:ext uri="{FF2B5EF4-FFF2-40B4-BE49-F238E27FC236}">
                  <a16:creationId xmlns:a16="http://schemas.microsoft.com/office/drawing/2014/main" id="{BCF20F06-207B-47BC-8690-D7E989C73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7438" y="3008313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143">
              <a:extLst>
                <a:ext uri="{FF2B5EF4-FFF2-40B4-BE49-F238E27FC236}">
                  <a16:creationId xmlns:a16="http://schemas.microsoft.com/office/drawing/2014/main" id="{E7DCEBDD-5270-473F-9324-EF3B0BF28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2675" y="3003550"/>
              <a:ext cx="57150" cy="53975"/>
            </a:xfrm>
            <a:custGeom>
              <a:avLst/>
              <a:gdLst>
                <a:gd name="T0" fmla="*/ 6 w 13"/>
                <a:gd name="T1" fmla="*/ 0 h 12"/>
                <a:gd name="T2" fmla="*/ 0 w 13"/>
                <a:gd name="T3" fmla="*/ 6 h 12"/>
                <a:gd name="T4" fmla="*/ 6 w 13"/>
                <a:gd name="T5" fmla="*/ 12 h 12"/>
                <a:gd name="T6" fmla="*/ 13 w 13"/>
                <a:gd name="T7" fmla="*/ 6 h 12"/>
                <a:gd name="T8" fmla="*/ 6 w 13"/>
                <a:gd name="T9" fmla="*/ 0 h 12"/>
                <a:gd name="T10" fmla="*/ 6 w 13"/>
                <a:gd name="T11" fmla="*/ 10 h 12"/>
                <a:gd name="T12" fmla="*/ 2 w 13"/>
                <a:gd name="T13" fmla="*/ 6 h 12"/>
                <a:gd name="T14" fmla="*/ 6 w 13"/>
                <a:gd name="T15" fmla="*/ 2 h 12"/>
                <a:gd name="T16" fmla="*/ 10 w 13"/>
                <a:gd name="T17" fmla="*/ 6 h 12"/>
                <a:gd name="T18" fmla="*/ 6 w 13"/>
                <a:gd name="T1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2">
                  <a:moveTo>
                    <a:pt x="6" y="0"/>
                  </a:moveTo>
                  <a:cubicBezTo>
                    <a:pt x="3" y="0"/>
                    <a:pt x="0" y="2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10" y="12"/>
                    <a:pt x="13" y="9"/>
                    <a:pt x="13" y="6"/>
                  </a:cubicBezTo>
                  <a:cubicBezTo>
                    <a:pt x="13" y="2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4" y="10"/>
                    <a:pt x="2" y="8"/>
                    <a:pt x="2" y="6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9" y="2"/>
                    <a:pt x="10" y="4"/>
                    <a:pt x="10" y="6"/>
                  </a:cubicBezTo>
                  <a:cubicBezTo>
                    <a:pt x="10" y="8"/>
                    <a:pt x="9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Oval 144">
              <a:extLst>
                <a:ext uri="{FF2B5EF4-FFF2-40B4-BE49-F238E27FC236}">
                  <a16:creationId xmlns:a16="http://schemas.microsoft.com/office/drawing/2014/main" id="{8EF0E9B4-0558-420C-B3C6-B9F53EDC3D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9550" y="5086350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145">
              <a:extLst>
                <a:ext uri="{FF2B5EF4-FFF2-40B4-BE49-F238E27FC236}">
                  <a16:creationId xmlns:a16="http://schemas.microsoft.com/office/drawing/2014/main" id="{5D4FCCD9-9A46-4629-AB5B-F7A3427B5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1288" y="1258888"/>
              <a:ext cx="1168400" cy="1182688"/>
            </a:xfrm>
            <a:custGeom>
              <a:avLst/>
              <a:gdLst>
                <a:gd name="T0" fmla="*/ 201 w 262"/>
                <a:gd name="T1" fmla="*/ 185 h 267"/>
                <a:gd name="T2" fmla="*/ 201 w 262"/>
                <a:gd name="T3" fmla="*/ 145 h 267"/>
                <a:gd name="T4" fmla="*/ 195 w 262"/>
                <a:gd name="T5" fmla="*/ 139 h 267"/>
                <a:gd name="T6" fmla="*/ 147 w 262"/>
                <a:gd name="T7" fmla="*/ 139 h 267"/>
                <a:gd name="T8" fmla="*/ 141 w 262"/>
                <a:gd name="T9" fmla="*/ 145 h 267"/>
                <a:gd name="T10" fmla="*/ 141 w 262"/>
                <a:gd name="T11" fmla="*/ 256 h 267"/>
                <a:gd name="T12" fmla="*/ 133 w 262"/>
                <a:gd name="T13" fmla="*/ 265 h 267"/>
                <a:gd name="T14" fmla="*/ 60 w 262"/>
                <a:gd name="T15" fmla="*/ 265 h 267"/>
                <a:gd name="T16" fmla="*/ 52 w 262"/>
                <a:gd name="T17" fmla="*/ 256 h 267"/>
                <a:gd name="T18" fmla="*/ 52 w 262"/>
                <a:gd name="T19" fmla="*/ 219 h 267"/>
                <a:gd name="T20" fmla="*/ 60 w 262"/>
                <a:gd name="T21" fmla="*/ 210 h 267"/>
                <a:gd name="T22" fmla="*/ 91 w 262"/>
                <a:gd name="T23" fmla="*/ 210 h 267"/>
                <a:gd name="T24" fmla="*/ 97 w 262"/>
                <a:gd name="T25" fmla="*/ 204 h 267"/>
                <a:gd name="T26" fmla="*/ 97 w 262"/>
                <a:gd name="T27" fmla="*/ 69 h 267"/>
                <a:gd name="T28" fmla="*/ 91 w 262"/>
                <a:gd name="T29" fmla="*/ 63 h 267"/>
                <a:gd name="T30" fmla="*/ 29 w 262"/>
                <a:gd name="T31" fmla="*/ 63 h 267"/>
                <a:gd name="T32" fmla="*/ 23 w 262"/>
                <a:gd name="T33" fmla="*/ 69 h 267"/>
                <a:gd name="T34" fmla="*/ 23 w 262"/>
                <a:gd name="T35" fmla="*/ 93 h 267"/>
                <a:gd name="T36" fmla="*/ 15 w 262"/>
                <a:gd name="T37" fmla="*/ 101 h 267"/>
                <a:gd name="T38" fmla="*/ 11 w 262"/>
                <a:gd name="T39" fmla="*/ 101 h 267"/>
                <a:gd name="T40" fmla="*/ 2 w 262"/>
                <a:gd name="T41" fmla="*/ 93 h 267"/>
                <a:gd name="T42" fmla="*/ 2 w 262"/>
                <a:gd name="T43" fmla="*/ 0 h 267"/>
                <a:gd name="T44" fmla="*/ 0 w 262"/>
                <a:gd name="T45" fmla="*/ 0 h 267"/>
                <a:gd name="T46" fmla="*/ 0 w 262"/>
                <a:gd name="T47" fmla="*/ 93 h 267"/>
                <a:gd name="T48" fmla="*/ 11 w 262"/>
                <a:gd name="T49" fmla="*/ 103 h 267"/>
                <a:gd name="T50" fmla="*/ 15 w 262"/>
                <a:gd name="T51" fmla="*/ 103 h 267"/>
                <a:gd name="T52" fmla="*/ 25 w 262"/>
                <a:gd name="T53" fmla="*/ 93 h 267"/>
                <a:gd name="T54" fmla="*/ 25 w 262"/>
                <a:gd name="T55" fmla="*/ 69 h 267"/>
                <a:gd name="T56" fmla="*/ 29 w 262"/>
                <a:gd name="T57" fmla="*/ 65 h 267"/>
                <a:gd name="T58" fmla="*/ 91 w 262"/>
                <a:gd name="T59" fmla="*/ 65 h 267"/>
                <a:gd name="T60" fmla="*/ 95 w 262"/>
                <a:gd name="T61" fmla="*/ 69 h 267"/>
                <a:gd name="T62" fmla="*/ 95 w 262"/>
                <a:gd name="T63" fmla="*/ 204 h 267"/>
                <a:gd name="T64" fmla="*/ 91 w 262"/>
                <a:gd name="T65" fmla="*/ 208 h 267"/>
                <a:gd name="T66" fmla="*/ 60 w 262"/>
                <a:gd name="T67" fmla="*/ 208 h 267"/>
                <a:gd name="T68" fmla="*/ 50 w 262"/>
                <a:gd name="T69" fmla="*/ 219 h 267"/>
                <a:gd name="T70" fmla="*/ 50 w 262"/>
                <a:gd name="T71" fmla="*/ 256 h 267"/>
                <a:gd name="T72" fmla="*/ 60 w 262"/>
                <a:gd name="T73" fmla="*/ 267 h 267"/>
                <a:gd name="T74" fmla="*/ 133 w 262"/>
                <a:gd name="T75" fmla="*/ 267 h 267"/>
                <a:gd name="T76" fmla="*/ 144 w 262"/>
                <a:gd name="T77" fmla="*/ 256 h 267"/>
                <a:gd name="T78" fmla="*/ 144 w 262"/>
                <a:gd name="T79" fmla="*/ 145 h 267"/>
                <a:gd name="T80" fmla="*/ 147 w 262"/>
                <a:gd name="T81" fmla="*/ 141 h 267"/>
                <a:gd name="T82" fmla="*/ 195 w 262"/>
                <a:gd name="T83" fmla="*/ 141 h 267"/>
                <a:gd name="T84" fmla="*/ 199 w 262"/>
                <a:gd name="T85" fmla="*/ 145 h 267"/>
                <a:gd name="T86" fmla="*/ 199 w 262"/>
                <a:gd name="T87" fmla="*/ 185 h 267"/>
                <a:gd name="T88" fmla="*/ 209 w 262"/>
                <a:gd name="T89" fmla="*/ 195 h 267"/>
                <a:gd name="T90" fmla="*/ 262 w 262"/>
                <a:gd name="T91" fmla="*/ 195 h 267"/>
                <a:gd name="T92" fmla="*/ 262 w 262"/>
                <a:gd name="T93" fmla="*/ 193 h 267"/>
                <a:gd name="T94" fmla="*/ 209 w 262"/>
                <a:gd name="T95" fmla="*/ 193 h 267"/>
                <a:gd name="T96" fmla="*/ 201 w 262"/>
                <a:gd name="T97" fmla="*/ 185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2" h="267">
                  <a:moveTo>
                    <a:pt x="201" y="185"/>
                  </a:moveTo>
                  <a:cubicBezTo>
                    <a:pt x="201" y="145"/>
                    <a:pt x="201" y="145"/>
                    <a:pt x="201" y="145"/>
                  </a:cubicBezTo>
                  <a:cubicBezTo>
                    <a:pt x="201" y="142"/>
                    <a:pt x="198" y="139"/>
                    <a:pt x="195" y="139"/>
                  </a:cubicBezTo>
                  <a:cubicBezTo>
                    <a:pt x="147" y="139"/>
                    <a:pt x="147" y="139"/>
                    <a:pt x="147" y="139"/>
                  </a:cubicBezTo>
                  <a:cubicBezTo>
                    <a:pt x="144" y="139"/>
                    <a:pt x="141" y="142"/>
                    <a:pt x="141" y="145"/>
                  </a:cubicBezTo>
                  <a:cubicBezTo>
                    <a:pt x="141" y="256"/>
                    <a:pt x="141" y="256"/>
                    <a:pt x="141" y="256"/>
                  </a:cubicBezTo>
                  <a:cubicBezTo>
                    <a:pt x="141" y="261"/>
                    <a:pt x="138" y="265"/>
                    <a:pt x="133" y="265"/>
                  </a:cubicBezTo>
                  <a:cubicBezTo>
                    <a:pt x="60" y="265"/>
                    <a:pt x="60" y="265"/>
                    <a:pt x="60" y="265"/>
                  </a:cubicBezTo>
                  <a:cubicBezTo>
                    <a:pt x="55" y="265"/>
                    <a:pt x="52" y="261"/>
                    <a:pt x="52" y="256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14"/>
                    <a:pt x="55" y="210"/>
                    <a:pt x="60" y="210"/>
                  </a:cubicBezTo>
                  <a:cubicBezTo>
                    <a:pt x="91" y="210"/>
                    <a:pt x="91" y="210"/>
                    <a:pt x="91" y="210"/>
                  </a:cubicBezTo>
                  <a:cubicBezTo>
                    <a:pt x="94" y="210"/>
                    <a:pt x="97" y="208"/>
                    <a:pt x="97" y="204"/>
                  </a:cubicBezTo>
                  <a:cubicBezTo>
                    <a:pt x="97" y="69"/>
                    <a:pt x="97" y="69"/>
                    <a:pt x="97" y="69"/>
                  </a:cubicBezTo>
                  <a:cubicBezTo>
                    <a:pt x="97" y="66"/>
                    <a:pt x="94" y="63"/>
                    <a:pt x="91" y="63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26" y="63"/>
                    <a:pt x="23" y="66"/>
                    <a:pt x="23" y="69"/>
                  </a:cubicBezTo>
                  <a:cubicBezTo>
                    <a:pt x="23" y="93"/>
                    <a:pt x="23" y="93"/>
                    <a:pt x="23" y="93"/>
                  </a:cubicBezTo>
                  <a:cubicBezTo>
                    <a:pt x="23" y="97"/>
                    <a:pt x="19" y="101"/>
                    <a:pt x="15" y="101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6" y="101"/>
                    <a:pt x="2" y="97"/>
                    <a:pt x="2" y="9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9"/>
                    <a:pt x="5" y="103"/>
                    <a:pt x="11" y="103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20" y="103"/>
                    <a:pt x="25" y="99"/>
                    <a:pt x="25" y="93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5" y="67"/>
                    <a:pt x="27" y="65"/>
                    <a:pt x="29" y="65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3" y="65"/>
                    <a:pt x="95" y="67"/>
                    <a:pt x="95" y="69"/>
                  </a:cubicBezTo>
                  <a:cubicBezTo>
                    <a:pt x="95" y="204"/>
                    <a:pt x="95" y="204"/>
                    <a:pt x="95" y="204"/>
                  </a:cubicBezTo>
                  <a:cubicBezTo>
                    <a:pt x="95" y="206"/>
                    <a:pt x="93" y="208"/>
                    <a:pt x="91" y="208"/>
                  </a:cubicBezTo>
                  <a:cubicBezTo>
                    <a:pt x="60" y="208"/>
                    <a:pt x="60" y="208"/>
                    <a:pt x="60" y="208"/>
                  </a:cubicBezTo>
                  <a:cubicBezTo>
                    <a:pt x="54" y="208"/>
                    <a:pt x="50" y="213"/>
                    <a:pt x="50" y="219"/>
                  </a:cubicBezTo>
                  <a:cubicBezTo>
                    <a:pt x="50" y="256"/>
                    <a:pt x="50" y="256"/>
                    <a:pt x="50" y="256"/>
                  </a:cubicBezTo>
                  <a:cubicBezTo>
                    <a:pt x="50" y="262"/>
                    <a:pt x="54" y="267"/>
                    <a:pt x="60" y="267"/>
                  </a:cubicBezTo>
                  <a:cubicBezTo>
                    <a:pt x="133" y="267"/>
                    <a:pt x="133" y="267"/>
                    <a:pt x="133" y="267"/>
                  </a:cubicBezTo>
                  <a:cubicBezTo>
                    <a:pt x="139" y="267"/>
                    <a:pt x="144" y="262"/>
                    <a:pt x="144" y="256"/>
                  </a:cubicBezTo>
                  <a:cubicBezTo>
                    <a:pt x="144" y="145"/>
                    <a:pt x="144" y="145"/>
                    <a:pt x="144" y="145"/>
                  </a:cubicBezTo>
                  <a:cubicBezTo>
                    <a:pt x="144" y="143"/>
                    <a:pt x="145" y="141"/>
                    <a:pt x="147" y="141"/>
                  </a:cubicBezTo>
                  <a:cubicBezTo>
                    <a:pt x="195" y="141"/>
                    <a:pt x="195" y="141"/>
                    <a:pt x="195" y="141"/>
                  </a:cubicBezTo>
                  <a:cubicBezTo>
                    <a:pt x="197" y="141"/>
                    <a:pt x="199" y="143"/>
                    <a:pt x="199" y="145"/>
                  </a:cubicBezTo>
                  <a:cubicBezTo>
                    <a:pt x="199" y="185"/>
                    <a:pt x="199" y="185"/>
                    <a:pt x="199" y="185"/>
                  </a:cubicBezTo>
                  <a:cubicBezTo>
                    <a:pt x="199" y="191"/>
                    <a:pt x="203" y="195"/>
                    <a:pt x="209" y="195"/>
                  </a:cubicBezTo>
                  <a:cubicBezTo>
                    <a:pt x="262" y="195"/>
                    <a:pt x="262" y="195"/>
                    <a:pt x="262" y="195"/>
                  </a:cubicBezTo>
                  <a:cubicBezTo>
                    <a:pt x="262" y="193"/>
                    <a:pt x="262" y="193"/>
                    <a:pt x="262" y="193"/>
                  </a:cubicBezTo>
                  <a:cubicBezTo>
                    <a:pt x="209" y="193"/>
                    <a:pt x="209" y="193"/>
                    <a:pt x="209" y="193"/>
                  </a:cubicBezTo>
                  <a:cubicBezTo>
                    <a:pt x="205" y="193"/>
                    <a:pt x="201" y="189"/>
                    <a:pt x="201" y="1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Oval 146">
              <a:extLst>
                <a:ext uri="{FF2B5EF4-FFF2-40B4-BE49-F238E27FC236}">
                  <a16:creationId xmlns:a16="http://schemas.microsoft.com/office/drawing/2014/main" id="{AFD597E4-2798-4B48-8BF8-268D199AD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9575" y="216217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47">
              <a:extLst>
                <a:ext uri="{FF2B5EF4-FFF2-40B4-BE49-F238E27FC236}">
                  <a16:creationId xmlns:a16="http://schemas.microsoft.com/office/drawing/2014/main" id="{7F76152F-5B33-4501-98D9-F19AAF1506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4813" y="2157413"/>
              <a:ext cx="53975" cy="5397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9 h 12"/>
                <a:gd name="T12" fmla="*/ 2 w 12"/>
                <a:gd name="T13" fmla="*/ 6 h 12"/>
                <a:gd name="T14" fmla="*/ 6 w 12"/>
                <a:gd name="T15" fmla="*/ 2 h 12"/>
                <a:gd name="T16" fmla="*/ 9 w 12"/>
                <a:gd name="T17" fmla="*/ 6 h 12"/>
                <a:gd name="T18" fmla="*/ 6 w 12"/>
                <a:gd name="T1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2" y="0"/>
                    <a:pt x="0" y="2"/>
                    <a:pt x="0" y="6"/>
                  </a:cubicBezTo>
                  <a:cubicBezTo>
                    <a:pt x="0" y="9"/>
                    <a:pt x="2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2"/>
                    <a:pt x="9" y="0"/>
                    <a:pt x="6" y="0"/>
                  </a:cubicBezTo>
                  <a:close/>
                  <a:moveTo>
                    <a:pt x="6" y="9"/>
                  </a:moveTo>
                  <a:cubicBezTo>
                    <a:pt x="4" y="9"/>
                    <a:pt x="2" y="8"/>
                    <a:pt x="2" y="6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8" y="2"/>
                    <a:pt x="9" y="4"/>
                    <a:pt x="9" y="6"/>
                  </a:cubicBezTo>
                  <a:cubicBezTo>
                    <a:pt x="9" y="8"/>
                    <a:pt x="8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Oval 148">
              <a:extLst>
                <a:ext uri="{FF2B5EF4-FFF2-40B4-BE49-F238E27FC236}">
                  <a16:creationId xmlns:a16="http://schemas.microsoft.com/office/drawing/2014/main" id="{A79F822F-64F4-413A-9B62-17210AE231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1125" y="1217613"/>
              <a:ext cx="76200" cy="8096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49">
              <a:extLst>
                <a:ext uri="{FF2B5EF4-FFF2-40B4-BE49-F238E27FC236}">
                  <a16:creationId xmlns:a16="http://schemas.microsoft.com/office/drawing/2014/main" id="{7477DCBD-6A86-4A5A-A43D-FCC5EDCDD8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46838" y="1209675"/>
              <a:ext cx="98425" cy="96838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17 h 22"/>
                <a:gd name="T12" fmla="*/ 5 w 22"/>
                <a:gd name="T13" fmla="*/ 11 h 22"/>
                <a:gd name="T14" fmla="*/ 11 w 22"/>
                <a:gd name="T15" fmla="*/ 5 h 22"/>
                <a:gd name="T16" fmla="*/ 18 w 22"/>
                <a:gd name="T17" fmla="*/ 11 h 22"/>
                <a:gd name="T18" fmla="*/ 11 w 22"/>
                <a:gd name="T19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7"/>
                  </a:moveTo>
                  <a:cubicBezTo>
                    <a:pt x="8" y="17"/>
                    <a:pt x="5" y="15"/>
                    <a:pt x="5" y="11"/>
                  </a:cubicBezTo>
                  <a:cubicBezTo>
                    <a:pt x="5" y="7"/>
                    <a:pt x="8" y="5"/>
                    <a:pt x="11" y="5"/>
                  </a:cubicBezTo>
                  <a:cubicBezTo>
                    <a:pt x="15" y="5"/>
                    <a:pt x="18" y="7"/>
                    <a:pt x="18" y="11"/>
                  </a:cubicBezTo>
                  <a:cubicBezTo>
                    <a:pt x="18" y="15"/>
                    <a:pt x="15" y="17"/>
                    <a:pt x="11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Oval 150">
              <a:extLst>
                <a:ext uri="{FF2B5EF4-FFF2-40B4-BE49-F238E27FC236}">
                  <a16:creationId xmlns:a16="http://schemas.microsoft.com/office/drawing/2014/main" id="{CD6DD1CA-CAD1-4B2B-BCB7-578975AE4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2700" y="2090738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51">
              <a:extLst>
                <a:ext uri="{FF2B5EF4-FFF2-40B4-BE49-F238E27FC236}">
                  <a16:creationId xmlns:a16="http://schemas.microsoft.com/office/drawing/2014/main" id="{805CF6E9-07F3-4293-A951-222B91065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1811338"/>
              <a:ext cx="1839913" cy="209550"/>
            </a:xfrm>
            <a:custGeom>
              <a:avLst/>
              <a:gdLst>
                <a:gd name="T0" fmla="*/ 220 w 413"/>
                <a:gd name="T1" fmla="*/ 0 h 47"/>
                <a:gd name="T2" fmla="*/ 199 w 413"/>
                <a:gd name="T3" fmla="*/ 21 h 47"/>
                <a:gd name="T4" fmla="*/ 199 w 413"/>
                <a:gd name="T5" fmla="*/ 36 h 47"/>
                <a:gd name="T6" fmla="*/ 191 w 413"/>
                <a:gd name="T7" fmla="*/ 43 h 47"/>
                <a:gd name="T8" fmla="*/ 0 w 413"/>
                <a:gd name="T9" fmla="*/ 43 h 47"/>
                <a:gd name="T10" fmla="*/ 0 w 413"/>
                <a:gd name="T11" fmla="*/ 47 h 47"/>
                <a:gd name="T12" fmla="*/ 191 w 413"/>
                <a:gd name="T13" fmla="*/ 47 h 47"/>
                <a:gd name="T14" fmla="*/ 203 w 413"/>
                <a:gd name="T15" fmla="*/ 36 h 47"/>
                <a:gd name="T16" fmla="*/ 203 w 413"/>
                <a:gd name="T17" fmla="*/ 21 h 47"/>
                <a:gd name="T18" fmla="*/ 220 w 413"/>
                <a:gd name="T19" fmla="*/ 4 h 47"/>
                <a:gd name="T20" fmla="*/ 413 w 413"/>
                <a:gd name="T21" fmla="*/ 4 h 47"/>
                <a:gd name="T22" fmla="*/ 413 w 413"/>
                <a:gd name="T23" fmla="*/ 0 h 47"/>
                <a:gd name="T24" fmla="*/ 220 w 413"/>
                <a:gd name="T2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3" h="47">
                  <a:moveTo>
                    <a:pt x="220" y="0"/>
                  </a:moveTo>
                  <a:cubicBezTo>
                    <a:pt x="208" y="0"/>
                    <a:pt x="199" y="10"/>
                    <a:pt x="199" y="21"/>
                  </a:cubicBezTo>
                  <a:cubicBezTo>
                    <a:pt x="199" y="36"/>
                    <a:pt x="199" y="36"/>
                    <a:pt x="199" y="36"/>
                  </a:cubicBezTo>
                  <a:cubicBezTo>
                    <a:pt x="199" y="40"/>
                    <a:pt x="196" y="43"/>
                    <a:pt x="19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91" y="47"/>
                    <a:pt x="191" y="47"/>
                    <a:pt x="191" y="47"/>
                  </a:cubicBezTo>
                  <a:cubicBezTo>
                    <a:pt x="198" y="47"/>
                    <a:pt x="203" y="42"/>
                    <a:pt x="203" y="36"/>
                  </a:cubicBezTo>
                  <a:cubicBezTo>
                    <a:pt x="203" y="21"/>
                    <a:pt x="203" y="21"/>
                    <a:pt x="203" y="21"/>
                  </a:cubicBezTo>
                  <a:cubicBezTo>
                    <a:pt x="203" y="12"/>
                    <a:pt x="210" y="4"/>
                    <a:pt x="220" y="4"/>
                  </a:cubicBezTo>
                  <a:cubicBezTo>
                    <a:pt x="413" y="4"/>
                    <a:pt x="413" y="4"/>
                    <a:pt x="413" y="4"/>
                  </a:cubicBezTo>
                  <a:cubicBezTo>
                    <a:pt x="413" y="0"/>
                    <a:pt x="413" y="0"/>
                    <a:pt x="413" y="0"/>
                  </a:cubicBezTo>
                  <a:lnTo>
                    <a:pt x="2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Oval 152">
              <a:extLst>
                <a:ext uri="{FF2B5EF4-FFF2-40B4-BE49-F238E27FC236}">
                  <a16:creationId xmlns:a16="http://schemas.microsoft.com/office/drawing/2014/main" id="{247133A8-B8B2-46C6-AF39-527E200EE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2874963"/>
              <a:ext cx="57150" cy="6191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Oval 153">
              <a:extLst>
                <a:ext uri="{FF2B5EF4-FFF2-40B4-BE49-F238E27FC236}">
                  <a16:creationId xmlns:a16="http://schemas.microsoft.com/office/drawing/2014/main" id="{2D5ED9BA-26F2-4C62-A553-9828AF1E5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5775" y="447675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54">
              <a:extLst>
                <a:ext uri="{FF2B5EF4-FFF2-40B4-BE49-F238E27FC236}">
                  <a16:creationId xmlns:a16="http://schemas.microsoft.com/office/drawing/2014/main" id="{A96CAEC1-56B9-4722-8155-472899AC3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0675" y="477838"/>
              <a:ext cx="377825" cy="2428875"/>
            </a:xfrm>
            <a:custGeom>
              <a:avLst/>
              <a:gdLst>
                <a:gd name="T0" fmla="*/ 65 w 85"/>
                <a:gd name="T1" fmla="*/ 110 h 548"/>
                <a:gd name="T2" fmla="*/ 53 w 85"/>
                <a:gd name="T3" fmla="*/ 110 h 548"/>
                <a:gd name="T4" fmla="*/ 45 w 85"/>
                <a:gd name="T5" fmla="*/ 101 h 548"/>
                <a:gd name="T6" fmla="*/ 45 w 85"/>
                <a:gd name="T7" fmla="*/ 0 h 548"/>
                <a:gd name="T8" fmla="*/ 43 w 85"/>
                <a:gd name="T9" fmla="*/ 0 h 548"/>
                <a:gd name="T10" fmla="*/ 43 w 85"/>
                <a:gd name="T11" fmla="*/ 101 h 548"/>
                <a:gd name="T12" fmla="*/ 53 w 85"/>
                <a:gd name="T13" fmla="*/ 112 h 548"/>
                <a:gd name="T14" fmla="*/ 65 w 85"/>
                <a:gd name="T15" fmla="*/ 112 h 548"/>
                <a:gd name="T16" fmla="*/ 83 w 85"/>
                <a:gd name="T17" fmla="*/ 129 h 548"/>
                <a:gd name="T18" fmla="*/ 83 w 85"/>
                <a:gd name="T19" fmla="*/ 194 h 548"/>
                <a:gd name="T20" fmla="*/ 65 w 85"/>
                <a:gd name="T21" fmla="*/ 212 h 548"/>
                <a:gd name="T22" fmla="*/ 10 w 85"/>
                <a:gd name="T23" fmla="*/ 212 h 548"/>
                <a:gd name="T24" fmla="*/ 0 w 85"/>
                <a:gd name="T25" fmla="*/ 223 h 548"/>
                <a:gd name="T26" fmla="*/ 0 w 85"/>
                <a:gd name="T27" fmla="*/ 548 h 548"/>
                <a:gd name="T28" fmla="*/ 2 w 85"/>
                <a:gd name="T29" fmla="*/ 548 h 548"/>
                <a:gd name="T30" fmla="*/ 2 w 85"/>
                <a:gd name="T31" fmla="*/ 223 h 548"/>
                <a:gd name="T32" fmla="*/ 10 w 85"/>
                <a:gd name="T33" fmla="*/ 215 h 548"/>
                <a:gd name="T34" fmla="*/ 65 w 85"/>
                <a:gd name="T35" fmla="*/ 214 h 548"/>
                <a:gd name="T36" fmla="*/ 85 w 85"/>
                <a:gd name="T37" fmla="*/ 194 h 548"/>
                <a:gd name="T38" fmla="*/ 85 w 85"/>
                <a:gd name="T39" fmla="*/ 129 h 548"/>
                <a:gd name="T40" fmla="*/ 65 w 85"/>
                <a:gd name="T41" fmla="*/ 11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5" h="548">
                  <a:moveTo>
                    <a:pt x="65" y="110"/>
                  </a:moveTo>
                  <a:cubicBezTo>
                    <a:pt x="53" y="110"/>
                    <a:pt x="53" y="110"/>
                    <a:pt x="53" y="110"/>
                  </a:cubicBezTo>
                  <a:cubicBezTo>
                    <a:pt x="49" y="110"/>
                    <a:pt x="45" y="106"/>
                    <a:pt x="45" y="101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01"/>
                    <a:pt x="43" y="101"/>
                    <a:pt x="43" y="101"/>
                  </a:cubicBezTo>
                  <a:cubicBezTo>
                    <a:pt x="43" y="107"/>
                    <a:pt x="47" y="112"/>
                    <a:pt x="53" y="112"/>
                  </a:cubicBezTo>
                  <a:cubicBezTo>
                    <a:pt x="65" y="112"/>
                    <a:pt x="65" y="112"/>
                    <a:pt x="65" y="112"/>
                  </a:cubicBezTo>
                  <a:cubicBezTo>
                    <a:pt x="75" y="112"/>
                    <a:pt x="83" y="120"/>
                    <a:pt x="83" y="129"/>
                  </a:cubicBezTo>
                  <a:cubicBezTo>
                    <a:pt x="83" y="194"/>
                    <a:pt x="83" y="194"/>
                    <a:pt x="83" y="194"/>
                  </a:cubicBezTo>
                  <a:cubicBezTo>
                    <a:pt x="83" y="204"/>
                    <a:pt x="75" y="212"/>
                    <a:pt x="65" y="212"/>
                  </a:cubicBezTo>
                  <a:cubicBezTo>
                    <a:pt x="10" y="212"/>
                    <a:pt x="10" y="212"/>
                    <a:pt x="10" y="212"/>
                  </a:cubicBezTo>
                  <a:cubicBezTo>
                    <a:pt x="4" y="212"/>
                    <a:pt x="0" y="217"/>
                    <a:pt x="0" y="223"/>
                  </a:cubicBezTo>
                  <a:cubicBezTo>
                    <a:pt x="0" y="548"/>
                    <a:pt x="0" y="548"/>
                    <a:pt x="0" y="548"/>
                  </a:cubicBezTo>
                  <a:cubicBezTo>
                    <a:pt x="2" y="548"/>
                    <a:pt x="2" y="548"/>
                    <a:pt x="2" y="548"/>
                  </a:cubicBezTo>
                  <a:cubicBezTo>
                    <a:pt x="2" y="223"/>
                    <a:pt x="2" y="223"/>
                    <a:pt x="2" y="223"/>
                  </a:cubicBezTo>
                  <a:cubicBezTo>
                    <a:pt x="2" y="218"/>
                    <a:pt x="6" y="215"/>
                    <a:pt x="10" y="215"/>
                  </a:cubicBezTo>
                  <a:cubicBezTo>
                    <a:pt x="65" y="214"/>
                    <a:pt x="65" y="214"/>
                    <a:pt x="65" y="214"/>
                  </a:cubicBezTo>
                  <a:cubicBezTo>
                    <a:pt x="76" y="214"/>
                    <a:pt x="85" y="205"/>
                    <a:pt x="85" y="194"/>
                  </a:cubicBezTo>
                  <a:cubicBezTo>
                    <a:pt x="85" y="129"/>
                    <a:pt x="85" y="129"/>
                    <a:pt x="85" y="129"/>
                  </a:cubicBezTo>
                  <a:cubicBezTo>
                    <a:pt x="85" y="118"/>
                    <a:pt x="76" y="110"/>
                    <a:pt x="65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Oval 155">
              <a:extLst>
                <a:ext uri="{FF2B5EF4-FFF2-40B4-BE49-F238E27FC236}">
                  <a16:creationId xmlns:a16="http://schemas.microsoft.com/office/drawing/2014/main" id="{B3A46DE1-C00D-41C8-8141-AED6B7747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6950" y="2528888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56">
              <a:extLst>
                <a:ext uri="{FF2B5EF4-FFF2-40B4-BE49-F238E27FC236}">
                  <a16:creationId xmlns:a16="http://schemas.microsoft.com/office/drawing/2014/main" id="{F5939CDD-D926-4D02-B55D-E18BB9F1A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4700" y="2179638"/>
              <a:ext cx="1514475" cy="376238"/>
            </a:xfrm>
            <a:custGeom>
              <a:avLst/>
              <a:gdLst>
                <a:gd name="T0" fmla="*/ 259 w 340"/>
                <a:gd name="T1" fmla="*/ 65 h 85"/>
                <a:gd name="T2" fmla="*/ 258 w 340"/>
                <a:gd name="T3" fmla="*/ 10 h 85"/>
                <a:gd name="T4" fmla="*/ 248 w 340"/>
                <a:gd name="T5" fmla="*/ 0 h 85"/>
                <a:gd name="T6" fmla="*/ 0 w 340"/>
                <a:gd name="T7" fmla="*/ 0 h 85"/>
                <a:gd name="T8" fmla="*/ 0 w 340"/>
                <a:gd name="T9" fmla="*/ 2 h 85"/>
                <a:gd name="T10" fmla="*/ 248 w 340"/>
                <a:gd name="T11" fmla="*/ 2 h 85"/>
                <a:gd name="T12" fmla="*/ 256 w 340"/>
                <a:gd name="T13" fmla="*/ 10 h 85"/>
                <a:gd name="T14" fmla="*/ 257 w 340"/>
                <a:gd name="T15" fmla="*/ 65 h 85"/>
                <a:gd name="T16" fmla="*/ 277 w 340"/>
                <a:gd name="T17" fmla="*/ 85 h 85"/>
                <a:gd name="T18" fmla="*/ 340 w 340"/>
                <a:gd name="T19" fmla="*/ 85 h 85"/>
                <a:gd name="T20" fmla="*/ 340 w 340"/>
                <a:gd name="T21" fmla="*/ 83 h 85"/>
                <a:gd name="T22" fmla="*/ 277 w 340"/>
                <a:gd name="T23" fmla="*/ 83 h 85"/>
                <a:gd name="T24" fmla="*/ 259 w 340"/>
                <a:gd name="T25" fmla="*/ 6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0" h="85">
                  <a:moveTo>
                    <a:pt x="259" y="65"/>
                  </a:moveTo>
                  <a:cubicBezTo>
                    <a:pt x="258" y="10"/>
                    <a:pt x="258" y="10"/>
                    <a:pt x="258" y="10"/>
                  </a:cubicBezTo>
                  <a:cubicBezTo>
                    <a:pt x="258" y="4"/>
                    <a:pt x="253" y="0"/>
                    <a:pt x="24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48" y="2"/>
                    <a:pt x="248" y="2"/>
                    <a:pt x="248" y="2"/>
                  </a:cubicBezTo>
                  <a:cubicBezTo>
                    <a:pt x="252" y="2"/>
                    <a:pt x="256" y="6"/>
                    <a:pt x="256" y="10"/>
                  </a:cubicBezTo>
                  <a:cubicBezTo>
                    <a:pt x="257" y="65"/>
                    <a:pt x="257" y="65"/>
                    <a:pt x="257" y="65"/>
                  </a:cubicBezTo>
                  <a:cubicBezTo>
                    <a:pt x="257" y="76"/>
                    <a:pt x="266" y="85"/>
                    <a:pt x="277" y="85"/>
                  </a:cubicBezTo>
                  <a:cubicBezTo>
                    <a:pt x="340" y="85"/>
                    <a:pt x="340" y="85"/>
                    <a:pt x="340" y="85"/>
                  </a:cubicBezTo>
                  <a:cubicBezTo>
                    <a:pt x="340" y="83"/>
                    <a:pt x="340" y="83"/>
                    <a:pt x="340" y="83"/>
                  </a:cubicBezTo>
                  <a:cubicBezTo>
                    <a:pt x="277" y="83"/>
                    <a:pt x="277" y="83"/>
                    <a:pt x="277" y="83"/>
                  </a:cubicBezTo>
                  <a:cubicBezTo>
                    <a:pt x="267" y="83"/>
                    <a:pt x="259" y="75"/>
                    <a:pt x="259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Oval 157">
              <a:extLst>
                <a:ext uri="{FF2B5EF4-FFF2-40B4-BE49-F238E27FC236}">
                  <a16:creationId xmlns:a16="http://schemas.microsoft.com/office/drawing/2014/main" id="{47153CEF-A736-4DC7-A7A7-2C4D4EA72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0225" y="1971675"/>
              <a:ext cx="79375" cy="793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158">
              <a:extLst>
                <a:ext uri="{FF2B5EF4-FFF2-40B4-BE49-F238E27FC236}">
                  <a16:creationId xmlns:a16="http://schemas.microsoft.com/office/drawing/2014/main" id="{9ED74452-338F-4799-92E1-6B50E223AE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0700" y="1962150"/>
              <a:ext cx="98425" cy="98425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19 h 22"/>
                <a:gd name="T12" fmla="*/ 3 w 22"/>
                <a:gd name="T13" fmla="*/ 11 h 22"/>
                <a:gd name="T14" fmla="*/ 11 w 22"/>
                <a:gd name="T15" fmla="*/ 3 h 22"/>
                <a:gd name="T16" fmla="*/ 19 w 22"/>
                <a:gd name="T17" fmla="*/ 11 h 22"/>
                <a:gd name="T18" fmla="*/ 11 w 22"/>
                <a:gd name="T19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9"/>
                  </a:moveTo>
                  <a:cubicBezTo>
                    <a:pt x="7" y="19"/>
                    <a:pt x="3" y="15"/>
                    <a:pt x="3" y="11"/>
                  </a:cubicBezTo>
                  <a:cubicBezTo>
                    <a:pt x="3" y="7"/>
                    <a:pt x="7" y="3"/>
                    <a:pt x="11" y="3"/>
                  </a:cubicBezTo>
                  <a:cubicBezTo>
                    <a:pt x="15" y="3"/>
                    <a:pt x="19" y="7"/>
                    <a:pt x="19" y="11"/>
                  </a:cubicBezTo>
                  <a:cubicBezTo>
                    <a:pt x="19" y="15"/>
                    <a:pt x="15" y="19"/>
                    <a:pt x="11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Oval 159">
              <a:extLst>
                <a:ext uri="{FF2B5EF4-FFF2-40B4-BE49-F238E27FC236}">
                  <a16:creationId xmlns:a16="http://schemas.microsoft.com/office/drawing/2014/main" id="{CC8AC833-81CB-4A1B-BC73-6E82EF14DB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6475" y="1984375"/>
              <a:ext cx="53975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160">
              <a:extLst>
                <a:ext uri="{FF2B5EF4-FFF2-40B4-BE49-F238E27FC236}">
                  <a16:creationId xmlns:a16="http://schemas.microsoft.com/office/drawing/2014/main" id="{69ED7EDD-0F44-4731-8E18-44413AAA96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6950" y="1979613"/>
              <a:ext cx="66675" cy="66675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  <a:gd name="T10" fmla="*/ 8 w 15"/>
                <a:gd name="T11" fmla="*/ 12 h 15"/>
                <a:gd name="T12" fmla="*/ 3 w 15"/>
                <a:gd name="T13" fmla="*/ 7 h 15"/>
                <a:gd name="T14" fmla="*/ 8 w 15"/>
                <a:gd name="T15" fmla="*/ 2 h 15"/>
                <a:gd name="T16" fmla="*/ 13 w 15"/>
                <a:gd name="T17" fmla="*/ 7 h 15"/>
                <a:gd name="T18" fmla="*/ 8 w 15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5"/>
                    <a:pt x="8" y="15"/>
                  </a:cubicBezTo>
                  <a:cubicBezTo>
                    <a:pt x="12" y="15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7"/>
                  </a:cubicBezTo>
                  <a:cubicBezTo>
                    <a:pt x="3" y="4"/>
                    <a:pt x="5" y="2"/>
                    <a:pt x="8" y="2"/>
                  </a:cubicBezTo>
                  <a:cubicBezTo>
                    <a:pt x="11" y="2"/>
                    <a:pt x="13" y="4"/>
                    <a:pt x="13" y="7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Oval 161">
              <a:extLst>
                <a:ext uri="{FF2B5EF4-FFF2-40B4-BE49-F238E27FC236}">
                  <a16:creationId xmlns:a16="http://schemas.microsoft.com/office/drawing/2014/main" id="{C952A66C-895C-4986-A676-6E739DA3B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2463800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162">
              <a:extLst>
                <a:ext uri="{FF2B5EF4-FFF2-40B4-BE49-F238E27FC236}">
                  <a16:creationId xmlns:a16="http://schemas.microsoft.com/office/drawing/2014/main" id="{4D84F36F-DB42-43DD-AF30-DCFD0CE36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38925" y="2459038"/>
              <a:ext cx="66675" cy="66675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8 h 15"/>
                <a:gd name="T4" fmla="*/ 8 w 15"/>
                <a:gd name="T5" fmla="*/ 15 h 15"/>
                <a:gd name="T6" fmla="*/ 15 w 15"/>
                <a:gd name="T7" fmla="*/ 8 h 15"/>
                <a:gd name="T8" fmla="*/ 8 w 15"/>
                <a:gd name="T9" fmla="*/ 0 h 15"/>
                <a:gd name="T10" fmla="*/ 8 w 15"/>
                <a:gd name="T11" fmla="*/ 12 h 15"/>
                <a:gd name="T12" fmla="*/ 3 w 15"/>
                <a:gd name="T13" fmla="*/ 8 h 15"/>
                <a:gd name="T14" fmla="*/ 8 w 15"/>
                <a:gd name="T15" fmla="*/ 3 h 15"/>
                <a:gd name="T16" fmla="*/ 12 w 15"/>
                <a:gd name="T17" fmla="*/ 8 h 15"/>
                <a:gd name="T18" fmla="*/ 8 w 15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2" y="15"/>
                    <a:pt x="15" y="12"/>
                    <a:pt x="15" y="8"/>
                  </a:cubicBezTo>
                  <a:cubicBezTo>
                    <a:pt x="15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2" y="5"/>
                    <a:pt x="12" y="8"/>
                  </a:cubicBezTo>
                  <a:cubicBezTo>
                    <a:pt x="12" y="10"/>
                    <a:pt x="10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163">
              <a:extLst>
                <a:ext uri="{FF2B5EF4-FFF2-40B4-BE49-F238E27FC236}">
                  <a16:creationId xmlns:a16="http://schemas.microsoft.com/office/drawing/2014/main" id="{EFB67F9F-2A8B-44B6-890B-11586C717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1643063"/>
              <a:ext cx="58738" cy="150813"/>
            </a:xfrm>
            <a:custGeom>
              <a:avLst/>
              <a:gdLst>
                <a:gd name="T0" fmla="*/ 9 w 13"/>
                <a:gd name="T1" fmla="*/ 0 h 34"/>
                <a:gd name="T2" fmla="*/ 4 w 13"/>
                <a:gd name="T3" fmla="*/ 0 h 34"/>
                <a:gd name="T4" fmla="*/ 0 w 13"/>
                <a:gd name="T5" fmla="*/ 4 h 34"/>
                <a:gd name="T6" fmla="*/ 0 w 13"/>
                <a:gd name="T7" fmla="*/ 30 h 34"/>
                <a:gd name="T8" fmla="*/ 4 w 13"/>
                <a:gd name="T9" fmla="*/ 34 h 34"/>
                <a:gd name="T10" fmla="*/ 9 w 13"/>
                <a:gd name="T11" fmla="*/ 34 h 34"/>
                <a:gd name="T12" fmla="*/ 13 w 13"/>
                <a:gd name="T13" fmla="*/ 30 h 34"/>
                <a:gd name="T14" fmla="*/ 13 w 13"/>
                <a:gd name="T15" fmla="*/ 4 h 34"/>
                <a:gd name="T16" fmla="*/ 9 w 13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34">
                  <a:moveTo>
                    <a:pt x="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2" y="34"/>
                    <a:pt x="4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1" y="34"/>
                    <a:pt x="13" y="32"/>
                    <a:pt x="13" y="30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"/>
                    <a:pt x="11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164">
              <a:extLst>
                <a:ext uri="{FF2B5EF4-FFF2-40B4-BE49-F238E27FC236}">
                  <a16:creationId xmlns:a16="http://schemas.microsoft.com/office/drawing/2014/main" id="{6FD6F23E-4650-4DE8-A21F-94E850E4F6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83400" y="1639888"/>
              <a:ext cx="71438" cy="158750"/>
            </a:xfrm>
            <a:custGeom>
              <a:avLst/>
              <a:gdLst>
                <a:gd name="T0" fmla="*/ 10 w 16"/>
                <a:gd name="T1" fmla="*/ 0 h 36"/>
                <a:gd name="T2" fmla="*/ 5 w 16"/>
                <a:gd name="T3" fmla="*/ 0 h 36"/>
                <a:gd name="T4" fmla="*/ 0 w 16"/>
                <a:gd name="T5" fmla="*/ 5 h 36"/>
                <a:gd name="T6" fmla="*/ 0 w 16"/>
                <a:gd name="T7" fmla="*/ 31 h 36"/>
                <a:gd name="T8" fmla="*/ 5 w 16"/>
                <a:gd name="T9" fmla="*/ 36 h 36"/>
                <a:gd name="T10" fmla="*/ 10 w 16"/>
                <a:gd name="T11" fmla="*/ 36 h 36"/>
                <a:gd name="T12" fmla="*/ 16 w 16"/>
                <a:gd name="T13" fmla="*/ 31 h 36"/>
                <a:gd name="T14" fmla="*/ 16 w 16"/>
                <a:gd name="T15" fmla="*/ 5 h 36"/>
                <a:gd name="T16" fmla="*/ 10 w 16"/>
                <a:gd name="T17" fmla="*/ 0 h 36"/>
                <a:gd name="T18" fmla="*/ 13 w 16"/>
                <a:gd name="T19" fmla="*/ 31 h 36"/>
                <a:gd name="T20" fmla="*/ 10 w 16"/>
                <a:gd name="T21" fmla="*/ 33 h 36"/>
                <a:gd name="T22" fmla="*/ 5 w 16"/>
                <a:gd name="T23" fmla="*/ 33 h 36"/>
                <a:gd name="T24" fmla="*/ 3 w 16"/>
                <a:gd name="T25" fmla="*/ 31 h 36"/>
                <a:gd name="T26" fmla="*/ 3 w 16"/>
                <a:gd name="T27" fmla="*/ 5 h 36"/>
                <a:gd name="T28" fmla="*/ 5 w 16"/>
                <a:gd name="T29" fmla="*/ 3 h 36"/>
                <a:gd name="T30" fmla="*/ 10 w 16"/>
                <a:gd name="T31" fmla="*/ 3 h 36"/>
                <a:gd name="T32" fmla="*/ 13 w 16"/>
                <a:gd name="T33" fmla="*/ 5 h 36"/>
                <a:gd name="T34" fmla="*/ 13 w 16"/>
                <a:gd name="T35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36">
                  <a:moveTo>
                    <a:pt x="1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4"/>
                    <a:pt x="2" y="36"/>
                    <a:pt x="5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3" y="36"/>
                    <a:pt x="16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2"/>
                    <a:pt x="13" y="0"/>
                    <a:pt x="10" y="0"/>
                  </a:cubicBezTo>
                  <a:close/>
                  <a:moveTo>
                    <a:pt x="13" y="31"/>
                  </a:moveTo>
                  <a:cubicBezTo>
                    <a:pt x="13" y="32"/>
                    <a:pt x="12" y="33"/>
                    <a:pt x="10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4" y="33"/>
                    <a:pt x="3" y="32"/>
                    <a:pt x="3" y="31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2" y="3"/>
                    <a:pt x="13" y="4"/>
                    <a:pt x="13" y="5"/>
                  </a:cubicBezTo>
                  <a:lnTo>
                    <a:pt x="13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165">
              <a:extLst>
                <a:ext uri="{FF2B5EF4-FFF2-40B4-BE49-F238E27FC236}">
                  <a16:creationId xmlns:a16="http://schemas.microsoft.com/office/drawing/2014/main" id="{7D08AEEC-91E8-42AB-B17C-13E6BCB8C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1825" y="2290763"/>
              <a:ext cx="39688" cy="119063"/>
            </a:xfrm>
            <a:custGeom>
              <a:avLst/>
              <a:gdLst>
                <a:gd name="T0" fmla="*/ 7 w 9"/>
                <a:gd name="T1" fmla="*/ 0 h 27"/>
                <a:gd name="T2" fmla="*/ 2 w 9"/>
                <a:gd name="T3" fmla="*/ 0 h 27"/>
                <a:gd name="T4" fmla="*/ 0 w 9"/>
                <a:gd name="T5" fmla="*/ 2 h 27"/>
                <a:gd name="T6" fmla="*/ 0 w 9"/>
                <a:gd name="T7" fmla="*/ 25 h 27"/>
                <a:gd name="T8" fmla="*/ 2 w 9"/>
                <a:gd name="T9" fmla="*/ 27 h 27"/>
                <a:gd name="T10" fmla="*/ 7 w 9"/>
                <a:gd name="T11" fmla="*/ 27 h 27"/>
                <a:gd name="T12" fmla="*/ 9 w 9"/>
                <a:gd name="T13" fmla="*/ 25 h 27"/>
                <a:gd name="T14" fmla="*/ 9 w 9"/>
                <a:gd name="T15" fmla="*/ 2 h 27"/>
                <a:gd name="T16" fmla="*/ 7 w 9"/>
                <a:gd name="T1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7">
                  <a:moveTo>
                    <a:pt x="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166">
              <a:extLst>
                <a:ext uri="{FF2B5EF4-FFF2-40B4-BE49-F238E27FC236}">
                  <a16:creationId xmlns:a16="http://schemas.microsoft.com/office/drawing/2014/main" id="{C1B2265D-2D35-4C69-9E90-2A1EC619A4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47063" y="2281238"/>
              <a:ext cx="49213" cy="133350"/>
            </a:xfrm>
            <a:custGeom>
              <a:avLst/>
              <a:gdLst>
                <a:gd name="T0" fmla="*/ 8 w 11"/>
                <a:gd name="T1" fmla="*/ 0 h 30"/>
                <a:gd name="T2" fmla="*/ 3 w 11"/>
                <a:gd name="T3" fmla="*/ 0 h 30"/>
                <a:gd name="T4" fmla="*/ 0 w 11"/>
                <a:gd name="T5" fmla="*/ 4 h 30"/>
                <a:gd name="T6" fmla="*/ 0 w 11"/>
                <a:gd name="T7" fmla="*/ 27 h 30"/>
                <a:gd name="T8" fmla="*/ 3 w 11"/>
                <a:gd name="T9" fmla="*/ 30 h 30"/>
                <a:gd name="T10" fmla="*/ 8 w 11"/>
                <a:gd name="T11" fmla="*/ 30 h 30"/>
                <a:gd name="T12" fmla="*/ 11 w 11"/>
                <a:gd name="T13" fmla="*/ 27 h 30"/>
                <a:gd name="T14" fmla="*/ 11 w 11"/>
                <a:gd name="T15" fmla="*/ 4 h 30"/>
                <a:gd name="T16" fmla="*/ 8 w 11"/>
                <a:gd name="T17" fmla="*/ 0 h 30"/>
                <a:gd name="T18" fmla="*/ 9 w 11"/>
                <a:gd name="T19" fmla="*/ 27 h 30"/>
                <a:gd name="T20" fmla="*/ 8 w 11"/>
                <a:gd name="T21" fmla="*/ 28 h 30"/>
                <a:gd name="T22" fmla="*/ 3 w 11"/>
                <a:gd name="T23" fmla="*/ 28 h 30"/>
                <a:gd name="T24" fmla="*/ 2 w 11"/>
                <a:gd name="T25" fmla="*/ 27 h 30"/>
                <a:gd name="T26" fmla="*/ 2 w 11"/>
                <a:gd name="T27" fmla="*/ 4 h 30"/>
                <a:gd name="T28" fmla="*/ 3 w 11"/>
                <a:gd name="T29" fmla="*/ 3 h 30"/>
                <a:gd name="T30" fmla="*/ 8 w 11"/>
                <a:gd name="T31" fmla="*/ 3 h 30"/>
                <a:gd name="T32" fmla="*/ 9 w 11"/>
                <a:gd name="T33" fmla="*/ 4 h 30"/>
                <a:gd name="T34" fmla="*/ 9 w 11"/>
                <a:gd name="T35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" h="30">
                  <a:moveTo>
                    <a:pt x="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9"/>
                    <a:pt x="1" y="30"/>
                    <a:pt x="3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2"/>
                    <a:pt x="10" y="0"/>
                    <a:pt x="8" y="0"/>
                  </a:cubicBezTo>
                  <a:close/>
                  <a:moveTo>
                    <a:pt x="9" y="27"/>
                  </a:moveTo>
                  <a:cubicBezTo>
                    <a:pt x="9" y="28"/>
                    <a:pt x="8" y="28"/>
                    <a:pt x="8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8"/>
                    <a:pt x="2" y="28"/>
                    <a:pt x="2" y="27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9" y="3"/>
                    <a:pt x="9" y="4"/>
                  </a:cubicBezTo>
                  <a:lnTo>
                    <a:pt x="9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Oval 167">
              <a:extLst>
                <a:ext uri="{FF2B5EF4-FFF2-40B4-BE49-F238E27FC236}">
                  <a16:creationId xmlns:a16="http://schemas.microsoft.com/office/drawing/2014/main" id="{CCF77589-AF0A-4ADE-B3F1-A314D3B63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5488" y="2379663"/>
              <a:ext cx="84138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68">
              <a:extLst>
                <a:ext uri="{FF2B5EF4-FFF2-40B4-BE49-F238E27FC236}">
                  <a16:creationId xmlns:a16="http://schemas.microsoft.com/office/drawing/2014/main" id="{8947015E-A34F-40A9-85E0-70A7CCB6D8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67550" y="2370138"/>
              <a:ext cx="101600" cy="101600"/>
            </a:xfrm>
            <a:custGeom>
              <a:avLst/>
              <a:gdLst>
                <a:gd name="T0" fmla="*/ 11 w 23"/>
                <a:gd name="T1" fmla="*/ 0 h 23"/>
                <a:gd name="T2" fmla="*/ 0 w 23"/>
                <a:gd name="T3" fmla="*/ 11 h 23"/>
                <a:gd name="T4" fmla="*/ 11 w 23"/>
                <a:gd name="T5" fmla="*/ 23 h 23"/>
                <a:gd name="T6" fmla="*/ 23 w 23"/>
                <a:gd name="T7" fmla="*/ 11 h 23"/>
                <a:gd name="T8" fmla="*/ 11 w 23"/>
                <a:gd name="T9" fmla="*/ 0 h 23"/>
                <a:gd name="T10" fmla="*/ 11 w 23"/>
                <a:gd name="T11" fmla="*/ 19 h 23"/>
                <a:gd name="T12" fmla="*/ 4 w 23"/>
                <a:gd name="T13" fmla="*/ 11 h 23"/>
                <a:gd name="T14" fmla="*/ 11 w 23"/>
                <a:gd name="T15" fmla="*/ 4 h 23"/>
                <a:gd name="T16" fmla="*/ 19 w 23"/>
                <a:gd name="T17" fmla="*/ 11 h 23"/>
                <a:gd name="T18" fmla="*/ 11 w 23"/>
                <a:gd name="T1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23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3"/>
                    <a:pt x="11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5"/>
                    <a:pt x="18" y="0"/>
                    <a:pt x="11" y="0"/>
                  </a:cubicBezTo>
                  <a:close/>
                  <a:moveTo>
                    <a:pt x="11" y="19"/>
                  </a:moveTo>
                  <a:cubicBezTo>
                    <a:pt x="7" y="19"/>
                    <a:pt x="4" y="16"/>
                    <a:pt x="4" y="11"/>
                  </a:cubicBezTo>
                  <a:cubicBezTo>
                    <a:pt x="4" y="7"/>
                    <a:pt x="7" y="4"/>
                    <a:pt x="11" y="4"/>
                  </a:cubicBezTo>
                  <a:cubicBezTo>
                    <a:pt x="16" y="4"/>
                    <a:pt x="19" y="7"/>
                    <a:pt x="19" y="11"/>
                  </a:cubicBezTo>
                  <a:cubicBezTo>
                    <a:pt x="19" y="16"/>
                    <a:pt x="16" y="19"/>
                    <a:pt x="11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Oval 169">
              <a:extLst>
                <a:ext uri="{FF2B5EF4-FFF2-40B4-BE49-F238E27FC236}">
                  <a16:creationId xmlns:a16="http://schemas.microsoft.com/office/drawing/2014/main" id="{5EBF4769-65D1-4BE3-9B3E-C535BB6C9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2475" y="216217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70">
              <a:extLst>
                <a:ext uri="{FF2B5EF4-FFF2-40B4-BE49-F238E27FC236}">
                  <a16:creationId xmlns:a16="http://schemas.microsoft.com/office/drawing/2014/main" id="{676D13D6-39F1-4EE3-82FA-C5D4AAD955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97713" y="2152650"/>
              <a:ext cx="58738" cy="58738"/>
            </a:xfrm>
            <a:custGeom>
              <a:avLst/>
              <a:gdLst>
                <a:gd name="T0" fmla="*/ 6 w 13"/>
                <a:gd name="T1" fmla="*/ 0 h 13"/>
                <a:gd name="T2" fmla="*/ 0 w 13"/>
                <a:gd name="T3" fmla="*/ 7 h 13"/>
                <a:gd name="T4" fmla="*/ 6 w 13"/>
                <a:gd name="T5" fmla="*/ 13 h 13"/>
                <a:gd name="T6" fmla="*/ 13 w 13"/>
                <a:gd name="T7" fmla="*/ 7 h 13"/>
                <a:gd name="T8" fmla="*/ 6 w 13"/>
                <a:gd name="T9" fmla="*/ 0 h 13"/>
                <a:gd name="T10" fmla="*/ 6 w 13"/>
                <a:gd name="T11" fmla="*/ 10 h 13"/>
                <a:gd name="T12" fmla="*/ 3 w 13"/>
                <a:gd name="T13" fmla="*/ 7 h 13"/>
                <a:gd name="T14" fmla="*/ 6 w 13"/>
                <a:gd name="T15" fmla="*/ 3 h 13"/>
                <a:gd name="T16" fmla="*/ 10 w 13"/>
                <a:gd name="T17" fmla="*/ 7 h 13"/>
                <a:gd name="T18" fmla="*/ 6 w 13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10" y="13"/>
                    <a:pt x="13" y="10"/>
                    <a:pt x="13" y="7"/>
                  </a:cubicBezTo>
                  <a:cubicBezTo>
                    <a:pt x="13" y="3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5" y="10"/>
                    <a:pt x="3" y="9"/>
                    <a:pt x="3" y="7"/>
                  </a:cubicBezTo>
                  <a:cubicBezTo>
                    <a:pt x="3" y="5"/>
                    <a:pt x="5" y="3"/>
                    <a:pt x="6" y="3"/>
                  </a:cubicBezTo>
                  <a:cubicBezTo>
                    <a:pt x="8" y="3"/>
                    <a:pt x="10" y="5"/>
                    <a:pt x="10" y="7"/>
                  </a:cubicBezTo>
                  <a:cubicBezTo>
                    <a:pt x="10" y="9"/>
                    <a:pt x="8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71">
              <a:extLst>
                <a:ext uri="{FF2B5EF4-FFF2-40B4-BE49-F238E27FC236}">
                  <a16:creationId xmlns:a16="http://schemas.microsoft.com/office/drawing/2014/main" id="{1FC283A0-E8A0-4ACF-88AC-5D4C6111E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1663" y="1714500"/>
              <a:ext cx="271463" cy="1365250"/>
            </a:xfrm>
            <a:custGeom>
              <a:avLst/>
              <a:gdLst>
                <a:gd name="T0" fmla="*/ 15 w 61"/>
                <a:gd name="T1" fmla="*/ 287 h 308"/>
                <a:gd name="T2" fmla="*/ 15 w 61"/>
                <a:gd name="T3" fmla="*/ 10 h 308"/>
                <a:gd name="T4" fmla="*/ 4 w 61"/>
                <a:gd name="T5" fmla="*/ 0 h 308"/>
                <a:gd name="T6" fmla="*/ 0 w 61"/>
                <a:gd name="T7" fmla="*/ 0 h 308"/>
                <a:gd name="T8" fmla="*/ 0 w 61"/>
                <a:gd name="T9" fmla="*/ 2 h 308"/>
                <a:gd name="T10" fmla="*/ 4 w 61"/>
                <a:gd name="T11" fmla="*/ 2 h 308"/>
                <a:gd name="T12" fmla="*/ 12 w 61"/>
                <a:gd name="T13" fmla="*/ 10 h 308"/>
                <a:gd name="T14" fmla="*/ 12 w 61"/>
                <a:gd name="T15" fmla="*/ 287 h 308"/>
                <a:gd name="T16" fmla="*/ 33 w 61"/>
                <a:gd name="T17" fmla="*/ 308 h 308"/>
                <a:gd name="T18" fmla="*/ 61 w 61"/>
                <a:gd name="T19" fmla="*/ 308 h 308"/>
                <a:gd name="T20" fmla="*/ 61 w 61"/>
                <a:gd name="T21" fmla="*/ 305 h 308"/>
                <a:gd name="T22" fmla="*/ 33 w 61"/>
                <a:gd name="T23" fmla="*/ 305 h 308"/>
                <a:gd name="T24" fmla="*/ 15 w 61"/>
                <a:gd name="T25" fmla="*/ 287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308">
                  <a:moveTo>
                    <a:pt x="15" y="287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5" y="4"/>
                    <a:pt x="10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9" y="2"/>
                    <a:pt x="12" y="6"/>
                    <a:pt x="12" y="10"/>
                  </a:cubicBezTo>
                  <a:cubicBezTo>
                    <a:pt x="12" y="287"/>
                    <a:pt x="12" y="287"/>
                    <a:pt x="12" y="287"/>
                  </a:cubicBezTo>
                  <a:cubicBezTo>
                    <a:pt x="12" y="298"/>
                    <a:pt x="22" y="308"/>
                    <a:pt x="33" y="308"/>
                  </a:cubicBezTo>
                  <a:cubicBezTo>
                    <a:pt x="61" y="308"/>
                    <a:pt x="61" y="308"/>
                    <a:pt x="61" y="308"/>
                  </a:cubicBezTo>
                  <a:cubicBezTo>
                    <a:pt x="61" y="305"/>
                    <a:pt x="61" y="305"/>
                    <a:pt x="61" y="305"/>
                  </a:cubicBezTo>
                  <a:cubicBezTo>
                    <a:pt x="33" y="305"/>
                    <a:pt x="33" y="305"/>
                    <a:pt x="33" y="305"/>
                  </a:cubicBezTo>
                  <a:cubicBezTo>
                    <a:pt x="23" y="305"/>
                    <a:pt x="15" y="297"/>
                    <a:pt x="15" y="2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Oval 172">
              <a:extLst>
                <a:ext uri="{FF2B5EF4-FFF2-40B4-BE49-F238E27FC236}">
                  <a16:creationId xmlns:a16="http://schemas.microsoft.com/office/drawing/2014/main" id="{D6E66BA2-6AFB-41EC-B2F3-0410015F9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8675" y="3025775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173">
              <a:extLst>
                <a:ext uri="{FF2B5EF4-FFF2-40B4-BE49-F238E27FC236}">
                  <a16:creationId xmlns:a16="http://schemas.microsoft.com/office/drawing/2014/main" id="{87C20A9E-6623-4647-9A76-3B5DCCFC04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3913" y="3021013"/>
              <a:ext cx="98425" cy="98425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20 h 22"/>
                <a:gd name="T12" fmla="*/ 2 w 22"/>
                <a:gd name="T13" fmla="*/ 11 h 22"/>
                <a:gd name="T14" fmla="*/ 11 w 22"/>
                <a:gd name="T15" fmla="*/ 2 h 22"/>
                <a:gd name="T16" fmla="*/ 20 w 22"/>
                <a:gd name="T17" fmla="*/ 11 h 22"/>
                <a:gd name="T18" fmla="*/ 11 w 22"/>
                <a:gd name="T19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20"/>
                  </a:moveTo>
                  <a:cubicBezTo>
                    <a:pt x="6" y="20"/>
                    <a:pt x="2" y="16"/>
                    <a:pt x="2" y="11"/>
                  </a:cubicBezTo>
                  <a:cubicBezTo>
                    <a:pt x="2" y="6"/>
                    <a:pt x="6" y="2"/>
                    <a:pt x="11" y="2"/>
                  </a:cubicBezTo>
                  <a:cubicBezTo>
                    <a:pt x="16" y="2"/>
                    <a:pt x="20" y="6"/>
                    <a:pt x="20" y="11"/>
                  </a:cubicBezTo>
                  <a:cubicBezTo>
                    <a:pt x="20" y="16"/>
                    <a:pt x="16" y="20"/>
                    <a:pt x="1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174">
              <a:extLst>
                <a:ext uri="{FF2B5EF4-FFF2-40B4-BE49-F238E27FC236}">
                  <a16:creationId xmlns:a16="http://schemas.microsoft.com/office/drawing/2014/main" id="{78B5DA04-816B-4678-8E21-22409A862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3850" y="2006600"/>
              <a:ext cx="815975" cy="177800"/>
            </a:xfrm>
            <a:custGeom>
              <a:avLst/>
              <a:gdLst>
                <a:gd name="T0" fmla="*/ 11 w 183"/>
                <a:gd name="T1" fmla="*/ 0 h 40"/>
                <a:gd name="T2" fmla="*/ 0 w 183"/>
                <a:gd name="T3" fmla="*/ 11 h 40"/>
                <a:gd name="T4" fmla="*/ 0 w 183"/>
                <a:gd name="T5" fmla="*/ 40 h 40"/>
                <a:gd name="T6" fmla="*/ 3 w 183"/>
                <a:gd name="T7" fmla="*/ 40 h 40"/>
                <a:gd name="T8" fmla="*/ 3 w 183"/>
                <a:gd name="T9" fmla="*/ 11 h 40"/>
                <a:gd name="T10" fmla="*/ 11 w 183"/>
                <a:gd name="T11" fmla="*/ 3 h 40"/>
                <a:gd name="T12" fmla="*/ 183 w 183"/>
                <a:gd name="T13" fmla="*/ 3 h 40"/>
                <a:gd name="T14" fmla="*/ 183 w 183"/>
                <a:gd name="T15" fmla="*/ 0 h 40"/>
                <a:gd name="T16" fmla="*/ 11 w 183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3" h="40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6"/>
                    <a:pt x="7" y="3"/>
                    <a:pt x="11" y="3"/>
                  </a:cubicBezTo>
                  <a:cubicBezTo>
                    <a:pt x="183" y="3"/>
                    <a:pt x="183" y="3"/>
                    <a:pt x="183" y="3"/>
                  </a:cubicBezTo>
                  <a:cubicBezTo>
                    <a:pt x="183" y="0"/>
                    <a:pt x="183" y="0"/>
                    <a:pt x="183" y="0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Oval 175">
              <a:extLst>
                <a:ext uri="{FF2B5EF4-FFF2-40B4-BE49-F238E27FC236}">
                  <a16:creationId xmlns:a16="http://schemas.microsoft.com/office/drawing/2014/main" id="{54A14950-9DDD-435B-9479-F15F84614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1625" y="2152650"/>
              <a:ext cx="58738" cy="587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176">
              <a:extLst>
                <a:ext uri="{FF2B5EF4-FFF2-40B4-BE49-F238E27FC236}">
                  <a16:creationId xmlns:a16="http://schemas.microsoft.com/office/drawing/2014/main" id="{316D5921-5DE9-4FB7-9563-0EA79AB189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18450" y="2147888"/>
              <a:ext cx="69850" cy="71438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3 h 16"/>
                <a:gd name="T12" fmla="*/ 3 w 16"/>
                <a:gd name="T13" fmla="*/ 8 h 16"/>
                <a:gd name="T14" fmla="*/ 8 w 16"/>
                <a:gd name="T15" fmla="*/ 3 h 16"/>
                <a:gd name="T16" fmla="*/ 13 w 16"/>
                <a:gd name="T17" fmla="*/ 8 h 16"/>
                <a:gd name="T18" fmla="*/ 8 w 16"/>
                <a:gd name="T1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3"/>
                  </a:moveTo>
                  <a:cubicBezTo>
                    <a:pt x="5" y="13"/>
                    <a:pt x="3" y="10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3" y="5"/>
                    <a:pt x="13" y="8"/>
                  </a:cubicBezTo>
                  <a:cubicBezTo>
                    <a:pt x="13" y="10"/>
                    <a:pt x="10" y="13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177">
              <a:extLst>
                <a:ext uri="{FF2B5EF4-FFF2-40B4-BE49-F238E27FC236}">
                  <a16:creationId xmlns:a16="http://schemas.microsoft.com/office/drawing/2014/main" id="{4FBF6FD6-2AA2-4DE1-ACCA-9C8A1B3A9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6475" y="2162175"/>
              <a:ext cx="1190625" cy="1160463"/>
            </a:xfrm>
            <a:custGeom>
              <a:avLst/>
              <a:gdLst>
                <a:gd name="T0" fmla="*/ 257 w 267"/>
                <a:gd name="T1" fmla="*/ 119 h 262"/>
                <a:gd name="T2" fmla="*/ 145 w 267"/>
                <a:gd name="T3" fmla="*/ 119 h 262"/>
                <a:gd name="T4" fmla="*/ 142 w 267"/>
                <a:gd name="T5" fmla="*/ 115 h 262"/>
                <a:gd name="T6" fmla="*/ 142 w 267"/>
                <a:gd name="T7" fmla="*/ 67 h 262"/>
                <a:gd name="T8" fmla="*/ 145 w 267"/>
                <a:gd name="T9" fmla="*/ 63 h 262"/>
                <a:gd name="T10" fmla="*/ 185 w 267"/>
                <a:gd name="T11" fmla="*/ 63 h 262"/>
                <a:gd name="T12" fmla="*/ 196 w 267"/>
                <a:gd name="T13" fmla="*/ 53 h 262"/>
                <a:gd name="T14" fmla="*/ 196 w 267"/>
                <a:gd name="T15" fmla="*/ 0 h 262"/>
                <a:gd name="T16" fmla="*/ 193 w 267"/>
                <a:gd name="T17" fmla="*/ 0 h 262"/>
                <a:gd name="T18" fmla="*/ 193 w 267"/>
                <a:gd name="T19" fmla="*/ 53 h 262"/>
                <a:gd name="T20" fmla="*/ 185 w 267"/>
                <a:gd name="T21" fmla="*/ 61 h 262"/>
                <a:gd name="T22" fmla="*/ 145 w 267"/>
                <a:gd name="T23" fmla="*/ 61 h 262"/>
                <a:gd name="T24" fmla="*/ 139 w 267"/>
                <a:gd name="T25" fmla="*/ 67 h 262"/>
                <a:gd name="T26" fmla="*/ 139 w 267"/>
                <a:gd name="T27" fmla="*/ 115 h 262"/>
                <a:gd name="T28" fmla="*/ 145 w 267"/>
                <a:gd name="T29" fmla="*/ 121 h 262"/>
                <a:gd name="T30" fmla="*/ 257 w 267"/>
                <a:gd name="T31" fmla="*/ 121 h 262"/>
                <a:gd name="T32" fmla="*/ 265 w 267"/>
                <a:gd name="T33" fmla="*/ 129 h 262"/>
                <a:gd name="T34" fmla="*/ 265 w 267"/>
                <a:gd name="T35" fmla="*/ 202 h 262"/>
                <a:gd name="T36" fmla="*/ 257 w 267"/>
                <a:gd name="T37" fmla="*/ 210 h 262"/>
                <a:gd name="T38" fmla="*/ 219 w 267"/>
                <a:gd name="T39" fmla="*/ 210 h 262"/>
                <a:gd name="T40" fmla="*/ 210 w 267"/>
                <a:gd name="T41" fmla="*/ 202 h 262"/>
                <a:gd name="T42" fmla="*/ 210 w 267"/>
                <a:gd name="T43" fmla="*/ 171 h 262"/>
                <a:gd name="T44" fmla="*/ 204 w 267"/>
                <a:gd name="T45" fmla="*/ 165 h 262"/>
                <a:gd name="T46" fmla="*/ 69 w 267"/>
                <a:gd name="T47" fmla="*/ 165 h 262"/>
                <a:gd name="T48" fmla="*/ 63 w 267"/>
                <a:gd name="T49" fmla="*/ 171 h 262"/>
                <a:gd name="T50" fmla="*/ 63 w 267"/>
                <a:gd name="T51" fmla="*/ 233 h 262"/>
                <a:gd name="T52" fmla="*/ 69 w 267"/>
                <a:gd name="T53" fmla="*/ 239 h 262"/>
                <a:gd name="T54" fmla="*/ 93 w 267"/>
                <a:gd name="T55" fmla="*/ 239 h 262"/>
                <a:gd name="T56" fmla="*/ 101 w 267"/>
                <a:gd name="T57" fmla="*/ 247 h 262"/>
                <a:gd name="T58" fmla="*/ 101 w 267"/>
                <a:gd name="T59" fmla="*/ 251 h 262"/>
                <a:gd name="T60" fmla="*/ 93 w 267"/>
                <a:gd name="T61" fmla="*/ 260 h 262"/>
                <a:gd name="T62" fmla="*/ 0 w 267"/>
                <a:gd name="T63" fmla="*/ 260 h 262"/>
                <a:gd name="T64" fmla="*/ 0 w 267"/>
                <a:gd name="T65" fmla="*/ 262 h 262"/>
                <a:gd name="T66" fmla="*/ 93 w 267"/>
                <a:gd name="T67" fmla="*/ 262 h 262"/>
                <a:gd name="T68" fmla="*/ 104 w 267"/>
                <a:gd name="T69" fmla="*/ 251 h 262"/>
                <a:gd name="T70" fmla="*/ 104 w 267"/>
                <a:gd name="T71" fmla="*/ 247 h 262"/>
                <a:gd name="T72" fmla="*/ 93 w 267"/>
                <a:gd name="T73" fmla="*/ 237 h 262"/>
                <a:gd name="T74" fmla="*/ 69 w 267"/>
                <a:gd name="T75" fmla="*/ 237 h 262"/>
                <a:gd name="T76" fmla="*/ 66 w 267"/>
                <a:gd name="T77" fmla="*/ 233 h 262"/>
                <a:gd name="T78" fmla="*/ 66 w 267"/>
                <a:gd name="T79" fmla="*/ 171 h 262"/>
                <a:gd name="T80" fmla="*/ 69 w 267"/>
                <a:gd name="T81" fmla="*/ 168 h 262"/>
                <a:gd name="T82" fmla="*/ 204 w 267"/>
                <a:gd name="T83" fmla="*/ 168 h 262"/>
                <a:gd name="T84" fmla="*/ 208 w 267"/>
                <a:gd name="T85" fmla="*/ 171 h 262"/>
                <a:gd name="T86" fmla="*/ 208 w 267"/>
                <a:gd name="T87" fmla="*/ 202 h 262"/>
                <a:gd name="T88" fmla="*/ 219 w 267"/>
                <a:gd name="T89" fmla="*/ 213 h 262"/>
                <a:gd name="T90" fmla="*/ 257 w 267"/>
                <a:gd name="T91" fmla="*/ 213 h 262"/>
                <a:gd name="T92" fmla="*/ 267 w 267"/>
                <a:gd name="T93" fmla="*/ 202 h 262"/>
                <a:gd name="T94" fmla="*/ 267 w 267"/>
                <a:gd name="T95" fmla="*/ 129 h 262"/>
                <a:gd name="T96" fmla="*/ 257 w 267"/>
                <a:gd name="T97" fmla="*/ 119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7" h="262">
                  <a:moveTo>
                    <a:pt x="257" y="119"/>
                  </a:moveTo>
                  <a:cubicBezTo>
                    <a:pt x="145" y="119"/>
                    <a:pt x="145" y="119"/>
                    <a:pt x="145" y="119"/>
                  </a:cubicBezTo>
                  <a:cubicBezTo>
                    <a:pt x="143" y="119"/>
                    <a:pt x="142" y="117"/>
                    <a:pt x="142" y="115"/>
                  </a:cubicBezTo>
                  <a:cubicBezTo>
                    <a:pt x="142" y="67"/>
                    <a:pt x="142" y="67"/>
                    <a:pt x="142" y="67"/>
                  </a:cubicBezTo>
                  <a:cubicBezTo>
                    <a:pt x="142" y="65"/>
                    <a:pt x="143" y="63"/>
                    <a:pt x="145" y="63"/>
                  </a:cubicBezTo>
                  <a:cubicBezTo>
                    <a:pt x="185" y="63"/>
                    <a:pt x="185" y="63"/>
                    <a:pt x="185" y="63"/>
                  </a:cubicBezTo>
                  <a:cubicBezTo>
                    <a:pt x="191" y="63"/>
                    <a:pt x="196" y="59"/>
                    <a:pt x="196" y="5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53"/>
                    <a:pt x="193" y="53"/>
                    <a:pt x="193" y="53"/>
                  </a:cubicBezTo>
                  <a:cubicBezTo>
                    <a:pt x="193" y="57"/>
                    <a:pt x="190" y="61"/>
                    <a:pt x="185" y="61"/>
                  </a:cubicBezTo>
                  <a:cubicBezTo>
                    <a:pt x="145" y="61"/>
                    <a:pt x="145" y="61"/>
                    <a:pt x="145" y="61"/>
                  </a:cubicBezTo>
                  <a:cubicBezTo>
                    <a:pt x="142" y="61"/>
                    <a:pt x="139" y="64"/>
                    <a:pt x="139" y="67"/>
                  </a:cubicBezTo>
                  <a:cubicBezTo>
                    <a:pt x="139" y="115"/>
                    <a:pt x="139" y="115"/>
                    <a:pt x="139" y="115"/>
                  </a:cubicBezTo>
                  <a:cubicBezTo>
                    <a:pt x="139" y="118"/>
                    <a:pt x="142" y="121"/>
                    <a:pt x="145" y="121"/>
                  </a:cubicBezTo>
                  <a:cubicBezTo>
                    <a:pt x="257" y="121"/>
                    <a:pt x="257" y="121"/>
                    <a:pt x="257" y="121"/>
                  </a:cubicBezTo>
                  <a:cubicBezTo>
                    <a:pt x="261" y="121"/>
                    <a:pt x="265" y="125"/>
                    <a:pt x="265" y="129"/>
                  </a:cubicBezTo>
                  <a:cubicBezTo>
                    <a:pt x="265" y="202"/>
                    <a:pt x="265" y="202"/>
                    <a:pt x="265" y="202"/>
                  </a:cubicBezTo>
                  <a:cubicBezTo>
                    <a:pt x="265" y="207"/>
                    <a:pt x="261" y="210"/>
                    <a:pt x="257" y="210"/>
                  </a:cubicBezTo>
                  <a:cubicBezTo>
                    <a:pt x="219" y="210"/>
                    <a:pt x="219" y="210"/>
                    <a:pt x="219" y="210"/>
                  </a:cubicBezTo>
                  <a:cubicBezTo>
                    <a:pt x="214" y="210"/>
                    <a:pt x="210" y="207"/>
                    <a:pt x="210" y="202"/>
                  </a:cubicBezTo>
                  <a:cubicBezTo>
                    <a:pt x="210" y="171"/>
                    <a:pt x="210" y="171"/>
                    <a:pt x="210" y="171"/>
                  </a:cubicBezTo>
                  <a:cubicBezTo>
                    <a:pt x="210" y="168"/>
                    <a:pt x="208" y="165"/>
                    <a:pt x="204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66" y="165"/>
                    <a:pt x="63" y="168"/>
                    <a:pt x="63" y="171"/>
                  </a:cubicBezTo>
                  <a:cubicBezTo>
                    <a:pt x="63" y="233"/>
                    <a:pt x="63" y="233"/>
                    <a:pt x="63" y="233"/>
                  </a:cubicBezTo>
                  <a:cubicBezTo>
                    <a:pt x="63" y="236"/>
                    <a:pt x="66" y="239"/>
                    <a:pt x="69" y="239"/>
                  </a:cubicBezTo>
                  <a:cubicBezTo>
                    <a:pt x="93" y="239"/>
                    <a:pt x="93" y="239"/>
                    <a:pt x="93" y="239"/>
                  </a:cubicBezTo>
                  <a:cubicBezTo>
                    <a:pt x="98" y="239"/>
                    <a:pt x="101" y="243"/>
                    <a:pt x="101" y="247"/>
                  </a:cubicBezTo>
                  <a:cubicBezTo>
                    <a:pt x="101" y="251"/>
                    <a:pt x="101" y="251"/>
                    <a:pt x="101" y="251"/>
                  </a:cubicBezTo>
                  <a:cubicBezTo>
                    <a:pt x="101" y="256"/>
                    <a:pt x="98" y="260"/>
                    <a:pt x="93" y="260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93" y="262"/>
                    <a:pt x="93" y="262"/>
                    <a:pt x="93" y="262"/>
                  </a:cubicBezTo>
                  <a:cubicBezTo>
                    <a:pt x="99" y="262"/>
                    <a:pt x="104" y="257"/>
                    <a:pt x="104" y="251"/>
                  </a:cubicBezTo>
                  <a:cubicBezTo>
                    <a:pt x="104" y="247"/>
                    <a:pt x="104" y="247"/>
                    <a:pt x="104" y="247"/>
                  </a:cubicBezTo>
                  <a:cubicBezTo>
                    <a:pt x="104" y="242"/>
                    <a:pt x="99" y="237"/>
                    <a:pt x="93" y="237"/>
                  </a:cubicBezTo>
                  <a:cubicBezTo>
                    <a:pt x="69" y="237"/>
                    <a:pt x="69" y="237"/>
                    <a:pt x="69" y="237"/>
                  </a:cubicBezTo>
                  <a:cubicBezTo>
                    <a:pt x="67" y="237"/>
                    <a:pt x="66" y="235"/>
                    <a:pt x="66" y="233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6" y="169"/>
                    <a:pt x="67" y="168"/>
                    <a:pt x="69" y="168"/>
                  </a:cubicBezTo>
                  <a:cubicBezTo>
                    <a:pt x="204" y="168"/>
                    <a:pt x="204" y="168"/>
                    <a:pt x="204" y="168"/>
                  </a:cubicBezTo>
                  <a:cubicBezTo>
                    <a:pt x="206" y="168"/>
                    <a:pt x="208" y="169"/>
                    <a:pt x="208" y="171"/>
                  </a:cubicBezTo>
                  <a:cubicBezTo>
                    <a:pt x="208" y="202"/>
                    <a:pt x="208" y="202"/>
                    <a:pt x="208" y="202"/>
                  </a:cubicBezTo>
                  <a:cubicBezTo>
                    <a:pt x="208" y="208"/>
                    <a:pt x="213" y="213"/>
                    <a:pt x="219" y="213"/>
                  </a:cubicBezTo>
                  <a:cubicBezTo>
                    <a:pt x="257" y="213"/>
                    <a:pt x="257" y="213"/>
                    <a:pt x="257" y="213"/>
                  </a:cubicBezTo>
                  <a:cubicBezTo>
                    <a:pt x="262" y="213"/>
                    <a:pt x="267" y="208"/>
                    <a:pt x="267" y="202"/>
                  </a:cubicBezTo>
                  <a:cubicBezTo>
                    <a:pt x="267" y="129"/>
                    <a:pt x="267" y="129"/>
                    <a:pt x="267" y="129"/>
                  </a:cubicBezTo>
                  <a:cubicBezTo>
                    <a:pt x="267" y="123"/>
                    <a:pt x="262" y="119"/>
                    <a:pt x="257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Oval 178">
              <a:extLst>
                <a:ext uri="{FF2B5EF4-FFF2-40B4-BE49-F238E27FC236}">
                  <a16:creationId xmlns:a16="http://schemas.microsoft.com/office/drawing/2014/main" id="{D9E82AD2-8962-4A51-9262-AC6D2BDBE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301307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79">
              <a:extLst>
                <a:ext uri="{FF2B5EF4-FFF2-40B4-BE49-F238E27FC236}">
                  <a16:creationId xmlns:a16="http://schemas.microsoft.com/office/drawing/2014/main" id="{F2DE28F7-3CE6-4927-83B3-78598DD660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21350" y="3008313"/>
              <a:ext cx="53975" cy="57150"/>
            </a:xfrm>
            <a:custGeom>
              <a:avLst/>
              <a:gdLst>
                <a:gd name="T0" fmla="*/ 6 w 12"/>
                <a:gd name="T1" fmla="*/ 0 h 13"/>
                <a:gd name="T2" fmla="*/ 0 w 12"/>
                <a:gd name="T3" fmla="*/ 6 h 13"/>
                <a:gd name="T4" fmla="*/ 6 w 12"/>
                <a:gd name="T5" fmla="*/ 13 h 13"/>
                <a:gd name="T6" fmla="*/ 12 w 12"/>
                <a:gd name="T7" fmla="*/ 6 h 13"/>
                <a:gd name="T8" fmla="*/ 6 w 12"/>
                <a:gd name="T9" fmla="*/ 0 h 13"/>
                <a:gd name="T10" fmla="*/ 6 w 12"/>
                <a:gd name="T11" fmla="*/ 10 h 13"/>
                <a:gd name="T12" fmla="*/ 3 w 12"/>
                <a:gd name="T13" fmla="*/ 6 h 13"/>
                <a:gd name="T14" fmla="*/ 6 w 12"/>
                <a:gd name="T15" fmla="*/ 3 h 13"/>
                <a:gd name="T16" fmla="*/ 9 w 12"/>
                <a:gd name="T17" fmla="*/ 6 h 13"/>
                <a:gd name="T18" fmla="*/ 6 w 12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3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10" y="13"/>
                    <a:pt x="12" y="10"/>
                    <a:pt x="12" y="6"/>
                  </a:cubicBezTo>
                  <a:cubicBezTo>
                    <a:pt x="12" y="3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4" y="10"/>
                    <a:pt x="3" y="8"/>
                    <a:pt x="3" y="6"/>
                  </a:cubicBezTo>
                  <a:cubicBezTo>
                    <a:pt x="3" y="4"/>
                    <a:pt x="4" y="3"/>
                    <a:pt x="6" y="3"/>
                  </a:cubicBezTo>
                  <a:cubicBezTo>
                    <a:pt x="8" y="3"/>
                    <a:pt x="9" y="4"/>
                    <a:pt x="9" y="6"/>
                  </a:cubicBezTo>
                  <a:cubicBezTo>
                    <a:pt x="9" y="8"/>
                    <a:pt x="8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Oval 180">
              <a:extLst>
                <a:ext uri="{FF2B5EF4-FFF2-40B4-BE49-F238E27FC236}">
                  <a16:creationId xmlns:a16="http://schemas.microsoft.com/office/drawing/2014/main" id="{AD1682F9-762E-43F8-8C4D-A6DDDD1EA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1550" y="3278188"/>
              <a:ext cx="74613" cy="762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81">
              <a:extLst>
                <a:ext uri="{FF2B5EF4-FFF2-40B4-BE49-F238E27FC236}">
                  <a16:creationId xmlns:a16="http://schemas.microsoft.com/office/drawing/2014/main" id="{6AF28D68-00EE-4E8D-8EFC-AA7CBC95B3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7263" y="3270250"/>
              <a:ext cx="98425" cy="96838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17 h 22"/>
                <a:gd name="T12" fmla="*/ 5 w 22"/>
                <a:gd name="T13" fmla="*/ 11 h 22"/>
                <a:gd name="T14" fmla="*/ 11 w 22"/>
                <a:gd name="T15" fmla="*/ 4 h 22"/>
                <a:gd name="T16" fmla="*/ 18 w 22"/>
                <a:gd name="T17" fmla="*/ 11 h 22"/>
                <a:gd name="T18" fmla="*/ 11 w 22"/>
                <a:gd name="T19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7"/>
                  </a:moveTo>
                  <a:cubicBezTo>
                    <a:pt x="8" y="17"/>
                    <a:pt x="5" y="14"/>
                    <a:pt x="5" y="11"/>
                  </a:cubicBezTo>
                  <a:cubicBezTo>
                    <a:pt x="5" y="7"/>
                    <a:pt x="8" y="4"/>
                    <a:pt x="11" y="4"/>
                  </a:cubicBezTo>
                  <a:cubicBezTo>
                    <a:pt x="15" y="4"/>
                    <a:pt x="18" y="7"/>
                    <a:pt x="18" y="11"/>
                  </a:cubicBezTo>
                  <a:cubicBezTo>
                    <a:pt x="18" y="14"/>
                    <a:pt x="15" y="17"/>
                    <a:pt x="11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Oval 182">
              <a:extLst>
                <a:ext uri="{FF2B5EF4-FFF2-40B4-BE49-F238E27FC236}">
                  <a16:creationId xmlns:a16="http://schemas.microsoft.com/office/drawing/2014/main" id="{F3A24E43-2CB0-4063-9D8C-C0A6B7F85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4675" y="2135188"/>
              <a:ext cx="57150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Oval 183">
              <a:extLst>
                <a:ext uri="{FF2B5EF4-FFF2-40B4-BE49-F238E27FC236}">
                  <a16:creationId xmlns:a16="http://schemas.microsoft.com/office/drawing/2014/main" id="{6C89DA0F-8536-4597-9C36-68BD78F19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1463" y="898525"/>
              <a:ext cx="66675" cy="666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184">
              <a:extLst>
                <a:ext uri="{FF2B5EF4-FFF2-40B4-BE49-F238E27FC236}">
                  <a16:creationId xmlns:a16="http://schemas.microsoft.com/office/drawing/2014/main" id="{AD92C10E-EC14-4792-B8DC-4DC6A89E7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935038"/>
              <a:ext cx="204788" cy="1962150"/>
            </a:xfrm>
            <a:custGeom>
              <a:avLst/>
              <a:gdLst>
                <a:gd name="T0" fmla="*/ 35 w 46"/>
                <a:gd name="T1" fmla="*/ 241 h 443"/>
                <a:gd name="T2" fmla="*/ 20 w 46"/>
                <a:gd name="T3" fmla="*/ 241 h 443"/>
                <a:gd name="T4" fmla="*/ 3 w 46"/>
                <a:gd name="T5" fmla="*/ 223 h 443"/>
                <a:gd name="T6" fmla="*/ 3 w 46"/>
                <a:gd name="T7" fmla="*/ 0 h 443"/>
                <a:gd name="T8" fmla="*/ 0 w 46"/>
                <a:gd name="T9" fmla="*/ 0 h 443"/>
                <a:gd name="T10" fmla="*/ 0 w 46"/>
                <a:gd name="T11" fmla="*/ 223 h 443"/>
                <a:gd name="T12" fmla="*/ 20 w 46"/>
                <a:gd name="T13" fmla="*/ 244 h 443"/>
                <a:gd name="T14" fmla="*/ 35 w 46"/>
                <a:gd name="T15" fmla="*/ 244 h 443"/>
                <a:gd name="T16" fmla="*/ 43 w 46"/>
                <a:gd name="T17" fmla="*/ 252 h 443"/>
                <a:gd name="T18" fmla="*/ 43 w 46"/>
                <a:gd name="T19" fmla="*/ 443 h 443"/>
                <a:gd name="T20" fmla="*/ 46 w 46"/>
                <a:gd name="T21" fmla="*/ 443 h 443"/>
                <a:gd name="T22" fmla="*/ 46 w 46"/>
                <a:gd name="T23" fmla="*/ 252 h 443"/>
                <a:gd name="T24" fmla="*/ 35 w 46"/>
                <a:gd name="T25" fmla="*/ 241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443">
                  <a:moveTo>
                    <a:pt x="35" y="241"/>
                  </a:moveTo>
                  <a:cubicBezTo>
                    <a:pt x="20" y="241"/>
                    <a:pt x="20" y="241"/>
                    <a:pt x="20" y="241"/>
                  </a:cubicBezTo>
                  <a:cubicBezTo>
                    <a:pt x="11" y="241"/>
                    <a:pt x="3" y="233"/>
                    <a:pt x="3" y="22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0" y="235"/>
                    <a:pt x="9" y="244"/>
                    <a:pt x="20" y="244"/>
                  </a:cubicBezTo>
                  <a:cubicBezTo>
                    <a:pt x="35" y="244"/>
                    <a:pt x="35" y="244"/>
                    <a:pt x="35" y="244"/>
                  </a:cubicBezTo>
                  <a:cubicBezTo>
                    <a:pt x="39" y="244"/>
                    <a:pt x="43" y="247"/>
                    <a:pt x="43" y="252"/>
                  </a:cubicBezTo>
                  <a:cubicBezTo>
                    <a:pt x="43" y="443"/>
                    <a:pt x="43" y="443"/>
                    <a:pt x="43" y="443"/>
                  </a:cubicBezTo>
                  <a:cubicBezTo>
                    <a:pt x="46" y="443"/>
                    <a:pt x="46" y="443"/>
                    <a:pt x="46" y="443"/>
                  </a:cubicBezTo>
                  <a:cubicBezTo>
                    <a:pt x="46" y="252"/>
                    <a:pt x="46" y="252"/>
                    <a:pt x="46" y="252"/>
                  </a:cubicBezTo>
                  <a:cubicBezTo>
                    <a:pt x="46" y="246"/>
                    <a:pt x="41" y="241"/>
                    <a:pt x="35" y="2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Oval 185">
              <a:extLst>
                <a:ext uri="{FF2B5EF4-FFF2-40B4-BE49-F238E27FC236}">
                  <a16:creationId xmlns:a16="http://schemas.microsoft.com/office/drawing/2014/main" id="{63532BE2-F0AB-4866-883A-17799DD56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2675" y="3379788"/>
              <a:ext cx="88900" cy="9366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Oval 186">
              <a:extLst>
                <a:ext uri="{FF2B5EF4-FFF2-40B4-BE49-F238E27FC236}">
                  <a16:creationId xmlns:a16="http://schemas.microsoft.com/office/drawing/2014/main" id="{7C0EBFBC-FDAB-4E2A-ABD0-BE7B53122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5263" y="2936875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187">
              <a:extLst>
                <a:ext uri="{FF2B5EF4-FFF2-40B4-BE49-F238E27FC236}">
                  <a16:creationId xmlns:a16="http://schemas.microsoft.com/office/drawing/2014/main" id="{94E09C95-504E-438B-A3BC-AB07BE179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250" y="2782888"/>
              <a:ext cx="2179638" cy="646113"/>
            </a:xfrm>
            <a:custGeom>
              <a:avLst/>
              <a:gdLst>
                <a:gd name="T0" fmla="*/ 469 w 489"/>
                <a:gd name="T1" fmla="*/ 83 h 146"/>
                <a:gd name="T2" fmla="*/ 223 w 489"/>
                <a:gd name="T3" fmla="*/ 83 h 146"/>
                <a:gd name="T4" fmla="*/ 215 w 489"/>
                <a:gd name="T5" fmla="*/ 75 h 146"/>
                <a:gd name="T6" fmla="*/ 214 w 489"/>
                <a:gd name="T7" fmla="*/ 20 h 146"/>
                <a:gd name="T8" fmla="*/ 194 w 489"/>
                <a:gd name="T9" fmla="*/ 0 h 146"/>
                <a:gd name="T10" fmla="*/ 130 w 489"/>
                <a:gd name="T11" fmla="*/ 0 h 146"/>
                <a:gd name="T12" fmla="*/ 110 w 489"/>
                <a:gd name="T13" fmla="*/ 20 h 146"/>
                <a:gd name="T14" fmla="*/ 110 w 489"/>
                <a:gd name="T15" fmla="*/ 32 h 146"/>
                <a:gd name="T16" fmla="*/ 101 w 489"/>
                <a:gd name="T17" fmla="*/ 40 h 146"/>
                <a:gd name="T18" fmla="*/ 0 w 489"/>
                <a:gd name="T19" fmla="*/ 40 h 146"/>
                <a:gd name="T20" fmla="*/ 0 w 489"/>
                <a:gd name="T21" fmla="*/ 42 h 146"/>
                <a:gd name="T22" fmla="*/ 101 w 489"/>
                <a:gd name="T23" fmla="*/ 42 h 146"/>
                <a:gd name="T24" fmla="*/ 112 w 489"/>
                <a:gd name="T25" fmla="*/ 32 h 146"/>
                <a:gd name="T26" fmla="*/ 112 w 489"/>
                <a:gd name="T27" fmla="*/ 20 h 146"/>
                <a:gd name="T28" fmla="*/ 130 w 489"/>
                <a:gd name="T29" fmla="*/ 2 h 146"/>
                <a:gd name="T30" fmla="*/ 194 w 489"/>
                <a:gd name="T31" fmla="*/ 2 h 146"/>
                <a:gd name="T32" fmla="*/ 212 w 489"/>
                <a:gd name="T33" fmla="*/ 20 h 146"/>
                <a:gd name="T34" fmla="*/ 213 w 489"/>
                <a:gd name="T35" fmla="*/ 75 h 146"/>
                <a:gd name="T36" fmla="*/ 223 w 489"/>
                <a:gd name="T37" fmla="*/ 85 h 146"/>
                <a:gd name="T38" fmla="*/ 469 w 489"/>
                <a:gd name="T39" fmla="*/ 85 h 146"/>
                <a:gd name="T40" fmla="*/ 487 w 489"/>
                <a:gd name="T41" fmla="*/ 103 h 146"/>
                <a:gd name="T42" fmla="*/ 487 w 489"/>
                <a:gd name="T43" fmla="*/ 146 h 146"/>
                <a:gd name="T44" fmla="*/ 489 w 489"/>
                <a:gd name="T45" fmla="*/ 146 h 146"/>
                <a:gd name="T46" fmla="*/ 489 w 489"/>
                <a:gd name="T47" fmla="*/ 103 h 146"/>
                <a:gd name="T48" fmla="*/ 469 w 489"/>
                <a:gd name="T49" fmla="*/ 8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9" h="146">
                  <a:moveTo>
                    <a:pt x="469" y="83"/>
                  </a:moveTo>
                  <a:cubicBezTo>
                    <a:pt x="223" y="83"/>
                    <a:pt x="223" y="83"/>
                    <a:pt x="223" y="83"/>
                  </a:cubicBezTo>
                  <a:cubicBezTo>
                    <a:pt x="219" y="83"/>
                    <a:pt x="215" y="79"/>
                    <a:pt x="215" y="75"/>
                  </a:cubicBezTo>
                  <a:cubicBezTo>
                    <a:pt x="214" y="20"/>
                    <a:pt x="214" y="20"/>
                    <a:pt x="214" y="20"/>
                  </a:cubicBezTo>
                  <a:cubicBezTo>
                    <a:pt x="214" y="9"/>
                    <a:pt x="205" y="0"/>
                    <a:pt x="194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19" y="0"/>
                    <a:pt x="110" y="9"/>
                    <a:pt x="110" y="20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10" y="36"/>
                    <a:pt x="106" y="40"/>
                    <a:pt x="101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7" y="42"/>
                    <a:pt x="112" y="37"/>
                    <a:pt x="112" y="32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2" y="10"/>
                    <a:pt x="120" y="2"/>
                    <a:pt x="130" y="2"/>
                  </a:cubicBezTo>
                  <a:cubicBezTo>
                    <a:pt x="194" y="2"/>
                    <a:pt x="194" y="2"/>
                    <a:pt x="194" y="2"/>
                  </a:cubicBezTo>
                  <a:cubicBezTo>
                    <a:pt x="204" y="2"/>
                    <a:pt x="212" y="10"/>
                    <a:pt x="212" y="20"/>
                  </a:cubicBezTo>
                  <a:cubicBezTo>
                    <a:pt x="213" y="75"/>
                    <a:pt x="213" y="75"/>
                    <a:pt x="213" y="75"/>
                  </a:cubicBezTo>
                  <a:cubicBezTo>
                    <a:pt x="213" y="80"/>
                    <a:pt x="217" y="85"/>
                    <a:pt x="223" y="85"/>
                  </a:cubicBezTo>
                  <a:cubicBezTo>
                    <a:pt x="469" y="85"/>
                    <a:pt x="469" y="85"/>
                    <a:pt x="469" y="85"/>
                  </a:cubicBezTo>
                  <a:cubicBezTo>
                    <a:pt x="479" y="85"/>
                    <a:pt x="487" y="93"/>
                    <a:pt x="487" y="103"/>
                  </a:cubicBezTo>
                  <a:cubicBezTo>
                    <a:pt x="487" y="146"/>
                    <a:pt x="487" y="146"/>
                    <a:pt x="487" y="146"/>
                  </a:cubicBezTo>
                  <a:cubicBezTo>
                    <a:pt x="489" y="146"/>
                    <a:pt x="489" y="146"/>
                    <a:pt x="489" y="146"/>
                  </a:cubicBezTo>
                  <a:cubicBezTo>
                    <a:pt x="489" y="103"/>
                    <a:pt x="489" y="103"/>
                    <a:pt x="489" y="103"/>
                  </a:cubicBezTo>
                  <a:cubicBezTo>
                    <a:pt x="489" y="92"/>
                    <a:pt x="480" y="83"/>
                    <a:pt x="469" y="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Oval 188">
              <a:extLst>
                <a:ext uri="{FF2B5EF4-FFF2-40B4-BE49-F238E27FC236}">
                  <a16:creationId xmlns:a16="http://schemas.microsoft.com/office/drawing/2014/main" id="{F5A1532C-5950-431A-A31C-058E3EBCD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9175" y="1165225"/>
              <a:ext cx="41275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189">
              <a:extLst>
                <a:ext uri="{FF2B5EF4-FFF2-40B4-BE49-F238E27FC236}">
                  <a16:creationId xmlns:a16="http://schemas.microsoft.com/office/drawing/2014/main" id="{C8D4B5B9-FD90-4E53-89E4-C2E0C5B90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3575" y="1187450"/>
              <a:ext cx="379413" cy="1506538"/>
            </a:xfrm>
            <a:custGeom>
              <a:avLst/>
              <a:gdLst>
                <a:gd name="T0" fmla="*/ 83 w 85"/>
                <a:gd name="T1" fmla="*/ 63 h 340"/>
                <a:gd name="T2" fmla="*/ 65 w 85"/>
                <a:gd name="T3" fmla="*/ 81 h 340"/>
                <a:gd name="T4" fmla="*/ 11 w 85"/>
                <a:gd name="T5" fmla="*/ 82 h 340"/>
                <a:gd name="T6" fmla="*/ 0 w 85"/>
                <a:gd name="T7" fmla="*/ 92 h 340"/>
                <a:gd name="T8" fmla="*/ 0 w 85"/>
                <a:gd name="T9" fmla="*/ 340 h 340"/>
                <a:gd name="T10" fmla="*/ 2 w 85"/>
                <a:gd name="T11" fmla="*/ 340 h 340"/>
                <a:gd name="T12" fmla="*/ 2 w 85"/>
                <a:gd name="T13" fmla="*/ 92 h 340"/>
                <a:gd name="T14" fmla="*/ 11 w 85"/>
                <a:gd name="T15" fmla="*/ 84 h 340"/>
                <a:gd name="T16" fmla="*/ 65 w 85"/>
                <a:gd name="T17" fmla="*/ 84 h 340"/>
                <a:gd name="T18" fmla="*/ 85 w 85"/>
                <a:gd name="T19" fmla="*/ 63 h 340"/>
                <a:gd name="T20" fmla="*/ 85 w 85"/>
                <a:gd name="T21" fmla="*/ 0 h 340"/>
                <a:gd name="T22" fmla="*/ 83 w 85"/>
                <a:gd name="T23" fmla="*/ 0 h 340"/>
                <a:gd name="T24" fmla="*/ 83 w 85"/>
                <a:gd name="T25" fmla="*/ 63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340">
                  <a:moveTo>
                    <a:pt x="83" y="63"/>
                  </a:moveTo>
                  <a:cubicBezTo>
                    <a:pt x="83" y="73"/>
                    <a:pt x="75" y="81"/>
                    <a:pt x="65" y="81"/>
                  </a:cubicBezTo>
                  <a:cubicBezTo>
                    <a:pt x="11" y="82"/>
                    <a:pt x="11" y="82"/>
                    <a:pt x="11" y="82"/>
                  </a:cubicBezTo>
                  <a:cubicBezTo>
                    <a:pt x="5" y="82"/>
                    <a:pt x="0" y="87"/>
                    <a:pt x="0" y="92"/>
                  </a:cubicBezTo>
                  <a:cubicBezTo>
                    <a:pt x="0" y="340"/>
                    <a:pt x="0" y="340"/>
                    <a:pt x="0" y="340"/>
                  </a:cubicBezTo>
                  <a:cubicBezTo>
                    <a:pt x="2" y="340"/>
                    <a:pt x="2" y="340"/>
                    <a:pt x="2" y="340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88"/>
                    <a:pt x="6" y="84"/>
                    <a:pt x="11" y="84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76" y="83"/>
                    <a:pt x="85" y="74"/>
                    <a:pt x="85" y="63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83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Oval 190">
              <a:extLst>
                <a:ext uri="{FF2B5EF4-FFF2-40B4-BE49-F238E27FC236}">
                  <a16:creationId xmlns:a16="http://schemas.microsoft.com/office/drawing/2014/main" id="{F220A114-C11D-454C-A437-EF91D81C5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4025" y="2857500"/>
              <a:ext cx="80963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191">
              <a:extLst>
                <a:ext uri="{FF2B5EF4-FFF2-40B4-BE49-F238E27FC236}">
                  <a16:creationId xmlns:a16="http://schemas.microsoft.com/office/drawing/2014/main" id="{31D401D1-EA9F-4466-AFA6-EBEEC690B1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4500" y="2852738"/>
              <a:ext cx="98425" cy="93663"/>
            </a:xfrm>
            <a:custGeom>
              <a:avLst/>
              <a:gdLst>
                <a:gd name="T0" fmla="*/ 11 w 22"/>
                <a:gd name="T1" fmla="*/ 0 h 21"/>
                <a:gd name="T2" fmla="*/ 0 w 22"/>
                <a:gd name="T3" fmla="*/ 10 h 21"/>
                <a:gd name="T4" fmla="*/ 11 w 22"/>
                <a:gd name="T5" fmla="*/ 21 h 21"/>
                <a:gd name="T6" fmla="*/ 22 w 22"/>
                <a:gd name="T7" fmla="*/ 10 h 21"/>
                <a:gd name="T8" fmla="*/ 11 w 22"/>
                <a:gd name="T9" fmla="*/ 0 h 21"/>
                <a:gd name="T10" fmla="*/ 11 w 22"/>
                <a:gd name="T11" fmla="*/ 18 h 21"/>
                <a:gd name="T12" fmla="*/ 3 w 22"/>
                <a:gd name="T13" fmla="*/ 10 h 21"/>
                <a:gd name="T14" fmla="*/ 11 w 22"/>
                <a:gd name="T15" fmla="*/ 2 h 21"/>
                <a:gd name="T16" fmla="*/ 19 w 22"/>
                <a:gd name="T17" fmla="*/ 10 h 21"/>
                <a:gd name="T18" fmla="*/ 11 w 22"/>
                <a:gd name="T1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1">
                  <a:moveTo>
                    <a:pt x="11" y="0"/>
                  </a:moveTo>
                  <a:cubicBezTo>
                    <a:pt x="5" y="0"/>
                    <a:pt x="0" y="4"/>
                    <a:pt x="0" y="10"/>
                  </a:cubicBezTo>
                  <a:cubicBezTo>
                    <a:pt x="0" y="16"/>
                    <a:pt x="5" y="21"/>
                    <a:pt x="11" y="21"/>
                  </a:cubicBezTo>
                  <a:cubicBezTo>
                    <a:pt x="17" y="21"/>
                    <a:pt x="22" y="16"/>
                    <a:pt x="22" y="10"/>
                  </a:cubicBezTo>
                  <a:cubicBezTo>
                    <a:pt x="22" y="4"/>
                    <a:pt x="17" y="0"/>
                    <a:pt x="11" y="0"/>
                  </a:cubicBezTo>
                  <a:close/>
                  <a:moveTo>
                    <a:pt x="11" y="18"/>
                  </a:moveTo>
                  <a:cubicBezTo>
                    <a:pt x="7" y="18"/>
                    <a:pt x="3" y="15"/>
                    <a:pt x="3" y="10"/>
                  </a:cubicBezTo>
                  <a:cubicBezTo>
                    <a:pt x="3" y="6"/>
                    <a:pt x="7" y="2"/>
                    <a:pt x="11" y="2"/>
                  </a:cubicBezTo>
                  <a:cubicBezTo>
                    <a:pt x="15" y="2"/>
                    <a:pt x="19" y="6"/>
                    <a:pt x="19" y="10"/>
                  </a:cubicBezTo>
                  <a:cubicBezTo>
                    <a:pt x="19" y="15"/>
                    <a:pt x="15" y="18"/>
                    <a:pt x="1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Oval 192">
              <a:extLst>
                <a:ext uri="{FF2B5EF4-FFF2-40B4-BE49-F238E27FC236}">
                  <a16:creationId xmlns:a16="http://schemas.microsoft.com/office/drawing/2014/main" id="{1F70867B-858E-4B74-A7C4-58F45CD2D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6725" y="2409825"/>
              <a:ext cx="58738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193">
              <a:extLst>
                <a:ext uri="{FF2B5EF4-FFF2-40B4-BE49-F238E27FC236}">
                  <a16:creationId xmlns:a16="http://schemas.microsoft.com/office/drawing/2014/main" id="{40E99C26-2DFF-4827-913E-80D3A952A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3550" y="2405063"/>
              <a:ext cx="66675" cy="66675"/>
            </a:xfrm>
            <a:custGeom>
              <a:avLst/>
              <a:gdLst>
                <a:gd name="T0" fmla="*/ 7 w 15"/>
                <a:gd name="T1" fmla="*/ 0 h 15"/>
                <a:gd name="T2" fmla="*/ 0 w 15"/>
                <a:gd name="T3" fmla="*/ 7 h 15"/>
                <a:gd name="T4" fmla="*/ 7 w 15"/>
                <a:gd name="T5" fmla="*/ 15 h 15"/>
                <a:gd name="T6" fmla="*/ 15 w 15"/>
                <a:gd name="T7" fmla="*/ 7 h 15"/>
                <a:gd name="T8" fmla="*/ 7 w 15"/>
                <a:gd name="T9" fmla="*/ 0 h 15"/>
                <a:gd name="T10" fmla="*/ 7 w 15"/>
                <a:gd name="T11" fmla="*/ 13 h 15"/>
                <a:gd name="T12" fmla="*/ 2 w 15"/>
                <a:gd name="T13" fmla="*/ 7 h 15"/>
                <a:gd name="T14" fmla="*/ 7 w 15"/>
                <a:gd name="T15" fmla="*/ 2 h 15"/>
                <a:gd name="T16" fmla="*/ 13 w 15"/>
                <a:gd name="T17" fmla="*/ 7 h 15"/>
                <a:gd name="T18" fmla="*/ 7 w 15"/>
                <a:gd name="T1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11" y="15"/>
                    <a:pt x="15" y="11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  <a:moveTo>
                    <a:pt x="7" y="13"/>
                  </a:moveTo>
                  <a:cubicBezTo>
                    <a:pt x="4" y="13"/>
                    <a:pt x="2" y="10"/>
                    <a:pt x="2" y="7"/>
                  </a:cubicBezTo>
                  <a:cubicBezTo>
                    <a:pt x="2" y="4"/>
                    <a:pt x="4" y="2"/>
                    <a:pt x="7" y="2"/>
                  </a:cubicBezTo>
                  <a:cubicBezTo>
                    <a:pt x="10" y="2"/>
                    <a:pt x="13" y="4"/>
                    <a:pt x="13" y="7"/>
                  </a:cubicBezTo>
                  <a:cubicBezTo>
                    <a:pt x="13" y="10"/>
                    <a:pt x="10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Oval 194">
              <a:extLst>
                <a:ext uri="{FF2B5EF4-FFF2-40B4-BE49-F238E27FC236}">
                  <a16:creationId xmlns:a16="http://schemas.microsoft.com/office/drawing/2014/main" id="{DD7E9206-B4A7-43BD-9F09-19898098AB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3119438"/>
              <a:ext cx="71438" cy="698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195">
              <a:extLst>
                <a:ext uri="{FF2B5EF4-FFF2-40B4-BE49-F238E27FC236}">
                  <a16:creationId xmlns:a16="http://schemas.microsoft.com/office/drawing/2014/main" id="{3B29C20F-E8DA-44AF-8673-329E85D32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2500" y="3114675"/>
              <a:ext cx="80963" cy="79375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9 w 18"/>
                <a:gd name="T5" fmla="*/ 18 h 18"/>
                <a:gd name="T6" fmla="*/ 18 w 18"/>
                <a:gd name="T7" fmla="*/ 9 h 18"/>
                <a:gd name="T8" fmla="*/ 9 w 18"/>
                <a:gd name="T9" fmla="*/ 0 h 18"/>
                <a:gd name="T10" fmla="*/ 9 w 18"/>
                <a:gd name="T11" fmla="*/ 16 h 18"/>
                <a:gd name="T12" fmla="*/ 2 w 18"/>
                <a:gd name="T13" fmla="*/ 9 h 18"/>
                <a:gd name="T14" fmla="*/ 9 w 18"/>
                <a:gd name="T15" fmla="*/ 2 h 18"/>
                <a:gd name="T16" fmla="*/ 16 w 18"/>
                <a:gd name="T17" fmla="*/ 9 h 18"/>
                <a:gd name="T18" fmla="*/ 9 w 18"/>
                <a:gd name="T1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lose/>
                  <a:moveTo>
                    <a:pt x="9" y="16"/>
                  </a:moveTo>
                  <a:cubicBezTo>
                    <a:pt x="5" y="16"/>
                    <a:pt x="2" y="13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13" y="2"/>
                    <a:pt x="16" y="5"/>
                    <a:pt x="16" y="9"/>
                  </a:cubicBezTo>
                  <a:cubicBezTo>
                    <a:pt x="16" y="13"/>
                    <a:pt x="13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196">
              <a:extLst>
                <a:ext uri="{FF2B5EF4-FFF2-40B4-BE49-F238E27FC236}">
                  <a16:creationId xmlns:a16="http://schemas.microsoft.com/office/drawing/2014/main" id="{33A56855-8C1A-4CCE-BECE-CAA052A5F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8588" y="2870200"/>
              <a:ext cx="147638" cy="58738"/>
            </a:xfrm>
            <a:custGeom>
              <a:avLst/>
              <a:gdLst>
                <a:gd name="T0" fmla="*/ 29 w 33"/>
                <a:gd name="T1" fmla="*/ 0 h 13"/>
                <a:gd name="T2" fmla="*/ 3 w 33"/>
                <a:gd name="T3" fmla="*/ 0 h 13"/>
                <a:gd name="T4" fmla="*/ 0 w 33"/>
                <a:gd name="T5" fmla="*/ 4 h 13"/>
                <a:gd name="T6" fmla="*/ 0 w 33"/>
                <a:gd name="T7" fmla="*/ 9 h 13"/>
                <a:gd name="T8" fmla="*/ 3 w 33"/>
                <a:gd name="T9" fmla="*/ 13 h 13"/>
                <a:gd name="T10" fmla="*/ 29 w 33"/>
                <a:gd name="T11" fmla="*/ 13 h 13"/>
                <a:gd name="T12" fmla="*/ 33 w 33"/>
                <a:gd name="T13" fmla="*/ 9 h 13"/>
                <a:gd name="T14" fmla="*/ 33 w 33"/>
                <a:gd name="T15" fmla="*/ 4 h 13"/>
                <a:gd name="T16" fmla="*/ 29 w 33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13">
                  <a:moveTo>
                    <a:pt x="2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1"/>
                    <a:pt x="1" y="13"/>
                    <a:pt x="3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1" y="13"/>
                    <a:pt x="33" y="11"/>
                    <a:pt x="33" y="9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2"/>
                    <a:pt x="31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197">
              <a:extLst>
                <a:ext uri="{FF2B5EF4-FFF2-40B4-BE49-F238E27FC236}">
                  <a16:creationId xmlns:a16="http://schemas.microsoft.com/office/drawing/2014/main" id="{DCCC99C4-2A96-45AB-8EB8-3B2E97E7E6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00650" y="2867025"/>
              <a:ext cx="160338" cy="65088"/>
            </a:xfrm>
            <a:custGeom>
              <a:avLst/>
              <a:gdLst>
                <a:gd name="T0" fmla="*/ 31 w 36"/>
                <a:gd name="T1" fmla="*/ 0 h 15"/>
                <a:gd name="T2" fmla="*/ 5 w 36"/>
                <a:gd name="T3" fmla="*/ 0 h 15"/>
                <a:gd name="T4" fmla="*/ 0 w 36"/>
                <a:gd name="T5" fmla="*/ 5 h 15"/>
                <a:gd name="T6" fmla="*/ 0 w 36"/>
                <a:gd name="T7" fmla="*/ 10 h 15"/>
                <a:gd name="T8" fmla="*/ 5 w 36"/>
                <a:gd name="T9" fmla="*/ 15 h 15"/>
                <a:gd name="T10" fmla="*/ 31 w 36"/>
                <a:gd name="T11" fmla="*/ 15 h 15"/>
                <a:gd name="T12" fmla="*/ 36 w 36"/>
                <a:gd name="T13" fmla="*/ 10 h 15"/>
                <a:gd name="T14" fmla="*/ 36 w 36"/>
                <a:gd name="T15" fmla="*/ 5 h 15"/>
                <a:gd name="T16" fmla="*/ 31 w 36"/>
                <a:gd name="T17" fmla="*/ 0 h 15"/>
                <a:gd name="T18" fmla="*/ 33 w 36"/>
                <a:gd name="T19" fmla="*/ 10 h 15"/>
                <a:gd name="T20" fmla="*/ 31 w 36"/>
                <a:gd name="T21" fmla="*/ 12 h 15"/>
                <a:gd name="T22" fmla="*/ 5 w 36"/>
                <a:gd name="T23" fmla="*/ 12 h 15"/>
                <a:gd name="T24" fmla="*/ 3 w 36"/>
                <a:gd name="T25" fmla="*/ 10 h 15"/>
                <a:gd name="T26" fmla="*/ 3 w 36"/>
                <a:gd name="T27" fmla="*/ 5 h 15"/>
                <a:gd name="T28" fmla="*/ 5 w 36"/>
                <a:gd name="T29" fmla="*/ 2 h 15"/>
                <a:gd name="T30" fmla="*/ 31 w 36"/>
                <a:gd name="T31" fmla="*/ 2 h 15"/>
                <a:gd name="T32" fmla="*/ 33 w 36"/>
                <a:gd name="T33" fmla="*/ 5 h 15"/>
                <a:gd name="T34" fmla="*/ 33 w 36"/>
                <a:gd name="T35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15">
                  <a:moveTo>
                    <a:pt x="3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3"/>
                    <a:pt x="2" y="15"/>
                    <a:pt x="5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4" y="15"/>
                    <a:pt x="36" y="13"/>
                    <a:pt x="36" y="10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2"/>
                    <a:pt x="34" y="0"/>
                    <a:pt x="31" y="0"/>
                  </a:cubicBezTo>
                  <a:close/>
                  <a:moveTo>
                    <a:pt x="33" y="10"/>
                  </a:moveTo>
                  <a:cubicBezTo>
                    <a:pt x="33" y="11"/>
                    <a:pt x="32" y="12"/>
                    <a:pt x="31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2"/>
                    <a:pt x="3" y="11"/>
                    <a:pt x="3" y="10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4" y="2"/>
                    <a:pt x="5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5"/>
                  </a:cubicBezTo>
                  <a:lnTo>
                    <a:pt x="33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198">
              <a:extLst>
                <a:ext uri="{FF2B5EF4-FFF2-40B4-BE49-F238E27FC236}">
                  <a16:creationId xmlns:a16="http://schemas.microsoft.com/office/drawing/2014/main" id="{4C182514-E147-4AB7-812B-6069431DB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700" y="1533525"/>
              <a:ext cx="120650" cy="39688"/>
            </a:xfrm>
            <a:custGeom>
              <a:avLst/>
              <a:gdLst>
                <a:gd name="T0" fmla="*/ 25 w 27"/>
                <a:gd name="T1" fmla="*/ 0 h 9"/>
                <a:gd name="T2" fmla="*/ 2 w 27"/>
                <a:gd name="T3" fmla="*/ 0 h 9"/>
                <a:gd name="T4" fmla="*/ 0 w 27"/>
                <a:gd name="T5" fmla="*/ 2 h 9"/>
                <a:gd name="T6" fmla="*/ 0 w 27"/>
                <a:gd name="T7" fmla="*/ 7 h 9"/>
                <a:gd name="T8" fmla="*/ 2 w 27"/>
                <a:gd name="T9" fmla="*/ 9 h 9"/>
                <a:gd name="T10" fmla="*/ 25 w 27"/>
                <a:gd name="T11" fmla="*/ 9 h 9"/>
                <a:gd name="T12" fmla="*/ 27 w 27"/>
                <a:gd name="T13" fmla="*/ 7 h 9"/>
                <a:gd name="T14" fmla="*/ 27 w 27"/>
                <a:gd name="T15" fmla="*/ 2 h 9"/>
                <a:gd name="T16" fmla="*/ 25 w 27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9">
                  <a:moveTo>
                    <a:pt x="2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1" y="9"/>
                    <a:pt x="2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9"/>
                    <a:pt x="27" y="8"/>
                    <a:pt x="27" y="7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1"/>
                    <a:pt x="26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199">
              <a:extLst>
                <a:ext uri="{FF2B5EF4-FFF2-40B4-BE49-F238E27FC236}">
                  <a16:creationId xmlns:a16="http://schemas.microsoft.com/office/drawing/2014/main" id="{70C9CEFB-8A89-4FA3-B6D4-D2CBEBFC08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9938" y="1528763"/>
              <a:ext cx="134938" cy="52388"/>
            </a:xfrm>
            <a:custGeom>
              <a:avLst/>
              <a:gdLst>
                <a:gd name="T0" fmla="*/ 26 w 30"/>
                <a:gd name="T1" fmla="*/ 0 h 12"/>
                <a:gd name="T2" fmla="*/ 3 w 30"/>
                <a:gd name="T3" fmla="*/ 0 h 12"/>
                <a:gd name="T4" fmla="*/ 0 w 30"/>
                <a:gd name="T5" fmla="*/ 3 h 12"/>
                <a:gd name="T6" fmla="*/ 0 w 30"/>
                <a:gd name="T7" fmla="*/ 8 h 12"/>
                <a:gd name="T8" fmla="*/ 3 w 30"/>
                <a:gd name="T9" fmla="*/ 12 h 12"/>
                <a:gd name="T10" fmla="*/ 26 w 30"/>
                <a:gd name="T11" fmla="*/ 12 h 12"/>
                <a:gd name="T12" fmla="*/ 30 w 30"/>
                <a:gd name="T13" fmla="*/ 8 h 12"/>
                <a:gd name="T14" fmla="*/ 30 w 30"/>
                <a:gd name="T15" fmla="*/ 3 h 12"/>
                <a:gd name="T16" fmla="*/ 26 w 30"/>
                <a:gd name="T17" fmla="*/ 0 h 12"/>
                <a:gd name="T18" fmla="*/ 27 w 30"/>
                <a:gd name="T19" fmla="*/ 8 h 12"/>
                <a:gd name="T20" fmla="*/ 26 w 30"/>
                <a:gd name="T21" fmla="*/ 9 h 12"/>
                <a:gd name="T22" fmla="*/ 3 w 30"/>
                <a:gd name="T23" fmla="*/ 9 h 12"/>
                <a:gd name="T24" fmla="*/ 2 w 30"/>
                <a:gd name="T25" fmla="*/ 8 h 12"/>
                <a:gd name="T26" fmla="*/ 2 w 30"/>
                <a:gd name="T27" fmla="*/ 3 h 12"/>
                <a:gd name="T28" fmla="*/ 3 w 30"/>
                <a:gd name="T29" fmla="*/ 2 h 12"/>
                <a:gd name="T30" fmla="*/ 26 w 30"/>
                <a:gd name="T31" fmla="*/ 2 h 12"/>
                <a:gd name="T32" fmla="*/ 27 w 30"/>
                <a:gd name="T33" fmla="*/ 3 h 12"/>
                <a:gd name="T34" fmla="*/ 27 w 30"/>
                <a:gd name="T35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12">
                  <a:moveTo>
                    <a:pt x="2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1" y="12"/>
                    <a:pt x="3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8" y="12"/>
                    <a:pt x="30" y="10"/>
                    <a:pt x="30" y="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1"/>
                    <a:pt x="28" y="0"/>
                    <a:pt x="26" y="0"/>
                  </a:cubicBezTo>
                  <a:close/>
                  <a:moveTo>
                    <a:pt x="27" y="8"/>
                  </a:moveTo>
                  <a:cubicBezTo>
                    <a:pt x="27" y="9"/>
                    <a:pt x="27" y="9"/>
                    <a:pt x="26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7" y="2"/>
                    <a:pt x="27" y="3"/>
                    <a:pt x="27" y="3"/>
                  </a:cubicBezTo>
                  <a:lnTo>
                    <a:pt x="27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Oval 200">
              <a:extLst>
                <a:ext uri="{FF2B5EF4-FFF2-40B4-BE49-F238E27FC236}">
                  <a16:creationId xmlns:a16="http://schemas.microsoft.com/office/drawing/2014/main" id="{209F1649-EFDC-4E0E-A1CC-4DD25C776B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0900" y="2644775"/>
              <a:ext cx="111125" cy="11112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201">
              <a:extLst>
                <a:ext uri="{FF2B5EF4-FFF2-40B4-BE49-F238E27FC236}">
                  <a16:creationId xmlns:a16="http://schemas.microsoft.com/office/drawing/2014/main" id="{D7C14D9F-A9BE-4BE9-BDF5-F0D35DF74D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21375" y="2635250"/>
              <a:ext cx="130175" cy="128588"/>
            </a:xfrm>
            <a:custGeom>
              <a:avLst/>
              <a:gdLst>
                <a:gd name="T0" fmla="*/ 15 w 29"/>
                <a:gd name="T1" fmla="*/ 0 h 29"/>
                <a:gd name="T2" fmla="*/ 0 w 29"/>
                <a:gd name="T3" fmla="*/ 15 h 29"/>
                <a:gd name="T4" fmla="*/ 15 w 29"/>
                <a:gd name="T5" fmla="*/ 29 h 29"/>
                <a:gd name="T6" fmla="*/ 29 w 29"/>
                <a:gd name="T7" fmla="*/ 15 h 29"/>
                <a:gd name="T8" fmla="*/ 15 w 29"/>
                <a:gd name="T9" fmla="*/ 0 h 29"/>
                <a:gd name="T10" fmla="*/ 15 w 29"/>
                <a:gd name="T11" fmla="*/ 25 h 29"/>
                <a:gd name="T12" fmla="*/ 5 w 29"/>
                <a:gd name="T13" fmla="*/ 15 h 29"/>
                <a:gd name="T14" fmla="*/ 15 w 29"/>
                <a:gd name="T15" fmla="*/ 5 h 29"/>
                <a:gd name="T16" fmla="*/ 25 w 29"/>
                <a:gd name="T17" fmla="*/ 15 h 29"/>
                <a:gd name="T18" fmla="*/ 15 w 29"/>
                <a:gd name="T19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23"/>
                    <a:pt x="6" y="29"/>
                    <a:pt x="15" y="29"/>
                  </a:cubicBezTo>
                  <a:cubicBezTo>
                    <a:pt x="23" y="29"/>
                    <a:pt x="29" y="23"/>
                    <a:pt x="29" y="15"/>
                  </a:cubicBezTo>
                  <a:cubicBezTo>
                    <a:pt x="29" y="7"/>
                    <a:pt x="23" y="0"/>
                    <a:pt x="15" y="0"/>
                  </a:cubicBezTo>
                  <a:close/>
                  <a:moveTo>
                    <a:pt x="15" y="25"/>
                  </a:moveTo>
                  <a:cubicBezTo>
                    <a:pt x="9" y="25"/>
                    <a:pt x="5" y="20"/>
                    <a:pt x="5" y="15"/>
                  </a:cubicBezTo>
                  <a:cubicBezTo>
                    <a:pt x="5" y="9"/>
                    <a:pt x="9" y="5"/>
                    <a:pt x="15" y="5"/>
                  </a:cubicBezTo>
                  <a:cubicBezTo>
                    <a:pt x="20" y="5"/>
                    <a:pt x="25" y="9"/>
                    <a:pt x="25" y="15"/>
                  </a:cubicBezTo>
                  <a:cubicBezTo>
                    <a:pt x="25" y="20"/>
                    <a:pt x="20" y="25"/>
                    <a:pt x="15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Oval 202">
              <a:extLst>
                <a:ext uri="{FF2B5EF4-FFF2-40B4-BE49-F238E27FC236}">
                  <a16:creationId xmlns:a16="http://schemas.microsoft.com/office/drawing/2014/main" id="{5C88F0D0-F2F2-4C4D-8AD7-1EA17C6C0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2671763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203">
              <a:extLst>
                <a:ext uri="{FF2B5EF4-FFF2-40B4-BE49-F238E27FC236}">
                  <a16:creationId xmlns:a16="http://schemas.microsoft.com/office/drawing/2014/main" id="{28922D3D-527C-40A2-9C2A-AF53E311D9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21350" y="2662238"/>
              <a:ext cx="57150" cy="57150"/>
            </a:xfrm>
            <a:custGeom>
              <a:avLst/>
              <a:gdLst>
                <a:gd name="T0" fmla="*/ 6 w 13"/>
                <a:gd name="T1" fmla="*/ 0 h 13"/>
                <a:gd name="T2" fmla="*/ 0 w 13"/>
                <a:gd name="T3" fmla="*/ 7 h 13"/>
                <a:gd name="T4" fmla="*/ 6 w 13"/>
                <a:gd name="T5" fmla="*/ 13 h 13"/>
                <a:gd name="T6" fmla="*/ 13 w 13"/>
                <a:gd name="T7" fmla="*/ 7 h 13"/>
                <a:gd name="T8" fmla="*/ 6 w 13"/>
                <a:gd name="T9" fmla="*/ 0 h 13"/>
                <a:gd name="T10" fmla="*/ 6 w 13"/>
                <a:gd name="T11" fmla="*/ 10 h 13"/>
                <a:gd name="T12" fmla="*/ 3 w 13"/>
                <a:gd name="T13" fmla="*/ 7 h 13"/>
                <a:gd name="T14" fmla="*/ 6 w 13"/>
                <a:gd name="T15" fmla="*/ 3 h 13"/>
                <a:gd name="T16" fmla="*/ 10 w 13"/>
                <a:gd name="T17" fmla="*/ 7 h 13"/>
                <a:gd name="T18" fmla="*/ 6 w 13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10" y="13"/>
                    <a:pt x="13" y="10"/>
                    <a:pt x="13" y="7"/>
                  </a:cubicBezTo>
                  <a:cubicBezTo>
                    <a:pt x="13" y="3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4" y="10"/>
                    <a:pt x="3" y="9"/>
                    <a:pt x="3" y="7"/>
                  </a:cubicBezTo>
                  <a:cubicBezTo>
                    <a:pt x="3" y="5"/>
                    <a:pt x="4" y="3"/>
                    <a:pt x="6" y="3"/>
                  </a:cubicBezTo>
                  <a:cubicBezTo>
                    <a:pt x="8" y="3"/>
                    <a:pt x="10" y="5"/>
                    <a:pt x="10" y="7"/>
                  </a:cubicBezTo>
                  <a:cubicBezTo>
                    <a:pt x="10" y="9"/>
                    <a:pt x="8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204">
              <a:extLst>
                <a:ext uri="{FF2B5EF4-FFF2-40B4-BE49-F238E27FC236}">
                  <a16:creationId xmlns:a16="http://schemas.microsoft.com/office/drawing/2014/main" id="{D4E61583-7829-47AC-9602-B5E5CA777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2609850"/>
              <a:ext cx="1550988" cy="257175"/>
            </a:xfrm>
            <a:custGeom>
              <a:avLst/>
              <a:gdLst>
                <a:gd name="T0" fmla="*/ 256 w 348"/>
                <a:gd name="T1" fmla="*/ 11 h 58"/>
                <a:gd name="T2" fmla="*/ 256 w 348"/>
                <a:gd name="T3" fmla="*/ 25 h 58"/>
                <a:gd name="T4" fmla="*/ 238 w 348"/>
                <a:gd name="T5" fmla="*/ 43 h 58"/>
                <a:gd name="T6" fmla="*/ 11 w 348"/>
                <a:gd name="T7" fmla="*/ 43 h 58"/>
                <a:gd name="T8" fmla="*/ 0 w 348"/>
                <a:gd name="T9" fmla="*/ 54 h 58"/>
                <a:gd name="T10" fmla="*/ 0 w 348"/>
                <a:gd name="T11" fmla="*/ 58 h 58"/>
                <a:gd name="T12" fmla="*/ 3 w 348"/>
                <a:gd name="T13" fmla="*/ 58 h 58"/>
                <a:gd name="T14" fmla="*/ 3 w 348"/>
                <a:gd name="T15" fmla="*/ 54 h 58"/>
                <a:gd name="T16" fmla="*/ 11 w 348"/>
                <a:gd name="T17" fmla="*/ 46 h 58"/>
                <a:gd name="T18" fmla="*/ 238 w 348"/>
                <a:gd name="T19" fmla="*/ 46 h 58"/>
                <a:gd name="T20" fmla="*/ 259 w 348"/>
                <a:gd name="T21" fmla="*/ 25 h 58"/>
                <a:gd name="T22" fmla="*/ 259 w 348"/>
                <a:gd name="T23" fmla="*/ 11 h 58"/>
                <a:gd name="T24" fmla="*/ 267 w 348"/>
                <a:gd name="T25" fmla="*/ 3 h 58"/>
                <a:gd name="T26" fmla="*/ 348 w 348"/>
                <a:gd name="T27" fmla="*/ 3 h 58"/>
                <a:gd name="T28" fmla="*/ 348 w 348"/>
                <a:gd name="T29" fmla="*/ 0 h 58"/>
                <a:gd name="T30" fmla="*/ 267 w 348"/>
                <a:gd name="T31" fmla="*/ 0 h 58"/>
                <a:gd name="T32" fmla="*/ 256 w 348"/>
                <a:gd name="T33" fmla="*/ 1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8" h="58">
                  <a:moveTo>
                    <a:pt x="256" y="11"/>
                  </a:moveTo>
                  <a:cubicBezTo>
                    <a:pt x="256" y="25"/>
                    <a:pt x="256" y="25"/>
                    <a:pt x="256" y="25"/>
                  </a:cubicBezTo>
                  <a:cubicBezTo>
                    <a:pt x="256" y="35"/>
                    <a:pt x="248" y="43"/>
                    <a:pt x="238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5" y="43"/>
                    <a:pt x="0" y="48"/>
                    <a:pt x="0" y="54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49"/>
                    <a:pt x="6" y="46"/>
                    <a:pt x="11" y="46"/>
                  </a:cubicBezTo>
                  <a:cubicBezTo>
                    <a:pt x="238" y="46"/>
                    <a:pt x="238" y="46"/>
                    <a:pt x="238" y="46"/>
                  </a:cubicBezTo>
                  <a:cubicBezTo>
                    <a:pt x="249" y="46"/>
                    <a:pt x="259" y="37"/>
                    <a:pt x="259" y="25"/>
                  </a:cubicBezTo>
                  <a:cubicBezTo>
                    <a:pt x="259" y="11"/>
                    <a:pt x="259" y="11"/>
                    <a:pt x="259" y="11"/>
                  </a:cubicBezTo>
                  <a:cubicBezTo>
                    <a:pt x="259" y="6"/>
                    <a:pt x="262" y="3"/>
                    <a:pt x="267" y="3"/>
                  </a:cubicBezTo>
                  <a:cubicBezTo>
                    <a:pt x="348" y="3"/>
                    <a:pt x="348" y="3"/>
                    <a:pt x="348" y="3"/>
                  </a:cubicBezTo>
                  <a:cubicBezTo>
                    <a:pt x="348" y="0"/>
                    <a:pt x="348" y="0"/>
                    <a:pt x="348" y="0"/>
                  </a:cubicBezTo>
                  <a:cubicBezTo>
                    <a:pt x="267" y="0"/>
                    <a:pt x="267" y="0"/>
                    <a:pt x="267" y="0"/>
                  </a:cubicBezTo>
                  <a:cubicBezTo>
                    <a:pt x="261" y="0"/>
                    <a:pt x="256" y="5"/>
                    <a:pt x="256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Oval 206">
              <a:extLst>
                <a:ext uri="{FF2B5EF4-FFF2-40B4-BE49-F238E27FC236}">
                  <a16:creationId xmlns:a16="http://schemas.microsoft.com/office/drawing/2014/main" id="{41F14477-6B83-469D-A533-9B1471725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1800" y="2570163"/>
              <a:ext cx="88900" cy="8731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207">
              <a:extLst>
                <a:ext uri="{FF2B5EF4-FFF2-40B4-BE49-F238E27FC236}">
                  <a16:creationId xmlns:a16="http://schemas.microsoft.com/office/drawing/2014/main" id="{23D4A685-A560-4B94-89E5-AD6B6BC3CA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7038" y="2565400"/>
              <a:ext cx="98425" cy="96838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20 h 22"/>
                <a:gd name="T12" fmla="*/ 2 w 22"/>
                <a:gd name="T13" fmla="*/ 11 h 22"/>
                <a:gd name="T14" fmla="*/ 11 w 22"/>
                <a:gd name="T15" fmla="*/ 2 h 22"/>
                <a:gd name="T16" fmla="*/ 20 w 22"/>
                <a:gd name="T17" fmla="*/ 11 h 22"/>
                <a:gd name="T18" fmla="*/ 11 w 22"/>
                <a:gd name="T19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20"/>
                  </a:moveTo>
                  <a:cubicBezTo>
                    <a:pt x="6" y="20"/>
                    <a:pt x="2" y="16"/>
                    <a:pt x="2" y="11"/>
                  </a:cubicBezTo>
                  <a:cubicBezTo>
                    <a:pt x="2" y="6"/>
                    <a:pt x="6" y="2"/>
                    <a:pt x="11" y="2"/>
                  </a:cubicBezTo>
                  <a:cubicBezTo>
                    <a:pt x="16" y="2"/>
                    <a:pt x="20" y="6"/>
                    <a:pt x="20" y="11"/>
                  </a:cubicBezTo>
                  <a:cubicBezTo>
                    <a:pt x="20" y="16"/>
                    <a:pt x="16" y="20"/>
                    <a:pt x="1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208">
              <a:extLst>
                <a:ext uri="{FF2B5EF4-FFF2-40B4-BE49-F238E27FC236}">
                  <a16:creationId xmlns:a16="http://schemas.microsoft.com/office/drawing/2014/main" id="{286A1B66-C3F8-4C4E-8B14-EAAD1F976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31750"/>
              <a:ext cx="369888" cy="1846263"/>
            </a:xfrm>
            <a:custGeom>
              <a:avLst/>
              <a:gdLst>
                <a:gd name="T0" fmla="*/ 46 w 83"/>
                <a:gd name="T1" fmla="*/ 406 h 417"/>
                <a:gd name="T2" fmla="*/ 46 w 83"/>
                <a:gd name="T3" fmla="*/ 144 h 417"/>
                <a:gd name="T4" fmla="*/ 26 w 83"/>
                <a:gd name="T5" fmla="*/ 124 h 417"/>
                <a:gd name="T6" fmla="*/ 11 w 83"/>
                <a:gd name="T7" fmla="*/ 124 h 417"/>
                <a:gd name="T8" fmla="*/ 3 w 83"/>
                <a:gd name="T9" fmla="*/ 116 h 417"/>
                <a:gd name="T10" fmla="*/ 3 w 83"/>
                <a:gd name="T11" fmla="*/ 0 h 417"/>
                <a:gd name="T12" fmla="*/ 0 w 83"/>
                <a:gd name="T13" fmla="*/ 0 h 417"/>
                <a:gd name="T14" fmla="*/ 0 w 83"/>
                <a:gd name="T15" fmla="*/ 116 h 417"/>
                <a:gd name="T16" fmla="*/ 11 w 83"/>
                <a:gd name="T17" fmla="*/ 127 h 417"/>
                <a:gd name="T18" fmla="*/ 26 w 83"/>
                <a:gd name="T19" fmla="*/ 127 h 417"/>
                <a:gd name="T20" fmla="*/ 43 w 83"/>
                <a:gd name="T21" fmla="*/ 144 h 417"/>
                <a:gd name="T22" fmla="*/ 43 w 83"/>
                <a:gd name="T23" fmla="*/ 406 h 417"/>
                <a:gd name="T24" fmla="*/ 54 w 83"/>
                <a:gd name="T25" fmla="*/ 417 h 417"/>
                <a:gd name="T26" fmla="*/ 83 w 83"/>
                <a:gd name="T27" fmla="*/ 417 h 417"/>
                <a:gd name="T28" fmla="*/ 83 w 83"/>
                <a:gd name="T29" fmla="*/ 414 h 417"/>
                <a:gd name="T30" fmla="*/ 54 w 83"/>
                <a:gd name="T31" fmla="*/ 414 h 417"/>
                <a:gd name="T32" fmla="*/ 46 w 83"/>
                <a:gd name="T33" fmla="*/ 406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417">
                  <a:moveTo>
                    <a:pt x="46" y="406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46" y="133"/>
                    <a:pt x="37" y="124"/>
                    <a:pt x="26" y="124"/>
                  </a:cubicBezTo>
                  <a:cubicBezTo>
                    <a:pt x="11" y="124"/>
                    <a:pt x="11" y="124"/>
                    <a:pt x="11" y="124"/>
                  </a:cubicBezTo>
                  <a:cubicBezTo>
                    <a:pt x="6" y="124"/>
                    <a:pt x="3" y="120"/>
                    <a:pt x="3" y="11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2"/>
                    <a:pt x="5" y="127"/>
                    <a:pt x="11" y="127"/>
                  </a:cubicBezTo>
                  <a:cubicBezTo>
                    <a:pt x="26" y="127"/>
                    <a:pt x="26" y="127"/>
                    <a:pt x="26" y="127"/>
                  </a:cubicBezTo>
                  <a:cubicBezTo>
                    <a:pt x="35" y="127"/>
                    <a:pt x="43" y="134"/>
                    <a:pt x="43" y="144"/>
                  </a:cubicBezTo>
                  <a:cubicBezTo>
                    <a:pt x="43" y="406"/>
                    <a:pt x="43" y="406"/>
                    <a:pt x="43" y="406"/>
                  </a:cubicBezTo>
                  <a:cubicBezTo>
                    <a:pt x="43" y="412"/>
                    <a:pt x="48" y="417"/>
                    <a:pt x="54" y="417"/>
                  </a:cubicBezTo>
                  <a:cubicBezTo>
                    <a:pt x="83" y="417"/>
                    <a:pt x="83" y="417"/>
                    <a:pt x="83" y="417"/>
                  </a:cubicBezTo>
                  <a:cubicBezTo>
                    <a:pt x="83" y="414"/>
                    <a:pt x="83" y="414"/>
                    <a:pt x="83" y="414"/>
                  </a:cubicBezTo>
                  <a:cubicBezTo>
                    <a:pt x="54" y="414"/>
                    <a:pt x="54" y="414"/>
                    <a:pt x="54" y="414"/>
                  </a:cubicBezTo>
                  <a:cubicBezTo>
                    <a:pt x="49" y="414"/>
                    <a:pt x="46" y="410"/>
                    <a:pt x="46" y="4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Oval 209">
              <a:extLst>
                <a:ext uri="{FF2B5EF4-FFF2-40B4-BE49-F238E27FC236}">
                  <a16:creationId xmlns:a16="http://schemas.microsoft.com/office/drawing/2014/main" id="{A7C416A9-FDAD-4B0A-8FC3-0B90D47B2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225" y="4763"/>
              <a:ext cx="57150" cy="523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210">
              <a:extLst>
                <a:ext uri="{FF2B5EF4-FFF2-40B4-BE49-F238E27FC236}">
                  <a16:creationId xmlns:a16="http://schemas.microsoft.com/office/drawing/2014/main" id="{85D7BEE3-5CF9-45CF-9724-747BD3F922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51463" y="0"/>
              <a:ext cx="66675" cy="66675"/>
            </a:xfrm>
            <a:custGeom>
              <a:avLst/>
              <a:gdLst>
                <a:gd name="T0" fmla="*/ 7 w 15"/>
                <a:gd name="T1" fmla="*/ 0 h 15"/>
                <a:gd name="T2" fmla="*/ 0 w 15"/>
                <a:gd name="T3" fmla="*/ 7 h 15"/>
                <a:gd name="T4" fmla="*/ 7 w 15"/>
                <a:gd name="T5" fmla="*/ 15 h 15"/>
                <a:gd name="T6" fmla="*/ 15 w 15"/>
                <a:gd name="T7" fmla="*/ 7 h 15"/>
                <a:gd name="T8" fmla="*/ 7 w 15"/>
                <a:gd name="T9" fmla="*/ 0 h 15"/>
                <a:gd name="T10" fmla="*/ 7 w 15"/>
                <a:gd name="T11" fmla="*/ 12 h 15"/>
                <a:gd name="T12" fmla="*/ 2 w 15"/>
                <a:gd name="T13" fmla="*/ 7 h 15"/>
                <a:gd name="T14" fmla="*/ 7 w 15"/>
                <a:gd name="T15" fmla="*/ 2 h 15"/>
                <a:gd name="T16" fmla="*/ 13 w 15"/>
                <a:gd name="T17" fmla="*/ 7 h 15"/>
                <a:gd name="T18" fmla="*/ 7 w 15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11" y="15"/>
                    <a:pt x="15" y="11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5" y="12"/>
                    <a:pt x="2" y="10"/>
                    <a:pt x="2" y="7"/>
                  </a:cubicBezTo>
                  <a:cubicBezTo>
                    <a:pt x="2" y="4"/>
                    <a:pt x="5" y="2"/>
                    <a:pt x="7" y="2"/>
                  </a:cubicBezTo>
                  <a:cubicBezTo>
                    <a:pt x="10" y="2"/>
                    <a:pt x="13" y="4"/>
                    <a:pt x="13" y="7"/>
                  </a:cubicBezTo>
                  <a:cubicBezTo>
                    <a:pt x="13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Oval 211">
              <a:extLst>
                <a:ext uri="{FF2B5EF4-FFF2-40B4-BE49-F238E27FC236}">
                  <a16:creationId xmlns:a16="http://schemas.microsoft.com/office/drawing/2014/main" id="{058364DF-020A-4687-8D72-C7284EA96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1350" y="1843088"/>
              <a:ext cx="53975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212">
              <a:extLst>
                <a:ext uri="{FF2B5EF4-FFF2-40B4-BE49-F238E27FC236}">
                  <a16:creationId xmlns:a16="http://schemas.microsoft.com/office/drawing/2014/main" id="{7C977700-EC1A-447C-8B8B-01097F41DE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1825" y="1838325"/>
              <a:ext cx="71438" cy="66675"/>
            </a:xfrm>
            <a:custGeom>
              <a:avLst/>
              <a:gdLst>
                <a:gd name="T0" fmla="*/ 8 w 16"/>
                <a:gd name="T1" fmla="*/ 0 h 15"/>
                <a:gd name="T2" fmla="*/ 0 w 16"/>
                <a:gd name="T3" fmla="*/ 7 h 15"/>
                <a:gd name="T4" fmla="*/ 8 w 16"/>
                <a:gd name="T5" fmla="*/ 15 h 15"/>
                <a:gd name="T6" fmla="*/ 16 w 16"/>
                <a:gd name="T7" fmla="*/ 7 h 15"/>
                <a:gd name="T8" fmla="*/ 8 w 16"/>
                <a:gd name="T9" fmla="*/ 0 h 15"/>
                <a:gd name="T10" fmla="*/ 8 w 16"/>
                <a:gd name="T11" fmla="*/ 12 h 15"/>
                <a:gd name="T12" fmla="*/ 3 w 16"/>
                <a:gd name="T13" fmla="*/ 7 h 15"/>
                <a:gd name="T14" fmla="*/ 8 w 16"/>
                <a:gd name="T15" fmla="*/ 3 h 15"/>
                <a:gd name="T16" fmla="*/ 13 w 16"/>
                <a:gd name="T17" fmla="*/ 7 h 15"/>
                <a:gd name="T18" fmla="*/ 8 w 16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2"/>
                    <a:pt x="4" y="15"/>
                    <a:pt x="8" y="15"/>
                  </a:cubicBezTo>
                  <a:cubicBezTo>
                    <a:pt x="12" y="15"/>
                    <a:pt x="16" y="12"/>
                    <a:pt x="16" y="7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7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1" y="3"/>
                    <a:pt x="13" y="5"/>
                    <a:pt x="13" y="7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213">
              <a:extLst>
                <a:ext uri="{FF2B5EF4-FFF2-40B4-BE49-F238E27FC236}">
                  <a16:creationId xmlns:a16="http://schemas.microsoft.com/office/drawing/2014/main" id="{75360E62-69A3-4A55-9BBE-1C22652DD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3149600"/>
              <a:ext cx="1166813" cy="1182688"/>
            </a:xfrm>
            <a:custGeom>
              <a:avLst/>
              <a:gdLst>
                <a:gd name="T0" fmla="*/ 252 w 262"/>
                <a:gd name="T1" fmla="*/ 164 h 267"/>
                <a:gd name="T2" fmla="*/ 248 w 262"/>
                <a:gd name="T3" fmla="*/ 164 h 267"/>
                <a:gd name="T4" fmla="*/ 237 w 262"/>
                <a:gd name="T5" fmla="*/ 175 h 267"/>
                <a:gd name="T6" fmla="*/ 237 w 262"/>
                <a:gd name="T7" fmla="*/ 198 h 267"/>
                <a:gd name="T8" fmla="*/ 234 w 262"/>
                <a:gd name="T9" fmla="*/ 202 h 267"/>
                <a:gd name="T10" fmla="*/ 172 w 262"/>
                <a:gd name="T11" fmla="*/ 202 h 267"/>
                <a:gd name="T12" fmla="*/ 168 w 262"/>
                <a:gd name="T13" fmla="*/ 198 h 267"/>
                <a:gd name="T14" fmla="*/ 168 w 262"/>
                <a:gd name="T15" fmla="*/ 63 h 267"/>
                <a:gd name="T16" fmla="*/ 172 w 262"/>
                <a:gd name="T17" fmla="*/ 59 h 267"/>
                <a:gd name="T18" fmla="*/ 202 w 262"/>
                <a:gd name="T19" fmla="*/ 59 h 267"/>
                <a:gd name="T20" fmla="*/ 213 w 262"/>
                <a:gd name="T21" fmla="*/ 49 h 267"/>
                <a:gd name="T22" fmla="*/ 213 w 262"/>
                <a:gd name="T23" fmla="*/ 11 h 267"/>
                <a:gd name="T24" fmla="*/ 202 w 262"/>
                <a:gd name="T25" fmla="*/ 0 h 267"/>
                <a:gd name="T26" fmla="*/ 130 w 262"/>
                <a:gd name="T27" fmla="*/ 0 h 267"/>
                <a:gd name="T28" fmla="*/ 119 w 262"/>
                <a:gd name="T29" fmla="*/ 11 h 267"/>
                <a:gd name="T30" fmla="*/ 119 w 262"/>
                <a:gd name="T31" fmla="*/ 122 h 267"/>
                <a:gd name="T32" fmla="*/ 115 w 262"/>
                <a:gd name="T33" fmla="*/ 126 h 267"/>
                <a:gd name="T34" fmla="*/ 67 w 262"/>
                <a:gd name="T35" fmla="*/ 126 h 267"/>
                <a:gd name="T36" fmla="*/ 64 w 262"/>
                <a:gd name="T37" fmla="*/ 122 h 267"/>
                <a:gd name="T38" fmla="*/ 64 w 262"/>
                <a:gd name="T39" fmla="*/ 82 h 267"/>
                <a:gd name="T40" fmla="*/ 53 w 262"/>
                <a:gd name="T41" fmla="*/ 72 h 267"/>
                <a:gd name="T42" fmla="*/ 0 w 262"/>
                <a:gd name="T43" fmla="*/ 72 h 267"/>
                <a:gd name="T44" fmla="*/ 0 w 262"/>
                <a:gd name="T45" fmla="*/ 74 h 267"/>
                <a:gd name="T46" fmla="*/ 53 w 262"/>
                <a:gd name="T47" fmla="*/ 74 h 267"/>
                <a:gd name="T48" fmla="*/ 62 w 262"/>
                <a:gd name="T49" fmla="*/ 82 h 267"/>
                <a:gd name="T50" fmla="*/ 62 w 262"/>
                <a:gd name="T51" fmla="*/ 122 h 267"/>
                <a:gd name="T52" fmla="*/ 67 w 262"/>
                <a:gd name="T53" fmla="*/ 128 h 267"/>
                <a:gd name="T54" fmla="*/ 115 w 262"/>
                <a:gd name="T55" fmla="*/ 128 h 267"/>
                <a:gd name="T56" fmla="*/ 121 w 262"/>
                <a:gd name="T57" fmla="*/ 122 h 267"/>
                <a:gd name="T58" fmla="*/ 121 w 262"/>
                <a:gd name="T59" fmla="*/ 11 h 267"/>
                <a:gd name="T60" fmla="*/ 130 w 262"/>
                <a:gd name="T61" fmla="*/ 2 h 267"/>
                <a:gd name="T62" fmla="*/ 202 w 262"/>
                <a:gd name="T63" fmla="*/ 2 h 267"/>
                <a:gd name="T64" fmla="*/ 211 w 262"/>
                <a:gd name="T65" fmla="*/ 11 h 267"/>
                <a:gd name="T66" fmla="*/ 211 w 262"/>
                <a:gd name="T67" fmla="*/ 49 h 267"/>
                <a:gd name="T68" fmla="*/ 202 w 262"/>
                <a:gd name="T69" fmla="*/ 57 h 267"/>
                <a:gd name="T70" fmla="*/ 172 w 262"/>
                <a:gd name="T71" fmla="*/ 57 h 267"/>
                <a:gd name="T72" fmla="*/ 166 w 262"/>
                <a:gd name="T73" fmla="*/ 63 h 267"/>
                <a:gd name="T74" fmla="*/ 166 w 262"/>
                <a:gd name="T75" fmla="*/ 198 h 267"/>
                <a:gd name="T76" fmla="*/ 172 w 262"/>
                <a:gd name="T77" fmla="*/ 204 h 267"/>
                <a:gd name="T78" fmla="*/ 234 w 262"/>
                <a:gd name="T79" fmla="*/ 204 h 267"/>
                <a:gd name="T80" fmla="*/ 239 w 262"/>
                <a:gd name="T81" fmla="*/ 198 h 267"/>
                <a:gd name="T82" fmla="*/ 239 w 262"/>
                <a:gd name="T83" fmla="*/ 175 h 267"/>
                <a:gd name="T84" fmla="*/ 248 w 262"/>
                <a:gd name="T85" fmla="*/ 166 h 267"/>
                <a:gd name="T86" fmla="*/ 252 w 262"/>
                <a:gd name="T87" fmla="*/ 166 h 267"/>
                <a:gd name="T88" fmla="*/ 260 w 262"/>
                <a:gd name="T89" fmla="*/ 175 h 267"/>
                <a:gd name="T90" fmla="*/ 260 w 262"/>
                <a:gd name="T91" fmla="*/ 267 h 267"/>
                <a:gd name="T92" fmla="*/ 262 w 262"/>
                <a:gd name="T93" fmla="*/ 267 h 267"/>
                <a:gd name="T94" fmla="*/ 262 w 262"/>
                <a:gd name="T95" fmla="*/ 175 h 267"/>
                <a:gd name="T96" fmla="*/ 252 w 262"/>
                <a:gd name="T97" fmla="*/ 16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2" h="267">
                  <a:moveTo>
                    <a:pt x="252" y="164"/>
                  </a:moveTo>
                  <a:cubicBezTo>
                    <a:pt x="248" y="164"/>
                    <a:pt x="248" y="164"/>
                    <a:pt x="248" y="164"/>
                  </a:cubicBezTo>
                  <a:cubicBezTo>
                    <a:pt x="242" y="164"/>
                    <a:pt x="237" y="169"/>
                    <a:pt x="237" y="175"/>
                  </a:cubicBezTo>
                  <a:cubicBezTo>
                    <a:pt x="237" y="198"/>
                    <a:pt x="237" y="198"/>
                    <a:pt x="237" y="198"/>
                  </a:cubicBezTo>
                  <a:cubicBezTo>
                    <a:pt x="237" y="200"/>
                    <a:pt x="236" y="202"/>
                    <a:pt x="234" y="202"/>
                  </a:cubicBezTo>
                  <a:cubicBezTo>
                    <a:pt x="172" y="202"/>
                    <a:pt x="172" y="202"/>
                    <a:pt x="172" y="202"/>
                  </a:cubicBezTo>
                  <a:cubicBezTo>
                    <a:pt x="170" y="202"/>
                    <a:pt x="168" y="200"/>
                    <a:pt x="168" y="198"/>
                  </a:cubicBezTo>
                  <a:cubicBezTo>
                    <a:pt x="168" y="63"/>
                    <a:pt x="168" y="63"/>
                    <a:pt x="168" y="63"/>
                  </a:cubicBezTo>
                  <a:cubicBezTo>
                    <a:pt x="168" y="61"/>
                    <a:pt x="170" y="59"/>
                    <a:pt x="172" y="59"/>
                  </a:cubicBezTo>
                  <a:cubicBezTo>
                    <a:pt x="202" y="59"/>
                    <a:pt x="202" y="59"/>
                    <a:pt x="202" y="59"/>
                  </a:cubicBezTo>
                  <a:cubicBezTo>
                    <a:pt x="208" y="59"/>
                    <a:pt x="213" y="54"/>
                    <a:pt x="213" y="49"/>
                  </a:cubicBezTo>
                  <a:cubicBezTo>
                    <a:pt x="213" y="11"/>
                    <a:pt x="213" y="11"/>
                    <a:pt x="213" y="11"/>
                  </a:cubicBezTo>
                  <a:cubicBezTo>
                    <a:pt x="213" y="5"/>
                    <a:pt x="208" y="0"/>
                    <a:pt x="202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4" y="0"/>
                    <a:pt x="119" y="5"/>
                    <a:pt x="119" y="11"/>
                  </a:cubicBezTo>
                  <a:cubicBezTo>
                    <a:pt x="119" y="122"/>
                    <a:pt x="119" y="122"/>
                    <a:pt x="119" y="122"/>
                  </a:cubicBezTo>
                  <a:cubicBezTo>
                    <a:pt x="119" y="124"/>
                    <a:pt x="117" y="126"/>
                    <a:pt x="115" y="126"/>
                  </a:cubicBezTo>
                  <a:cubicBezTo>
                    <a:pt x="67" y="126"/>
                    <a:pt x="67" y="126"/>
                    <a:pt x="67" y="126"/>
                  </a:cubicBezTo>
                  <a:cubicBezTo>
                    <a:pt x="65" y="126"/>
                    <a:pt x="64" y="124"/>
                    <a:pt x="64" y="12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77"/>
                    <a:pt x="59" y="72"/>
                    <a:pt x="53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8" y="74"/>
                    <a:pt x="62" y="78"/>
                    <a:pt x="62" y="82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2" y="125"/>
                    <a:pt x="64" y="128"/>
                    <a:pt x="67" y="128"/>
                  </a:cubicBezTo>
                  <a:cubicBezTo>
                    <a:pt x="115" y="128"/>
                    <a:pt x="115" y="128"/>
                    <a:pt x="115" y="128"/>
                  </a:cubicBezTo>
                  <a:cubicBezTo>
                    <a:pt x="119" y="128"/>
                    <a:pt x="121" y="125"/>
                    <a:pt x="121" y="122"/>
                  </a:cubicBezTo>
                  <a:cubicBezTo>
                    <a:pt x="121" y="11"/>
                    <a:pt x="121" y="11"/>
                    <a:pt x="121" y="11"/>
                  </a:cubicBezTo>
                  <a:cubicBezTo>
                    <a:pt x="121" y="6"/>
                    <a:pt x="125" y="2"/>
                    <a:pt x="130" y="2"/>
                  </a:cubicBezTo>
                  <a:cubicBezTo>
                    <a:pt x="202" y="2"/>
                    <a:pt x="202" y="2"/>
                    <a:pt x="202" y="2"/>
                  </a:cubicBezTo>
                  <a:cubicBezTo>
                    <a:pt x="207" y="2"/>
                    <a:pt x="211" y="6"/>
                    <a:pt x="211" y="11"/>
                  </a:cubicBezTo>
                  <a:cubicBezTo>
                    <a:pt x="211" y="49"/>
                    <a:pt x="211" y="49"/>
                    <a:pt x="211" y="49"/>
                  </a:cubicBezTo>
                  <a:cubicBezTo>
                    <a:pt x="211" y="53"/>
                    <a:pt x="207" y="57"/>
                    <a:pt x="202" y="57"/>
                  </a:cubicBezTo>
                  <a:cubicBezTo>
                    <a:pt x="172" y="57"/>
                    <a:pt x="172" y="57"/>
                    <a:pt x="172" y="57"/>
                  </a:cubicBezTo>
                  <a:cubicBezTo>
                    <a:pt x="168" y="57"/>
                    <a:pt x="166" y="60"/>
                    <a:pt x="166" y="63"/>
                  </a:cubicBezTo>
                  <a:cubicBezTo>
                    <a:pt x="166" y="198"/>
                    <a:pt x="166" y="198"/>
                    <a:pt x="166" y="198"/>
                  </a:cubicBezTo>
                  <a:cubicBezTo>
                    <a:pt x="166" y="201"/>
                    <a:pt x="168" y="204"/>
                    <a:pt x="172" y="204"/>
                  </a:cubicBezTo>
                  <a:cubicBezTo>
                    <a:pt x="234" y="204"/>
                    <a:pt x="234" y="204"/>
                    <a:pt x="234" y="204"/>
                  </a:cubicBezTo>
                  <a:cubicBezTo>
                    <a:pt x="237" y="204"/>
                    <a:pt x="239" y="201"/>
                    <a:pt x="239" y="198"/>
                  </a:cubicBezTo>
                  <a:cubicBezTo>
                    <a:pt x="239" y="175"/>
                    <a:pt x="239" y="175"/>
                    <a:pt x="239" y="175"/>
                  </a:cubicBezTo>
                  <a:cubicBezTo>
                    <a:pt x="239" y="170"/>
                    <a:pt x="243" y="166"/>
                    <a:pt x="248" y="166"/>
                  </a:cubicBezTo>
                  <a:cubicBezTo>
                    <a:pt x="252" y="166"/>
                    <a:pt x="252" y="166"/>
                    <a:pt x="252" y="166"/>
                  </a:cubicBezTo>
                  <a:cubicBezTo>
                    <a:pt x="256" y="166"/>
                    <a:pt x="260" y="170"/>
                    <a:pt x="260" y="175"/>
                  </a:cubicBezTo>
                  <a:cubicBezTo>
                    <a:pt x="260" y="267"/>
                    <a:pt x="260" y="267"/>
                    <a:pt x="260" y="267"/>
                  </a:cubicBezTo>
                  <a:cubicBezTo>
                    <a:pt x="262" y="267"/>
                    <a:pt x="262" y="267"/>
                    <a:pt x="262" y="267"/>
                  </a:cubicBezTo>
                  <a:cubicBezTo>
                    <a:pt x="262" y="175"/>
                    <a:pt x="262" y="175"/>
                    <a:pt x="262" y="175"/>
                  </a:cubicBezTo>
                  <a:cubicBezTo>
                    <a:pt x="262" y="169"/>
                    <a:pt x="257" y="164"/>
                    <a:pt x="252" y="1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Oval 214">
              <a:extLst>
                <a:ext uri="{FF2B5EF4-FFF2-40B4-BE49-F238E27FC236}">
                  <a16:creationId xmlns:a16="http://schemas.microsoft.com/office/drawing/2014/main" id="{F4A4429B-4FC6-4C39-A835-133E411C3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3213" y="3384550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215">
              <a:extLst>
                <a:ext uri="{FF2B5EF4-FFF2-40B4-BE49-F238E27FC236}">
                  <a16:creationId xmlns:a16="http://schemas.microsoft.com/office/drawing/2014/main" id="{AC02CAD3-8576-4D6D-AEEF-83CE6305F6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3688" y="3379788"/>
              <a:ext cx="58738" cy="58738"/>
            </a:xfrm>
            <a:custGeom>
              <a:avLst/>
              <a:gdLst>
                <a:gd name="T0" fmla="*/ 7 w 13"/>
                <a:gd name="T1" fmla="*/ 0 h 13"/>
                <a:gd name="T2" fmla="*/ 0 w 13"/>
                <a:gd name="T3" fmla="*/ 6 h 13"/>
                <a:gd name="T4" fmla="*/ 7 w 13"/>
                <a:gd name="T5" fmla="*/ 13 h 13"/>
                <a:gd name="T6" fmla="*/ 13 w 13"/>
                <a:gd name="T7" fmla="*/ 6 h 13"/>
                <a:gd name="T8" fmla="*/ 7 w 13"/>
                <a:gd name="T9" fmla="*/ 0 h 13"/>
                <a:gd name="T10" fmla="*/ 7 w 13"/>
                <a:gd name="T11" fmla="*/ 10 h 13"/>
                <a:gd name="T12" fmla="*/ 3 w 13"/>
                <a:gd name="T13" fmla="*/ 6 h 13"/>
                <a:gd name="T14" fmla="*/ 7 w 13"/>
                <a:gd name="T15" fmla="*/ 3 h 13"/>
                <a:gd name="T16" fmla="*/ 10 w 13"/>
                <a:gd name="T17" fmla="*/ 6 h 13"/>
                <a:gd name="T18" fmla="*/ 7 w 13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7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10" y="13"/>
                    <a:pt x="13" y="10"/>
                    <a:pt x="13" y="6"/>
                  </a:cubicBezTo>
                  <a:cubicBezTo>
                    <a:pt x="13" y="3"/>
                    <a:pt x="10" y="0"/>
                    <a:pt x="7" y="0"/>
                  </a:cubicBezTo>
                  <a:close/>
                  <a:moveTo>
                    <a:pt x="7" y="10"/>
                  </a:moveTo>
                  <a:cubicBezTo>
                    <a:pt x="5" y="10"/>
                    <a:pt x="3" y="8"/>
                    <a:pt x="3" y="6"/>
                  </a:cubicBezTo>
                  <a:cubicBezTo>
                    <a:pt x="3" y="4"/>
                    <a:pt x="5" y="3"/>
                    <a:pt x="7" y="3"/>
                  </a:cubicBezTo>
                  <a:cubicBezTo>
                    <a:pt x="9" y="3"/>
                    <a:pt x="10" y="4"/>
                    <a:pt x="10" y="6"/>
                  </a:cubicBezTo>
                  <a:cubicBezTo>
                    <a:pt x="10" y="8"/>
                    <a:pt x="9" y="10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Oval 216">
              <a:extLst>
                <a:ext uri="{FF2B5EF4-FFF2-40B4-BE49-F238E27FC236}">
                  <a16:creationId xmlns:a16="http://schemas.microsoft.com/office/drawing/2014/main" id="{C45A55E8-8CA1-4B23-865A-A563DFC46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4292600"/>
              <a:ext cx="80963" cy="793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217">
              <a:extLst>
                <a:ext uri="{FF2B5EF4-FFF2-40B4-BE49-F238E27FC236}">
                  <a16:creationId xmlns:a16="http://schemas.microsoft.com/office/drawing/2014/main" id="{5E3A54FA-352B-45E4-AFD9-E56EA182BC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71975" y="4287838"/>
              <a:ext cx="88900" cy="88900"/>
            </a:xfrm>
            <a:custGeom>
              <a:avLst/>
              <a:gdLst>
                <a:gd name="T0" fmla="*/ 10 w 20"/>
                <a:gd name="T1" fmla="*/ 0 h 20"/>
                <a:gd name="T2" fmla="*/ 0 w 20"/>
                <a:gd name="T3" fmla="*/ 10 h 20"/>
                <a:gd name="T4" fmla="*/ 10 w 20"/>
                <a:gd name="T5" fmla="*/ 20 h 20"/>
                <a:gd name="T6" fmla="*/ 20 w 20"/>
                <a:gd name="T7" fmla="*/ 10 h 20"/>
                <a:gd name="T8" fmla="*/ 10 w 20"/>
                <a:gd name="T9" fmla="*/ 0 h 20"/>
                <a:gd name="T10" fmla="*/ 10 w 20"/>
                <a:gd name="T11" fmla="*/ 17 h 20"/>
                <a:gd name="T12" fmla="*/ 3 w 20"/>
                <a:gd name="T13" fmla="*/ 10 h 20"/>
                <a:gd name="T14" fmla="*/ 10 w 20"/>
                <a:gd name="T15" fmla="*/ 3 h 20"/>
                <a:gd name="T16" fmla="*/ 17 w 20"/>
                <a:gd name="T17" fmla="*/ 10 h 20"/>
                <a:gd name="T18" fmla="*/ 10 w 20"/>
                <a:gd name="T1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5" y="0"/>
                    <a:pt x="0" y="5"/>
                    <a:pt x="0" y="10"/>
                  </a:cubicBezTo>
                  <a:cubicBezTo>
                    <a:pt x="0" y="16"/>
                    <a:pt x="5" y="20"/>
                    <a:pt x="10" y="20"/>
                  </a:cubicBezTo>
                  <a:cubicBezTo>
                    <a:pt x="16" y="20"/>
                    <a:pt x="20" y="16"/>
                    <a:pt x="20" y="10"/>
                  </a:cubicBezTo>
                  <a:cubicBezTo>
                    <a:pt x="20" y="5"/>
                    <a:pt x="16" y="0"/>
                    <a:pt x="10" y="0"/>
                  </a:cubicBezTo>
                  <a:close/>
                  <a:moveTo>
                    <a:pt x="10" y="17"/>
                  </a:moveTo>
                  <a:cubicBezTo>
                    <a:pt x="6" y="17"/>
                    <a:pt x="3" y="14"/>
                    <a:pt x="3" y="10"/>
                  </a:cubicBezTo>
                  <a:cubicBezTo>
                    <a:pt x="3" y="6"/>
                    <a:pt x="6" y="3"/>
                    <a:pt x="10" y="3"/>
                  </a:cubicBezTo>
                  <a:cubicBezTo>
                    <a:pt x="14" y="3"/>
                    <a:pt x="17" y="6"/>
                    <a:pt x="17" y="10"/>
                  </a:cubicBezTo>
                  <a:cubicBezTo>
                    <a:pt x="17" y="14"/>
                    <a:pt x="14" y="17"/>
                    <a:pt x="10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Oval 218">
              <a:extLst>
                <a:ext uri="{FF2B5EF4-FFF2-40B4-BE49-F238E27FC236}">
                  <a16:creationId xmlns:a16="http://schemas.microsoft.com/office/drawing/2014/main" id="{2C93C633-EF3C-4E21-9EB1-2254AEB30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5800" y="3446463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219">
              <a:extLst>
                <a:ext uri="{FF2B5EF4-FFF2-40B4-BE49-F238E27FC236}">
                  <a16:creationId xmlns:a16="http://schemas.microsoft.com/office/drawing/2014/main" id="{6A08E195-FDD0-42A4-B67A-D5B9942D4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775" y="3570288"/>
              <a:ext cx="1225550" cy="207963"/>
            </a:xfrm>
            <a:custGeom>
              <a:avLst/>
              <a:gdLst>
                <a:gd name="T0" fmla="*/ 83 w 275"/>
                <a:gd name="T1" fmla="*/ 0 h 47"/>
                <a:gd name="T2" fmla="*/ 72 w 275"/>
                <a:gd name="T3" fmla="*/ 11 h 47"/>
                <a:gd name="T4" fmla="*/ 72 w 275"/>
                <a:gd name="T5" fmla="*/ 26 h 47"/>
                <a:gd name="T6" fmla="*/ 55 w 275"/>
                <a:gd name="T7" fmla="*/ 43 h 47"/>
                <a:gd name="T8" fmla="*/ 0 w 275"/>
                <a:gd name="T9" fmla="*/ 43 h 47"/>
                <a:gd name="T10" fmla="*/ 0 w 275"/>
                <a:gd name="T11" fmla="*/ 47 h 47"/>
                <a:gd name="T12" fmla="*/ 55 w 275"/>
                <a:gd name="T13" fmla="*/ 47 h 47"/>
                <a:gd name="T14" fmla="*/ 75 w 275"/>
                <a:gd name="T15" fmla="*/ 26 h 47"/>
                <a:gd name="T16" fmla="*/ 75 w 275"/>
                <a:gd name="T17" fmla="*/ 11 h 47"/>
                <a:gd name="T18" fmla="*/ 83 w 275"/>
                <a:gd name="T19" fmla="*/ 4 h 47"/>
                <a:gd name="T20" fmla="*/ 275 w 275"/>
                <a:gd name="T21" fmla="*/ 4 h 47"/>
                <a:gd name="T22" fmla="*/ 275 w 275"/>
                <a:gd name="T23" fmla="*/ 0 h 47"/>
                <a:gd name="T24" fmla="*/ 83 w 275"/>
                <a:gd name="T2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47">
                  <a:moveTo>
                    <a:pt x="83" y="0"/>
                  </a:moveTo>
                  <a:cubicBezTo>
                    <a:pt x="77" y="0"/>
                    <a:pt x="72" y="5"/>
                    <a:pt x="72" y="11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36"/>
                    <a:pt x="64" y="43"/>
                    <a:pt x="55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66" y="47"/>
                    <a:pt x="75" y="38"/>
                    <a:pt x="75" y="26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5" y="7"/>
                    <a:pt x="79" y="4"/>
                    <a:pt x="83" y="4"/>
                  </a:cubicBezTo>
                  <a:cubicBezTo>
                    <a:pt x="275" y="4"/>
                    <a:pt x="275" y="4"/>
                    <a:pt x="275" y="4"/>
                  </a:cubicBezTo>
                  <a:cubicBezTo>
                    <a:pt x="275" y="0"/>
                    <a:pt x="275" y="0"/>
                    <a:pt x="275" y="0"/>
                  </a:cubicBezTo>
                  <a:lnTo>
                    <a:pt x="8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Oval 220">
              <a:extLst>
                <a:ext uri="{FF2B5EF4-FFF2-40B4-BE49-F238E27FC236}">
                  <a16:creationId xmlns:a16="http://schemas.microsoft.com/office/drawing/2014/main" id="{E14326AF-95F5-42F1-9DAA-68E2AA9F2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875" y="2649538"/>
              <a:ext cx="71438" cy="698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221">
              <a:extLst>
                <a:ext uri="{FF2B5EF4-FFF2-40B4-BE49-F238E27FC236}">
                  <a16:creationId xmlns:a16="http://schemas.microsoft.com/office/drawing/2014/main" id="{85C2F527-A1DA-44CC-8607-840D69C36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7150" y="2684463"/>
              <a:ext cx="379413" cy="2427288"/>
            </a:xfrm>
            <a:custGeom>
              <a:avLst/>
              <a:gdLst>
                <a:gd name="T0" fmla="*/ 83 w 85"/>
                <a:gd name="T1" fmla="*/ 325 h 548"/>
                <a:gd name="T2" fmla="*/ 74 w 85"/>
                <a:gd name="T3" fmla="*/ 334 h 548"/>
                <a:gd name="T4" fmla="*/ 19 w 85"/>
                <a:gd name="T5" fmla="*/ 334 h 548"/>
                <a:gd name="T6" fmla="*/ 0 w 85"/>
                <a:gd name="T7" fmla="*/ 354 h 548"/>
                <a:gd name="T8" fmla="*/ 0 w 85"/>
                <a:gd name="T9" fmla="*/ 419 h 548"/>
                <a:gd name="T10" fmla="*/ 19 w 85"/>
                <a:gd name="T11" fmla="*/ 439 h 548"/>
                <a:gd name="T12" fmla="*/ 31 w 85"/>
                <a:gd name="T13" fmla="*/ 439 h 548"/>
                <a:gd name="T14" fmla="*/ 40 w 85"/>
                <a:gd name="T15" fmla="*/ 447 h 548"/>
                <a:gd name="T16" fmla="*/ 40 w 85"/>
                <a:gd name="T17" fmla="*/ 548 h 548"/>
                <a:gd name="T18" fmla="*/ 42 w 85"/>
                <a:gd name="T19" fmla="*/ 548 h 548"/>
                <a:gd name="T20" fmla="*/ 42 w 85"/>
                <a:gd name="T21" fmla="*/ 447 h 548"/>
                <a:gd name="T22" fmla="*/ 31 w 85"/>
                <a:gd name="T23" fmla="*/ 436 h 548"/>
                <a:gd name="T24" fmla="*/ 19 w 85"/>
                <a:gd name="T25" fmla="*/ 436 h 548"/>
                <a:gd name="T26" fmla="*/ 2 w 85"/>
                <a:gd name="T27" fmla="*/ 419 h 548"/>
                <a:gd name="T28" fmla="*/ 2 w 85"/>
                <a:gd name="T29" fmla="*/ 354 h 548"/>
                <a:gd name="T30" fmla="*/ 19 w 85"/>
                <a:gd name="T31" fmla="*/ 336 h 548"/>
                <a:gd name="T32" fmla="*/ 74 w 85"/>
                <a:gd name="T33" fmla="*/ 336 h 548"/>
                <a:gd name="T34" fmla="*/ 85 w 85"/>
                <a:gd name="T35" fmla="*/ 325 h 548"/>
                <a:gd name="T36" fmla="*/ 85 w 85"/>
                <a:gd name="T37" fmla="*/ 0 h 548"/>
                <a:gd name="T38" fmla="*/ 83 w 85"/>
                <a:gd name="T39" fmla="*/ 0 h 548"/>
                <a:gd name="T40" fmla="*/ 83 w 85"/>
                <a:gd name="T41" fmla="*/ 325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5" h="548">
                  <a:moveTo>
                    <a:pt x="83" y="325"/>
                  </a:moveTo>
                  <a:cubicBezTo>
                    <a:pt x="83" y="330"/>
                    <a:pt x="79" y="333"/>
                    <a:pt x="74" y="334"/>
                  </a:cubicBezTo>
                  <a:cubicBezTo>
                    <a:pt x="19" y="334"/>
                    <a:pt x="19" y="334"/>
                    <a:pt x="19" y="334"/>
                  </a:cubicBezTo>
                  <a:cubicBezTo>
                    <a:pt x="8" y="334"/>
                    <a:pt x="0" y="343"/>
                    <a:pt x="0" y="354"/>
                  </a:cubicBezTo>
                  <a:cubicBezTo>
                    <a:pt x="0" y="419"/>
                    <a:pt x="0" y="419"/>
                    <a:pt x="0" y="419"/>
                  </a:cubicBezTo>
                  <a:cubicBezTo>
                    <a:pt x="0" y="430"/>
                    <a:pt x="8" y="439"/>
                    <a:pt x="19" y="439"/>
                  </a:cubicBezTo>
                  <a:cubicBezTo>
                    <a:pt x="31" y="439"/>
                    <a:pt x="31" y="439"/>
                    <a:pt x="31" y="439"/>
                  </a:cubicBezTo>
                  <a:cubicBezTo>
                    <a:pt x="36" y="439"/>
                    <a:pt x="40" y="442"/>
                    <a:pt x="40" y="447"/>
                  </a:cubicBezTo>
                  <a:cubicBezTo>
                    <a:pt x="40" y="548"/>
                    <a:pt x="40" y="548"/>
                    <a:pt x="40" y="548"/>
                  </a:cubicBezTo>
                  <a:cubicBezTo>
                    <a:pt x="42" y="548"/>
                    <a:pt x="42" y="548"/>
                    <a:pt x="42" y="548"/>
                  </a:cubicBezTo>
                  <a:cubicBezTo>
                    <a:pt x="42" y="447"/>
                    <a:pt x="42" y="447"/>
                    <a:pt x="42" y="447"/>
                  </a:cubicBezTo>
                  <a:cubicBezTo>
                    <a:pt x="42" y="441"/>
                    <a:pt x="37" y="436"/>
                    <a:pt x="31" y="436"/>
                  </a:cubicBezTo>
                  <a:cubicBezTo>
                    <a:pt x="19" y="436"/>
                    <a:pt x="19" y="436"/>
                    <a:pt x="19" y="436"/>
                  </a:cubicBezTo>
                  <a:cubicBezTo>
                    <a:pt x="10" y="436"/>
                    <a:pt x="2" y="428"/>
                    <a:pt x="2" y="419"/>
                  </a:cubicBezTo>
                  <a:cubicBezTo>
                    <a:pt x="2" y="354"/>
                    <a:pt x="2" y="354"/>
                    <a:pt x="2" y="354"/>
                  </a:cubicBezTo>
                  <a:cubicBezTo>
                    <a:pt x="2" y="344"/>
                    <a:pt x="10" y="336"/>
                    <a:pt x="19" y="336"/>
                  </a:cubicBezTo>
                  <a:cubicBezTo>
                    <a:pt x="74" y="336"/>
                    <a:pt x="74" y="336"/>
                    <a:pt x="74" y="336"/>
                  </a:cubicBezTo>
                  <a:cubicBezTo>
                    <a:pt x="80" y="336"/>
                    <a:pt x="85" y="331"/>
                    <a:pt x="85" y="325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83" y="3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Rectangle 222">
              <a:extLst>
                <a:ext uri="{FF2B5EF4-FFF2-40B4-BE49-F238E27FC236}">
                  <a16:creationId xmlns:a16="http://schemas.microsoft.com/office/drawing/2014/main" id="{135D8165-68B5-46D9-99D8-429693EF8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1775" y="3402013"/>
              <a:ext cx="1016000" cy="95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Oval 223">
              <a:extLst>
                <a:ext uri="{FF2B5EF4-FFF2-40B4-BE49-F238E27FC236}">
                  <a16:creationId xmlns:a16="http://schemas.microsoft.com/office/drawing/2014/main" id="{ACCF095A-6EC7-4551-ACF4-BA0BD34CF8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3540125"/>
              <a:ext cx="84138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224">
              <a:extLst>
                <a:ext uri="{FF2B5EF4-FFF2-40B4-BE49-F238E27FC236}">
                  <a16:creationId xmlns:a16="http://schemas.microsoft.com/office/drawing/2014/main" id="{661FECCE-7F86-4448-92EA-D2C8F377F9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8113" y="3535363"/>
              <a:ext cx="93663" cy="93663"/>
            </a:xfrm>
            <a:custGeom>
              <a:avLst/>
              <a:gdLst>
                <a:gd name="T0" fmla="*/ 11 w 21"/>
                <a:gd name="T1" fmla="*/ 0 h 21"/>
                <a:gd name="T2" fmla="*/ 0 w 21"/>
                <a:gd name="T3" fmla="*/ 10 h 21"/>
                <a:gd name="T4" fmla="*/ 11 w 21"/>
                <a:gd name="T5" fmla="*/ 21 h 21"/>
                <a:gd name="T6" fmla="*/ 21 w 21"/>
                <a:gd name="T7" fmla="*/ 10 h 21"/>
                <a:gd name="T8" fmla="*/ 11 w 21"/>
                <a:gd name="T9" fmla="*/ 0 h 21"/>
                <a:gd name="T10" fmla="*/ 11 w 21"/>
                <a:gd name="T11" fmla="*/ 18 h 21"/>
                <a:gd name="T12" fmla="*/ 3 w 21"/>
                <a:gd name="T13" fmla="*/ 10 h 21"/>
                <a:gd name="T14" fmla="*/ 11 w 21"/>
                <a:gd name="T15" fmla="*/ 3 h 21"/>
                <a:gd name="T16" fmla="*/ 18 w 21"/>
                <a:gd name="T17" fmla="*/ 10 h 21"/>
                <a:gd name="T18" fmla="*/ 11 w 21"/>
                <a:gd name="T1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11" y="0"/>
                  </a:moveTo>
                  <a:cubicBezTo>
                    <a:pt x="5" y="0"/>
                    <a:pt x="0" y="4"/>
                    <a:pt x="0" y="10"/>
                  </a:cubicBezTo>
                  <a:cubicBezTo>
                    <a:pt x="0" y="16"/>
                    <a:pt x="5" y="21"/>
                    <a:pt x="11" y="21"/>
                  </a:cubicBezTo>
                  <a:cubicBezTo>
                    <a:pt x="17" y="21"/>
                    <a:pt x="21" y="16"/>
                    <a:pt x="21" y="10"/>
                  </a:cubicBezTo>
                  <a:cubicBezTo>
                    <a:pt x="21" y="4"/>
                    <a:pt x="17" y="0"/>
                    <a:pt x="11" y="0"/>
                  </a:cubicBezTo>
                  <a:close/>
                  <a:moveTo>
                    <a:pt x="11" y="18"/>
                  </a:moveTo>
                  <a:cubicBezTo>
                    <a:pt x="6" y="18"/>
                    <a:pt x="3" y="15"/>
                    <a:pt x="3" y="10"/>
                  </a:cubicBezTo>
                  <a:cubicBezTo>
                    <a:pt x="3" y="6"/>
                    <a:pt x="6" y="3"/>
                    <a:pt x="11" y="3"/>
                  </a:cubicBezTo>
                  <a:cubicBezTo>
                    <a:pt x="15" y="3"/>
                    <a:pt x="18" y="6"/>
                    <a:pt x="18" y="10"/>
                  </a:cubicBezTo>
                  <a:cubicBezTo>
                    <a:pt x="18" y="15"/>
                    <a:pt x="15" y="18"/>
                    <a:pt x="1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Oval 225">
              <a:extLst>
                <a:ext uri="{FF2B5EF4-FFF2-40B4-BE49-F238E27FC236}">
                  <a16:creationId xmlns:a16="http://schemas.microsoft.com/office/drawing/2014/main" id="{83DAAB79-DF7E-4289-8AF9-D25DF7AC4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2025" y="3552825"/>
              <a:ext cx="58738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226">
              <a:extLst>
                <a:ext uri="{FF2B5EF4-FFF2-40B4-BE49-F238E27FC236}">
                  <a16:creationId xmlns:a16="http://schemas.microsoft.com/office/drawing/2014/main" id="{26887E86-DBFF-4955-8E5A-F8191688A4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263" y="3548063"/>
              <a:ext cx="68263" cy="61913"/>
            </a:xfrm>
            <a:custGeom>
              <a:avLst/>
              <a:gdLst>
                <a:gd name="T0" fmla="*/ 8 w 15"/>
                <a:gd name="T1" fmla="*/ 0 h 14"/>
                <a:gd name="T2" fmla="*/ 0 w 15"/>
                <a:gd name="T3" fmla="*/ 7 h 14"/>
                <a:gd name="T4" fmla="*/ 8 w 15"/>
                <a:gd name="T5" fmla="*/ 14 h 14"/>
                <a:gd name="T6" fmla="*/ 15 w 15"/>
                <a:gd name="T7" fmla="*/ 7 h 14"/>
                <a:gd name="T8" fmla="*/ 8 w 15"/>
                <a:gd name="T9" fmla="*/ 0 h 14"/>
                <a:gd name="T10" fmla="*/ 8 w 15"/>
                <a:gd name="T11" fmla="*/ 12 h 14"/>
                <a:gd name="T12" fmla="*/ 2 w 15"/>
                <a:gd name="T13" fmla="*/ 7 h 14"/>
                <a:gd name="T14" fmla="*/ 8 w 15"/>
                <a:gd name="T15" fmla="*/ 2 h 14"/>
                <a:gd name="T16" fmla="*/ 13 w 15"/>
                <a:gd name="T17" fmla="*/ 7 h 14"/>
                <a:gd name="T18" fmla="*/ 8 w 15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4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2" y="10"/>
                    <a:pt x="2" y="7"/>
                  </a:cubicBezTo>
                  <a:cubicBezTo>
                    <a:pt x="2" y="4"/>
                    <a:pt x="5" y="2"/>
                    <a:pt x="8" y="2"/>
                  </a:cubicBezTo>
                  <a:cubicBezTo>
                    <a:pt x="11" y="2"/>
                    <a:pt x="13" y="4"/>
                    <a:pt x="13" y="7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Oval 227">
              <a:extLst>
                <a:ext uri="{FF2B5EF4-FFF2-40B4-BE49-F238E27FC236}">
                  <a16:creationId xmlns:a16="http://schemas.microsoft.com/office/drawing/2014/main" id="{7F63F91B-B023-4D1C-B935-5520FC25F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875" y="2928938"/>
              <a:ext cx="71438" cy="698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Freeform 228">
              <a:extLst>
                <a:ext uri="{FF2B5EF4-FFF2-40B4-BE49-F238E27FC236}">
                  <a16:creationId xmlns:a16="http://schemas.microsoft.com/office/drawing/2014/main" id="{E392F7D1-41FD-4681-B74E-EA4A71216A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2924175"/>
              <a:ext cx="79375" cy="79375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9 w 18"/>
                <a:gd name="T5" fmla="*/ 18 h 18"/>
                <a:gd name="T6" fmla="*/ 18 w 18"/>
                <a:gd name="T7" fmla="*/ 9 h 18"/>
                <a:gd name="T8" fmla="*/ 9 w 18"/>
                <a:gd name="T9" fmla="*/ 0 h 18"/>
                <a:gd name="T10" fmla="*/ 9 w 18"/>
                <a:gd name="T11" fmla="*/ 16 h 18"/>
                <a:gd name="T12" fmla="*/ 2 w 18"/>
                <a:gd name="T13" fmla="*/ 9 h 18"/>
                <a:gd name="T14" fmla="*/ 9 w 18"/>
                <a:gd name="T15" fmla="*/ 2 h 18"/>
                <a:gd name="T16" fmla="*/ 16 w 18"/>
                <a:gd name="T17" fmla="*/ 9 h 18"/>
                <a:gd name="T18" fmla="*/ 9 w 18"/>
                <a:gd name="T1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lose/>
                  <a:moveTo>
                    <a:pt x="9" y="16"/>
                  </a:moveTo>
                  <a:cubicBezTo>
                    <a:pt x="5" y="16"/>
                    <a:pt x="2" y="13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13" y="2"/>
                    <a:pt x="16" y="5"/>
                    <a:pt x="16" y="9"/>
                  </a:cubicBezTo>
                  <a:cubicBezTo>
                    <a:pt x="16" y="13"/>
                    <a:pt x="13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229">
              <a:extLst>
                <a:ext uri="{FF2B5EF4-FFF2-40B4-BE49-F238E27FC236}">
                  <a16:creationId xmlns:a16="http://schemas.microsoft.com/office/drawing/2014/main" id="{404497B3-D5D0-414D-962A-7DCF4BBA7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5" y="3800475"/>
              <a:ext cx="58738" cy="147638"/>
            </a:xfrm>
            <a:custGeom>
              <a:avLst/>
              <a:gdLst>
                <a:gd name="T0" fmla="*/ 10 w 13"/>
                <a:gd name="T1" fmla="*/ 0 h 33"/>
                <a:gd name="T2" fmla="*/ 4 w 13"/>
                <a:gd name="T3" fmla="*/ 0 h 33"/>
                <a:gd name="T4" fmla="*/ 0 w 13"/>
                <a:gd name="T5" fmla="*/ 3 h 33"/>
                <a:gd name="T6" fmla="*/ 0 w 13"/>
                <a:gd name="T7" fmla="*/ 29 h 33"/>
                <a:gd name="T8" fmla="*/ 4 w 13"/>
                <a:gd name="T9" fmla="*/ 33 h 33"/>
                <a:gd name="T10" fmla="*/ 10 w 13"/>
                <a:gd name="T11" fmla="*/ 33 h 33"/>
                <a:gd name="T12" fmla="*/ 13 w 13"/>
                <a:gd name="T13" fmla="*/ 29 h 33"/>
                <a:gd name="T14" fmla="*/ 13 w 13"/>
                <a:gd name="T15" fmla="*/ 3 h 33"/>
                <a:gd name="T16" fmla="*/ 10 w 13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33">
                  <a:moveTo>
                    <a:pt x="1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1"/>
                    <a:pt x="2" y="33"/>
                    <a:pt x="4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1"/>
                    <a:pt x="13" y="29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1"/>
                    <a:pt x="12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230">
              <a:extLst>
                <a:ext uri="{FF2B5EF4-FFF2-40B4-BE49-F238E27FC236}">
                  <a16:creationId xmlns:a16="http://schemas.microsoft.com/office/drawing/2014/main" id="{B0872CA4-1FF4-478C-8CB8-0D5440D6BE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60813" y="3792538"/>
              <a:ext cx="71438" cy="158750"/>
            </a:xfrm>
            <a:custGeom>
              <a:avLst/>
              <a:gdLst>
                <a:gd name="T0" fmla="*/ 11 w 16"/>
                <a:gd name="T1" fmla="*/ 0 h 36"/>
                <a:gd name="T2" fmla="*/ 5 w 16"/>
                <a:gd name="T3" fmla="*/ 0 h 36"/>
                <a:gd name="T4" fmla="*/ 0 w 16"/>
                <a:gd name="T5" fmla="*/ 5 h 36"/>
                <a:gd name="T6" fmla="*/ 0 w 16"/>
                <a:gd name="T7" fmla="*/ 31 h 36"/>
                <a:gd name="T8" fmla="*/ 5 w 16"/>
                <a:gd name="T9" fmla="*/ 36 h 36"/>
                <a:gd name="T10" fmla="*/ 11 w 16"/>
                <a:gd name="T11" fmla="*/ 36 h 36"/>
                <a:gd name="T12" fmla="*/ 16 w 16"/>
                <a:gd name="T13" fmla="*/ 31 h 36"/>
                <a:gd name="T14" fmla="*/ 16 w 16"/>
                <a:gd name="T15" fmla="*/ 5 h 36"/>
                <a:gd name="T16" fmla="*/ 11 w 16"/>
                <a:gd name="T17" fmla="*/ 0 h 36"/>
                <a:gd name="T18" fmla="*/ 13 w 16"/>
                <a:gd name="T19" fmla="*/ 31 h 36"/>
                <a:gd name="T20" fmla="*/ 11 w 16"/>
                <a:gd name="T21" fmla="*/ 33 h 36"/>
                <a:gd name="T22" fmla="*/ 5 w 16"/>
                <a:gd name="T23" fmla="*/ 33 h 36"/>
                <a:gd name="T24" fmla="*/ 3 w 16"/>
                <a:gd name="T25" fmla="*/ 31 h 36"/>
                <a:gd name="T26" fmla="*/ 3 w 16"/>
                <a:gd name="T27" fmla="*/ 5 h 36"/>
                <a:gd name="T28" fmla="*/ 5 w 16"/>
                <a:gd name="T29" fmla="*/ 3 h 36"/>
                <a:gd name="T30" fmla="*/ 11 w 16"/>
                <a:gd name="T31" fmla="*/ 3 h 36"/>
                <a:gd name="T32" fmla="*/ 13 w 16"/>
                <a:gd name="T33" fmla="*/ 5 h 36"/>
                <a:gd name="T34" fmla="*/ 13 w 16"/>
                <a:gd name="T35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36">
                  <a:moveTo>
                    <a:pt x="1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4"/>
                    <a:pt x="2" y="36"/>
                    <a:pt x="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4" y="36"/>
                    <a:pt x="16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2"/>
                    <a:pt x="14" y="0"/>
                    <a:pt x="11" y="0"/>
                  </a:cubicBezTo>
                  <a:close/>
                  <a:moveTo>
                    <a:pt x="13" y="31"/>
                  </a:moveTo>
                  <a:cubicBezTo>
                    <a:pt x="13" y="32"/>
                    <a:pt x="12" y="33"/>
                    <a:pt x="11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4" y="33"/>
                    <a:pt x="3" y="32"/>
                    <a:pt x="3" y="31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4"/>
                    <a:pt x="13" y="5"/>
                  </a:cubicBezTo>
                  <a:lnTo>
                    <a:pt x="13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Oval 231">
              <a:extLst>
                <a:ext uri="{FF2B5EF4-FFF2-40B4-BE49-F238E27FC236}">
                  <a16:creationId xmlns:a16="http://schemas.microsoft.com/office/drawing/2014/main" id="{E97EF355-436F-44BC-BDC5-522F49A92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6025" y="3127375"/>
              <a:ext cx="85725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232">
              <a:extLst>
                <a:ext uri="{FF2B5EF4-FFF2-40B4-BE49-F238E27FC236}">
                  <a16:creationId xmlns:a16="http://schemas.microsoft.com/office/drawing/2014/main" id="{006DD85A-BE07-42F6-B270-2C6AE0C73B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48088" y="3119438"/>
              <a:ext cx="96838" cy="101600"/>
            </a:xfrm>
            <a:custGeom>
              <a:avLst/>
              <a:gdLst>
                <a:gd name="T0" fmla="*/ 11 w 22"/>
                <a:gd name="T1" fmla="*/ 0 h 23"/>
                <a:gd name="T2" fmla="*/ 0 w 22"/>
                <a:gd name="T3" fmla="*/ 12 h 23"/>
                <a:gd name="T4" fmla="*/ 11 w 22"/>
                <a:gd name="T5" fmla="*/ 23 h 23"/>
                <a:gd name="T6" fmla="*/ 22 w 22"/>
                <a:gd name="T7" fmla="*/ 12 h 23"/>
                <a:gd name="T8" fmla="*/ 11 w 22"/>
                <a:gd name="T9" fmla="*/ 0 h 23"/>
                <a:gd name="T10" fmla="*/ 11 w 22"/>
                <a:gd name="T11" fmla="*/ 19 h 23"/>
                <a:gd name="T12" fmla="*/ 3 w 22"/>
                <a:gd name="T13" fmla="*/ 12 h 23"/>
                <a:gd name="T14" fmla="*/ 11 w 22"/>
                <a:gd name="T15" fmla="*/ 4 h 23"/>
                <a:gd name="T16" fmla="*/ 19 w 22"/>
                <a:gd name="T17" fmla="*/ 12 h 23"/>
                <a:gd name="T18" fmla="*/ 11 w 22"/>
                <a:gd name="T1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3">
                  <a:moveTo>
                    <a:pt x="11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8"/>
                    <a:pt x="5" y="23"/>
                    <a:pt x="11" y="23"/>
                  </a:cubicBezTo>
                  <a:cubicBezTo>
                    <a:pt x="17" y="23"/>
                    <a:pt x="22" y="18"/>
                    <a:pt x="22" y="12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9"/>
                  </a:moveTo>
                  <a:cubicBezTo>
                    <a:pt x="7" y="19"/>
                    <a:pt x="3" y="16"/>
                    <a:pt x="3" y="12"/>
                  </a:cubicBezTo>
                  <a:cubicBezTo>
                    <a:pt x="3" y="7"/>
                    <a:pt x="7" y="4"/>
                    <a:pt x="11" y="4"/>
                  </a:cubicBezTo>
                  <a:cubicBezTo>
                    <a:pt x="15" y="4"/>
                    <a:pt x="19" y="7"/>
                    <a:pt x="19" y="12"/>
                  </a:cubicBezTo>
                  <a:cubicBezTo>
                    <a:pt x="19" y="16"/>
                    <a:pt x="15" y="19"/>
                    <a:pt x="11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Oval 233">
              <a:extLst>
                <a:ext uri="{FF2B5EF4-FFF2-40B4-BE49-F238E27FC236}">
                  <a16:creationId xmlns:a16="http://schemas.microsoft.com/office/drawing/2014/main" id="{AFFB7354-D1A6-4952-ACF3-4DEB5D009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5550" y="3384550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Freeform 234">
              <a:extLst>
                <a:ext uri="{FF2B5EF4-FFF2-40B4-BE49-F238E27FC236}">
                  <a16:creationId xmlns:a16="http://schemas.microsoft.com/office/drawing/2014/main" id="{4AFD009B-8446-4851-A173-95356C0FBE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0788" y="3379788"/>
              <a:ext cx="58738" cy="58738"/>
            </a:xfrm>
            <a:custGeom>
              <a:avLst/>
              <a:gdLst>
                <a:gd name="T0" fmla="*/ 6 w 13"/>
                <a:gd name="T1" fmla="*/ 0 h 13"/>
                <a:gd name="T2" fmla="*/ 0 w 13"/>
                <a:gd name="T3" fmla="*/ 6 h 13"/>
                <a:gd name="T4" fmla="*/ 6 w 13"/>
                <a:gd name="T5" fmla="*/ 13 h 13"/>
                <a:gd name="T6" fmla="*/ 13 w 13"/>
                <a:gd name="T7" fmla="*/ 6 h 13"/>
                <a:gd name="T8" fmla="*/ 6 w 13"/>
                <a:gd name="T9" fmla="*/ 0 h 13"/>
                <a:gd name="T10" fmla="*/ 6 w 13"/>
                <a:gd name="T11" fmla="*/ 10 h 13"/>
                <a:gd name="T12" fmla="*/ 3 w 13"/>
                <a:gd name="T13" fmla="*/ 6 h 13"/>
                <a:gd name="T14" fmla="*/ 6 w 13"/>
                <a:gd name="T15" fmla="*/ 3 h 13"/>
                <a:gd name="T16" fmla="*/ 10 w 13"/>
                <a:gd name="T17" fmla="*/ 6 h 13"/>
                <a:gd name="T18" fmla="*/ 6 w 13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cubicBezTo>
                    <a:pt x="2" y="0"/>
                    <a:pt x="0" y="3"/>
                    <a:pt x="0" y="6"/>
                  </a:cubicBezTo>
                  <a:cubicBezTo>
                    <a:pt x="0" y="10"/>
                    <a:pt x="2" y="13"/>
                    <a:pt x="6" y="13"/>
                  </a:cubicBezTo>
                  <a:cubicBezTo>
                    <a:pt x="10" y="13"/>
                    <a:pt x="13" y="10"/>
                    <a:pt x="13" y="6"/>
                  </a:cubicBezTo>
                  <a:cubicBezTo>
                    <a:pt x="13" y="3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4" y="10"/>
                    <a:pt x="3" y="8"/>
                    <a:pt x="3" y="6"/>
                  </a:cubicBezTo>
                  <a:cubicBezTo>
                    <a:pt x="3" y="4"/>
                    <a:pt x="4" y="3"/>
                    <a:pt x="6" y="3"/>
                  </a:cubicBezTo>
                  <a:cubicBezTo>
                    <a:pt x="8" y="3"/>
                    <a:pt x="10" y="4"/>
                    <a:pt x="10" y="6"/>
                  </a:cubicBezTo>
                  <a:cubicBezTo>
                    <a:pt x="10" y="8"/>
                    <a:pt x="8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235">
              <a:extLst>
                <a:ext uri="{FF2B5EF4-FFF2-40B4-BE49-F238E27FC236}">
                  <a16:creationId xmlns:a16="http://schemas.microsoft.com/office/drawing/2014/main" id="{199DA2CB-542F-4674-8085-3951D7A54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2401888"/>
              <a:ext cx="71438" cy="1479550"/>
            </a:xfrm>
            <a:custGeom>
              <a:avLst/>
              <a:gdLst>
                <a:gd name="T0" fmla="*/ 3 w 16"/>
                <a:gd name="T1" fmla="*/ 323 h 334"/>
                <a:gd name="T2" fmla="*/ 3 w 16"/>
                <a:gd name="T3" fmla="*/ 0 h 334"/>
                <a:gd name="T4" fmla="*/ 0 w 16"/>
                <a:gd name="T5" fmla="*/ 0 h 334"/>
                <a:gd name="T6" fmla="*/ 0 w 16"/>
                <a:gd name="T7" fmla="*/ 323 h 334"/>
                <a:gd name="T8" fmla="*/ 11 w 16"/>
                <a:gd name="T9" fmla="*/ 334 h 334"/>
                <a:gd name="T10" fmla="*/ 16 w 16"/>
                <a:gd name="T11" fmla="*/ 334 h 334"/>
                <a:gd name="T12" fmla="*/ 16 w 16"/>
                <a:gd name="T13" fmla="*/ 331 h 334"/>
                <a:gd name="T14" fmla="*/ 11 w 16"/>
                <a:gd name="T15" fmla="*/ 331 h 334"/>
                <a:gd name="T16" fmla="*/ 3 w 16"/>
                <a:gd name="T17" fmla="*/ 32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34">
                  <a:moveTo>
                    <a:pt x="3" y="323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9"/>
                    <a:pt x="5" y="334"/>
                    <a:pt x="11" y="334"/>
                  </a:cubicBezTo>
                  <a:cubicBezTo>
                    <a:pt x="16" y="334"/>
                    <a:pt x="16" y="334"/>
                    <a:pt x="16" y="334"/>
                  </a:cubicBezTo>
                  <a:cubicBezTo>
                    <a:pt x="16" y="331"/>
                    <a:pt x="16" y="331"/>
                    <a:pt x="16" y="331"/>
                  </a:cubicBezTo>
                  <a:cubicBezTo>
                    <a:pt x="11" y="331"/>
                    <a:pt x="11" y="331"/>
                    <a:pt x="11" y="331"/>
                  </a:cubicBezTo>
                  <a:cubicBezTo>
                    <a:pt x="7" y="331"/>
                    <a:pt x="3" y="327"/>
                    <a:pt x="3" y="3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Oval 236">
              <a:extLst>
                <a:ext uri="{FF2B5EF4-FFF2-40B4-BE49-F238E27FC236}">
                  <a16:creationId xmlns:a16="http://schemas.microsoft.com/office/drawing/2014/main" id="{3A75032D-6D39-45E9-AD7E-ECB73F569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9213" y="2360613"/>
              <a:ext cx="88900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Freeform 237">
              <a:extLst>
                <a:ext uri="{FF2B5EF4-FFF2-40B4-BE49-F238E27FC236}">
                  <a16:creationId xmlns:a16="http://schemas.microsoft.com/office/drawing/2014/main" id="{30887CA5-9FF3-4513-AD99-5A4B94E5B2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4450" y="2352675"/>
              <a:ext cx="98425" cy="101600"/>
            </a:xfrm>
            <a:custGeom>
              <a:avLst/>
              <a:gdLst>
                <a:gd name="T0" fmla="*/ 11 w 22"/>
                <a:gd name="T1" fmla="*/ 0 h 23"/>
                <a:gd name="T2" fmla="*/ 0 w 22"/>
                <a:gd name="T3" fmla="*/ 12 h 23"/>
                <a:gd name="T4" fmla="*/ 11 w 22"/>
                <a:gd name="T5" fmla="*/ 23 h 23"/>
                <a:gd name="T6" fmla="*/ 22 w 22"/>
                <a:gd name="T7" fmla="*/ 12 h 23"/>
                <a:gd name="T8" fmla="*/ 11 w 22"/>
                <a:gd name="T9" fmla="*/ 0 h 23"/>
                <a:gd name="T10" fmla="*/ 11 w 22"/>
                <a:gd name="T11" fmla="*/ 20 h 23"/>
                <a:gd name="T12" fmla="*/ 2 w 22"/>
                <a:gd name="T13" fmla="*/ 12 h 23"/>
                <a:gd name="T14" fmla="*/ 11 w 22"/>
                <a:gd name="T15" fmla="*/ 3 h 23"/>
                <a:gd name="T16" fmla="*/ 20 w 22"/>
                <a:gd name="T17" fmla="*/ 12 h 23"/>
                <a:gd name="T18" fmla="*/ 11 w 22"/>
                <a:gd name="T19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3">
                  <a:moveTo>
                    <a:pt x="11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8"/>
                    <a:pt x="5" y="23"/>
                    <a:pt x="11" y="23"/>
                  </a:cubicBezTo>
                  <a:cubicBezTo>
                    <a:pt x="17" y="23"/>
                    <a:pt x="22" y="18"/>
                    <a:pt x="22" y="12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20"/>
                  </a:moveTo>
                  <a:cubicBezTo>
                    <a:pt x="6" y="20"/>
                    <a:pt x="2" y="16"/>
                    <a:pt x="2" y="12"/>
                  </a:cubicBezTo>
                  <a:cubicBezTo>
                    <a:pt x="2" y="7"/>
                    <a:pt x="6" y="3"/>
                    <a:pt x="11" y="3"/>
                  </a:cubicBezTo>
                  <a:cubicBezTo>
                    <a:pt x="16" y="3"/>
                    <a:pt x="20" y="7"/>
                    <a:pt x="20" y="12"/>
                  </a:cubicBezTo>
                  <a:cubicBezTo>
                    <a:pt x="20" y="16"/>
                    <a:pt x="16" y="20"/>
                    <a:pt x="1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Freeform 238">
              <a:extLst>
                <a:ext uri="{FF2B5EF4-FFF2-40B4-BE49-F238E27FC236}">
                  <a16:creationId xmlns:a16="http://schemas.microsoft.com/office/drawing/2014/main" id="{052C1BA3-A33D-4B6C-8F1F-40FB5BA5A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775" y="3406775"/>
              <a:ext cx="195263" cy="177800"/>
            </a:xfrm>
            <a:custGeom>
              <a:avLst/>
              <a:gdLst>
                <a:gd name="T0" fmla="*/ 41 w 44"/>
                <a:gd name="T1" fmla="*/ 0 h 40"/>
                <a:gd name="T2" fmla="*/ 41 w 44"/>
                <a:gd name="T3" fmla="*/ 30 h 40"/>
                <a:gd name="T4" fmla="*/ 33 w 44"/>
                <a:gd name="T5" fmla="*/ 38 h 40"/>
                <a:gd name="T6" fmla="*/ 0 w 44"/>
                <a:gd name="T7" fmla="*/ 38 h 40"/>
                <a:gd name="T8" fmla="*/ 0 w 44"/>
                <a:gd name="T9" fmla="*/ 40 h 40"/>
                <a:gd name="T10" fmla="*/ 33 w 44"/>
                <a:gd name="T11" fmla="*/ 40 h 40"/>
                <a:gd name="T12" fmla="*/ 44 w 44"/>
                <a:gd name="T13" fmla="*/ 30 h 40"/>
                <a:gd name="T14" fmla="*/ 44 w 44"/>
                <a:gd name="T15" fmla="*/ 0 h 40"/>
                <a:gd name="T16" fmla="*/ 41 w 44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40">
                  <a:moveTo>
                    <a:pt x="41" y="0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1" y="34"/>
                    <a:pt x="38" y="38"/>
                    <a:pt x="33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9" y="40"/>
                    <a:pt x="44" y="36"/>
                    <a:pt x="44" y="30"/>
                  </a:cubicBezTo>
                  <a:cubicBezTo>
                    <a:pt x="44" y="0"/>
                    <a:pt x="44" y="0"/>
                    <a:pt x="44" y="0"/>
                  </a:cubicBezTo>
                  <a:lnTo>
                    <a:pt x="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Oval 239">
              <a:extLst>
                <a:ext uri="{FF2B5EF4-FFF2-40B4-BE49-F238E27FC236}">
                  <a16:creationId xmlns:a16="http://schemas.microsoft.com/office/drawing/2014/main" id="{6A066750-AAC0-43B3-A333-2039C51438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2113" y="3379788"/>
              <a:ext cx="58738" cy="587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Freeform 240">
              <a:extLst>
                <a:ext uri="{FF2B5EF4-FFF2-40B4-BE49-F238E27FC236}">
                  <a16:creationId xmlns:a16="http://schemas.microsoft.com/office/drawing/2014/main" id="{A3ACAFFB-913F-418C-A743-4DA5411668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27350" y="3376613"/>
              <a:ext cx="71438" cy="65088"/>
            </a:xfrm>
            <a:custGeom>
              <a:avLst/>
              <a:gdLst>
                <a:gd name="T0" fmla="*/ 8 w 16"/>
                <a:gd name="T1" fmla="*/ 0 h 15"/>
                <a:gd name="T2" fmla="*/ 0 w 16"/>
                <a:gd name="T3" fmla="*/ 7 h 15"/>
                <a:gd name="T4" fmla="*/ 8 w 16"/>
                <a:gd name="T5" fmla="*/ 15 h 15"/>
                <a:gd name="T6" fmla="*/ 16 w 16"/>
                <a:gd name="T7" fmla="*/ 7 h 15"/>
                <a:gd name="T8" fmla="*/ 8 w 16"/>
                <a:gd name="T9" fmla="*/ 0 h 15"/>
                <a:gd name="T10" fmla="*/ 8 w 16"/>
                <a:gd name="T11" fmla="*/ 12 h 15"/>
                <a:gd name="T12" fmla="*/ 3 w 16"/>
                <a:gd name="T13" fmla="*/ 7 h 15"/>
                <a:gd name="T14" fmla="*/ 8 w 16"/>
                <a:gd name="T15" fmla="*/ 3 h 15"/>
                <a:gd name="T16" fmla="*/ 13 w 16"/>
                <a:gd name="T17" fmla="*/ 7 h 15"/>
                <a:gd name="T18" fmla="*/ 8 w 16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5">
                  <a:moveTo>
                    <a:pt x="8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2" y="15"/>
                    <a:pt x="16" y="12"/>
                    <a:pt x="16" y="7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7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3" y="5"/>
                    <a:pt x="13" y="7"/>
                  </a:cubicBezTo>
                  <a:cubicBezTo>
                    <a:pt x="13" y="10"/>
                    <a:pt x="10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IT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D01F2C6-8219-4D15-A40A-4A698052A50F}"/>
              </a:ext>
            </a:extLst>
          </p:cNvPr>
          <p:cNvGrpSpPr/>
          <p:nvPr/>
        </p:nvGrpSpPr>
        <p:grpSpPr>
          <a:xfrm>
            <a:off x="494809" y="1162833"/>
            <a:ext cx="8166630" cy="706028"/>
            <a:chOff x="494809" y="1162833"/>
            <a:chExt cx="8166630" cy="706028"/>
          </a:xfrm>
        </p:grpSpPr>
        <p:sp>
          <p:nvSpPr>
            <p:cNvPr id="86" name="Rectangle: Single Corner Snipped 85">
              <a:extLst>
                <a:ext uri="{FF2B5EF4-FFF2-40B4-BE49-F238E27FC236}">
                  <a16:creationId xmlns:a16="http://schemas.microsoft.com/office/drawing/2014/main" id="{B9990A70-05CD-4A60-A8E5-CE7F8F7A7039}"/>
                </a:ext>
              </a:extLst>
            </p:cNvPr>
            <p:cNvSpPr/>
            <p:nvPr/>
          </p:nvSpPr>
          <p:spPr>
            <a:xfrm>
              <a:off x="494809" y="1162834"/>
              <a:ext cx="2307362" cy="706027"/>
            </a:xfrm>
            <a:prstGeom prst="snip1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663D74E-3A5C-4290-92F0-94C5D325A6BA}"/>
                </a:ext>
              </a:extLst>
            </p:cNvPr>
            <p:cNvSpPr txBox="1"/>
            <p:nvPr/>
          </p:nvSpPr>
          <p:spPr>
            <a:xfrm>
              <a:off x="1250838" y="1336314"/>
              <a:ext cx="1542437" cy="359067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txBody>
            <a:bodyPr wrap="square" lIns="68580" tIns="34290" rIns="68580" bIns="34290" rtlCol="0" anchor="ctr">
              <a:no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+mj-lt"/>
                </a:rPr>
                <a:t>Why</a:t>
              </a:r>
              <a:endParaRPr lang="en-US" sz="1100" dirty="0">
                <a:solidFill>
                  <a:schemeClr val="tx2"/>
                </a:solidFill>
                <a:latin typeface="+mj-lt"/>
              </a:endParaRPr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A5336656-39B7-440E-A524-8B1440FC0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527" y="1245421"/>
              <a:ext cx="540853" cy="540853"/>
            </a:xfrm>
            <a:prstGeom prst="rect">
              <a:avLst/>
            </a:prstGeom>
          </p:spPr>
        </p:pic>
        <p:sp>
          <p:nvSpPr>
            <p:cNvPr id="104" name="Rectangle: Top Corners Rounded 103">
              <a:extLst>
                <a:ext uri="{FF2B5EF4-FFF2-40B4-BE49-F238E27FC236}">
                  <a16:creationId xmlns:a16="http://schemas.microsoft.com/office/drawing/2014/main" id="{F4A80C2E-DAE6-4088-A1E4-6EBA8DA9E049}"/>
                </a:ext>
              </a:extLst>
            </p:cNvPr>
            <p:cNvSpPr/>
            <p:nvPr/>
          </p:nvSpPr>
          <p:spPr>
            <a:xfrm rot="5400000">
              <a:off x="5399312" y="-1393266"/>
              <a:ext cx="706027" cy="58182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D8AA835-50D3-409E-B524-1D63D0C8869B}"/>
                </a:ext>
              </a:extLst>
            </p:cNvPr>
            <p:cNvSpPr txBox="1"/>
            <p:nvPr/>
          </p:nvSpPr>
          <p:spPr>
            <a:xfrm>
              <a:off x="3236907" y="1200376"/>
              <a:ext cx="1741233" cy="6309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r" defTabSz="457189" rtl="0" eaLnBrk="1" fontAlgn="base" latinLnBrk="0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+mn-cs"/>
                </a:rPr>
                <a:t>Business </a:t>
              </a:r>
            </a:p>
            <a:p>
              <a:pPr marL="0" marR="0" lvl="0" indent="0" algn="r" defTabSz="457189" rtl="0" eaLnBrk="1" fontAlgn="base" latinLnBrk="0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+mn-cs"/>
                </a:rPr>
                <a:t>Strategy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8BBE0212-372D-4250-BB56-A8748FDFA489}"/>
                </a:ext>
              </a:extLst>
            </p:cNvPr>
            <p:cNvSpPr txBox="1"/>
            <p:nvPr/>
          </p:nvSpPr>
          <p:spPr>
            <a:xfrm>
              <a:off x="5357808" y="1192682"/>
              <a:ext cx="2947995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171450" marR="0" lvl="0" indent="-171450" algn="l" defTabSz="457189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  <a:cs typeface="+mn-cs"/>
                </a:rPr>
                <a:t>Accelerate innovation</a:t>
              </a:r>
            </a:p>
            <a:p>
              <a:pPr marL="171450" marR="0" lvl="0" indent="-171450" algn="l" defTabSz="457189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  <a:cs typeface="+mn-cs"/>
                </a:rPr>
                <a:t>Customer and partner value</a:t>
              </a:r>
            </a:p>
            <a:p>
              <a:pPr marL="171450" marR="0" lvl="0" indent="-171450" algn="l" defTabSz="457189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E2E digital company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CD01482-1059-4EF9-AC74-DE551C8F45BB}"/>
              </a:ext>
            </a:extLst>
          </p:cNvPr>
          <p:cNvGrpSpPr/>
          <p:nvPr/>
        </p:nvGrpSpPr>
        <p:grpSpPr>
          <a:xfrm>
            <a:off x="494809" y="2851822"/>
            <a:ext cx="8166630" cy="709509"/>
            <a:chOff x="494809" y="2851822"/>
            <a:chExt cx="8166630" cy="709509"/>
          </a:xfrm>
        </p:grpSpPr>
        <p:sp>
          <p:nvSpPr>
            <p:cNvPr id="96" name="Rectangle: Single Corner Snipped 95">
              <a:extLst>
                <a:ext uri="{FF2B5EF4-FFF2-40B4-BE49-F238E27FC236}">
                  <a16:creationId xmlns:a16="http://schemas.microsoft.com/office/drawing/2014/main" id="{ECFC90F5-8BD9-4E86-A874-575A8BB0EAF4}"/>
                </a:ext>
              </a:extLst>
            </p:cNvPr>
            <p:cNvSpPr/>
            <p:nvPr/>
          </p:nvSpPr>
          <p:spPr>
            <a:xfrm>
              <a:off x="494809" y="2855304"/>
              <a:ext cx="2307362" cy="706027"/>
            </a:xfrm>
            <a:prstGeom prst="snip1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736DB22-2492-4CA9-B0AA-7578F24B4407}"/>
                </a:ext>
              </a:extLst>
            </p:cNvPr>
            <p:cNvSpPr txBox="1"/>
            <p:nvPr/>
          </p:nvSpPr>
          <p:spPr>
            <a:xfrm>
              <a:off x="1250838" y="3028784"/>
              <a:ext cx="1542437" cy="359067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txBody>
            <a:bodyPr wrap="square" lIns="68580" tIns="34290" rIns="68580" bIns="34290" rtlCol="0" anchor="ctr">
              <a:no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+mj-lt"/>
                </a:rPr>
                <a:t>What</a:t>
              </a:r>
              <a:endParaRPr lang="en-US" sz="11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15" name="Rectangle: Top Corners Rounded 114">
              <a:extLst>
                <a:ext uri="{FF2B5EF4-FFF2-40B4-BE49-F238E27FC236}">
                  <a16:creationId xmlns:a16="http://schemas.microsoft.com/office/drawing/2014/main" id="{A6C25438-6F4C-4C94-A165-4DFA68CE0C99}"/>
                </a:ext>
              </a:extLst>
            </p:cNvPr>
            <p:cNvSpPr/>
            <p:nvPr/>
          </p:nvSpPr>
          <p:spPr>
            <a:xfrm rot="5400000">
              <a:off x="5399312" y="295723"/>
              <a:ext cx="706027" cy="58182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C54BDCD-D416-41D2-AA4E-FDC7AB4C0BDF}"/>
                </a:ext>
              </a:extLst>
            </p:cNvPr>
            <p:cNvSpPr txBox="1"/>
            <p:nvPr/>
          </p:nvSpPr>
          <p:spPr>
            <a:xfrm>
              <a:off x="3236907" y="2889365"/>
              <a:ext cx="1741233" cy="6309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r" defTabSz="457189">
                <a:lnSpc>
                  <a:spcPts val="2100"/>
                </a:lnSpc>
                <a:defRPr/>
              </a:pPr>
              <a:r>
                <a:rPr lang="en-US" sz="2000" dirty="0">
                  <a:solidFill>
                    <a:schemeClr val="accent1"/>
                  </a:solidFill>
                  <a:latin typeface="+mn-lt"/>
                  <a:cs typeface="+mn-cs"/>
                </a:rPr>
                <a:t>Strategic Investments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C1D8A79-5F41-4C24-BE29-7C437341EB5E}"/>
                </a:ext>
              </a:extLst>
            </p:cNvPr>
            <p:cNvSpPr txBox="1"/>
            <p:nvPr/>
          </p:nvSpPr>
          <p:spPr>
            <a:xfrm>
              <a:off x="5357808" y="2881671"/>
              <a:ext cx="2947995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Data, Analytics &amp; AI</a:t>
              </a:r>
            </a:p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Secure Digital Platform</a:t>
              </a:r>
            </a:p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Self-Driving Operations</a:t>
              </a:r>
            </a:p>
          </p:txBody>
        </p:sp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705859AF-4BE9-4210-B7DF-F39719578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884" y="2939248"/>
              <a:ext cx="539496" cy="539496"/>
            </a:xfrm>
            <a:prstGeom prst="rect">
              <a:avLst/>
            </a:prstGeom>
          </p:spPr>
        </p:pic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6CA387AC-E80C-4DE7-BC5D-4F9ABEAE64CA}"/>
              </a:ext>
            </a:extLst>
          </p:cNvPr>
          <p:cNvGrpSpPr/>
          <p:nvPr/>
        </p:nvGrpSpPr>
        <p:grpSpPr>
          <a:xfrm>
            <a:off x="494809" y="2002614"/>
            <a:ext cx="8166630" cy="706029"/>
            <a:chOff x="494809" y="2002614"/>
            <a:chExt cx="8166630" cy="706029"/>
          </a:xfrm>
        </p:grpSpPr>
        <p:sp>
          <p:nvSpPr>
            <p:cNvPr id="92" name="Rectangle: Single Corner Snipped 91">
              <a:extLst>
                <a:ext uri="{FF2B5EF4-FFF2-40B4-BE49-F238E27FC236}">
                  <a16:creationId xmlns:a16="http://schemas.microsoft.com/office/drawing/2014/main" id="{C62FEF78-A9E8-4E84-B10D-53441D2EE348}"/>
                </a:ext>
              </a:extLst>
            </p:cNvPr>
            <p:cNvSpPr/>
            <p:nvPr/>
          </p:nvSpPr>
          <p:spPr>
            <a:xfrm>
              <a:off x="494809" y="2002616"/>
              <a:ext cx="2307362" cy="706027"/>
            </a:xfrm>
            <a:prstGeom prst="snip1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CB0B85E5-77E1-4D98-84F8-171F121D3B7E}"/>
                </a:ext>
              </a:extLst>
            </p:cNvPr>
            <p:cNvSpPr txBox="1"/>
            <p:nvPr/>
          </p:nvSpPr>
          <p:spPr>
            <a:xfrm>
              <a:off x="1250838" y="2176096"/>
              <a:ext cx="1542437" cy="359067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txBody>
            <a:bodyPr wrap="square" lIns="68580" tIns="34290" rIns="68580" bIns="34290" rtlCol="0" anchor="ctr">
              <a:no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+mj-lt"/>
                </a:rPr>
                <a:t>How</a:t>
              </a:r>
              <a:endParaRPr lang="en-US" sz="11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10" name="Rectangle: Top Corners Rounded 109">
              <a:extLst>
                <a:ext uri="{FF2B5EF4-FFF2-40B4-BE49-F238E27FC236}">
                  <a16:creationId xmlns:a16="http://schemas.microsoft.com/office/drawing/2014/main" id="{E1055400-DFCA-455F-B7B9-51880E1536BE}"/>
                </a:ext>
              </a:extLst>
            </p:cNvPr>
            <p:cNvSpPr/>
            <p:nvPr/>
          </p:nvSpPr>
          <p:spPr>
            <a:xfrm rot="5400000">
              <a:off x="5399312" y="-553485"/>
              <a:ext cx="706027" cy="58182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46132099-F2F7-4392-A693-C30AE227483C}"/>
                </a:ext>
              </a:extLst>
            </p:cNvPr>
            <p:cNvSpPr txBox="1"/>
            <p:nvPr/>
          </p:nvSpPr>
          <p:spPr>
            <a:xfrm>
              <a:off x="3236907" y="2174809"/>
              <a:ext cx="1741233" cy="36163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r" defTabSz="457189">
                <a:lnSpc>
                  <a:spcPts val="2100"/>
                </a:lnSpc>
                <a:defRPr/>
              </a:pPr>
              <a:r>
                <a:rPr lang="en-US" sz="2000" dirty="0">
                  <a:solidFill>
                    <a:schemeClr val="accent1"/>
                  </a:solidFill>
                  <a:latin typeface="+mn-lt"/>
                  <a:cs typeface="+mn-cs"/>
                </a:rPr>
                <a:t>Modernize IT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40DA569-24D4-4E11-8694-FD7683EB40D6}"/>
                </a:ext>
              </a:extLst>
            </p:cNvPr>
            <p:cNvSpPr txBox="1"/>
            <p:nvPr/>
          </p:nvSpPr>
          <p:spPr>
            <a:xfrm>
              <a:off x="5357808" y="2032463"/>
              <a:ext cx="2947995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IT Service Management</a:t>
              </a:r>
            </a:p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Agile / Continuous Delivery</a:t>
              </a:r>
            </a:p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 err="1">
                  <a:solidFill>
                    <a:schemeClr val="bg2"/>
                  </a:solidFill>
                  <a:latin typeface="CiscoSansTT ExtraLight"/>
                  <a:cs typeface="+mn-cs"/>
                </a:rPr>
                <a:t>DevSecOps</a:t>
              </a:r>
              <a:endParaRPr lang="en-US" sz="1200" dirty="0">
                <a:solidFill>
                  <a:schemeClr val="bg2"/>
                </a:solidFill>
                <a:latin typeface="CiscoSansTT ExtraLight"/>
                <a:cs typeface="+mn-cs"/>
              </a:endParaRPr>
            </a:p>
          </p:txBody>
        </p:sp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3F1C8E81-CC63-49E1-BFEE-6F5424EF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527" y="2086560"/>
              <a:ext cx="539496" cy="539496"/>
            </a:xfrm>
            <a:prstGeom prst="rect">
              <a:avLst/>
            </a:prstGeom>
          </p:spPr>
        </p:pic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8B9086EF-3C00-4D59-AA2F-B5303D028603}"/>
              </a:ext>
            </a:extLst>
          </p:cNvPr>
          <p:cNvGrpSpPr/>
          <p:nvPr/>
        </p:nvGrpSpPr>
        <p:grpSpPr>
          <a:xfrm>
            <a:off x="494809" y="3707991"/>
            <a:ext cx="8166630" cy="706029"/>
            <a:chOff x="494809" y="3707991"/>
            <a:chExt cx="8166630" cy="706029"/>
          </a:xfrm>
        </p:grpSpPr>
        <p:sp>
          <p:nvSpPr>
            <p:cNvPr id="100" name="Rectangle: Single Corner Snipped 99">
              <a:extLst>
                <a:ext uri="{FF2B5EF4-FFF2-40B4-BE49-F238E27FC236}">
                  <a16:creationId xmlns:a16="http://schemas.microsoft.com/office/drawing/2014/main" id="{79AD3F43-8CE3-43E0-BDD8-761D0F2B7512}"/>
                </a:ext>
              </a:extLst>
            </p:cNvPr>
            <p:cNvSpPr/>
            <p:nvPr/>
          </p:nvSpPr>
          <p:spPr>
            <a:xfrm>
              <a:off x="494809" y="3707993"/>
              <a:ext cx="2307362" cy="706027"/>
            </a:xfrm>
            <a:prstGeom prst="snip1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03A7CAEE-E2A2-4075-8CE8-A5F8A5F1DF70}"/>
                </a:ext>
              </a:extLst>
            </p:cNvPr>
            <p:cNvSpPr txBox="1"/>
            <p:nvPr/>
          </p:nvSpPr>
          <p:spPr>
            <a:xfrm>
              <a:off x="1250838" y="3881473"/>
              <a:ext cx="1542437" cy="359067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txBody>
            <a:bodyPr wrap="square" lIns="68580" tIns="34290" rIns="68580" bIns="34290" rtlCol="0" anchor="ctr">
              <a:no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+mj-lt"/>
                </a:rPr>
                <a:t>Who</a:t>
              </a:r>
              <a:endParaRPr lang="en-US" sz="11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20" name="Rectangle: Top Corners Rounded 119">
              <a:extLst>
                <a:ext uri="{FF2B5EF4-FFF2-40B4-BE49-F238E27FC236}">
                  <a16:creationId xmlns:a16="http://schemas.microsoft.com/office/drawing/2014/main" id="{ED26F8CE-B148-485A-BC28-FFA92DF84E37}"/>
                </a:ext>
              </a:extLst>
            </p:cNvPr>
            <p:cNvSpPr/>
            <p:nvPr/>
          </p:nvSpPr>
          <p:spPr>
            <a:xfrm rot="5400000">
              <a:off x="5399312" y="1151892"/>
              <a:ext cx="706027" cy="58182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34535B1A-CF30-4121-873F-5E3BB1F056E8}"/>
                </a:ext>
              </a:extLst>
            </p:cNvPr>
            <p:cNvSpPr txBox="1"/>
            <p:nvPr/>
          </p:nvSpPr>
          <p:spPr>
            <a:xfrm>
              <a:off x="3236907" y="3745534"/>
              <a:ext cx="1741233" cy="6309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r" defTabSz="457189">
                <a:lnSpc>
                  <a:spcPts val="2100"/>
                </a:lnSpc>
                <a:defRPr/>
              </a:pPr>
              <a:r>
                <a:rPr lang="en-US" sz="2000" dirty="0">
                  <a:solidFill>
                    <a:schemeClr val="accent1"/>
                  </a:solidFill>
                  <a:latin typeface="+mn-lt"/>
                  <a:cs typeface="+mn-cs"/>
                </a:rPr>
                <a:t>Best People &amp; Teams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20B179E-1F92-4661-8B45-7DAEFEC8CFB9}"/>
                </a:ext>
              </a:extLst>
            </p:cNvPr>
            <p:cNvSpPr txBox="1"/>
            <p:nvPr/>
          </p:nvSpPr>
          <p:spPr>
            <a:xfrm>
              <a:off x="5357808" y="3737840"/>
              <a:ext cx="2947995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Future Skills</a:t>
              </a:r>
            </a:p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Open Culture </a:t>
              </a:r>
            </a:p>
            <a:p>
              <a:pPr marL="171450" lvl="0" indent="-171450" defTabSz="457189">
                <a:lnSpc>
                  <a:spcPts val="1600"/>
                </a:lnSpc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Best Place to Work</a:t>
              </a:r>
            </a:p>
          </p:txBody>
        </p:sp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53DD2E2E-CA77-4FE5-908C-DCFC9EF19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527" y="3791937"/>
              <a:ext cx="539496" cy="5394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652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68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 130">
            <a:extLst>
              <a:ext uri="{FF2B5EF4-FFF2-40B4-BE49-F238E27FC236}">
                <a16:creationId xmlns:a16="http://schemas.microsoft.com/office/drawing/2014/main" id="{9D5DC841-F56C-4263-BE19-9293062374AE}"/>
              </a:ext>
            </a:extLst>
          </p:cNvPr>
          <p:cNvGrpSpPr/>
          <p:nvPr/>
        </p:nvGrpSpPr>
        <p:grpSpPr>
          <a:xfrm rot="5400000">
            <a:off x="5236051" y="4764"/>
            <a:ext cx="5988051" cy="5143500"/>
            <a:chOff x="2771775" y="0"/>
            <a:chExt cx="5988051" cy="5143500"/>
          </a:xfrm>
          <a:gradFill flip="none" rotWithShape="1">
            <a:gsLst>
              <a:gs pos="0">
                <a:schemeClr val="tx1">
                  <a:lumMod val="10000"/>
                  <a:lumOff val="90000"/>
                </a:schemeClr>
              </a:gs>
              <a:gs pos="100000">
                <a:schemeClr val="bg2">
                  <a:lumMod val="95000"/>
                </a:schemeClr>
              </a:gs>
            </a:gsLst>
            <a:path path="circle">
              <a:fillToRect l="100000" b="100000"/>
            </a:path>
            <a:tileRect t="-100000" r="-100000"/>
          </a:gradFill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AAFCFEBA-5121-415D-A0C1-09AD303543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68788" y="3429000"/>
              <a:ext cx="266700" cy="261938"/>
            </a:xfrm>
            <a:custGeom>
              <a:avLst/>
              <a:gdLst>
                <a:gd name="T0" fmla="*/ 49 w 60"/>
                <a:gd name="T1" fmla="*/ 0 h 59"/>
                <a:gd name="T2" fmla="*/ 12 w 60"/>
                <a:gd name="T3" fmla="*/ 0 h 59"/>
                <a:gd name="T4" fmla="*/ 0 w 60"/>
                <a:gd name="T5" fmla="*/ 11 h 59"/>
                <a:gd name="T6" fmla="*/ 0 w 60"/>
                <a:gd name="T7" fmla="*/ 48 h 59"/>
                <a:gd name="T8" fmla="*/ 12 w 60"/>
                <a:gd name="T9" fmla="*/ 59 h 59"/>
                <a:gd name="T10" fmla="*/ 49 w 60"/>
                <a:gd name="T11" fmla="*/ 59 h 59"/>
                <a:gd name="T12" fmla="*/ 60 w 60"/>
                <a:gd name="T13" fmla="*/ 48 h 59"/>
                <a:gd name="T14" fmla="*/ 60 w 60"/>
                <a:gd name="T15" fmla="*/ 11 h 59"/>
                <a:gd name="T16" fmla="*/ 49 w 60"/>
                <a:gd name="T17" fmla="*/ 0 h 59"/>
                <a:gd name="T18" fmla="*/ 58 w 60"/>
                <a:gd name="T19" fmla="*/ 48 h 59"/>
                <a:gd name="T20" fmla="*/ 49 w 60"/>
                <a:gd name="T21" fmla="*/ 57 h 59"/>
                <a:gd name="T22" fmla="*/ 12 w 60"/>
                <a:gd name="T23" fmla="*/ 57 h 59"/>
                <a:gd name="T24" fmla="*/ 3 w 60"/>
                <a:gd name="T25" fmla="*/ 48 h 59"/>
                <a:gd name="T26" fmla="*/ 3 w 60"/>
                <a:gd name="T27" fmla="*/ 11 h 59"/>
                <a:gd name="T28" fmla="*/ 12 w 60"/>
                <a:gd name="T29" fmla="*/ 2 h 59"/>
                <a:gd name="T30" fmla="*/ 49 w 60"/>
                <a:gd name="T31" fmla="*/ 2 h 59"/>
                <a:gd name="T32" fmla="*/ 58 w 60"/>
                <a:gd name="T33" fmla="*/ 11 h 59"/>
                <a:gd name="T34" fmla="*/ 58 w 60"/>
                <a:gd name="T35" fmla="*/ 4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59">
                  <a:moveTo>
                    <a:pt x="49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5"/>
                    <a:pt x="0" y="1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4"/>
                    <a:pt x="6" y="59"/>
                    <a:pt x="12" y="59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5" y="59"/>
                    <a:pt x="60" y="54"/>
                    <a:pt x="60" y="48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5"/>
                    <a:pt x="55" y="0"/>
                    <a:pt x="49" y="0"/>
                  </a:cubicBezTo>
                  <a:close/>
                  <a:moveTo>
                    <a:pt x="58" y="48"/>
                  </a:moveTo>
                  <a:cubicBezTo>
                    <a:pt x="58" y="53"/>
                    <a:pt x="54" y="57"/>
                    <a:pt x="49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7" y="57"/>
                    <a:pt x="3" y="53"/>
                    <a:pt x="3" y="48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6"/>
                    <a:pt x="7" y="2"/>
                    <a:pt x="12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4" y="2"/>
                    <a:pt x="58" y="6"/>
                    <a:pt x="58" y="11"/>
                  </a:cubicBezTo>
                  <a:lnTo>
                    <a:pt x="58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7D68C948-03C1-47B6-933D-313182A640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8475" y="3535363"/>
              <a:ext cx="312738" cy="309563"/>
            </a:xfrm>
            <a:custGeom>
              <a:avLst/>
              <a:gdLst>
                <a:gd name="T0" fmla="*/ 57 w 70"/>
                <a:gd name="T1" fmla="*/ 0 h 70"/>
                <a:gd name="T2" fmla="*/ 13 w 70"/>
                <a:gd name="T3" fmla="*/ 0 h 70"/>
                <a:gd name="T4" fmla="*/ 0 w 70"/>
                <a:gd name="T5" fmla="*/ 13 h 70"/>
                <a:gd name="T6" fmla="*/ 0 w 70"/>
                <a:gd name="T7" fmla="*/ 57 h 70"/>
                <a:gd name="T8" fmla="*/ 13 w 70"/>
                <a:gd name="T9" fmla="*/ 70 h 70"/>
                <a:gd name="T10" fmla="*/ 57 w 70"/>
                <a:gd name="T11" fmla="*/ 70 h 70"/>
                <a:gd name="T12" fmla="*/ 70 w 70"/>
                <a:gd name="T13" fmla="*/ 57 h 70"/>
                <a:gd name="T14" fmla="*/ 70 w 70"/>
                <a:gd name="T15" fmla="*/ 13 h 70"/>
                <a:gd name="T16" fmla="*/ 57 w 70"/>
                <a:gd name="T17" fmla="*/ 0 h 70"/>
                <a:gd name="T18" fmla="*/ 68 w 70"/>
                <a:gd name="T19" fmla="*/ 57 h 70"/>
                <a:gd name="T20" fmla="*/ 57 w 70"/>
                <a:gd name="T21" fmla="*/ 69 h 70"/>
                <a:gd name="T22" fmla="*/ 13 w 70"/>
                <a:gd name="T23" fmla="*/ 69 h 70"/>
                <a:gd name="T24" fmla="*/ 2 w 70"/>
                <a:gd name="T25" fmla="*/ 57 h 70"/>
                <a:gd name="T26" fmla="*/ 2 w 70"/>
                <a:gd name="T27" fmla="*/ 13 h 70"/>
                <a:gd name="T28" fmla="*/ 13 w 70"/>
                <a:gd name="T29" fmla="*/ 2 h 70"/>
                <a:gd name="T30" fmla="*/ 57 w 70"/>
                <a:gd name="T31" fmla="*/ 2 h 70"/>
                <a:gd name="T32" fmla="*/ 68 w 70"/>
                <a:gd name="T33" fmla="*/ 13 h 70"/>
                <a:gd name="T34" fmla="*/ 68 w 70"/>
                <a:gd name="T35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0" h="70">
                  <a:moveTo>
                    <a:pt x="57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4"/>
                    <a:pt x="6" y="70"/>
                    <a:pt x="13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64" y="70"/>
                    <a:pt x="70" y="64"/>
                    <a:pt x="70" y="57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0" y="6"/>
                    <a:pt x="64" y="0"/>
                    <a:pt x="57" y="0"/>
                  </a:cubicBezTo>
                  <a:close/>
                  <a:moveTo>
                    <a:pt x="68" y="57"/>
                  </a:moveTo>
                  <a:cubicBezTo>
                    <a:pt x="68" y="64"/>
                    <a:pt x="63" y="69"/>
                    <a:pt x="57" y="69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7" y="69"/>
                    <a:pt x="2" y="64"/>
                    <a:pt x="2" y="57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7"/>
                    <a:pt x="7" y="2"/>
                    <a:pt x="13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3" y="2"/>
                    <a:pt x="68" y="7"/>
                    <a:pt x="68" y="13"/>
                  </a:cubicBezTo>
                  <a:lnTo>
                    <a:pt x="6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197740D4-33FF-4B22-9994-99252281AA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0675" y="3322638"/>
              <a:ext cx="204788" cy="203200"/>
            </a:xfrm>
            <a:custGeom>
              <a:avLst/>
              <a:gdLst>
                <a:gd name="T0" fmla="*/ 37 w 46"/>
                <a:gd name="T1" fmla="*/ 0 h 46"/>
                <a:gd name="T2" fmla="*/ 9 w 46"/>
                <a:gd name="T3" fmla="*/ 0 h 46"/>
                <a:gd name="T4" fmla="*/ 0 w 46"/>
                <a:gd name="T5" fmla="*/ 8 h 46"/>
                <a:gd name="T6" fmla="*/ 0 w 46"/>
                <a:gd name="T7" fmla="*/ 37 h 46"/>
                <a:gd name="T8" fmla="*/ 9 w 46"/>
                <a:gd name="T9" fmla="*/ 46 h 46"/>
                <a:gd name="T10" fmla="*/ 37 w 46"/>
                <a:gd name="T11" fmla="*/ 46 h 46"/>
                <a:gd name="T12" fmla="*/ 46 w 46"/>
                <a:gd name="T13" fmla="*/ 37 h 46"/>
                <a:gd name="T14" fmla="*/ 46 w 46"/>
                <a:gd name="T15" fmla="*/ 8 h 46"/>
                <a:gd name="T16" fmla="*/ 37 w 46"/>
                <a:gd name="T17" fmla="*/ 0 h 46"/>
                <a:gd name="T18" fmla="*/ 45 w 46"/>
                <a:gd name="T19" fmla="*/ 37 h 46"/>
                <a:gd name="T20" fmla="*/ 37 w 46"/>
                <a:gd name="T21" fmla="*/ 44 h 46"/>
                <a:gd name="T22" fmla="*/ 9 w 46"/>
                <a:gd name="T23" fmla="*/ 44 h 46"/>
                <a:gd name="T24" fmla="*/ 1 w 46"/>
                <a:gd name="T25" fmla="*/ 37 h 46"/>
                <a:gd name="T26" fmla="*/ 1 w 46"/>
                <a:gd name="T27" fmla="*/ 8 h 46"/>
                <a:gd name="T28" fmla="*/ 9 w 46"/>
                <a:gd name="T29" fmla="*/ 1 h 46"/>
                <a:gd name="T30" fmla="*/ 37 w 46"/>
                <a:gd name="T31" fmla="*/ 1 h 46"/>
                <a:gd name="T32" fmla="*/ 45 w 46"/>
                <a:gd name="T33" fmla="*/ 8 h 46"/>
                <a:gd name="T34" fmla="*/ 45 w 46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6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9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42" y="46"/>
                    <a:pt x="46" y="42"/>
                    <a:pt x="46" y="37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4"/>
                    <a:pt x="42" y="0"/>
                    <a:pt x="37" y="0"/>
                  </a:cubicBezTo>
                  <a:close/>
                  <a:moveTo>
                    <a:pt x="45" y="37"/>
                  </a:moveTo>
                  <a:cubicBezTo>
                    <a:pt x="45" y="41"/>
                    <a:pt x="41" y="44"/>
                    <a:pt x="37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1" y="41"/>
                    <a:pt x="1" y="3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4"/>
                    <a:pt x="5" y="1"/>
                    <a:pt x="9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41" y="1"/>
                    <a:pt x="45" y="4"/>
                    <a:pt x="45" y="8"/>
                  </a:cubicBezTo>
                  <a:lnTo>
                    <a:pt x="45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5DC64E90-74DF-4F50-B338-227FAA9927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97350" y="3602038"/>
              <a:ext cx="165100" cy="168275"/>
            </a:xfrm>
            <a:custGeom>
              <a:avLst/>
              <a:gdLst>
                <a:gd name="T0" fmla="*/ 30 w 37"/>
                <a:gd name="T1" fmla="*/ 0 h 38"/>
                <a:gd name="T2" fmla="*/ 7 w 37"/>
                <a:gd name="T3" fmla="*/ 0 h 38"/>
                <a:gd name="T4" fmla="*/ 0 w 37"/>
                <a:gd name="T5" fmla="*/ 7 h 38"/>
                <a:gd name="T6" fmla="*/ 0 w 37"/>
                <a:gd name="T7" fmla="*/ 30 h 38"/>
                <a:gd name="T8" fmla="*/ 7 w 37"/>
                <a:gd name="T9" fmla="*/ 38 h 38"/>
                <a:gd name="T10" fmla="*/ 30 w 37"/>
                <a:gd name="T11" fmla="*/ 38 h 38"/>
                <a:gd name="T12" fmla="*/ 37 w 37"/>
                <a:gd name="T13" fmla="*/ 30 h 38"/>
                <a:gd name="T14" fmla="*/ 37 w 37"/>
                <a:gd name="T15" fmla="*/ 7 h 38"/>
                <a:gd name="T16" fmla="*/ 30 w 37"/>
                <a:gd name="T17" fmla="*/ 0 h 38"/>
                <a:gd name="T18" fmla="*/ 36 w 37"/>
                <a:gd name="T19" fmla="*/ 30 h 38"/>
                <a:gd name="T20" fmla="*/ 30 w 37"/>
                <a:gd name="T21" fmla="*/ 36 h 38"/>
                <a:gd name="T22" fmla="*/ 7 w 37"/>
                <a:gd name="T23" fmla="*/ 36 h 38"/>
                <a:gd name="T24" fmla="*/ 1 w 37"/>
                <a:gd name="T25" fmla="*/ 30 h 38"/>
                <a:gd name="T26" fmla="*/ 1 w 37"/>
                <a:gd name="T27" fmla="*/ 7 h 38"/>
                <a:gd name="T28" fmla="*/ 7 w 37"/>
                <a:gd name="T29" fmla="*/ 1 h 38"/>
                <a:gd name="T30" fmla="*/ 30 w 37"/>
                <a:gd name="T31" fmla="*/ 1 h 38"/>
                <a:gd name="T32" fmla="*/ 36 w 37"/>
                <a:gd name="T33" fmla="*/ 7 h 38"/>
                <a:gd name="T34" fmla="*/ 36 w 37"/>
                <a:gd name="T35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38">
                  <a:moveTo>
                    <a:pt x="3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4"/>
                    <a:pt x="3" y="38"/>
                    <a:pt x="7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4" y="38"/>
                    <a:pt x="37" y="34"/>
                    <a:pt x="37" y="30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7" y="3"/>
                    <a:pt x="34" y="0"/>
                    <a:pt x="30" y="0"/>
                  </a:cubicBezTo>
                  <a:close/>
                  <a:moveTo>
                    <a:pt x="36" y="30"/>
                  </a:moveTo>
                  <a:cubicBezTo>
                    <a:pt x="36" y="34"/>
                    <a:pt x="33" y="36"/>
                    <a:pt x="30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4" y="36"/>
                    <a:pt x="1" y="34"/>
                    <a:pt x="1" y="3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3" y="1"/>
                    <a:pt x="36" y="4"/>
                    <a:pt x="36" y="7"/>
                  </a:cubicBezTo>
                  <a:lnTo>
                    <a:pt x="36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5DEADD94-F10B-4C8F-B071-F4CE24A3A0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3525" y="3473450"/>
              <a:ext cx="114300" cy="114300"/>
            </a:xfrm>
            <a:custGeom>
              <a:avLst/>
              <a:gdLst>
                <a:gd name="T0" fmla="*/ 21 w 26"/>
                <a:gd name="T1" fmla="*/ 0 h 26"/>
                <a:gd name="T2" fmla="*/ 6 w 26"/>
                <a:gd name="T3" fmla="*/ 0 h 26"/>
                <a:gd name="T4" fmla="*/ 0 w 26"/>
                <a:gd name="T5" fmla="*/ 5 h 26"/>
                <a:gd name="T6" fmla="*/ 0 w 26"/>
                <a:gd name="T7" fmla="*/ 21 h 26"/>
                <a:gd name="T8" fmla="*/ 6 w 26"/>
                <a:gd name="T9" fmla="*/ 26 h 26"/>
                <a:gd name="T10" fmla="*/ 21 w 26"/>
                <a:gd name="T11" fmla="*/ 26 h 26"/>
                <a:gd name="T12" fmla="*/ 26 w 26"/>
                <a:gd name="T13" fmla="*/ 21 h 26"/>
                <a:gd name="T14" fmla="*/ 26 w 26"/>
                <a:gd name="T15" fmla="*/ 5 h 26"/>
                <a:gd name="T16" fmla="*/ 21 w 26"/>
                <a:gd name="T17" fmla="*/ 0 h 26"/>
                <a:gd name="T18" fmla="*/ 25 w 26"/>
                <a:gd name="T19" fmla="*/ 21 h 26"/>
                <a:gd name="T20" fmla="*/ 21 w 26"/>
                <a:gd name="T21" fmla="*/ 24 h 26"/>
                <a:gd name="T22" fmla="*/ 6 w 26"/>
                <a:gd name="T23" fmla="*/ 24 h 26"/>
                <a:gd name="T24" fmla="*/ 2 w 26"/>
                <a:gd name="T25" fmla="*/ 21 h 26"/>
                <a:gd name="T26" fmla="*/ 2 w 26"/>
                <a:gd name="T27" fmla="*/ 5 h 26"/>
                <a:gd name="T28" fmla="*/ 6 w 26"/>
                <a:gd name="T29" fmla="*/ 2 h 26"/>
                <a:gd name="T30" fmla="*/ 21 w 26"/>
                <a:gd name="T31" fmla="*/ 2 h 26"/>
                <a:gd name="T32" fmla="*/ 25 w 26"/>
                <a:gd name="T33" fmla="*/ 5 h 26"/>
                <a:gd name="T34" fmla="*/ 25 w 26"/>
                <a:gd name="T35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6">
                  <a:moveTo>
                    <a:pt x="2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3" y="26"/>
                    <a:pt x="6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4" y="26"/>
                    <a:pt x="26" y="24"/>
                    <a:pt x="26" y="21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2"/>
                    <a:pt x="24" y="0"/>
                    <a:pt x="21" y="0"/>
                  </a:cubicBezTo>
                  <a:close/>
                  <a:moveTo>
                    <a:pt x="25" y="21"/>
                  </a:moveTo>
                  <a:cubicBezTo>
                    <a:pt x="25" y="23"/>
                    <a:pt x="23" y="24"/>
                    <a:pt x="21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4" y="24"/>
                    <a:pt x="2" y="23"/>
                    <a:pt x="2" y="2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4" y="2"/>
                    <a:pt x="6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2"/>
                    <a:pt x="25" y="3"/>
                    <a:pt x="25" y="5"/>
                  </a:cubicBezTo>
                  <a:lnTo>
                    <a:pt x="25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92061F79-CBC8-4E67-965B-B791A07AB2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8925" y="3770313"/>
              <a:ext cx="88900" cy="88900"/>
            </a:xfrm>
            <a:custGeom>
              <a:avLst/>
              <a:gdLst>
                <a:gd name="T0" fmla="*/ 16 w 20"/>
                <a:gd name="T1" fmla="*/ 0 h 20"/>
                <a:gd name="T2" fmla="*/ 4 w 20"/>
                <a:gd name="T3" fmla="*/ 0 h 20"/>
                <a:gd name="T4" fmla="*/ 0 w 20"/>
                <a:gd name="T5" fmla="*/ 4 h 20"/>
                <a:gd name="T6" fmla="*/ 0 w 20"/>
                <a:gd name="T7" fmla="*/ 16 h 20"/>
                <a:gd name="T8" fmla="*/ 4 w 20"/>
                <a:gd name="T9" fmla="*/ 20 h 20"/>
                <a:gd name="T10" fmla="*/ 16 w 20"/>
                <a:gd name="T11" fmla="*/ 20 h 20"/>
                <a:gd name="T12" fmla="*/ 20 w 20"/>
                <a:gd name="T13" fmla="*/ 16 h 20"/>
                <a:gd name="T14" fmla="*/ 20 w 20"/>
                <a:gd name="T15" fmla="*/ 4 h 20"/>
                <a:gd name="T16" fmla="*/ 16 w 20"/>
                <a:gd name="T17" fmla="*/ 0 h 20"/>
                <a:gd name="T18" fmla="*/ 19 w 20"/>
                <a:gd name="T19" fmla="*/ 16 h 20"/>
                <a:gd name="T20" fmla="*/ 16 w 20"/>
                <a:gd name="T21" fmla="*/ 18 h 20"/>
                <a:gd name="T22" fmla="*/ 4 w 20"/>
                <a:gd name="T23" fmla="*/ 18 h 20"/>
                <a:gd name="T24" fmla="*/ 2 w 20"/>
                <a:gd name="T25" fmla="*/ 16 h 20"/>
                <a:gd name="T26" fmla="*/ 2 w 20"/>
                <a:gd name="T27" fmla="*/ 4 h 20"/>
                <a:gd name="T28" fmla="*/ 4 w 20"/>
                <a:gd name="T29" fmla="*/ 1 h 20"/>
                <a:gd name="T30" fmla="*/ 16 w 20"/>
                <a:gd name="T31" fmla="*/ 1 h 20"/>
                <a:gd name="T32" fmla="*/ 19 w 20"/>
                <a:gd name="T33" fmla="*/ 4 h 20"/>
                <a:gd name="T34" fmla="*/ 19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8"/>
                    <a:pt x="2" y="20"/>
                    <a:pt x="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8" y="20"/>
                    <a:pt x="20" y="18"/>
                    <a:pt x="20" y="16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2"/>
                    <a:pt x="18" y="0"/>
                    <a:pt x="16" y="0"/>
                  </a:cubicBezTo>
                  <a:close/>
                  <a:moveTo>
                    <a:pt x="19" y="16"/>
                  </a:moveTo>
                  <a:cubicBezTo>
                    <a:pt x="19" y="17"/>
                    <a:pt x="17" y="18"/>
                    <a:pt x="16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2" y="17"/>
                    <a:pt x="2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3" y="1"/>
                    <a:pt x="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1"/>
                    <a:pt x="19" y="3"/>
                    <a:pt x="19" y="4"/>
                  </a:cubicBezTo>
                  <a:lnTo>
                    <a:pt x="19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Oval 11">
              <a:extLst>
                <a:ext uri="{FF2B5EF4-FFF2-40B4-BE49-F238E27FC236}">
                  <a16:creationId xmlns:a16="http://schemas.microsoft.com/office/drawing/2014/main" id="{559B04CA-6EAE-4C75-9591-388AE54AE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563" y="3513138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B169ACE0-A7AA-4002-8E87-EF0AE9E327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5800" y="3503613"/>
              <a:ext cx="71438" cy="71438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3 h 16"/>
                <a:gd name="T12" fmla="*/ 3 w 16"/>
                <a:gd name="T13" fmla="*/ 8 h 16"/>
                <a:gd name="T14" fmla="*/ 8 w 16"/>
                <a:gd name="T15" fmla="*/ 3 h 16"/>
                <a:gd name="T16" fmla="*/ 13 w 16"/>
                <a:gd name="T17" fmla="*/ 8 h 16"/>
                <a:gd name="T18" fmla="*/ 8 w 16"/>
                <a:gd name="T1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3"/>
                    <a:pt x="3" y="16"/>
                    <a:pt x="8" y="16"/>
                  </a:cubicBezTo>
                  <a:cubicBezTo>
                    <a:pt x="12" y="16"/>
                    <a:pt x="16" y="13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lose/>
                  <a:moveTo>
                    <a:pt x="8" y="13"/>
                  </a:moveTo>
                  <a:cubicBezTo>
                    <a:pt x="5" y="13"/>
                    <a:pt x="3" y="11"/>
                    <a:pt x="3" y="8"/>
                  </a:cubicBezTo>
                  <a:cubicBezTo>
                    <a:pt x="3" y="6"/>
                    <a:pt x="5" y="3"/>
                    <a:pt x="8" y="3"/>
                  </a:cubicBezTo>
                  <a:cubicBezTo>
                    <a:pt x="10" y="3"/>
                    <a:pt x="13" y="6"/>
                    <a:pt x="13" y="8"/>
                  </a:cubicBezTo>
                  <a:cubicBezTo>
                    <a:pt x="13" y="11"/>
                    <a:pt x="10" y="13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96A2F95E-9653-4E50-A8B4-9EE23E1C32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88225" y="1412875"/>
              <a:ext cx="200025" cy="200025"/>
            </a:xfrm>
            <a:custGeom>
              <a:avLst/>
              <a:gdLst>
                <a:gd name="T0" fmla="*/ 36 w 45"/>
                <a:gd name="T1" fmla="*/ 0 h 45"/>
                <a:gd name="T2" fmla="*/ 9 w 45"/>
                <a:gd name="T3" fmla="*/ 0 h 45"/>
                <a:gd name="T4" fmla="*/ 0 w 45"/>
                <a:gd name="T5" fmla="*/ 9 h 45"/>
                <a:gd name="T6" fmla="*/ 0 w 45"/>
                <a:gd name="T7" fmla="*/ 37 h 45"/>
                <a:gd name="T8" fmla="*/ 9 w 45"/>
                <a:gd name="T9" fmla="*/ 45 h 45"/>
                <a:gd name="T10" fmla="*/ 36 w 45"/>
                <a:gd name="T11" fmla="*/ 45 h 45"/>
                <a:gd name="T12" fmla="*/ 45 w 45"/>
                <a:gd name="T13" fmla="*/ 37 h 45"/>
                <a:gd name="T14" fmla="*/ 45 w 45"/>
                <a:gd name="T15" fmla="*/ 9 h 45"/>
                <a:gd name="T16" fmla="*/ 36 w 45"/>
                <a:gd name="T17" fmla="*/ 0 h 45"/>
                <a:gd name="T18" fmla="*/ 44 w 45"/>
                <a:gd name="T19" fmla="*/ 37 h 45"/>
                <a:gd name="T20" fmla="*/ 36 w 45"/>
                <a:gd name="T21" fmla="*/ 44 h 45"/>
                <a:gd name="T22" fmla="*/ 9 w 45"/>
                <a:gd name="T23" fmla="*/ 44 h 45"/>
                <a:gd name="T24" fmla="*/ 2 w 45"/>
                <a:gd name="T25" fmla="*/ 37 h 45"/>
                <a:gd name="T26" fmla="*/ 2 w 45"/>
                <a:gd name="T27" fmla="*/ 9 h 45"/>
                <a:gd name="T28" fmla="*/ 9 w 45"/>
                <a:gd name="T29" fmla="*/ 2 h 45"/>
                <a:gd name="T30" fmla="*/ 36 w 45"/>
                <a:gd name="T31" fmla="*/ 2 h 45"/>
                <a:gd name="T32" fmla="*/ 44 w 45"/>
                <a:gd name="T33" fmla="*/ 9 h 45"/>
                <a:gd name="T34" fmla="*/ 44 w 45"/>
                <a:gd name="T35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5">
                  <a:moveTo>
                    <a:pt x="3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5"/>
                    <a:pt x="9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41" y="45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6" y="0"/>
                  </a:cubicBezTo>
                  <a:close/>
                  <a:moveTo>
                    <a:pt x="44" y="37"/>
                  </a:moveTo>
                  <a:cubicBezTo>
                    <a:pt x="44" y="41"/>
                    <a:pt x="40" y="44"/>
                    <a:pt x="36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1"/>
                    <a:pt x="2" y="3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40" y="2"/>
                    <a:pt x="44" y="5"/>
                    <a:pt x="44" y="9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4">
              <a:extLst>
                <a:ext uri="{FF2B5EF4-FFF2-40B4-BE49-F238E27FC236}">
                  <a16:creationId xmlns:a16="http://schemas.microsoft.com/office/drawing/2014/main" id="{9689664F-9F74-46C4-B8B2-7AB0A7B21D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0113" y="1652588"/>
              <a:ext cx="284163" cy="284163"/>
            </a:xfrm>
            <a:custGeom>
              <a:avLst/>
              <a:gdLst>
                <a:gd name="T0" fmla="*/ 52 w 64"/>
                <a:gd name="T1" fmla="*/ 0 h 64"/>
                <a:gd name="T2" fmla="*/ 12 w 64"/>
                <a:gd name="T3" fmla="*/ 0 h 64"/>
                <a:gd name="T4" fmla="*/ 0 w 64"/>
                <a:gd name="T5" fmla="*/ 12 h 64"/>
                <a:gd name="T6" fmla="*/ 0 w 64"/>
                <a:gd name="T7" fmla="*/ 52 h 64"/>
                <a:gd name="T8" fmla="*/ 12 w 64"/>
                <a:gd name="T9" fmla="*/ 64 h 64"/>
                <a:gd name="T10" fmla="*/ 52 w 64"/>
                <a:gd name="T11" fmla="*/ 64 h 64"/>
                <a:gd name="T12" fmla="*/ 64 w 64"/>
                <a:gd name="T13" fmla="*/ 52 h 64"/>
                <a:gd name="T14" fmla="*/ 64 w 64"/>
                <a:gd name="T15" fmla="*/ 12 h 64"/>
                <a:gd name="T16" fmla="*/ 52 w 64"/>
                <a:gd name="T17" fmla="*/ 0 h 64"/>
                <a:gd name="T18" fmla="*/ 62 w 64"/>
                <a:gd name="T19" fmla="*/ 52 h 64"/>
                <a:gd name="T20" fmla="*/ 52 w 64"/>
                <a:gd name="T21" fmla="*/ 63 h 64"/>
                <a:gd name="T22" fmla="*/ 12 w 64"/>
                <a:gd name="T23" fmla="*/ 63 h 64"/>
                <a:gd name="T24" fmla="*/ 1 w 64"/>
                <a:gd name="T25" fmla="*/ 52 h 64"/>
                <a:gd name="T26" fmla="*/ 1 w 64"/>
                <a:gd name="T27" fmla="*/ 12 h 64"/>
                <a:gd name="T28" fmla="*/ 12 w 64"/>
                <a:gd name="T29" fmla="*/ 2 h 64"/>
                <a:gd name="T30" fmla="*/ 52 w 64"/>
                <a:gd name="T31" fmla="*/ 2 h 64"/>
                <a:gd name="T32" fmla="*/ 62 w 64"/>
                <a:gd name="T33" fmla="*/ 12 h 64"/>
                <a:gd name="T34" fmla="*/ 62 w 64"/>
                <a:gd name="T35" fmla="*/ 5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" h="64">
                  <a:moveTo>
                    <a:pt x="5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9"/>
                    <a:pt x="5" y="64"/>
                    <a:pt x="12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8" y="64"/>
                    <a:pt x="64" y="59"/>
                    <a:pt x="64" y="5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6"/>
                    <a:pt x="58" y="0"/>
                    <a:pt x="52" y="0"/>
                  </a:cubicBezTo>
                  <a:close/>
                  <a:moveTo>
                    <a:pt x="62" y="52"/>
                  </a:moveTo>
                  <a:cubicBezTo>
                    <a:pt x="62" y="58"/>
                    <a:pt x="58" y="63"/>
                    <a:pt x="52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6" y="63"/>
                    <a:pt x="1" y="58"/>
                    <a:pt x="1" y="5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6" y="2"/>
                    <a:pt x="1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8" y="2"/>
                    <a:pt x="62" y="7"/>
                    <a:pt x="62" y="12"/>
                  </a:cubicBezTo>
                  <a:lnTo>
                    <a:pt x="62" y="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5">
              <a:extLst>
                <a:ext uri="{FF2B5EF4-FFF2-40B4-BE49-F238E27FC236}">
                  <a16:creationId xmlns:a16="http://schemas.microsoft.com/office/drawing/2014/main" id="{6034A21D-FE68-43D4-8865-9C092AFC8F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9463" y="1595438"/>
              <a:ext cx="209550" cy="212725"/>
            </a:xfrm>
            <a:custGeom>
              <a:avLst/>
              <a:gdLst>
                <a:gd name="T0" fmla="*/ 38 w 47"/>
                <a:gd name="T1" fmla="*/ 0 h 48"/>
                <a:gd name="T2" fmla="*/ 9 w 47"/>
                <a:gd name="T3" fmla="*/ 0 h 48"/>
                <a:gd name="T4" fmla="*/ 0 w 47"/>
                <a:gd name="T5" fmla="*/ 9 h 48"/>
                <a:gd name="T6" fmla="*/ 0 w 47"/>
                <a:gd name="T7" fmla="*/ 39 h 48"/>
                <a:gd name="T8" fmla="*/ 9 w 47"/>
                <a:gd name="T9" fmla="*/ 48 h 48"/>
                <a:gd name="T10" fmla="*/ 38 w 47"/>
                <a:gd name="T11" fmla="*/ 48 h 48"/>
                <a:gd name="T12" fmla="*/ 47 w 47"/>
                <a:gd name="T13" fmla="*/ 39 h 48"/>
                <a:gd name="T14" fmla="*/ 47 w 47"/>
                <a:gd name="T15" fmla="*/ 9 h 48"/>
                <a:gd name="T16" fmla="*/ 38 w 47"/>
                <a:gd name="T17" fmla="*/ 0 h 48"/>
                <a:gd name="T18" fmla="*/ 46 w 47"/>
                <a:gd name="T19" fmla="*/ 39 h 48"/>
                <a:gd name="T20" fmla="*/ 38 w 47"/>
                <a:gd name="T21" fmla="*/ 46 h 48"/>
                <a:gd name="T22" fmla="*/ 9 w 47"/>
                <a:gd name="T23" fmla="*/ 46 h 48"/>
                <a:gd name="T24" fmla="*/ 1 w 47"/>
                <a:gd name="T25" fmla="*/ 39 h 48"/>
                <a:gd name="T26" fmla="*/ 1 w 47"/>
                <a:gd name="T27" fmla="*/ 9 h 48"/>
                <a:gd name="T28" fmla="*/ 9 w 47"/>
                <a:gd name="T29" fmla="*/ 2 h 48"/>
                <a:gd name="T30" fmla="*/ 38 w 47"/>
                <a:gd name="T31" fmla="*/ 2 h 48"/>
                <a:gd name="T32" fmla="*/ 46 w 47"/>
                <a:gd name="T33" fmla="*/ 9 h 48"/>
                <a:gd name="T34" fmla="*/ 46 w 47"/>
                <a:gd name="T35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48">
                  <a:moveTo>
                    <a:pt x="3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4"/>
                    <a:pt x="4" y="48"/>
                    <a:pt x="9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43" y="48"/>
                    <a:pt x="47" y="44"/>
                    <a:pt x="47" y="3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4"/>
                    <a:pt x="43" y="0"/>
                    <a:pt x="38" y="0"/>
                  </a:cubicBezTo>
                  <a:close/>
                  <a:moveTo>
                    <a:pt x="46" y="39"/>
                  </a:moveTo>
                  <a:cubicBezTo>
                    <a:pt x="46" y="43"/>
                    <a:pt x="42" y="46"/>
                    <a:pt x="38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1" y="43"/>
                    <a:pt x="1" y="3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42" y="2"/>
                    <a:pt x="46" y="5"/>
                    <a:pt x="46" y="9"/>
                  </a:cubicBezTo>
                  <a:lnTo>
                    <a:pt x="4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6">
              <a:extLst>
                <a:ext uri="{FF2B5EF4-FFF2-40B4-BE49-F238E27FC236}">
                  <a16:creationId xmlns:a16="http://schemas.microsoft.com/office/drawing/2014/main" id="{E313D209-CCE9-43E3-8762-FF7263B579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9800" y="1555750"/>
              <a:ext cx="146050" cy="146050"/>
            </a:xfrm>
            <a:custGeom>
              <a:avLst/>
              <a:gdLst>
                <a:gd name="T0" fmla="*/ 26 w 33"/>
                <a:gd name="T1" fmla="*/ 0 h 33"/>
                <a:gd name="T2" fmla="*/ 6 w 33"/>
                <a:gd name="T3" fmla="*/ 0 h 33"/>
                <a:gd name="T4" fmla="*/ 0 w 33"/>
                <a:gd name="T5" fmla="*/ 7 h 33"/>
                <a:gd name="T6" fmla="*/ 0 w 33"/>
                <a:gd name="T7" fmla="*/ 26 h 33"/>
                <a:gd name="T8" fmla="*/ 6 w 33"/>
                <a:gd name="T9" fmla="*/ 33 h 33"/>
                <a:gd name="T10" fmla="*/ 26 w 33"/>
                <a:gd name="T11" fmla="*/ 33 h 33"/>
                <a:gd name="T12" fmla="*/ 33 w 33"/>
                <a:gd name="T13" fmla="*/ 26 h 33"/>
                <a:gd name="T14" fmla="*/ 33 w 33"/>
                <a:gd name="T15" fmla="*/ 7 h 33"/>
                <a:gd name="T16" fmla="*/ 26 w 33"/>
                <a:gd name="T17" fmla="*/ 0 h 33"/>
                <a:gd name="T18" fmla="*/ 31 w 33"/>
                <a:gd name="T19" fmla="*/ 26 h 33"/>
                <a:gd name="T20" fmla="*/ 26 w 33"/>
                <a:gd name="T21" fmla="*/ 31 h 33"/>
                <a:gd name="T22" fmla="*/ 6 w 33"/>
                <a:gd name="T23" fmla="*/ 31 h 33"/>
                <a:gd name="T24" fmla="*/ 2 w 33"/>
                <a:gd name="T25" fmla="*/ 26 h 33"/>
                <a:gd name="T26" fmla="*/ 2 w 33"/>
                <a:gd name="T27" fmla="*/ 7 h 33"/>
                <a:gd name="T28" fmla="*/ 6 w 33"/>
                <a:gd name="T29" fmla="*/ 2 h 33"/>
                <a:gd name="T30" fmla="*/ 26 w 33"/>
                <a:gd name="T31" fmla="*/ 2 h 33"/>
                <a:gd name="T32" fmla="*/ 31 w 33"/>
                <a:gd name="T33" fmla="*/ 7 h 33"/>
                <a:gd name="T34" fmla="*/ 31 w 33"/>
                <a:gd name="T35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3" y="33"/>
                    <a:pt x="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6"/>
                  </a:moveTo>
                  <a:cubicBezTo>
                    <a:pt x="31" y="29"/>
                    <a:pt x="29" y="31"/>
                    <a:pt x="2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1"/>
                    <a:pt x="2" y="29"/>
                    <a:pt x="2" y="2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9" y="2"/>
                    <a:pt x="31" y="4"/>
                    <a:pt x="31" y="7"/>
                  </a:cubicBezTo>
                  <a:lnTo>
                    <a:pt x="31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7">
              <a:extLst>
                <a:ext uri="{FF2B5EF4-FFF2-40B4-BE49-F238E27FC236}">
                  <a16:creationId xmlns:a16="http://schemas.microsoft.com/office/drawing/2014/main" id="{94747FC4-31F4-449B-8123-05397C8DCE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07263" y="1749425"/>
              <a:ext cx="88900" cy="88900"/>
            </a:xfrm>
            <a:custGeom>
              <a:avLst/>
              <a:gdLst>
                <a:gd name="T0" fmla="*/ 15 w 20"/>
                <a:gd name="T1" fmla="*/ 0 h 20"/>
                <a:gd name="T2" fmla="*/ 4 w 20"/>
                <a:gd name="T3" fmla="*/ 0 h 20"/>
                <a:gd name="T4" fmla="*/ 0 w 20"/>
                <a:gd name="T5" fmla="*/ 4 h 20"/>
                <a:gd name="T6" fmla="*/ 0 w 20"/>
                <a:gd name="T7" fmla="*/ 15 h 20"/>
                <a:gd name="T8" fmla="*/ 4 w 20"/>
                <a:gd name="T9" fmla="*/ 20 h 20"/>
                <a:gd name="T10" fmla="*/ 15 w 20"/>
                <a:gd name="T11" fmla="*/ 20 h 20"/>
                <a:gd name="T12" fmla="*/ 20 w 20"/>
                <a:gd name="T13" fmla="*/ 15 h 20"/>
                <a:gd name="T14" fmla="*/ 20 w 20"/>
                <a:gd name="T15" fmla="*/ 4 h 20"/>
                <a:gd name="T16" fmla="*/ 15 w 20"/>
                <a:gd name="T17" fmla="*/ 0 h 20"/>
                <a:gd name="T18" fmla="*/ 18 w 20"/>
                <a:gd name="T19" fmla="*/ 15 h 20"/>
                <a:gd name="T20" fmla="*/ 15 w 20"/>
                <a:gd name="T21" fmla="*/ 18 h 20"/>
                <a:gd name="T22" fmla="*/ 4 w 20"/>
                <a:gd name="T23" fmla="*/ 18 h 20"/>
                <a:gd name="T24" fmla="*/ 1 w 20"/>
                <a:gd name="T25" fmla="*/ 15 h 20"/>
                <a:gd name="T26" fmla="*/ 1 w 20"/>
                <a:gd name="T27" fmla="*/ 4 h 20"/>
                <a:gd name="T28" fmla="*/ 4 w 20"/>
                <a:gd name="T29" fmla="*/ 1 h 20"/>
                <a:gd name="T30" fmla="*/ 15 w 20"/>
                <a:gd name="T31" fmla="*/ 1 h 20"/>
                <a:gd name="T32" fmla="*/ 18 w 20"/>
                <a:gd name="T33" fmla="*/ 4 h 20"/>
                <a:gd name="T34" fmla="*/ 18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2" y="20"/>
                    <a:pt x="4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8" y="20"/>
                    <a:pt x="20" y="18"/>
                    <a:pt x="20" y="1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1"/>
                    <a:pt x="18" y="0"/>
                    <a:pt x="15" y="0"/>
                  </a:cubicBezTo>
                  <a:close/>
                  <a:moveTo>
                    <a:pt x="18" y="15"/>
                  </a:moveTo>
                  <a:cubicBezTo>
                    <a:pt x="18" y="17"/>
                    <a:pt x="17" y="18"/>
                    <a:pt x="1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2" y="18"/>
                    <a:pt x="1" y="17"/>
                    <a:pt x="1" y="1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2" y="1"/>
                    <a:pt x="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1"/>
                    <a:pt x="18" y="2"/>
                    <a:pt x="18" y="4"/>
                  </a:cubicBezTo>
                  <a:lnTo>
                    <a:pt x="18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8">
              <a:extLst>
                <a:ext uri="{FF2B5EF4-FFF2-40B4-BE49-F238E27FC236}">
                  <a16:creationId xmlns:a16="http://schemas.microsoft.com/office/drawing/2014/main" id="{4869DF54-3922-4BEA-A3DE-1E270B33EA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0475" y="1660525"/>
              <a:ext cx="111125" cy="115888"/>
            </a:xfrm>
            <a:custGeom>
              <a:avLst/>
              <a:gdLst>
                <a:gd name="T0" fmla="*/ 20 w 25"/>
                <a:gd name="T1" fmla="*/ 0 h 26"/>
                <a:gd name="T2" fmla="*/ 5 w 25"/>
                <a:gd name="T3" fmla="*/ 0 h 26"/>
                <a:gd name="T4" fmla="*/ 0 w 25"/>
                <a:gd name="T5" fmla="*/ 5 h 26"/>
                <a:gd name="T6" fmla="*/ 0 w 25"/>
                <a:gd name="T7" fmla="*/ 20 h 26"/>
                <a:gd name="T8" fmla="*/ 5 w 25"/>
                <a:gd name="T9" fmla="*/ 26 h 26"/>
                <a:gd name="T10" fmla="*/ 20 w 25"/>
                <a:gd name="T11" fmla="*/ 26 h 26"/>
                <a:gd name="T12" fmla="*/ 25 w 25"/>
                <a:gd name="T13" fmla="*/ 20 h 26"/>
                <a:gd name="T14" fmla="*/ 25 w 25"/>
                <a:gd name="T15" fmla="*/ 5 h 26"/>
                <a:gd name="T16" fmla="*/ 20 w 25"/>
                <a:gd name="T17" fmla="*/ 0 h 26"/>
                <a:gd name="T18" fmla="*/ 24 w 25"/>
                <a:gd name="T19" fmla="*/ 20 h 26"/>
                <a:gd name="T20" fmla="*/ 20 w 25"/>
                <a:gd name="T21" fmla="*/ 24 h 26"/>
                <a:gd name="T22" fmla="*/ 5 w 25"/>
                <a:gd name="T23" fmla="*/ 24 h 26"/>
                <a:gd name="T24" fmla="*/ 1 w 25"/>
                <a:gd name="T25" fmla="*/ 20 h 26"/>
                <a:gd name="T26" fmla="*/ 1 w 25"/>
                <a:gd name="T27" fmla="*/ 5 h 26"/>
                <a:gd name="T28" fmla="*/ 5 w 25"/>
                <a:gd name="T29" fmla="*/ 2 h 26"/>
                <a:gd name="T30" fmla="*/ 20 w 25"/>
                <a:gd name="T31" fmla="*/ 2 h 26"/>
                <a:gd name="T32" fmla="*/ 24 w 25"/>
                <a:gd name="T33" fmla="*/ 5 h 26"/>
                <a:gd name="T34" fmla="*/ 24 w 25"/>
                <a:gd name="T35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6">
                  <a:moveTo>
                    <a:pt x="2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6"/>
                    <a:pt x="5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3" y="26"/>
                    <a:pt x="25" y="23"/>
                    <a:pt x="25" y="2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2"/>
                    <a:pt x="23" y="0"/>
                    <a:pt x="20" y="0"/>
                  </a:cubicBezTo>
                  <a:close/>
                  <a:moveTo>
                    <a:pt x="24" y="20"/>
                  </a:moveTo>
                  <a:cubicBezTo>
                    <a:pt x="24" y="22"/>
                    <a:pt x="22" y="24"/>
                    <a:pt x="20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24"/>
                    <a:pt x="1" y="22"/>
                    <a:pt x="1" y="2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2"/>
                    <a:pt x="5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2" y="2"/>
                    <a:pt x="24" y="3"/>
                    <a:pt x="24" y="5"/>
                  </a:cubicBezTo>
                  <a:lnTo>
                    <a:pt x="24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9">
              <a:extLst>
                <a:ext uri="{FF2B5EF4-FFF2-40B4-BE49-F238E27FC236}">
                  <a16:creationId xmlns:a16="http://schemas.microsoft.com/office/drawing/2014/main" id="{AAEE41BC-BED1-4383-9CDE-D6480D19E4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0563" y="1489075"/>
              <a:ext cx="168275" cy="168275"/>
            </a:xfrm>
            <a:custGeom>
              <a:avLst/>
              <a:gdLst>
                <a:gd name="T0" fmla="*/ 30 w 38"/>
                <a:gd name="T1" fmla="*/ 0 h 38"/>
                <a:gd name="T2" fmla="*/ 7 w 38"/>
                <a:gd name="T3" fmla="*/ 0 h 38"/>
                <a:gd name="T4" fmla="*/ 0 w 38"/>
                <a:gd name="T5" fmla="*/ 7 h 38"/>
                <a:gd name="T6" fmla="*/ 0 w 38"/>
                <a:gd name="T7" fmla="*/ 30 h 38"/>
                <a:gd name="T8" fmla="*/ 7 w 38"/>
                <a:gd name="T9" fmla="*/ 38 h 38"/>
                <a:gd name="T10" fmla="*/ 30 w 38"/>
                <a:gd name="T11" fmla="*/ 38 h 38"/>
                <a:gd name="T12" fmla="*/ 38 w 38"/>
                <a:gd name="T13" fmla="*/ 30 h 38"/>
                <a:gd name="T14" fmla="*/ 38 w 38"/>
                <a:gd name="T15" fmla="*/ 7 h 38"/>
                <a:gd name="T16" fmla="*/ 30 w 38"/>
                <a:gd name="T17" fmla="*/ 0 h 38"/>
                <a:gd name="T18" fmla="*/ 36 w 38"/>
                <a:gd name="T19" fmla="*/ 30 h 38"/>
                <a:gd name="T20" fmla="*/ 30 w 38"/>
                <a:gd name="T21" fmla="*/ 36 h 38"/>
                <a:gd name="T22" fmla="*/ 7 w 38"/>
                <a:gd name="T23" fmla="*/ 36 h 38"/>
                <a:gd name="T24" fmla="*/ 1 w 38"/>
                <a:gd name="T25" fmla="*/ 30 h 38"/>
                <a:gd name="T26" fmla="*/ 1 w 38"/>
                <a:gd name="T27" fmla="*/ 7 h 38"/>
                <a:gd name="T28" fmla="*/ 7 w 38"/>
                <a:gd name="T29" fmla="*/ 1 h 38"/>
                <a:gd name="T30" fmla="*/ 30 w 38"/>
                <a:gd name="T31" fmla="*/ 1 h 38"/>
                <a:gd name="T32" fmla="*/ 36 w 38"/>
                <a:gd name="T33" fmla="*/ 7 h 38"/>
                <a:gd name="T34" fmla="*/ 36 w 38"/>
                <a:gd name="T35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8">
                  <a:moveTo>
                    <a:pt x="3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4"/>
                    <a:pt x="3" y="38"/>
                    <a:pt x="7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4" y="38"/>
                    <a:pt x="38" y="34"/>
                    <a:pt x="38" y="30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3"/>
                    <a:pt x="34" y="0"/>
                    <a:pt x="30" y="0"/>
                  </a:cubicBezTo>
                  <a:close/>
                  <a:moveTo>
                    <a:pt x="36" y="30"/>
                  </a:moveTo>
                  <a:cubicBezTo>
                    <a:pt x="36" y="34"/>
                    <a:pt x="34" y="36"/>
                    <a:pt x="30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4" y="36"/>
                    <a:pt x="1" y="34"/>
                    <a:pt x="1" y="3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4" y="1"/>
                    <a:pt x="36" y="4"/>
                    <a:pt x="36" y="7"/>
                  </a:cubicBezTo>
                  <a:lnTo>
                    <a:pt x="36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20">
              <a:extLst>
                <a:ext uri="{FF2B5EF4-FFF2-40B4-BE49-F238E27FC236}">
                  <a16:creationId xmlns:a16="http://schemas.microsoft.com/office/drawing/2014/main" id="{6C26A04A-D094-49A3-B187-32AE24BEFA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16813" y="2409825"/>
              <a:ext cx="147638" cy="146050"/>
            </a:xfrm>
            <a:custGeom>
              <a:avLst/>
              <a:gdLst>
                <a:gd name="T0" fmla="*/ 26 w 33"/>
                <a:gd name="T1" fmla="*/ 0 h 33"/>
                <a:gd name="T2" fmla="*/ 6 w 33"/>
                <a:gd name="T3" fmla="*/ 0 h 33"/>
                <a:gd name="T4" fmla="*/ 0 w 33"/>
                <a:gd name="T5" fmla="*/ 6 h 33"/>
                <a:gd name="T6" fmla="*/ 0 w 33"/>
                <a:gd name="T7" fmla="*/ 26 h 33"/>
                <a:gd name="T8" fmla="*/ 6 w 33"/>
                <a:gd name="T9" fmla="*/ 33 h 33"/>
                <a:gd name="T10" fmla="*/ 26 w 33"/>
                <a:gd name="T11" fmla="*/ 33 h 33"/>
                <a:gd name="T12" fmla="*/ 33 w 33"/>
                <a:gd name="T13" fmla="*/ 26 h 33"/>
                <a:gd name="T14" fmla="*/ 33 w 33"/>
                <a:gd name="T15" fmla="*/ 6 h 33"/>
                <a:gd name="T16" fmla="*/ 26 w 33"/>
                <a:gd name="T17" fmla="*/ 0 h 33"/>
                <a:gd name="T18" fmla="*/ 31 w 33"/>
                <a:gd name="T19" fmla="*/ 26 h 33"/>
                <a:gd name="T20" fmla="*/ 26 w 33"/>
                <a:gd name="T21" fmla="*/ 31 h 33"/>
                <a:gd name="T22" fmla="*/ 6 w 33"/>
                <a:gd name="T23" fmla="*/ 31 h 33"/>
                <a:gd name="T24" fmla="*/ 1 w 33"/>
                <a:gd name="T25" fmla="*/ 26 h 33"/>
                <a:gd name="T26" fmla="*/ 1 w 33"/>
                <a:gd name="T27" fmla="*/ 6 h 33"/>
                <a:gd name="T28" fmla="*/ 6 w 33"/>
                <a:gd name="T29" fmla="*/ 1 h 33"/>
                <a:gd name="T30" fmla="*/ 26 w 33"/>
                <a:gd name="T31" fmla="*/ 1 h 33"/>
                <a:gd name="T32" fmla="*/ 31 w 33"/>
                <a:gd name="T33" fmla="*/ 6 h 33"/>
                <a:gd name="T34" fmla="*/ 31 w 33"/>
                <a:gd name="T35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3" y="33"/>
                    <a:pt x="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6"/>
                  </a:moveTo>
                  <a:cubicBezTo>
                    <a:pt x="31" y="29"/>
                    <a:pt x="29" y="31"/>
                    <a:pt x="2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1"/>
                    <a:pt x="1" y="29"/>
                    <a:pt x="1" y="2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3" y="1"/>
                    <a:pt x="6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9" y="1"/>
                    <a:pt x="31" y="3"/>
                    <a:pt x="31" y="6"/>
                  </a:cubicBezTo>
                  <a:lnTo>
                    <a:pt x="31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21">
              <a:extLst>
                <a:ext uri="{FF2B5EF4-FFF2-40B4-BE49-F238E27FC236}">
                  <a16:creationId xmlns:a16="http://schemas.microsoft.com/office/drawing/2014/main" id="{EAC8A595-8C4B-4DA2-964E-18F43A400C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48588" y="2486025"/>
              <a:ext cx="214313" cy="212725"/>
            </a:xfrm>
            <a:custGeom>
              <a:avLst/>
              <a:gdLst>
                <a:gd name="T0" fmla="*/ 39 w 48"/>
                <a:gd name="T1" fmla="*/ 0 h 48"/>
                <a:gd name="T2" fmla="*/ 9 w 48"/>
                <a:gd name="T3" fmla="*/ 0 h 48"/>
                <a:gd name="T4" fmla="*/ 0 w 48"/>
                <a:gd name="T5" fmla="*/ 9 h 48"/>
                <a:gd name="T6" fmla="*/ 0 w 48"/>
                <a:gd name="T7" fmla="*/ 39 h 48"/>
                <a:gd name="T8" fmla="*/ 9 w 48"/>
                <a:gd name="T9" fmla="*/ 48 h 48"/>
                <a:gd name="T10" fmla="*/ 39 w 48"/>
                <a:gd name="T11" fmla="*/ 48 h 48"/>
                <a:gd name="T12" fmla="*/ 48 w 48"/>
                <a:gd name="T13" fmla="*/ 39 h 48"/>
                <a:gd name="T14" fmla="*/ 48 w 48"/>
                <a:gd name="T15" fmla="*/ 9 h 48"/>
                <a:gd name="T16" fmla="*/ 39 w 48"/>
                <a:gd name="T17" fmla="*/ 0 h 48"/>
                <a:gd name="T18" fmla="*/ 46 w 48"/>
                <a:gd name="T19" fmla="*/ 39 h 48"/>
                <a:gd name="T20" fmla="*/ 39 w 48"/>
                <a:gd name="T21" fmla="*/ 46 h 48"/>
                <a:gd name="T22" fmla="*/ 9 w 48"/>
                <a:gd name="T23" fmla="*/ 46 h 48"/>
                <a:gd name="T24" fmla="*/ 2 w 48"/>
                <a:gd name="T25" fmla="*/ 39 h 48"/>
                <a:gd name="T26" fmla="*/ 2 w 48"/>
                <a:gd name="T27" fmla="*/ 9 h 48"/>
                <a:gd name="T28" fmla="*/ 9 w 48"/>
                <a:gd name="T29" fmla="*/ 2 h 48"/>
                <a:gd name="T30" fmla="*/ 39 w 48"/>
                <a:gd name="T31" fmla="*/ 2 h 48"/>
                <a:gd name="T32" fmla="*/ 46 w 48"/>
                <a:gd name="T33" fmla="*/ 9 h 48"/>
                <a:gd name="T34" fmla="*/ 46 w 48"/>
                <a:gd name="T35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8">
                  <a:moveTo>
                    <a:pt x="3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4"/>
                    <a:pt x="4" y="48"/>
                    <a:pt x="9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4" y="48"/>
                    <a:pt x="48" y="44"/>
                    <a:pt x="48" y="3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4"/>
                    <a:pt x="44" y="0"/>
                    <a:pt x="39" y="0"/>
                  </a:cubicBezTo>
                  <a:close/>
                  <a:moveTo>
                    <a:pt x="46" y="39"/>
                  </a:moveTo>
                  <a:cubicBezTo>
                    <a:pt x="46" y="43"/>
                    <a:pt x="43" y="46"/>
                    <a:pt x="3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2" y="43"/>
                    <a:pt x="2" y="3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3" y="2"/>
                    <a:pt x="46" y="5"/>
                    <a:pt x="46" y="9"/>
                  </a:cubicBezTo>
                  <a:lnTo>
                    <a:pt x="4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22">
              <a:extLst>
                <a:ext uri="{FF2B5EF4-FFF2-40B4-BE49-F238E27FC236}">
                  <a16:creationId xmlns:a16="http://schemas.microsoft.com/office/drawing/2014/main" id="{B8C77AB4-C004-48AF-91B7-3306D677F5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9350" y="2640013"/>
              <a:ext cx="204788" cy="200025"/>
            </a:xfrm>
            <a:custGeom>
              <a:avLst/>
              <a:gdLst>
                <a:gd name="T0" fmla="*/ 37 w 46"/>
                <a:gd name="T1" fmla="*/ 0 h 45"/>
                <a:gd name="T2" fmla="*/ 9 w 46"/>
                <a:gd name="T3" fmla="*/ 0 h 45"/>
                <a:gd name="T4" fmla="*/ 0 w 46"/>
                <a:gd name="T5" fmla="*/ 8 h 45"/>
                <a:gd name="T6" fmla="*/ 0 w 46"/>
                <a:gd name="T7" fmla="*/ 37 h 45"/>
                <a:gd name="T8" fmla="*/ 9 w 46"/>
                <a:gd name="T9" fmla="*/ 45 h 45"/>
                <a:gd name="T10" fmla="*/ 37 w 46"/>
                <a:gd name="T11" fmla="*/ 45 h 45"/>
                <a:gd name="T12" fmla="*/ 46 w 46"/>
                <a:gd name="T13" fmla="*/ 37 h 45"/>
                <a:gd name="T14" fmla="*/ 46 w 46"/>
                <a:gd name="T15" fmla="*/ 8 h 45"/>
                <a:gd name="T16" fmla="*/ 37 w 46"/>
                <a:gd name="T17" fmla="*/ 0 h 45"/>
                <a:gd name="T18" fmla="*/ 44 w 46"/>
                <a:gd name="T19" fmla="*/ 37 h 45"/>
                <a:gd name="T20" fmla="*/ 37 w 46"/>
                <a:gd name="T21" fmla="*/ 44 h 45"/>
                <a:gd name="T22" fmla="*/ 9 w 46"/>
                <a:gd name="T23" fmla="*/ 44 h 45"/>
                <a:gd name="T24" fmla="*/ 2 w 46"/>
                <a:gd name="T25" fmla="*/ 37 h 45"/>
                <a:gd name="T26" fmla="*/ 2 w 46"/>
                <a:gd name="T27" fmla="*/ 8 h 45"/>
                <a:gd name="T28" fmla="*/ 9 w 46"/>
                <a:gd name="T29" fmla="*/ 1 h 45"/>
                <a:gd name="T30" fmla="*/ 37 w 46"/>
                <a:gd name="T31" fmla="*/ 1 h 45"/>
                <a:gd name="T32" fmla="*/ 44 w 46"/>
                <a:gd name="T33" fmla="*/ 8 h 45"/>
                <a:gd name="T34" fmla="*/ 44 w 46"/>
                <a:gd name="T35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5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1"/>
                    <a:pt x="4" y="45"/>
                    <a:pt x="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2" y="45"/>
                    <a:pt x="46" y="41"/>
                    <a:pt x="46" y="37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4"/>
                    <a:pt x="42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1"/>
                    <a:pt x="41" y="44"/>
                    <a:pt x="37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1"/>
                    <a:pt x="2" y="3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4"/>
                    <a:pt x="5" y="1"/>
                    <a:pt x="9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41" y="1"/>
                    <a:pt x="44" y="4"/>
                    <a:pt x="44" y="8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23">
              <a:extLst>
                <a:ext uri="{FF2B5EF4-FFF2-40B4-BE49-F238E27FC236}">
                  <a16:creationId xmlns:a16="http://schemas.microsoft.com/office/drawing/2014/main" id="{713D65D9-664F-4121-AD2B-E7008A39CF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8725" y="2600325"/>
              <a:ext cx="325438" cy="319088"/>
            </a:xfrm>
            <a:custGeom>
              <a:avLst/>
              <a:gdLst>
                <a:gd name="T0" fmla="*/ 60 w 73"/>
                <a:gd name="T1" fmla="*/ 0 h 72"/>
                <a:gd name="T2" fmla="*/ 14 w 73"/>
                <a:gd name="T3" fmla="*/ 0 h 72"/>
                <a:gd name="T4" fmla="*/ 0 w 73"/>
                <a:gd name="T5" fmla="*/ 13 h 72"/>
                <a:gd name="T6" fmla="*/ 0 w 73"/>
                <a:gd name="T7" fmla="*/ 59 h 72"/>
                <a:gd name="T8" fmla="*/ 14 w 73"/>
                <a:gd name="T9" fmla="*/ 72 h 72"/>
                <a:gd name="T10" fmla="*/ 60 w 73"/>
                <a:gd name="T11" fmla="*/ 72 h 72"/>
                <a:gd name="T12" fmla="*/ 73 w 73"/>
                <a:gd name="T13" fmla="*/ 59 h 72"/>
                <a:gd name="T14" fmla="*/ 73 w 73"/>
                <a:gd name="T15" fmla="*/ 13 h 72"/>
                <a:gd name="T16" fmla="*/ 60 w 73"/>
                <a:gd name="T17" fmla="*/ 0 h 72"/>
                <a:gd name="T18" fmla="*/ 71 w 73"/>
                <a:gd name="T19" fmla="*/ 59 h 72"/>
                <a:gd name="T20" fmla="*/ 60 w 73"/>
                <a:gd name="T21" fmla="*/ 70 h 72"/>
                <a:gd name="T22" fmla="*/ 14 w 73"/>
                <a:gd name="T23" fmla="*/ 70 h 72"/>
                <a:gd name="T24" fmla="*/ 3 w 73"/>
                <a:gd name="T25" fmla="*/ 59 h 72"/>
                <a:gd name="T26" fmla="*/ 3 w 73"/>
                <a:gd name="T27" fmla="*/ 13 h 72"/>
                <a:gd name="T28" fmla="*/ 14 w 73"/>
                <a:gd name="T29" fmla="*/ 2 h 72"/>
                <a:gd name="T30" fmla="*/ 60 w 73"/>
                <a:gd name="T31" fmla="*/ 2 h 72"/>
                <a:gd name="T32" fmla="*/ 71 w 73"/>
                <a:gd name="T33" fmla="*/ 13 h 72"/>
                <a:gd name="T34" fmla="*/ 71 w 73"/>
                <a:gd name="T35" fmla="*/ 5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72">
                  <a:moveTo>
                    <a:pt x="60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3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6"/>
                    <a:pt x="7" y="72"/>
                    <a:pt x="14" y="72"/>
                  </a:cubicBezTo>
                  <a:cubicBezTo>
                    <a:pt x="60" y="72"/>
                    <a:pt x="60" y="72"/>
                    <a:pt x="60" y="72"/>
                  </a:cubicBezTo>
                  <a:cubicBezTo>
                    <a:pt x="67" y="72"/>
                    <a:pt x="73" y="66"/>
                    <a:pt x="73" y="59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6"/>
                    <a:pt x="67" y="0"/>
                    <a:pt x="60" y="0"/>
                  </a:cubicBezTo>
                  <a:close/>
                  <a:moveTo>
                    <a:pt x="71" y="59"/>
                  </a:moveTo>
                  <a:cubicBezTo>
                    <a:pt x="71" y="65"/>
                    <a:pt x="66" y="70"/>
                    <a:pt x="60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8" y="70"/>
                    <a:pt x="3" y="65"/>
                    <a:pt x="3" y="59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7"/>
                    <a:pt x="8" y="2"/>
                    <a:pt x="14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6" y="2"/>
                    <a:pt x="71" y="7"/>
                    <a:pt x="71" y="13"/>
                  </a:cubicBezTo>
                  <a:lnTo>
                    <a:pt x="71" y="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24">
              <a:extLst>
                <a:ext uri="{FF2B5EF4-FFF2-40B4-BE49-F238E27FC236}">
                  <a16:creationId xmlns:a16="http://schemas.microsoft.com/office/drawing/2014/main" id="{BF1B8900-8EC4-48CA-8E73-27E0518AC9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7600" y="2600325"/>
              <a:ext cx="80963" cy="84138"/>
            </a:xfrm>
            <a:custGeom>
              <a:avLst/>
              <a:gdLst>
                <a:gd name="T0" fmla="*/ 14 w 18"/>
                <a:gd name="T1" fmla="*/ 0 h 19"/>
                <a:gd name="T2" fmla="*/ 3 w 18"/>
                <a:gd name="T3" fmla="*/ 0 h 19"/>
                <a:gd name="T4" fmla="*/ 0 w 18"/>
                <a:gd name="T5" fmla="*/ 4 h 19"/>
                <a:gd name="T6" fmla="*/ 0 w 18"/>
                <a:gd name="T7" fmla="*/ 15 h 19"/>
                <a:gd name="T8" fmla="*/ 3 w 18"/>
                <a:gd name="T9" fmla="*/ 19 h 19"/>
                <a:gd name="T10" fmla="*/ 14 w 18"/>
                <a:gd name="T11" fmla="*/ 19 h 19"/>
                <a:gd name="T12" fmla="*/ 18 w 18"/>
                <a:gd name="T13" fmla="*/ 15 h 19"/>
                <a:gd name="T14" fmla="*/ 18 w 18"/>
                <a:gd name="T15" fmla="*/ 4 h 19"/>
                <a:gd name="T16" fmla="*/ 14 w 18"/>
                <a:gd name="T17" fmla="*/ 0 h 19"/>
                <a:gd name="T18" fmla="*/ 17 w 18"/>
                <a:gd name="T19" fmla="*/ 15 h 19"/>
                <a:gd name="T20" fmla="*/ 14 w 18"/>
                <a:gd name="T21" fmla="*/ 17 h 19"/>
                <a:gd name="T22" fmla="*/ 3 w 18"/>
                <a:gd name="T23" fmla="*/ 17 h 19"/>
                <a:gd name="T24" fmla="*/ 1 w 18"/>
                <a:gd name="T25" fmla="*/ 15 h 19"/>
                <a:gd name="T26" fmla="*/ 1 w 18"/>
                <a:gd name="T27" fmla="*/ 4 h 19"/>
                <a:gd name="T28" fmla="*/ 3 w 18"/>
                <a:gd name="T29" fmla="*/ 2 h 19"/>
                <a:gd name="T30" fmla="*/ 14 w 18"/>
                <a:gd name="T31" fmla="*/ 2 h 19"/>
                <a:gd name="T32" fmla="*/ 17 w 18"/>
                <a:gd name="T33" fmla="*/ 4 h 19"/>
                <a:gd name="T34" fmla="*/ 17 w 18"/>
                <a:gd name="T3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9">
                  <a:moveTo>
                    <a:pt x="1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7"/>
                    <a:pt x="1" y="19"/>
                    <a:pt x="3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6" y="19"/>
                    <a:pt x="18" y="17"/>
                    <a:pt x="18" y="1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2"/>
                    <a:pt x="16" y="0"/>
                    <a:pt x="14" y="0"/>
                  </a:cubicBezTo>
                  <a:close/>
                  <a:moveTo>
                    <a:pt x="17" y="15"/>
                  </a:moveTo>
                  <a:cubicBezTo>
                    <a:pt x="17" y="16"/>
                    <a:pt x="16" y="17"/>
                    <a:pt x="14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1" y="16"/>
                    <a:pt x="1" y="1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2"/>
                    <a:pt x="17" y="3"/>
                    <a:pt x="17" y="4"/>
                  </a:cubicBezTo>
                  <a:lnTo>
                    <a:pt x="17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25">
              <a:extLst>
                <a:ext uri="{FF2B5EF4-FFF2-40B4-BE49-F238E27FC236}">
                  <a16:creationId xmlns:a16="http://schemas.microsoft.com/office/drawing/2014/main" id="{C9B46DDD-3B7B-4D52-B1E3-F515F343B4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89850" y="2528888"/>
              <a:ext cx="120650" cy="120650"/>
            </a:xfrm>
            <a:custGeom>
              <a:avLst/>
              <a:gdLst>
                <a:gd name="T0" fmla="*/ 21 w 27"/>
                <a:gd name="T1" fmla="*/ 0 h 27"/>
                <a:gd name="T2" fmla="*/ 5 w 27"/>
                <a:gd name="T3" fmla="*/ 0 h 27"/>
                <a:gd name="T4" fmla="*/ 0 w 27"/>
                <a:gd name="T5" fmla="*/ 6 h 27"/>
                <a:gd name="T6" fmla="*/ 0 w 27"/>
                <a:gd name="T7" fmla="*/ 22 h 27"/>
                <a:gd name="T8" fmla="*/ 5 w 27"/>
                <a:gd name="T9" fmla="*/ 27 h 27"/>
                <a:gd name="T10" fmla="*/ 21 w 27"/>
                <a:gd name="T11" fmla="*/ 27 h 27"/>
                <a:gd name="T12" fmla="*/ 27 w 27"/>
                <a:gd name="T13" fmla="*/ 22 h 27"/>
                <a:gd name="T14" fmla="*/ 27 w 27"/>
                <a:gd name="T15" fmla="*/ 6 h 27"/>
                <a:gd name="T16" fmla="*/ 21 w 27"/>
                <a:gd name="T17" fmla="*/ 0 h 27"/>
                <a:gd name="T18" fmla="*/ 25 w 27"/>
                <a:gd name="T19" fmla="*/ 22 h 27"/>
                <a:gd name="T20" fmla="*/ 21 w 27"/>
                <a:gd name="T21" fmla="*/ 25 h 27"/>
                <a:gd name="T22" fmla="*/ 5 w 27"/>
                <a:gd name="T23" fmla="*/ 25 h 27"/>
                <a:gd name="T24" fmla="*/ 2 w 27"/>
                <a:gd name="T25" fmla="*/ 22 h 27"/>
                <a:gd name="T26" fmla="*/ 2 w 27"/>
                <a:gd name="T27" fmla="*/ 6 h 27"/>
                <a:gd name="T28" fmla="*/ 5 w 27"/>
                <a:gd name="T29" fmla="*/ 2 h 27"/>
                <a:gd name="T30" fmla="*/ 21 w 27"/>
                <a:gd name="T31" fmla="*/ 2 h 27"/>
                <a:gd name="T32" fmla="*/ 25 w 27"/>
                <a:gd name="T33" fmla="*/ 6 h 27"/>
                <a:gd name="T34" fmla="*/ 25 w 27"/>
                <a:gd name="T3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7">
                  <a:moveTo>
                    <a:pt x="2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2" y="27"/>
                    <a:pt x="5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5" y="27"/>
                    <a:pt x="27" y="25"/>
                    <a:pt x="27" y="22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3"/>
                    <a:pt x="25" y="0"/>
                    <a:pt x="21" y="0"/>
                  </a:cubicBezTo>
                  <a:close/>
                  <a:moveTo>
                    <a:pt x="25" y="22"/>
                  </a:moveTo>
                  <a:cubicBezTo>
                    <a:pt x="25" y="24"/>
                    <a:pt x="23" y="25"/>
                    <a:pt x="21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5"/>
                    <a:pt x="2" y="24"/>
                    <a:pt x="2" y="2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4" y="2"/>
                    <a:pt x="5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2"/>
                    <a:pt x="25" y="4"/>
                    <a:pt x="25" y="6"/>
                  </a:cubicBezTo>
                  <a:lnTo>
                    <a:pt x="25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26">
              <a:extLst>
                <a:ext uri="{FF2B5EF4-FFF2-40B4-BE49-F238E27FC236}">
                  <a16:creationId xmlns:a16="http://schemas.microsoft.com/office/drawing/2014/main" id="{E8677595-8CE6-40E6-8ACC-655BF4243B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2900" y="2409825"/>
              <a:ext cx="79375" cy="76200"/>
            </a:xfrm>
            <a:custGeom>
              <a:avLst/>
              <a:gdLst>
                <a:gd name="T0" fmla="*/ 14 w 18"/>
                <a:gd name="T1" fmla="*/ 0 h 17"/>
                <a:gd name="T2" fmla="*/ 4 w 18"/>
                <a:gd name="T3" fmla="*/ 0 h 17"/>
                <a:gd name="T4" fmla="*/ 0 w 18"/>
                <a:gd name="T5" fmla="*/ 3 h 17"/>
                <a:gd name="T6" fmla="*/ 0 w 18"/>
                <a:gd name="T7" fmla="*/ 14 h 17"/>
                <a:gd name="T8" fmla="*/ 4 w 18"/>
                <a:gd name="T9" fmla="*/ 17 h 17"/>
                <a:gd name="T10" fmla="*/ 14 w 18"/>
                <a:gd name="T11" fmla="*/ 17 h 17"/>
                <a:gd name="T12" fmla="*/ 18 w 18"/>
                <a:gd name="T13" fmla="*/ 14 h 17"/>
                <a:gd name="T14" fmla="*/ 18 w 18"/>
                <a:gd name="T15" fmla="*/ 3 h 17"/>
                <a:gd name="T16" fmla="*/ 14 w 18"/>
                <a:gd name="T17" fmla="*/ 0 h 17"/>
                <a:gd name="T18" fmla="*/ 16 w 18"/>
                <a:gd name="T19" fmla="*/ 14 h 17"/>
                <a:gd name="T20" fmla="*/ 14 w 18"/>
                <a:gd name="T21" fmla="*/ 16 h 17"/>
                <a:gd name="T22" fmla="*/ 4 w 18"/>
                <a:gd name="T23" fmla="*/ 16 h 17"/>
                <a:gd name="T24" fmla="*/ 2 w 18"/>
                <a:gd name="T25" fmla="*/ 14 h 17"/>
                <a:gd name="T26" fmla="*/ 2 w 18"/>
                <a:gd name="T27" fmla="*/ 3 h 17"/>
                <a:gd name="T28" fmla="*/ 4 w 18"/>
                <a:gd name="T29" fmla="*/ 1 h 17"/>
                <a:gd name="T30" fmla="*/ 14 w 18"/>
                <a:gd name="T31" fmla="*/ 1 h 17"/>
                <a:gd name="T32" fmla="*/ 16 w 18"/>
                <a:gd name="T33" fmla="*/ 3 h 17"/>
                <a:gd name="T34" fmla="*/ 16 w 18"/>
                <a:gd name="T35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7">
                  <a:moveTo>
                    <a:pt x="1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7"/>
                    <a:pt x="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6"/>
                    <a:pt x="18" y="14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1"/>
                    <a:pt x="16" y="0"/>
                    <a:pt x="14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6"/>
                    <a:pt x="1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6"/>
                    <a:pt x="2" y="15"/>
                    <a:pt x="2" y="1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6" y="2"/>
                    <a:pt x="16" y="3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7">
              <a:extLst>
                <a:ext uri="{FF2B5EF4-FFF2-40B4-BE49-F238E27FC236}">
                  <a16:creationId xmlns:a16="http://schemas.microsoft.com/office/drawing/2014/main" id="{62646546-7CE3-4AE3-8CF4-9734B62F35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0475" y="2352675"/>
              <a:ext cx="98425" cy="96838"/>
            </a:xfrm>
            <a:custGeom>
              <a:avLst/>
              <a:gdLst>
                <a:gd name="T0" fmla="*/ 17 w 22"/>
                <a:gd name="T1" fmla="*/ 0 h 22"/>
                <a:gd name="T2" fmla="*/ 4 w 22"/>
                <a:gd name="T3" fmla="*/ 0 h 22"/>
                <a:gd name="T4" fmla="*/ 0 w 22"/>
                <a:gd name="T5" fmla="*/ 4 h 22"/>
                <a:gd name="T6" fmla="*/ 0 w 22"/>
                <a:gd name="T7" fmla="*/ 17 h 22"/>
                <a:gd name="T8" fmla="*/ 4 w 22"/>
                <a:gd name="T9" fmla="*/ 22 h 22"/>
                <a:gd name="T10" fmla="*/ 17 w 22"/>
                <a:gd name="T11" fmla="*/ 22 h 22"/>
                <a:gd name="T12" fmla="*/ 22 w 22"/>
                <a:gd name="T13" fmla="*/ 17 h 22"/>
                <a:gd name="T14" fmla="*/ 22 w 22"/>
                <a:gd name="T15" fmla="*/ 4 h 22"/>
                <a:gd name="T16" fmla="*/ 17 w 22"/>
                <a:gd name="T17" fmla="*/ 0 h 22"/>
                <a:gd name="T18" fmla="*/ 20 w 22"/>
                <a:gd name="T19" fmla="*/ 17 h 22"/>
                <a:gd name="T20" fmla="*/ 17 w 22"/>
                <a:gd name="T21" fmla="*/ 20 h 22"/>
                <a:gd name="T22" fmla="*/ 4 w 22"/>
                <a:gd name="T23" fmla="*/ 20 h 22"/>
                <a:gd name="T24" fmla="*/ 1 w 22"/>
                <a:gd name="T25" fmla="*/ 17 h 22"/>
                <a:gd name="T26" fmla="*/ 1 w 22"/>
                <a:gd name="T27" fmla="*/ 4 h 22"/>
                <a:gd name="T28" fmla="*/ 4 w 22"/>
                <a:gd name="T29" fmla="*/ 1 h 22"/>
                <a:gd name="T30" fmla="*/ 17 w 22"/>
                <a:gd name="T31" fmla="*/ 1 h 22"/>
                <a:gd name="T32" fmla="*/ 20 w 22"/>
                <a:gd name="T33" fmla="*/ 4 h 22"/>
                <a:gd name="T34" fmla="*/ 20 w 22"/>
                <a:gd name="T35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22">
                  <a:moveTo>
                    <a:pt x="1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0"/>
                    <a:pt x="2" y="22"/>
                    <a:pt x="4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20" y="22"/>
                    <a:pt x="22" y="20"/>
                    <a:pt x="22" y="17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2"/>
                    <a:pt x="20" y="0"/>
                    <a:pt x="17" y="0"/>
                  </a:cubicBezTo>
                  <a:close/>
                  <a:moveTo>
                    <a:pt x="20" y="17"/>
                  </a:moveTo>
                  <a:cubicBezTo>
                    <a:pt x="20" y="19"/>
                    <a:pt x="19" y="20"/>
                    <a:pt x="17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1" y="19"/>
                    <a:pt x="1" y="1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3" y="1"/>
                    <a:pt x="4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9" y="1"/>
                    <a:pt x="20" y="3"/>
                    <a:pt x="20" y="4"/>
                  </a:cubicBezTo>
                  <a:lnTo>
                    <a:pt x="20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8">
              <a:extLst>
                <a:ext uri="{FF2B5EF4-FFF2-40B4-BE49-F238E27FC236}">
                  <a16:creationId xmlns:a16="http://schemas.microsoft.com/office/drawing/2014/main" id="{78CA66B1-DE5B-4D80-A212-429BDA12C0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61238" y="2281238"/>
              <a:ext cx="204788" cy="200025"/>
            </a:xfrm>
            <a:custGeom>
              <a:avLst/>
              <a:gdLst>
                <a:gd name="T0" fmla="*/ 37 w 46"/>
                <a:gd name="T1" fmla="*/ 0 h 45"/>
                <a:gd name="T2" fmla="*/ 9 w 46"/>
                <a:gd name="T3" fmla="*/ 0 h 45"/>
                <a:gd name="T4" fmla="*/ 0 w 46"/>
                <a:gd name="T5" fmla="*/ 9 h 45"/>
                <a:gd name="T6" fmla="*/ 0 w 46"/>
                <a:gd name="T7" fmla="*/ 37 h 45"/>
                <a:gd name="T8" fmla="*/ 9 w 46"/>
                <a:gd name="T9" fmla="*/ 45 h 45"/>
                <a:gd name="T10" fmla="*/ 37 w 46"/>
                <a:gd name="T11" fmla="*/ 45 h 45"/>
                <a:gd name="T12" fmla="*/ 46 w 46"/>
                <a:gd name="T13" fmla="*/ 37 h 45"/>
                <a:gd name="T14" fmla="*/ 46 w 46"/>
                <a:gd name="T15" fmla="*/ 9 h 45"/>
                <a:gd name="T16" fmla="*/ 37 w 46"/>
                <a:gd name="T17" fmla="*/ 0 h 45"/>
                <a:gd name="T18" fmla="*/ 44 w 46"/>
                <a:gd name="T19" fmla="*/ 37 h 45"/>
                <a:gd name="T20" fmla="*/ 37 w 46"/>
                <a:gd name="T21" fmla="*/ 43 h 45"/>
                <a:gd name="T22" fmla="*/ 9 w 46"/>
                <a:gd name="T23" fmla="*/ 43 h 45"/>
                <a:gd name="T24" fmla="*/ 2 w 46"/>
                <a:gd name="T25" fmla="*/ 37 h 45"/>
                <a:gd name="T26" fmla="*/ 2 w 46"/>
                <a:gd name="T27" fmla="*/ 9 h 45"/>
                <a:gd name="T28" fmla="*/ 9 w 46"/>
                <a:gd name="T29" fmla="*/ 2 h 45"/>
                <a:gd name="T30" fmla="*/ 37 w 46"/>
                <a:gd name="T31" fmla="*/ 2 h 45"/>
                <a:gd name="T32" fmla="*/ 44 w 46"/>
                <a:gd name="T33" fmla="*/ 9 h 45"/>
                <a:gd name="T34" fmla="*/ 44 w 46"/>
                <a:gd name="T35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5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1"/>
                    <a:pt x="4" y="45"/>
                    <a:pt x="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2" y="45"/>
                    <a:pt x="46" y="41"/>
                    <a:pt x="46" y="37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4"/>
                    <a:pt x="42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0"/>
                    <a:pt x="41" y="43"/>
                    <a:pt x="37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5" y="43"/>
                    <a:pt x="2" y="40"/>
                    <a:pt x="2" y="3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1" y="2"/>
                    <a:pt x="44" y="5"/>
                    <a:pt x="44" y="9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9">
              <a:extLst>
                <a:ext uri="{FF2B5EF4-FFF2-40B4-BE49-F238E27FC236}">
                  <a16:creationId xmlns:a16="http://schemas.microsoft.com/office/drawing/2014/main" id="{D0C0DE9A-12F1-448C-9054-FCF8F3C312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02500" y="2236788"/>
              <a:ext cx="138113" cy="138113"/>
            </a:xfrm>
            <a:custGeom>
              <a:avLst/>
              <a:gdLst>
                <a:gd name="T0" fmla="*/ 25 w 31"/>
                <a:gd name="T1" fmla="*/ 0 h 31"/>
                <a:gd name="T2" fmla="*/ 6 w 31"/>
                <a:gd name="T3" fmla="*/ 0 h 31"/>
                <a:gd name="T4" fmla="*/ 0 w 31"/>
                <a:gd name="T5" fmla="*/ 6 h 31"/>
                <a:gd name="T6" fmla="*/ 0 w 31"/>
                <a:gd name="T7" fmla="*/ 25 h 31"/>
                <a:gd name="T8" fmla="*/ 6 w 31"/>
                <a:gd name="T9" fmla="*/ 31 h 31"/>
                <a:gd name="T10" fmla="*/ 25 w 31"/>
                <a:gd name="T11" fmla="*/ 31 h 31"/>
                <a:gd name="T12" fmla="*/ 31 w 31"/>
                <a:gd name="T13" fmla="*/ 25 h 31"/>
                <a:gd name="T14" fmla="*/ 31 w 31"/>
                <a:gd name="T15" fmla="*/ 6 h 31"/>
                <a:gd name="T16" fmla="*/ 25 w 31"/>
                <a:gd name="T17" fmla="*/ 0 h 31"/>
                <a:gd name="T18" fmla="*/ 30 w 31"/>
                <a:gd name="T19" fmla="*/ 25 h 31"/>
                <a:gd name="T20" fmla="*/ 25 w 31"/>
                <a:gd name="T21" fmla="*/ 29 h 31"/>
                <a:gd name="T22" fmla="*/ 6 w 31"/>
                <a:gd name="T23" fmla="*/ 29 h 31"/>
                <a:gd name="T24" fmla="*/ 1 w 31"/>
                <a:gd name="T25" fmla="*/ 25 h 31"/>
                <a:gd name="T26" fmla="*/ 1 w 31"/>
                <a:gd name="T27" fmla="*/ 6 h 31"/>
                <a:gd name="T28" fmla="*/ 6 w 31"/>
                <a:gd name="T29" fmla="*/ 1 h 31"/>
                <a:gd name="T30" fmla="*/ 25 w 31"/>
                <a:gd name="T31" fmla="*/ 1 h 31"/>
                <a:gd name="T32" fmla="*/ 30 w 31"/>
                <a:gd name="T33" fmla="*/ 6 h 31"/>
                <a:gd name="T34" fmla="*/ 30 w 31"/>
                <a:gd name="T35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1">
                  <a:moveTo>
                    <a:pt x="2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3" y="31"/>
                    <a:pt x="6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8" y="31"/>
                    <a:pt x="31" y="28"/>
                    <a:pt x="31" y="2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2"/>
                    <a:pt x="28" y="0"/>
                    <a:pt x="25" y="0"/>
                  </a:cubicBezTo>
                  <a:close/>
                  <a:moveTo>
                    <a:pt x="30" y="25"/>
                  </a:moveTo>
                  <a:cubicBezTo>
                    <a:pt x="30" y="27"/>
                    <a:pt x="27" y="29"/>
                    <a:pt x="2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3" y="29"/>
                    <a:pt x="1" y="27"/>
                    <a:pt x="1" y="2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3" y="1"/>
                    <a:pt x="6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7" y="1"/>
                    <a:pt x="30" y="3"/>
                    <a:pt x="30" y="6"/>
                  </a:cubicBezTo>
                  <a:lnTo>
                    <a:pt x="30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30">
              <a:extLst>
                <a:ext uri="{FF2B5EF4-FFF2-40B4-BE49-F238E27FC236}">
                  <a16:creationId xmlns:a16="http://schemas.microsoft.com/office/drawing/2014/main" id="{08C078D0-F00B-4AD7-94B0-A04D60CE02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1063" y="2325688"/>
              <a:ext cx="179388" cy="182563"/>
            </a:xfrm>
            <a:custGeom>
              <a:avLst/>
              <a:gdLst>
                <a:gd name="T0" fmla="*/ 33 w 40"/>
                <a:gd name="T1" fmla="*/ 0 h 41"/>
                <a:gd name="T2" fmla="*/ 8 w 40"/>
                <a:gd name="T3" fmla="*/ 0 h 41"/>
                <a:gd name="T4" fmla="*/ 0 w 40"/>
                <a:gd name="T5" fmla="*/ 8 h 41"/>
                <a:gd name="T6" fmla="*/ 0 w 40"/>
                <a:gd name="T7" fmla="*/ 33 h 41"/>
                <a:gd name="T8" fmla="*/ 8 w 40"/>
                <a:gd name="T9" fmla="*/ 41 h 41"/>
                <a:gd name="T10" fmla="*/ 33 w 40"/>
                <a:gd name="T11" fmla="*/ 41 h 41"/>
                <a:gd name="T12" fmla="*/ 40 w 40"/>
                <a:gd name="T13" fmla="*/ 33 h 41"/>
                <a:gd name="T14" fmla="*/ 40 w 40"/>
                <a:gd name="T15" fmla="*/ 8 h 41"/>
                <a:gd name="T16" fmla="*/ 33 w 40"/>
                <a:gd name="T17" fmla="*/ 0 h 41"/>
                <a:gd name="T18" fmla="*/ 39 w 40"/>
                <a:gd name="T19" fmla="*/ 33 h 41"/>
                <a:gd name="T20" fmla="*/ 33 w 40"/>
                <a:gd name="T21" fmla="*/ 39 h 41"/>
                <a:gd name="T22" fmla="*/ 8 w 40"/>
                <a:gd name="T23" fmla="*/ 39 h 41"/>
                <a:gd name="T24" fmla="*/ 2 w 40"/>
                <a:gd name="T25" fmla="*/ 33 h 41"/>
                <a:gd name="T26" fmla="*/ 2 w 40"/>
                <a:gd name="T27" fmla="*/ 8 h 41"/>
                <a:gd name="T28" fmla="*/ 8 w 40"/>
                <a:gd name="T29" fmla="*/ 2 h 41"/>
                <a:gd name="T30" fmla="*/ 33 w 40"/>
                <a:gd name="T31" fmla="*/ 2 h 41"/>
                <a:gd name="T32" fmla="*/ 39 w 40"/>
                <a:gd name="T33" fmla="*/ 8 h 41"/>
                <a:gd name="T34" fmla="*/ 39 w 40"/>
                <a:gd name="T35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1">
                  <a:moveTo>
                    <a:pt x="33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7"/>
                    <a:pt x="3" y="41"/>
                    <a:pt x="8" y="41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7" y="41"/>
                    <a:pt x="40" y="37"/>
                    <a:pt x="40" y="33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4"/>
                    <a:pt x="37" y="0"/>
                    <a:pt x="33" y="0"/>
                  </a:cubicBezTo>
                  <a:close/>
                  <a:moveTo>
                    <a:pt x="39" y="33"/>
                  </a:moveTo>
                  <a:cubicBezTo>
                    <a:pt x="39" y="36"/>
                    <a:pt x="36" y="39"/>
                    <a:pt x="33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2" y="36"/>
                    <a:pt x="2" y="33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4"/>
                    <a:pt x="4" y="2"/>
                    <a:pt x="8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6" y="2"/>
                    <a:pt x="39" y="4"/>
                    <a:pt x="39" y="8"/>
                  </a:cubicBezTo>
                  <a:lnTo>
                    <a:pt x="39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31">
              <a:extLst>
                <a:ext uri="{FF2B5EF4-FFF2-40B4-BE49-F238E27FC236}">
                  <a16:creationId xmlns:a16="http://schemas.microsoft.com/office/drawing/2014/main" id="{120CBF55-E3A0-458F-B049-787200D592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89775" y="2405063"/>
              <a:ext cx="234950" cy="230188"/>
            </a:xfrm>
            <a:custGeom>
              <a:avLst/>
              <a:gdLst>
                <a:gd name="T0" fmla="*/ 43 w 53"/>
                <a:gd name="T1" fmla="*/ 0 h 52"/>
                <a:gd name="T2" fmla="*/ 10 w 53"/>
                <a:gd name="T3" fmla="*/ 0 h 52"/>
                <a:gd name="T4" fmla="*/ 0 w 53"/>
                <a:gd name="T5" fmla="*/ 9 h 52"/>
                <a:gd name="T6" fmla="*/ 0 w 53"/>
                <a:gd name="T7" fmla="*/ 42 h 52"/>
                <a:gd name="T8" fmla="*/ 10 w 53"/>
                <a:gd name="T9" fmla="*/ 52 h 52"/>
                <a:gd name="T10" fmla="*/ 43 w 53"/>
                <a:gd name="T11" fmla="*/ 52 h 52"/>
                <a:gd name="T12" fmla="*/ 53 w 53"/>
                <a:gd name="T13" fmla="*/ 42 h 52"/>
                <a:gd name="T14" fmla="*/ 53 w 53"/>
                <a:gd name="T15" fmla="*/ 9 h 52"/>
                <a:gd name="T16" fmla="*/ 43 w 53"/>
                <a:gd name="T17" fmla="*/ 0 h 52"/>
                <a:gd name="T18" fmla="*/ 51 w 53"/>
                <a:gd name="T19" fmla="*/ 42 h 52"/>
                <a:gd name="T20" fmla="*/ 43 w 53"/>
                <a:gd name="T21" fmla="*/ 51 h 52"/>
                <a:gd name="T22" fmla="*/ 10 w 53"/>
                <a:gd name="T23" fmla="*/ 51 h 52"/>
                <a:gd name="T24" fmla="*/ 2 w 53"/>
                <a:gd name="T25" fmla="*/ 42 h 52"/>
                <a:gd name="T26" fmla="*/ 2 w 53"/>
                <a:gd name="T27" fmla="*/ 9 h 52"/>
                <a:gd name="T28" fmla="*/ 10 w 53"/>
                <a:gd name="T29" fmla="*/ 1 h 52"/>
                <a:gd name="T30" fmla="*/ 43 w 53"/>
                <a:gd name="T31" fmla="*/ 1 h 52"/>
                <a:gd name="T32" fmla="*/ 51 w 53"/>
                <a:gd name="T33" fmla="*/ 9 h 52"/>
                <a:gd name="T34" fmla="*/ 51 w 53"/>
                <a:gd name="T35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2">
                  <a:moveTo>
                    <a:pt x="43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8"/>
                    <a:pt x="5" y="52"/>
                    <a:pt x="10" y="52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8" y="52"/>
                    <a:pt x="53" y="48"/>
                    <a:pt x="53" y="42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4"/>
                    <a:pt x="48" y="0"/>
                    <a:pt x="43" y="0"/>
                  </a:cubicBezTo>
                  <a:close/>
                  <a:moveTo>
                    <a:pt x="51" y="42"/>
                  </a:moveTo>
                  <a:cubicBezTo>
                    <a:pt x="51" y="47"/>
                    <a:pt x="48" y="51"/>
                    <a:pt x="43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5" y="51"/>
                    <a:pt x="2" y="47"/>
                    <a:pt x="2" y="4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1"/>
                    <a:pt x="10" y="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8" y="1"/>
                    <a:pt x="51" y="5"/>
                    <a:pt x="51" y="9"/>
                  </a:cubicBezTo>
                  <a:lnTo>
                    <a:pt x="51" y="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32">
              <a:extLst>
                <a:ext uri="{FF2B5EF4-FFF2-40B4-BE49-F238E27FC236}">
                  <a16:creationId xmlns:a16="http://schemas.microsoft.com/office/drawing/2014/main" id="{AFAF3913-1DD5-43CB-AEF2-D53B8AD998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7063" y="2555875"/>
              <a:ext cx="160338" cy="160338"/>
            </a:xfrm>
            <a:custGeom>
              <a:avLst/>
              <a:gdLst>
                <a:gd name="T0" fmla="*/ 29 w 36"/>
                <a:gd name="T1" fmla="*/ 0 h 36"/>
                <a:gd name="T2" fmla="*/ 7 w 36"/>
                <a:gd name="T3" fmla="*/ 0 h 36"/>
                <a:gd name="T4" fmla="*/ 0 w 36"/>
                <a:gd name="T5" fmla="*/ 7 h 36"/>
                <a:gd name="T6" fmla="*/ 0 w 36"/>
                <a:gd name="T7" fmla="*/ 29 h 36"/>
                <a:gd name="T8" fmla="*/ 7 w 36"/>
                <a:gd name="T9" fmla="*/ 36 h 36"/>
                <a:gd name="T10" fmla="*/ 29 w 36"/>
                <a:gd name="T11" fmla="*/ 36 h 36"/>
                <a:gd name="T12" fmla="*/ 36 w 36"/>
                <a:gd name="T13" fmla="*/ 29 h 36"/>
                <a:gd name="T14" fmla="*/ 36 w 36"/>
                <a:gd name="T15" fmla="*/ 7 h 36"/>
                <a:gd name="T16" fmla="*/ 29 w 36"/>
                <a:gd name="T17" fmla="*/ 0 h 36"/>
                <a:gd name="T18" fmla="*/ 34 w 36"/>
                <a:gd name="T19" fmla="*/ 29 h 36"/>
                <a:gd name="T20" fmla="*/ 29 w 36"/>
                <a:gd name="T21" fmla="*/ 34 h 36"/>
                <a:gd name="T22" fmla="*/ 7 w 36"/>
                <a:gd name="T23" fmla="*/ 34 h 36"/>
                <a:gd name="T24" fmla="*/ 1 w 36"/>
                <a:gd name="T25" fmla="*/ 29 h 36"/>
                <a:gd name="T26" fmla="*/ 1 w 36"/>
                <a:gd name="T27" fmla="*/ 7 h 36"/>
                <a:gd name="T28" fmla="*/ 7 w 36"/>
                <a:gd name="T29" fmla="*/ 1 h 36"/>
                <a:gd name="T30" fmla="*/ 29 w 36"/>
                <a:gd name="T31" fmla="*/ 1 h 36"/>
                <a:gd name="T32" fmla="*/ 34 w 36"/>
                <a:gd name="T33" fmla="*/ 7 h 36"/>
                <a:gd name="T34" fmla="*/ 34 w 36"/>
                <a:gd name="T35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36">
                  <a:moveTo>
                    <a:pt x="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3"/>
                    <a:pt x="3" y="36"/>
                    <a:pt x="7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3" y="36"/>
                    <a:pt x="36" y="33"/>
                    <a:pt x="36" y="2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3"/>
                    <a:pt x="33" y="0"/>
                    <a:pt x="29" y="0"/>
                  </a:cubicBezTo>
                  <a:close/>
                  <a:moveTo>
                    <a:pt x="34" y="29"/>
                  </a:moveTo>
                  <a:cubicBezTo>
                    <a:pt x="34" y="32"/>
                    <a:pt x="32" y="34"/>
                    <a:pt x="29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4" y="34"/>
                    <a:pt x="1" y="32"/>
                    <a:pt x="1" y="2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2" y="1"/>
                    <a:pt x="34" y="4"/>
                    <a:pt x="34" y="7"/>
                  </a:cubicBezTo>
                  <a:lnTo>
                    <a:pt x="34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33">
              <a:extLst>
                <a:ext uri="{FF2B5EF4-FFF2-40B4-BE49-F238E27FC236}">
                  <a16:creationId xmlns:a16="http://schemas.microsoft.com/office/drawing/2014/main" id="{D11B45E4-F639-4F79-82D7-9E7AE6590D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61238" y="2701925"/>
              <a:ext cx="106363" cy="106363"/>
            </a:xfrm>
            <a:custGeom>
              <a:avLst/>
              <a:gdLst>
                <a:gd name="T0" fmla="*/ 19 w 24"/>
                <a:gd name="T1" fmla="*/ 0 h 24"/>
                <a:gd name="T2" fmla="*/ 5 w 24"/>
                <a:gd name="T3" fmla="*/ 0 h 24"/>
                <a:gd name="T4" fmla="*/ 0 w 24"/>
                <a:gd name="T5" fmla="*/ 4 h 24"/>
                <a:gd name="T6" fmla="*/ 0 w 24"/>
                <a:gd name="T7" fmla="*/ 19 h 24"/>
                <a:gd name="T8" fmla="*/ 5 w 24"/>
                <a:gd name="T9" fmla="*/ 24 h 24"/>
                <a:gd name="T10" fmla="*/ 19 w 24"/>
                <a:gd name="T11" fmla="*/ 24 h 24"/>
                <a:gd name="T12" fmla="*/ 24 w 24"/>
                <a:gd name="T13" fmla="*/ 19 h 24"/>
                <a:gd name="T14" fmla="*/ 24 w 24"/>
                <a:gd name="T15" fmla="*/ 4 h 24"/>
                <a:gd name="T16" fmla="*/ 19 w 24"/>
                <a:gd name="T17" fmla="*/ 0 h 24"/>
                <a:gd name="T18" fmla="*/ 23 w 24"/>
                <a:gd name="T19" fmla="*/ 19 h 24"/>
                <a:gd name="T20" fmla="*/ 19 w 24"/>
                <a:gd name="T21" fmla="*/ 22 h 24"/>
                <a:gd name="T22" fmla="*/ 5 w 24"/>
                <a:gd name="T23" fmla="*/ 22 h 24"/>
                <a:gd name="T24" fmla="*/ 1 w 24"/>
                <a:gd name="T25" fmla="*/ 19 h 24"/>
                <a:gd name="T26" fmla="*/ 1 w 24"/>
                <a:gd name="T27" fmla="*/ 4 h 24"/>
                <a:gd name="T28" fmla="*/ 5 w 24"/>
                <a:gd name="T29" fmla="*/ 1 h 24"/>
                <a:gd name="T30" fmla="*/ 19 w 24"/>
                <a:gd name="T31" fmla="*/ 1 h 24"/>
                <a:gd name="T32" fmla="*/ 23 w 24"/>
                <a:gd name="T33" fmla="*/ 4 h 24"/>
                <a:gd name="T34" fmla="*/ 23 w 24"/>
                <a:gd name="T35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24">
                  <a:moveTo>
                    <a:pt x="19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2" y="24"/>
                    <a:pt x="5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2" y="24"/>
                    <a:pt x="24" y="22"/>
                    <a:pt x="24" y="19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2"/>
                    <a:pt x="22" y="0"/>
                    <a:pt x="19" y="0"/>
                  </a:cubicBezTo>
                  <a:close/>
                  <a:moveTo>
                    <a:pt x="23" y="19"/>
                  </a:moveTo>
                  <a:cubicBezTo>
                    <a:pt x="23" y="21"/>
                    <a:pt x="21" y="22"/>
                    <a:pt x="19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" y="22"/>
                    <a:pt x="1" y="21"/>
                    <a:pt x="1" y="19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3" y="1"/>
                    <a:pt x="5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1" y="1"/>
                    <a:pt x="23" y="3"/>
                    <a:pt x="23" y="4"/>
                  </a:cubicBezTo>
                  <a:lnTo>
                    <a:pt x="23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34">
              <a:extLst>
                <a:ext uri="{FF2B5EF4-FFF2-40B4-BE49-F238E27FC236}">
                  <a16:creationId xmlns:a16="http://schemas.microsoft.com/office/drawing/2014/main" id="{6FD616DD-A16F-4174-B4E7-89E4D4EC79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4563" y="2525713"/>
              <a:ext cx="79375" cy="74613"/>
            </a:xfrm>
            <a:custGeom>
              <a:avLst/>
              <a:gdLst>
                <a:gd name="T0" fmla="*/ 14 w 18"/>
                <a:gd name="T1" fmla="*/ 0 h 17"/>
                <a:gd name="T2" fmla="*/ 4 w 18"/>
                <a:gd name="T3" fmla="*/ 0 h 17"/>
                <a:gd name="T4" fmla="*/ 0 w 18"/>
                <a:gd name="T5" fmla="*/ 4 h 17"/>
                <a:gd name="T6" fmla="*/ 0 w 18"/>
                <a:gd name="T7" fmla="*/ 14 h 17"/>
                <a:gd name="T8" fmla="*/ 4 w 18"/>
                <a:gd name="T9" fmla="*/ 17 h 17"/>
                <a:gd name="T10" fmla="*/ 14 w 18"/>
                <a:gd name="T11" fmla="*/ 17 h 17"/>
                <a:gd name="T12" fmla="*/ 18 w 18"/>
                <a:gd name="T13" fmla="*/ 14 h 17"/>
                <a:gd name="T14" fmla="*/ 18 w 18"/>
                <a:gd name="T15" fmla="*/ 4 h 17"/>
                <a:gd name="T16" fmla="*/ 14 w 18"/>
                <a:gd name="T17" fmla="*/ 0 h 17"/>
                <a:gd name="T18" fmla="*/ 16 w 18"/>
                <a:gd name="T19" fmla="*/ 14 h 17"/>
                <a:gd name="T20" fmla="*/ 14 w 18"/>
                <a:gd name="T21" fmla="*/ 16 h 17"/>
                <a:gd name="T22" fmla="*/ 4 w 18"/>
                <a:gd name="T23" fmla="*/ 16 h 17"/>
                <a:gd name="T24" fmla="*/ 2 w 18"/>
                <a:gd name="T25" fmla="*/ 14 h 17"/>
                <a:gd name="T26" fmla="*/ 2 w 18"/>
                <a:gd name="T27" fmla="*/ 4 h 17"/>
                <a:gd name="T28" fmla="*/ 4 w 18"/>
                <a:gd name="T29" fmla="*/ 1 h 17"/>
                <a:gd name="T30" fmla="*/ 14 w 18"/>
                <a:gd name="T31" fmla="*/ 1 h 17"/>
                <a:gd name="T32" fmla="*/ 16 w 18"/>
                <a:gd name="T33" fmla="*/ 4 h 17"/>
                <a:gd name="T34" fmla="*/ 16 w 18"/>
                <a:gd name="T35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7">
                  <a:moveTo>
                    <a:pt x="1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7"/>
                    <a:pt x="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6"/>
                    <a:pt x="18" y="1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2"/>
                    <a:pt x="16" y="0"/>
                    <a:pt x="14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6"/>
                    <a:pt x="1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6"/>
                    <a:pt x="2" y="15"/>
                    <a:pt x="2" y="1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6" y="2"/>
                    <a:pt x="16" y="4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Oval 35">
              <a:extLst>
                <a:ext uri="{FF2B5EF4-FFF2-40B4-BE49-F238E27FC236}">
                  <a16:creationId xmlns:a16="http://schemas.microsoft.com/office/drawing/2014/main" id="{771E091E-19AF-40F9-A846-7FA7405FD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2413" y="2662238"/>
              <a:ext cx="58738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36">
              <a:extLst>
                <a:ext uri="{FF2B5EF4-FFF2-40B4-BE49-F238E27FC236}">
                  <a16:creationId xmlns:a16="http://schemas.microsoft.com/office/drawing/2014/main" id="{556769EE-C083-482C-A3FE-9CB99B3AC3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4475" y="2657475"/>
              <a:ext cx="71438" cy="71438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2 h 16"/>
                <a:gd name="T12" fmla="*/ 4 w 16"/>
                <a:gd name="T13" fmla="*/ 8 h 16"/>
                <a:gd name="T14" fmla="*/ 8 w 16"/>
                <a:gd name="T15" fmla="*/ 3 h 16"/>
                <a:gd name="T16" fmla="*/ 13 w 16"/>
                <a:gd name="T17" fmla="*/ 8 h 16"/>
                <a:gd name="T18" fmla="*/ 8 w 16"/>
                <a:gd name="T1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4" y="0"/>
                    <a:pt x="0" y="3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3" y="16"/>
                    <a:pt x="16" y="12"/>
                    <a:pt x="16" y="8"/>
                  </a:cubicBezTo>
                  <a:cubicBezTo>
                    <a:pt x="16" y="3"/>
                    <a:pt x="13" y="0"/>
                    <a:pt x="8" y="0"/>
                  </a:cubicBezTo>
                  <a:close/>
                  <a:moveTo>
                    <a:pt x="8" y="12"/>
                  </a:moveTo>
                  <a:cubicBezTo>
                    <a:pt x="6" y="12"/>
                    <a:pt x="4" y="10"/>
                    <a:pt x="4" y="8"/>
                  </a:cubicBezTo>
                  <a:cubicBezTo>
                    <a:pt x="4" y="5"/>
                    <a:pt x="6" y="3"/>
                    <a:pt x="8" y="3"/>
                  </a:cubicBezTo>
                  <a:cubicBezTo>
                    <a:pt x="11" y="3"/>
                    <a:pt x="13" y="5"/>
                    <a:pt x="13" y="8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Oval 37">
              <a:extLst>
                <a:ext uri="{FF2B5EF4-FFF2-40B4-BE49-F238E27FC236}">
                  <a16:creationId xmlns:a16="http://schemas.microsoft.com/office/drawing/2014/main" id="{40D84D21-4F1B-4774-BFAA-2CFEBBE7A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3800" y="2795588"/>
              <a:ext cx="84138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38">
              <a:extLst>
                <a:ext uri="{FF2B5EF4-FFF2-40B4-BE49-F238E27FC236}">
                  <a16:creationId xmlns:a16="http://schemas.microsoft.com/office/drawing/2014/main" id="{53773C10-A128-4C1F-A663-80A1B7D867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39038" y="2790825"/>
              <a:ext cx="93663" cy="93663"/>
            </a:xfrm>
            <a:custGeom>
              <a:avLst/>
              <a:gdLst>
                <a:gd name="T0" fmla="*/ 11 w 21"/>
                <a:gd name="T1" fmla="*/ 0 h 21"/>
                <a:gd name="T2" fmla="*/ 0 w 21"/>
                <a:gd name="T3" fmla="*/ 11 h 21"/>
                <a:gd name="T4" fmla="*/ 11 w 21"/>
                <a:gd name="T5" fmla="*/ 21 h 21"/>
                <a:gd name="T6" fmla="*/ 21 w 21"/>
                <a:gd name="T7" fmla="*/ 11 h 21"/>
                <a:gd name="T8" fmla="*/ 11 w 21"/>
                <a:gd name="T9" fmla="*/ 0 h 21"/>
                <a:gd name="T10" fmla="*/ 11 w 21"/>
                <a:gd name="T11" fmla="*/ 18 h 21"/>
                <a:gd name="T12" fmla="*/ 3 w 21"/>
                <a:gd name="T13" fmla="*/ 11 h 21"/>
                <a:gd name="T14" fmla="*/ 11 w 21"/>
                <a:gd name="T15" fmla="*/ 3 h 21"/>
                <a:gd name="T16" fmla="*/ 19 w 21"/>
                <a:gd name="T17" fmla="*/ 11 h 21"/>
                <a:gd name="T18" fmla="*/ 11 w 21"/>
                <a:gd name="T1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1"/>
                    <a:pt x="11" y="21"/>
                  </a:cubicBezTo>
                  <a:cubicBezTo>
                    <a:pt x="17" y="21"/>
                    <a:pt x="21" y="17"/>
                    <a:pt x="21" y="11"/>
                  </a:cubicBezTo>
                  <a:cubicBezTo>
                    <a:pt x="21" y="5"/>
                    <a:pt x="17" y="0"/>
                    <a:pt x="11" y="0"/>
                  </a:cubicBezTo>
                  <a:close/>
                  <a:moveTo>
                    <a:pt x="11" y="18"/>
                  </a:moveTo>
                  <a:cubicBezTo>
                    <a:pt x="6" y="18"/>
                    <a:pt x="3" y="15"/>
                    <a:pt x="3" y="11"/>
                  </a:cubicBezTo>
                  <a:cubicBezTo>
                    <a:pt x="3" y="6"/>
                    <a:pt x="6" y="3"/>
                    <a:pt x="11" y="3"/>
                  </a:cubicBezTo>
                  <a:cubicBezTo>
                    <a:pt x="15" y="3"/>
                    <a:pt x="19" y="6"/>
                    <a:pt x="19" y="11"/>
                  </a:cubicBezTo>
                  <a:cubicBezTo>
                    <a:pt x="19" y="15"/>
                    <a:pt x="15" y="18"/>
                    <a:pt x="1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39">
              <a:extLst>
                <a:ext uri="{FF2B5EF4-FFF2-40B4-BE49-F238E27FC236}">
                  <a16:creationId xmlns:a16="http://schemas.microsoft.com/office/drawing/2014/main" id="{C7065F99-35E0-4A57-9856-DC5CC2A9E3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6338" y="2232025"/>
              <a:ext cx="200025" cy="200025"/>
            </a:xfrm>
            <a:custGeom>
              <a:avLst/>
              <a:gdLst>
                <a:gd name="T0" fmla="*/ 37 w 45"/>
                <a:gd name="T1" fmla="*/ 0 h 45"/>
                <a:gd name="T2" fmla="*/ 9 w 45"/>
                <a:gd name="T3" fmla="*/ 0 h 45"/>
                <a:gd name="T4" fmla="*/ 0 w 45"/>
                <a:gd name="T5" fmla="*/ 9 h 45"/>
                <a:gd name="T6" fmla="*/ 0 w 45"/>
                <a:gd name="T7" fmla="*/ 36 h 45"/>
                <a:gd name="T8" fmla="*/ 9 w 45"/>
                <a:gd name="T9" fmla="*/ 45 h 45"/>
                <a:gd name="T10" fmla="*/ 37 w 45"/>
                <a:gd name="T11" fmla="*/ 45 h 45"/>
                <a:gd name="T12" fmla="*/ 45 w 45"/>
                <a:gd name="T13" fmla="*/ 36 h 45"/>
                <a:gd name="T14" fmla="*/ 45 w 45"/>
                <a:gd name="T15" fmla="*/ 9 h 45"/>
                <a:gd name="T16" fmla="*/ 37 w 45"/>
                <a:gd name="T17" fmla="*/ 0 h 45"/>
                <a:gd name="T18" fmla="*/ 44 w 45"/>
                <a:gd name="T19" fmla="*/ 36 h 45"/>
                <a:gd name="T20" fmla="*/ 37 w 45"/>
                <a:gd name="T21" fmla="*/ 44 h 45"/>
                <a:gd name="T22" fmla="*/ 9 w 45"/>
                <a:gd name="T23" fmla="*/ 44 h 45"/>
                <a:gd name="T24" fmla="*/ 2 w 45"/>
                <a:gd name="T25" fmla="*/ 36 h 45"/>
                <a:gd name="T26" fmla="*/ 2 w 45"/>
                <a:gd name="T27" fmla="*/ 9 h 45"/>
                <a:gd name="T28" fmla="*/ 9 w 45"/>
                <a:gd name="T29" fmla="*/ 2 h 45"/>
                <a:gd name="T30" fmla="*/ 37 w 45"/>
                <a:gd name="T31" fmla="*/ 2 h 45"/>
                <a:gd name="T32" fmla="*/ 44 w 45"/>
                <a:gd name="T33" fmla="*/ 9 h 45"/>
                <a:gd name="T34" fmla="*/ 44 w 45"/>
                <a:gd name="T35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5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1"/>
                    <a:pt x="4" y="45"/>
                    <a:pt x="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1" y="45"/>
                    <a:pt x="45" y="41"/>
                    <a:pt x="45" y="36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7" y="0"/>
                  </a:cubicBezTo>
                  <a:close/>
                  <a:moveTo>
                    <a:pt x="44" y="36"/>
                  </a:moveTo>
                  <a:cubicBezTo>
                    <a:pt x="44" y="40"/>
                    <a:pt x="41" y="44"/>
                    <a:pt x="37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0"/>
                    <a:pt x="2" y="36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1" y="2"/>
                    <a:pt x="44" y="5"/>
                    <a:pt x="44" y="9"/>
                  </a:cubicBezTo>
                  <a:lnTo>
                    <a:pt x="44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40">
              <a:extLst>
                <a:ext uri="{FF2B5EF4-FFF2-40B4-BE49-F238E27FC236}">
                  <a16:creationId xmlns:a16="http://schemas.microsoft.com/office/drawing/2014/main" id="{60D830AC-E28D-4BA8-939C-D84321AEEE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8113" y="2286000"/>
              <a:ext cx="284163" cy="284163"/>
            </a:xfrm>
            <a:custGeom>
              <a:avLst/>
              <a:gdLst>
                <a:gd name="T0" fmla="*/ 52 w 64"/>
                <a:gd name="T1" fmla="*/ 0 h 64"/>
                <a:gd name="T2" fmla="*/ 12 w 64"/>
                <a:gd name="T3" fmla="*/ 0 h 64"/>
                <a:gd name="T4" fmla="*/ 0 w 64"/>
                <a:gd name="T5" fmla="*/ 12 h 64"/>
                <a:gd name="T6" fmla="*/ 0 w 64"/>
                <a:gd name="T7" fmla="*/ 53 h 64"/>
                <a:gd name="T8" fmla="*/ 12 w 64"/>
                <a:gd name="T9" fmla="*/ 64 h 64"/>
                <a:gd name="T10" fmla="*/ 52 w 64"/>
                <a:gd name="T11" fmla="*/ 64 h 64"/>
                <a:gd name="T12" fmla="*/ 64 w 64"/>
                <a:gd name="T13" fmla="*/ 53 h 64"/>
                <a:gd name="T14" fmla="*/ 64 w 64"/>
                <a:gd name="T15" fmla="*/ 12 h 64"/>
                <a:gd name="T16" fmla="*/ 52 w 64"/>
                <a:gd name="T17" fmla="*/ 0 h 64"/>
                <a:gd name="T18" fmla="*/ 62 w 64"/>
                <a:gd name="T19" fmla="*/ 53 h 64"/>
                <a:gd name="T20" fmla="*/ 52 w 64"/>
                <a:gd name="T21" fmla="*/ 63 h 64"/>
                <a:gd name="T22" fmla="*/ 12 w 64"/>
                <a:gd name="T23" fmla="*/ 63 h 64"/>
                <a:gd name="T24" fmla="*/ 1 w 64"/>
                <a:gd name="T25" fmla="*/ 53 h 64"/>
                <a:gd name="T26" fmla="*/ 1 w 64"/>
                <a:gd name="T27" fmla="*/ 12 h 64"/>
                <a:gd name="T28" fmla="*/ 12 w 64"/>
                <a:gd name="T29" fmla="*/ 2 h 64"/>
                <a:gd name="T30" fmla="*/ 52 w 64"/>
                <a:gd name="T31" fmla="*/ 2 h 64"/>
                <a:gd name="T32" fmla="*/ 62 w 64"/>
                <a:gd name="T33" fmla="*/ 12 h 64"/>
                <a:gd name="T34" fmla="*/ 62 w 64"/>
                <a:gd name="T35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" h="64">
                  <a:moveTo>
                    <a:pt x="5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9"/>
                    <a:pt x="5" y="64"/>
                    <a:pt x="12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8" y="64"/>
                    <a:pt x="64" y="59"/>
                    <a:pt x="64" y="53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6"/>
                    <a:pt x="58" y="0"/>
                    <a:pt x="52" y="0"/>
                  </a:cubicBezTo>
                  <a:close/>
                  <a:moveTo>
                    <a:pt x="62" y="53"/>
                  </a:moveTo>
                  <a:cubicBezTo>
                    <a:pt x="62" y="58"/>
                    <a:pt x="57" y="63"/>
                    <a:pt x="52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6" y="63"/>
                    <a:pt x="1" y="58"/>
                    <a:pt x="1" y="5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6" y="2"/>
                    <a:pt x="1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7" y="2"/>
                    <a:pt x="62" y="7"/>
                    <a:pt x="62" y="12"/>
                  </a:cubicBezTo>
                  <a:lnTo>
                    <a:pt x="62" y="5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41">
              <a:extLst>
                <a:ext uri="{FF2B5EF4-FFF2-40B4-BE49-F238E27FC236}">
                  <a16:creationId xmlns:a16="http://schemas.microsoft.com/office/drawing/2014/main" id="{70E3A2C3-F808-4747-93E1-0249EB75A2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59375" y="2481263"/>
              <a:ext cx="209550" cy="207963"/>
            </a:xfrm>
            <a:custGeom>
              <a:avLst/>
              <a:gdLst>
                <a:gd name="T0" fmla="*/ 38 w 47"/>
                <a:gd name="T1" fmla="*/ 0 h 47"/>
                <a:gd name="T2" fmla="*/ 9 w 47"/>
                <a:gd name="T3" fmla="*/ 0 h 47"/>
                <a:gd name="T4" fmla="*/ 0 w 47"/>
                <a:gd name="T5" fmla="*/ 9 h 47"/>
                <a:gd name="T6" fmla="*/ 0 w 47"/>
                <a:gd name="T7" fmla="*/ 38 h 47"/>
                <a:gd name="T8" fmla="*/ 9 w 47"/>
                <a:gd name="T9" fmla="*/ 47 h 47"/>
                <a:gd name="T10" fmla="*/ 38 w 47"/>
                <a:gd name="T11" fmla="*/ 47 h 47"/>
                <a:gd name="T12" fmla="*/ 47 w 47"/>
                <a:gd name="T13" fmla="*/ 38 h 47"/>
                <a:gd name="T14" fmla="*/ 47 w 47"/>
                <a:gd name="T15" fmla="*/ 9 h 47"/>
                <a:gd name="T16" fmla="*/ 38 w 47"/>
                <a:gd name="T17" fmla="*/ 0 h 47"/>
                <a:gd name="T18" fmla="*/ 46 w 47"/>
                <a:gd name="T19" fmla="*/ 38 h 47"/>
                <a:gd name="T20" fmla="*/ 38 w 47"/>
                <a:gd name="T21" fmla="*/ 46 h 47"/>
                <a:gd name="T22" fmla="*/ 9 w 47"/>
                <a:gd name="T23" fmla="*/ 46 h 47"/>
                <a:gd name="T24" fmla="*/ 1 w 47"/>
                <a:gd name="T25" fmla="*/ 38 h 47"/>
                <a:gd name="T26" fmla="*/ 1 w 47"/>
                <a:gd name="T27" fmla="*/ 9 h 47"/>
                <a:gd name="T28" fmla="*/ 9 w 47"/>
                <a:gd name="T29" fmla="*/ 1 h 47"/>
                <a:gd name="T30" fmla="*/ 38 w 47"/>
                <a:gd name="T31" fmla="*/ 1 h 47"/>
                <a:gd name="T32" fmla="*/ 46 w 47"/>
                <a:gd name="T33" fmla="*/ 9 h 47"/>
                <a:gd name="T34" fmla="*/ 46 w 47"/>
                <a:gd name="T35" fmla="*/ 3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47">
                  <a:moveTo>
                    <a:pt x="3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3"/>
                    <a:pt x="4" y="47"/>
                    <a:pt x="9" y="47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43" y="47"/>
                    <a:pt x="47" y="43"/>
                    <a:pt x="47" y="38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4"/>
                    <a:pt x="43" y="0"/>
                    <a:pt x="38" y="0"/>
                  </a:cubicBezTo>
                  <a:close/>
                  <a:moveTo>
                    <a:pt x="46" y="38"/>
                  </a:moveTo>
                  <a:cubicBezTo>
                    <a:pt x="46" y="43"/>
                    <a:pt x="42" y="46"/>
                    <a:pt x="38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1" y="43"/>
                    <a:pt x="1" y="3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4" y="1"/>
                    <a:pt x="9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42" y="1"/>
                    <a:pt x="46" y="5"/>
                    <a:pt x="46" y="9"/>
                  </a:cubicBezTo>
                  <a:lnTo>
                    <a:pt x="46" y="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42">
              <a:extLst>
                <a:ext uri="{FF2B5EF4-FFF2-40B4-BE49-F238E27FC236}">
                  <a16:creationId xmlns:a16="http://schemas.microsoft.com/office/drawing/2014/main" id="{D9F57DEB-BEDD-4EE5-A27D-DD0068EE99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29213" y="2382838"/>
              <a:ext cx="146050" cy="146050"/>
            </a:xfrm>
            <a:custGeom>
              <a:avLst/>
              <a:gdLst>
                <a:gd name="T0" fmla="*/ 26 w 33"/>
                <a:gd name="T1" fmla="*/ 0 h 33"/>
                <a:gd name="T2" fmla="*/ 7 w 33"/>
                <a:gd name="T3" fmla="*/ 0 h 33"/>
                <a:gd name="T4" fmla="*/ 0 w 33"/>
                <a:gd name="T5" fmla="*/ 7 h 33"/>
                <a:gd name="T6" fmla="*/ 0 w 33"/>
                <a:gd name="T7" fmla="*/ 27 h 33"/>
                <a:gd name="T8" fmla="*/ 7 w 33"/>
                <a:gd name="T9" fmla="*/ 33 h 33"/>
                <a:gd name="T10" fmla="*/ 26 w 33"/>
                <a:gd name="T11" fmla="*/ 33 h 33"/>
                <a:gd name="T12" fmla="*/ 33 w 33"/>
                <a:gd name="T13" fmla="*/ 27 h 33"/>
                <a:gd name="T14" fmla="*/ 33 w 33"/>
                <a:gd name="T15" fmla="*/ 7 h 33"/>
                <a:gd name="T16" fmla="*/ 26 w 33"/>
                <a:gd name="T17" fmla="*/ 0 h 33"/>
                <a:gd name="T18" fmla="*/ 31 w 33"/>
                <a:gd name="T19" fmla="*/ 27 h 33"/>
                <a:gd name="T20" fmla="*/ 26 w 33"/>
                <a:gd name="T21" fmla="*/ 31 h 33"/>
                <a:gd name="T22" fmla="*/ 7 w 33"/>
                <a:gd name="T23" fmla="*/ 31 h 33"/>
                <a:gd name="T24" fmla="*/ 2 w 33"/>
                <a:gd name="T25" fmla="*/ 27 h 33"/>
                <a:gd name="T26" fmla="*/ 2 w 33"/>
                <a:gd name="T27" fmla="*/ 7 h 33"/>
                <a:gd name="T28" fmla="*/ 7 w 33"/>
                <a:gd name="T29" fmla="*/ 3 h 33"/>
                <a:gd name="T30" fmla="*/ 26 w 33"/>
                <a:gd name="T31" fmla="*/ 3 h 33"/>
                <a:gd name="T32" fmla="*/ 31 w 33"/>
                <a:gd name="T33" fmla="*/ 7 h 33"/>
                <a:gd name="T34" fmla="*/ 31 w 33"/>
                <a:gd name="T3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3" y="33"/>
                    <a:pt x="7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7"/>
                  </a:moveTo>
                  <a:cubicBezTo>
                    <a:pt x="31" y="29"/>
                    <a:pt x="29" y="31"/>
                    <a:pt x="26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4" y="31"/>
                    <a:pt x="2" y="29"/>
                    <a:pt x="2" y="2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5"/>
                    <a:pt x="4" y="3"/>
                    <a:pt x="7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9" y="3"/>
                    <a:pt x="31" y="5"/>
                    <a:pt x="31" y="7"/>
                  </a:cubicBezTo>
                  <a:lnTo>
                    <a:pt x="31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43">
              <a:extLst>
                <a:ext uri="{FF2B5EF4-FFF2-40B4-BE49-F238E27FC236}">
                  <a16:creationId xmlns:a16="http://schemas.microsoft.com/office/drawing/2014/main" id="{8A63633D-69AB-4536-AA50-8BBB916626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1775" y="2422525"/>
              <a:ext cx="88900" cy="88900"/>
            </a:xfrm>
            <a:custGeom>
              <a:avLst/>
              <a:gdLst>
                <a:gd name="T0" fmla="*/ 16 w 20"/>
                <a:gd name="T1" fmla="*/ 0 h 20"/>
                <a:gd name="T2" fmla="*/ 4 w 20"/>
                <a:gd name="T3" fmla="*/ 0 h 20"/>
                <a:gd name="T4" fmla="*/ 0 w 20"/>
                <a:gd name="T5" fmla="*/ 5 h 20"/>
                <a:gd name="T6" fmla="*/ 0 w 20"/>
                <a:gd name="T7" fmla="*/ 16 h 20"/>
                <a:gd name="T8" fmla="*/ 4 w 20"/>
                <a:gd name="T9" fmla="*/ 20 h 20"/>
                <a:gd name="T10" fmla="*/ 16 w 20"/>
                <a:gd name="T11" fmla="*/ 20 h 20"/>
                <a:gd name="T12" fmla="*/ 20 w 20"/>
                <a:gd name="T13" fmla="*/ 16 h 20"/>
                <a:gd name="T14" fmla="*/ 20 w 20"/>
                <a:gd name="T15" fmla="*/ 5 h 20"/>
                <a:gd name="T16" fmla="*/ 16 w 20"/>
                <a:gd name="T17" fmla="*/ 0 h 20"/>
                <a:gd name="T18" fmla="*/ 18 w 20"/>
                <a:gd name="T19" fmla="*/ 16 h 20"/>
                <a:gd name="T20" fmla="*/ 16 w 20"/>
                <a:gd name="T21" fmla="*/ 19 h 20"/>
                <a:gd name="T22" fmla="*/ 4 w 20"/>
                <a:gd name="T23" fmla="*/ 19 h 20"/>
                <a:gd name="T24" fmla="*/ 1 w 20"/>
                <a:gd name="T25" fmla="*/ 16 h 20"/>
                <a:gd name="T26" fmla="*/ 1 w 20"/>
                <a:gd name="T27" fmla="*/ 5 h 20"/>
                <a:gd name="T28" fmla="*/ 4 w 20"/>
                <a:gd name="T29" fmla="*/ 2 h 20"/>
                <a:gd name="T30" fmla="*/ 16 w 20"/>
                <a:gd name="T31" fmla="*/ 2 h 20"/>
                <a:gd name="T32" fmla="*/ 18 w 20"/>
                <a:gd name="T33" fmla="*/ 5 h 20"/>
                <a:gd name="T34" fmla="*/ 18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2" y="20"/>
                    <a:pt x="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8" y="20"/>
                    <a:pt x="20" y="19"/>
                    <a:pt x="20" y="1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  <a:moveTo>
                    <a:pt x="18" y="16"/>
                  </a:moveTo>
                  <a:cubicBezTo>
                    <a:pt x="18" y="18"/>
                    <a:pt x="17" y="19"/>
                    <a:pt x="16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9"/>
                    <a:pt x="1" y="18"/>
                    <a:pt x="1" y="1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2"/>
                    <a:pt x="4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5"/>
                  </a:cubicBezTo>
                  <a:lnTo>
                    <a:pt x="18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44">
              <a:extLst>
                <a:ext uri="{FF2B5EF4-FFF2-40B4-BE49-F238E27FC236}">
                  <a16:creationId xmlns:a16="http://schemas.microsoft.com/office/drawing/2014/main" id="{64450C58-50C0-4686-9BEA-515A7A3A85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8250" y="2609850"/>
              <a:ext cx="169863" cy="168275"/>
            </a:xfrm>
            <a:custGeom>
              <a:avLst/>
              <a:gdLst>
                <a:gd name="T0" fmla="*/ 31 w 38"/>
                <a:gd name="T1" fmla="*/ 0 h 38"/>
                <a:gd name="T2" fmla="*/ 7 w 38"/>
                <a:gd name="T3" fmla="*/ 0 h 38"/>
                <a:gd name="T4" fmla="*/ 0 w 38"/>
                <a:gd name="T5" fmla="*/ 8 h 38"/>
                <a:gd name="T6" fmla="*/ 0 w 38"/>
                <a:gd name="T7" fmla="*/ 31 h 38"/>
                <a:gd name="T8" fmla="*/ 7 w 38"/>
                <a:gd name="T9" fmla="*/ 38 h 38"/>
                <a:gd name="T10" fmla="*/ 31 w 38"/>
                <a:gd name="T11" fmla="*/ 38 h 38"/>
                <a:gd name="T12" fmla="*/ 38 w 38"/>
                <a:gd name="T13" fmla="*/ 31 h 38"/>
                <a:gd name="T14" fmla="*/ 38 w 38"/>
                <a:gd name="T15" fmla="*/ 8 h 38"/>
                <a:gd name="T16" fmla="*/ 31 w 38"/>
                <a:gd name="T17" fmla="*/ 0 h 38"/>
                <a:gd name="T18" fmla="*/ 36 w 38"/>
                <a:gd name="T19" fmla="*/ 31 h 38"/>
                <a:gd name="T20" fmla="*/ 31 w 38"/>
                <a:gd name="T21" fmla="*/ 37 h 38"/>
                <a:gd name="T22" fmla="*/ 7 w 38"/>
                <a:gd name="T23" fmla="*/ 37 h 38"/>
                <a:gd name="T24" fmla="*/ 1 w 38"/>
                <a:gd name="T25" fmla="*/ 31 h 38"/>
                <a:gd name="T26" fmla="*/ 1 w 38"/>
                <a:gd name="T27" fmla="*/ 8 h 38"/>
                <a:gd name="T28" fmla="*/ 7 w 38"/>
                <a:gd name="T29" fmla="*/ 2 h 38"/>
                <a:gd name="T30" fmla="*/ 31 w 38"/>
                <a:gd name="T31" fmla="*/ 2 h 38"/>
                <a:gd name="T32" fmla="*/ 36 w 38"/>
                <a:gd name="T33" fmla="*/ 8 h 38"/>
                <a:gd name="T34" fmla="*/ 36 w 38"/>
                <a:gd name="T35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8">
                  <a:moveTo>
                    <a:pt x="31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5"/>
                    <a:pt x="3" y="38"/>
                    <a:pt x="7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5" y="38"/>
                    <a:pt x="38" y="35"/>
                    <a:pt x="38" y="31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4"/>
                    <a:pt x="35" y="0"/>
                    <a:pt x="31" y="0"/>
                  </a:cubicBezTo>
                  <a:close/>
                  <a:moveTo>
                    <a:pt x="36" y="31"/>
                  </a:moveTo>
                  <a:cubicBezTo>
                    <a:pt x="36" y="34"/>
                    <a:pt x="34" y="37"/>
                    <a:pt x="31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4" y="37"/>
                    <a:pt x="1" y="34"/>
                    <a:pt x="1" y="31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5"/>
                    <a:pt x="4" y="2"/>
                    <a:pt x="7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4" y="2"/>
                    <a:pt x="36" y="5"/>
                    <a:pt x="36" y="8"/>
                  </a:cubicBezTo>
                  <a:lnTo>
                    <a:pt x="36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45">
              <a:extLst>
                <a:ext uri="{FF2B5EF4-FFF2-40B4-BE49-F238E27FC236}">
                  <a16:creationId xmlns:a16="http://schemas.microsoft.com/office/drawing/2014/main" id="{D64AF61B-4F35-4635-807E-441FDC3473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3189288"/>
              <a:ext cx="268288" cy="266700"/>
            </a:xfrm>
            <a:custGeom>
              <a:avLst/>
              <a:gdLst>
                <a:gd name="T0" fmla="*/ 49 w 60"/>
                <a:gd name="T1" fmla="*/ 0 h 60"/>
                <a:gd name="T2" fmla="*/ 12 w 60"/>
                <a:gd name="T3" fmla="*/ 0 h 60"/>
                <a:gd name="T4" fmla="*/ 0 w 60"/>
                <a:gd name="T5" fmla="*/ 11 h 60"/>
                <a:gd name="T6" fmla="*/ 0 w 60"/>
                <a:gd name="T7" fmla="*/ 48 h 60"/>
                <a:gd name="T8" fmla="*/ 12 w 60"/>
                <a:gd name="T9" fmla="*/ 60 h 60"/>
                <a:gd name="T10" fmla="*/ 49 w 60"/>
                <a:gd name="T11" fmla="*/ 60 h 60"/>
                <a:gd name="T12" fmla="*/ 60 w 60"/>
                <a:gd name="T13" fmla="*/ 48 h 60"/>
                <a:gd name="T14" fmla="*/ 60 w 60"/>
                <a:gd name="T15" fmla="*/ 11 h 60"/>
                <a:gd name="T16" fmla="*/ 49 w 60"/>
                <a:gd name="T17" fmla="*/ 0 h 60"/>
                <a:gd name="T18" fmla="*/ 58 w 60"/>
                <a:gd name="T19" fmla="*/ 48 h 60"/>
                <a:gd name="T20" fmla="*/ 49 w 60"/>
                <a:gd name="T21" fmla="*/ 57 h 60"/>
                <a:gd name="T22" fmla="*/ 12 w 60"/>
                <a:gd name="T23" fmla="*/ 57 h 60"/>
                <a:gd name="T24" fmla="*/ 3 w 60"/>
                <a:gd name="T25" fmla="*/ 48 h 60"/>
                <a:gd name="T26" fmla="*/ 3 w 60"/>
                <a:gd name="T27" fmla="*/ 11 h 60"/>
                <a:gd name="T28" fmla="*/ 12 w 60"/>
                <a:gd name="T29" fmla="*/ 2 h 60"/>
                <a:gd name="T30" fmla="*/ 49 w 60"/>
                <a:gd name="T31" fmla="*/ 2 h 60"/>
                <a:gd name="T32" fmla="*/ 58 w 60"/>
                <a:gd name="T33" fmla="*/ 11 h 60"/>
                <a:gd name="T34" fmla="*/ 58 w 60"/>
                <a:gd name="T35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60">
                  <a:moveTo>
                    <a:pt x="49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4"/>
                    <a:pt x="5" y="60"/>
                    <a:pt x="12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5" y="60"/>
                    <a:pt x="60" y="54"/>
                    <a:pt x="60" y="48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5"/>
                    <a:pt x="55" y="0"/>
                    <a:pt x="49" y="0"/>
                  </a:cubicBezTo>
                  <a:close/>
                  <a:moveTo>
                    <a:pt x="58" y="48"/>
                  </a:moveTo>
                  <a:cubicBezTo>
                    <a:pt x="58" y="53"/>
                    <a:pt x="54" y="57"/>
                    <a:pt x="49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7" y="57"/>
                    <a:pt x="3" y="53"/>
                    <a:pt x="3" y="48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6"/>
                    <a:pt x="7" y="2"/>
                    <a:pt x="12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4" y="2"/>
                    <a:pt x="58" y="6"/>
                    <a:pt x="58" y="11"/>
                  </a:cubicBezTo>
                  <a:lnTo>
                    <a:pt x="58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46">
              <a:extLst>
                <a:ext uri="{FF2B5EF4-FFF2-40B4-BE49-F238E27FC236}">
                  <a16:creationId xmlns:a16="http://schemas.microsoft.com/office/drawing/2014/main" id="{B7F19183-48BD-4444-A508-300C1B56C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07013" y="3228975"/>
              <a:ext cx="311150" cy="306388"/>
            </a:xfrm>
            <a:custGeom>
              <a:avLst/>
              <a:gdLst>
                <a:gd name="T0" fmla="*/ 57 w 70"/>
                <a:gd name="T1" fmla="*/ 0 h 69"/>
                <a:gd name="T2" fmla="*/ 13 w 70"/>
                <a:gd name="T3" fmla="*/ 0 h 69"/>
                <a:gd name="T4" fmla="*/ 0 w 70"/>
                <a:gd name="T5" fmla="*/ 13 h 69"/>
                <a:gd name="T6" fmla="*/ 0 w 70"/>
                <a:gd name="T7" fmla="*/ 56 h 69"/>
                <a:gd name="T8" fmla="*/ 13 w 70"/>
                <a:gd name="T9" fmla="*/ 69 h 69"/>
                <a:gd name="T10" fmla="*/ 57 w 70"/>
                <a:gd name="T11" fmla="*/ 69 h 69"/>
                <a:gd name="T12" fmla="*/ 70 w 70"/>
                <a:gd name="T13" fmla="*/ 56 h 69"/>
                <a:gd name="T14" fmla="*/ 70 w 70"/>
                <a:gd name="T15" fmla="*/ 13 h 69"/>
                <a:gd name="T16" fmla="*/ 57 w 70"/>
                <a:gd name="T17" fmla="*/ 0 h 69"/>
                <a:gd name="T18" fmla="*/ 68 w 70"/>
                <a:gd name="T19" fmla="*/ 56 h 69"/>
                <a:gd name="T20" fmla="*/ 57 w 70"/>
                <a:gd name="T21" fmla="*/ 68 h 69"/>
                <a:gd name="T22" fmla="*/ 13 w 70"/>
                <a:gd name="T23" fmla="*/ 68 h 69"/>
                <a:gd name="T24" fmla="*/ 2 w 70"/>
                <a:gd name="T25" fmla="*/ 56 h 69"/>
                <a:gd name="T26" fmla="*/ 2 w 70"/>
                <a:gd name="T27" fmla="*/ 13 h 69"/>
                <a:gd name="T28" fmla="*/ 13 w 70"/>
                <a:gd name="T29" fmla="*/ 1 h 69"/>
                <a:gd name="T30" fmla="*/ 57 w 70"/>
                <a:gd name="T31" fmla="*/ 1 h 69"/>
                <a:gd name="T32" fmla="*/ 68 w 70"/>
                <a:gd name="T33" fmla="*/ 13 h 69"/>
                <a:gd name="T34" fmla="*/ 68 w 70"/>
                <a:gd name="T35" fmla="*/ 5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0" h="69">
                  <a:moveTo>
                    <a:pt x="57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4"/>
                    <a:pt x="6" y="69"/>
                    <a:pt x="13" y="69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64" y="69"/>
                    <a:pt x="70" y="64"/>
                    <a:pt x="70" y="56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0" y="6"/>
                    <a:pt x="64" y="0"/>
                    <a:pt x="57" y="0"/>
                  </a:cubicBezTo>
                  <a:close/>
                  <a:moveTo>
                    <a:pt x="68" y="56"/>
                  </a:moveTo>
                  <a:cubicBezTo>
                    <a:pt x="68" y="63"/>
                    <a:pt x="63" y="68"/>
                    <a:pt x="57" y="68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7" y="68"/>
                    <a:pt x="2" y="63"/>
                    <a:pt x="2" y="56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6"/>
                    <a:pt x="7" y="1"/>
                    <a:pt x="13" y="1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63" y="1"/>
                    <a:pt x="68" y="6"/>
                    <a:pt x="68" y="13"/>
                  </a:cubicBezTo>
                  <a:lnTo>
                    <a:pt x="68" y="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47">
              <a:extLst>
                <a:ext uri="{FF2B5EF4-FFF2-40B4-BE49-F238E27FC236}">
                  <a16:creationId xmlns:a16="http://schemas.microsoft.com/office/drawing/2014/main" id="{58897BEA-6C09-4387-A3F4-2607D092F9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2450" y="3035300"/>
              <a:ext cx="204788" cy="203200"/>
            </a:xfrm>
            <a:custGeom>
              <a:avLst/>
              <a:gdLst>
                <a:gd name="T0" fmla="*/ 37 w 46"/>
                <a:gd name="T1" fmla="*/ 0 h 46"/>
                <a:gd name="T2" fmla="*/ 8 w 46"/>
                <a:gd name="T3" fmla="*/ 0 h 46"/>
                <a:gd name="T4" fmla="*/ 0 w 46"/>
                <a:gd name="T5" fmla="*/ 8 h 46"/>
                <a:gd name="T6" fmla="*/ 0 w 46"/>
                <a:gd name="T7" fmla="*/ 37 h 46"/>
                <a:gd name="T8" fmla="*/ 8 w 46"/>
                <a:gd name="T9" fmla="*/ 46 h 46"/>
                <a:gd name="T10" fmla="*/ 37 w 46"/>
                <a:gd name="T11" fmla="*/ 46 h 46"/>
                <a:gd name="T12" fmla="*/ 46 w 46"/>
                <a:gd name="T13" fmla="*/ 37 h 46"/>
                <a:gd name="T14" fmla="*/ 46 w 46"/>
                <a:gd name="T15" fmla="*/ 8 h 46"/>
                <a:gd name="T16" fmla="*/ 37 w 46"/>
                <a:gd name="T17" fmla="*/ 0 h 46"/>
                <a:gd name="T18" fmla="*/ 44 w 46"/>
                <a:gd name="T19" fmla="*/ 37 h 46"/>
                <a:gd name="T20" fmla="*/ 37 w 46"/>
                <a:gd name="T21" fmla="*/ 44 h 46"/>
                <a:gd name="T22" fmla="*/ 8 w 46"/>
                <a:gd name="T23" fmla="*/ 44 h 46"/>
                <a:gd name="T24" fmla="*/ 1 w 46"/>
                <a:gd name="T25" fmla="*/ 37 h 46"/>
                <a:gd name="T26" fmla="*/ 1 w 46"/>
                <a:gd name="T27" fmla="*/ 8 h 46"/>
                <a:gd name="T28" fmla="*/ 8 w 46"/>
                <a:gd name="T29" fmla="*/ 1 h 46"/>
                <a:gd name="T30" fmla="*/ 37 w 46"/>
                <a:gd name="T31" fmla="*/ 1 h 46"/>
                <a:gd name="T32" fmla="*/ 44 w 46"/>
                <a:gd name="T33" fmla="*/ 8 h 46"/>
                <a:gd name="T34" fmla="*/ 44 w 46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6">
                  <a:moveTo>
                    <a:pt x="3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42" y="46"/>
                    <a:pt x="46" y="42"/>
                    <a:pt x="46" y="37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3"/>
                    <a:pt x="42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1"/>
                    <a:pt x="41" y="44"/>
                    <a:pt x="37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4" y="44"/>
                    <a:pt x="1" y="41"/>
                    <a:pt x="1" y="3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4"/>
                    <a:pt x="4" y="1"/>
                    <a:pt x="8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41" y="1"/>
                    <a:pt x="44" y="4"/>
                    <a:pt x="44" y="8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48">
              <a:extLst>
                <a:ext uri="{FF2B5EF4-FFF2-40B4-BE49-F238E27FC236}">
                  <a16:creationId xmlns:a16="http://schemas.microsoft.com/office/drawing/2014/main" id="{94AD2275-3804-45DF-A291-964899CCC5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86388" y="3114675"/>
              <a:ext cx="165100" cy="168275"/>
            </a:xfrm>
            <a:custGeom>
              <a:avLst/>
              <a:gdLst>
                <a:gd name="T0" fmla="*/ 30 w 37"/>
                <a:gd name="T1" fmla="*/ 0 h 38"/>
                <a:gd name="T2" fmla="*/ 7 w 37"/>
                <a:gd name="T3" fmla="*/ 0 h 38"/>
                <a:gd name="T4" fmla="*/ 0 w 37"/>
                <a:gd name="T5" fmla="*/ 7 h 38"/>
                <a:gd name="T6" fmla="*/ 0 w 37"/>
                <a:gd name="T7" fmla="*/ 31 h 38"/>
                <a:gd name="T8" fmla="*/ 7 w 37"/>
                <a:gd name="T9" fmla="*/ 38 h 38"/>
                <a:gd name="T10" fmla="*/ 30 w 37"/>
                <a:gd name="T11" fmla="*/ 38 h 38"/>
                <a:gd name="T12" fmla="*/ 37 w 37"/>
                <a:gd name="T13" fmla="*/ 31 h 38"/>
                <a:gd name="T14" fmla="*/ 37 w 37"/>
                <a:gd name="T15" fmla="*/ 7 h 38"/>
                <a:gd name="T16" fmla="*/ 30 w 37"/>
                <a:gd name="T17" fmla="*/ 0 h 38"/>
                <a:gd name="T18" fmla="*/ 36 w 37"/>
                <a:gd name="T19" fmla="*/ 31 h 38"/>
                <a:gd name="T20" fmla="*/ 30 w 37"/>
                <a:gd name="T21" fmla="*/ 36 h 38"/>
                <a:gd name="T22" fmla="*/ 7 w 37"/>
                <a:gd name="T23" fmla="*/ 36 h 38"/>
                <a:gd name="T24" fmla="*/ 1 w 37"/>
                <a:gd name="T25" fmla="*/ 31 h 38"/>
                <a:gd name="T26" fmla="*/ 1 w 37"/>
                <a:gd name="T27" fmla="*/ 7 h 38"/>
                <a:gd name="T28" fmla="*/ 7 w 37"/>
                <a:gd name="T29" fmla="*/ 2 h 38"/>
                <a:gd name="T30" fmla="*/ 30 w 37"/>
                <a:gd name="T31" fmla="*/ 2 h 38"/>
                <a:gd name="T32" fmla="*/ 36 w 37"/>
                <a:gd name="T33" fmla="*/ 7 h 38"/>
                <a:gd name="T34" fmla="*/ 36 w 37"/>
                <a:gd name="T35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38">
                  <a:moveTo>
                    <a:pt x="3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5"/>
                    <a:pt x="3" y="38"/>
                    <a:pt x="7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4" y="38"/>
                    <a:pt x="37" y="35"/>
                    <a:pt x="37" y="31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7" y="3"/>
                    <a:pt x="34" y="0"/>
                    <a:pt x="30" y="0"/>
                  </a:cubicBezTo>
                  <a:close/>
                  <a:moveTo>
                    <a:pt x="36" y="31"/>
                  </a:moveTo>
                  <a:cubicBezTo>
                    <a:pt x="36" y="34"/>
                    <a:pt x="33" y="36"/>
                    <a:pt x="30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4" y="36"/>
                    <a:pt x="1" y="34"/>
                    <a:pt x="1" y="31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2"/>
                    <a:pt x="7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3" y="2"/>
                    <a:pt x="36" y="4"/>
                    <a:pt x="36" y="7"/>
                  </a:cubicBezTo>
                  <a:lnTo>
                    <a:pt x="36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49">
              <a:extLst>
                <a:ext uri="{FF2B5EF4-FFF2-40B4-BE49-F238E27FC236}">
                  <a16:creationId xmlns:a16="http://schemas.microsoft.com/office/drawing/2014/main" id="{5BF72BF4-9542-4B3D-9A4C-18D96FFF86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5775" y="2976563"/>
              <a:ext cx="115888" cy="115888"/>
            </a:xfrm>
            <a:custGeom>
              <a:avLst/>
              <a:gdLst>
                <a:gd name="T0" fmla="*/ 21 w 26"/>
                <a:gd name="T1" fmla="*/ 0 h 26"/>
                <a:gd name="T2" fmla="*/ 6 w 26"/>
                <a:gd name="T3" fmla="*/ 0 h 26"/>
                <a:gd name="T4" fmla="*/ 0 w 26"/>
                <a:gd name="T5" fmla="*/ 5 h 26"/>
                <a:gd name="T6" fmla="*/ 0 w 26"/>
                <a:gd name="T7" fmla="*/ 21 h 26"/>
                <a:gd name="T8" fmla="*/ 6 w 26"/>
                <a:gd name="T9" fmla="*/ 26 h 26"/>
                <a:gd name="T10" fmla="*/ 21 w 26"/>
                <a:gd name="T11" fmla="*/ 26 h 26"/>
                <a:gd name="T12" fmla="*/ 26 w 26"/>
                <a:gd name="T13" fmla="*/ 21 h 26"/>
                <a:gd name="T14" fmla="*/ 26 w 26"/>
                <a:gd name="T15" fmla="*/ 5 h 26"/>
                <a:gd name="T16" fmla="*/ 21 w 26"/>
                <a:gd name="T17" fmla="*/ 0 h 26"/>
                <a:gd name="T18" fmla="*/ 25 w 26"/>
                <a:gd name="T19" fmla="*/ 21 h 26"/>
                <a:gd name="T20" fmla="*/ 21 w 26"/>
                <a:gd name="T21" fmla="*/ 24 h 26"/>
                <a:gd name="T22" fmla="*/ 6 w 26"/>
                <a:gd name="T23" fmla="*/ 24 h 26"/>
                <a:gd name="T24" fmla="*/ 2 w 26"/>
                <a:gd name="T25" fmla="*/ 21 h 26"/>
                <a:gd name="T26" fmla="*/ 2 w 26"/>
                <a:gd name="T27" fmla="*/ 5 h 26"/>
                <a:gd name="T28" fmla="*/ 6 w 26"/>
                <a:gd name="T29" fmla="*/ 2 h 26"/>
                <a:gd name="T30" fmla="*/ 21 w 26"/>
                <a:gd name="T31" fmla="*/ 2 h 26"/>
                <a:gd name="T32" fmla="*/ 25 w 26"/>
                <a:gd name="T33" fmla="*/ 5 h 26"/>
                <a:gd name="T34" fmla="*/ 25 w 26"/>
                <a:gd name="T35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6">
                  <a:moveTo>
                    <a:pt x="2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3" y="26"/>
                    <a:pt x="6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4" y="26"/>
                    <a:pt x="26" y="24"/>
                    <a:pt x="26" y="21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2"/>
                    <a:pt x="24" y="0"/>
                    <a:pt x="21" y="0"/>
                  </a:cubicBezTo>
                  <a:close/>
                  <a:moveTo>
                    <a:pt x="25" y="21"/>
                  </a:moveTo>
                  <a:cubicBezTo>
                    <a:pt x="25" y="23"/>
                    <a:pt x="23" y="24"/>
                    <a:pt x="21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4" y="24"/>
                    <a:pt x="2" y="23"/>
                    <a:pt x="2" y="2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4" y="2"/>
                    <a:pt x="6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2"/>
                    <a:pt x="25" y="3"/>
                    <a:pt x="25" y="5"/>
                  </a:cubicBezTo>
                  <a:lnTo>
                    <a:pt x="25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50">
              <a:extLst>
                <a:ext uri="{FF2B5EF4-FFF2-40B4-BE49-F238E27FC236}">
                  <a16:creationId xmlns:a16="http://schemas.microsoft.com/office/drawing/2014/main" id="{0B1EEDC3-6CA1-4582-8C80-A550D65500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7488" y="3003550"/>
              <a:ext cx="88900" cy="88900"/>
            </a:xfrm>
            <a:custGeom>
              <a:avLst/>
              <a:gdLst>
                <a:gd name="T0" fmla="*/ 15 w 20"/>
                <a:gd name="T1" fmla="*/ 0 h 20"/>
                <a:gd name="T2" fmla="*/ 4 w 20"/>
                <a:gd name="T3" fmla="*/ 0 h 20"/>
                <a:gd name="T4" fmla="*/ 0 w 20"/>
                <a:gd name="T5" fmla="*/ 4 h 20"/>
                <a:gd name="T6" fmla="*/ 0 w 20"/>
                <a:gd name="T7" fmla="*/ 15 h 20"/>
                <a:gd name="T8" fmla="*/ 4 w 20"/>
                <a:gd name="T9" fmla="*/ 20 h 20"/>
                <a:gd name="T10" fmla="*/ 15 w 20"/>
                <a:gd name="T11" fmla="*/ 20 h 20"/>
                <a:gd name="T12" fmla="*/ 20 w 20"/>
                <a:gd name="T13" fmla="*/ 15 h 20"/>
                <a:gd name="T14" fmla="*/ 20 w 20"/>
                <a:gd name="T15" fmla="*/ 4 h 20"/>
                <a:gd name="T16" fmla="*/ 15 w 20"/>
                <a:gd name="T17" fmla="*/ 0 h 20"/>
                <a:gd name="T18" fmla="*/ 18 w 20"/>
                <a:gd name="T19" fmla="*/ 15 h 20"/>
                <a:gd name="T20" fmla="*/ 15 w 20"/>
                <a:gd name="T21" fmla="*/ 18 h 20"/>
                <a:gd name="T22" fmla="*/ 4 w 20"/>
                <a:gd name="T23" fmla="*/ 18 h 20"/>
                <a:gd name="T24" fmla="*/ 1 w 20"/>
                <a:gd name="T25" fmla="*/ 15 h 20"/>
                <a:gd name="T26" fmla="*/ 1 w 20"/>
                <a:gd name="T27" fmla="*/ 4 h 20"/>
                <a:gd name="T28" fmla="*/ 4 w 20"/>
                <a:gd name="T29" fmla="*/ 1 h 20"/>
                <a:gd name="T30" fmla="*/ 15 w 20"/>
                <a:gd name="T31" fmla="*/ 1 h 20"/>
                <a:gd name="T32" fmla="*/ 18 w 20"/>
                <a:gd name="T33" fmla="*/ 4 h 20"/>
                <a:gd name="T34" fmla="*/ 18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1" y="20"/>
                    <a:pt x="4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8" y="20"/>
                    <a:pt x="20" y="18"/>
                    <a:pt x="20" y="1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2"/>
                    <a:pt x="18" y="0"/>
                    <a:pt x="15" y="0"/>
                  </a:cubicBezTo>
                  <a:close/>
                  <a:moveTo>
                    <a:pt x="18" y="15"/>
                  </a:moveTo>
                  <a:cubicBezTo>
                    <a:pt x="18" y="17"/>
                    <a:pt x="17" y="18"/>
                    <a:pt x="1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2" y="18"/>
                    <a:pt x="1" y="17"/>
                    <a:pt x="1" y="1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2" y="1"/>
                    <a:pt x="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1"/>
                    <a:pt x="18" y="2"/>
                    <a:pt x="18" y="4"/>
                  </a:cubicBezTo>
                  <a:lnTo>
                    <a:pt x="18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Oval 51">
              <a:extLst>
                <a:ext uri="{FF2B5EF4-FFF2-40B4-BE49-F238E27FC236}">
                  <a16:creationId xmlns:a16="http://schemas.microsoft.com/office/drawing/2014/main" id="{40983857-7412-43AE-A8E2-95B98FB3C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8000" y="3419475"/>
              <a:ext cx="52388" cy="587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52">
              <a:extLst>
                <a:ext uri="{FF2B5EF4-FFF2-40B4-BE49-F238E27FC236}">
                  <a16:creationId xmlns:a16="http://schemas.microsoft.com/office/drawing/2014/main" id="{1ED53E3B-2CBB-42A9-A192-4B652FF1F5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78475" y="3416300"/>
              <a:ext cx="71438" cy="65088"/>
            </a:xfrm>
            <a:custGeom>
              <a:avLst/>
              <a:gdLst>
                <a:gd name="T0" fmla="*/ 8 w 16"/>
                <a:gd name="T1" fmla="*/ 0 h 15"/>
                <a:gd name="T2" fmla="*/ 0 w 16"/>
                <a:gd name="T3" fmla="*/ 7 h 15"/>
                <a:gd name="T4" fmla="*/ 8 w 16"/>
                <a:gd name="T5" fmla="*/ 15 h 15"/>
                <a:gd name="T6" fmla="*/ 16 w 16"/>
                <a:gd name="T7" fmla="*/ 7 h 15"/>
                <a:gd name="T8" fmla="*/ 8 w 16"/>
                <a:gd name="T9" fmla="*/ 0 h 15"/>
                <a:gd name="T10" fmla="*/ 8 w 16"/>
                <a:gd name="T11" fmla="*/ 12 h 15"/>
                <a:gd name="T12" fmla="*/ 3 w 16"/>
                <a:gd name="T13" fmla="*/ 7 h 15"/>
                <a:gd name="T14" fmla="*/ 8 w 16"/>
                <a:gd name="T15" fmla="*/ 2 h 15"/>
                <a:gd name="T16" fmla="*/ 13 w 16"/>
                <a:gd name="T17" fmla="*/ 7 h 15"/>
                <a:gd name="T18" fmla="*/ 8 w 16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2"/>
                    <a:pt x="4" y="15"/>
                    <a:pt x="8" y="15"/>
                  </a:cubicBezTo>
                  <a:cubicBezTo>
                    <a:pt x="12" y="15"/>
                    <a:pt x="16" y="12"/>
                    <a:pt x="16" y="7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7"/>
                  </a:cubicBezTo>
                  <a:cubicBezTo>
                    <a:pt x="3" y="5"/>
                    <a:pt x="5" y="2"/>
                    <a:pt x="8" y="2"/>
                  </a:cubicBezTo>
                  <a:cubicBezTo>
                    <a:pt x="11" y="2"/>
                    <a:pt x="13" y="5"/>
                    <a:pt x="13" y="7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53">
              <a:extLst>
                <a:ext uri="{FF2B5EF4-FFF2-40B4-BE49-F238E27FC236}">
                  <a16:creationId xmlns:a16="http://schemas.microsoft.com/office/drawing/2014/main" id="{F9E7C874-82DB-49F1-8C86-9461D4D19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80163" y="1900238"/>
              <a:ext cx="263525" cy="266700"/>
            </a:xfrm>
            <a:custGeom>
              <a:avLst/>
              <a:gdLst>
                <a:gd name="T0" fmla="*/ 48 w 59"/>
                <a:gd name="T1" fmla="*/ 0 h 60"/>
                <a:gd name="T2" fmla="*/ 11 w 59"/>
                <a:gd name="T3" fmla="*/ 0 h 60"/>
                <a:gd name="T4" fmla="*/ 0 w 59"/>
                <a:gd name="T5" fmla="*/ 12 h 60"/>
                <a:gd name="T6" fmla="*/ 0 w 59"/>
                <a:gd name="T7" fmla="*/ 48 h 60"/>
                <a:gd name="T8" fmla="*/ 11 w 59"/>
                <a:gd name="T9" fmla="*/ 60 h 60"/>
                <a:gd name="T10" fmla="*/ 48 w 59"/>
                <a:gd name="T11" fmla="*/ 60 h 60"/>
                <a:gd name="T12" fmla="*/ 59 w 59"/>
                <a:gd name="T13" fmla="*/ 48 h 60"/>
                <a:gd name="T14" fmla="*/ 59 w 59"/>
                <a:gd name="T15" fmla="*/ 12 h 60"/>
                <a:gd name="T16" fmla="*/ 48 w 59"/>
                <a:gd name="T17" fmla="*/ 0 h 60"/>
                <a:gd name="T18" fmla="*/ 57 w 59"/>
                <a:gd name="T19" fmla="*/ 48 h 60"/>
                <a:gd name="T20" fmla="*/ 48 w 59"/>
                <a:gd name="T21" fmla="*/ 57 h 60"/>
                <a:gd name="T22" fmla="*/ 11 w 59"/>
                <a:gd name="T23" fmla="*/ 57 h 60"/>
                <a:gd name="T24" fmla="*/ 2 w 59"/>
                <a:gd name="T25" fmla="*/ 48 h 60"/>
                <a:gd name="T26" fmla="*/ 2 w 59"/>
                <a:gd name="T27" fmla="*/ 12 h 60"/>
                <a:gd name="T28" fmla="*/ 11 w 59"/>
                <a:gd name="T29" fmla="*/ 2 h 60"/>
                <a:gd name="T30" fmla="*/ 48 w 59"/>
                <a:gd name="T31" fmla="*/ 2 h 60"/>
                <a:gd name="T32" fmla="*/ 57 w 59"/>
                <a:gd name="T33" fmla="*/ 12 h 60"/>
                <a:gd name="T34" fmla="*/ 57 w 59"/>
                <a:gd name="T35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60">
                  <a:moveTo>
                    <a:pt x="4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5"/>
                    <a:pt x="5" y="60"/>
                    <a:pt x="11" y="60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54" y="60"/>
                    <a:pt x="59" y="55"/>
                    <a:pt x="59" y="48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9" y="5"/>
                    <a:pt x="54" y="0"/>
                    <a:pt x="48" y="0"/>
                  </a:cubicBezTo>
                  <a:close/>
                  <a:moveTo>
                    <a:pt x="57" y="48"/>
                  </a:moveTo>
                  <a:cubicBezTo>
                    <a:pt x="57" y="53"/>
                    <a:pt x="53" y="57"/>
                    <a:pt x="48" y="57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6" y="57"/>
                    <a:pt x="2" y="53"/>
                    <a:pt x="2" y="48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6"/>
                    <a:pt x="6" y="2"/>
                    <a:pt x="11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3" y="2"/>
                    <a:pt x="57" y="6"/>
                    <a:pt x="57" y="12"/>
                  </a:cubicBezTo>
                  <a:lnTo>
                    <a:pt x="57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54">
              <a:extLst>
                <a:ext uri="{FF2B5EF4-FFF2-40B4-BE49-F238E27FC236}">
                  <a16:creationId xmlns:a16="http://schemas.microsoft.com/office/drawing/2014/main" id="{96F8E924-D8F0-4E56-B43C-8C3F39F3C2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96025" y="1746250"/>
              <a:ext cx="307975" cy="309563"/>
            </a:xfrm>
            <a:custGeom>
              <a:avLst/>
              <a:gdLst>
                <a:gd name="T0" fmla="*/ 56 w 69"/>
                <a:gd name="T1" fmla="*/ 0 h 70"/>
                <a:gd name="T2" fmla="*/ 13 w 69"/>
                <a:gd name="T3" fmla="*/ 0 h 70"/>
                <a:gd name="T4" fmla="*/ 0 w 69"/>
                <a:gd name="T5" fmla="*/ 13 h 70"/>
                <a:gd name="T6" fmla="*/ 0 w 69"/>
                <a:gd name="T7" fmla="*/ 57 h 70"/>
                <a:gd name="T8" fmla="*/ 13 w 69"/>
                <a:gd name="T9" fmla="*/ 70 h 70"/>
                <a:gd name="T10" fmla="*/ 56 w 69"/>
                <a:gd name="T11" fmla="*/ 70 h 70"/>
                <a:gd name="T12" fmla="*/ 69 w 69"/>
                <a:gd name="T13" fmla="*/ 57 h 70"/>
                <a:gd name="T14" fmla="*/ 69 w 69"/>
                <a:gd name="T15" fmla="*/ 13 h 70"/>
                <a:gd name="T16" fmla="*/ 56 w 69"/>
                <a:gd name="T17" fmla="*/ 0 h 70"/>
                <a:gd name="T18" fmla="*/ 68 w 69"/>
                <a:gd name="T19" fmla="*/ 57 h 70"/>
                <a:gd name="T20" fmla="*/ 56 w 69"/>
                <a:gd name="T21" fmla="*/ 68 h 70"/>
                <a:gd name="T22" fmla="*/ 13 w 69"/>
                <a:gd name="T23" fmla="*/ 68 h 70"/>
                <a:gd name="T24" fmla="*/ 1 w 69"/>
                <a:gd name="T25" fmla="*/ 57 h 70"/>
                <a:gd name="T26" fmla="*/ 1 w 69"/>
                <a:gd name="T27" fmla="*/ 13 h 70"/>
                <a:gd name="T28" fmla="*/ 13 w 69"/>
                <a:gd name="T29" fmla="*/ 2 h 70"/>
                <a:gd name="T30" fmla="*/ 56 w 69"/>
                <a:gd name="T31" fmla="*/ 2 h 70"/>
                <a:gd name="T32" fmla="*/ 68 w 69"/>
                <a:gd name="T33" fmla="*/ 13 h 70"/>
                <a:gd name="T34" fmla="*/ 68 w 69"/>
                <a:gd name="T35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" h="70">
                  <a:moveTo>
                    <a:pt x="5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4"/>
                    <a:pt x="6" y="70"/>
                    <a:pt x="13" y="70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64" y="70"/>
                    <a:pt x="69" y="64"/>
                    <a:pt x="69" y="57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9" y="6"/>
                    <a:pt x="64" y="0"/>
                    <a:pt x="56" y="0"/>
                  </a:cubicBezTo>
                  <a:close/>
                  <a:moveTo>
                    <a:pt x="68" y="57"/>
                  </a:moveTo>
                  <a:cubicBezTo>
                    <a:pt x="68" y="63"/>
                    <a:pt x="63" y="68"/>
                    <a:pt x="56" y="68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6" y="68"/>
                    <a:pt x="1" y="63"/>
                    <a:pt x="1" y="5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7"/>
                    <a:pt x="6" y="2"/>
                    <a:pt x="13" y="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63" y="2"/>
                    <a:pt x="68" y="7"/>
                    <a:pt x="68" y="13"/>
                  </a:cubicBezTo>
                  <a:lnTo>
                    <a:pt x="6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55">
              <a:extLst>
                <a:ext uri="{FF2B5EF4-FFF2-40B4-BE49-F238E27FC236}">
                  <a16:creationId xmlns:a16="http://schemas.microsoft.com/office/drawing/2014/main" id="{3D533BA3-E85E-49EE-8D37-0364EA3D48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7013" y="2063750"/>
              <a:ext cx="209550" cy="209550"/>
            </a:xfrm>
            <a:custGeom>
              <a:avLst/>
              <a:gdLst>
                <a:gd name="T0" fmla="*/ 38 w 47"/>
                <a:gd name="T1" fmla="*/ 0 h 47"/>
                <a:gd name="T2" fmla="*/ 9 w 47"/>
                <a:gd name="T3" fmla="*/ 0 h 47"/>
                <a:gd name="T4" fmla="*/ 0 w 47"/>
                <a:gd name="T5" fmla="*/ 9 h 47"/>
                <a:gd name="T6" fmla="*/ 0 w 47"/>
                <a:gd name="T7" fmla="*/ 38 h 47"/>
                <a:gd name="T8" fmla="*/ 9 w 47"/>
                <a:gd name="T9" fmla="*/ 47 h 47"/>
                <a:gd name="T10" fmla="*/ 38 w 47"/>
                <a:gd name="T11" fmla="*/ 47 h 47"/>
                <a:gd name="T12" fmla="*/ 47 w 47"/>
                <a:gd name="T13" fmla="*/ 38 h 47"/>
                <a:gd name="T14" fmla="*/ 47 w 47"/>
                <a:gd name="T15" fmla="*/ 9 h 47"/>
                <a:gd name="T16" fmla="*/ 38 w 47"/>
                <a:gd name="T17" fmla="*/ 0 h 47"/>
                <a:gd name="T18" fmla="*/ 45 w 47"/>
                <a:gd name="T19" fmla="*/ 38 h 47"/>
                <a:gd name="T20" fmla="*/ 38 w 47"/>
                <a:gd name="T21" fmla="*/ 45 h 47"/>
                <a:gd name="T22" fmla="*/ 9 w 47"/>
                <a:gd name="T23" fmla="*/ 45 h 47"/>
                <a:gd name="T24" fmla="*/ 2 w 47"/>
                <a:gd name="T25" fmla="*/ 38 h 47"/>
                <a:gd name="T26" fmla="*/ 2 w 47"/>
                <a:gd name="T27" fmla="*/ 9 h 47"/>
                <a:gd name="T28" fmla="*/ 9 w 47"/>
                <a:gd name="T29" fmla="*/ 2 h 47"/>
                <a:gd name="T30" fmla="*/ 38 w 47"/>
                <a:gd name="T31" fmla="*/ 2 h 47"/>
                <a:gd name="T32" fmla="*/ 45 w 47"/>
                <a:gd name="T33" fmla="*/ 9 h 47"/>
                <a:gd name="T34" fmla="*/ 45 w 47"/>
                <a:gd name="T35" fmla="*/ 3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47">
                  <a:moveTo>
                    <a:pt x="3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3"/>
                    <a:pt x="4" y="47"/>
                    <a:pt x="9" y="47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43" y="47"/>
                    <a:pt x="47" y="43"/>
                    <a:pt x="47" y="38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4"/>
                    <a:pt x="43" y="0"/>
                    <a:pt x="38" y="0"/>
                  </a:cubicBezTo>
                  <a:close/>
                  <a:moveTo>
                    <a:pt x="45" y="38"/>
                  </a:moveTo>
                  <a:cubicBezTo>
                    <a:pt x="45" y="42"/>
                    <a:pt x="42" y="45"/>
                    <a:pt x="38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5" y="45"/>
                    <a:pt x="2" y="42"/>
                    <a:pt x="2" y="3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42" y="2"/>
                    <a:pt x="45" y="5"/>
                    <a:pt x="45" y="9"/>
                  </a:cubicBezTo>
                  <a:lnTo>
                    <a:pt x="45" y="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56">
              <a:extLst>
                <a:ext uri="{FF2B5EF4-FFF2-40B4-BE49-F238E27FC236}">
                  <a16:creationId xmlns:a16="http://schemas.microsoft.com/office/drawing/2014/main" id="{3F8AFF3E-2A48-40CB-AC88-C11023896E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0025" y="1825625"/>
              <a:ext cx="169863" cy="163513"/>
            </a:xfrm>
            <a:custGeom>
              <a:avLst/>
              <a:gdLst>
                <a:gd name="T0" fmla="*/ 31 w 38"/>
                <a:gd name="T1" fmla="*/ 0 h 37"/>
                <a:gd name="T2" fmla="*/ 8 w 38"/>
                <a:gd name="T3" fmla="*/ 0 h 37"/>
                <a:gd name="T4" fmla="*/ 0 w 38"/>
                <a:gd name="T5" fmla="*/ 7 h 37"/>
                <a:gd name="T6" fmla="*/ 0 w 38"/>
                <a:gd name="T7" fmla="*/ 30 h 37"/>
                <a:gd name="T8" fmla="*/ 8 w 38"/>
                <a:gd name="T9" fmla="*/ 37 h 37"/>
                <a:gd name="T10" fmla="*/ 31 w 38"/>
                <a:gd name="T11" fmla="*/ 37 h 37"/>
                <a:gd name="T12" fmla="*/ 38 w 38"/>
                <a:gd name="T13" fmla="*/ 30 h 37"/>
                <a:gd name="T14" fmla="*/ 38 w 38"/>
                <a:gd name="T15" fmla="*/ 7 h 37"/>
                <a:gd name="T16" fmla="*/ 31 w 38"/>
                <a:gd name="T17" fmla="*/ 0 h 37"/>
                <a:gd name="T18" fmla="*/ 36 w 38"/>
                <a:gd name="T19" fmla="*/ 30 h 37"/>
                <a:gd name="T20" fmla="*/ 31 w 38"/>
                <a:gd name="T21" fmla="*/ 36 h 37"/>
                <a:gd name="T22" fmla="*/ 8 w 38"/>
                <a:gd name="T23" fmla="*/ 36 h 37"/>
                <a:gd name="T24" fmla="*/ 2 w 38"/>
                <a:gd name="T25" fmla="*/ 30 h 37"/>
                <a:gd name="T26" fmla="*/ 2 w 38"/>
                <a:gd name="T27" fmla="*/ 7 h 37"/>
                <a:gd name="T28" fmla="*/ 8 w 38"/>
                <a:gd name="T29" fmla="*/ 1 h 37"/>
                <a:gd name="T30" fmla="*/ 31 w 38"/>
                <a:gd name="T31" fmla="*/ 1 h 37"/>
                <a:gd name="T32" fmla="*/ 36 w 38"/>
                <a:gd name="T33" fmla="*/ 7 h 37"/>
                <a:gd name="T34" fmla="*/ 36 w 38"/>
                <a:gd name="T35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1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4"/>
                    <a:pt x="4" y="37"/>
                    <a:pt x="8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5" y="37"/>
                    <a:pt x="38" y="34"/>
                    <a:pt x="38" y="30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3"/>
                    <a:pt x="35" y="0"/>
                    <a:pt x="31" y="0"/>
                  </a:cubicBezTo>
                  <a:close/>
                  <a:moveTo>
                    <a:pt x="36" y="30"/>
                  </a:moveTo>
                  <a:cubicBezTo>
                    <a:pt x="36" y="33"/>
                    <a:pt x="34" y="36"/>
                    <a:pt x="31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36"/>
                    <a:pt x="2" y="33"/>
                    <a:pt x="2" y="30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4"/>
                    <a:pt x="4" y="1"/>
                    <a:pt x="8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4" y="1"/>
                    <a:pt x="36" y="4"/>
                    <a:pt x="36" y="7"/>
                  </a:cubicBezTo>
                  <a:lnTo>
                    <a:pt x="36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57">
              <a:extLst>
                <a:ext uri="{FF2B5EF4-FFF2-40B4-BE49-F238E27FC236}">
                  <a16:creationId xmlns:a16="http://schemas.microsoft.com/office/drawing/2014/main" id="{B4206200-2338-49E6-818D-9AA31A9E9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3063" y="2001838"/>
              <a:ext cx="115888" cy="115888"/>
            </a:xfrm>
            <a:custGeom>
              <a:avLst/>
              <a:gdLst>
                <a:gd name="T0" fmla="*/ 21 w 26"/>
                <a:gd name="T1" fmla="*/ 0 h 26"/>
                <a:gd name="T2" fmla="*/ 5 w 26"/>
                <a:gd name="T3" fmla="*/ 0 h 26"/>
                <a:gd name="T4" fmla="*/ 0 w 26"/>
                <a:gd name="T5" fmla="*/ 5 h 26"/>
                <a:gd name="T6" fmla="*/ 0 w 26"/>
                <a:gd name="T7" fmla="*/ 21 h 26"/>
                <a:gd name="T8" fmla="*/ 5 w 26"/>
                <a:gd name="T9" fmla="*/ 26 h 26"/>
                <a:gd name="T10" fmla="*/ 21 w 26"/>
                <a:gd name="T11" fmla="*/ 26 h 26"/>
                <a:gd name="T12" fmla="*/ 26 w 26"/>
                <a:gd name="T13" fmla="*/ 21 h 26"/>
                <a:gd name="T14" fmla="*/ 26 w 26"/>
                <a:gd name="T15" fmla="*/ 5 h 26"/>
                <a:gd name="T16" fmla="*/ 21 w 26"/>
                <a:gd name="T17" fmla="*/ 0 h 26"/>
                <a:gd name="T18" fmla="*/ 25 w 26"/>
                <a:gd name="T19" fmla="*/ 21 h 26"/>
                <a:gd name="T20" fmla="*/ 21 w 26"/>
                <a:gd name="T21" fmla="*/ 25 h 26"/>
                <a:gd name="T22" fmla="*/ 5 w 26"/>
                <a:gd name="T23" fmla="*/ 25 h 26"/>
                <a:gd name="T24" fmla="*/ 2 w 26"/>
                <a:gd name="T25" fmla="*/ 21 h 26"/>
                <a:gd name="T26" fmla="*/ 2 w 26"/>
                <a:gd name="T27" fmla="*/ 5 h 26"/>
                <a:gd name="T28" fmla="*/ 5 w 26"/>
                <a:gd name="T29" fmla="*/ 2 h 26"/>
                <a:gd name="T30" fmla="*/ 21 w 26"/>
                <a:gd name="T31" fmla="*/ 2 h 26"/>
                <a:gd name="T32" fmla="*/ 25 w 26"/>
                <a:gd name="T33" fmla="*/ 5 h 26"/>
                <a:gd name="T34" fmla="*/ 25 w 26"/>
                <a:gd name="T35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6">
                  <a:moveTo>
                    <a:pt x="2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2" y="26"/>
                    <a:pt x="5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4" y="26"/>
                    <a:pt x="26" y="24"/>
                    <a:pt x="26" y="21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3"/>
                    <a:pt x="24" y="0"/>
                    <a:pt x="21" y="0"/>
                  </a:cubicBezTo>
                  <a:close/>
                  <a:moveTo>
                    <a:pt x="25" y="21"/>
                  </a:moveTo>
                  <a:cubicBezTo>
                    <a:pt x="25" y="23"/>
                    <a:pt x="23" y="25"/>
                    <a:pt x="21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3" y="25"/>
                    <a:pt x="2" y="23"/>
                    <a:pt x="2" y="2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3" y="2"/>
                    <a:pt x="5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2"/>
                    <a:pt x="25" y="3"/>
                    <a:pt x="25" y="5"/>
                  </a:cubicBezTo>
                  <a:lnTo>
                    <a:pt x="25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58">
              <a:extLst>
                <a:ext uri="{FF2B5EF4-FFF2-40B4-BE49-F238E27FC236}">
                  <a16:creationId xmlns:a16="http://schemas.microsoft.com/office/drawing/2014/main" id="{FC33FCD7-6204-417D-B919-73D8769E4A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3063" y="1731963"/>
              <a:ext cx="90488" cy="88900"/>
            </a:xfrm>
            <a:custGeom>
              <a:avLst/>
              <a:gdLst>
                <a:gd name="T0" fmla="*/ 16 w 20"/>
                <a:gd name="T1" fmla="*/ 0 h 20"/>
                <a:gd name="T2" fmla="*/ 5 w 20"/>
                <a:gd name="T3" fmla="*/ 0 h 20"/>
                <a:gd name="T4" fmla="*/ 0 w 20"/>
                <a:gd name="T5" fmla="*/ 5 h 20"/>
                <a:gd name="T6" fmla="*/ 0 w 20"/>
                <a:gd name="T7" fmla="*/ 16 h 20"/>
                <a:gd name="T8" fmla="*/ 5 w 20"/>
                <a:gd name="T9" fmla="*/ 20 h 20"/>
                <a:gd name="T10" fmla="*/ 16 w 20"/>
                <a:gd name="T11" fmla="*/ 20 h 20"/>
                <a:gd name="T12" fmla="*/ 20 w 20"/>
                <a:gd name="T13" fmla="*/ 16 h 20"/>
                <a:gd name="T14" fmla="*/ 20 w 20"/>
                <a:gd name="T15" fmla="*/ 5 h 20"/>
                <a:gd name="T16" fmla="*/ 16 w 20"/>
                <a:gd name="T17" fmla="*/ 0 h 20"/>
                <a:gd name="T18" fmla="*/ 19 w 20"/>
                <a:gd name="T19" fmla="*/ 16 h 20"/>
                <a:gd name="T20" fmla="*/ 16 w 20"/>
                <a:gd name="T21" fmla="*/ 19 h 20"/>
                <a:gd name="T22" fmla="*/ 5 w 20"/>
                <a:gd name="T23" fmla="*/ 19 h 20"/>
                <a:gd name="T24" fmla="*/ 2 w 20"/>
                <a:gd name="T25" fmla="*/ 16 h 20"/>
                <a:gd name="T26" fmla="*/ 2 w 20"/>
                <a:gd name="T27" fmla="*/ 5 h 20"/>
                <a:gd name="T28" fmla="*/ 5 w 20"/>
                <a:gd name="T29" fmla="*/ 2 h 20"/>
                <a:gd name="T30" fmla="*/ 16 w 20"/>
                <a:gd name="T31" fmla="*/ 2 h 20"/>
                <a:gd name="T32" fmla="*/ 19 w 20"/>
                <a:gd name="T33" fmla="*/ 5 h 20"/>
                <a:gd name="T34" fmla="*/ 19 w 20"/>
                <a:gd name="T3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8"/>
                    <a:pt x="2" y="20"/>
                    <a:pt x="5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8" y="20"/>
                    <a:pt x="20" y="18"/>
                    <a:pt x="20" y="1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  <a:moveTo>
                    <a:pt x="19" y="16"/>
                  </a:moveTo>
                  <a:cubicBezTo>
                    <a:pt x="19" y="18"/>
                    <a:pt x="18" y="19"/>
                    <a:pt x="16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3" y="19"/>
                    <a:pt x="2" y="18"/>
                    <a:pt x="2" y="1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3" y="2"/>
                    <a:pt x="5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8" y="2"/>
                    <a:pt x="19" y="3"/>
                    <a:pt x="19" y="5"/>
                  </a:cubicBezTo>
                  <a:lnTo>
                    <a:pt x="19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Oval 59">
              <a:extLst>
                <a:ext uri="{FF2B5EF4-FFF2-40B4-BE49-F238E27FC236}">
                  <a16:creationId xmlns:a16="http://schemas.microsoft.com/office/drawing/2014/main" id="{4A2C05C7-3E0C-4860-80FF-8BD28BABF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175" y="2024063"/>
              <a:ext cx="58738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60">
              <a:extLst>
                <a:ext uri="{FF2B5EF4-FFF2-40B4-BE49-F238E27FC236}">
                  <a16:creationId xmlns:a16="http://schemas.microsoft.com/office/drawing/2014/main" id="{CE2AC7E8-9888-4A57-8904-D49387B7FA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0000" y="2016125"/>
              <a:ext cx="71438" cy="69850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3 h 16"/>
                <a:gd name="T12" fmla="*/ 3 w 16"/>
                <a:gd name="T13" fmla="*/ 8 h 16"/>
                <a:gd name="T14" fmla="*/ 8 w 16"/>
                <a:gd name="T15" fmla="*/ 3 h 16"/>
                <a:gd name="T16" fmla="*/ 13 w 16"/>
                <a:gd name="T17" fmla="*/ 8 h 16"/>
                <a:gd name="T18" fmla="*/ 8 w 16"/>
                <a:gd name="T1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lose/>
                  <a:moveTo>
                    <a:pt x="8" y="13"/>
                  </a:moveTo>
                  <a:cubicBezTo>
                    <a:pt x="5" y="13"/>
                    <a:pt x="3" y="11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3" y="5"/>
                    <a:pt x="13" y="8"/>
                  </a:cubicBezTo>
                  <a:cubicBezTo>
                    <a:pt x="13" y="11"/>
                    <a:pt x="10" y="13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61">
              <a:extLst>
                <a:ext uri="{FF2B5EF4-FFF2-40B4-BE49-F238E27FC236}">
                  <a16:creationId xmlns:a16="http://schemas.microsoft.com/office/drawing/2014/main" id="{923DFF13-BCAB-4CA9-BA6C-DD5A6F579B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3125" y="2184400"/>
              <a:ext cx="146050" cy="146050"/>
            </a:xfrm>
            <a:custGeom>
              <a:avLst/>
              <a:gdLst>
                <a:gd name="T0" fmla="*/ 26 w 33"/>
                <a:gd name="T1" fmla="*/ 0 h 33"/>
                <a:gd name="T2" fmla="*/ 6 w 33"/>
                <a:gd name="T3" fmla="*/ 0 h 33"/>
                <a:gd name="T4" fmla="*/ 0 w 33"/>
                <a:gd name="T5" fmla="*/ 7 h 33"/>
                <a:gd name="T6" fmla="*/ 0 w 33"/>
                <a:gd name="T7" fmla="*/ 27 h 33"/>
                <a:gd name="T8" fmla="*/ 6 w 33"/>
                <a:gd name="T9" fmla="*/ 33 h 33"/>
                <a:gd name="T10" fmla="*/ 26 w 33"/>
                <a:gd name="T11" fmla="*/ 33 h 33"/>
                <a:gd name="T12" fmla="*/ 33 w 33"/>
                <a:gd name="T13" fmla="*/ 27 h 33"/>
                <a:gd name="T14" fmla="*/ 33 w 33"/>
                <a:gd name="T15" fmla="*/ 7 h 33"/>
                <a:gd name="T16" fmla="*/ 26 w 33"/>
                <a:gd name="T17" fmla="*/ 0 h 33"/>
                <a:gd name="T18" fmla="*/ 31 w 33"/>
                <a:gd name="T19" fmla="*/ 27 h 33"/>
                <a:gd name="T20" fmla="*/ 26 w 33"/>
                <a:gd name="T21" fmla="*/ 32 h 33"/>
                <a:gd name="T22" fmla="*/ 6 w 33"/>
                <a:gd name="T23" fmla="*/ 32 h 33"/>
                <a:gd name="T24" fmla="*/ 1 w 33"/>
                <a:gd name="T25" fmla="*/ 27 h 33"/>
                <a:gd name="T26" fmla="*/ 1 w 33"/>
                <a:gd name="T27" fmla="*/ 7 h 33"/>
                <a:gd name="T28" fmla="*/ 6 w 33"/>
                <a:gd name="T29" fmla="*/ 2 h 33"/>
                <a:gd name="T30" fmla="*/ 26 w 33"/>
                <a:gd name="T31" fmla="*/ 2 h 33"/>
                <a:gd name="T32" fmla="*/ 31 w 33"/>
                <a:gd name="T33" fmla="*/ 7 h 33"/>
                <a:gd name="T34" fmla="*/ 31 w 33"/>
                <a:gd name="T3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1"/>
                    <a:pt x="3" y="33"/>
                    <a:pt x="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1"/>
                    <a:pt x="33" y="2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7"/>
                  </a:moveTo>
                  <a:cubicBezTo>
                    <a:pt x="31" y="30"/>
                    <a:pt x="29" y="32"/>
                    <a:pt x="2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3" y="32"/>
                    <a:pt x="1" y="30"/>
                    <a:pt x="1" y="2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3" y="2"/>
                    <a:pt x="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9" y="2"/>
                    <a:pt x="31" y="4"/>
                    <a:pt x="31" y="7"/>
                  </a:cubicBezTo>
                  <a:lnTo>
                    <a:pt x="31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62">
              <a:extLst>
                <a:ext uri="{FF2B5EF4-FFF2-40B4-BE49-F238E27FC236}">
                  <a16:creationId xmlns:a16="http://schemas.microsoft.com/office/drawing/2014/main" id="{4E5118A9-7F66-4FB5-B3D2-64C9D68F8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9325" y="1887538"/>
              <a:ext cx="212725" cy="212725"/>
            </a:xfrm>
            <a:custGeom>
              <a:avLst/>
              <a:gdLst>
                <a:gd name="T0" fmla="*/ 39 w 48"/>
                <a:gd name="T1" fmla="*/ 0 h 48"/>
                <a:gd name="T2" fmla="*/ 9 w 48"/>
                <a:gd name="T3" fmla="*/ 0 h 48"/>
                <a:gd name="T4" fmla="*/ 0 w 48"/>
                <a:gd name="T5" fmla="*/ 9 h 48"/>
                <a:gd name="T6" fmla="*/ 0 w 48"/>
                <a:gd name="T7" fmla="*/ 39 h 48"/>
                <a:gd name="T8" fmla="*/ 9 w 48"/>
                <a:gd name="T9" fmla="*/ 48 h 48"/>
                <a:gd name="T10" fmla="*/ 39 w 48"/>
                <a:gd name="T11" fmla="*/ 48 h 48"/>
                <a:gd name="T12" fmla="*/ 48 w 48"/>
                <a:gd name="T13" fmla="*/ 39 h 48"/>
                <a:gd name="T14" fmla="*/ 48 w 48"/>
                <a:gd name="T15" fmla="*/ 9 h 48"/>
                <a:gd name="T16" fmla="*/ 39 w 48"/>
                <a:gd name="T17" fmla="*/ 0 h 48"/>
                <a:gd name="T18" fmla="*/ 46 w 48"/>
                <a:gd name="T19" fmla="*/ 39 h 48"/>
                <a:gd name="T20" fmla="*/ 39 w 48"/>
                <a:gd name="T21" fmla="*/ 46 h 48"/>
                <a:gd name="T22" fmla="*/ 9 w 48"/>
                <a:gd name="T23" fmla="*/ 46 h 48"/>
                <a:gd name="T24" fmla="*/ 2 w 48"/>
                <a:gd name="T25" fmla="*/ 39 h 48"/>
                <a:gd name="T26" fmla="*/ 2 w 48"/>
                <a:gd name="T27" fmla="*/ 9 h 48"/>
                <a:gd name="T28" fmla="*/ 9 w 48"/>
                <a:gd name="T29" fmla="*/ 2 h 48"/>
                <a:gd name="T30" fmla="*/ 39 w 48"/>
                <a:gd name="T31" fmla="*/ 2 h 48"/>
                <a:gd name="T32" fmla="*/ 46 w 48"/>
                <a:gd name="T33" fmla="*/ 9 h 48"/>
                <a:gd name="T34" fmla="*/ 46 w 48"/>
                <a:gd name="T35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8">
                  <a:moveTo>
                    <a:pt x="3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4"/>
                    <a:pt x="4" y="48"/>
                    <a:pt x="9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4" y="48"/>
                    <a:pt x="48" y="44"/>
                    <a:pt x="48" y="3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4"/>
                    <a:pt x="44" y="0"/>
                    <a:pt x="39" y="0"/>
                  </a:cubicBezTo>
                  <a:close/>
                  <a:moveTo>
                    <a:pt x="46" y="39"/>
                  </a:moveTo>
                  <a:cubicBezTo>
                    <a:pt x="46" y="43"/>
                    <a:pt x="43" y="46"/>
                    <a:pt x="3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2" y="43"/>
                    <a:pt x="2" y="3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3" y="2"/>
                    <a:pt x="46" y="5"/>
                    <a:pt x="46" y="9"/>
                  </a:cubicBezTo>
                  <a:lnTo>
                    <a:pt x="4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63">
              <a:extLst>
                <a:ext uri="{FF2B5EF4-FFF2-40B4-BE49-F238E27FC236}">
                  <a16:creationId xmlns:a16="http://schemas.microsoft.com/office/drawing/2014/main" id="{D4B26FFB-8B18-4A8E-BD49-7513104826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84900" y="2144713"/>
              <a:ext cx="200025" cy="203200"/>
            </a:xfrm>
            <a:custGeom>
              <a:avLst/>
              <a:gdLst>
                <a:gd name="T0" fmla="*/ 37 w 45"/>
                <a:gd name="T1" fmla="*/ 0 h 46"/>
                <a:gd name="T2" fmla="*/ 8 w 45"/>
                <a:gd name="T3" fmla="*/ 0 h 46"/>
                <a:gd name="T4" fmla="*/ 0 w 45"/>
                <a:gd name="T5" fmla="*/ 9 h 46"/>
                <a:gd name="T6" fmla="*/ 0 w 45"/>
                <a:gd name="T7" fmla="*/ 37 h 46"/>
                <a:gd name="T8" fmla="*/ 8 w 45"/>
                <a:gd name="T9" fmla="*/ 46 h 46"/>
                <a:gd name="T10" fmla="*/ 37 w 45"/>
                <a:gd name="T11" fmla="*/ 46 h 46"/>
                <a:gd name="T12" fmla="*/ 45 w 45"/>
                <a:gd name="T13" fmla="*/ 37 h 46"/>
                <a:gd name="T14" fmla="*/ 45 w 45"/>
                <a:gd name="T15" fmla="*/ 9 h 46"/>
                <a:gd name="T16" fmla="*/ 37 w 45"/>
                <a:gd name="T17" fmla="*/ 0 h 46"/>
                <a:gd name="T18" fmla="*/ 44 w 45"/>
                <a:gd name="T19" fmla="*/ 37 h 46"/>
                <a:gd name="T20" fmla="*/ 37 w 45"/>
                <a:gd name="T21" fmla="*/ 44 h 46"/>
                <a:gd name="T22" fmla="*/ 8 w 45"/>
                <a:gd name="T23" fmla="*/ 44 h 46"/>
                <a:gd name="T24" fmla="*/ 1 w 45"/>
                <a:gd name="T25" fmla="*/ 37 h 46"/>
                <a:gd name="T26" fmla="*/ 1 w 45"/>
                <a:gd name="T27" fmla="*/ 9 h 46"/>
                <a:gd name="T28" fmla="*/ 8 w 45"/>
                <a:gd name="T29" fmla="*/ 2 h 46"/>
                <a:gd name="T30" fmla="*/ 37 w 45"/>
                <a:gd name="T31" fmla="*/ 2 h 46"/>
                <a:gd name="T32" fmla="*/ 44 w 45"/>
                <a:gd name="T33" fmla="*/ 9 h 46"/>
                <a:gd name="T34" fmla="*/ 44 w 45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6">
                  <a:moveTo>
                    <a:pt x="3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41" y="46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1"/>
                    <a:pt x="41" y="44"/>
                    <a:pt x="37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4" y="44"/>
                    <a:pt x="1" y="41"/>
                    <a:pt x="1" y="37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4" y="2"/>
                    <a:pt x="8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1" y="2"/>
                    <a:pt x="44" y="5"/>
                    <a:pt x="44" y="9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64">
              <a:extLst>
                <a:ext uri="{FF2B5EF4-FFF2-40B4-BE49-F238E27FC236}">
                  <a16:creationId xmlns:a16="http://schemas.microsoft.com/office/drawing/2014/main" id="{5F1E4ED8-B845-480F-AFE0-C2B7D9E78D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45213" y="1944688"/>
              <a:ext cx="320675" cy="323850"/>
            </a:xfrm>
            <a:custGeom>
              <a:avLst/>
              <a:gdLst>
                <a:gd name="T0" fmla="*/ 59 w 72"/>
                <a:gd name="T1" fmla="*/ 0 h 73"/>
                <a:gd name="T2" fmla="*/ 13 w 72"/>
                <a:gd name="T3" fmla="*/ 0 h 73"/>
                <a:gd name="T4" fmla="*/ 0 w 72"/>
                <a:gd name="T5" fmla="*/ 14 h 73"/>
                <a:gd name="T6" fmla="*/ 0 w 72"/>
                <a:gd name="T7" fmla="*/ 59 h 73"/>
                <a:gd name="T8" fmla="*/ 13 w 72"/>
                <a:gd name="T9" fmla="*/ 73 h 73"/>
                <a:gd name="T10" fmla="*/ 59 w 72"/>
                <a:gd name="T11" fmla="*/ 73 h 73"/>
                <a:gd name="T12" fmla="*/ 72 w 72"/>
                <a:gd name="T13" fmla="*/ 59 h 73"/>
                <a:gd name="T14" fmla="*/ 72 w 72"/>
                <a:gd name="T15" fmla="*/ 14 h 73"/>
                <a:gd name="T16" fmla="*/ 59 w 72"/>
                <a:gd name="T17" fmla="*/ 0 h 73"/>
                <a:gd name="T18" fmla="*/ 70 w 72"/>
                <a:gd name="T19" fmla="*/ 59 h 73"/>
                <a:gd name="T20" fmla="*/ 59 w 72"/>
                <a:gd name="T21" fmla="*/ 70 h 73"/>
                <a:gd name="T22" fmla="*/ 13 w 72"/>
                <a:gd name="T23" fmla="*/ 70 h 73"/>
                <a:gd name="T24" fmla="*/ 2 w 72"/>
                <a:gd name="T25" fmla="*/ 59 h 73"/>
                <a:gd name="T26" fmla="*/ 2 w 72"/>
                <a:gd name="T27" fmla="*/ 14 h 73"/>
                <a:gd name="T28" fmla="*/ 13 w 72"/>
                <a:gd name="T29" fmla="*/ 2 h 73"/>
                <a:gd name="T30" fmla="*/ 59 w 72"/>
                <a:gd name="T31" fmla="*/ 2 h 73"/>
                <a:gd name="T32" fmla="*/ 70 w 72"/>
                <a:gd name="T33" fmla="*/ 14 h 73"/>
                <a:gd name="T34" fmla="*/ 70 w 72"/>
                <a:gd name="T35" fmla="*/ 5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73">
                  <a:moveTo>
                    <a:pt x="59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6"/>
                    <a:pt x="6" y="73"/>
                    <a:pt x="13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6" y="73"/>
                    <a:pt x="72" y="66"/>
                    <a:pt x="72" y="59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2" y="6"/>
                    <a:pt x="66" y="0"/>
                    <a:pt x="59" y="0"/>
                  </a:cubicBezTo>
                  <a:close/>
                  <a:moveTo>
                    <a:pt x="70" y="59"/>
                  </a:moveTo>
                  <a:cubicBezTo>
                    <a:pt x="70" y="65"/>
                    <a:pt x="65" y="70"/>
                    <a:pt x="59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7" y="70"/>
                    <a:pt x="2" y="65"/>
                    <a:pt x="2" y="59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7"/>
                    <a:pt x="7" y="2"/>
                    <a:pt x="13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5" y="2"/>
                    <a:pt x="70" y="7"/>
                    <a:pt x="70" y="14"/>
                  </a:cubicBezTo>
                  <a:lnTo>
                    <a:pt x="70" y="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65">
              <a:extLst>
                <a:ext uri="{FF2B5EF4-FFF2-40B4-BE49-F238E27FC236}">
                  <a16:creationId xmlns:a16="http://schemas.microsoft.com/office/drawing/2014/main" id="{F01B8844-BECC-45EE-B249-E15B089CE3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45213" y="2298700"/>
              <a:ext cx="84138" cy="84138"/>
            </a:xfrm>
            <a:custGeom>
              <a:avLst/>
              <a:gdLst>
                <a:gd name="T0" fmla="*/ 15 w 19"/>
                <a:gd name="T1" fmla="*/ 0 h 19"/>
                <a:gd name="T2" fmla="*/ 4 w 19"/>
                <a:gd name="T3" fmla="*/ 0 h 19"/>
                <a:gd name="T4" fmla="*/ 0 w 19"/>
                <a:gd name="T5" fmla="*/ 4 h 19"/>
                <a:gd name="T6" fmla="*/ 0 w 19"/>
                <a:gd name="T7" fmla="*/ 15 h 19"/>
                <a:gd name="T8" fmla="*/ 4 w 19"/>
                <a:gd name="T9" fmla="*/ 19 h 19"/>
                <a:gd name="T10" fmla="*/ 15 w 19"/>
                <a:gd name="T11" fmla="*/ 19 h 19"/>
                <a:gd name="T12" fmla="*/ 19 w 19"/>
                <a:gd name="T13" fmla="*/ 15 h 19"/>
                <a:gd name="T14" fmla="*/ 19 w 19"/>
                <a:gd name="T15" fmla="*/ 4 h 19"/>
                <a:gd name="T16" fmla="*/ 15 w 19"/>
                <a:gd name="T17" fmla="*/ 0 h 19"/>
                <a:gd name="T18" fmla="*/ 17 w 19"/>
                <a:gd name="T19" fmla="*/ 15 h 19"/>
                <a:gd name="T20" fmla="*/ 15 w 19"/>
                <a:gd name="T21" fmla="*/ 17 h 19"/>
                <a:gd name="T22" fmla="*/ 4 w 19"/>
                <a:gd name="T23" fmla="*/ 17 h 19"/>
                <a:gd name="T24" fmla="*/ 2 w 19"/>
                <a:gd name="T25" fmla="*/ 15 h 19"/>
                <a:gd name="T26" fmla="*/ 2 w 19"/>
                <a:gd name="T27" fmla="*/ 4 h 19"/>
                <a:gd name="T28" fmla="*/ 4 w 19"/>
                <a:gd name="T29" fmla="*/ 1 h 19"/>
                <a:gd name="T30" fmla="*/ 15 w 19"/>
                <a:gd name="T31" fmla="*/ 1 h 19"/>
                <a:gd name="T32" fmla="*/ 17 w 19"/>
                <a:gd name="T33" fmla="*/ 4 h 19"/>
                <a:gd name="T34" fmla="*/ 17 w 19"/>
                <a:gd name="T3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19">
                  <a:moveTo>
                    <a:pt x="1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7"/>
                    <a:pt x="2" y="19"/>
                    <a:pt x="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7" y="19"/>
                    <a:pt x="19" y="17"/>
                    <a:pt x="19" y="15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2"/>
                    <a:pt x="17" y="0"/>
                    <a:pt x="15" y="0"/>
                  </a:cubicBezTo>
                  <a:close/>
                  <a:moveTo>
                    <a:pt x="17" y="15"/>
                  </a:moveTo>
                  <a:cubicBezTo>
                    <a:pt x="17" y="16"/>
                    <a:pt x="16" y="17"/>
                    <a:pt x="15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7"/>
                    <a:pt x="2" y="16"/>
                    <a:pt x="2" y="1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3" y="1"/>
                    <a:pt x="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7" y="3"/>
                    <a:pt x="17" y="4"/>
                  </a:cubicBezTo>
                  <a:lnTo>
                    <a:pt x="17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66">
              <a:extLst>
                <a:ext uri="{FF2B5EF4-FFF2-40B4-BE49-F238E27FC236}">
                  <a16:creationId xmlns:a16="http://schemas.microsoft.com/office/drawing/2014/main" id="{241A19D7-5497-46E1-9974-0740A726B2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73775" y="2038350"/>
              <a:ext cx="119063" cy="119063"/>
            </a:xfrm>
            <a:custGeom>
              <a:avLst/>
              <a:gdLst>
                <a:gd name="T0" fmla="*/ 22 w 27"/>
                <a:gd name="T1" fmla="*/ 0 h 27"/>
                <a:gd name="T2" fmla="*/ 6 w 27"/>
                <a:gd name="T3" fmla="*/ 0 h 27"/>
                <a:gd name="T4" fmla="*/ 0 w 27"/>
                <a:gd name="T5" fmla="*/ 6 h 27"/>
                <a:gd name="T6" fmla="*/ 0 w 27"/>
                <a:gd name="T7" fmla="*/ 22 h 27"/>
                <a:gd name="T8" fmla="*/ 6 w 27"/>
                <a:gd name="T9" fmla="*/ 27 h 27"/>
                <a:gd name="T10" fmla="*/ 22 w 27"/>
                <a:gd name="T11" fmla="*/ 27 h 27"/>
                <a:gd name="T12" fmla="*/ 27 w 27"/>
                <a:gd name="T13" fmla="*/ 22 h 27"/>
                <a:gd name="T14" fmla="*/ 27 w 27"/>
                <a:gd name="T15" fmla="*/ 6 h 27"/>
                <a:gd name="T16" fmla="*/ 22 w 27"/>
                <a:gd name="T17" fmla="*/ 0 h 27"/>
                <a:gd name="T18" fmla="*/ 25 w 27"/>
                <a:gd name="T19" fmla="*/ 22 h 27"/>
                <a:gd name="T20" fmla="*/ 22 w 27"/>
                <a:gd name="T21" fmla="*/ 25 h 27"/>
                <a:gd name="T22" fmla="*/ 6 w 27"/>
                <a:gd name="T23" fmla="*/ 25 h 27"/>
                <a:gd name="T24" fmla="*/ 2 w 27"/>
                <a:gd name="T25" fmla="*/ 22 h 27"/>
                <a:gd name="T26" fmla="*/ 2 w 27"/>
                <a:gd name="T27" fmla="*/ 6 h 27"/>
                <a:gd name="T28" fmla="*/ 6 w 27"/>
                <a:gd name="T29" fmla="*/ 2 h 27"/>
                <a:gd name="T30" fmla="*/ 22 w 27"/>
                <a:gd name="T31" fmla="*/ 2 h 27"/>
                <a:gd name="T32" fmla="*/ 25 w 27"/>
                <a:gd name="T33" fmla="*/ 6 h 27"/>
                <a:gd name="T34" fmla="*/ 25 w 27"/>
                <a:gd name="T3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7">
                  <a:moveTo>
                    <a:pt x="22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3" y="27"/>
                    <a:pt x="6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5" y="27"/>
                    <a:pt x="27" y="25"/>
                    <a:pt x="27" y="22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3"/>
                    <a:pt x="25" y="0"/>
                    <a:pt x="22" y="0"/>
                  </a:cubicBezTo>
                  <a:close/>
                  <a:moveTo>
                    <a:pt x="25" y="22"/>
                  </a:moveTo>
                  <a:cubicBezTo>
                    <a:pt x="25" y="23"/>
                    <a:pt x="24" y="25"/>
                    <a:pt x="22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4" y="25"/>
                    <a:pt x="2" y="23"/>
                    <a:pt x="2" y="2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4" y="2"/>
                    <a:pt x="25" y="4"/>
                    <a:pt x="25" y="6"/>
                  </a:cubicBezTo>
                  <a:lnTo>
                    <a:pt x="25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67">
              <a:extLst>
                <a:ext uri="{FF2B5EF4-FFF2-40B4-BE49-F238E27FC236}">
                  <a16:creationId xmlns:a16="http://schemas.microsoft.com/office/drawing/2014/main" id="{C2CF0561-02E0-499D-81BB-004B976921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3125" y="1808163"/>
              <a:ext cx="76200" cy="79375"/>
            </a:xfrm>
            <a:custGeom>
              <a:avLst/>
              <a:gdLst>
                <a:gd name="T0" fmla="*/ 13 w 17"/>
                <a:gd name="T1" fmla="*/ 0 h 18"/>
                <a:gd name="T2" fmla="*/ 3 w 17"/>
                <a:gd name="T3" fmla="*/ 0 h 18"/>
                <a:gd name="T4" fmla="*/ 0 w 17"/>
                <a:gd name="T5" fmla="*/ 4 h 18"/>
                <a:gd name="T6" fmla="*/ 0 w 17"/>
                <a:gd name="T7" fmla="*/ 14 h 18"/>
                <a:gd name="T8" fmla="*/ 3 w 17"/>
                <a:gd name="T9" fmla="*/ 18 h 18"/>
                <a:gd name="T10" fmla="*/ 13 w 17"/>
                <a:gd name="T11" fmla="*/ 18 h 18"/>
                <a:gd name="T12" fmla="*/ 17 w 17"/>
                <a:gd name="T13" fmla="*/ 14 h 18"/>
                <a:gd name="T14" fmla="*/ 17 w 17"/>
                <a:gd name="T15" fmla="*/ 4 h 18"/>
                <a:gd name="T16" fmla="*/ 13 w 17"/>
                <a:gd name="T17" fmla="*/ 0 h 18"/>
                <a:gd name="T18" fmla="*/ 16 w 17"/>
                <a:gd name="T19" fmla="*/ 14 h 18"/>
                <a:gd name="T20" fmla="*/ 13 w 17"/>
                <a:gd name="T21" fmla="*/ 17 h 18"/>
                <a:gd name="T22" fmla="*/ 3 w 17"/>
                <a:gd name="T23" fmla="*/ 17 h 18"/>
                <a:gd name="T24" fmla="*/ 1 w 17"/>
                <a:gd name="T25" fmla="*/ 14 h 18"/>
                <a:gd name="T26" fmla="*/ 1 w 17"/>
                <a:gd name="T27" fmla="*/ 4 h 18"/>
                <a:gd name="T28" fmla="*/ 3 w 17"/>
                <a:gd name="T29" fmla="*/ 2 h 18"/>
                <a:gd name="T30" fmla="*/ 13 w 17"/>
                <a:gd name="T31" fmla="*/ 2 h 18"/>
                <a:gd name="T32" fmla="*/ 16 w 17"/>
                <a:gd name="T33" fmla="*/ 4 h 18"/>
                <a:gd name="T34" fmla="*/ 16 w 17"/>
                <a:gd name="T35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8">
                  <a:moveTo>
                    <a:pt x="1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1" y="18"/>
                    <a:pt x="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6" y="18"/>
                    <a:pt x="17" y="16"/>
                    <a:pt x="17" y="1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2"/>
                    <a:pt x="16" y="0"/>
                    <a:pt x="13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7"/>
                    <a:pt x="1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1" y="15"/>
                    <a:pt x="1" y="1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5" y="2"/>
                    <a:pt x="16" y="3"/>
                    <a:pt x="16" y="4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68">
              <a:extLst>
                <a:ext uri="{FF2B5EF4-FFF2-40B4-BE49-F238E27FC236}">
                  <a16:creationId xmlns:a16="http://schemas.microsoft.com/office/drawing/2014/main" id="{61BD1049-ED7C-4FDA-A1B1-BB9928EC9E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94388" y="2139950"/>
              <a:ext cx="98425" cy="96838"/>
            </a:xfrm>
            <a:custGeom>
              <a:avLst/>
              <a:gdLst>
                <a:gd name="T0" fmla="*/ 17 w 22"/>
                <a:gd name="T1" fmla="*/ 0 h 22"/>
                <a:gd name="T2" fmla="*/ 4 w 22"/>
                <a:gd name="T3" fmla="*/ 0 h 22"/>
                <a:gd name="T4" fmla="*/ 0 w 22"/>
                <a:gd name="T5" fmla="*/ 5 h 22"/>
                <a:gd name="T6" fmla="*/ 0 w 22"/>
                <a:gd name="T7" fmla="*/ 18 h 22"/>
                <a:gd name="T8" fmla="*/ 4 w 22"/>
                <a:gd name="T9" fmla="*/ 22 h 22"/>
                <a:gd name="T10" fmla="*/ 17 w 22"/>
                <a:gd name="T11" fmla="*/ 22 h 22"/>
                <a:gd name="T12" fmla="*/ 22 w 22"/>
                <a:gd name="T13" fmla="*/ 18 h 22"/>
                <a:gd name="T14" fmla="*/ 22 w 22"/>
                <a:gd name="T15" fmla="*/ 5 h 22"/>
                <a:gd name="T16" fmla="*/ 17 w 22"/>
                <a:gd name="T17" fmla="*/ 0 h 22"/>
                <a:gd name="T18" fmla="*/ 20 w 22"/>
                <a:gd name="T19" fmla="*/ 18 h 22"/>
                <a:gd name="T20" fmla="*/ 17 w 22"/>
                <a:gd name="T21" fmla="*/ 21 h 22"/>
                <a:gd name="T22" fmla="*/ 4 w 22"/>
                <a:gd name="T23" fmla="*/ 21 h 22"/>
                <a:gd name="T24" fmla="*/ 1 w 22"/>
                <a:gd name="T25" fmla="*/ 18 h 22"/>
                <a:gd name="T26" fmla="*/ 1 w 22"/>
                <a:gd name="T27" fmla="*/ 5 h 22"/>
                <a:gd name="T28" fmla="*/ 4 w 22"/>
                <a:gd name="T29" fmla="*/ 2 h 22"/>
                <a:gd name="T30" fmla="*/ 17 w 22"/>
                <a:gd name="T31" fmla="*/ 2 h 22"/>
                <a:gd name="T32" fmla="*/ 20 w 22"/>
                <a:gd name="T33" fmla="*/ 5 h 22"/>
                <a:gd name="T34" fmla="*/ 20 w 22"/>
                <a:gd name="T35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22">
                  <a:moveTo>
                    <a:pt x="1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0"/>
                    <a:pt x="2" y="22"/>
                    <a:pt x="4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20" y="22"/>
                    <a:pt x="22" y="20"/>
                    <a:pt x="22" y="18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2"/>
                    <a:pt x="20" y="0"/>
                    <a:pt x="17" y="0"/>
                  </a:cubicBezTo>
                  <a:close/>
                  <a:moveTo>
                    <a:pt x="20" y="18"/>
                  </a:moveTo>
                  <a:cubicBezTo>
                    <a:pt x="20" y="19"/>
                    <a:pt x="19" y="21"/>
                    <a:pt x="17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1"/>
                    <a:pt x="1" y="19"/>
                    <a:pt x="1" y="1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2"/>
                    <a:pt x="4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9" y="2"/>
                    <a:pt x="20" y="3"/>
                    <a:pt x="20" y="5"/>
                  </a:cubicBezTo>
                  <a:lnTo>
                    <a:pt x="20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69">
              <a:extLst>
                <a:ext uri="{FF2B5EF4-FFF2-40B4-BE49-F238E27FC236}">
                  <a16:creationId xmlns:a16="http://schemas.microsoft.com/office/drawing/2014/main" id="{0BEAD26B-7B9A-4DDB-9E57-980FABA148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2950" y="2281238"/>
              <a:ext cx="201613" cy="204788"/>
            </a:xfrm>
            <a:custGeom>
              <a:avLst/>
              <a:gdLst>
                <a:gd name="T0" fmla="*/ 36 w 45"/>
                <a:gd name="T1" fmla="*/ 0 h 46"/>
                <a:gd name="T2" fmla="*/ 9 w 45"/>
                <a:gd name="T3" fmla="*/ 0 h 46"/>
                <a:gd name="T4" fmla="*/ 0 w 45"/>
                <a:gd name="T5" fmla="*/ 9 h 46"/>
                <a:gd name="T6" fmla="*/ 0 w 45"/>
                <a:gd name="T7" fmla="*/ 37 h 46"/>
                <a:gd name="T8" fmla="*/ 9 w 45"/>
                <a:gd name="T9" fmla="*/ 46 h 46"/>
                <a:gd name="T10" fmla="*/ 36 w 45"/>
                <a:gd name="T11" fmla="*/ 46 h 46"/>
                <a:gd name="T12" fmla="*/ 45 w 45"/>
                <a:gd name="T13" fmla="*/ 37 h 46"/>
                <a:gd name="T14" fmla="*/ 45 w 45"/>
                <a:gd name="T15" fmla="*/ 9 h 46"/>
                <a:gd name="T16" fmla="*/ 36 w 45"/>
                <a:gd name="T17" fmla="*/ 0 h 46"/>
                <a:gd name="T18" fmla="*/ 43 w 45"/>
                <a:gd name="T19" fmla="*/ 37 h 46"/>
                <a:gd name="T20" fmla="*/ 36 w 45"/>
                <a:gd name="T21" fmla="*/ 44 h 46"/>
                <a:gd name="T22" fmla="*/ 9 w 45"/>
                <a:gd name="T23" fmla="*/ 44 h 46"/>
                <a:gd name="T24" fmla="*/ 2 w 45"/>
                <a:gd name="T25" fmla="*/ 37 h 46"/>
                <a:gd name="T26" fmla="*/ 2 w 45"/>
                <a:gd name="T27" fmla="*/ 9 h 46"/>
                <a:gd name="T28" fmla="*/ 9 w 45"/>
                <a:gd name="T29" fmla="*/ 2 h 46"/>
                <a:gd name="T30" fmla="*/ 36 w 45"/>
                <a:gd name="T31" fmla="*/ 2 h 46"/>
                <a:gd name="T32" fmla="*/ 43 w 45"/>
                <a:gd name="T33" fmla="*/ 9 h 46"/>
                <a:gd name="T34" fmla="*/ 43 w 45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6">
                  <a:moveTo>
                    <a:pt x="3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9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41" y="46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6" y="0"/>
                  </a:cubicBezTo>
                  <a:close/>
                  <a:moveTo>
                    <a:pt x="43" y="37"/>
                  </a:moveTo>
                  <a:cubicBezTo>
                    <a:pt x="43" y="41"/>
                    <a:pt x="40" y="44"/>
                    <a:pt x="36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1"/>
                    <a:pt x="2" y="3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40" y="2"/>
                    <a:pt x="43" y="5"/>
                    <a:pt x="43" y="9"/>
                  </a:cubicBezTo>
                  <a:lnTo>
                    <a:pt x="43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70">
              <a:extLst>
                <a:ext uri="{FF2B5EF4-FFF2-40B4-BE49-F238E27FC236}">
                  <a16:creationId xmlns:a16="http://schemas.microsoft.com/office/drawing/2014/main" id="{B9AF9526-13C9-4A84-9230-62859FDECF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8500" y="2405063"/>
              <a:ext cx="138113" cy="138113"/>
            </a:xfrm>
            <a:custGeom>
              <a:avLst/>
              <a:gdLst>
                <a:gd name="T0" fmla="*/ 25 w 31"/>
                <a:gd name="T1" fmla="*/ 0 h 31"/>
                <a:gd name="T2" fmla="*/ 6 w 31"/>
                <a:gd name="T3" fmla="*/ 0 h 31"/>
                <a:gd name="T4" fmla="*/ 0 w 31"/>
                <a:gd name="T5" fmla="*/ 6 h 31"/>
                <a:gd name="T6" fmla="*/ 0 w 31"/>
                <a:gd name="T7" fmla="*/ 25 h 31"/>
                <a:gd name="T8" fmla="*/ 6 w 31"/>
                <a:gd name="T9" fmla="*/ 31 h 31"/>
                <a:gd name="T10" fmla="*/ 25 w 31"/>
                <a:gd name="T11" fmla="*/ 31 h 31"/>
                <a:gd name="T12" fmla="*/ 31 w 31"/>
                <a:gd name="T13" fmla="*/ 25 h 31"/>
                <a:gd name="T14" fmla="*/ 31 w 31"/>
                <a:gd name="T15" fmla="*/ 6 h 31"/>
                <a:gd name="T16" fmla="*/ 25 w 31"/>
                <a:gd name="T17" fmla="*/ 0 h 31"/>
                <a:gd name="T18" fmla="*/ 29 w 31"/>
                <a:gd name="T19" fmla="*/ 25 h 31"/>
                <a:gd name="T20" fmla="*/ 25 w 31"/>
                <a:gd name="T21" fmla="*/ 30 h 31"/>
                <a:gd name="T22" fmla="*/ 6 w 31"/>
                <a:gd name="T23" fmla="*/ 30 h 31"/>
                <a:gd name="T24" fmla="*/ 1 w 31"/>
                <a:gd name="T25" fmla="*/ 25 h 31"/>
                <a:gd name="T26" fmla="*/ 1 w 31"/>
                <a:gd name="T27" fmla="*/ 6 h 31"/>
                <a:gd name="T28" fmla="*/ 6 w 31"/>
                <a:gd name="T29" fmla="*/ 1 h 31"/>
                <a:gd name="T30" fmla="*/ 25 w 31"/>
                <a:gd name="T31" fmla="*/ 1 h 31"/>
                <a:gd name="T32" fmla="*/ 29 w 31"/>
                <a:gd name="T33" fmla="*/ 6 h 31"/>
                <a:gd name="T34" fmla="*/ 29 w 31"/>
                <a:gd name="T35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1">
                  <a:moveTo>
                    <a:pt x="2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2" y="31"/>
                    <a:pt x="6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8" y="31"/>
                    <a:pt x="31" y="28"/>
                    <a:pt x="31" y="2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3"/>
                    <a:pt x="28" y="0"/>
                    <a:pt x="25" y="0"/>
                  </a:cubicBezTo>
                  <a:close/>
                  <a:moveTo>
                    <a:pt x="29" y="25"/>
                  </a:moveTo>
                  <a:cubicBezTo>
                    <a:pt x="29" y="28"/>
                    <a:pt x="27" y="30"/>
                    <a:pt x="25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3" y="30"/>
                    <a:pt x="1" y="28"/>
                    <a:pt x="1" y="2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3" y="1"/>
                    <a:pt x="6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7" y="1"/>
                    <a:pt x="29" y="4"/>
                    <a:pt x="29" y="6"/>
                  </a:cubicBezTo>
                  <a:lnTo>
                    <a:pt x="29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71">
              <a:extLst>
                <a:ext uri="{FF2B5EF4-FFF2-40B4-BE49-F238E27FC236}">
                  <a16:creationId xmlns:a16="http://schemas.microsoft.com/office/drawing/2014/main" id="{155F384A-F149-4B54-A770-F1F106039C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68988" y="2436813"/>
              <a:ext cx="182563" cy="176213"/>
            </a:xfrm>
            <a:custGeom>
              <a:avLst/>
              <a:gdLst>
                <a:gd name="T0" fmla="*/ 33 w 41"/>
                <a:gd name="T1" fmla="*/ 0 h 40"/>
                <a:gd name="T2" fmla="*/ 8 w 41"/>
                <a:gd name="T3" fmla="*/ 0 h 40"/>
                <a:gd name="T4" fmla="*/ 0 w 41"/>
                <a:gd name="T5" fmla="*/ 7 h 40"/>
                <a:gd name="T6" fmla="*/ 0 w 41"/>
                <a:gd name="T7" fmla="*/ 32 h 40"/>
                <a:gd name="T8" fmla="*/ 8 w 41"/>
                <a:gd name="T9" fmla="*/ 40 h 40"/>
                <a:gd name="T10" fmla="*/ 33 w 41"/>
                <a:gd name="T11" fmla="*/ 40 h 40"/>
                <a:gd name="T12" fmla="*/ 41 w 41"/>
                <a:gd name="T13" fmla="*/ 32 h 40"/>
                <a:gd name="T14" fmla="*/ 41 w 41"/>
                <a:gd name="T15" fmla="*/ 7 h 40"/>
                <a:gd name="T16" fmla="*/ 33 w 41"/>
                <a:gd name="T17" fmla="*/ 0 h 40"/>
                <a:gd name="T18" fmla="*/ 39 w 41"/>
                <a:gd name="T19" fmla="*/ 32 h 40"/>
                <a:gd name="T20" fmla="*/ 33 w 41"/>
                <a:gd name="T21" fmla="*/ 39 h 40"/>
                <a:gd name="T22" fmla="*/ 8 w 41"/>
                <a:gd name="T23" fmla="*/ 39 h 40"/>
                <a:gd name="T24" fmla="*/ 2 w 41"/>
                <a:gd name="T25" fmla="*/ 32 h 40"/>
                <a:gd name="T26" fmla="*/ 2 w 41"/>
                <a:gd name="T27" fmla="*/ 7 h 40"/>
                <a:gd name="T28" fmla="*/ 8 w 41"/>
                <a:gd name="T29" fmla="*/ 1 h 40"/>
                <a:gd name="T30" fmla="*/ 33 w 41"/>
                <a:gd name="T31" fmla="*/ 1 h 40"/>
                <a:gd name="T32" fmla="*/ 39 w 41"/>
                <a:gd name="T33" fmla="*/ 7 h 40"/>
                <a:gd name="T34" fmla="*/ 39 w 41"/>
                <a:gd name="T35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40">
                  <a:moveTo>
                    <a:pt x="33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7"/>
                    <a:pt x="4" y="40"/>
                    <a:pt x="8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7" y="40"/>
                    <a:pt x="41" y="37"/>
                    <a:pt x="41" y="32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3"/>
                    <a:pt x="37" y="0"/>
                    <a:pt x="33" y="0"/>
                  </a:cubicBezTo>
                  <a:close/>
                  <a:moveTo>
                    <a:pt x="39" y="32"/>
                  </a:moveTo>
                  <a:cubicBezTo>
                    <a:pt x="39" y="36"/>
                    <a:pt x="36" y="39"/>
                    <a:pt x="33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2" y="36"/>
                    <a:pt x="2" y="32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4"/>
                    <a:pt x="4" y="1"/>
                    <a:pt x="8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6" y="1"/>
                    <a:pt x="39" y="4"/>
                    <a:pt x="39" y="7"/>
                  </a:cubicBezTo>
                  <a:lnTo>
                    <a:pt x="39" y="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72">
              <a:extLst>
                <a:ext uri="{FF2B5EF4-FFF2-40B4-BE49-F238E27FC236}">
                  <a16:creationId xmlns:a16="http://schemas.microsoft.com/office/drawing/2014/main" id="{8C9BDFC6-115D-43EB-91F7-80410720C9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8363" y="2520950"/>
              <a:ext cx="231775" cy="234950"/>
            </a:xfrm>
            <a:custGeom>
              <a:avLst/>
              <a:gdLst>
                <a:gd name="T0" fmla="*/ 42 w 52"/>
                <a:gd name="T1" fmla="*/ 0 h 53"/>
                <a:gd name="T2" fmla="*/ 9 w 52"/>
                <a:gd name="T3" fmla="*/ 0 h 53"/>
                <a:gd name="T4" fmla="*/ 0 w 52"/>
                <a:gd name="T5" fmla="*/ 10 h 53"/>
                <a:gd name="T6" fmla="*/ 0 w 52"/>
                <a:gd name="T7" fmla="*/ 43 h 53"/>
                <a:gd name="T8" fmla="*/ 9 w 52"/>
                <a:gd name="T9" fmla="*/ 53 h 53"/>
                <a:gd name="T10" fmla="*/ 42 w 52"/>
                <a:gd name="T11" fmla="*/ 53 h 53"/>
                <a:gd name="T12" fmla="*/ 52 w 52"/>
                <a:gd name="T13" fmla="*/ 43 h 53"/>
                <a:gd name="T14" fmla="*/ 52 w 52"/>
                <a:gd name="T15" fmla="*/ 10 h 53"/>
                <a:gd name="T16" fmla="*/ 42 w 52"/>
                <a:gd name="T17" fmla="*/ 0 h 53"/>
                <a:gd name="T18" fmla="*/ 51 w 52"/>
                <a:gd name="T19" fmla="*/ 43 h 53"/>
                <a:gd name="T20" fmla="*/ 42 w 52"/>
                <a:gd name="T21" fmla="*/ 51 h 53"/>
                <a:gd name="T22" fmla="*/ 9 w 52"/>
                <a:gd name="T23" fmla="*/ 51 h 53"/>
                <a:gd name="T24" fmla="*/ 1 w 52"/>
                <a:gd name="T25" fmla="*/ 43 h 53"/>
                <a:gd name="T26" fmla="*/ 1 w 52"/>
                <a:gd name="T27" fmla="*/ 10 h 53"/>
                <a:gd name="T28" fmla="*/ 9 w 52"/>
                <a:gd name="T29" fmla="*/ 2 h 53"/>
                <a:gd name="T30" fmla="*/ 42 w 52"/>
                <a:gd name="T31" fmla="*/ 2 h 53"/>
                <a:gd name="T32" fmla="*/ 51 w 52"/>
                <a:gd name="T33" fmla="*/ 10 h 53"/>
                <a:gd name="T34" fmla="*/ 51 w 52"/>
                <a:gd name="T35" fmla="*/ 4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" h="53">
                  <a:moveTo>
                    <a:pt x="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8"/>
                    <a:pt x="4" y="53"/>
                    <a:pt x="9" y="53"/>
                  </a:cubicBezTo>
                  <a:cubicBezTo>
                    <a:pt x="42" y="53"/>
                    <a:pt x="42" y="53"/>
                    <a:pt x="42" y="53"/>
                  </a:cubicBezTo>
                  <a:cubicBezTo>
                    <a:pt x="48" y="53"/>
                    <a:pt x="52" y="48"/>
                    <a:pt x="52" y="43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2" y="5"/>
                    <a:pt x="48" y="0"/>
                    <a:pt x="42" y="0"/>
                  </a:cubicBezTo>
                  <a:close/>
                  <a:moveTo>
                    <a:pt x="51" y="43"/>
                  </a:moveTo>
                  <a:cubicBezTo>
                    <a:pt x="51" y="48"/>
                    <a:pt x="47" y="51"/>
                    <a:pt x="42" y="51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5" y="51"/>
                    <a:pt x="1" y="48"/>
                    <a:pt x="1" y="43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7" y="2"/>
                    <a:pt x="51" y="5"/>
                    <a:pt x="51" y="10"/>
                  </a:cubicBezTo>
                  <a:lnTo>
                    <a:pt x="51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73">
              <a:extLst>
                <a:ext uri="{FF2B5EF4-FFF2-40B4-BE49-F238E27FC236}">
                  <a16:creationId xmlns:a16="http://schemas.microsoft.com/office/drawing/2014/main" id="{AB42F681-8C25-4623-8C11-40FBB02A53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99175" y="2698750"/>
              <a:ext cx="161925" cy="158750"/>
            </a:xfrm>
            <a:custGeom>
              <a:avLst/>
              <a:gdLst>
                <a:gd name="T0" fmla="*/ 29 w 36"/>
                <a:gd name="T1" fmla="*/ 0 h 36"/>
                <a:gd name="T2" fmla="*/ 7 w 36"/>
                <a:gd name="T3" fmla="*/ 0 h 36"/>
                <a:gd name="T4" fmla="*/ 0 w 36"/>
                <a:gd name="T5" fmla="*/ 7 h 36"/>
                <a:gd name="T6" fmla="*/ 0 w 36"/>
                <a:gd name="T7" fmla="*/ 29 h 36"/>
                <a:gd name="T8" fmla="*/ 7 w 36"/>
                <a:gd name="T9" fmla="*/ 36 h 36"/>
                <a:gd name="T10" fmla="*/ 29 w 36"/>
                <a:gd name="T11" fmla="*/ 36 h 36"/>
                <a:gd name="T12" fmla="*/ 36 w 36"/>
                <a:gd name="T13" fmla="*/ 29 h 36"/>
                <a:gd name="T14" fmla="*/ 36 w 36"/>
                <a:gd name="T15" fmla="*/ 7 h 36"/>
                <a:gd name="T16" fmla="*/ 29 w 36"/>
                <a:gd name="T17" fmla="*/ 0 h 36"/>
                <a:gd name="T18" fmla="*/ 34 w 36"/>
                <a:gd name="T19" fmla="*/ 29 h 36"/>
                <a:gd name="T20" fmla="*/ 29 w 36"/>
                <a:gd name="T21" fmla="*/ 34 h 36"/>
                <a:gd name="T22" fmla="*/ 7 w 36"/>
                <a:gd name="T23" fmla="*/ 34 h 36"/>
                <a:gd name="T24" fmla="*/ 1 w 36"/>
                <a:gd name="T25" fmla="*/ 29 h 36"/>
                <a:gd name="T26" fmla="*/ 1 w 36"/>
                <a:gd name="T27" fmla="*/ 7 h 36"/>
                <a:gd name="T28" fmla="*/ 7 w 36"/>
                <a:gd name="T29" fmla="*/ 1 h 36"/>
                <a:gd name="T30" fmla="*/ 29 w 36"/>
                <a:gd name="T31" fmla="*/ 1 h 36"/>
                <a:gd name="T32" fmla="*/ 34 w 36"/>
                <a:gd name="T33" fmla="*/ 7 h 36"/>
                <a:gd name="T34" fmla="*/ 34 w 36"/>
                <a:gd name="T35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36">
                  <a:moveTo>
                    <a:pt x="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3"/>
                    <a:pt x="3" y="36"/>
                    <a:pt x="7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3" y="36"/>
                    <a:pt x="36" y="33"/>
                    <a:pt x="36" y="2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3"/>
                    <a:pt x="33" y="0"/>
                    <a:pt x="29" y="0"/>
                  </a:cubicBezTo>
                  <a:close/>
                  <a:moveTo>
                    <a:pt x="34" y="29"/>
                  </a:moveTo>
                  <a:cubicBezTo>
                    <a:pt x="34" y="32"/>
                    <a:pt x="32" y="34"/>
                    <a:pt x="29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4" y="34"/>
                    <a:pt x="1" y="32"/>
                    <a:pt x="1" y="2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2" y="1"/>
                    <a:pt x="34" y="4"/>
                    <a:pt x="34" y="7"/>
                  </a:cubicBezTo>
                  <a:lnTo>
                    <a:pt x="34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74">
              <a:extLst>
                <a:ext uri="{FF2B5EF4-FFF2-40B4-BE49-F238E27FC236}">
                  <a16:creationId xmlns:a16="http://schemas.microsoft.com/office/drawing/2014/main" id="{8CE9D59E-F1DD-4196-9434-C49612CCCD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42050" y="2379663"/>
              <a:ext cx="111125" cy="106363"/>
            </a:xfrm>
            <a:custGeom>
              <a:avLst/>
              <a:gdLst>
                <a:gd name="T0" fmla="*/ 20 w 25"/>
                <a:gd name="T1" fmla="*/ 0 h 24"/>
                <a:gd name="T2" fmla="*/ 5 w 25"/>
                <a:gd name="T3" fmla="*/ 0 h 24"/>
                <a:gd name="T4" fmla="*/ 0 w 25"/>
                <a:gd name="T5" fmla="*/ 5 h 24"/>
                <a:gd name="T6" fmla="*/ 0 w 25"/>
                <a:gd name="T7" fmla="*/ 19 h 24"/>
                <a:gd name="T8" fmla="*/ 5 w 25"/>
                <a:gd name="T9" fmla="*/ 24 h 24"/>
                <a:gd name="T10" fmla="*/ 20 w 25"/>
                <a:gd name="T11" fmla="*/ 24 h 24"/>
                <a:gd name="T12" fmla="*/ 25 w 25"/>
                <a:gd name="T13" fmla="*/ 19 h 24"/>
                <a:gd name="T14" fmla="*/ 25 w 25"/>
                <a:gd name="T15" fmla="*/ 5 h 24"/>
                <a:gd name="T16" fmla="*/ 20 w 25"/>
                <a:gd name="T17" fmla="*/ 0 h 24"/>
                <a:gd name="T18" fmla="*/ 23 w 25"/>
                <a:gd name="T19" fmla="*/ 19 h 24"/>
                <a:gd name="T20" fmla="*/ 20 w 25"/>
                <a:gd name="T21" fmla="*/ 23 h 24"/>
                <a:gd name="T22" fmla="*/ 5 w 25"/>
                <a:gd name="T23" fmla="*/ 23 h 24"/>
                <a:gd name="T24" fmla="*/ 2 w 25"/>
                <a:gd name="T25" fmla="*/ 19 h 24"/>
                <a:gd name="T26" fmla="*/ 2 w 25"/>
                <a:gd name="T27" fmla="*/ 5 h 24"/>
                <a:gd name="T28" fmla="*/ 5 w 25"/>
                <a:gd name="T29" fmla="*/ 1 h 24"/>
                <a:gd name="T30" fmla="*/ 20 w 25"/>
                <a:gd name="T31" fmla="*/ 1 h 24"/>
                <a:gd name="T32" fmla="*/ 23 w 25"/>
                <a:gd name="T33" fmla="*/ 5 h 24"/>
                <a:gd name="T34" fmla="*/ 23 w 25"/>
                <a:gd name="T35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4">
                  <a:moveTo>
                    <a:pt x="2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3" y="24"/>
                    <a:pt x="5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3" y="24"/>
                    <a:pt x="25" y="22"/>
                    <a:pt x="25" y="19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2"/>
                    <a:pt x="23" y="0"/>
                    <a:pt x="20" y="0"/>
                  </a:cubicBezTo>
                  <a:close/>
                  <a:moveTo>
                    <a:pt x="23" y="19"/>
                  </a:moveTo>
                  <a:cubicBezTo>
                    <a:pt x="23" y="21"/>
                    <a:pt x="22" y="23"/>
                    <a:pt x="20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4" y="23"/>
                    <a:pt x="2" y="21"/>
                    <a:pt x="2" y="19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4" y="1"/>
                    <a:pt x="5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2" y="1"/>
                    <a:pt x="23" y="3"/>
                    <a:pt x="23" y="5"/>
                  </a:cubicBezTo>
                  <a:lnTo>
                    <a:pt x="23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75">
              <a:extLst>
                <a:ext uri="{FF2B5EF4-FFF2-40B4-BE49-F238E27FC236}">
                  <a16:creationId xmlns:a16="http://schemas.microsoft.com/office/drawing/2014/main" id="{3118E4D6-88D2-410A-9AAF-CB99614DE9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69013" y="2471738"/>
              <a:ext cx="76200" cy="79375"/>
            </a:xfrm>
            <a:custGeom>
              <a:avLst/>
              <a:gdLst>
                <a:gd name="T0" fmla="*/ 14 w 17"/>
                <a:gd name="T1" fmla="*/ 0 h 18"/>
                <a:gd name="T2" fmla="*/ 4 w 17"/>
                <a:gd name="T3" fmla="*/ 0 h 18"/>
                <a:gd name="T4" fmla="*/ 0 w 17"/>
                <a:gd name="T5" fmla="*/ 4 h 18"/>
                <a:gd name="T6" fmla="*/ 0 w 17"/>
                <a:gd name="T7" fmla="*/ 14 h 18"/>
                <a:gd name="T8" fmla="*/ 4 w 17"/>
                <a:gd name="T9" fmla="*/ 18 h 18"/>
                <a:gd name="T10" fmla="*/ 14 w 17"/>
                <a:gd name="T11" fmla="*/ 18 h 18"/>
                <a:gd name="T12" fmla="*/ 17 w 17"/>
                <a:gd name="T13" fmla="*/ 14 h 18"/>
                <a:gd name="T14" fmla="*/ 17 w 17"/>
                <a:gd name="T15" fmla="*/ 4 h 18"/>
                <a:gd name="T16" fmla="*/ 14 w 17"/>
                <a:gd name="T17" fmla="*/ 0 h 18"/>
                <a:gd name="T18" fmla="*/ 16 w 17"/>
                <a:gd name="T19" fmla="*/ 14 h 18"/>
                <a:gd name="T20" fmla="*/ 14 w 17"/>
                <a:gd name="T21" fmla="*/ 16 h 18"/>
                <a:gd name="T22" fmla="*/ 4 w 17"/>
                <a:gd name="T23" fmla="*/ 16 h 18"/>
                <a:gd name="T24" fmla="*/ 1 w 17"/>
                <a:gd name="T25" fmla="*/ 14 h 18"/>
                <a:gd name="T26" fmla="*/ 1 w 17"/>
                <a:gd name="T27" fmla="*/ 4 h 18"/>
                <a:gd name="T28" fmla="*/ 4 w 17"/>
                <a:gd name="T29" fmla="*/ 2 h 18"/>
                <a:gd name="T30" fmla="*/ 14 w 17"/>
                <a:gd name="T31" fmla="*/ 2 h 18"/>
                <a:gd name="T32" fmla="*/ 16 w 17"/>
                <a:gd name="T33" fmla="*/ 4 h 18"/>
                <a:gd name="T34" fmla="*/ 16 w 17"/>
                <a:gd name="T35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8">
                  <a:moveTo>
                    <a:pt x="1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6" y="18"/>
                    <a:pt x="17" y="16"/>
                    <a:pt x="17" y="1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2"/>
                    <a:pt x="16" y="0"/>
                    <a:pt x="14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6"/>
                    <a:pt x="1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1" y="15"/>
                    <a:pt x="1" y="1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6" y="3"/>
                    <a:pt x="16" y="4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Oval 76">
              <a:extLst>
                <a:ext uri="{FF2B5EF4-FFF2-40B4-BE49-F238E27FC236}">
                  <a16:creationId xmlns:a16="http://schemas.microsoft.com/office/drawing/2014/main" id="{A1B9F86A-18C6-4605-9A6A-04C4EFA08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7125" y="1922463"/>
              <a:ext cx="57150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77">
              <a:extLst>
                <a:ext uri="{FF2B5EF4-FFF2-40B4-BE49-F238E27FC236}">
                  <a16:creationId xmlns:a16="http://schemas.microsoft.com/office/drawing/2014/main" id="{10CD45F8-0D2A-4A53-8242-02F7CF11F3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2363" y="1914525"/>
              <a:ext cx="71438" cy="69850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2 h 16"/>
                <a:gd name="T12" fmla="*/ 3 w 16"/>
                <a:gd name="T13" fmla="*/ 8 h 16"/>
                <a:gd name="T14" fmla="*/ 8 w 16"/>
                <a:gd name="T15" fmla="*/ 3 h 16"/>
                <a:gd name="T16" fmla="*/ 12 w 16"/>
                <a:gd name="T17" fmla="*/ 8 h 16"/>
                <a:gd name="T18" fmla="*/ 8 w 16"/>
                <a:gd name="T1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2" y="5"/>
                    <a:pt x="12" y="8"/>
                  </a:cubicBezTo>
                  <a:cubicBezTo>
                    <a:pt x="12" y="10"/>
                    <a:pt x="10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Oval 78">
              <a:extLst>
                <a:ext uri="{FF2B5EF4-FFF2-40B4-BE49-F238E27FC236}">
                  <a16:creationId xmlns:a16="http://schemas.microsoft.com/office/drawing/2014/main" id="{1A177284-BB8A-41FE-958B-8F5FA442E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2219325"/>
              <a:ext cx="84138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79">
              <a:extLst>
                <a:ext uri="{FF2B5EF4-FFF2-40B4-BE49-F238E27FC236}">
                  <a16:creationId xmlns:a16="http://schemas.microsoft.com/office/drawing/2014/main" id="{0623981E-2284-42C2-B328-0F47AA547B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35713" y="2214563"/>
              <a:ext cx="93663" cy="93663"/>
            </a:xfrm>
            <a:custGeom>
              <a:avLst/>
              <a:gdLst>
                <a:gd name="T0" fmla="*/ 10 w 21"/>
                <a:gd name="T1" fmla="*/ 0 h 21"/>
                <a:gd name="T2" fmla="*/ 0 w 21"/>
                <a:gd name="T3" fmla="*/ 10 h 21"/>
                <a:gd name="T4" fmla="*/ 10 w 21"/>
                <a:gd name="T5" fmla="*/ 21 h 21"/>
                <a:gd name="T6" fmla="*/ 21 w 21"/>
                <a:gd name="T7" fmla="*/ 10 h 21"/>
                <a:gd name="T8" fmla="*/ 10 w 21"/>
                <a:gd name="T9" fmla="*/ 0 h 21"/>
                <a:gd name="T10" fmla="*/ 10 w 21"/>
                <a:gd name="T11" fmla="*/ 18 h 21"/>
                <a:gd name="T12" fmla="*/ 3 w 21"/>
                <a:gd name="T13" fmla="*/ 10 h 21"/>
                <a:gd name="T14" fmla="*/ 10 w 21"/>
                <a:gd name="T15" fmla="*/ 3 h 21"/>
                <a:gd name="T16" fmla="*/ 18 w 21"/>
                <a:gd name="T17" fmla="*/ 10 h 21"/>
                <a:gd name="T18" fmla="*/ 10 w 21"/>
                <a:gd name="T1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10" y="0"/>
                  </a:moveTo>
                  <a:cubicBezTo>
                    <a:pt x="5" y="0"/>
                    <a:pt x="0" y="4"/>
                    <a:pt x="0" y="10"/>
                  </a:cubicBezTo>
                  <a:cubicBezTo>
                    <a:pt x="0" y="16"/>
                    <a:pt x="5" y="21"/>
                    <a:pt x="10" y="21"/>
                  </a:cubicBezTo>
                  <a:cubicBezTo>
                    <a:pt x="16" y="21"/>
                    <a:pt x="21" y="16"/>
                    <a:pt x="21" y="10"/>
                  </a:cubicBezTo>
                  <a:cubicBezTo>
                    <a:pt x="21" y="4"/>
                    <a:pt x="16" y="0"/>
                    <a:pt x="10" y="0"/>
                  </a:cubicBezTo>
                  <a:close/>
                  <a:moveTo>
                    <a:pt x="10" y="18"/>
                  </a:moveTo>
                  <a:cubicBezTo>
                    <a:pt x="6" y="18"/>
                    <a:pt x="3" y="15"/>
                    <a:pt x="3" y="10"/>
                  </a:cubicBezTo>
                  <a:cubicBezTo>
                    <a:pt x="3" y="6"/>
                    <a:pt x="6" y="3"/>
                    <a:pt x="10" y="3"/>
                  </a:cubicBezTo>
                  <a:cubicBezTo>
                    <a:pt x="15" y="3"/>
                    <a:pt x="18" y="6"/>
                    <a:pt x="18" y="10"/>
                  </a:cubicBezTo>
                  <a:cubicBezTo>
                    <a:pt x="18" y="15"/>
                    <a:pt x="15" y="18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80">
              <a:extLst>
                <a:ext uri="{FF2B5EF4-FFF2-40B4-BE49-F238E27FC236}">
                  <a16:creationId xmlns:a16="http://schemas.microsoft.com/office/drawing/2014/main" id="{C875366B-9D31-4391-B33F-8B5BD55CCE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19463" y="3965575"/>
              <a:ext cx="201613" cy="198438"/>
            </a:xfrm>
            <a:custGeom>
              <a:avLst/>
              <a:gdLst>
                <a:gd name="T0" fmla="*/ 37 w 45"/>
                <a:gd name="T1" fmla="*/ 0 h 45"/>
                <a:gd name="T2" fmla="*/ 9 w 45"/>
                <a:gd name="T3" fmla="*/ 0 h 45"/>
                <a:gd name="T4" fmla="*/ 0 w 45"/>
                <a:gd name="T5" fmla="*/ 9 h 45"/>
                <a:gd name="T6" fmla="*/ 0 w 45"/>
                <a:gd name="T7" fmla="*/ 36 h 45"/>
                <a:gd name="T8" fmla="*/ 9 w 45"/>
                <a:gd name="T9" fmla="*/ 45 h 45"/>
                <a:gd name="T10" fmla="*/ 37 w 45"/>
                <a:gd name="T11" fmla="*/ 45 h 45"/>
                <a:gd name="T12" fmla="*/ 45 w 45"/>
                <a:gd name="T13" fmla="*/ 36 h 45"/>
                <a:gd name="T14" fmla="*/ 45 w 45"/>
                <a:gd name="T15" fmla="*/ 9 h 45"/>
                <a:gd name="T16" fmla="*/ 37 w 45"/>
                <a:gd name="T17" fmla="*/ 0 h 45"/>
                <a:gd name="T18" fmla="*/ 44 w 45"/>
                <a:gd name="T19" fmla="*/ 36 h 45"/>
                <a:gd name="T20" fmla="*/ 37 w 45"/>
                <a:gd name="T21" fmla="*/ 44 h 45"/>
                <a:gd name="T22" fmla="*/ 9 w 45"/>
                <a:gd name="T23" fmla="*/ 44 h 45"/>
                <a:gd name="T24" fmla="*/ 2 w 45"/>
                <a:gd name="T25" fmla="*/ 36 h 45"/>
                <a:gd name="T26" fmla="*/ 2 w 45"/>
                <a:gd name="T27" fmla="*/ 9 h 45"/>
                <a:gd name="T28" fmla="*/ 9 w 45"/>
                <a:gd name="T29" fmla="*/ 2 h 45"/>
                <a:gd name="T30" fmla="*/ 37 w 45"/>
                <a:gd name="T31" fmla="*/ 2 h 45"/>
                <a:gd name="T32" fmla="*/ 44 w 45"/>
                <a:gd name="T33" fmla="*/ 9 h 45"/>
                <a:gd name="T34" fmla="*/ 44 w 45"/>
                <a:gd name="T35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5">
                  <a:moveTo>
                    <a:pt x="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1"/>
                    <a:pt x="4" y="45"/>
                    <a:pt x="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1" y="45"/>
                    <a:pt x="45" y="41"/>
                    <a:pt x="45" y="36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7" y="0"/>
                  </a:cubicBezTo>
                  <a:close/>
                  <a:moveTo>
                    <a:pt x="44" y="36"/>
                  </a:moveTo>
                  <a:cubicBezTo>
                    <a:pt x="44" y="40"/>
                    <a:pt x="40" y="44"/>
                    <a:pt x="37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5" y="44"/>
                    <a:pt x="2" y="40"/>
                    <a:pt x="2" y="36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0" y="2"/>
                    <a:pt x="44" y="5"/>
                    <a:pt x="44" y="9"/>
                  </a:cubicBezTo>
                  <a:lnTo>
                    <a:pt x="44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81">
              <a:extLst>
                <a:ext uri="{FF2B5EF4-FFF2-40B4-BE49-F238E27FC236}">
                  <a16:creationId xmlns:a16="http://schemas.microsoft.com/office/drawing/2014/main" id="{FFEE0680-DEA3-45AB-8B1C-AEB2844DE0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5188" y="3654425"/>
              <a:ext cx="284163" cy="284163"/>
            </a:xfrm>
            <a:custGeom>
              <a:avLst/>
              <a:gdLst>
                <a:gd name="T0" fmla="*/ 52 w 64"/>
                <a:gd name="T1" fmla="*/ 0 h 64"/>
                <a:gd name="T2" fmla="*/ 12 w 64"/>
                <a:gd name="T3" fmla="*/ 0 h 64"/>
                <a:gd name="T4" fmla="*/ 0 w 64"/>
                <a:gd name="T5" fmla="*/ 12 h 64"/>
                <a:gd name="T6" fmla="*/ 0 w 64"/>
                <a:gd name="T7" fmla="*/ 52 h 64"/>
                <a:gd name="T8" fmla="*/ 12 w 64"/>
                <a:gd name="T9" fmla="*/ 64 h 64"/>
                <a:gd name="T10" fmla="*/ 52 w 64"/>
                <a:gd name="T11" fmla="*/ 64 h 64"/>
                <a:gd name="T12" fmla="*/ 64 w 64"/>
                <a:gd name="T13" fmla="*/ 52 h 64"/>
                <a:gd name="T14" fmla="*/ 64 w 64"/>
                <a:gd name="T15" fmla="*/ 12 h 64"/>
                <a:gd name="T16" fmla="*/ 52 w 64"/>
                <a:gd name="T17" fmla="*/ 0 h 64"/>
                <a:gd name="T18" fmla="*/ 63 w 64"/>
                <a:gd name="T19" fmla="*/ 52 h 64"/>
                <a:gd name="T20" fmla="*/ 52 w 64"/>
                <a:gd name="T21" fmla="*/ 62 h 64"/>
                <a:gd name="T22" fmla="*/ 12 w 64"/>
                <a:gd name="T23" fmla="*/ 62 h 64"/>
                <a:gd name="T24" fmla="*/ 2 w 64"/>
                <a:gd name="T25" fmla="*/ 52 h 64"/>
                <a:gd name="T26" fmla="*/ 2 w 64"/>
                <a:gd name="T27" fmla="*/ 12 h 64"/>
                <a:gd name="T28" fmla="*/ 12 w 64"/>
                <a:gd name="T29" fmla="*/ 1 h 64"/>
                <a:gd name="T30" fmla="*/ 52 w 64"/>
                <a:gd name="T31" fmla="*/ 1 h 64"/>
                <a:gd name="T32" fmla="*/ 63 w 64"/>
                <a:gd name="T33" fmla="*/ 12 h 64"/>
                <a:gd name="T34" fmla="*/ 63 w 64"/>
                <a:gd name="T35" fmla="*/ 5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" h="64">
                  <a:moveTo>
                    <a:pt x="5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8"/>
                    <a:pt x="6" y="64"/>
                    <a:pt x="12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9" y="64"/>
                    <a:pt x="64" y="58"/>
                    <a:pt x="64" y="5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5"/>
                    <a:pt x="59" y="0"/>
                    <a:pt x="52" y="0"/>
                  </a:cubicBezTo>
                  <a:close/>
                  <a:moveTo>
                    <a:pt x="63" y="52"/>
                  </a:moveTo>
                  <a:cubicBezTo>
                    <a:pt x="63" y="58"/>
                    <a:pt x="58" y="62"/>
                    <a:pt x="52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6" y="62"/>
                    <a:pt x="2" y="58"/>
                    <a:pt x="2" y="5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6"/>
                    <a:pt x="6" y="1"/>
                    <a:pt x="12" y="1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8" y="1"/>
                    <a:pt x="63" y="6"/>
                    <a:pt x="63" y="12"/>
                  </a:cubicBezTo>
                  <a:lnTo>
                    <a:pt x="63" y="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82">
              <a:extLst>
                <a:ext uri="{FF2B5EF4-FFF2-40B4-BE49-F238E27FC236}">
                  <a16:creationId xmlns:a16="http://schemas.microsoft.com/office/drawing/2014/main" id="{472E5044-1801-48CC-A5B7-03A32DA21D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3463" y="3783013"/>
              <a:ext cx="214313" cy="212725"/>
            </a:xfrm>
            <a:custGeom>
              <a:avLst/>
              <a:gdLst>
                <a:gd name="T0" fmla="*/ 39 w 48"/>
                <a:gd name="T1" fmla="*/ 0 h 48"/>
                <a:gd name="T2" fmla="*/ 9 w 48"/>
                <a:gd name="T3" fmla="*/ 0 h 48"/>
                <a:gd name="T4" fmla="*/ 0 w 48"/>
                <a:gd name="T5" fmla="*/ 9 h 48"/>
                <a:gd name="T6" fmla="*/ 0 w 48"/>
                <a:gd name="T7" fmla="*/ 39 h 48"/>
                <a:gd name="T8" fmla="*/ 9 w 48"/>
                <a:gd name="T9" fmla="*/ 48 h 48"/>
                <a:gd name="T10" fmla="*/ 39 w 48"/>
                <a:gd name="T11" fmla="*/ 48 h 48"/>
                <a:gd name="T12" fmla="*/ 48 w 48"/>
                <a:gd name="T13" fmla="*/ 39 h 48"/>
                <a:gd name="T14" fmla="*/ 48 w 48"/>
                <a:gd name="T15" fmla="*/ 9 h 48"/>
                <a:gd name="T16" fmla="*/ 39 w 48"/>
                <a:gd name="T17" fmla="*/ 0 h 48"/>
                <a:gd name="T18" fmla="*/ 46 w 48"/>
                <a:gd name="T19" fmla="*/ 39 h 48"/>
                <a:gd name="T20" fmla="*/ 39 w 48"/>
                <a:gd name="T21" fmla="*/ 46 h 48"/>
                <a:gd name="T22" fmla="*/ 9 w 48"/>
                <a:gd name="T23" fmla="*/ 46 h 48"/>
                <a:gd name="T24" fmla="*/ 2 w 48"/>
                <a:gd name="T25" fmla="*/ 39 h 48"/>
                <a:gd name="T26" fmla="*/ 2 w 48"/>
                <a:gd name="T27" fmla="*/ 9 h 48"/>
                <a:gd name="T28" fmla="*/ 9 w 48"/>
                <a:gd name="T29" fmla="*/ 2 h 48"/>
                <a:gd name="T30" fmla="*/ 39 w 48"/>
                <a:gd name="T31" fmla="*/ 2 h 48"/>
                <a:gd name="T32" fmla="*/ 46 w 48"/>
                <a:gd name="T33" fmla="*/ 9 h 48"/>
                <a:gd name="T34" fmla="*/ 46 w 48"/>
                <a:gd name="T35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8">
                  <a:moveTo>
                    <a:pt x="3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4"/>
                    <a:pt x="4" y="48"/>
                    <a:pt x="9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4" y="48"/>
                    <a:pt x="48" y="44"/>
                    <a:pt x="48" y="3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4"/>
                    <a:pt x="44" y="0"/>
                    <a:pt x="39" y="0"/>
                  </a:cubicBezTo>
                  <a:close/>
                  <a:moveTo>
                    <a:pt x="46" y="39"/>
                  </a:moveTo>
                  <a:cubicBezTo>
                    <a:pt x="46" y="43"/>
                    <a:pt x="43" y="46"/>
                    <a:pt x="3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2" y="43"/>
                    <a:pt x="2" y="3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3" y="2"/>
                    <a:pt x="46" y="5"/>
                    <a:pt x="46" y="9"/>
                  </a:cubicBezTo>
                  <a:lnTo>
                    <a:pt x="4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83">
              <a:extLst>
                <a:ext uri="{FF2B5EF4-FFF2-40B4-BE49-F238E27FC236}">
                  <a16:creationId xmlns:a16="http://schemas.microsoft.com/office/drawing/2014/main" id="{8B0F15B8-38C0-410A-A20E-BB4A753740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1863" y="3876675"/>
              <a:ext cx="146050" cy="146050"/>
            </a:xfrm>
            <a:custGeom>
              <a:avLst/>
              <a:gdLst>
                <a:gd name="T0" fmla="*/ 27 w 33"/>
                <a:gd name="T1" fmla="*/ 0 h 33"/>
                <a:gd name="T2" fmla="*/ 7 w 33"/>
                <a:gd name="T3" fmla="*/ 0 h 33"/>
                <a:gd name="T4" fmla="*/ 0 w 33"/>
                <a:gd name="T5" fmla="*/ 7 h 33"/>
                <a:gd name="T6" fmla="*/ 0 w 33"/>
                <a:gd name="T7" fmla="*/ 27 h 33"/>
                <a:gd name="T8" fmla="*/ 7 w 33"/>
                <a:gd name="T9" fmla="*/ 33 h 33"/>
                <a:gd name="T10" fmla="*/ 27 w 33"/>
                <a:gd name="T11" fmla="*/ 33 h 33"/>
                <a:gd name="T12" fmla="*/ 33 w 33"/>
                <a:gd name="T13" fmla="*/ 27 h 33"/>
                <a:gd name="T14" fmla="*/ 33 w 33"/>
                <a:gd name="T15" fmla="*/ 7 h 33"/>
                <a:gd name="T16" fmla="*/ 27 w 33"/>
                <a:gd name="T17" fmla="*/ 0 h 33"/>
                <a:gd name="T18" fmla="*/ 31 w 33"/>
                <a:gd name="T19" fmla="*/ 27 h 33"/>
                <a:gd name="T20" fmla="*/ 27 w 33"/>
                <a:gd name="T21" fmla="*/ 31 h 33"/>
                <a:gd name="T22" fmla="*/ 7 w 33"/>
                <a:gd name="T23" fmla="*/ 31 h 33"/>
                <a:gd name="T24" fmla="*/ 3 w 33"/>
                <a:gd name="T25" fmla="*/ 27 h 33"/>
                <a:gd name="T26" fmla="*/ 3 w 33"/>
                <a:gd name="T27" fmla="*/ 7 h 33"/>
                <a:gd name="T28" fmla="*/ 7 w 33"/>
                <a:gd name="T29" fmla="*/ 3 h 33"/>
                <a:gd name="T30" fmla="*/ 27 w 33"/>
                <a:gd name="T31" fmla="*/ 3 h 33"/>
                <a:gd name="T32" fmla="*/ 31 w 33"/>
                <a:gd name="T33" fmla="*/ 7 h 33"/>
                <a:gd name="T34" fmla="*/ 31 w 33"/>
                <a:gd name="T3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3" y="33"/>
                    <a:pt x="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30" y="33"/>
                    <a:pt x="33" y="30"/>
                    <a:pt x="33" y="2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0" y="0"/>
                    <a:pt x="27" y="0"/>
                  </a:cubicBezTo>
                  <a:close/>
                  <a:moveTo>
                    <a:pt x="31" y="27"/>
                  </a:moveTo>
                  <a:cubicBezTo>
                    <a:pt x="31" y="29"/>
                    <a:pt x="29" y="31"/>
                    <a:pt x="2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5" y="31"/>
                    <a:pt x="3" y="29"/>
                    <a:pt x="3" y="2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5" y="3"/>
                    <a:pt x="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3"/>
                    <a:pt x="31" y="5"/>
                    <a:pt x="31" y="7"/>
                  </a:cubicBezTo>
                  <a:lnTo>
                    <a:pt x="31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84">
              <a:extLst>
                <a:ext uri="{FF2B5EF4-FFF2-40B4-BE49-F238E27FC236}">
                  <a16:creationId xmlns:a16="http://schemas.microsoft.com/office/drawing/2014/main" id="{FE74FAC1-65E9-4952-B8F6-6652435406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1075" y="3757613"/>
              <a:ext cx="88900" cy="87313"/>
            </a:xfrm>
            <a:custGeom>
              <a:avLst/>
              <a:gdLst>
                <a:gd name="T0" fmla="*/ 16 w 20"/>
                <a:gd name="T1" fmla="*/ 0 h 20"/>
                <a:gd name="T2" fmla="*/ 4 w 20"/>
                <a:gd name="T3" fmla="*/ 0 h 20"/>
                <a:gd name="T4" fmla="*/ 0 w 20"/>
                <a:gd name="T5" fmla="*/ 4 h 20"/>
                <a:gd name="T6" fmla="*/ 0 w 20"/>
                <a:gd name="T7" fmla="*/ 15 h 20"/>
                <a:gd name="T8" fmla="*/ 4 w 20"/>
                <a:gd name="T9" fmla="*/ 20 h 20"/>
                <a:gd name="T10" fmla="*/ 16 w 20"/>
                <a:gd name="T11" fmla="*/ 20 h 20"/>
                <a:gd name="T12" fmla="*/ 20 w 20"/>
                <a:gd name="T13" fmla="*/ 15 h 20"/>
                <a:gd name="T14" fmla="*/ 20 w 20"/>
                <a:gd name="T15" fmla="*/ 4 h 20"/>
                <a:gd name="T16" fmla="*/ 16 w 20"/>
                <a:gd name="T17" fmla="*/ 0 h 20"/>
                <a:gd name="T18" fmla="*/ 18 w 20"/>
                <a:gd name="T19" fmla="*/ 15 h 20"/>
                <a:gd name="T20" fmla="*/ 16 w 20"/>
                <a:gd name="T21" fmla="*/ 18 h 20"/>
                <a:gd name="T22" fmla="*/ 4 w 20"/>
                <a:gd name="T23" fmla="*/ 18 h 20"/>
                <a:gd name="T24" fmla="*/ 1 w 20"/>
                <a:gd name="T25" fmla="*/ 15 h 20"/>
                <a:gd name="T26" fmla="*/ 1 w 20"/>
                <a:gd name="T27" fmla="*/ 4 h 20"/>
                <a:gd name="T28" fmla="*/ 4 w 20"/>
                <a:gd name="T29" fmla="*/ 1 h 20"/>
                <a:gd name="T30" fmla="*/ 16 w 20"/>
                <a:gd name="T31" fmla="*/ 1 h 20"/>
                <a:gd name="T32" fmla="*/ 18 w 20"/>
                <a:gd name="T33" fmla="*/ 4 h 20"/>
                <a:gd name="T34" fmla="*/ 18 w 20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0">
                  <a:moveTo>
                    <a:pt x="1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2" y="20"/>
                    <a:pt x="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8" y="20"/>
                    <a:pt x="20" y="18"/>
                    <a:pt x="20" y="1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1"/>
                    <a:pt x="18" y="0"/>
                    <a:pt x="16" y="0"/>
                  </a:cubicBezTo>
                  <a:close/>
                  <a:moveTo>
                    <a:pt x="18" y="15"/>
                  </a:moveTo>
                  <a:cubicBezTo>
                    <a:pt x="18" y="17"/>
                    <a:pt x="17" y="18"/>
                    <a:pt x="16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7"/>
                    <a:pt x="1" y="1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3" y="1"/>
                    <a:pt x="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1"/>
                    <a:pt x="18" y="2"/>
                    <a:pt x="18" y="4"/>
                  </a:cubicBezTo>
                  <a:lnTo>
                    <a:pt x="18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85">
              <a:extLst>
                <a:ext uri="{FF2B5EF4-FFF2-40B4-BE49-F238E27FC236}">
                  <a16:creationId xmlns:a16="http://schemas.microsoft.com/office/drawing/2014/main" id="{978D7BD2-ADD9-4844-860E-3CCD7A257F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6813" y="3933825"/>
              <a:ext cx="169863" cy="168275"/>
            </a:xfrm>
            <a:custGeom>
              <a:avLst/>
              <a:gdLst>
                <a:gd name="T0" fmla="*/ 30 w 38"/>
                <a:gd name="T1" fmla="*/ 0 h 38"/>
                <a:gd name="T2" fmla="*/ 7 w 38"/>
                <a:gd name="T3" fmla="*/ 0 h 38"/>
                <a:gd name="T4" fmla="*/ 0 w 38"/>
                <a:gd name="T5" fmla="*/ 8 h 38"/>
                <a:gd name="T6" fmla="*/ 0 w 38"/>
                <a:gd name="T7" fmla="*/ 31 h 38"/>
                <a:gd name="T8" fmla="*/ 7 w 38"/>
                <a:gd name="T9" fmla="*/ 38 h 38"/>
                <a:gd name="T10" fmla="*/ 30 w 38"/>
                <a:gd name="T11" fmla="*/ 38 h 38"/>
                <a:gd name="T12" fmla="*/ 38 w 38"/>
                <a:gd name="T13" fmla="*/ 31 h 38"/>
                <a:gd name="T14" fmla="*/ 38 w 38"/>
                <a:gd name="T15" fmla="*/ 8 h 38"/>
                <a:gd name="T16" fmla="*/ 30 w 38"/>
                <a:gd name="T17" fmla="*/ 0 h 38"/>
                <a:gd name="T18" fmla="*/ 36 w 38"/>
                <a:gd name="T19" fmla="*/ 31 h 38"/>
                <a:gd name="T20" fmla="*/ 30 w 38"/>
                <a:gd name="T21" fmla="*/ 37 h 38"/>
                <a:gd name="T22" fmla="*/ 7 w 38"/>
                <a:gd name="T23" fmla="*/ 37 h 38"/>
                <a:gd name="T24" fmla="*/ 1 w 38"/>
                <a:gd name="T25" fmla="*/ 31 h 38"/>
                <a:gd name="T26" fmla="*/ 1 w 38"/>
                <a:gd name="T27" fmla="*/ 8 h 38"/>
                <a:gd name="T28" fmla="*/ 7 w 38"/>
                <a:gd name="T29" fmla="*/ 2 h 38"/>
                <a:gd name="T30" fmla="*/ 30 w 38"/>
                <a:gd name="T31" fmla="*/ 2 h 38"/>
                <a:gd name="T32" fmla="*/ 36 w 38"/>
                <a:gd name="T33" fmla="*/ 8 h 38"/>
                <a:gd name="T34" fmla="*/ 36 w 38"/>
                <a:gd name="T35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8">
                  <a:moveTo>
                    <a:pt x="3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5"/>
                    <a:pt x="3" y="38"/>
                    <a:pt x="7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4" y="38"/>
                    <a:pt x="38" y="35"/>
                    <a:pt x="38" y="31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4"/>
                    <a:pt x="34" y="0"/>
                    <a:pt x="30" y="0"/>
                  </a:cubicBezTo>
                  <a:close/>
                  <a:moveTo>
                    <a:pt x="36" y="31"/>
                  </a:moveTo>
                  <a:cubicBezTo>
                    <a:pt x="36" y="34"/>
                    <a:pt x="34" y="37"/>
                    <a:pt x="30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4" y="37"/>
                    <a:pt x="1" y="34"/>
                    <a:pt x="1" y="31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5"/>
                    <a:pt x="4" y="2"/>
                    <a:pt x="7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4" y="2"/>
                    <a:pt x="36" y="5"/>
                    <a:pt x="36" y="8"/>
                  </a:cubicBezTo>
                  <a:lnTo>
                    <a:pt x="36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86">
              <a:extLst>
                <a:ext uri="{FF2B5EF4-FFF2-40B4-BE49-F238E27FC236}">
                  <a16:creationId xmlns:a16="http://schemas.microsoft.com/office/drawing/2014/main" id="{8F09F973-CA39-41E7-8F8B-85CF0CD730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9775" y="3060700"/>
              <a:ext cx="147638" cy="146050"/>
            </a:xfrm>
            <a:custGeom>
              <a:avLst/>
              <a:gdLst>
                <a:gd name="T0" fmla="*/ 26 w 33"/>
                <a:gd name="T1" fmla="*/ 0 h 33"/>
                <a:gd name="T2" fmla="*/ 6 w 33"/>
                <a:gd name="T3" fmla="*/ 0 h 33"/>
                <a:gd name="T4" fmla="*/ 0 w 33"/>
                <a:gd name="T5" fmla="*/ 6 h 33"/>
                <a:gd name="T6" fmla="*/ 0 w 33"/>
                <a:gd name="T7" fmla="*/ 26 h 33"/>
                <a:gd name="T8" fmla="*/ 6 w 33"/>
                <a:gd name="T9" fmla="*/ 33 h 33"/>
                <a:gd name="T10" fmla="*/ 26 w 33"/>
                <a:gd name="T11" fmla="*/ 33 h 33"/>
                <a:gd name="T12" fmla="*/ 33 w 33"/>
                <a:gd name="T13" fmla="*/ 26 h 33"/>
                <a:gd name="T14" fmla="*/ 33 w 33"/>
                <a:gd name="T15" fmla="*/ 6 h 33"/>
                <a:gd name="T16" fmla="*/ 26 w 33"/>
                <a:gd name="T17" fmla="*/ 0 h 33"/>
                <a:gd name="T18" fmla="*/ 31 w 33"/>
                <a:gd name="T19" fmla="*/ 26 h 33"/>
                <a:gd name="T20" fmla="*/ 26 w 33"/>
                <a:gd name="T21" fmla="*/ 31 h 33"/>
                <a:gd name="T22" fmla="*/ 6 w 33"/>
                <a:gd name="T23" fmla="*/ 31 h 33"/>
                <a:gd name="T24" fmla="*/ 1 w 33"/>
                <a:gd name="T25" fmla="*/ 26 h 33"/>
                <a:gd name="T26" fmla="*/ 1 w 33"/>
                <a:gd name="T27" fmla="*/ 6 h 33"/>
                <a:gd name="T28" fmla="*/ 6 w 33"/>
                <a:gd name="T29" fmla="*/ 1 h 33"/>
                <a:gd name="T30" fmla="*/ 26 w 33"/>
                <a:gd name="T31" fmla="*/ 1 h 33"/>
                <a:gd name="T32" fmla="*/ 31 w 33"/>
                <a:gd name="T33" fmla="*/ 6 h 33"/>
                <a:gd name="T34" fmla="*/ 31 w 33"/>
                <a:gd name="T35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3" y="33"/>
                    <a:pt x="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3"/>
                    <a:pt x="30" y="0"/>
                    <a:pt x="26" y="0"/>
                  </a:cubicBezTo>
                  <a:close/>
                  <a:moveTo>
                    <a:pt x="31" y="26"/>
                  </a:moveTo>
                  <a:cubicBezTo>
                    <a:pt x="31" y="29"/>
                    <a:pt x="29" y="31"/>
                    <a:pt x="2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1"/>
                    <a:pt x="1" y="29"/>
                    <a:pt x="1" y="2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4" y="1"/>
                    <a:pt x="6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9" y="1"/>
                    <a:pt x="31" y="3"/>
                    <a:pt x="31" y="6"/>
                  </a:cubicBezTo>
                  <a:lnTo>
                    <a:pt x="31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87">
              <a:extLst>
                <a:ext uri="{FF2B5EF4-FFF2-40B4-BE49-F238E27FC236}">
                  <a16:creationId xmlns:a16="http://schemas.microsoft.com/office/drawing/2014/main" id="{A95E295F-1674-4247-AA4C-ED09783B77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563" y="2919413"/>
              <a:ext cx="214313" cy="207963"/>
            </a:xfrm>
            <a:custGeom>
              <a:avLst/>
              <a:gdLst>
                <a:gd name="T0" fmla="*/ 39 w 48"/>
                <a:gd name="T1" fmla="*/ 0 h 47"/>
                <a:gd name="T2" fmla="*/ 9 w 48"/>
                <a:gd name="T3" fmla="*/ 0 h 47"/>
                <a:gd name="T4" fmla="*/ 0 w 48"/>
                <a:gd name="T5" fmla="*/ 9 h 47"/>
                <a:gd name="T6" fmla="*/ 0 w 48"/>
                <a:gd name="T7" fmla="*/ 38 h 47"/>
                <a:gd name="T8" fmla="*/ 9 w 48"/>
                <a:gd name="T9" fmla="*/ 47 h 47"/>
                <a:gd name="T10" fmla="*/ 39 w 48"/>
                <a:gd name="T11" fmla="*/ 47 h 47"/>
                <a:gd name="T12" fmla="*/ 48 w 48"/>
                <a:gd name="T13" fmla="*/ 38 h 47"/>
                <a:gd name="T14" fmla="*/ 48 w 48"/>
                <a:gd name="T15" fmla="*/ 9 h 47"/>
                <a:gd name="T16" fmla="*/ 39 w 48"/>
                <a:gd name="T17" fmla="*/ 0 h 47"/>
                <a:gd name="T18" fmla="*/ 47 w 48"/>
                <a:gd name="T19" fmla="*/ 38 h 47"/>
                <a:gd name="T20" fmla="*/ 39 w 48"/>
                <a:gd name="T21" fmla="*/ 46 h 47"/>
                <a:gd name="T22" fmla="*/ 9 w 48"/>
                <a:gd name="T23" fmla="*/ 46 h 47"/>
                <a:gd name="T24" fmla="*/ 2 w 48"/>
                <a:gd name="T25" fmla="*/ 38 h 47"/>
                <a:gd name="T26" fmla="*/ 2 w 48"/>
                <a:gd name="T27" fmla="*/ 9 h 47"/>
                <a:gd name="T28" fmla="*/ 9 w 48"/>
                <a:gd name="T29" fmla="*/ 1 h 47"/>
                <a:gd name="T30" fmla="*/ 39 w 48"/>
                <a:gd name="T31" fmla="*/ 1 h 47"/>
                <a:gd name="T32" fmla="*/ 47 w 48"/>
                <a:gd name="T33" fmla="*/ 9 h 47"/>
                <a:gd name="T34" fmla="*/ 47 w 48"/>
                <a:gd name="T35" fmla="*/ 3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7">
                  <a:moveTo>
                    <a:pt x="3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3"/>
                    <a:pt x="5" y="47"/>
                    <a:pt x="9" y="47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44" y="47"/>
                    <a:pt x="48" y="43"/>
                    <a:pt x="48" y="38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4"/>
                    <a:pt x="44" y="0"/>
                    <a:pt x="39" y="0"/>
                  </a:cubicBezTo>
                  <a:close/>
                  <a:moveTo>
                    <a:pt x="47" y="38"/>
                  </a:moveTo>
                  <a:cubicBezTo>
                    <a:pt x="47" y="42"/>
                    <a:pt x="43" y="46"/>
                    <a:pt x="3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5" y="46"/>
                    <a:pt x="2" y="42"/>
                    <a:pt x="2" y="3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1"/>
                    <a:pt x="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3" y="1"/>
                    <a:pt x="47" y="5"/>
                    <a:pt x="47" y="9"/>
                  </a:cubicBezTo>
                  <a:lnTo>
                    <a:pt x="47" y="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88">
              <a:extLst>
                <a:ext uri="{FF2B5EF4-FFF2-40B4-BE49-F238E27FC236}">
                  <a16:creationId xmlns:a16="http://schemas.microsoft.com/office/drawing/2014/main" id="{C5BC958F-6B33-41CC-8513-43A2F9AC73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0088" y="2773363"/>
              <a:ext cx="200025" cy="203200"/>
            </a:xfrm>
            <a:custGeom>
              <a:avLst/>
              <a:gdLst>
                <a:gd name="T0" fmla="*/ 37 w 45"/>
                <a:gd name="T1" fmla="*/ 0 h 46"/>
                <a:gd name="T2" fmla="*/ 8 w 45"/>
                <a:gd name="T3" fmla="*/ 0 h 46"/>
                <a:gd name="T4" fmla="*/ 0 w 45"/>
                <a:gd name="T5" fmla="*/ 9 h 46"/>
                <a:gd name="T6" fmla="*/ 0 w 45"/>
                <a:gd name="T7" fmla="*/ 37 h 46"/>
                <a:gd name="T8" fmla="*/ 8 w 45"/>
                <a:gd name="T9" fmla="*/ 46 h 46"/>
                <a:gd name="T10" fmla="*/ 37 w 45"/>
                <a:gd name="T11" fmla="*/ 46 h 46"/>
                <a:gd name="T12" fmla="*/ 45 w 45"/>
                <a:gd name="T13" fmla="*/ 37 h 46"/>
                <a:gd name="T14" fmla="*/ 45 w 45"/>
                <a:gd name="T15" fmla="*/ 9 h 46"/>
                <a:gd name="T16" fmla="*/ 37 w 45"/>
                <a:gd name="T17" fmla="*/ 0 h 46"/>
                <a:gd name="T18" fmla="*/ 44 w 45"/>
                <a:gd name="T19" fmla="*/ 37 h 46"/>
                <a:gd name="T20" fmla="*/ 37 w 45"/>
                <a:gd name="T21" fmla="*/ 44 h 46"/>
                <a:gd name="T22" fmla="*/ 8 w 45"/>
                <a:gd name="T23" fmla="*/ 44 h 46"/>
                <a:gd name="T24" fmla="*/ 1 w 45"/>
                <a:gd name="T25" fmla="*/ 37 h 46"/>
                <a:gd name="T26" fmla="*/ 1 w 45"/>
                <a:gd name="T27" fmla="*/ 9 h 46"/>
                <a:gd name="T28" fmla="*/ 8 w 45"/>
                <a:gd name="T29" fmla="*/ 2 h 46"/>
                <a:gd name="T30" fmla="*/ 37 w 45"/>
                <a:gd name="T31" fmla="*/ 2 h 46"/>
                <a:gd name="T32" fmla="*/ 44 w 45"/>
                <a:gd name="T33" fmla="*/ 9 h 46"/>
                <a:gd name="T34" fmla="*/ 44 w 45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6">
                  <a:moveTo>
                    <a:pt x="3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3" y="46"/>
                    <a:pt x="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41" y="46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7" y="0"/>
                  </a:cubicBezTo>
                  <a:close/>
                  <a:moveTo>
                    <a:pt x="44" y="37"/>
                  </a:moveTo>
                  <a:cubicBezTo>
                    <a:pt x="44" y="41"/>
                    <a:pt x="40" y="44"/>
                    <a:pt x="37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4" y="44"/>
                    <a:pt x="1" y="41"/>
                    <a:pt x="1" y="37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4" y="2"/>
                    <a:pt x="8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40" y="2"/>
                    <a:pt x="44" y="5"/>
                    <a:pt x="44" y="9"/>
                  </a:cubicBezTo>
                  <a:lnTo>
                    <a:pt x="44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89">
              <a:extLst>
                <a:ext uri="{FF2B5EF4-FFF2-40B4-BE49-F238E27FC236}">
                  <a16:creationId xmlns:a16="http://schemas.microsoft.com/office/drawing/2014/main" id="{29920DAB-7DCA-456C-97B7-85EC4AF83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5300" y="2693988"/>
              <a:ext cx="323850" cy="322263"/>
            </a:xfrm>
            <a:custGeom>
              <a:avLst/>
              <a:gdLst>
                <a:gd name="T0" fmla="*/ 59 w 73"/>
                <a:gd name="T1" fmla="*/ 0 h 73"/>
                <a:gd name="T2" fmla="*/ 14 w 73"/>
                <a:gd name="T3" fmla="*/ 0 h 73"/>
                <a:gd name="T4" fmla="*/ 0 w 73"/>
                <a:gd name="T5" fmla="*/ 14 h 73"/>
                <a:gd name="T6" fmla="*/ 0 w 73"/>
                <a:gd name="T7" fmla="*/ 59 h 73"/>
                <a:gd name="T8" fmla="*/ 14 w 73"/>
                <a:gd name="T9" fmla="*/ 73 h 73"/>
                <a:gd name="T10" fmla="*/ 59 w 73"/>
                <a:gd name="T11" fmla="*/ 73 h 73"/>
                <a:gd name="T12" fmla="*/ 73 w 73"/>
                <a:gd name="T13" fmla="*/ 59 h 73"/>
                <a:gd name="T14" fmla="*/ 73 w 73"/>
                <a:gd name="T15" fmla="*/ 14 h 73"/>
                <a:gd name="T16" fmla="*/ 59 w 73"/>
                <a:gd name="T17" fmla="*/ 0 h 73"/>
                <a:gd name="T18" fmla="*/ 71 w 73"/>
                <a:gd name="T19" fmla="*/ 59 h 73"/>
                <a:gd name="T20" fmla="*/ 59 w 73"/>
                <a:gd name="T21" fmla="*/ 71 h 73"/>
                <a:gd name="T22" fmla="*/ 14 w 73"/>
                <a:gd name="T23" fmla="*/ 71 h 73"/>
                <a:gd name="T24" fmla="*/ 3 w 73"/>
                <a:gd name="T25" fmla="*/ 59 h 73"/>
                <a:gd name="T26" fmla="*/ 3 w 73"/>
                <a:gd name="T27" fmla="*/ 14 h 73"/>
                <a:gd name="T28" fmla="*/ 14 w 73"/>
                <a:gd name="T29" fmla="*/ 2 h 73"/>
                <a:gd name="T30" fmla="*/ 59 w 73"/>
                <a:gd name="T31" fmla="*/ 2 h 73"/>
                <a:gd name="T32" fmla="*/ 71 w 73"/>
                <a:gd name="T33" fmla="*/ 14 h 73"/>
                <a:gd name="T34" fmla="*/ 71 w 73"/>
                <a:gd name="T35" fmla="*/ 5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73">
                  <a:moveTo>
                    <a:pt x="59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7"/>
                    <a:pt x="6" y="73"/>
                    <a:pt x="14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7" y="73"/>
                    <a:pt x="73" y="67"/>
                    <a:pt x="73" y="59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3" y="6"/>
                    <a:pt x="67" y="0"/>
                    <a:pt x="59" y="0"/>
                  </a:cubicBezTo>
                  <a:close/>
                  <a:moveTo>
                    <a:pt x="71" y="59"/>
                  </a:moveTo>
                  <a:cubicBezTo>
                    <a:pt x="71" y="65"/>
                    <a:pt x="66" y="71"/>
                    <a:pt x="59" y="71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8" y="71"/>
                    <a:pt x="3" y="65"/>
                    <a:pt x="3" y="59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7"/>
                    <a:pt x="8" y="2"/>
                    <a:pt x="14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6" y="2"/>
                    <a:pt x="71" y="7"/>
                    <a:pt x="71" y="14"/>
                  </a:cubicBezTo>
                  <a:lnTo>
                    <a:pt x="71" y="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90">
              <a:extLst>
                <a:ext uri="{FF2B5EF4-FFF2-40B4-BE49-F238E27FC236}">
                  <a16:creationId xmlns:a16="http://schemas.microsoft.com/office/drawing/2014/main" id="{10F0B485-670C-4048-944D-359D8419D4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0900" y="2932113"/>
              <a:ext cx="84138" cy="80963"/>
            </a:xfrm>
            <a:custGeom>
              <a:avLst/>
              <a:gdLst>
                <a:gd name="T0" fmla="*/ 15 w 19"/>
                <a:gd name="T1" fmla="*/ 0 h 18"/>
                <a:gd name="T2" fmla="*/ 4 w 19"/>
                <a:gd name="T3" fmla="*/ 0 h 18"/>
                <a:gd name="T4" fmla="*/ 0 w 19"/>
                <a:gd name="T5" fmla="*/ 4 h 18"/>
                <a:gd name="T6" fmla="*/ 0 w 19"/>
                <a:gd name="T7" fmla="*/ 14 h 18"/>
                <a:gd name="T8" fmla="*/ 4 w 19"/>
                <a:gd name="T9" fmla="*/ 18 h 18"/>
                <a:gd name="T10" fmla="*/ 15 w 19"/>
                <a:gd name="T11" fmla="*/ 18 h 18"/>
                <a:gd name="T12" fmla="*/ 19 w 19"/>
                <a:gd name="T13" fmla="*/ 14 h 18"/>
                <a:gd name="T14" fmla="*/ 19 w 19"/>
                <a:gd name="T15" fmla="*/ 4 h 18"/>
                <a:gd name="T16" fmla="*/ 15 w 19"/>
                <a:gd name="T17" fmla="*/ 0 h 18"/>
                <a:gd name="T18" fmla="*/ 17 w 19"/>
                <a:gd name="T19" fmla="*/ 14 h 18"/>
                <a:gd name="T20" fmla="*/ 15 w 19"/>
                <a:gd name="T21" fmla="*/ 17 h 18"/>
                <a:gd name="T22" fmla="*/ 4 w 19"/>
                <a:gd name="T23" fmla="*/ 17 h 18"/>
                <a:gd name="T24" fmla="*/ 2 w 19"/>
                <a:gd name="T25" fmla="*/ 14 h 18"/>
                <a:gd name="T26" fmla="*/ 2 w 19"/>
                <a:gd name="T27" fmla="*/ 4 h 18"/>
                <a:gd name="T28" fmla="*/ 4 w 19"/>
                <a:gd name="T29" fmla="*/ 1 h 18"/>
                <a:gd name="T30" fmla="*/ 15 w 19"/>
                <a:gd name="T31" fmla="*/ 1 h 18"/>
                <a:gd name="T32" fmla="*/ 17 w 19"/>
                <a:gd name="T33" fmla="*/ 4 h 18"/>
                <a:gd name="T34" fmla="*/ 17 w 19"/>
                <a:gd name="T35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18">
                  <a:moveTo>
                    <a:pt x="1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4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7" y="18"/>
                    <a:pt x="19" y="16"/>
                    <a:pt x="19" y="1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1"/>
                    <a:pt x="17" y="0"/>
                    <a:pt x="15" y="0"/>
                  </a:cubicBezTo>
                  <a:close/>
                  <a:moveTo>
                    <a:pt x="17" y="14"/>
                  </a:moveTo>
                  <a:cubicBezTo>
                    <a:pt x="17" y="16"/>
                    <a:pt x="16" y="17"/>
                    <a:pt x="15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7"/>
                    <a:pt x="2" y="16"/>
                    <a:pt x="2" y="1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7" y="2"/>
                    <a:pt x="17" y="4"/>
                  </a:cubicBezTo>
                  <a:lnTo>
                    <a:pt x="17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91">
              <a:extLst>
                <a:ext uri="{FF2B5EF4-FFF2-40B4-BE49-F238E27FC236}">
                  <a16:creationId xmlns:a16="http://schemas.microsoft.com/office/drawing/2014/main" id="{01C1FE2C-9D21-44B9-BB70-66777CF64F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8963" y="2963863"/>
              <a:ext cx="123825" cy="119063"/>
            </a:xfrm>
            <a:custGeom>
              <a:avLst/>
              <a:gdLst>
                <a:gd name="T0" fmla="*/ 22 w 28"/>
                <a:gd name="T1" fmla="*/ 0 h 27"/>
                <a:gd name="T2" fmla="*/ 6 w 28"/>
                <a:gd name="T3" fmla="*/ 0 h 27"/>
                <a:gd name="T4" fmla="*/ 0 w 28"/>
                <a:gd name="T5" fmla="*/ 6 h 27"/>
                <a:gd name="T6" fmla="*/ 0 w 28"/>
                <a:gd name="T7" fmla="*/ 22 h 27"/>
                <a:gd name="T8" fmla="*/ 6 w 28"/>
                <a:gd name="T9" fmla="*/ 27 h 27"/>
                <a:gd name="T10" fmla="*/ 22 w 28"/>
                <a:gd name="T11" fmla="*/ 27 h 27"/>
                <a:gd name="T12" fmla="*/ 28 w 28"/>
                <a:gd name="T13" fmla="*/ 22 h 27"/>
                <a:gd name="T14" fmla="*/ 28 w 28"/>
                <a:gd name="T15" fmla="*/ 6 h 27"/>
                <a:gd name="T16" fmla="*/ 22 w 28"/>
                <a:gd name="T17" fmla="*/ 0 h 27"/>
                <a:gd name="T18" fmla="*/ 25 w 28"/>
                <a:gd name="T19" fmla="*/ 22 h 27"/>
                <a:gd name="T20" fmla="*/ 22 w 28"/>
                <a:gd name="T21" fmla="*/ 25 h 27"/>
                <a:gd name="T22" fmla="*/ 6 w 28"/>
                <a:gd name="T23" fmla="*/ 25 h 27"/>
                <a:gd name="T24" fmla="*/ 3 w 28"/>
                <a:gd name="T25" fmla="*/ 22 h 27"/>
                <a:gd name="T26" fmla="*/ 3 w 28"/>
                <a:gd name="T27" fmla="*/ 6 h 27"/>
                <a:gd name="T28" fmla="*/ 6 w 28"/>
                <a:gd name="T29" fmla="*/ 2 h 27"/>
                <a:gd name="T30" fmla="*/ 22 w 28"/>
                <a:gd name="T31" fmla="*/ 2 h 27"/>
                <a:gd name="T32" fmla="*/ 25 w 28"/>
                <a:gd name="T33" fmla="*/ 6 h 27"/>
                <a:gd name="T34" fmla="*/ 25 w 28"/>
                <a:gd name="T3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27">
                  <a:moveTo>
                    <a:pt x="22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3" y="27"/>
                    <a:pt x="6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5" y="27"/>
                    <a:pt x="28" y="25"/>
                    <a:pt x="28" y="22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3"/>
                    <a:pt x="25" y="0"/>
                    <a:pt x="22" y="0"/>
                  </a:cubicBezTo>
                  <a:close/>
                  <a:moveTo>
                    <a:pt x="25" y="22"/>
                  </a:moveTo>
                  <a:cubicBezTo>
                    <a:pt x="25" y="24"/>
                    <a:pt x="24" y="25"/>
                    <a:pt x="22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4" y="25"/>
                    <a:pt x="3" y="24"/>
                    <a:pt x="3" y="22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4"/>
                    <a:pt x="4" y="2"/>
                    <a:pt x="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4" y="2"/>
                    <a:pt x="25" y="4"/>
                    <a:pt x="25" y="6"/>
                  </a:cubicBezTo>
                  <a:lnTo>
                    <a:pt x="25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92">
              <a:extLst>
                <a:ext uri="{FF2B5EF4-FFF2-40B4-BE49-F238E27FC236}">
                  <a16:creationId xmlns:a16="http://schemas.microsoft.com/office/drawing/2014/main" id="{D05AB695-1337-4D3C-BF3E-003C77E7FD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0363" y="3127375"/>
              <a:ext cx="76200" cy="79375"/>
            </a:xfrm>
            <a:custGeom>
              <a:avLst/>
              <a:gdLst>
                <a:gd name="T0" fmla="*/ 14 w 17"/>
                <a:gd name="T1" fmla="*/ 0 h 18"/>
                <a:gd name="T2" fmla="*/ 3 w 17"/>
                <a:gd name="T3" fmla="*/ 0 h 18"/>
                <a:gd name="T4" fmla="*/ 0 w 17"/>
                <a:gd name="T5" fmla="*/ 4 h 18"/>
                <a:gd name="T6" fmla="*/ 0 w 17"/>
                <a:gd name="T7" fmla="*/ 14 h 18"/>
                <a:gd name="T8" fmla="*/ 3 w 17"/>
                <a:gd name="T9" fmla="*/ 18 h 18"/>
                <a:gd name="T10" fmla="*/ 14 w 17"/>
                <a:gd name="T11" fmla="*/ 18 h 18"/>
                <a:gd name="T12" fmla="*/ 17 w 17"/>
                <a:gd name="T13" fmla="*/ 14 h 18"/>
                <a:gd name="T14" fmla="*/ 17 w 17"/>
                <a:gd name="T15" fmla="*/ 4 h 18"/>
                <a:gd name="T16" fmla="*/ 14 w 17"/>
                <a:gd name="T17" fmla="*/ 0 h 18"/>
                <a:gd name="T18" fmla="*/ 16 w 17"/>
                <a:gd name="T19" fmla="*/ 14 h 18"/>
                <a:gd name="T20" fmla="*/ 14 w 17"/>
                <a:gd name="T21" fmla="*/ 16 h 18"/>
                <a:gd name="T22" fmla="*/ 3 w 17"/>
                <a:gd name="T23" fmla="*/ 16 h 18"/>
                <a:gd name="T24" fmla="*/ 1 w 17"/>
                <a:gd name="T25" fmla="*/ 14 h 18"/>
                <a:gd name="T26" fmla="*/ 1 w 17"/>
                <a:gd name="T27" fmla="*/ 4 h 18"/>
                <a:gd name="T28" fmla="*/ 3 w 17"/>
                <a:gd name="T29" fmla="*/ 2 h 18"/>
                <a:gd name="T30" fmla="*/ 14 w 17"/>
                <a:gd name="T31" fmla="*/ 2 h 18"/>
                <a:gd name="T32" fmla="*/ 16 w 17"/>
                <a:gd name="T33" fmla="*/ 4 h 18"/>
                <a:gd name="T34" fmla="*/ 16 w 17"/>
                <a:gd name="T35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8">
                  <a:moveTo>
                    <a:pt x="1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1" y="18"/>
                    <a:pt x="3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6" y="18"/>
                    <a:pt x="17" y="16"/>
                    <a:pt x="17" y="1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2"/>
                    <a:pt x="16" y="0"/>
                    <a:pt x="14" y="0"/>
                  </a:cubicBezTo>
                  <a:close/>
                  <a:moveTo>
                    <a:pt x="16" y="14"/>
                  </a:moveTo>
                  <a:cubicBezTo>
                    <a:pt x="16" y="15"/>
                    <a:pt x="15" y="16"/>
                    <a:pt x="14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1" y="15"/>
                    <a:pt x="1" y="1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6" y="3"/>
                    <a:pt x="16" y="4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93">
              <a:extLst>
                <a:ext uri="{FF2B5EF4-FFF2-40B4-BE49-F238E27FC236}">
                  <a16:creationId xmlns:a16="http://schemas.microsoft.com/office/drawing/2014/main" id="{8CDDC0B8-AB42-4B9D-AE28-5CB36FCDB7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35325" y="3167063"/>
              <a:ext cx="98425" cy="93663"/>
            </a:xfrm>
            <a:custGeom>
              <a:avLst/>
              <a:gdLst>
                <a:gd name="T0" fmla="*/ 17 w 22"/>
                <a:gd name="T1" fmla="*/ 0 h 21"/>
                <a:gd name="T2" fmla="*/ 4 w 22"/>
                <a:gd name="T3" fmla="*/ 0 h 21"/>
                <a:gd name="T4" fmla="*/ 0 w 22"/>
                <a:gd name="T5" fmla="*/ 4 h 21"/>
                <a:gd name="T6" fmla="*/ 0 w 22"/>
                <a:gd name="T7" fmla="*/ 17 h 21"/>
                <a:gd name="T8" fmla="*/ 4 w 22"/>
                <a:gd name="T9" fmla="*/ 21 h 21"/>
                <a:gd name="T10" fmla="*/ 17 w 22"/>
                <a:gd name="T11" fmla="*/ 21 h 21"/>
                <a:gd name="T12" fmla="*/ 22 w 22"/>
                <a:gd name="T13" fmla="*/ 17 h 21"/>
                <a:gd name="T14" fmla="*/ 22 w 22"/>
                <a:gd name="T15" fmla="*/ 4 h 21"/>
                <a:gd name="T16" fmla="*/ 17 w 22"/>
                <a:gd name="T17" fmla="*/ 0 h 21"/>
                <a:gd name="T18" fmla="*/ 20 w 22"/>
                <a:gd name="T19" fmla="*/ 17 h 21"/>
                <a:gd name="T20" fmla="*/ 17 w 22"/>
                <a:gd name="T21" fmla="*/ 20 h 21"/>
                <a:gd name="T22" fmla="*/ 4 w 22"/>
                <a:gd name="T23" fmla="*/ 20 h 21"/>
                <a:gd name="T24" fmla="*/ 1 w 22"/>
                <a:gd name="T25" fmla="*/ 17 h 21"/>
                <a:gd name="T26" fmla="*/ 1 w 22"/>
                <a:gd name="T27" fmla="*/ 4 h 21"/>
                <a:gd name="T28" fmla="*/ 4 w 22"/>
                <a:gd name="T29" fmla="*/ 1 h 21"/>
                <a:gd name="T30" fmla="*/ 17 w 22"/>
                <a:gd name="T31" fmla="*/ 1 h 21"/>
                <a:gd name="T32" fmla="*/ 20 w 22"/>
                <a:gd name="T33" fmla="*/ 4 h 21"/>
                <a:gd name="T34" fmla="*/ 20 w 22"/>
                <a:gd name="T3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21">
                  <a:moveTo>
                    <a:pt x="1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2" y="21"/>
                    <a:pt x="4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20" y="21"/>
                    <a:pt x="22" y="19"/>
                    <a:pt x="22" y="17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2"/>
                    <a:pt x="20" y="0"/>
                    <a:pt x="17" y="0"/>
                  </a:cubicBezTo>
                  <a:close/>
                  <a:moveTo>
                    <a:pt x="20" y="17"/>
                  </a:moveTo>
                  <a:cubicBezTo>
                    <a:pt x="20" y="19"/>
                    <a:pt x="19" y="20"/>
                    <a:pt x="17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1" y="19"/>
                    <a:pt x="1" y="1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3" y="1"/>
                    <a:pt x="4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9" y="1"/>
                    <a:pt x="20" y="2"/>
                    <a:pt x="20" y="4"/>
                  </a:cubicBezTo>
                  <a:lnTo>
                    <a:pt x="20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94">
              <a:extLst>
                <a:ext uri="{FF2B5EF4-FFF2-40B4-BE49-F238E27FC236}">
                  <a16:creationId xmlns:a16="http://schemas.microsoft.com/office/drawing/2014/main" id="{84CE4416-2B4E-4AE6-8AC9-49E6DC102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8200" y="3132138"/>
              <a:ext cx="200025" cy="203200"/>
            </a:xfrm>
            <a:custGeom>
              <a:avLst/>
              <a:gdLst>
                <a:gd name="T0" fmla="*/ 36 w 45"/>
                <a:gd name="T1" fmla="*/ 0 h 46"/>
                <a:gd name="T2" fmla="*/ 9 w 45"/>
                <a:gd name="T3" fmla="*/ 0 h 46"/>
                <a:gd name="T4" fmla="*/ 0 w 45"/>
                <a:gd name="T5" fmla="*/ 9 h 46"/>
                <a:gd name="T6" fmla="*/ 0 w 45"/>
                <a:gd name="T7" fmla="*/ 37 h 46"/>
                <a:gd name="T8" fmla="*/ 9 w 45"/>
                <a:gd name="T9" fmla="*/ 46 h 46"/>
                <a:gd name="T10" fmla="*/ 36 w 45"/>
                <a:gd name="T11" fmla="*/ 46 h 46"/>
                <a:gd name="T12" fmla="*/ 45 w 45"/>
                <a:gd name="T13" fmla="*/ 37 h 46"/>
                <a:gd name="T14" fmla="*/ 45 w 45"/>
                <a:gd name="T15" fmla="*/ 9 h 46"/>
                <a:gd name="T16" fmla="*/ 36 w 45"/>
                <a:gd name="T17" fmla="*/ 0 h 46"/>
                <a:gd name="T18" fmla="*/ 43 w 45"/>
                <a:gd name="T19" fmla="*/ 37 h 46"/>
                <a:gd name="T20" fmla="*/ 36 w 45"/>
                <a:gd name="T21" fmla="*/ 43 h 46"/>
                <a:gd name="T22" fmla="*/ 9 w 45"/>
                <a:gd name="T23" fmla="*/ 43 h 46"/>
                <a:gd name="T24" fmla="*/ 2 w 45"/>
                <a:gd name="T25" fmla="*/ 37 h 46"/>
                <a:gd name="T26" fmla="*/ 2 w 45"/>
                <a:gd name="T27" fmla="*/ 9 h 46"/>
                <a:gd name="T28" fmla="*/ 9 w 45"/>
                <a:gd name="T29" fmla="*/ 2 h 46"/>
                <a:gd name="T30" fmla="*/ 36 w 45"/>
                <a:gd name="T31" fmla="*/ 2 h 46"/>
                <a:gd name="T32" fmla="*/ 43 w 45"/>
                <a:gd name="T33" fmla="*/ 9 h 46"/>
                <a:gd name="T34" fmla="*/ 43 w 45"/>
                <a:gd name="T3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46">
                  <a:moveTo>
                    <a:pt x="3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6"/>
                    <a:pt x="9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41" y="46"/>
                    <a:pt x="45" y="42"/>
                    <a:pt x="45" y="37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1" y="0"/>
                    <a:pt x="36" y="0"/>
                  </a:cubicBezTo>
                  <a:close/>
                  <a:moveTo>
                    <a:pt x="43" y="37"/>
                  </a:moveTo>
                  <a:cubicBezTo>
                    <a:pt x="43" y="40"/>
                    <a:pt x="40" y="43"/>
                    <a:pt x="36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5" y="43"/>
                    <a:pt x="2" y="40"/>
                    <a:pt x="2" y="3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40" y="2"/>
                    <a:pt x="43" y="5"/>
                    <a:pt x="43" y="9"/>
                  </a:cubicBezTo>
                  <a:lnTo>
                    <a:pt x="43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95">
              <a:extLst>
                <a:ext uri="{FF2B5EF4-FFF2-40B4-BE49-F238E27FC236}">
                  <a16:creationId xmlns:a16="http://schemas.microsoft.com/office/drawing/2014/main" id="{A0E388A1-A576-4E47-8400-CEC7EFF61C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263" y="3243263"/>
              <a:ext cx="142875" cy="136525"/>
            </a:xfrm>
            <a:custGeom>
              <a:avLst/>
              <a:gdLst>
                <a:gd name="T0" fmla="*/ 25 w 32"/>
                <a:gd name="T1" fmla="*/ 0 h 31"/>
                <a:gd name="T2" fmla="*/ 7 w 32"/>
                <a:gd name="T3" fmla="*/ 0 h 31"/>
                <a:gd name="T4" fmla="*/ 0 w 32"/>
                <a:gd name="T5" fmla="*/ 6 h 31"/>
                <a:gd name="T6" fmla="*/ 0 w 32"/>
                <a:gd name="T7" fmla="*/ 25 h 31"/>
                <a:gd name="T8" fmla="*/ 7 w 32"/>
                <a:gd name="T9" fmla="*/ 31 h 31"/>
                <a:gd name="T10" fmla="*/ 25 w 32"/>
                <a:gd name="T11" fmla="*/ 31 h 31"/>
                <a:gd name="T12" fmla="*/ 32 w 32"/>
                <a:gd name="T13" fmla="*/ 25 h 31"/>
                <a:gd name="T14" fmla="*/ 32 w 32"/>
                <a:gd name="T15" fmla="*/ 6 h 31"/>
                <a:gd name="T16" fmla="*/ 25 w 32"/>
                <a:gd name="T17" fmla="*/ 0 h 31"/>
                <a:gd name="T18" fmla="*/ 30 w 32"/>
                <a:gd name="T19" fmla="*/ 25 h 31"/>
                <a:gd name="T20" fmla="*/ 25 w 32"/>
                <a:gd name="T21" fmla="*/ 29 h 31"/>
                <a:gd name="T22" fmla="*/ 7 w 32"/>
                <a:gd name="T23" fmla="*/ 29 h 31"/>
                <a:gd name="T24" fmla="*/ 2 w 32"/>
                <a:gd name="T25" fmla="*/ 25 h 31"/>
                <a:gd name="T26" fmla="*/ 2 w 32"/>
                <a:gd name="T27" fmla="*/ 6 h 31"/>
                <a:gd name="T28" fmla="*/ 7 w 32"/>
                <a:gd name="T29" fmla="*/ 1 h 31"/>
                <a:gd name="T30" fmla="*/ 25 w 32"/>
                <a:gd name="T31" fmla="*/ 1 h 31"/>
                <a:gd name="T32" fmla="*/ 30 w 32"/>
                <a:gd name="T33" fmla="*/ 6 h 31"/>
                <a:gd name="T34" fmla="*/ 30 w 32"/>
                <a:gd name="T35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1">
                  <a:moveTo>
                    <a:pt x="25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3" y="31"/>
                    <a:pt x="7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9" y="31"/>
                    <a:pt x="32" y="28"/>
                    <a:pt x="32" y="25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2"/>
                    <a:pt x="29" y="0"/>
                    <a:pt x="25" y="0"/>
                  </a:cubicBezTo>
                  <a:close/>
                  <a:moveTo>
                    <a:pt x="30" y="25"/>
                  </a:moveTo>
                  <a:cubicBezTo>
                    <a:pt x="30" y="27"/>
                    <a:pt x="28" y="29"/>
                    <a:pt x="25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9"/>
                    <a:pt x="2" y="27"/>
                    <a:pt x="2" y="2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3"/>
                    <a:pt x="4" y="1"/>
                    <a:pt x="7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1"/>
                    <a:pt x="30" y="3"/>
                    <a:pt x="30" y="6"/>
                  </a:cubicBezTo>
                  <a:lnTo>
                    <a:pt x="30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96">
              <a:extLst>
                <a:ext uri="{FF2B5EF4-FFF2-40B4-BE49-F238E27FC236}">
                  <a16:creationId xmlns:a16="http://schemas.microsoft.com/office/drawing/2014/main" id="{4C152AD3-C53B-4905-B359-AECC43E822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9013" y="3109913"/>
              <a:ext cx="177800" cy="177800"/>
            </a:xfrm>
            <a:custGeom>
              <a:avLst/>
              <a:gdLst>
                <a:gd name="T0" fmla="*/ 33 w 40"/>
                <a:gd name="T1" fmla="*/ 0 h 40"/>
                <a:gd name="T2" fmla="*/ 8 w 40"/>
                <a:gd name="T3" fmla="*/ 0 h 40"/>
                <a:gd name="T4" fmla="*/ 0 w 40"/>
                <a:gd name="T5" fmla="*/ 8 h 40"/>
                <a:gd name="T6" fmla="*/ 0 w 40"/>
                <a:gd name="T7" fmla="*/ 33 h 40"/>
                <a:gd name="T8" fmla="*/ 8 w 40"/>
                <a:gd name="T9" fmla="*/ 40 h 40"/>
                <a:gd name="T10" fmla="*/ 33 w 40"/>
                <a:gd name="T11" fmla="*/ 40 h 40"/>
                <a:gd name="T12" fmla="*/ 40 w 40"/>
                <a:gd name="T13" fmla="*/ 33 h 40"/>
                <a:gd name="T14" fmla="*/ 40 w 40"/>
                <a:gd name="T15" fmla="*/ 8 h 40"/>
                <a:gd name="T16" fmla="*/ 33 w 40"/>
                <a:gd name="T17" fmla="*/ 0 h 40"/>
                <a:gd name="T18" fmla="*/ 39 w 40"/>
                <a:gd name="T19" fmla="*/ 33 h 40"/>
                <a:gd name="T20" fmla="*/ 33 w 40"/>
                <a:gd name="T21" fmla="*/ 39 h 40"/>
                <a:gd name="T22" fmla="*/ 8 w 40"/>
                <a:gd name="T23" fmla="*/ 39 h 40"/>
                <a:gd name="T24" fmla="*/ 1 w 40"/>
                <a:gd name="T25" fmla="*/ 33 h 40"/>
                <a:gd name="T26" fmla="*/ 1 w 40"/>
                <a:gd name="T27" fmla="*/ 8 h 40"/>
                <a:gd name="T28" fmla="*/ 8 w 40"/>
                <a:gd name="T29" fmla="*/ 1 h 40"/>
                <a:gd name="T30" fmla="*/ 33 w 40"/>
                <a:gd name="T31" fmla="*/ 1 h 40"/>
                <a:gd name="T32" fmla="*/ 39 w 40"/>
                <a:gd name="T33" fmla="*/ 8 h 40"/>
                <a:gd name="T34" fmla="*/ 39 w 40"/>
                <a:gd name="T35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0">
                  <a:moveTo>
                    <a:pt x="33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7"/>
                    <a:pt x="3" y="40"/>
                    <a:pt x="8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7" y="40"/>
                    <a:pt x="40" y="37"/>
                    <a:pt x="40" y="33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3"/>
                    <a:pt x="37" y="0"/>
                    <a:pt x="33" y="0"/>
                  </a:cubicBezTo>
                  <a:close/>
                  <a:moveTo>
                    <a:pt x="39" y="33"/>
                  </a:moveTo>
                  <a:cubicBezTo>
                    <a:pt x="39" y="36"/>
                    <a:pt x="36" y="39"/>
                    <a:pt x="33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1" y="36"/>
                    <a:pt x="1" y="33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4"/>
                    <a:pt x="4" y="1"/>
                    <a:pt x="8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6" y="1"/>
                    <a:pt x="39" y="4"/>
                    <a:pt x="39" y="8"/>
                  </a:cubicBezTo>
                  <a:lnTo>
                    <a:pt x="39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97">
              <a:extLst>
                <a:ext uri="{FF2B5EF4-FFF2-40B4-BE49-F238E27FC236}">
                  <a16:creationId xmlns:a16="http://schemas.microsoft.com/office/drawing/2014/main" id="{CDFAC0CD-19E5-4BF9-BDC0-E65F0A10EC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09975" y="2976563"/>
              <a:ext cx="234950" cy="234950"/>
            </a:xfrm>
            <a:custGeom>
              <a:avLst/>
              <a:gdLst>
                <a:gd name="T0" fmla="*/ 43 w 53"/>
                <a:gd name="T1" fmla="*/ 0 h 53"/>
                <a:gd name="T2" fmla="*/ 10 w 53"/>
                <a:gd name="T3" fmla="*/ 0 h 53"/>
                <a:gd name="T4" fmla="*/ 0 w 53"/>
                <a:gd name="T5" fmla="*/ 10 h 53"/>
                <a:gd name="T6" fmla="*/ 0 w 53"/>
                <a:gd name="T7" fmla="*/ 43 h 53"/>
                <a:gd name="T8" fmla="*/ 10 w 53"/>
                <a:gd name="T9" fmla="*/ 53 h 53"/>
                <a:gd name="T10" fmla="*/ 43 w 53"/>
                <a:gd name="T11" fmla="*/ 53 h 53"/>
                <a:gd name="T12" fmla="*/ 53 w 53"/>
                <a:gd name="T13" fmla="*/ 43 h 53"/>
                <a:gd name="T14" fmla="*/ 53 w 53"/>
                <a:gd name="T15" fmla="*/ 10 h 53"/>
                <a:gd name="T16" fmla="*/ 43 w 53"/>
                <a:gd name="T17" fmla="*/ 0 h 53"/>
                <a:gd name="T18" fmla="*/ 51 w 53"/>
                <a:gd name="T19" fmla="*/ 43 h 53"/>
                <a:gd name="T20" fmla="*/ 43 w 53"/>
                <a:gd name="T21" fmla="*/ 51 h 53"/>
                <a:gd name="T22" fmla="*/ 10 w 53"/>
                <a:gd name="T23" fmla="*/ 51 h 53"/>
                <a:gd name="T24" fmla="*/ 2 w 53"/>
                <a:gd name="T25" fmla="*/ 43 h 53"/>
                <a:gd name="T26" fmla="*/ 2 w 53"/>
                <a:gd name="T27" fmla="*/ 10 h 53"/>
                <a:gd name="T28" fmla="*/ 10 w 53"/>
                <a:gd name="T29" fmla="*/ 2 h 53"/>
                <a:gd name="T30" fmla="*/ 43 w 53"/>
                <a:gd name="T31" fmla="*/ 2 h 53"/>
                <a:gd name="T32" fmla="*/ 51 w 53"/>
                <a:gd name="T33" fmla="*/ 10 h 53"/>
                <a:gd name="T34" fmla="*/ 51 w 53"/>
                <a:gd name="T35" fmla="*/ 4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43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8"/>
                    <a:pt x="5" y="53"/>
                    <a:pt x="10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9" y="53"/>
                    <a:pt x="53" y="48"/>
                    <a:pt x="53" y="43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5"/>
                    <a:pt x="49" y="0"/>
                    <a:pt x="43" y="0"/>
                  </a:cubicBezTo>
                  <a:close/>
                  <a:moveTo>
                    <a:pt x="51" y="43"/>
                  </a:moveTo>
                  <a:cubicBezTo>
                    <a:pt x="51" y="48"/>
                    <a:pt x="48" y="51"/>
                    <a:pt x="43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5" y="51"/>
                    <a:pt x="2" y="48"/>
                    <a:pt x="2" y="4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5"/>
                    <a:pt x="5" y="2"/>
                    <a:pt x="10" y="2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8" y="2"/>
                    <a:pt x="51" y="5"/>
                    <a:pt x="51" y="10"/>
                  </a:cubicBezTo>
                  <a:lnTo>
                    <a:pt x="51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98">
              <a:extLst>
                <a:ext uri="{FF2B5EF4-FFF2-40B4-BE49-F238E27FC236}">
                  <a16:creationId xmlns:a16="http://schemas.microsoft.com/office/drawing/2014/main" id="{F9EB5DE9-ABA4-4DB0-9C75-61775BF2D1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2538" y="2897188"/>
              <a:ext cx="160338" cy="163513"/>
            </a:xfrm>
            <a:custGeom>
              <a:avLst/>
              <a:gdLst>
                <a:gd name="T0" fmla="*/ 29 w 36"/>
                <a:gd name="T1" fmla="*/ 0 h 37"/>
                <a:gd name="T2" fmla="*/ 7 w 36"/>
                <a:gd name="T3" fmla="*/ 0 h 37"/>
                <a:gd name="T4" fmla="*/ 0 w 36"/>
                <a:gd name="T5" fmla="*/ 8 h 37"/>
                <a:gd name="T6" fmla="*/ 0 w 36"/>
                <a:gd name="T7" fmla="*/ 30 h 37"/>
                <a:gd name="T8" fmla="*/ 7 w 36"/>
                <a:gd name="T9" fmla="*/ 37 h 37"/>
                <a:gd name="T10" fmla="*/ 29 w 36"/>
                <a:gd name="T11" fmla="*/ 37 h 37"/>
                <a:gd name="T12" fmla="*/ 36 w 36"/>
                <a:gd name="T13" fmla="*/ 30 h 37"/>
                <a:gd name="T14" fmla="*/ 36 w 36"/>
                <a:gd name="T15" fmla="*/ 8 h 37"/>
                <a:gd name="T16" fmla="*/ 29 w 36"/>
                <a:gd name="T17" fmla="*/ 0 h 37"/>
                <a:gd name="T18" fmla="*/ 35 w 36"/>
                <a:gd name="T19" fmla="*/ 30 h 37"/>
                <a:gd name="T20" fmla="*/ 29 w 36"/>
                <a:gd name="T21" fmla="*/ 35 h 37"/>
                <a:gd name="T22" fmla="*/ 7 w 36"/>
                <a:gd name="T23" fmla="*/ 35 h 37"/>
                <a:gd name="T24" fmla="*/ 2 w 36"/>
                <a:gd name="T25" fmla="*/ 30 h 37"/>
                <a:gd name="T26" fmla="*/ 2 w 36"/>
                <a:gd name="T27" fmla="*/ 8 h 37"/>
                <a:gd name="T28" fmla="*/ 7 w 36"/>
                <a:gd name="T29" fmla="*/ 2 h 37"/>
                <a:gd name="T30" fmla="*/ 29 w 36"/>
                <a:gd name="T31" fmla="*/ 2 h 37"/>
                <a:gd name="T32" fmla="*/ 35 w 36"/>
                <a:gd name="T33" fmla="*/ 8 h 37"/>
                <a:gd name="T34" fmla="*/ 35 w 36"/>
                <a:gd name="T35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37">
                  <a:moveTo>
                    <a:pt x="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3" y="37"/>
                    <a:pt x="7" y="3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3" y="37"/>
                    <a:pt x="36" y="33"/>
                    <a:pt x="36" y="30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4"/>
                    <a:pt x="33" y="0"/>
                    <a:pt x="29" y="0"/>
                  </a:cubicBezTo>
                  <a:close/>
                  <a:moveTo>
                    <a:pt x="35" y="30"/>
                  </a:moveTo>
                  <a:cubicBezTo>
                    <a:pt x="35" y="33"/>
                    <a:pt x="32" y="35"/>
                    <a:pt x="29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4" y="35"/>
                    <a:pt x="2" y="33"/>
                    <a:pt x="2" y="30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4"/>
                    <a:pt x="4" y="2"/>
                    <a:pt x="7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2" y="2"/>
                    <a:pt x="35" y="4"/>
                    <a:pt x="35" y="8"/>
                  </a:cubicBezTo>
                  <a:lnTo>
                    <a:pt x="35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99">
              <a:extLst>
                <a:ext uri="{FF2B5EF4-FFF2-40B4-BE49-F238E27FC236}">
                  <a16:creationId xmlns:a16="http://schemas.microsoft.com/office/drawing/2014/main" id="{0520A4EF-8E70-454F-846C-E51F3C109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1863" y="2808288"/>
              <a:ext cx="111125" cy="106363"/>
            </a:xfrm>
            <a:custGeom>
              <a:avLst/>
              <a:gdLst>
                <a:gd name="T0" fmla="*/ 20 w 25"/>
                <a:gd name="T1" fmla="*/ 0 h 24"/>
                <a:gd name="T2" fmla="*/ 5 w 25"/>
                <a:gd name="T3" fmla="*/ 0 h 24"/>
                <a:gd name="T4" fmla="*/ 0 w 25"/>
                <a:gd name="T5" fmla="*/ 5 h 24"/>
                <a:gd name="T6" fmla="*/ 0 w 25"/>
                <a:gd name="T7" fmla="*/ 19 h 24"/>
                <a:gd name="T8" fmla="*/ 5 w 25"/>
                <a:gd name="T9" fmla="*/ 24 h 24"/>
                <a:gd name="T10" fmla="*/ 20 w 25"/>
                <a:gd name="T11" fmla="*/ 24 h 24"/>
                <a:gd name="T12" fmla="*/ 25 w 25"/>
                <a:gd name="T13" fmla="*/ 19 h 24"/>
                <a:gd name="T14" fmla="*/ 25 w 25"/>
                <a:gd name="T15" fmla="*/ 5 h 24"/>
                <a:gd name="T16" fmla="*/ 20 w 25"/>
                <a:gd name="T17" fmla="*/ 0 h 24"/>
                <a:gd name="T18" fmla="*/ 23 w 25"/>
                <a:gd name="T19" fmla="*/ 19 h 24"/>
                <a:gd name="T20" fmla="*/ 20 w 25"/>
                <a:gd name="T21" fmla="*/ 22 h 24"/>
                <a:gd name="T22" fmla="*/ 5 w 25"/>
                <a:gd name="T23" fmla="*/ 22 h 24"/>
                <a:gd name="T24" fmla="*/ 2 w 25"/>
                <a:gd name="T25" fmla="*/ 19 h 24"/>
                <a:gd name="T26" fmla="*/ 2 w 25"/>
                <a:gd name="T27" fmla="*/ 5 h 24"/>
                <a:gd name="T28" fmla="*/ 5 w 25"/>
                <a:gd name="T29" fmla="*/ 1 h 24"/>
                <a:gd name="T30" fmla="*/ 20 w 25"/>
                <a:gd name="T31" fmla="*/ 1 h 24"/>
                <a:gd name="T32" fmla="*/ 23 w 25"/>
                <a:gd name="T33" fmla="*/ 5 h 24"/>
                <a:gd name="T34" fmla="*/ 23 w 25"/>
                <a:gd name="T35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4">
                  <a:moveTo>
                    <a:pt x="2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2" y="24"/>
                    <a:pt x="5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2" y="24"/>
                    <a:pt x="25" y="22"/>
                    <a:pt x="25" y="19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2"/>
                    <a:pt x="22" y="0"/>
                    <a:pt x="20" y="0"/>
                  </a:cubicBezTo>
                  <a:close/>
                  <a:moveTo>
                    <a:pt x="23" y="19"/>
                  </a:moveTo>
                  <a:cubicBezTo>
                    <a:pt x="23" y="21"/>
                    <a:pt x="22" y="22"/>
                    <a:pt x="2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" y="22"/>
                    <a:pt x="2" y="21"/>
                    <a:pt x="2" y="19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3" y="1"/>
                    <a:pt x="5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2" y="1"/>
                    <a:pt x="23" y="3"/>
                    <a:pt x="23" y="5"/>
                  </a:cubicBezTo>
                  <a:lnTo>
                    <a:pt x="23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100">
              <a:extLst>
                <a:ext uri="{FF2B5EF4-FFF2-40B4-BE49-F238E27FC236}">
                  <a16:creationId xmlns:a16="http://schemas.microsoft.com/office/drawing/2014/main" id="{7DFDCA24-5616-4233-AAA0-59B51EB64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5525" y="3013075"/>
              <a:ext cx="74613" cy="74613"/>
            </a:xfrm>
            <a:custGeom>
              <a:avLst/>
              <a:gdLst>
                <a:gd name="T0" fmla="*/ 13 w 17"/>
                <a:gd name="T1" fmla="*/ 0 h 17"/>
                <a:gd name="T2" fmla="*/ 3 w 17"/>
                <a:gd name="T3" fmla="*/ 0 h 17"/>
                <a:gd name="T4" fmla="*/ 0 w 17"/>
                <a:gd name="T5" fmla="*/ 4 h 17"/>
                <a:gd name="T6" fmla="*/ 0 w 17"/>
                <a:gd name="T7" fmla="*/ 14 h 17"/>
                <a:gd name="T8" fmla="*/ 3 w 17"/>
                <a:gd name="T9" fmla="*/ 17 h 17"/>
                <a:gd name="T10" fmla="*/ 13 w 17"/>
                <a:gd name="T11" fmla="*/ 17 h 17"/>
                <a:gd name="T12" fmla="*/ 17 w 17"/>
                <a:gd name="T13" fmla="*/ 14 h 17"/>
                <a:gd name="T14" fmla="*/ 17 w 17"/>
                <a:gd name="T15" fmla="*/ 4 h 17"/>
                <a:gd name="T16" fmla="*/ 13 w 17"/>
                <a:gd name="T17" fmla="*/ 0 h 17"/>
                <a:gd name="T18" fmla="*/ 15 w 17"/>
                <a:gd name="T19" fmla="*/ 14 h 17"/>
                <a:gd name="T20" fmla="*/ 13 w 17"/>
                <a:gd name="T21" fmla="*/ 16 h 17"/>
                <a:gd name="T22" fmla="*/ 3 w 17"/>
                <a:gd name="T23" fmla="*/ 16 h 17"/>
                <a:gd name="T24" fmla="*/ 1 w 17"/>
                <a:gd name="T25" fmla="*/ 14 h 17"/>
                <a:gd name="T26" fmla="*/ 1 w 17"/>
                <a:gd name="T27" fmla="*/ 4 h 17"/>
                <a:gd name="T28" fmla="*/ 3 w 17"/>
                <a:gd name="T29" fmla="*/ 1 h 17"/>
                <a:gd name="T30" fmla="*/ 13 w 17"/>
                <a:gd name="T31" fmla="*/ 1 h 17"/>
                <a:gd name="T32" fmla="*/ 15 w 17"/>
                <a:gd name="T33" fmla="*/ 4 h 17"/>
                <a:gd name="T34" fmla="*/ 15 w 17"/>
                <a:gd name="T35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7">
                  <a:moveTo>
                    <a:pt x="1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1" y="17"/>
                    <a:pt x="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7"/>
                    <a:pt x="17" y="16"/>
                    <a:pt x="17" y="1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2"/>
                    <a:pt x="15" y="0"/>
                    <a:pt x="13" y="0"/>
                  </a:cubicBezTo>
                  <a:close/>
                  <a:moveTo>
                    <a:pt x="15" y="14"/>
                  </a:moveTo>
                  <a:cubicBezTo>
                    <a:pt x="15" y="15"/>
                    <a:pt x="14" y="16"/>
                    <a:pt x="1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1" y="15"/>
                    <a:pt x="1" y="1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5" y="2"/>
                    <a:pt x="15" y="4"/>
                  </a:cubicBezTo>
                  <a:lnTo>
                    <a:pt x="15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Oval 101">
              <a:extLst>
                <a:ext uri="{FF2B5EF4-FFF2-40B4-BE49-F238E27FC236}">
                  <a16:creationId xmlns:a16="http://schemas.microsoft.com/office/drawing/2014/main" id="{ED188E04-B13C-4A00-9646-DA9CBDBA9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3075" y="2892425"/>
              <a:ext cx="57150" cy="587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102">
              <a:extLst>
                <a:ext uri="{FF2B5EF4-FFF2-40B4-BE49-F238E27FC236}">
                  <a16:creationId xmlns:a16="http://schemas.microsoft.com/office/drawing/2014/main" id="{3CAEC8ED-E630-4DB0-ADAA-B035C08FE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3550" y="2884488"/>
              <a:ext cx="71438" cy="74613"/>
            </a:xfrm>
            <a:custGeom>
              <a:avLst/>
              <a:gdLst>
                <a:gd name="T0" fmla="*/ 8 w 16"/>
                <a:gd name="T1" fmla="*/ 0 h 17"/>
                <a:gd name="T2" fmla="*/ 0 w 16"/>
                <a:gd name="T3" fmla="*/ 9 h 17"/>
                <a:gd name="T4" fmla="*/ 8 w 16"/>
                <a:gd name="T5" fmla="*/ 17 h 17"/>
                <a:gd name="T6" fmla="*/ 16 w 16"/>
                <a:gd name="T7" fmla="*/ 9 h 17"/>
                <a:gd name="T8" fmla="*/ 8 w 16"/>
                <a:gd name="T9" fmla="*/ 0 h 17"/>
                <a:gd name="T10" fmla="*/ 8 w 16"/>
                <a:gd name="T11" fmla="*/ 13 h 17"/>
                <a:gd name="T12" fmla="*/ 4 w 16"/>
                <a:gd name="T13" fmla="*/ 9 h 17"/>
                <a:gd name="T14" fmla="*/ 8 w 16"/>
                <a:gd name="T15" fmla="*/ 4 h 17"/>
                <a:gd name="T16" fmla="*/ 13 w 16"/>
                <a:gd name="T17" fmla="*/ 9 h 17"/>
                <a:gd name="T18" fmla="*/ 8 w 16"/>
                <a:gd name="T1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7">
                  <a:moveTo>
                    <a:pt x="8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13" y="17"/>
                    <a:pt x="16" y="13"/>
                    <a:pt x="16" y="9"/>
                  </a:cubicBezTo>
                  <a:cubicBezTo>
                    <a:pt x="16" y="4"/>
                    <a:pt x="13" y="0"/>
                    <a:pt x="8" y="0"/>
                  </a:cubicBezTo>
                  <a:close/>
                  <a:moveTo>
                    <a:pt x="8" y="13"/>
                  </a:moveTo>
                  <a:cubicBezTo>
                    <a:pt x="6" y="13"/>
                    <a:pt x="4" y="11"/>
                    <a:pt x="4" y="9"/>
                  </a:cubicBezTo>
                  <a:cubicBezTo>
                    <a:pt x="4" y="6"/>
                    <a:pt x="6" y="4"/>
                    <a:pt x="8" y="4"/>
                  </a:cubicBezTo>
                  <a:cubicBezTo>
                    <a:pt x="11" y="4"/>
                    <a:pt x="13" y="6"/>
                    <a:pt x="13" y="9"/>
                  </a:cubicBezTo>
                  <a:cubicBezTo>
                    <a:pt x="13" y="11"/>
                    <a:pt x="11" y="13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Oval 103">
              <a:extLst>
                <a:ext uri="{FF2B5EF4-FFF2-40B4-BE49-F238E27FC236}">
                  <a16:creationId xmlns:a16="http://schemas.microsoft.com/office/drawing/2014/main" id="{82D1A2ED-A8A3-45FC-A347-60FF1D8FC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188" y="3119438"/>
              <a:ext cx="39688" cy="396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104">
              <a:extLst>
                <a:ext uri="{FF2B5EF4-FFF2-40B4-BE49-F238E27FC236}">
                  <a16:creationId xmlns:a16="http://schemas.microsoft.com/office/drawing/2014/main" id="{0F34FB6D-8FD0-4B92-8B93-54E0BE59F5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5663" y="3114675"/>
              <a:ext cx="53975" cy="49213"/>
            </a:xfrm>
            <a:custGeom>
              <a:avLst/>
              <a:gdLst>
                <a:gd name="T0" fmla="*/ 6 w 12"/>
                <a:gd name="T1" fmla="*/ 0 h 11"/>
                <a:gd name="T2" fmla="*/ 0 w 12"/>
                <a:gd name="T3" fmla="*/ 5 h 11"/>
                <a:gd name="T4" fmla="*/ 6 w 12"/>
                <a:gd name="T5" fmla="*/ 11 h 11"/>
                <a:gd name="T6" fmla="*/ 12 w 12"/>
                <a:gd name="T7" fmla="*/ 5 h 11"/>
                <a:gd name="T8" fmla="*/ 6 w 12"/>
                <a:gd name="T9" fmla="*/ 0 h 11"/>
                <a:gd name="T10" fmla="*/ 6 w 12"/>
                <a:gd name="T11" fmla="*/ 9 h 11"/>
                <a:gd name="T12" fmla="*/ 3 w 12"/>
                <a:gd name="T13" fmla="*/ 5 h 11"/>
                <a:gd name="T14" fmla="*/ 6 w 12"/>
                <a:gd name="T15" fmla="*/ 2 h 11"/>
                <a:gd name="T16" fmla="*/ 9 w 12"/>
                <a:gd name="T17" fmla="*/ 5 h 11"/>
                <a:gd name="T18" fmla="*/ 6 w 12"/>
                <a:gd name="T1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1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1"/>
                    <a:pt x="6" y="11"/>
                  </a:cubicBezTo>
                  <a:cubicBezTo>
                    <a:pt x="9" y="11"/>
                    <a:pt x="12" y="8"/>
                    <a:pt x="12" y="5"/>
                  </a:cubicBezTo>
                  <a:cubicBezTo>
                    <a:pt x="12" y="2"/>
                    <a:pt x="9" y="0"/>
                    <a:pt x="6" y="0"/>
                  </a:cubicBezTo>
                  <a:close/>
                  <a:moveTo>
                    <a:pt x="6" y="9"/>
                  </a:moveTo>
                  <a:cubicBezTo>
                    <a:pt x="4" y="9"/>
                    <a:pt x="3" y="7"/>
                    <a:pt x="3" y="5"/>
                  </a:cubicBezTo>
                  <a:cubicBezTo>
                    <a:pt x="3" y="3"/>
                    <a:pt x="4" y="2"/>
                    <a:pt x="6" y="2"/>
                  </a:cubicBezTo>
                  <a:cubicBezTo>
                    <a:pt x="8" y="2"/>
                    <a:pt x="9" y="3"/>
                    <a:pt x="9" y="5"/>
                  </a:cubicBezTo>
                  <a:cubicBezTo>
                    <a:pt x="9" y="7"/>
                    <a:pt x="8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105">
              <a:extLst>
                <a:ext uri="{FF2B5EF4-FFF2-40B4-BE49-F238E27FC236}">
                  <a16:creationId xmlns:a16="http://schemas.microsoft.com/office/drawing/2014/main" id="{DFFC00D5-2211-4A38-9D88-587453B73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100" y="2166938"/>
              <a:ext cx="944563" cy="868363"/>
            </a:xfrm>
            <a:custGeom>
              <a:avLst/>
              <a:gdLst>
                <a:gd name="T0" fmla="*/ 161 w 212"/>
                <a:gd name="T1" fmla="*/ 190 h 196"/>
                <a:gd name="T2" fmla="*/ 161 w 212"/>
                <a:gd name="T3" fmla="*/ 60 h 196"/>
                <a:gd name="T4" fmla="*/ 164 w 212"/>
                <a:gd name="T5" fmla="*/ 57 h 196"/>
                <a:gd name="T6" fmla="*/ 194 w 212"/>
                <a:gd name="T7" fmla="*/ 57 h 196"/>
                <a:gd name="T8" fmla="*/ 204 w 212"/>
                <a:gd name="T9" fmla="*/ 47 h 196"/>
                <a:gd name="T10" fmla="*/ 204 w 212"/>
                <a:gd name="T11" fmla="*/ 10 h 196"/>
                <a:gd name="T12" fmla="*/ 194 w 212"/>
                <a:gd name="T13" fmla="*/ 0 h 196"/>
                <a:gd name="T14" fmla="*/ 124 w 212"/>
                <a:gd name="T15" fmla="*/ 0 h 196"/>
                <a:gd name="T16" fmla="*/ 114 w 212"/>
                <a:gd name="T17" fmla="*/ 10 h 196"/>
                <a:gd name="T18" fmla="*/ 114 w 212"/>
                <a:gd name="T19" fmla="*/ 117 h 196"/>
                <a:gd name="T20" fmla="*/ 110 w 212"/>
                <a:gd name="T21" fmla="*/ 121 h 196"/>
                <a:gd name="T22" fmla="*/ 64 w 212"/>
                <a:gd name="T23" fmla="*/ 121 h 196"/>
                <a:gd name="T24" fmla="*/ 61 w 212"/>
                <a:gd name="T25" fmla="*/ 117 h 196"/>
                <a:gd name="T26" fmla="*/ 61 w 212"/>
                <a:gd name="T27" fmla="*/ 79 h 196"/>
                <a:gd name="T28" fmla="*/ 51 w 212"/>
                <a:gd name="T29" fmla="*/ 69 h 196"/>
                <a:gd name="T30" fmla="*/ 0 w 212"/>
                <a:gd name="T31" fmla="*/ 69 h 196"/>
                <a:gd name="T32" fmla="*/ 0 w 212"/>
                <a:gd name="T33" fmla="*/ 71 h 196"/>
                <a:gd name="T34" fmla="*/ 51 w 212"/>
                <a:gd name="T35" fmla="*/ 71 h 196"/>
                <a:gd name="T36" fmla="*/ 59 w 212"/>
                <a:gd name="T37" fmla="*/ 79 h 196"/>
                <a:gd name="T38" fmla="*/ 59 w 212"/>
                <a:gd name="T39" fmla="*/ 117 h 196"/>
                <a:gd name="T40" fmla="*/ 64 w 212"/>
                <a:gd name="T41" fmla="*/ 123 h 196"/>
                <a:gd name="T42" fmla="*/ 110 w 212"/>
                <a:gd name="T43" fmla="*/ 123 h 196"/>
                <a:gd name="T44" fmla="*/ 116 w 212"/>
                <a:gd name="T45" fmla="*/ 117 h 196"/>
                <a:gd name="T46" fmla="*/ 116 w 212"/>
                <a:gd name="T47" fmla="*/ 10 h 196"/>
                <a:gd name="T48" fmla="*/ 124 w 212"/>
                <a:gd name="T49" fmla="*/ 2 h 196"/>
                <a:gd name="T50" fmla="*/ 194 w 212"/>
                <a:gd name="T51" fmla="*/ 2 h 196"/>
                <a:gd name="T52" fmla="*/ 202 w 212"/>
                <a:gd name="T53" fmla="*/ 10 h 196"/>
                <a:gd name="T54" fmla="*/ 202 w 212"/>
                <a:gd name="T55" fmla="*/ 47 h 196"/>
                <a:gd name="T56" fmla="*/ 194 w 212"/>
                <a:gd name="T57" fmla="*/ 55 h 196"/>
                <a:gd name="T58" fmla="*/ 164 w 212"/>
                <a:gd name="T59" fmla="*/ 55 h 196"/>
                <a:gd name="T60" fmla="*/ 159 w 212"/>
                <a:gd name="T61" fmla="*/ 60 h 196"/>
                <a:gd name="T62" fmla="*/ 159 w 212"/>
                <a:gd name="T63" fmla="*/ 190 h 196"/>
                <a:gd name="T64" fmla="*/ 164 w 212"/>
                <a:gd name="T65" fmla="*/ 196 h 196"/>
                <a:gd name="T66" fmla="*/ 212 w 212"/>
                <a:gd name="T67" fmla="*/ 196 h 196"/>
                <a:gd name="T68" fmla="*/ 212 w 212"/>
                <a:gd name="T69" fmla="*/ 194 h 196"/>
                <a:gd name="T70" fmla="*/ 164 w 212"/>
                <a:gd name="T71" fmla="*/ 194 h 196"/>
                <a:gd name="T72" fmla="*/ 161 w 212"/>
                <a:gd name="T73" fmla="*/ 19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2" h="196">
                  <a:moveTo>
                    <a:pt x="161" y="190"/>
                  </a:moveTo>
                  <a:cubicBezTo>
                    <a:pt x="161" y="60"/>
                    <a:pt x="161" y="60"/>
                    <a:pt x="161" y="60"/>
                  </a:cubicBezTo>
                  <a:cubicBezTo>
                    <a:pt x="161" y="58"/>
                    <a:pt x="162" y="57"/>
                    <a:pt x="164" y="57"/>
                  </a:cubicBezTo>
                  <a:cubicBezTo>
                    <a:pt x="194" y="57"/>
                    <a:pt x="194" y="57"/>
                    <a:pt x="194" y="57"/>
                  </a:cubicBezTo>
                  <a:cubicBezTo>
                    <a:pt x="199" y="57"/>
                    <a:pt x="204" y="52"/>
                    <a:pt x="204" y="47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5"/>
                    <a:pt x="199" y="0"/>
                    <a:pt x="194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8" y="0"/>
                    <a:pt x="114" y="5"/>
                    <a:pt x="114" y="10"/>
                  </a:cubicBezTo>
                  <a:cubicBezTo>
                    <a:pt x="114" y="117"/>
                    <a:pt x="114" y="117"/>
                    <a:pt x="114" y="117"/>
                  </a:cubicBezTo>
                  <a:cubicBezTo>
                    <a:pt x="114" y="119"/>
                    <a:pt x="112" y="121"/>
                    <a:pt x="110" y="121"/>
                  </a:cubicBezTo>
                  <a:cubicBezTo>
                    <a:pt x="64" y="121"/>
                    <a:pt x="64" y="121"/>
                    <a:pt x="64" y="121"/>
                  </a:cubicBezTo>
                  <a:cubicBezTo>
                    <a:pt x="62" y="121"/>
                    <a:pt x="61" y="119"/>
                    <a:pt x="61" y="117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1" y="74"/>
                    <a:pt x="56" y="69"/>
                    <a:pt x="51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55" y="71"/>
                    <a:pt x="59" y="75"/>
                    <a:pt x="59" y="79"/>
                  </a:cubicBezTo>
                  <a:cubicBezTo>
                    <a:pt x="59" y="117"/>
                    <a:pt x="59" y="117"/>
                    <a:pt x="59" y="117"/>
                  </a:cubicBezTo>
                  <a:cubicBezTo>
                    <a:pt x="59" y="120"/>
                    <a:pt x="61" y="123"/>
                    <a:pt x="64" y="123"/>
                  </a:cubicBezTo>
                  <a:cubicBezTo>
                    <a:pt x="110" y="123"/>
                    <a:pt x="110" y="123"/>
                    <a:pt x="110" y="123"/>
                  </a:cubicBezTo>
                  <a:cubicBezTo>
                    <a:pt x="113" y="123"/>
                    <a:pt x="116" y="120"/>
                    <a:pt x="116" y="117"/>
                  </a:cubicBezTo>
                  <a:cubicBezTo>
                    <a:pt x="116" y="10"/>
                    <a:pt x="116" y="10"/>
                    <a:pt x="116" y="10"/>
                  </a:cubicBezTo>
                  <a:cubicBezTo>
                    <a:pt x="116" y="6"/>
                    <a:pt x="119" y="2"/>
                    <a:pt x="124" y="2"/>
                  </a:cubicBezTo>
                  <a:cubicBezTo>
                    <a:pt x="194" y="2"/>
                    <a:pt x="194" y="2"/>
                    <a:pt x="194" y="2"/>
                  </a:cubicBezTo>
                  <a:cubicBezTo>
                    <a:pt x="198" y="2"/>
                    <a:pt x="202" y="6"/>
                    <a:pt x="202" y="10"/>
                  </a:cubicBezTo>
                  <a:cubicBezTo>
                    <a:pt x="202" y="47"/>
                    <a:pt x="202" y="47"/>
                    <a:pt x="202" y="47"/>
                  </a:cubicBezTo>
                  <a:cubicBezTo>
                    <a:pt x="202" y="51"/>
                    <a:pt x="198" y="55"/>
                    <a:pt x="194" y="55"/>
                  </a:cubicBezTo>
                  <a:cubicBezTo>
                    <a:pt x="164" y="55"/>
                    <a:pt x="164" y="55"/>
                    <a:pt x="164" y="55"/>
                  </a:cubicBezTo>
                  <a:cubicBezTo>
                    <a:pt x="161" y="55"/>
                    <a:pt x="159" y="57"/>
                    <a:pt x="159" y="60"/>
                  </a:cubicBezTo>
                  <a:cubicBezTo>
                    <a:pt x="159" y="190"/>
                    <a:pt x="159" y="190"/>
                    <a:pt x="159" y="190"/>
                  </a:cubicBezTo>
                  <a:cubicBezTo>
                    <a:pt x="159" y="193"/>
                    <a:pt x="161" y="196"/>
                    <a:pt x="164" y="196"/>
                  </a:cubicBezTo>
                  <a:cubicBezTo>
                    <a:pt x="212" y="196"/>
                    <a:pt x="212" y="196"/>
                    <a:pt x="212" y="196"/>
                  </a:cubicBezTo>
                  <a:cubicBezTo>
                    <a:pt x="212" y="194"/>
                    <a:pt x="212" y="194"/>
                    <a:pt x="212" y="194"/>
                  </a:cubicBezTo>
                  <a:cubicBezTo>
                    <a:pt x="164" y="194"/>
                    <a:pt x="164" y="194"/>
                    <a:pt x="164" y="194"/>
                  </a:cubicBezTo>
                  <a:cubicBezTo>
                    <a:pt x="162" y="194"/>
                    <a:pt x="161" y="192"/>
                    <a:pt x="161" y="19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106">
              <a:extLst>
                <a:ext uri="{FF2B5EF4-FFF2-40B4-BE49-F238E27FC236}">
                  <a16:creationId xmlns:a16="http://schemas.microsoft.com/office/drawing/2014/main" id="{ED7FF967-39EA-4558-BFAE-76E118FCB3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8225" y="2503488"/>
              <a:ext cx="254000" cy="252413"/>
            </a:xfrm>
            <a:custGeom>
              <a:avLst/>
              <a:gdLst>
                <a:gd name="T0" fmla="*/ 46 w 57"/>
                <a:gd name="T1" fmla="*/ 0 h 57"/>
                <a:gd name="T2" fmla="*/ 11 w 57"/>
                <a:gd name="T3" fmla="*/ 0 h 57"/>
                <a:gd name="T4" fmla="*/ 0 w 57"/>
                <a:gd name="T5" fmla="*/ 11 h 57"/>
                <a:gd name="T6" fmla="*/ 0 w 57"/>
                <a:gd name="T7" fmla="*/ 46 h 57"/>
                <a:gd name="T8" fmla="*/ 11 w 57"/>
                <a:gd name="T9" fmla="*/ 57 h 57"/>
                <a:gd name="T10" fmla="*/ 46 w 57"/>
                <a:gd name="T11" fmla="*/ 57 h 57"/>
                <a:gd name="T12" fmla="*/ 57 w 57"/>
                <a:gd name="T13" fmla="*/ 46 h 57"/>
                <a:gd name="T14" fmla="*/ 57 w 57"/>
                <a:gd name="T15" fmla="*/ 11 h 57"/>
                <a:gd name="T16" fmla="*/ 46 w 57"/>
                <a:gd name="T17" fmla="*/ 0 h 57"/>
                <a:gd name="T18" fmla="*/ 55 w 57"/>
                <a:gd name="T19" fmla="*/ 46 h 57"/>
                <a:gd name="T20" fmla="*/ 46 w 57"/>
                <a:gd name="T21" fmla="*/ 55 h 57"/>
                <a:gd name="T22" fmla="*/ 11 w 57"/>
                <a:gd name="T23" fmla="*/ 55 h 57"/>
                <a:gd name="T24" fmla="*/ 2 w 57"/>
                <a:gd name="T25" fmla="*/ 46 h 57"/>
                <a:gd name="T26" fmla="*/ 2 w 57"/>
                <a:gd name="T27" fmla="*/ 11 h 57"/>
                <a:gd name="T28" fmla="*/ 11 w 57"/>
                <a:gd name="T29" fmla="*/ 2 h 57"/>
                <a:gd name="T30" fmla="*/ 46 w 57"/>
                <a:gd name="T31" fmla="*/ 2 h 57"/>
                <a:gd name="T32" fmla="*/ 55 w 57"/>
                <a:gd name="T33" fmla="*/ 11 h 57"/>
                <a:gd name="T34" fmla="*/ 55 w 57"/>
                <a:gd name="T35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" h="57">
                  <a:moveTo>
                    <a:pt x="46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2"/>
                    <a:pt x="5" y="57"/>
                    <a:pt x="11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2" y="57"/>
                    <a:pt x="57" y="52"/>
                    <a:pt x="57" y="46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5"/>
                    <a:pt x="52" y="0"/>
                    <a:pt x="46" y="0"/>
                  </a:cubicBezTo>
                  <a:close/>
                  <a:moveTo>
                    <a:pt x="55" y="46"/>
                  </a:moveTo>
                  <a:cubicBezTo>
                    <a:pt x="55" y="51"/>
                    <a:pt x="51" y="55"/>
                    <a:pt x="46" y="55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6" y="55"/>
                    <a:pt x="2" y="51"/>
                    <a:pt x="2" y="46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6"/>
                    <a:pt x="6" y="2"/>
                    <a:pt x="11" y="2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51" y="2"/>
                    <a:pt x="55" y="6"/>
                    <a:pt x="55" y="11"/>
                  </a:cubicBezTo>
                  <a:lnTo>
                    <a:pt x="55" y="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Oval 107">
              <a:extLst>
                <a:ext uri="{FF2B5EF4-FFF2-40B4-BE49-F238E27FC236}">
                  <a16:creationId xmlns:a16="http://schemas.microsoft.com/office/drawing/2014/main" id="{522A047B-84D9-4592-97C3-15842F2825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4250" y="2392363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108">
              <a:extLst>
                <a:ext uri="{FF2B5EF4-FFF2-40B4-BE49-F238E27FC236}">
                  <a16:creationId xmlns:a16="http://schemas.microsoft.com/office/drawing/2014/main" id="{FB64D42B-82CF-4E34-A7CF-4443679FC8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9488" y="2387600"/>
              <a:ext cx="53975" cy="5397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9 h 12"/>
                <a:gd name="T12" fmla="*/ 3 w 12"/>
                <a:gd name="T13" fmla="*/ 6 h 12"/>
                <a:gd name="T14" fmla="*/ 6 w 12"/>
                <a:gd name="T15" fmla="*/ 2 h 12"/>
                <a:gd name="T16" fmla="*/ 10 w 12"/>
                <a:gd name="T17" fmla="*/ 6 h 12"/>
                <a:gd name="T18" fmla="*/ 6 w 12"/>
                <a:gd name="T1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10" y="12"/>
                    <a:pt x="12" y="9"/>
                    <a:pt x="12" y="6"/>
                  </a:cubicBezTo>
                  <a:cubicBezTo>
                    <a:pt x="12" y="3"/>
                    <a:pt x="10" y="0"/>
                    <a:pt x="6" y="0"/>
                  </a:cubicBezTo>
                  <a:close/>
                  <a:moveTo>
                    <a:pt x="6" y="9"/>
                  </a:moveTo>
                  <a:cubicBezTo>
                    <a:pt x="4" y="9"/>
                    <a:pt x="3" y="8"/>
                    <a:pt x="3" y="6"/>
                  </a:cubicBezTo>
                  <a:cubicBezTo>
                    <a:pt x="3" y="4"/>
                    <a:pt x="4" y="2"/>
                    <a:pt x="6" y="2"/>
                  </a:cubicBezTo>
                  <a:cubicBezTo>
                    <a:pt x="8" y="2"/>
                    <a:pt x="10" y="4"/>
                    <a:pt x="10" y="6"/>
                  </a:cubicBezTo>
                  <a:cubicBezTo>
                    <a:pt x="10" y="8"/>
                    <a:pt x="8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109">
              <a:extLst>
                <a:ext uri="{FF2B5EF4-FFF2-40B4-BE49-F238E27FC236}">
                  <a16:creationId xmlns:a16="http://schemas.microsoft.com/office/drawing/2014/main" id="{A95F86EA-1B2D-4928-B08E-147CFD9C34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8925" y="2609850"/>
              <a:ext cx="273050" cy="269875"/>
            </a:xfrm>
            <a:custGeom>
              <a:avLst/>
              <a:gdLst>
                <a:gd name="T0" fmla="*/ 49 w 61"/>
                <a:gd name="T1" fmla="*/ 0 h 61"/>
                <a:gd name="T2" fmla="*/ 11 w 61"/>
                <a:gd name="T3" fmla="*/ 0 h 61"/>
                <a:gd name="T4" fmla="*/ 0 w 61"/>
                <a:gd name="T5" fmla="*/ 11 h 61"/>
                <a:gd name="T6" fmla="*/ 0 w 61"/>
                <a:gd name="T7" fmla="*/ 50 h 61"/>
                <a:gd name="T8" fmla="*/ 11 w 61"/>
                <a:gd name="T9" fmla="*/ 61 h 61"/>
                <a:gd name="T10" fmla="*/ 49 w 61"/>
                <a:gd name="T11" fmla="*/ 61 h 61"/>
                <a:gd name="T12" fmla="*/ 61 w 61"/>
                <a:gd name="T13" fmla="*/ 50 h 61"/>
                <a:gd name="T14" fmla="*/ 61 w 61"/>
                <a:gd name="T15" fmla="*/ 11 h 61"/>
                <a:gd name="T16" fmla="*/ 49 w 61"/>
                <a:gd name="T17" fmla="*/ 0 h 61"/>
                <a:gd name="T18" fmla="*/ 59 w 61"/>
                <a:gd name="T19" fmla="*/ 50 h 61"/>
                <a:gd name="T20" fmla="*/ 49 w 61"/>
                <a:gd name="T21" fmla="*/ 60 h 61"/>
                <a:gd name="T22" fmla="*/ 11 w 61"/>
                <a:gd name="T23" fmla="*/ 60 h 61"/>
                <a:gd name="T24" fmla="*/ 1 w 61"/>
                <a:gd name="T25" fmla="*/ 50 h 61"/>
                <a:gd name="T26" fmla="*/ 1 w 61"/>
                <a:gd name="T27" fmla="*/ 11 h 61"/>
                <a:gd name="T28" fmla="*/ 11 w 61"/>
                <a:gd name="T29" fmla="*/ 1 h 61"/>
                <a:gd name="T30" fmla="*/ 49 w 61"/>
                <a:gd name="T31" fmla="*/ 1 h 61"/>
                <a:gd name="T32" fmla="*/ 59 w 61"/>
                <a:gd name="T33" fmla="*/ 11 h 61"/>
                <a:gd name="T34" fmla="*/ 59 w 61"/>
                <a:gd name="T35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" h="61">
                  <a:moveTo>
                    <a:pt x="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6"/>
                    <a:pt x="5" y="61"/>
                    <a:pt x="11" y="61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56" y="61"/>
                    <a:pt x="61" y="56"/>
                    <a:pt x="61" y="50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1" y="5"/>
                    <a:pt x="56" y="0"/>
                    <a:pt x="49" y="0"/>
                  </a:cubicBezTo>
                  <a:close/>
                  <a:moveTo>
                    <a:pt x="59" y="50"/>
                  </a:moveTo>
                  <a:cubicBezTo>
                    <a:pt x="59" y="55"/>
                    <a:pt x="55" y="60"/>
                    <a:pt x="49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5" y="60"/>
                    <a:pt x="1" y="55"/>
                    <a:pt x="1" y="5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6"/>
                    <a:pt x="5" y="1"/>
                    <a:pt x="11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55" y="1"/>
                    <a:pt x="59" y="6"/>
                    <a:pt x="59" y="11"/>
                  </a:cubicBezTo>
                  <a:lnTo>
                    <a:pt x="59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Oval 110">
              <a:extLst>
                <a:ext uri="{FF2B5EF4-FFF2-40B4-BE49-F238E27FC236}">
                  <a16:creationId xmlns:a16="http://schemas.microsoft.com/office/drawing/2014/main" id="{19184D50-B0F9-488D-86E1-5D5348555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113" y="2449513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Oval 111">
              <a:extLst>
                <a:ext uri="{FF2B5EF4-FFF2-40B4-BE49-F238E27FC236}">
                  <a16:creationId xmlns:a16="http://schemas.microsoft.com/office/drawing/2014/main" id="{B41BFDCF-AFA3-4C47-94DA-A50EF2B78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0988" y="2711450"/>
              <a:ext cx="61913" cy="666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112">
              <a:extLst>
                <a:ext uri="{FF2B5EF4-FFF2-40B4-BE49-F238E27FC236}">
                  <a16:creationId xmlns:a16="http://schemas.microsoft.com/office/drawing/2014/main" id="{607FCD7D-6161-4296-98C1-4AF9BD9ED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2738" y="2555875"/>
              <a:ext cx="1835150" cy="195263"/>
            </a:xfrm>
            <a:custGeom>
              <a:avLst/>
              <a:gdLst>
                <a:gd name="T0" fmla="*/ 217 w 412"/>
                <a:gd name="T1" fmla="*/ 10 h 44"/>
                <a:gd name="T2" fmla="*/ 217 w 412"/>
                <a:gd name="T3" fmla="*/ 24 h 44"/>
                <a:gd name="T4" fmla="*/ 201 w 412"/>
                <a:gd name="T5" fmla="*/ 41 h 44"/>
                <a:gd name="T6" fmla="*/ 0 w 412"/>
                <a:gd name="T7" fmla="*/ 41 h 44"/>
                <a:gd name="T8" fmla="*/ 0 w 412"/>
                <a:gd name="T9" fmla="*/ 44 h 44"/>
                <a:gd name="T10" fmla="*/ 201 w 412"/>
                <a:gd name="T11" fmla="*/ 44 h 44"/>
                <a:gd name="T12" fmla="*/ 220 w 412"/>
                <a:gd name="T13" fmla="*/ 24 h 44"/>
                <a:gd name="T14" fmla="*/ 220 w 412"/>
                <a:gd name="T15" fmla="*/ 10 h 44"/>
                <a:gd name="T16" fmla="*/ 228 w 412"/>
                <a:gd name="T17" fmla="*/ 2 h 44"/>
                <a:gd name="T18" fmla="*/ 412 w 412"/>
                <a:gd name="T19" fmla="*/ 2 h 44"/>
                <a:gd name="T20" fmla="*/ 412 w 412"/>
                <a:gd name="T21" fmla="*/ 0 h 44"/>
                <a:gd name="T22" fmla="*/ 228 w 412"/>
                <a:gd name="T23" fmla="*/ 0 h 44"/>
                <a:gd name="T24" fmla="*/ 217 w 412"/>
                <a:gd name="T25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2" h="44">
                  <a:moveTo>
                    <a:pt x="217" y="10"/>
                  </a:moveTo>
                  <a:cubicBezTo>
                    <a:pt x="217" y="24"/>
                    <a:pt x="217" y="24"/>
                    <a:pt x="217" y="24"/>
                  </a:cubicBezTo>
                  <a:cubicBezTo>
                    <a:pt x="217" y="33"/>
                    <a:pt x="210" y="41"/>
                    <a:pt x="201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01" y="44"/>
                    <a:pt x="201" y="44"/>
                    <a:pt x="201" y="44"/>
                  </a:cubicBezTo>
                  <a:cubicBezTo>
                    <a:pt x="212" y="44"/>
                    <a:pt x="220" y="35"/>
                    <a:pt x="220" y="24"/>
                  </a:cubicBezTo>
                  <a:cubicBezTo>
                    <a:pt x="220" y="10"/>
                    <a:pt x="220" y="10"/>
                    <a:pt x="220" y="10"/>
                  </a:cubicBezTo>
                  <a:cubicBezTo>
                    <a:pt x="220" y="6"/>
                    <a:pt x="224" y="2"/>
                    <a:pt x="228" y="2"/>
                  </a:cubicBezTo>
                  <a:cubicBezTo>
                    <a:pt x="412" y="2"/>
                    <a:pt x="412" y="2"/>
                    <a:pt x="412" y="2"/>
                  </a:cubicBezTo>
                  <a:cubicBezTo>
                    <a:pt x="412" y="0"/>
                    <a:pt x="412" y="0"/>
                    <a:pt x="412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2" y="0"/>
                    <a:pt x="217" y="4"/>
                    <a:pt x="217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Oval 113">
              <a:extLst>
                <a:ext uri="{FF2B5EF4-FFF2-40B4-BE49-F238E27FC236}">
                  <a16:creationId xmlns:a16="http://schemas.microsoft.com/office/drawing/2014/main" id="{DEE46BD7-E59D-4E92-B648-7217E1B0F5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488" y="1701800"/>
              <a:ext cx="41275" cy="396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Oval 114">
              <a:extLst>
                <a:ext uri="{FF2B5EF4-FFF2-40B4-BE49-F238E27FC236}">
                  <a16:creationId xmlns:a16="http://schemas.microsoft.com/office/drawing/2014/main" id="{B1AF3AC4-B6A7-4E1D-9E1E-3E0A6B084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0113" y="3898900"/>
              <a:ext cx="53975" cy="523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115">
              <a:extLst>
                <a:ext uri="{FF2B5EF4-FFF2-40B4-BE49-F238E27FC236}">
                  <a16:creationId xmlns:a16="http://schemas.microsoft.com/office/drawing/2014/main" id="{09C52114-5F71-4605-ACD8-F8CE4F1C4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475" y="1719263"/>
              <a:ext cx="508000" cy="2206625"/>
            </a:xfrm>
            <a:custGeom>
              <a:avLst/>
              <a:gdLst>
                <a:gd name="T0" fmla="*/ 112 w 114"/>
                <a:gd name="T1" fmla="*/ 125 h 498"/>
                <a:gd name="T2" fmla="*/ 103 w 114"/>
                <a:gd name="T3" fmla="*/ 134 h 498"/>
                <a:gd name="T4" fmla="*/ 100 w 114"/>
                <a:gd name="T5" fmla="*/ 134 h 498"/>
                <a:gd name="T6" fmla="*/ 79 w 114"/>
                <a:gd name="T7" fmla="*/ 154 h 498"/>
                <a:gd name="T8" fmla="*/ 79 w 114"/>
                <a:gd name="T9" fmla="*/ 312 h 498"/>
                <a:gd name="T10" fmla="*/ 71 w 114"/>
                <a:gd name="T11" fmla="*/ 320 h 498"/>
                <a:gd name="T12" fmla="*/ 19 w 114"/>
                <a:gd name="T13" fmla="*/ 321 h 498"/>
                <a:gd name="T14" fmla="*/ 0 w 114"/>
                <a:gd name="T15" fmla="*/ 340 h 498"/>
                <a:gd name="T16" fmla="*/ 0 w 114"/>
                <a:gd name="T17" fmla="*/ 373 h 498"/>
                <a:gd name="T18" fmla="*/ 19 w 114"/>
                <a:gd name="T19" fmla="*/ 392 h 498"/>
                <a:gd name="T20" fmla="*/ 30 w 114"/>
                <a:gd name="T21" fmla="*/ 392 h 498"/>
                <a:gd name="T22" fmla="*/ 38 w 114"/>
                <a:gd name="T23" fmla="*/ 400 h 498"/>
                <a:gd name="T24" fmla="*/ 38 w 114"/>
                <a:gd name="T25" fmla="*/ 498 h 498"/>
                <a:gd name="T26" fmla="*/ 40 w 114"/>
                <a:gd name="T27" fmla="*/ 498 h 498"/>
                <a:gd name="T28" fmla="*/ 40 w 114"/>
                <a:gd name="T29" fmla="*/ 400 h 498"/>
                <a:gd name="T30" fmla="*/ 30 w 114"/>
                <a:gd name="T31" fmla="*/ 390 h 498"/>
                <a:gd name="T32" fmla="*/ 19 w 114"/>
                <a:gd name="T33" fmla="*/ 390 h 498"/>
                <a:gd name="T34" fmla="*/ 2 w 114"/>
                <a:gd name="T35" fmla="*/ 373 h 498"/>
                <a:gd name="T36" fmla="*/ 2 w 114"/>
                <a:gd name="T37" fmla="*/ 340 h 498"/>
                <a:gd name="T38" fmla="*/ 19 w 114"/>
                <a:gd name="T39" fmla="*/ 323 h 498"/>
                <a:gd name="T40" fmla="*/ 71 w 114"/>
                <a:gd name="T41" fmla="*/ 322 h 498"/>
                <a:gd name="T42" fmla="*/ 81 w 114"/>
                <a:gd name="T43" fmla="*/ 312 h 498"/>
                <a:gd name="T44" fmla="*/ 81 w 114"/>
                <a:gd name="T45" fmla="*/ 154 h 498"/>
                <a:gd name="T46" fmla="*/ 100 w 114"/>
                <a:gd name="T47" fmla="*/ 136 h 498"/>
                <a:gd name="T48" fmla="*/ 103 w 114"/>
                <a:gd name="T49" fmla="*/ 136 h 498"/>
                <a:gd name="T50" fmla="*/ 114 w 114"/>
                <a:gd name="T51" fmla="*/ 125 h 498"/>
                <a:gd name="T52" fmla="*/ 114 w 114"/>
                <a:gd name="T53" fmla="*/ 0 h 498"/>
                <a:gd name="T54" fmla="*/ 112 w 114"/>
                <a:gd name="T55" fmla="*/ 0 h 498"/>
                <a:gd name="T56" fmla="*/ 112 w 114"/>
                <a:gd name="T57" fmla="*/ 125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4" h="498">
                  <a:moveTo>
                    <a:pt x="112" y="125"/>
                  </a:moveTo>
                  <a:cubicBezTo>
                    <a:pt x="112" y="130"/>
                    <a:pt x="108" y="134"/>
                    <a:pt x="103" y="134"/>
                  </a:cubicBezTo>
                  <a:cubicBezTo>
                    <a:pt x="100" y="134"/>
                    <a:pt x="100" y="134"/>
                    <a:pt x="100" y="134"/>
                  </a:cubicBezTo>
                  <a:cubicBezTo>
                    <a:pt x="89" y="134"/>
                    <a:pt x="79" y="143"/>
                    <a:pt x="79" y="154"/>
                  </a:cubicBezTo>
                  <a:cubicBezTo>
                    <a:pt x="79" y="312"/>
                    <a:pt x="79" y="312"/>
                    <a:pt x="79" y="312"/>
                  </a:cubicBezTo>
                  <a:cubicBezTo>
                    <a:pt x="79" y="316"/>
                    <a:pt x="76" y="320"/>
                    <a:pt x="71" y="320"/>
                  </a:cubicBezTo>
                  <a:cubicBezTo>
                    <a:pt x="19" y="321"/>
                    <a:pt x="19" y="321"/>
                    <a:pt x="19" y="321"/>
                  </a:cubicBezTo>
                  <a:cubicBezTo>
                    <a:pt x="8" y="321"/>
                    <a:pt x="0" y="329"/>
                    <a:pt x="0" y="340"/>
                  </a:cubicBezTo>
                  <a:cubicBezTo>
                    <a:pt x="0" y="373"/>
                    <a:pt x="0" y="373"/>
                    <a:pt x="0" y="373"/>
                  </a:cubicBezTo>
                  <a:cubicBezTo>
                    <a:pt x="0" y="384"/>
                    <a:pt x="8" y="392"/>
                    <a:pt x="19" y="392"/>
                  </a:cubicBezTo>
                  <a:cubicBezTo>
                    <a:pt x="30" y="392"/>
                    <a:pt x="30" y="392"/>
                    <a:pt x="30" y="392"/>
                  </a:cubicBezTo>
                  <a:cubicBezTo>
                    <a:pt x="35" y="392"/>
                    <a:pt x="38" y="396"/>
                    <a:pt x="38" y="400"/>
                  </a:cubicBezTo>
                  <a:cubicBezTo>
                    <a:pt x="38" y="498"/>
                    <a:pt x="38" y="498"/>
                    <a:pt x="38" y="498"/>
                  </a:cubicBezTo>
                  <a:cubicBezTo>
                    <a:pt x="40" y="498"/>
                    <a:pt x="40" y="498"/>
                    <a:pt x="40" y="498"/>
                  </a:cubicBezTo>
                  <a:cubicBezTo>
                    <a:pt x="40" y="400"/>
                    <a:pt x="40" y="400"/>
                    <a:pt x="40" y="400"/>
                  </a:cubicBezTo>
                  <a:cubicBezTo>
                    <a:pt x="40" y="395"/>
                    <a:pt x="36" y="390"/>
                    <a:pt x="30" y="390"/>
                  </a:cubicBezTo>
                  <a:cubicBezTo>
                    <a:pt x="19" y="390"/>
                    <a:pt x="19" y="390"/>
                    <a:pt x="19" y="390"/>
                  </a:cubicBezTo>
                  <a:cubicBezTo>
                    <a:pt x="9" y="390"/>
                    <a:pt x="2" y="383"/>
                    <a:pt x="2" y="373"/>
                  </a:cubicBezTo>
                  <a:cubicBezTo>
                    <a:pt x="2" y="340"/>
                    <a:pt x="2" y="340"/>
                    <a:pt x="2" y="340"/>
                  </a:cubicBezTo>
                  <a:cubicBezTo>
                    <a:pt x="2" y="330"/>
                    <a:pt x="9" y="323"/>
                    <a:pt x="19" y="323"/>
                  </a:cubicBezTo>
                  <a:cubicBezTo>
                    <a:pt x="71" y="322"/>
                    <a:pt x="71" y="322"/>
                    <a:pt x="71" y="322"/>
                  </a:cubicBezTo>
                  <a:cubicBezTo>
                    <a:pt x="77" y="322"/>
                    <a:pt x="81" y="318"/>
                    <a:pt x="81" y="312"/>
                  </a:cubicBezTo>
                  <a:cubicBezTo>
                    <a:pt x="81" y="154"/>
                    <a:pt x="81" y="154"/>
                    <a:pt x="81" y="154"/>
                  </a:cubicBezTo>
                  <a:cubicBezTo>
                    <a:pt x="81" y="144"/>
                    <a:pt x="90" y="136"/>
                    <a:pt x="100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9" y="136"/>
                    <a:pt x="114" y="131"/>
                    <a:pt x="114" y="125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2" y="0"/>
                    <a:pt x="112" y="0"/>
                    <a:pt x="112" y="0"/>
                  </a:cubicBezTo>
                  <a:lnTo>
                    <a:pt x="112" y="1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Oval 116">
              <a:extLst>
                <a:ext uri="{FF2B5EF4-FFF2-40B4-BE49-F238E27FC236}">
                  <a16:creationId xmlns:a16="http://schemas.microsoft.com/office/drawing/2014/main" id="{F8FFFB3B-2707-42F8-A98E-A95F0632C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250" y="2041525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117">
              <a:extLst>
                <a:ext uri="{FF2B5EF4-FFF2-40B4-BE49-F238E27FC236}">
                  <a16:creationId xmlns:a16="http://schemas.microsoft.com/office/drawing/2014/main" id="{F82987C2-991D-480D-AADE-ED6061F57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5300" y="2055813"/>
              <a:ext cx="1452563" cy="363538"/>
            </a:xfrm>
            <a:custGeom>
              <a:avLst/>
              <a:gdLst>
                <a:gd name="T0" fmla="*/ 278 w 326"/>
                <a:gd name="T1" fmla="*/ 62 h 82"/>
                <a:gd name="T2" fmla="*/ 278 w 326"/>
                <a:gd name="T3" fmla="*/ 56 h 82"/>
                <a:gd name="T4" fmla="*/ 267 w 326"/>
                <a:gd name="T5" fmla="*/ 45 h 82"/>
                <a:gd name="T6" fmla="*/ 251 w 326"/>
                <a:gd name="T7" fmla="*/ 45 h 82"/>
                <a:gd name="T8" fmla="*/ 241 w 326"/>
                <a:gd name="T9" fmla="*/ 56 h 82"/>
                <a:gd name="T10" fmla="*/ 241 w 326"/>
                <a:gd name="T11" fmla="*/ 62 h 82"/>
                <a:gd name="T12" fmla="*/ 223 w 326"/>
                <a:gd name="T13" fmla="*/ 80 h 82"/>
                <a:gd name="T14" fmla="*/ 89 w 326"/>
                <a:gd name="T15" fmla="*/ 80 h 82"/>
                <a:gd name="T16" fmla="*/ 81 w 326"/>
                <a:gd name="T17" fmla="*/ 72 h 82"/>
                <a:gd name="T18" fmla="*/ 80 w 326"/>
                <a:gd name="T19" fmla="*/ 19 h 82"/>
                <a:gd name="T20" fmla="*/ 61 w 326"/>
                <a:gd name="T21" fmla="*/ 0 h 82"/>
                <a:gd name="T22" fmla="*/ 0 w 326"/>
                <a:gd name="T23" fmla="*/ 0 h 82"/>
                <a:gd name="T24" fmla="*/ 0 w 326"/>
                <a:gd name="T25" fmla="*/ 2 h 82"/>
                <a:gd name="T26" fmla="*/ 61 w 326"/>
                <a:gd name="T27" fmla="*/ 2 h 82"/>
                <a:gd name="T28" fmla="*/ 78 w 326"/>
                <a:gd name="T29" fmla="*/ 19 h 82"/>
                <a:gd name="T30" fmla="*/ 79 w 326"/>
                <a:gd name="T31" fmla="*/ 72 h 82"/>
                <a:gd name="T32" fmla="*/ 89 w 326"/>
                <a:gd name="T33" fmla="*/ 82 h 82"/>
                <a:gd name="T34" fmla="*/ 223 w 326"/>
                <a:gd name="T35" fmla="*/ 82 h 82"/>
                <a:gd name="T36" fmla="*/ 243 w 326"/>
                <a:gd name="T37" fmla="*/ 62 h 82"/>
                <a:gd name="T38" fmla="*/ 243 w 326"/>
                <a:gd name="T39" fmla="*/ 56 h 82"/>
                <a:gd name="T40" fmla="*/ 251 w 326"/>
                <a:gd name="T41" fmla="*/ 47 h 82"/>
                <a:gd name="T42" fmla="*/ 267 w 326"/>
                <a:gd name="T43" fmla="*/ 47 h 82"/>
                <a:gd name="T44" fmla="*/ 276 w 326"/>
                <a:gd name="T45" fmla="*/ 56 h 82"/>
                <a:gd name="T46" fmla="*/ 276 w 326"/>
                <a:gd name="T47" fmla="*/ 62 h 82"/>
                <a:gd name="T48" fmla="*/ 296 w 326"/>
                <a:gd name="T49" fmla="*/ 82 h 82"/>
                <a:gd name="T50" fmla="*/ 326 w 326"/>
                <a:gd name="T51" fmla="*/ 82 h 82"/>
                <a:gd name="T52" fmla="*/ 326 w 326"/>
                <a:gd name="T53" fmla="*/ 80 h 82"/>
                <a:gd name="T54" fmla="*/ 296 w 326"/>
                <a:gd name="T55" fmla="*/ 80 h 82"/>
                <a:gd name="T56" fmla="*/ 278 w 326"/>
                <a:gd name="T57" fmla="*/ 6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26" h="82">
                  <a:moveTo>
                    <a:pt x="278" y="62"/>
                  </a:moveTo>
                  <a:cubicBezTo>
                    <a:pt x="278" y="56"/>
                    <a:pt x="278" y="56"/>
                    <a:pt x="278" y="56"/>
                  </a:cubicBezTo>
                  <a:cubicBezTo>
                    <a:pt x="278" y="50"/>
                    <a:pt x="273" y="45"/>
                    <a:pt x="267" y="45"/>
                  </a:cubicBezTo>
                  <a:cubicBezTo>
                    <a:pt x="251" y="45"/>
                    <a:pt x="251" y="45"/>
                    <a:pt x="251" y="45"/>
                  </a:cubicBezTo>
                  <a:cubicBezTo>
                    <a:pt x="246" y="45"/>
                    <a:pt x="241" y="50"/>
                    <a:pt x="241" y="56"/>
                  </a:cubicBezTo>
                  <a:cubicBezTo>
                    <a:pt x="241" y="62"/>
                    <a:pt x="241" y="62"/>
                    <a:pt x="241" y="62"/>
                  </a:cubicBezTo>
                  <a:cubicBezTo>
                    <a:pt x="241" y="72"/>
                    <a:pt x="233" y="80"/>
                    <a:pt x="223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84" y="80"/>
                    <a:pt x="81" y="76"/>
                    <a:pt x="81" y="72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0" y="9"/>
                    <a:pt x="72" y="0"/>
                    <a:pt x="6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71" y="2"/>
                    <a:pt x="78" y="10"/>
                    <a:pt x="78" y="19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9" y="77"/>
                    <a:pt x="83" y="82"/>
                    <a:pt x="89" y="82"/>
                  </a:cubicBezTo>
                  <a:cubicBezTo>
                    <a:pt x="223" y="82"/>
                    <a:pt x="223" y="82"/>
                    <a:pt x="223" y="82"/>
                  </a:cubicBezTo>
                  <a:cubicBezTo>
                    <a:pt x="234" y="82"/>
                    <a:pt x="243" y="73"/>
                    <a:pt x="243" y="62"/>
                  </a:cubicBezTo>
                  <a:cubicBezTo>
                    <a:pt x="243" y="56"/>
                    <a:pt x="243" y="56"/>
                    <a:pt x="243" y="56"/>
                  </a:cubicBezTo>
                  <a:cubicBezTo>
                    <a:pt x="243" y="51"/>
                    <a:pt x="247" y="47"/>
                    <a:pt x="251" y="47"/>
                  </a:cubicBezTo>
                  <a:cubicBezTo>
                    <a:pt x="267" y="47"/>
                    <a:pt x="267" y="47"/>
                    <a:pt x="267" y="47"/>
                  </a:cubicBezTo>
                  <a:cubicBezTo>
                    <a:pt x="272" y="47"/>
                    <a:pt x="276" y="51"/>
                    <a:pt x="276" y="56"/>
                  </a:cubicBezTo>
                  <a:cubicBezTo>
                    <a:pt x="276" y="62"/>
                    <a:pt x="276" y="62"/>
                    <a:pt x="276" y="62"/>
                  </a:cubicBezTo>
                  <a:cubicBezTo>
                    <a:pt x="276" y="73"/>
                    <a:pt x="285" y="82"/>
                    <a:pt x="296" y="82"/>
                  </a:cubicBezTo>
                  <a:cubicBezTo>
                    <a:pt x="326" y="82"/>
                    <a:pt x="326" y="82"/>
                    <a:pt x="326" y="82"/>
                  </a:cubicBezTo>
                  <a:cubicBezTo>
                    <a:pt x="326" y="80"/>
                    <a:pt x="326" y="80"/>
                    <a:pt x="326" y="80"/>
                  </a:cubicBezTo>
                  <a:cubicBezTo>
                    <a:pt x="296" y="80"/>
                    <a:pt x="296" y="80"/>
                    <a:pt x="296" y="80"/>
                  </a:cubicBezTo>
                  <a:cubicBezTo>
                    <a:pt x="286" y="80"/>
                    <a:pt x="278" y="72"/>
                    <a:pt x="278" y="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Oval 118">
              <a:extLst>
                <a:ext uri="{FF2B5EF4-FFF2-40B4-BE49-F238E27FC236}">
                  <a16:creationId xmlns:a16="http://schemas.microsoft.com/office/drawing/2014/main" id="{7EBD59FE-8203-414E-882F-74C91AA53F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200" y="2520950"/>
              <a:ext cx="74613" cy="793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119">
              <a:extLst>
                <a:ext uri="{FF2B5EF4-FFF2-40B4-BE49-F238E27FC236}">
                  <a16:creationId xmlns:a16="http://schemas.microsoft.com/office/drawing/2014/main" id="{5F78FF49-ED19-480F-A7D6-D4C8EE0975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8675" y="2516188"/>
              <a:ext cx="93663" cy="88900"/>
            </a:xfrm>
            <a:custGeom>
              <a:avLst/>
              <a:gdLst>
                <a:gd name="T0" fmla="*/ 11 w 21"/>
                <a:gd name="T1" fmla="*/ 0 h 20"/>
                <a:gd name="T2" fmla="*/ 0 w 21"/>
                <a:gd name="T3" fmla="*/ 10 h 20"/>
                <a:gd name="T4" fmla="*/ 11 w 21"/>
                <a:gd name="T5" fmla="*/ 20 h 20"/>
                <a:gd name="T6" fmla="*/ 21 w 21"/>
                <a:gd name="T7" fmla="*/ 10 h 20"/>
                <a:gd name="T8" fmla="*/ 11 w 21"/>
                <a:gd name="T9" fmla="*/ 0 h 20"/>
                <a:gd name="T10" fmla="*/ 11 w 21"/>
                <a:gd name="T11" fmla="*/ 18 h 20"/>
                <a:gd name="T12" fmla="*/ 3 w 21"/>
                <a:gd name="T13" fmla="*/ 10 h 20"/>
                <a:gd name="T14" fmla="*/ 11 w 21"/>
                <a:gd name="T15" fmla="*/ 3 h 20"/>
                <a:gd name="T16" fmla="*/ 18 w 21"/>
                <a:gd name="T17" fmla="*/ 10 h 20"/>
                <a:gd name="T18" fmla="*/ 11 w 21"/>
                <a:gd name="T19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cubicBezTo>
                    <a:pt x="5" y="0"/>
                    <a:pt x="0" y="5"/>
                    <a:pt x="0" y="10"/>
                  </a:cubicBezTo>
                  <a:cubicBezTo>
                    <a:pt x="0" y="16"/>
                    <a:pt x="5" y="20"/>
                    <a:pt x="11" y="20"/>
                  </a:cubicBezTo>
                  <a:cubicBezTo>
                    <a:pt x="16" y="20"/>
                    <a:pt x="21" y="16"/>
                    <a:pt x="21" y="10"/>
                  </a:cubicBezTo>
                  <a:cubicBezTo>
                    <a:pt x="21" y="5"/>
                    <a:pt x="16" y="0"/>
                    <a:pt x="11" y="0"/>
                  </a:cubicBezTo>
                  <a:close/>
                  <a:moveTo>
                    <a:pt x="11" y="18"/>
                  </a:moveTo>
                  <a:cubicBezTo>
                    <a:pt x="6" y="18"/>
                    <a:pt x="3" y="15"/>
                    <a:pt x="3" y="10"/>
                  </a:cubicBezTo>
                  <a:cubicBezTo>
                    <a:pt x="3" y="6"/>
                    <a:pt x="6" y="3"/>
                    <a:pt x="11" y="3"/>
                  </a:cubicBezTo>
                  <a:cubicBezTo>
                    <a:pt x="15" y="3"/>
                    <a:pt x="18" y="6"/>
                    <a:pt x="18" y="10"/>
                  </a:cubicBezTo>
                  <a:cubicBezTo>
                    <a:pt x="18" y="15"/>
                    <a:pt x="15" y="18"/>
                    <a:pt x="1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Oval 120">
              <a:extLst>
                <a:ext uri="{FF2B5EF4-FFF2-40B4-BE49-F238E27FC236}">
                  <a16:creationId xmlns:a16="http://schemas.microsoft.com/office/drawing/2014/main" id="{39792DF6-F5C4-46F7-83DE-AB222F9B7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813" y="2533650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121">
              <a:extLst>
                <a:ext uri="{FF2B5EF4-FFF2-40B4-BE49-F238E27FC236}">
                  <a16:creationId xmlns:a16="http://schemas.microsoft.com/office/drawing/2014/main" id="{69237E13-A5C1-4713-BFCC-5656CCF2FC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1638" y="2528888"/>
              <a:ext cx="61913" cy="63500"/>
            </a:xfrm>
            <a:custGeom>
              <a:avLst/>
              <a:gdLst>
                <a:gd name="T0" fmla="*/ 7 w 14"/>
                <a:gd name="T1" fmla="*/ 0 h 14"/>
                <a:gd name="T2" fmla="*/ 0 w 14"/>
                <a:gd name="T3" fmla="*/ 7 h 14"/>
                <a:gd name="T4" fmla="*/ 7 w 14"/>
                <a:gd name="T5" fmla="*/ 14 h 14"/>
                <a:gd name="T6" fmla="*/ 14 w 14"/>
                <a:gd name="T7" fmla="*/ 7 h 14"/>
                <a:gd name="T8" fmla="*/ 7 w 14"/>
                <a:gd name="T9" fmla="*/ 0 h 14"/>
                <a:gd name="T10" fmla="*/ 7 w 14"/>
                <a:gd name="T11" fmla="*/ 12 h 14"/>
                <a:gd name="T12" fmla="*/ 2 w 14"/>
                <a:gd name="T13" fmla="*/ 7 h 14"/>
                <a:gd name="T14" fmla="*/ 7 w 14"/>
                <a:gd name="T15" fmla="*/ 2 h 14"/>
                <a:gd name="T16" fmla="*/ 12 w 14"/>
                <a:gd name="T17" fmla="*/ 7 h 14"/>
                <a:gd name="T18" fmla="*/ 7 w 14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4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1" y="14"/>
                    <a:pt x="14" y="11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4" y="12"/>
                    <a:pt x="2" y="10"/>
                    <a:pt x="2" y="7"/>
                  </a:cubicBezTo>
                  <a:cubicBezTo>
                    <a:pt x="2" y="4"/>
                    <a:pt x="4" y="2"/>
                    <a:pt x="7" y="2"/>
                  </a:cubicBezTo>
                  <a:cubicBezTo>
                    <a:pt x="10" y="2"/>
                    <a:pt x="12" y="4"/>
                    <a:pt x="12" y="7"/>
                  </a:cubicBezTo>
                  <a:cubicBezTo>
                    <a:pt x="12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Oval 122">
              <a:extLst>
                <a:ext uri="{FF2B5EF4-FFF2-40B4-BE49-F238E27FC236}">
                  <a16:creationId xmlns:a16="http://schemas.microsoft.com/office/drawing/2014/main" id="{F4CB37B3-72C6-48DD-90DF-04081B299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0788" y="1939925"/>
              <a:ext cx="66675" cy="714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123">
              <a:extLst>
                <a:ext uri="{FF2B5EF4-FFF2-40B4-BE49-F238E27FC236}">
                  <a16:creationId xmlns:a16="http://schemas.microsoft.com/office/drawing/2014/main" id="{5750A351-C20E-4BA4-ACC5-AC98025E14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26025" y="1936750"/>
              <a:ext cx="76200" cy="79375"/>
            </a:xfrm>
            <a:custGeom>
              <a:avLst/>
              <a:gdLst>
                <a:gd name="T0" fmla="*/ 9 w 17"/>
                <a:gd name="T1" fmla="*/ 0 h 18"/>
                <a:gd name="T2" fmla="*/ 0 w 17"/>
                <a:gd name="T3" fmla="*/ 9 h 18"/>
                <a:gd name="T4" fmla="*/ 9 w 17"/>
                <a:gd name="T5" fmla="*/ 18 h 18"/>
                <a:gd name="T6" fmla="*/ 17 w 17"/>
                <a:gd name="T7" fmla="*/ 9 h 18"/>
                <a:gd name="T8" fmla="*/ 9 w 17"/>
                <a:gd name="T9" fmla="*/ 0 h 18"/>
                <a:gd name="T10" fmla="*/ 9 w 17"/>
                <a:gd name="T11" fmla="*/ 16 h 18"/>
                <a:gd name="T12" fmla="*/ 2 w 17"/>
                <a:gd name="T13" fmla="*/ 9 h 18"/>
                <a:gd name="T14" fmla="*/ 9 w 17"/>
                <a:gd name="T15" fmla="*/ 2 h 18"/>
                <a:gd name="T16" fmla="*/ 15 w 17"/>
                <a:gd name="T17" fmla="*/ 9 h 18"/>
                <a:gd name="T18" fmla="*/ 9 w 17"/>
                <a:gd name="T1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3" y="18"/>
                    <a:pt x="17" y="14"/>
                    <a:pt x="17" y="9"/>
                  </a:cubicBezTo>
                  <a:cubicBezTo>
                    <a:pt x="17" y="4"/>
                    <a:pt x="13" y="0"/>
                    <a:pt x="9" y="0"/>
                  </a:cubicBezTo>
                  <a:close/>
                  <a:moveTo>
                    <a:pt x="9" y="16"/>
                  </a:moveTo>
                  <a:cubicBezTo>
                    <a:pt x="5" y="16"/>
                    <a:pt x="2" y="13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12" y="2"/>
                    <a:pt x="15" y="5"/>
                    <a:pt x="15" y="9"/>
                  </a:cubicBezTo>
                  <a:cubicBezTo>
                    <a:pt x="15" y="13"/>
                    <a:pt x="12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124">
              <a:extLst>
                <a:ext uri="{FF2B5EF4-FFF2-40B4-BE49-F238E27FC236}">
                  <a16:creationId xmlns:a16="http://schemas.microsoft.com/office/drawing/2014/main" id="{F786E475-B9F6-4557-B1D7-CA713AC185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22763" y="2001838"/>
              <a:ext cx="222250" cy="222250"/>
            </a:xfrm>
            <a:custGeom>
              <a:avLst/>
              <a:gdLst>
                <a:gd name="T0" fmla="*/ 41 w 50"/>
                <a:gd name="T1" fmla="*/ 0 h 50"/>
                <a:gd name="T2" fmla="*/ 9 w 50"/>
                <a:gd name="T3" fmla="*/ 0 h 50"/>
                <a:gd name="T4" fmla="*/ 0 w 50"/>
                <a:gd name="T5" fmla="*/ 9 h 50"/>
                <a:gd name="T6" fmla="*/ 0 w 50"/>
                <a:gd name="T7" fmla="*/ 41 h 50"/>
                <a:gd name="T8" fmla="*/ 9 w 50"/>
                <a:gd name="T9" fmla="*/ 50 h 50"/>
                <a:gd name="T10" fmla="*/ 41 w 50"/>
                <a:gd name="T11" fmla="*/ 50 h 50"/>
                <a:gd name="T12" fmla="*/ 50 w 50"/>
                <a:gd name="T13" fmla="*/ 41 h 50"/>
                <a:gd name="T14" fmla="*/ 50 w 50"/>
                <a:gd name="T15" fmla="*/ 9 h 50"/>
                <a:gd name="T16" fmla="*/ 41 w 50"/>
                <a:gd name="T17" fmla="*/ 0 h 50"/>
                <a:gd name="T18" fmla="*/ 49 w 50"/>
                <a:gd name="T19" fmla="*/ 41 h 50"/>
                <a:gd name="T20" fmla="*/ 41 w 50"/>
                <a:gd name="T21" fmla="*/ 49 h 50"/>
                <a:gd name="T22" fmla="*/ 9 w 50"/>
                <a:gd name="T23" fmla="*/ 49 h 50"/>
                <a:gd name="T24" fmla="*/ 1 w 50"/>
                <a:gd name="T25" fmla="*/ 41 h 50"/>
                <a:gd name="T26" fmla="*/ 1 w 50"/>
                <a:gd name="T27" fmla="*/ 9 h 50"/>
                <a:gd name="T28" fmla="*/ 9 w 50"/>
                <a:gd name="T29" fmla="*/ 1 h 50"/>
                <a:gd name="T30" fmla="*/ 41 w 50"/>
                <a:gd name="T31" fmla="*/ 1 h 50"/>
                <a:gd name="T32" fmla="*/ 49 w 50"/>
                <a:gd name="T33" fmla="*/ 9 h 50"/>
                <a:gd name="T34" fmla="*/ 49 w 50"/>
                <a:gd name="T35" fmla="*/ 4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50">
                  <a:moveTo>
                    <a:pt x="41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6"/>
                    <a:pt x="4" y="50"/>
                    <a:pt x="9" y="5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46" y="50"/>
                    <a:pt x="50" y="46"/>
                    <a:pt x="50" y="41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4"/>
                    <a:pt x="46" y="0"/>
                    <a:pt x="41" y="0"/>
                  </a:cubicBezTo>
                  <a:close/>
                  <a:moveTo>
                    <a:pt x="49" y="41"/>
                  </a:moveTo>
                  <a:cubicBezTo>
                    <a:pt x="49" y="45"/>
                    <a:pt x="46" y="49"/>
                    <a:pt x="41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5" y="49"/>
                    <a:pt x="1" y="45"/>
                    <a:pt x="1" y="4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5" y="1"/>
                    <a:pt x="9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6" y="1"/>
                    <a:pt x="49" y="5"/>
                    <a:pt x="49" y="9"/>
                  </a:cubicBezTo>
                  <a:lnTo>
                    <a:pt x="49" y="4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125">
              <a:extLst>
                <a:ext uri="{FF2B5EF4-FFF2-40B4-BE49-F238E27FC236}">
                  <a16:creationId xmlns:a16="http://schemas.microsoft.com/office/drawing/2014/main" id="{E2EBA5C3-14C5-446F-B87D-0EB8E986B8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1038" y="1927225"/>
              <a:ext cx="152400" cy="150813"/>
            </a:xfrm>
            <a:custGeom>
              <a:avLst/>
              <a:gdLst>
                <a:gd name="T0" fmla="*/ 28 w 34"/>
                <a:gd name="T1" fmla="*/ 0 h 34"/>
                <a:gd name="T2" fmla="*/ 7 w 34"/>
                <a:gd name="T3" fmla="*/ 0 h 34"/>
                <a:gd name="T4" fmla="*/ 0 w 34"/>
                <a:gd name="T5" fmla="*/ 7 h 34"/>
                <a:gd name="T6" fmla="*/ 0 w 34"/>
                <a:gd name="T7" fmla="*/ 28 h 34"/>
                <a:gd name="T8" fmla="*/ 7 w 34"/>
                <a:gd name="T9" fmla="*/ 34 h 34"/>
                <a:gd name="T10" fmla="*/ 28 w 34"/>
                <a:gd name="T11" fmla="*/ 34 h 34"/>
                <a:gd name="T12" fmla="*/ 34 w 34"/>
                <a:gd name="T13" fmla="*/ 28 h 34"/>
                <a:gd name="T14" fmla="*/ 34 w 34"/>
                <a:gd name="T15" fmla="*/ 7 h 34"/>
                <a:gd name="T16" fmla="*/ 28 w 34"/>
                <a:gd name="T17" fmla="*/ 0 h 34"/>
                <a:gd name="T18" fmla="*/ 33 w 34"/>
                <a:gd name="T19" fmla="*/ 28 h 34"/>
                <a:gd name="T20" fmla="*/ 28 w 34"/>
                <a:gd name="T21" fmla="*/ 33 h 34"/>
                <a:gd name="T22" fmla="*/ 7 w 34"/>
                <a:gd name="T23" fmla="*/ 33 h 34"/>
                <a:gd name="T24" fmla="*/ 1 w 34"/>
                <a:gd name="T25" fmla="*/ 28 h 34"/>
                <a:gd name="T26" fmla="*/ 1 w 34"/>
                <a:gd name="T27" fmla="*/ 7 h 34"/>
                <a:gd name="T28" fmla="*/ 7 w 34"/>
                <a:gd name="T29" fmla="*/ 1 h 34"/>
                <a:gd name="T30" fmla="*/ 28 w 34"/>
                <a:gd name="T31" fmla="*/ 1 h 34"/>
                <a:gd name="T32" fmla="*/ 33 w 34"/>
                <a:gd name="T33" fmla="*/ 7 h 34"/>
                <a:gd name="T34" fmla="*/ 33 w 34"/>
                <a:gd name="T35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34">
                  <a:moveTo>
                    <a:pt x="2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1"/>
                    <a:pt x="3" y="34"/>
                    <a:pt x="7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31" y="34"/>
                    <a:pt x="34" y="31"/>
                    <a:pt x="34" y="28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3"/>
                    <a:pt x="31" y="0"/>
                    <a:pt x="28" y="0"/>
                  </a:cubicBezTo>
                  <a:close/>
                  <a:moveTo>
                    <a:pt x="33" y="28"/>
                  </a:moveTo>
                  <a:cubicBezTo>
                    <a:pt x="33" y="31"/>
                    <a:pt x="31" y="33"/>
                    <a:pt x="28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4" y="33"/>
                    <a:pt x="1" y="31"/>
                    <a:pt x="1" y="2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1"/>
                    <a:pt x="7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31" y="1"/>
                    <a:pt x="33" y="4"/>
                    <a:pt x="33" y="7"/>
                  </a:cubicBezTo>
                  <a:lnTo>
                    <a:pt x="33" y="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126">
              <a:extLst>
                <a:ext uri="{FF2B5EF4-FFF2-40B4-BE49-F238E27FC236}">
                  <a16:creationId xmlns:a16="http://schemas.microsoft.com/office/drawing/2014/main" id="{A4EA6CBF-DAEE-46B7-A492-443BDF9DA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900" y="2852738"/>
              <a:ext cx="53975" cy="141288"/>
            </a:xfrm>
            <a:custGeom>
              <a:avLst/>
              <a:gdLst>
                <a:gd name="T0" fmla="*/ 8 w 12"/>
                <a:gd name="T1" fmla="*/ 0 h 32"/>
                <a:gd name="T2" fmla="*/ 3 w 12"/>
                <a:gd name="T3" fmla="*/ 0 h 32"/>
                <a:gd name="T4" fmla="*/ 0 w 12"/>
                <a:gd name="T5" fmla="*/ 4 h 32"/>
                <a:gd name="T6" fmla="*/ 0 w 12"/>
                <a:gd name="T7" fmla="*/ 29 h 32"/>
                <a:gd name="T8" fmla="*/ 3 w 12"/>
                <a:gd name="T9" fmla="*/ 32 h 32"/>
                <a:gd name="T10" fmla="*/ 8 w 12"/>
                <a:gd name="T11" fmla="*/ 32 h 32"/>
                <a:gd name="T12" fmla="*/ 12 w 12"/>
                <a:gd name="T13" fmla="*/ 29 h 32"/>
                <a:gd name="T14" fmla="*/ 12 w 12"/>
                <a:gd name="T15" fmla="*/ 4 h 32"/>
                <a:gd name="T16" fmla="*/ 8 w 12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32">
                  <a:moveTo>
                    <a:pt x="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1"/>
                    <a:pt x="1" y="32"/>
                    <a:pt x="3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1"/>
                    <a:pt x="12" y="29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0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27">
              <a:extLst>
                <a:ext uri="{FF2B5EF4-FFF2-40B4-BE49-F238E27FC236}">
                  <a16:creationId xmlns:a16="http://schemas.microsoft.com/office/drawing/2014/main" id="{7ECA5F26-699D-4810-B003-5D5FF27FB0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51375" y="2847975"/>
              <a:ext cx="66675" cy="150813"/>
            </a:xfrm>
            <a:custGeom>
              <a:avLst/>
              <a:gdLst>
                <a:gd name="T0" fmla="*/ 10 w 15"/>
                <a:gd name="T1" fmla="*/ 0 h 34"/>
                <a:gd name="T2" fmla="*/ 5 w 15"/>
                <a:gd name="T3" fmla="*/ 0 h 34"/>
                <a:gd name="T4" fmla="*/ 0 w 15"/>
                <a:gd name="T5" fmla="*/ 5 h 34"/>
                <a:gd name="T6" fmla="*/ 0 w 15"/>
                <a:gd name="T7" fmla="*/ 30 h 34"/>
                <a:gd name="T8" fmla="*/ 5 w 15"/>
                <a:gd name="T9" fmla="*/ 34 h 34"/>
                <a:gd name="T10" fmla="*/ 10 w 15"/>
                <a:gd name="T11" fmla="*/ 34 h 34"/>
                <a:gd name="T12" fmla="*/ 15 w 15"/>
                <a:gd name="T13" fmla="*/ 30 h 34"/>
                <a:gd name="T14" fmla="*/ 15 w 15"/>
                <a:gd name="T15" fmla="*/ 5 h 34"/>
                <a:gd name="T16" fmla="*/ 10 w 15"/>
                <a:gd name="T17" fmla="*/ 0 h 34"/>
                <a:gd name="T18" fmla="*/ 13 w 15"/>
                <a:gd name="T19" fmla="*/ 30 h 34"/>
                <a:gd name="T20" fmla="*/ 10 w 15"/>
                <a:gd name="T21" fmla="*/ 32 h 34"/>
                <a:gd name="T22" fmla="*/ 5 w 15"/>
                <a:gd name="T23" fmla="*/ 32 h 34"/>
                <a:gd name="T24" fmla="*/ 3 w 15"/>
                <a:gd name="T25" fmla="*/ 30 h 34"/>
                <a:gd name="T26" fmla="*/ 3 w 15"/>
                <a:gd name="T27" fmla="*/ 5 h 34"/>
                <a:gd name="T28" fmla="*/ 5 w 15"/>
                <a:gd name="T29" fmla="*/ 2 h 34"/>
                <a:gd name="T30" fmla="*/ 10 w 15"/>
                <a:gd name="T31" fmla="*/ 2 h 34"/>
                <a:gd name="T32" fmla="*/ 13 w 15"/>
                <a:gd name="T33" fmla="*/ 5 h 34"/>
                <a:gd name="T34" fmla="*/ 13 w 15"/>
                <a:gd name="T35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34">
                  <a:moveTo>
                    <a:pt x="1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2" y="34"/>
                    <a:pt x="5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3" y="34"/>
                    <a:pt x="15" y="32"/>
                    <a:pt x="15" y="3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2"/>
                    <a:pt x="13" y="0"/>
                    <a:pt x="10" y="0"/>
                  </a:cubicBezTo>
                  <a:close/>
                  <a:moveTo>
                    <a:pt x="13" y="30"/>
                  </a:moveTo>
                  <a:cubicBezTo>
                    <a:pt x="13" y="31"/>
                    <a:pt x="12" y="32"/>
                    <a:pt x="10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2"/>
                    <a:pt x="3" y="31"/>
                    <a:pt x="3" y="30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4" y="2"/>
                    <a:pt x="5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2"/>
                    <a:pt x="13" y="3"/>
                    <a:pt x="13" y="5"/>
                  </a:cubicBezTo>
                  <a:lnTo>
                    <a:pt x="13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28">
              <a:extLst>
                <a:ext uri="{FF2B5EF4-FFF2-40B4-BE49-F238E27FC236}">
                  <a16:creationId xmlns:a16="http://schemas.microsoft.com/office/drawing/2014/main" id="{3C2F7B1E-F8C9-4FBA-933B-75CC16CC9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675" y="2197100"/>
              <a:ext cx="39688" cy="115888"/>
            </a:xfrm>
            <a:custGeom>
              <a:avLst/>
              <a:gdLst>
                <a:gd name="T0" fmla="*/ 7 w 9"/>
                <a:gd name="T1" fmla="*/ 0 h 26"/>
                <a:gd name="T2" fmla="*/ 2 w 9"/>
                <a:gd name="T3" fmla="*/ 0 h 26"/>
                <a:gd name="T4" fmla="*/ 0 w 9"/>
                <a:gd name="T5" fmla="*/ 2 h 26"/>
                <a:gd name="T6" fmla="*/ 0 w 9"/>
                <a:gd name="T7" fmla="*/ 24 h 26"/>
                <a:gd name="T8" fmla="*/ 2 w 9"/>
                <a:gd name="T9" fmla="*/ 26 h 26"/>
                <a:gd name="T10" fmla="*/ 7 w 9"/>
                <a:gd name="T11" fmla="*/ 26 h 26"/>
                <a:gd name="T12" fmla="*/ 9 w 9"/>
                <a:gd name="T13" fmla="*/ 24 h 26"/>
                <a:gd name="T14" fmla="*/ 9 w 9"/>
                <a:gd name="T15" fmla="*/ 2 h 26"/>
                <a:gd name="T16" fmla="*/ 7 w 9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6">
                  <a:moveTo>
                    <a:pt x="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6"/>
                    <a:pt x="9" y="25"/>
                    <a:pt x="9" y="2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29">
              <a:extLst>
                <a:ext uri="{FF2B5EF4-FFF2-40B4-BE49-F238E27FC236}">
                  <a16:creationId xmlns:a16="http://schemas.microsoft.com/office/drawing/2014/main" id="{E753C728-844E-48E4-BE49-A7D763775A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3913" y="2192338"/>
              <a:ext cx="49213" cy="125413"/>
            </a:xfrm>
            <a:custGeom>
              <a:avLst/>
              <a:gdLst>
                <a:gd name="T0" fmla="*/ 8 w 11"/>
                <a:gd name="T1" fmla="*/ 0 h 28"/>
                <a:gd name="T2" fmla="*/ 3 w 11"/>
                <a:gd name="T3" fmla="*/ 0 h 28"/>
                <a:gd name="T4" fmla="*/ 0 w 11"/>
                <a:gd name="T5" fmla="*/ 3 h 28"/>
                <a:gd name="T6" fmla="*/ 0 w 11"/>
                <a:gd name="T7" fmla="*/ 25 h 28"/>
                <a:gd name="T8" fmla="*/ 3 w 11"/>
                <a:gd name="T9" fmla="*/ 28 h 28"/>
                <a:gd name="T10" fmla="*/ 8 w 11"/>
                <a:gd name="T11" fmla="*/ 28 h 28"/>
                <a:gd name="T12" fmla="*/ 11 w 11"/>
                <a:gd name="T13" fmla="*/ 25 h 28"/>
                <a:gd name="T14" fmla="*/ 11 w 11"/>
                <a:gd name="T15" fmla="*/ 3 h 28"/>
                <a:gd name="T16" fmla="*/ 8 w 11"/>
                <a:gd name="T17" fmla="*/ 0 h 28"/>
                <a:gd name="T18" fmla="*/ 9 w 11"/>
                <a:gd name="T19" fmla="*/ 25 h 28"/>
                <a:gd name="T20" fmla="*/ 8 w 11"/>
                <a:gd name="T21" fmla="*/ 26 h 28"/>
                <a:gd name="T22" fmla="*/ 3 w 11"/>
                <a:gd name="T23" fmla="*/ 26 h 28"/>
                <a:gd name="T24" fmla="*/ 2 w 11"/>
                <a:gd name="T25" fmla="*/ 25 h 28"/>
                <a:gd name="T26" fmla="*/ 2 w 11"/>
                <a:gd name="T27" fmla="*/ 3 h 28"/>
                <a:gd name="T28" fmla="*/ 3 w 11"/>
                <a:gd name="T29" fmla="*/ 2 h 28"/>
                <a:gd name="T30" fmla="*/ 8 w 11"/>
                <a:gd name="T31" fmla="*/ 2 h 28"/>
                <a:gd name="T32" fmla="*/ 9 w 11"/>
                <a:gd name="T33" fmla="*/ 3 h 28"/>
                <a:gd name="T34" fmla="*/ 9 w 11"/>
                <a:gd name="T35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" h="28">
                  <a:moveTo>
                    <a:pt x="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1" y="28"/>
                    <a:pt x="3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7"/>
                    <a:pt x="11" y="2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10" y="0"/>
                    <a:pt x="8" y="0"/>
                  </a:cubicBezTo>
                  <a:close/>
                  <a:moveTo>
                    <a:pt x="9" y="25"/>
                  </a:moveTo>
                  <a:cubicBezTo>
                    <a:pt x="9" y="26"/>
                    <a:pt x="9" y="26"/>
                    <a:pt x="8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2" y="26"/>
                    <a:pt x="2" y="25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2"/>
                    <a:pt x="9" y="3"/>
                  </a:cubicBezTo>
                  <a:lnTo>
                    <a:pt x="9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Oval 130">
              <a:extLst>
                <a:ext uri="{FF2B5EF4-FFF2-40B4-BE49-F238E27FC236}">
                  <a16:creationId xmlns:a16="http://schemas.microsoft.com/office/drawing/2014/main" id="{A7743E7F-38E7-4D39-ABC3-17ED251E1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6588" y="2135188"/>
              <a:ext cx="98425" cy="1016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31">
              <a:extLst>
                <a:ext uri="{FF2B5EF4-FFF2-40B4-BE49-F238E27FC236}">
                  <a16:creationId xmlns:a16="http://schemas.microsoft.com/office/drawing/2014/main" id="{CE0FBFAE-7D03-4E36-AEAA-159284A86F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8650" y="2127250"/>
              <a:ext cx="115888" cy="119063"/>
            </a:xfrm>
            <a:custGeom>
              <a:avLst/>
              <a:gdLst>
                <a:gd name="T0" fmla="*/ 13 w 26"/>
                <a:gd name="T1" fmla="*/ 0 h 27"/>
                <a:gd name="T2" fmla="*/ 0 w 26"/>
                <a:gd name="T3" fmla="*/ 14 h 27"/>
                <a:gd name="T4" fmla="*/ 13 w 26"/>
                <a:gd name="T5" fmla="*/ 27 h 27"/>
                <a:gd name="T6" fmla="*/ 26 w 26"/>
                <a:gd name="T7" fmla="*/ 14 h 27"/>
                <a:gd name="T8" fmla="*/ 13 w 26"/>
                <a:gd name="T9" fmla="*/ 0 h 27"/>
                <a:gd name="T10" fmla="*/ 13 w 26"/>
                <a:gd name="T11" fmla="*/ 23 h 27"/>
                <a:gd name="T12" fmla="*/ 3 w 26"/>
                <a:gd name="T13" fmla="*/ 14 h 27"/>
                <a:gd name="T14" fmla="*/ 13 w 26"/>
                <a:gd name="T15" fmla="*/ 4 h 27"/>
                <a:gd name="T16" fmla="*/ 22 w 26"/>
                <a:gd name="T17" fmla="*/ 14 h 27"/>
                <a:gd name="T18" fmla="*/ 13 w 26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7">
                  <a:moveTo>
                    <a:pt x="13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21"/>
                    <a:pt x="6" y="27"/>
                    <a:pt x="13" y="27"/>
                  </a:cubicBezTo>
                  <a:cubicBezTo>
                    <a:pt x="20" y="27"/>
                    <a:pt x="26" y="21"/>
                    <a:pt x="26" y="14"/>
                  </a:cubicBezTo>
                  <a:cubicBezTo>
                    <a:pt x="26" y="6"/>
                    <a:pt x="20" y="0"/>
                    <a:pt x="13" y="0"/>
                  </a:cubicBezTo>
                  <a:close/>
                  <a:moveTo>
                    <a:pt x="13" y="23"/>
                  </a:moveTo>
                  <a:cubicBezTo>
                    <a:pt x="8" y="23"/>
                    <a:pt x="3" y="19"/>
                    <a:pt x="3" y="14"/>
                  </a:cubicBezTo>
                  <a:cubicBezTo>
                    <a:pt x="3" y="8"/>
                    <a:pt x="8" y="4"/>
                    <a:pt x="13" y="4"/>
                  </a:cubicBezTo>
                  <a:cubicBezTo>
                    <a:pt x="18" y="4"/>
                    <a:pt x="22" y="8"/>
                    <a:pt x="22" y="14"/>
                  </a:cubicBezTo>
                  <a:cubicBezTo>
                    <a:pt x="22" y="19"/>
                    <a:pt x="18" y="23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Oval 132">
              <a:extLst>
                <a:ext uri="{FF2B5EF4-FFF2-40B4-BE49-F238E27FC236}">
                  <a16:creationId xmlns:a16="http://schemas.microsoft.com/office/drawing/2014/main" id="{62732338-7002-438A-934A-A3765CD0A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0475" y="2587625"/>
              <a:ext cx="53975" cy="523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33">
              <a:extLst>
                <a:ext uri="{FF2B5EF4-FFF2-40B4-BE49-F238E27FC236}">
                  <a16:creationId xmlns:a16="http://schemas.microsoft.com/office/drawing/2014/main" id="{9F34D434-6378-4009-803B-763371CAD7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65713" y="2578100"/>
              <a:ext cx="63500" cy="66675"/>
            </a:xfrm>
            <a:custGeom>
              <a:avLst/>
              <a:gdLst>
                <a:gd name="T0" fmla="*/ 7 w 14"/>
                <a:gd name="T1" fmla="*/ 0 h 15"/>
                <a:gd name="T2" fmla="*/ 0 w 14"/>
                <a:gd name="T3" fmla="*/ 8 h 15"/>
                <a:gd name="T4" fmla="*/ 7 w 14"/>
                <a:gd name="T5" fmla="*/ 15 h 15"/>
                <a:gd name="T6" fmla="*/ 14 w 14"/>
                <a:gd name="T7" fmla="*/ 8 h 15"/>
                <a:gd name="T8" fmla="*/ 7 w 14"/>
                <a:gd name="T9" fmla="*/ 0 h 15"/>
                <a:gd name="T10" fmla="*/ 7 w 14"/>
                <a:gd name="T11" fmla="*/ 12 h 15"/>
                <a:gd name="T12" fmla="*/ 2 w 14"/>
                <a:gd name="T13" fmla="*/ 8 h 15"/>
                <a:gd name="T14" fmla="*/ 7 w 14"/>
                <a:gd name="T15" fmla="*/ 3 h 15"/>
                <a:gd name="T16" fmla="*/ 12 w 14"/>
                <a:gd name="T17" fmla="*/ 8 h 15"/>
                <a:gd name="T18" fmla="*/ 7 w 14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5">
                  <a:moveTo>
                    <a:pt x="7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1" y="15"/>
                    <a:pt x="14" y="12"/>
                    <a:pt x="14" y="8"/>
                  </a:cubicBezTo>
                  <a:cubicBezTo>
                    <a:pt x="14" y="4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4" y="12"/>
                    <a:pt x="2" y="10"/>
                    <a:pt x="2" y="8"/>
                  </a:cubicBezTo>
                  <a:cubicBezTo>
                    <a:pt x="2" y="5"/>
                    <a:pt x="4" y="3"/>
                    <a:pt x="7" y="3"/>
                  </a:cubicBezTo>
                  <a:cubicBezTo>
                    <a:pt x="10" y="3"/>
                    <a:pt x="12" y="5"/>
                    <a:pt x="12" y="8"/>
                  </a:cubicBezTo>
                  <a:cubicBezTo>
                    <a:pt x="12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Oval 134">
              <a:extLst>
                <a:ext uri="{FF2B5EF4-FFF2-40B4-BE49-F238E27FC236}">
                  <a16:creationId xmlns:a16="http://schemas.microsoft.com/office/drawing/2014/main" id="{0884237B-3151-4DB9-9288-A1444E0F5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050" y="2392363"/>
              <a:ext cx="46038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35">
              <a:extLst>
                <a:ext uri="{FF2B5EF4-FFF2-40B4-BE49-F238E27FC236}">
                  <a16:creationId xmlns:a16="http://schemas.microsoft.com/office/drawing/2014/main" id="{E4D03C0C-34C0-470A-BEE4-9F20B4A9D9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0875" y="2387600"/>
              <a:ext cx="52388" cy="5397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9 h 12"/>
                <a:gd name="T12" fmla="*/ 2 w 12"/>
                <a:gd name="T13" fmla="*/ 6 h 12"/>
                <a:gd name="T14" fmla="*/ 6 w 12"/>
                <a:gd name="T15" fmla="*/ 2 h 12"/>
                <a:gd name="T16" fmla="*/ 9 w 12"/>
                <a:gd name="T17" fmla="*/ 6 h 12"/>
                <a:gd name="T18" fmla="*/ 6 w 12"/>
                <a:gd name="T1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9"/>
                  </a:moveTo>
                  <a:cubicBezTo>
                    <a:pt x="4" y="9"/>
                    <a:pt x="2" y="8"/>
                    <a:pt x="2" y="6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8" y="2"/>
                    <a:pt x="9" y="4"/>
                    <a:pt x="9" y="6"/>
                  </a:cubicBezTo>
                  <a:cubicBezTo>
                    <a:pt x="9" y="8"/>
                    <a:pt x="8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6">
              <a:extLst>
                <a:ext uri="{FF2B5EF4-FFF2-40B4-BE49-F238E27FC236}">
                  <a16:creationId xmlns:a16="http://schemas.microsoft.com/office/drawing/2014/main" id="{7530ABCC-7D51-47F2-B62A-E99B037F8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638" y="1430338"/>
              <a:ext cx="444500" cy="1498600"/>
            </a:xfrm>
            <a:custGeom>
              <a:avLst/>
              <a:gdLst>
                <a:gd name="T0" fmla="*/ 88 w 100"/>
                <a:gd name="T1" fmla="*/ 328 h 338"/>
                <a:gd name="T2" fmla="*/ 88 w 100"/>
                <a:gd name="T3" fmla="*/ 105 h 338"/>
                <a:gd name="T4" fmla="*/ 82 w 100"/>
                <a:gd name="T5" fmla="*/ 91 h 338"/>
                <a:gd name="T6" fmla="*/ 67 w 100"/>
                <a:gd name="T7" fmla="*/ 85 h 338"/>
                <a:gd name="T8" fmla="*/ 11 w 100"/>
                <a:gd name="T9" fmla="*/ 85 h 338"/>
                <a:gd name="T10" fmla="*/ 2 w 100"/>
                <a:gd name="T11" fmla="*/ 77 h 338"/>
                <a:gd name="T12" fmla="*/ 2 w 100"/>
                <a:gd name="T13" fmla="*/ 0 h 338"/>
                <a:gd name="T14" fmla="*/ 0 w 100"/>
                <a:gd name="T15" fmla="*/ 0 h 338"/>
                <a:gd name="T16" fmla="*/ 0 w 100"/>
                <a:gd name="T17" fmla="*/ 77 h 338"/>
                <a:gd name="T18" fmla="*/ 11 w 100"/>
                <a:gd name="T19" fmla="*/ 87 h 338"/>
                <a:gd name="T20" fmla="*/ 67 w 100"/>
                <a:gd name="T21" fmla="*/ 87 h 338"/>
                <a:gd name="T22" fmla="*/ 80 w 100"/>
                <a:gd name="T23" fmla="*/ 93 h 338"/>
                <a:gd name="T24" fmla="*/ 85 w 100"/>
                <a:gd name="T25" fmla="*/ 105 h 338"/>
                <a:gd name="T26" fmla="*/ 85 w 100"/>
                <a:gd name="T27" fmla="*/ 328 h 338"/>
                <a:gd name="T28" fmla="*/ 96 w 100"/>
                <a:gd name="T29" fmla="*/ 338 h 338"/>
                <a:gd name="T30" fmla="*/ 100 w 100"/>
                <a:gd name="T31" fmla="*/ 338 h 338"/>
                <a:gd name="T32" fmla="*/ 100 w 100"/>
                <a:gd name="T33" fmla="*/ 336 h 338"/>
                <a:gd name="T34" fmla="*/ 96 w 100"/>
                <a:gd name="T35" fmla="*/ 336 h 338"/>
                <a:gd name="T36" fmla="*/ 88 w 100"/>
                <a:gd name="T37" fmla="*/ 32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0" h="338">
                  <a:moveTo>
                    <a:pt x="88" y="328"/>
                  </a:moveTo>
                  <a:cubicBezTo>
                    <a:pt x="88" y="105"/>
                    <a:pt x="88" y="105"/>
                    <a:pt x="88" y="105"/>
                  </a:cubicBezTo>
                  <a:cubicBezTo>
                    <a:pt x="88" y="100"/>
                    <a:pt x="86" y="95"/>
                    <a:pt x="82" y="91"/>
                  </a:cubicBezTo>
                  <a:cubicBezTo>
                    <a:pt x="78" y="87"/>
                    <a:pt x="73" y="85"/>
                    <a:pt x="67" y="85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6" y="85"/>
                    <a:pt x="2" y="81"/>
                    <a:pt x="2" y="77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83"/>
                    <a:pt x="5" y="87"/>
                    <a:pt x="11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72" y="87"/>
                    <a:pt x="77" y="89"/>
                    <a:pt x="80" y="93"/>
                  </a:cubicBezTo>
                  <a:cubicBezTo>
                    <a:pt x="83" y="96"/>
                    <a:pt x="85" y="101"/>
                    <a:pt x="85" y="105"/>
                  </a:cubicBezTo>
                  <a:cubicBezTo>
                    <a:pt x="85" y="328"/>
                    <a:pt x="85" y="328"/>
                    <a:pt x="85" y="328"/>
                  </a:cubicBezTo>
                  <a:cubicBezTo>
                    <a:pt x="85" y="334"/>
                    <a:pt x="90" y="338"/>
                    <a:pt x="96" y="338"/>
                  </a:cubicBezTo>
                  <a:cubicBezTo>
                    <a:pt x="100" y="338"/>
                    <a:pt x="100" y="338"/>
                    <a:pt x="100" y="338"/>
                  </a:cubicBezTo>
                  <a:cubicBezTo>
                    <a:pt x="100" y="336"/>
                    <a:pt x="100" y="336"/>
                    <a:pt x="100" y="336"/>
                  </a:cubicBezTo>
                  <a:cubicBezTo>
                    <a:pt x="96" y="336"/>
                    <a:pt x="96" y="336"/>
                    <a:pt x="96" y="336"/>
                  </a:cubicBezTo>
                  <a:cubicBezTo>
                    <a:pt x="91" y="336"/>
                    <a:pt x="88" y="332"/>
                    <a:pt x="88" y="3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Oval 137">
              <a:extLst>
                <a:ext uri="{FF2B5EF4-FFF2-40B4-BE49-F238E27FC236}">
                  <a16:creationId xmlns:a16="http://schemas.microsoft.com/office/drawing/2014/main" id="{AA27AE55-A17B-49B0-9661-AAD29AEAB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7825" y="1400175"/>
              <a:ext cx="53975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8">
              <a:extLst>
                <a:ext uri="{FF2B5EF4-FFF2-40B4-BE49-F238E27FC236}">
                  <a16:creationId xmlns:a16="http://schemas.microsoft.com/office/drawing/2014/main" id="{7549A8AC-4464-4AF0-BD13-3F6E86EA4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4650" y="1395413"/>
              <a:ext cx="61913" cy="66675"/>
            </a:xfrm>
            <a:custGeom>
              <a:avLst/>
              <a:gdLst>
                <a:gd name="T0" fmla="*/ 7 w 14"/>
                <a:gd name="T1" fmla="*/ 0 h 15"/>
                <a:gd name="T2" fmla="*/ 0 w 14"/>
                <a:gd name="T3" fmla="*/ 7 h 15"/>
                <a:gd name="T4" fmla="*/ 7 w 14"/>
                <a:gd name="T5" fmla="*/ 15 h 15"/>
                <a:gd name="T6" fmla="*/ 14 w 14"/>
                <a:gd name="T7" fmla="*/ 7 h 15"/>
                <a:gd name="T8" fmla="*/ 7 w 14"/>
                <a:gd name="T9" fmla="*/ 0 h 15"/>
                <a:gd name="T10" fmla="*/ 7 w 14"/>
                <a:gd name="T11" fmla="*/ 12 h 15"/>
                <a:gd name="T12" fmla="*/ 2 w 14"/>
                <a:gd name="T13" fmla="*/ 7 h 15"/>
                <a:gd name="T14" fmla="*/ 7 w 14"/>
                <a:gd name="T15" fmla="*/ 3 h 15"/>
                <a:gd name="T16" fmla="*/ 12 w 14"/>
                <a:gd name="T17" fmla="*/ 7 h 15"/>
                <a:gd name="T18" fmla="*/ 7 w 14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5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11" y="15"/>
                    <a:pt x="14" y="11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5" y="12"/>
                    <a:pt x="2" y="10"/>
                    <a:pt x="2" y="7"/>
                  </a:cubicBezTo>
                  <a:cubicBezTo>
                    <a:pt x="2" y="5"/>
                    <a:pt x="5" y="3"/>
                    <a:pt x="7" y="3"/>
                  </a:cubicBezTo>
                  <a:cubicBezTo>
                    <a:pt x="10" y="3"/>
                    <a:pt x="12" y="5"/>
                    <a:pt x="12" y="7"/>
                  </a:cubicBezTo>
                  <a:cubicBezTo>
                    <a:pt x="12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39">
              <a:extLst>
                <a:ext uri="{FF2B5EF4-FFF2-40B4-BE49-F238E27FC236}">
                  <a16:creationId xmlns:a16="http://schemas.microsoft.com/office/drawing/2014/main" id="{14B7ABF2-6A39-44F6-AAC7-E39DF834C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775" y="2414588"/>
              <a:ext cx="927100" cy="168275"/>
            </a:xfrm>
            <a:custGeom>
              <a:avLst/>
              <a:gdLst>
                <a:gd name="T0" fmla="*/ 206 w 208"/>
                <a:gd name="T1" fmla="*/ 0 h 38"/>
                <a:gd name="T2" fmla="*/ 206 w 208"/>
                <a:gd name="T3" fmla="*/ 28 h 38"/>
                <a:gd name="T4" fmla="*/ 198 w 208"/>
                <a:gd name="T5" fmla="*/ 36 h 38"/>
                <a:gd name="T6" fmla="*/ 0 w 208"/>
                <a:gd name="T7" fmla="*/ 36 h 38"/>
                <a:gd name="T8" fmla="*/ 0 w 208"/>
                <a:gd name="T9" fmla="*/ 38 h 38"/>
                <a:gd name="T10" fmla="*/ 198 w 208"/>
                <a:gd name="T11" fmla="*/ 38 h 38"/>
                <a:gd name="T12" fmla="*/ 208 w 208"/>
                <a:gd name="T13" fmla="*/ 28 h 38"/>
                <a:gd name="T14" fmla="*/ 208 w 208"/>
                <a:gd name="T15" fmla="*/ 0 h 38"/>
                <a:gd name="T16" fmla="*/ 206 w 208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38">
                  <a:moveTo>
                    <a:pt x="206" y="0"/>
                  </a:moveTo>
                  <a:cubicBezTo>
                    <a:pt x="206" y="28"/>
                    <a:pt x="206" y="28"/>
                    <a:pt x="206" y="28"/>
                  </a:cubicBezTo>
                  <a:cubicBezTo>
                    <a:pt x="206" y="32"/>
                    <a:pt x="202" y="36"/>
                    <a:pt x="198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204" y="38"/>
                    <a:pt x="208" y="34"/>
                    <a:pt x="208" y="28"/>
                  </a:cubicBezTo>
                  <a:cubicBezTo>
                    <a:pt x="208" y="0"/>
                    <a:pt x="208" y="0"/>
                    <a:pt x="208" y="0"/>
                  </a:cubicBezTo>
                  <a:lnTo>
                    <a:pt x="20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Oval 140">
              <a:extLst>
                <a:ext uri="{FF2B5EF4-FFF2-40B4-BE49-F238E27FC236}">
                  <a16:creationId xmlns:a16="http://schemas.microsoft.com/office/drawing/2014/main" id="{934BEAD6-F450-4774-9189-45A1CC6D0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125" y="2387600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41">
              <a:extLst>
                <a:ext uri="{FF2B5EF4-FFF2-40B4-BE49-F238E27FC236}">
                  <a16:creationId xmlns:a16="http://schemas.microsoft.com/office/drawing/2014/main" id="{7E928A29-824F-4083-972B-4D9466464E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2363" y="2382838"/>
              <a:ext cx="66675" cy="61913"/>
            </a:xfrm>
            <a:custGeom>
              <a:avLst/>
              <a:gdLst>
                <a:gd name="T0" fmla="*/ 7 w 15"/>
                <a:gd name="T1" fmla="*/ 0 h 14"/>
                <a:gd name="T2" fmla="*/ 0 w 15"/>
                <a:gd name="T3" fmla="*/ 7 h 14"/>
                <a:gd name="T4" fmla="*/ 7 w 15"/>
                <a:gd name="T5" fmla="*/ 14 h 14"/>
                <a:gd name="T6" fmla="*/ 15 w 15"/>
                <a:gd name="T7" fmla="*/ 7 h 14"/>
                <a:gd name="T8" fmla="*/ 7 w 15"/>
                <a:gd name="T9" fmla="*/ 0 h 14"/>
                <a:gd name="T10" fmla="*/ 7 w 15"/>
                <a:gd name="T11" fmla="*/ 12 h 14"/>
                <a:gd name="T12" fmla="*/ 2 w 15"/>
                <a:gd name="T13" fmla="*/ 7 h 14"/>
                <a:gd name="T14" fmla="*/ 7 w 15"/>
                <a:gd name="T15" fmla="*/ 2 h 14"/>
                <a:gd name="T16" fmla="*/ 12 w 15"/>
                <a:gd name="T17" fmla="*/ 7 h 14"/>
                <a:gd name="T18" fmla="*/ 7 w 15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4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1" y="14"/>
                    <a:pt x="15" y="11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5" y="12"/>
                    <a:pt x="2" y="10"/>
                    <a:pt x="2" y="7"/>
                  </a:cubicBezTo>
                  <a:cubicBezTo>
                    <a:pt x="2" y="4"/>
                    <a:pt x="5" y="2"/>
                    <a:pt x="7" y="2"/>
                  </a:cubicBezTo>
                  <a:cubicBezTo>
                    <a:pt x="10" y="2"/>
                    <a:pt x="12" y="4"/>
                    <a:pt x="12" y="7"/>
                  </a:cubicBezTo>
                  <a:cubicBezTo>
                    <a:pt x="12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Oval 142">
              <a:extLst>
                <a:ext uri="{FF2B5EF4-FFF2-40B4-BE49-F238E27FC236}">
                  <a16:creationId xmlns:a16="http://schemas.microsoft.com/office/drawing/2014/main" id="{BCF20F06-207B-47BC-8690-D7E989C73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7438" y="3008313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143">
              <a:extLst>
                <a:ext uri="{FF2B5EF4-FFF2-40B4-BE49-F238E27FC236}">
                  <a16:creationId xmlns:a16="http://schemas.microsoft.com/office/drawing/2014/main" id="{E7DCEBDD-5270-473F-9324-EF3B0BF28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2675" y="3003550"/>
              <a:ext cx="57150" cy="53975"/>
            </a:xfrm>
            <a:custGeom>
              <a:avLst/>
              <a:gdLst>
                <a:gd name="T0" fmla="*/ 6 w 13"/>
                <a:gd name="T1" fmla="*/ 0 h 12"/>
                <a:gd name="T2" fmla="*/ 0 w 13"/>
                <a:gd name="T3" fmla="*/ 6 h 12"/>
                <a:gd name="T4" fmla="*/ 6 w 13"/>
                <a:gd name="T5" fmla="*/ 12 h 12"/>
                <a:gd name="T6" fmla="*/ 13 w 13"/>
                <a:gd name="T7" fmla="*/ 6 h 12"/>
                <a:gd name="T8" fmla="*/ 6 w 13"/>
                <a:gd name="T9" fmla="*/ 0 h 12"/>
                <a:gd name="T10" fmla="*/ 6 w 13"/>
                <a:gd name="T11" fmla="*/ 10 h 12"/>
                <a:gd name="T12" fmla="*/ 2 w 13"/>
                <a:gd name="T13" fmla="*/ 6 h 12"/>
                <a:gd name="T14" fmla="*/ 6 w 13"/>
                <a:gd name="T15" fmla="*/ 2 h 12"/>
                <a:gd name="T16" fmla="*/ 10 w 13"/>
                <a:gd name="T17" fmla="*/ 6 h 12"/>
                <a:gd name="T18" fmla="*/ 6 w 13"/>
                <a:gd name="T1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2">
                  <a:moveTo>
                    <a:pt x="6" y="0"/>
                  </a:moveTo>
                  <a:cubicBezTo>
                    <a:pt x="3" y="0"/>
                    <a:pt x="0" y="2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10" y="12"/>
                    <a:pt x="13" y="9"/>
                    <a:pt x="13" y="6"/>
                  </a:cubicBezTo>
                  <a:cubicBezTo>
                    <a:pt x="13" y="2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4" y="10"/>
                    <a:pt x="2" y="8"/>
                    <a:pt x="2" y="6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9" y="2"/>
                    <a:pt x="10" y="4"/>
                    <a:pt x="10" y="6"/>
                  </a:cubicBezTo>
                  <a:cubicBezTo>
                    <a:pt x="10" y="8"/>
                    <a:pt x="9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Oval 144">
              <a:extLst>
                <a:ext uri="{FF2B5EF4-FFF2-40B4-BE49-F238E27FC236}">
                  <a16:creationId xmlns:a16="http://schemas.microsoft.com/office/drawing/2014/main" id="{8EF0E9B4-0558-420C-B3C6-B9F53EDC3D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9550" y="5086350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145">
              <a:extLst>
                <a:ext uri="{FF2B5EF4-FFF2-40B4-BE49-F238E27FC236}">
                  <a16:creationId xmlns:a16="http://schemas.microsoft.com/office/drawing/2014/main" id="{5D4FCCD9-9A46-4629-AB5B-F7A3427B5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1288" y="1258888"/>
              <a:ext cx="1168400" cy="1182688"/>
            </a:xfrm>
            <a:custGeom>
              <a:avLst/>
              <a:gdLst>
                <a:gd name="T0" fmla="*/ 201 w 262"/>
                <a:gd name="T1" fmla="*/ 185 h 267"/>
                <a:gd name="T2" fmla="*/ 201 w 262"/>
                <a:gd name="T3" fmla="*/ 145 h 267"/>
                <a:gd name="T4" fmla="*/ 195 w 262"/>
                <a:gd name="T5" fmla="*/ 139 h 267"/>
                <a:gd name="T6" fmla="*/ 147 w 262"/>
                <a:gd name="T7" fmla="*/ 139 h 267"/>
                <a:gd name="T8" fmla="*/ 141 w 262"/>
                <a:gd name="T9" fmla="*/ 145 h 267"/>
                <a:gd name="T10" fmla="*/ 141 w 262"/>
                <a:gd name="T11" fmla="*/ 256 h 267"/>
                <a:gd name="T12" fmla="*/ 133 w 262"/>
                <a:gd name="T13" fmla="*/ 265 h 267"/>
                <a:gd name="T14" fmla="*/ 60 w 262"/>
                <a:gd name="T15" fmla="*/ 265 h 267"/>
                <a:gd name="T16" fmla="*/ 52 w 262"/>
                <a:gd name="T17" fmla="*/ 256 h 267"/>
                <a:gd name="T18" fmla="*/ 52 w 262"/>
                <a:gd name="T19" fmla="*/ 219 h 267"/>
                <a:gd name="T20" fmla="*/ 60 w 262"/>
                <a:gd name="T21" fmla="*/ 210 h 267"/>
                <a:gd name="T22" fmla="*/ 91 w 262"/>
                <a:gd name="T23" fmla="*/ 210 h 267"/>
                <a:gd name="T24" fmla="*/ 97 w 262"/>
                <a:gd name="T25" fmla="*/ 204 h 267"/>
                <a:gd name="T26" fmla="*/ 97 w 262"/>
                <a:gd name="T27" fmla="*/ 69 h 267"/>
                <a:gd name="T28" fmla="*/ 91 w 262"/>
                <a:gd name="T29" fmla="*/ 63 h 267"/>
                <a:gd name="T30" fmla="*/ 29 w 262"/>
                <a:gd name="T31" fmla="*/ 63 h 267"/>
                <a:gd name="T32" fmla="*/ 23 w 262"/>
                <a:gd name="T33" fmla="*/ 69 h 267"/>
                <a:gd name="T34" fmla="*/ 23 w 262"/>
                <a:gd name="T35" fmla="*/ 93 h 267"/>
                <a:gd name="T36" fmla="*/ 15 w 262"/>
                <a:gd name="T37" fmla="*/ 101 h 267"/>
                <a:gd name="T38" fmla="*/ 11 w 262"/>
                <a:gd name="T39" fmla="*/ 101 h 267"/>
                <a:gd name="T40" fmla="*/ 2 w 262"/>
                <a:gd name="T41" fmla="*/ 93 h 267"/>
                <a:gd name="T42" fmla="*/ 2 w 262"/>
                <a:gd name="T43" fmla="*/ 0 h 267"/>
                <a:gd name="T44" fmla="*/ 0 w 262"/>
                <a:gd name="T45" fmla="*/ 0 h 267"/>
                <a:gd name="T46" fmla="*/ 0 w 262"/>
                <a:gd name="T47" fmla="*/ 93 h 267"/>
                <a:gd name="T48" fmla="*/ 11 w 262"/>
                <a:gd name="T49" fmla="*/ 103 h 267"/>
                <a:gd name="T50" fmla="*/ 15 w 262"/>
                <a:gd name="T51" fmla="*/ 103 h 267"/>
                <a:gd name="T52" fmla="*/ 25 w 262"/>
                <a:gd name="T53" fmla="*/ 93 h 267"/>
                <a:gd name="T54" fmla="*/ 25 w 262"/>
                <a:gd name="T55" fmla="*/ 69 h 267"/>
                <a:gd name="T56" fmla="*/ 29 w 262"/>
                <a:gd name="T57" fmla="*/ 65 h 267"/>
                <a:gd name="T58" fmla="*/ 91 w 262"/>
                <a:gd name="T59" fmla="*/ 65 h 267"/>
                <a:gd name="T60" fmla="*/ 95 w 262"/>
                <a:gd name="T61" fmla="*/ 69 h 267"/>
                <a:gd name="T62" fmla="*/ 95 w 262"/>
                <a:gd name="T63" fmla="*/ 204 h 267"/>
                <a:gd name="T64" fmla="*/ 91 w 262"/>
                <a:gd name="T65" fmla="*/ 208 h 267"/>
                <a:gd name="T66" fmla="*/ 60 w 262"/>
                <a:gd name="T67" fmla="*/ 208 h 267"/>
                <a:gd name="T68" fmla="*/ 50 w 262"/>
                <a:gd name="T69" fmla="*/ 219 h 267"/>
                <a:gd name="T70" fmla="*/ 50 w 262"/>
                <a:gd name="T71" fmla="*/ 256 h 267"/>
                <a:gd name="T72" fmla="*/ 60 w 262"/>
                <a:gd name="T73" fmla="*/ 267 h 267"/>
                <a:gd name="T74" fmla="*/ 133 w 262"/>
                <a:gd name="T75" fmla="*/ 267 h 267"/>
                <a:gd name="T76" fmla="*/ 144 w 262"/>
                <a:gd name="T77" fmla="*/ 256 h 267"/>
                <a:gd name="T78" fmla="*/ 144 w 262"/>
                <a:gd name="T79" fmla="*/ 145 h 267"/>
                <a:gd name="T80" fmla="*/ 147 w 262"/>
                <a:gd name="T81" fmla="*/ 141 h 267"/>
                <a:gd name="T82" fmla="*/ 195 w 262"/>
                <a:gd name="T83" fmla="*/ 141 h 267"/>
                <a:gd name="T84" fmla="*/ 199 w 262"/>
                <a:gd name="T85" fmla="*/ 145 h 267"/>
                <a:gd name="T86" fmla="*/ 199 w 262"/>
                <a:gd name="T87" fmla="*/ 185 h 267"/>
                <a:gd name="T88" fmla="*/ 209 w 262"/>
                <a:gd name="T89" fmla="*/ 195 h 267"/>
                <a:gd name="T90" fmla="*/ 262 w 262"/>
                <a:gd name="T91" fmla="*/ 195 h 267"/>
                <a:gd name="T92" fmla="*/ 262 w 262"/>
                <a:gd name="T93" fmla="*/ 193 h 267"/>
                <a:gd name="T94" fmla="*/ 209 w 262"/>
                <a:gd name="T95" fmla="*/ 193 h 267"/>
                <a:gd name="T96" fmla="*/ 201 w 262"/>
                <a:gd name="T97" fmla="*/ 185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2" h="267">
                  <a:moveTo>
                    <a:pt x="201" y="185"/>
                  </a:moveTo>
                  <a:cubicBezTo>
                    <a:pt x="201" y="145"/>
                    <a:pt x="201" y="145"/>
                    <a:pt x="201" y="145"/>
                  </a:cubicBezTo>
                  <a:cubicBezTo>
                    <a:pt x="201" y="142"/>
                    <a:pt x="198" y="139"/>
                    <a:pt x="195" y="139"/>
                  </a:cubicBezTo>
                  <a:cubicBezTo>
                    <a:pt x="147" y="139"/>
                    <a:pt x="147" y="139"/>
                    <a:pt x="147" y="139"/>
                  </a:cubicBezTo>
                  <a:cubicBezTo>
                    <a:pt x="144" y="139"/>
                    <a:pt x="141" y="142"/>
                    <a:pt x="141" y="145"/>
                  </a:cubicBezTo>
                  <a:cubicBezTo>
                    <a:pt x="141" y="256"/>
                    <a:pt x="141" y="256"/>
                    <a:pt x="141" y="256"/>
                  </a:cubicBezTo>
                  <a:cubicBezTo>
                    <a:pt x="141" y="261"/>
                    <a:pt x="138" y="265"/>
                    <a:pt x="133" y="265"/>
                  </a:cubicBezTo>
                  <a:cubicBezTo>
                    <a:pt x="60" y="265"/>
                    <a:pt x="60" y="265"/>
                    <a:pt x="60" y="265"/>
                  </a:cubicBezTo>
                  <a:cubicBezTo>
                    <a:pt x="55" y="265"/>
                    <a:pt x="52" y="261"/>
                    <a:pt x="52" y="256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14"/>
                    <a:pt x="55" y="210"/>
                    <a:pt x="60" y="210"/>
                  </a:cubicBezTo>
                  <a:cubicBezTo>
                    <a:pt x="91" y="210"/>
                    <a:pt x="91" y="210"/>
                    <a:pt x="91" y="210"/>
                  </a:cubicBezTo>
                  <a:cubicBezTo>
                    <a:pt x="94" y="210"/>
                    <a:pt x="97" y="208"/>
                    <a:pt x="97" y="204"/>
                  </a:cubicBezTo>
                  <a:cubicBezTo>
                    <a:pt x="97" y="69"/>
                    <a:pt x="97" y="69"/>
                    <a:pt x="97" y="69"/>
                  </a:cubicBezTo>
                  <a:cubicBezTo>
                    <a:pt x="97" y="66"/>
                    <a:pt x="94" y="63"/>
                    <a:pt x="91" y="63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26" y="63"/>
                    <a:pt x="23" y="66"/>
                    <a:pt x="23" y="69"/>
                  </a:cubicBezTo>
                  <a:cubicBezTo>
                    <a:pt x="23" y="93"/>
                    <a:pt x="23" y="93"/>
                    <a:pt x="23" y="93"/>
                  </a:cubicBezTo>
                  <a:cubicBezTo>
                    <a:pt x="23" y="97"/>
                    <a:pt x="19" y="101"/>
                    <a:pt x="15" y="101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6" y="101"/>
                    <a:pt x="2" y="97"/>
                    <a:pt x="2" y="9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9"/>
                    <a:pt x="5" y="103"/>
                    <a:pt x="11" y="103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20" y="103"/>
                    <a:pt x="25" y="99"/>
                    <a:pt x="25" y="93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5" y="67"/>
                    <a:pt x="27" y="65"/>
                    <a:pt x="29" y="65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3" y="65"/>
                    <a:pt x="95" y="67"/>
                    <a:pt x="95" y="69"/>
                  </a:cubicBezTo>
                  <a:cubicBezTo>
                    <a:pt x="95" y="204"/>
                    <a:pt x="95" y="204"/>
                    <a:pt x="95" y="204"/>
                  </a:cubicBezTo>
                  <a:cubicBezTo>
                    <a:pt x="95" y="206"/>
                    <a:pt x="93" y="208"/>
                    <a:pt x="91" y="208"/>
                  </a:cubicBezTo>
                  <a:cubicBezTo>
                    <a:pt x="60" y="208"/>
                    <a:pt x="60" y="208"/>
                    <a:pt x="60" y="208"/>
                  </a:cubicBezTo>
                  <a:cubicBezTo>
                    <a:pt x="54" y="208"/>
                    <a:pt x="50" y="213"/>
                    <a:pt x="50" y="219"/>
                  </a:cubicBezTo>
                  <a:cubicBezTo>
                    <a:pt x="50" y="256"/>
                    <a:pt x="50" y="256"/>
                    <a:pt x="50" y="256"/>
                  </a:cubicBezTo>
                  <a:cubicBezTo>
                    <a:pt x="50" y="262"/>
                    <a:pt x="54" y="267"/>
                    <a:pt x="60" y="267"/>
                  </a:cubicBezTo>
                  <a:cubicBezTo>
                    <a:pt x="133" y="267"/>
                    <a:pt x="133" y="267"/>
                    <a:pt x="133" y="267"/>
                  </a:cubicBezTo>
                  <a:cubicBezTo>
                    <a:pt x="139" y="267"/>
                    <a:pt x="144" y="262"/>
                    <a:pt x="144" y="256"/>
                  </a:cubicBezTo>
                  <a:cubicBezTo>
                    <a:pt x="144" y="145"/>
                    <a:pt x="144" y="145"/>
                    <a:pt x="144" y="145"/>
                  </a:cubicBezTo>
                  <a:cubicBezTo>
                    <a:pt x="144" y="143"/>
                    <a:pt x="145" y="141"/>
                    <a:pt x="147" y="141"/>
                  </a:cubicBezTo>
                  <a:cubicBezTo>
                    <a:pt x="195" y="141"/>
                    <a:pt x="195" y="141"/>
                    <a:pt x="195" y="141"/>
                  </a:cubicBezTo>
                  <a:cubicBezTo>
                    <a:pt x="197" y="141"/>
                    <a:pt x="199" y="143"/>
                    <a:pt x="199" y="145"/>
                  </a:cubicBezTo>
                  <a:cubicBezTo>
                    <a:pt x="199" y="185"/>
                    <a:pt x="199" y="185"/>
                    <a:pt x="199" y="185"/>
                  </a:cubicBezTo>
                  <a:cubicBezTo>
                    <a:pt x="199" y="191"/>
                    <a:pt x="203" y="195"/>
                    <a:pt x="209" y="195"/>
                  </a:cubicBezTo>
                  <a:cubicBezTo>
                    <a:pt x="262" y="195"/>
                    <a:pt x="262" y="195"/>
                    <a:pt x="262" y="195"/>
                  </a:cubicBezTo>
                  <a:cubicBezTo>
                    <a:pt x="262" y="193"/>
                    <a:pt x="262" y="193"/>
                    <a:pt x="262" y="193"/>
                  </a:cubicBezTo>
                  <a:cubicBezTo>
                    <a:pt x="209" y="193"/>
                    <a:pt x="209" y="193"/>
                    <a:pt x="209" y="193"/>
                  </a:cubicBezTo>
                  <a:cubicBezTo>
                    <a:pt x="205" y="193"/>
                    <a:pt x="201" y="189"/>
                    <a:pt x="201" y="1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Oval 146">
              <a:extLst>
                <a:ext uri="{FF2B5EF4-FFF2-40B4-BE49-F238E27FC236}">
                  <a16:creationId xmlns:a16="http://schemas.microsoft.com/office/drawing/2014/main" id="{AFD597E4-2798-4B48-8BF8-268D199AD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9575" y="216217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47">
              <a:extLst>
                <a:ext uri="{FF2B5EF4-FFF2-40B4-BE49-F238E27FC236}">
                  <a16:creationId xmlns:a16="http://schemas.microsoft.com/office/drawing/2014/main" id="{7F76152F-5B33-4501-98D9-F19AAF1506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4813" y="2157413"/>
              <a:ext cx="53975" cy="5397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9 h 12"/>
                <a:gd name="T12" fmla="*/ 2 w 12"/>
                <a:gd name="T13" fmla="*/ 6 h 12"/>
                <a:gd name="T14" fmla="*/ 6 w 12"/>
                <a:gd name="T15" fmla="*/ 2 h 12"/>
                <a:gd name="T16" fmla="*/ 9 w 12"/>
                <a:gd name="T17" fmla="*/ 6 h 12"/>
                <a:gd name="T18" fmla="*/ 6 w 12"/>
                <a:gd name="T1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2" y="0"/>
                    <a:pt x="0" y="2"/>
                    <a:pt x="0" y="6"/>
                  </a:cubicBezTo>
                  <a:cubicBezTo>
                    <a:pt x="0" y="9"/>
                    <a:pt x="2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2"/>
                    <a:pt x="9" y="0"/>
                    <a:pt x="6" y="0"/>
                  </a:cubicBezTo>
                  <a:close/>
                  <a:moveTo>
                    <a:pt x="6" y="9"/>
                  </a:moveTo>
                  <a:cubicBezTo>
                    <a:pt x="4" y="9"/>
                    <a:pt x="2" y="8"/>
                    <a:pt x="2" y="6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8" y="2"/>
                    <a:pt x="9" y="4"/>
                    <a:pt x="9" y="6"/>
                  </a:cubicBezTo>
                  <a:cubicBezTo>
                    <a:pt x="9" y="8"/>
                    <a:pt x="8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Oval 148">
              <a:extLst>
                <a:ext uri="{FF2B5EF4-FFF2-40B4-BE49-F238E27FC236}">
                  <a16:creationId xmlns:a16="http://schemas.microsoft.com/office/drawing/2014/main" id="{A79F822F-64F4-413A-9B62-17210AE231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1125" y="1217613"/>
              <a:ext cx="76200" cy="8096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49">
              <a:extLst>
                <a:ext uri="{FF2B5EF4-FFF2-40B4-BE49-F238E27FC236}">
                  <a16:creationId xmlns:a16="http://schemas.microsoft.com/office/drawing/2014/main" id="{7477DCBD-6A86-4A5A-A43D-FCC5EDCDD8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46838" y="1209675"/>
              <a:ext cx="98425" cy="96838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17 h 22"/>
                <a:gd name="T12" fmla="*/ 5 w 22"/>
                <a:gd name="T13" fmla="*/ 11 h 22"/>
                <a:gd name="T14" fmla="*/ 11 w 22"/>
                <a:gd name="T15" fmla="*/ 5 h 22"/>
                <a:gd name="T16" fmla="*/ 18 w 22"/>
                <a:gd name="T17" fmla="*/ 11 h 22"/>
                <a:gd name="T18" fmla="*/ 11 w 22"/>
                <a:gd name="T19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7"/>
                  </a:moveTo>
                  <a:cubicBezTo>
                    <a:pt x="8" y="17"/>
                    <a:pt x="5" y="15"/>
                    <a:pt x="5" y="11"/>
                  </a:cubicBezTo>
                  <a:cubicBezTo>
                    <a:pt x="5" y="7"/>
                    <a:pt x="8" y="5"/>
                    <a:pt x="11" y="5"/>
                  </a:cubicBezTo>
                  <a:cubicBezTo>
                    <a:pt x="15" y="5"/>
                    <a:pt x="18" y="7"/>
                    <a:pt x="18" y="11"/>
                  </a:cubicBezTo>
                  <a:cubicBezTo>
                    <a:pt x="18" y="15"/>
                    <a:pt x="15" y="17"/>
                    <a:pt x="11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Oval 150">
              <a:extLst>
                <a:ext uri="{FF2B5EF4-FFF2-40B4-BE49-F238E27FC236}">
                  <a16:creationId xmlns:a16="http://schemas.microsoft.com/office/drawing/2014/main" id="{CD6DD1CA-CAD1-4B2B-BCB7-578975AE4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2700" y="2090738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51">
              <a:extLst>
                <a:ext uri="{FF2B5EF4-FFF2-40B4-BE49-F238E27FC236}">
                  <a16:creationId xmlns:a16="http://schemas.microsoft.com/office/drawing/2014/main" id="{805CF6E9-07F3-4293-A951-222B91065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1811338"/>
              <a:ext cx="1839913" cy="209550"/>
            </a:xfrm>
            <a:custGeom>
              <a:avLst/>
              <a:gdLst>
                <a:gd name="T0" fmla="*/ 220 w 413"/>
                <a:gd name="T1" fmla="*/ 0 h 47"/>
                <a:gd name="T2" fmla="*/ 199 w 413"/>
                <a:gd name="T3" fmla="*/ 21 h 47"/>
                <a:gd name="T4" fmla="*/ 199 w 413"/>
                <a:gd name="T5" fmla="*/ 36 h 47"/>
                <a:gd name="T6" fmla="*/ 191 w 413"/>
                <a:gd name="T7" fmla="*/ 43 h 47"/>
                <a:gd name="T8" fmla="*/ 0 w 413"/>
                <a:gd name="T9" fmla="*/ 43 h 47"/>
                <a:gd name="T10" fmla="*/ 0 w 413"/>
                <a:gd name="T11" fmla="*/ 47 h 47"/>
                <a:gd name="T12" fmla="*/ 191 w 413"/>
                <a:gd name="T13" fmla="*/ 47 h 47"/>
                <a:gd name="T14" fmla="*/ 203 w 413"/>
                <a:gd name="T15" fmla="*/ 36 h 47"/>
                <a:gd name="T16" fmla="*/ 203 w 413"/>
                <a:gd name="T17" fmla="*/ 21 h 47"/>
                <a:gd name="T18" fmla="*/ 220 w 413"/>
                <a:gd name="T19" fmla="*/ 4 h 47"/>
                <a:gd name="T20" fmla="*/ 413 w 413"/>
                <a:gd name="T21" fmla="*/ 4 h 47"/>
                <a:gd name="T22" fmla="*/ 413 w 413"/>
                <a:gd name="T23" fmla="*/ 0 h 47"/>
                <a:gd name="T24" fmla="*/ 220 w 413"/>
                <a:gd name="T2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3" h="47">
                  <a:moveTo>
                    <a:pt x="220" y="0"/>
                  </a:moveTo>
                  <a:cubicBezTo>
                    <a:pt x="208" y="0"/>
                    <a:pt x="199" y="10"/>
                    <a:pt x="199" y="21"/>
                  </a:cubicBezTo>
                  <a:cubicBezTo>
                    <a:pt x="199" y="36"/>
                    <a:pt x="199" y="36"/>
                    <a:pt x="199" y="36"/>
                  </a:cubicBezTo>
                  <a:cubicBezTo>
                    <a:pt x="199" y="40"/>
                    <a:pt x="196" y="43"/>
                    <a:pt x="19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91" y="47"/>
                    <a:pt x="191" y="47"/>
                    <a:pt x="191" y="47"/>
                  </a:cubicBezTo>
                  <a:cubicBezTo>
                    <a:pt x="198" y="47"/>
                    <a:pt x="203" y="42"/>
                    <a:pt x="203" y="36"/>
                  </a:cubicBezTo>
                  <a:cubicBezTo>
                    <a:pt x="203" y="21"/>
                    <a:pt x="203" y="21"/>
                    <a:pt x="203" y="21"/>
                  </a:cubicBezTo>
                  <a:cubicBezTo>
                    <a:pt x="203" y="12"/>
                    <a:pt x="210" y="4"/>
                    <a:pt x="220" y="4"/>
                  </a:cubicBezTo>
                  <a:cubicBezTo>
                    <a:pt x="413" y="4"/>
                    <a:pt x="413" y="4"/>
                    <a:pt x="413" y="4"/>
                  </a:cubicBezTo>
                  <a:cubicBezTo>
                    <a:pt x="413" y="0"/>
                    <a:pt x="413" y="0"/>
                    <a:pt x="413" y="0"/>
                  </a:cubicBezTo>
                  <a:lnTo>
                    <a:pt x="2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Oval 152">
              <a:extLst>
                <a:ext uri="{FF2B5EF4-FFF2-40B4-BE49-F238E27FC236}">
                  <a16:creationId xmlns:a16="http://schemas.microsoft.com/office/drawing/2014/main" id="{247133A8-B8B2-46C6-AF39-527E200EE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2874963"/>
              <a:ext cx="57150" cy="6191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Oval 153">
              <a:extLst>
                <a:ext uri="{FF2B5EF4-FFF2-40B4-BE49-F238E27FC236}">
                  <a16:creationId xmlns:a16="http://schemas.microsoft.com/office/drawing/2014/main" id="{2D5ED9BA-26F2-4C62-A553-9828AF1E5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5775" y="447675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54">
              <a:extLst>
                <a:ext uri="{FF2B5EF4-FFF2-40B4-BE49-F238E27FC236}">
                  <a16:creationId xmlns:a16="http://schemas.microsoft.com/office/drawing/2014/main" id="{A96CAEC1-56B9-4722-8155-472899AC3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0675" y="477838"/>
              <a:ext cx="377825" cy="2428875"/>
            </a:xfrm>
            <a:custGeom>
              <a:avLst/>
              <a:gdLst>
                <a:gd name="T0" fmla="*/ 65 w 85"/>
                <a:gd name="T1" fmla="*/ 110 h 548"/>
                <a:gd name="T2" fmla="*/ 53 w 85"/>
                <a:gd name="T3" fmla="*/ 110 h 548"/>
                <a:gd name="T4" fmla="*/ 45 w 85"/>
                <a:gd name="T5" fmla="*/ 101 h 548"/>
                <a:gd name="T6" fmla="*/ 45 w 85"/>
                <a:gd name="T7" fmla="*/ 0 h 548"/>
                <a:gd name="T8" fmla="*/ 43 w 85"/>
                <a:gd name="T9" fmla="*/ 0 h 548"/>
                <a:gd name="T10" fmla="*/ 43 w 85"/>
                <a:gd name="T11" fmla="*/ 101 h 548"/>
                <a:gd name="T12" fmla="*/ 53 w 85"/>
                <a:gd name="T13" fmla="*/ 112 h 548"/>
                <a:gd name="T14" fmla="*/ 65 w 85"/>
                <a:gd name="T15" fmla="*/ 112 h 548"/>
                <a:gd name="T16" fmla="*/ 83 w 85"/>
                <a:gd name="T17" fmla="*/ 129 h 548"/>
                <a:gd name="T18" fmla="*/ 83 w 85"/>
                <a:gd name="T19" fmla="*/ 194 h 548"/>
                <a:gd name="T20" fmla="*/ 65 w 85"/>
                <a:gd name="T21" fmla="*/ 212 h 548"/>
                <a:gd name="T22" fmla="*/ 10 w 85"/>
                <a:gd name="T23" fmla="*/ 212 h 548"/>
                <a:gd name="T24" fmla="*/ 0 w 85"/>
                <a:gd name="T25" fmla="*/ 223 h 548"/>
                <a:gd name="T26" fmla="*/ 0 w 85"/>
                <a:gd name="T27" fmla="*/ 548 h 548"/>
                <a:gd name="T28" fmla="*/ 2 w 85"/>
                <a:gd name="T29" fmla="*/ 548 h 548"/>
                <a:gd name="T30" fmla="*/ 2 w 85"/>
                <a:gd name="T31" fmla="*/ 223 h 548"/>
                <a:gd name="T32" fmla="*/ 10 w 85"/>
                <a:gd name="T33" fmla="*/ 215 h 548"/>
                <a:gd name="T34" fmla="*/ 65 w 85"/>
                <a:gd name="T35" fmla="*/ 214 h 548"/>
                <a:gd name="T36" fmla="*/ 85 w 85"/>
                <a:gd name="T37" fmla="*/ 194 h 548"/>
                <a:gd name="T38" fmla="*/ 85 w 85"/>
                <a:gd name="T39" fmla="*/ 129 h 548"/>
                <a:gd name="T40" fmla="*/ 65 w 85"/>
                <a:gd name="T41" fmla="*/ 11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5" h="548">
                  <a:moveTo>
                    <a:pt x="65" y="110"/>
                  </a:moveTo>
                  <a:cubicBezTo>
                    <a:pt x="53" y="110"/>
                    <a:pt x="53" y="110"/>
                    <a:pt x="53" y="110"/>
                  </a:cubicBezTo>
                  <a:cubicBezTo>
                    <a:pt x="49" y="110"/>
                    <a:pt x="45" y="106"/>
                    <a:pt x="45" y="101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01"/>
                    <a:pt x="43" y="101"/>
                    <a:pt x="43" y="101"/>
                  </a:cubicBezTo>
                  <a:cubicBezTo>
                    <a:pt x="43" y="107"/>
                    <a:pt x="47" y="112"/>
                    <a:pt x="53" y="112"/>
                  </a:cubicBezTo>
                  <a:cubicBezTo>
                    <a:pt x="65" y="112"/>
                    <a:pt x="65" y="112"/>
                    <a:pt x="65" y="112"/>
                  </a:cubicBezTo>
                  <a:cubicBezTo>
                    <a:pt x="75" y="112"/>
                    <a:pt x="83" y="120"/>
                    <a:pt x="83" y="129"/>
                  </a:cubicBezTo>
                  <a:cubicBezTo>
                    <a:pt x="83" y="194"/>
                    <a:pt x="83" y="194"/>
                    <a:pt x="83" y="194"/>
                  </a:cubicBezTo>
                  <a:cubicBezTo>
                    <a:pt x="83" y="204"/>
                    <a:pt x="75" y="212"/>
                    <a:pt x="65" y="212"/>
                  </a:cubicBezTo>
                  <a:cubicBezTo>
                    <a:pt x="10" y="212"/>
                    <a:pt x="10" y="212"/>
                    <a:pt x="10" y="212"/>
                  </a:cubicBezTo>
                  <a:cubicBezTo>
                    <a:pt x="4" y="212"/>
                    <a:pt x="0" y="217"/>
                    <a:pt x="0" y="223"/>
                  </a:cubicBezTo>
                  <a:cubicBezTo>
                    <a:pt x="0" y="548"/>
                    <a:pt x="0" y="548"/>
                    <a:pt x="0" y="548"/>
                  </a:cubicBezTo>
                  <a:cubicBezTo>
                    <a:pt x="2" y="548"/>
                    <a:pt x="2" y="548"/>
                    <a:pt x="2" y="548"/>
                  </a:cubicBezTo>
                  <a:cubicBezTo>
                    <a:pt x="2" y="223"/>
                    <a:pt x="2" y="223"/>
                    <a:pt x="2" y="223"/>
                  </a:cubicBezTo>
                  <a:cubicBezTo>
                    <a:pt x="2" y="218"/>
                    <a:pt x="6" y="215"/>
                    <a:pt x="10" y="215"/>
                  </a:cubicBezTo>
                  <a:cubicBezTo>
                    <a:pt x="65" y="214"/>
                    <a:pt x="65" y="214"/>
                    <a:pt x="65" y="214"/>
                  </a:cubicBezTo>
                  <a:cubicBezTo>
                    <a:pt x="76" y="214"/>
                    <a:pt x="85" y="205"/>
                    <a:pt x="85" y="194"/>
                  </a:cubicBezTo>
                  <a:cubicBezTo>
                    <a:pt x="85" y="129"/>
                    <a:pt x="85" y="129"/>
                    <a:pt x="85" y="129"/>
                  </a:cubicBezTo>
                  <a:cubicBezTo>
                    <a:pt x="85" y="118"/>
                    <a:pt x="76" y="110"/>
                    <a:pt x="65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Oval 155">
              <a:extLst>
                <a:ext uri="{FF2B5EF4-FFF2-40B4-BE49-F238E27FC236}">
                  <a16:creationId xmlns:a16="http://schemas.microsoft.com/office/drawing/2014/main" id="{B3A46DE1-C00D-41C8-8141-AED6B7747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6950" y="2528888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56">
              <a:extLst>
                <a:ext uri="{FF2B5EF4-FFF2-40B4-BE49-F238E27FC236}">
                  <a16:creationId xmlns:a16="http://schemas.microsoft.com/office/drawing/2014/main" id="{F5939CDD-D926-4D02-B55D-E18BB9F1A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4700" y="2179638"/>
              <a:ext cx="1514475" cy="376238"/>
            </a:xfrm>
            <a:custGeom>
              <a:avLst/>
              <a:gdLst>
                <a:gd name="T0" fmla="*/ 259 w 340"/>
                <a:gd name="T1" fmla="*/ 65 h 85"/>
                <a:gd name="T2" fmla="*/ 258 w 340"/>
                <a:gd name="T3" fmla="*/ 10 h 85"/>
                <a:gd name="T4" fmla="*/ 248 w 340"/>
                <a:gd name="T5" fmla="*/ 0 h 85"/>
                <a:gd name="T6" fmla="*/ 0 w 340"/>
                <a:gd name="T7" fmla="*/ 0 h 85"/>
                <a:gd name="T8" fmla="*/ 0 w 340"/>
                <a:gd name="T9" fmla="*/ 2 h 85"/>
                <a:gd name="T10" fmla="*/ 248 w 340"/>
                <a:gd name="T11" fmla="*/ 2 h 85"/>
                <a:gd name="T12" fmla="*/ 256 w 340"/>
                <a:gd name="T13" fmla="*/ 10 h 85"/>
                <a:gd name="T14" fmla="*/ 257 w 340"/>
                <a:gd name="T15" fmla="*/ 65 h 85"/>
                <a:gd name="T16" fmla="*/ 277 w 340"/>
                <a:gd name="T17" fmla="*/ 85 h 85"/>
                <a:gd name="T18" fmla="*/ 340 w 340"/>
                <a:gd name="T19" fmla="*/ 85 h 85"/>
                <a:gd name="T20" fmla="*/ 340 w 340"/>
                <a:gd name="T21" fmla="*/ 83 h 85"/>
                <a:gd name="T22" fmla="*/ 277 w 340"/>
                <a:gd name="T23" fmla="*/ 83 h 85"/>
                <a:gd name="T24" fmla="*/ 259 w 340"/>
                <a:gd name="T25" fmla="*/ 6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0" h="85">
                  <a:moveTo>
                    <a:pt x="259" y="65"/>
                  </a:moveTo>
                  <a:cubicBezTo>
                    <a:pt x="258" y="10"/>
                    <a:pt x="258" y="10"/>
                    <a:pt x="258" y="10"/>
                  </a:cubicBezTo>
                  <a:cubicBezTo>
                    <a:pt x="258" y="4"/>
                    <a:pt x="253" y="0"/>
                    <a:pt x="24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48" y="2"/>
                    <a:pt x="248" y="2"/>
                    <a:pt x="248" y="2"/>
                  </a:cubicBezTo>
                  <a:cubicBezTo>
                    <a:pt x="252" y="2"/>
                    <a:pt x="256" y="6"/>
                    <a:pt x="256" y="10"/>
                  </a:cubicBezTo>
                  <a:cubicBezTo>
                    <a:pt x="257" y="65"/>
                    <a:pt x="257" y="65"/>
                    <a:pt x="257" y="65"/>
                  </a:cubicBezTo>
                  <a:cubicBezTo>
                    <a:pt x="257" y="76"/>
                    <a:pt x="266" y="85"/>
                    <a:pt x="277" y="85"/>
                  </a:cubicBezTo>
                  <a:cubicBezTo>
                    <a:pt x="340" y="85"/>
                    <a:pt x="340" y="85"/>
                    <a:pt x="340" y="85"/>
                  </a:cubicBezTo>
                  <a:cubicBezTo>
                    <a:pt x="340" y="83"/>
                    <a:pt x="340" y="83"/>
                    <a:pt x="340" y="83"/>
                  </a:cubicBezTo>
                  <a:cubicBezTo>
                    <a:pt x="277" y="83"/>
                    <a:pt x="277" y="83"/>
                    <a:pt x="277" y="83"/>
                  </a:cubicBezTo>
                  <a:cubicBezTo>
                    <a:pt x="267" y="83"/>
                    <a:pt x="259" y="75"/>
                    <a:pt x="259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Oval 157">
              <a:extLst>
                <a:ext uri="{FF2B5EF4-FFF2-40B4-BE49-F238E27FC236}">
                  <a16:creationId xmlns:a16="http://schemas.microsoft.com/office/drawing/2014/main" id="{47153CEF-A736-4DC7-A7A7-2C4D4EA72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0225" y="1971675"/>
              <a:ext cx="79375" cy="793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158">
              <a:extLst>
                <a:ext uri="{FF2B5EF4-FFF2-40B4-BE49-F238E27FC236}">
                  <a16:creationId xmlns:a16="http://schemas.microsoft.com/office/drawing/2014/main" id="{9ED74452-338F-4799-92E1-6B50E223AE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0700" y="1962150"/>
              <a:ext cx="98425" cy="98425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19 h 22"/>
                <a:gd name="T12" fmla="*/ 3 w 22"/>
                <a:gd name="T13" fmla="*/ 11 h 22"/>
                <a:gd name="T14" fmla="*/ 11 w 22"/>
                <a:gd name="T15" fmla="*/ 3 h 22"/>
                <a:gd name="T16" fmla="*/ 19 w 22"/>
                <a:gd name="T17" fmla="*/ 11 h 22"/>
                <a:gd name="T18" fmla="*/ 11 w 22"/>
                <a:gd name="T19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9"/>
                  </a:moveTo>
                  <a:cubicBezTo>
                    <a:pt x="7" y="19"/>
                    <a:pt x="3" y="15"/>
                    <a:pt x="3" y="11"/>
                  </a:cubicBezTo>
                  <a:cubicBezTo>
                    <a:pt x="3" y="7"/>
                    <a:pt x="7" y="3"/>
                    <a:pt x="11" y="3"/>
                  </a:cubicBezTo>
                  <a:cubicBezTo>
                    <a:pt x="15" y="3"/>
                    <a:pt x="19" y="7"/>
                    <a:pt x="19" y="11"/>
                  </a:cubicBezTo>
                  <a:cubicBezTo>
                    <a:pt x="19" y="15"/>
                    <a:pt x="15" y="19"/>
                    <a:pt x="11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Oval 159">
              <a:extLst>
                <a:ext uri="{FF2B5EF4-FFF2-40B4-BE49-F238E27FC236}">
                  <a16:creationId xmlns:a16="http://schemas.microsoft.com/office/drawing/2014/main" id="{CC8AC833-81CB-4A1B-BC73-6E82EF14DB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6475" y="1984375"/>
              <a:ext cx="53975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160">
              <a:extLst>
                <a:ext uri="{FF2B5EF4-FFF2-40B4-BE49-F238E27FC236}">
                  <a16:creationId xmlns:a16="http://schemas.microsoft.com/office/drawing/2014/main" id="{69ED7EDD-0F44-4731-8E18-44413AAA96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6950" y="1979613"/>
              <a:ext cx="66675" cy="66675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  <a:gd name="T10" fmla="*/ 8 w 15"/>
                <a:gd name="T11" fmla="*/ 12 h 15"/>
                <a:gd name="T12" fmla="*/ 3 w 15"/>
                <a:gd name="T13" fmla="*/ 7 h 15"/>
                <a:gd name="T14" fmla="*/ 8 w 15"/>
                <a:gd name="T15" fmla="*/ 2 h 15"/>
                <a:gd name="T16" fmla="*/ 13 w 15"/>
                <a:gd name="T17" fmla="*/ 7 h 15"/>
                <a:gd name="T18" fmla="*/ 8 w 15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5"/>
                    <a:pt x="8" y="15"/>
                  </a:cubicBezTo>
                  <a:cubicBezTo>
                    <a:pt x="12" y="15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7"/>
                  </a:cubicBezTo>
                  <a:cubicBezTo>
                    <a:pt x="3" y="4"/>
                    <a:pt x="5" y="2"/>
                    <a:pt x="8" y="2"/>
                  </a:cubicBezTo>
                  <a:cubicBezTo>
                    <a:pt x="11" y="2"/>
                    <a:pt x="13" y="4"/>
                    <a:pt x="13" y="7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Oval 161">
              <a:extLst>
                <a:ext uri="{FF2B5EF4-FFF2-40B4-BE49-F238E27FC236}">
                  <a16:creationId xmlns:a16="http://schemas.microsoft.com/office/drawing/2014/main" id="{C952A66C-895C-4986-A676-6E739DA3B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2463800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162">
              <a:extLst>
                <a:ext uri="{FF2B5EF4-FFF2-40B4-BE49-F238E27FC236}">
                  <a16:creationId xmlns:a16="http://schemas.microsoft.com/office/drawing/2014/main" id="{4D84F36F-DB42-43DD-AF30-DCFD0CE36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38925" y="2459038"/>
              <a:ext cx="66675" cy="66675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8 h 15"/>
                <a:gd name="T4" fmla="*/ 8 w 15"/>
                <a:gd name="T5" fmla="*/ 15 h 15"/>
                <a:gd name="T6" fmla="*/ 15 w 15"/>
                <a:gd name="T7" fmla="*/ 8 h 15"/>
                <a:gd name="T8" fmla="*/ 8 w 15"/>
                <a:gd name="T9" fmla="*/ 0 h 15"/>
                <a:gd name="T10" fmla="*/ 8 w 15"/>
                <a:gd name="T11" fmla="*/ 12 h 15"/>
                <a:gd name="T12" fmla="*/ 3 w 15"/>
                <a:gd name="T13" fmla="*/ 8 h 15"/>
                <a:gd name="T14" fmla="*/ 8 w 15"/>
                <a:gd name="T15" fmla="*/ 3 h 15"/>
                <a:gd name="T16" fmla="*/ 12 w 15"/>
                <a:gd name="T17" fmla="*/ 8 h 15"/>
                <a:gd name="T18" fmla="*/ 8 w 15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2" y="15"/>
                    <a:pt x="15" y="12"/>
                    <a:pt x="15" y="8"/>
                  </a:cubicBezTo>
                  <a:cubicBezTo>
                    <a:pt x="15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2" y="5"/>
                    <a:pt x="12" y="8"/>
                  </a:cubicBezTo>
                  <a:cubicBezTo>
                    <a:pt x="12" y="10"/>
                    <a:pt x="10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163">
              <a:extLst>
                <a:ext uri="{FF2B5EF4-FFF2-40B4-BE49-F238E27FC236}">
                  <a16:creationId xmlns:a16="http://schemas.microsoft.com/office/drawing/2014/main" id="{EFB67F9F-2A8B-44B6-890B-11586C717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1643063"/>
              <a:ext cx="58738" cy="150813"/>
            </a:xfrm>
            <a:custGeom>
              <a:avLst/>
              <a:gdLst>
                <a:gd name="T0" fmla="*/ 9 w 13"/>
                <a:gd name="T1" fmla="*/ 0 h 34"/>
                <a:gd name="T2" fmla="*/ 4 w 13"/>
                <a:gd name="T3" fmla="*/ 0 h 34"/>
                <a:gd name="T4" fmla="*/ 0 w 13"/>
                <a:gd name="T5" fmla="*/ 4 h 34"/>
                <a:gd name="T6" fmla="*/ 0 w 13"/>
                <a:gd name="T7" fmla="*/ 30 h 34"/>
                <a:gd name="T8" fmla="*/ 4 w 13"/>
                <a:gd name="T9" fmla="*/ 34 h 34"/>
                <a:gd name="T10" fmla="*/ 9 w 13"/>
                <a:gd name="T11" fmla="*/ 34 h 34"/>
                <a:gd name="T12" fmla="*/ 13 w 13"/>
                <a:gd name="T13" fmla="*/ 30 h 34"/>
                <a:gd name="T14" fmla="*/ 13 w 13"/>
                <a:gd name="T15" fmla="*/ 4 h 34"/>
                <a:gd name="T16" fmla="*/ 9 w 13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34">
                  <a:moveTo>
                    <a:pt x="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2" y="34"/>
                    <a:pt x="4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1" y="34"/>
                    <a:pt x="13" y="32"/>
                    <a:pt x="13" y="30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"/>
                    <a:pt x="11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164">
              <a:extLst>
                <a:ext uri="{FF2B5EF4-FFF2-40B4-BE49-F238E27FC236}">
                  <a16:creationId xmlns:a16="http://schemas.microsoft.com/office/drawing/2014/main" id="{6FD6F23E-4650-4DE8-A21F-94E850E4F6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83400" y="1639888"/>
              <a:ext cx="71438" cy="158750"/>
            </a:xfrm>
            <a:custGeom>
              <a:avLst/>
              <a:gdLst>
                <a:gd name="T0" fmla="*/ 10 w 16"/>
                <a:gd name="T1" fmla="*/ 0 h 36"/>
                <a:gd name="T2" fmla="*/ 5 w 16"/>
                <a:gd name="T3" fmla="*/ 0 h 36"/>
                <a:gd name="T4" fmla="*/ 0 w 16"/>
                <a:gd name="T5" fmla="*/ 5 h 36"/>
                <a:gd name="T6" fmla="*/ 0 w 16"/>
                <a:gd name="T7" fmla="*/ 31 h 36"/>
                <a:gd name="T8" fmla="*/ 5 w 16"/>
                <a:gd name="T9" fmla="*/ 36 h 36"/>
                <a:gd name="T10" fmla="*/ 10 w 16"/>
                <a:gd name="T11" fmla="*/ 36 h 36"/>
                <a:gd name="T12" fmla="*/ 16 w 16"/>
                <a:gd name="T13" fmla="*/ 31 h 36"/>
                <a:gd name="T14" fmla="*/ 16 w 16"/>
                <a:gd name="T15" fmla="*/ 5 h 36"/>
                <a:gd name="T16" fmla="*/ 10 w 16"/>
                <a:gd name="T17" fmla="*/ 0 h 36"/>
                <a:gd name="T18" fmla="*/ 13 w 16"/>
                <a:gd name="T19" fmla="*/ 31 h 36"/>
                <a:gd name="T20" fmla="*/ 10 w 16"/>
                <a:gd name="T21" fmla="*/ 33 h 36"/>
                <a:gd name="T22" fmla="*/ 5 w 16"/>
                <a:gd name="T23" fmla="*/ 33 h 36"/>
                <a:gd name="T24" fmla="*/ 3 w 16"/>
                <a:gd name="T25" fmla="*/ 31 h 36"/>
                <a:gd name="T26" fmla="*/ 3 w 16"/>
                <a:gd name="T27" fmla="*/ 5 h 36"/>
                <a:gd name="T28" fmla="*/ 5 w 16"/>
                <a:gd name="T29" fmla="*/ 3 h 36"/>
                <a:gd name="T30" fmla="*/ 10 w 16"/>
                <a:gd name="T31" fmla="*/ 3 h 36"/>
                <a:gd name="T32" fmla="*/ 13 w 16"/>
                <a:gd name="T33" fmla="*/ 5 h 36"/>
                <a:gd name="T34" fmla="*/ 13 w 16"/>
                <a:gd name="T35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36">
                  <a:moveTo>
                    <a:pt x="1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4"/>
                    <a:pt x="2" y="36"/>
                    <a:pt x="5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3" y="36"/>
                    <a:pt x="16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2"/>
                    <a:pt x="13" y="0"/>
                    <a:pt x="10" y="0"/>
                  </a:cubicBezTo>
                  <a:close/>
                  <a:moveTo>
                    <a:pt x="13" y="31"/>
                  </a:moveTo>
                  <a:cubicBezTo>
                    <a:pt x="13" y="32"/>
                    <a:pt x="12" y="33"/>
                    <a:pt x="10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4" y="33"/>
                    <a:pt x="3" y="32"/>
                    <a:pt x="3" y="31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2" y="3"/>
                    <a:pt x="13" y="4"/>
                    <a:pt x="13" y="5"/>
                  </a:cubicBezTo>
                  <a:lnTo>
                    <a:pt x="13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165">
              <a:extLst>
                <a:ext uri="{FF2B5EF4-FFF2-40B4-BE49-F238E27FC236}">
                  <a16:creationId xmlns:a16="http://schemas.microsoft.com/office/drawing/2014/main" id="{7D08AEEC-91E8-42AB-B17C-13E6BCB8C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1825" y="2290763"/>
              <a:ext cx="39688" cy="119063"/>
            </a:xfrm>
            <a:custGeom>
              <a:avLst/>
              <a:gdLst>
                <a:gd name="T0" fmla="*/ 7 w 9"/>
                <a:gd name="T1" fmla="*/ 0 h 27"/>
                <a:gd name="T2" fmla="*/ 2 w 9"/>
                <a:gd name="T3" fmla="*/ 0 h 27"/>
                <a:gd name="T4" fmla="*/ 0 w 9"/>
                <a:gd name="T5" fmla="*/ 2 h 27"/>
                <a:gd name="T6" fmla="*/ 0 w 9"/>
                <a:gd name="T7" fmla="*/ 25 h 27"/>
                <a:gd name="T8" fmla="*/ 2 w 9"/>
                <a:gd name="T9" fmla="*/ 27 h 27"/>
                <a:gd name="T10" fmla="*/ 7 w 9"/>
                <a:gd name="T11" fmla="*/ 27 h 27"/>
                <a:gd name="T12" fmla="*/ 9 w 9"/>
                <a:gd name="T13" fmla="*/ 25 h 27"/>
                <a:gd name="T14" fmla="*/ 9 w 9"/>
                <a:gd name="T15" fmla="*/ 2 h 27"/>
                <a:gd name="T16" fmla="*/ 7 w 9"/>
                <a:gd name="T1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7">
                  <a:moveTo>
                    <a:pt x="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166">
              <a:extLst>
                <a:ext uri="{FF2B5EF4-FFF2-40B4-BE49-F238E27FC236}">
                  <a16:creationId xmlns:a16="http://schemas.microsoft.com/office/drawing/2014/main" id="{C1B2265D-2D35-4C69-9E90-2A1EC619A4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47063" y="2281238"/>
              <a:ext cx="49213" cy="133350"/>
            </a:xfrm>
            <a:custGeom>
              <a:avLst/>
              <a:gdLst>
                <a:gd name="T0" fmla="*/ 8 w 11"/>
                <a:gd name="T1" fmla="*/ 0 h 30"/>
                <a:gd name="T2" fmla="*/ 3 w 11"/>
                <a:gd name="T3" fmla="*/ 0 h 30"/>
                <a:gd name="T4" fmla="*/ 0 w 11"/>
                <a:gd name="T5" fmla="*/ 4 h 30"/>
                <a:gd name="T6" fmla="*/ 0 w 11"/>
                <a:gd name="T7" fmla="*/ 27 h 30"/>
                <a:gd name="T8" fmla="*/ 3 w 11"/>
                <a:gd name="T9" fmla="*/ 30 h 30"/>
                <a:gd name="T10" fmla="*/ 8 w 11"/>
                <a:gd name="T11" fmla="*/ 30 h 30"/>
                <a:gd name="T12" fmla="*/ 11 w 11"/>
                <a:gd name="T13" fmla="*/ 27 h 30"/>
                <a:gd name="T14" fmla="*/ 11 w 11"/>
                <a:gd name="T15" fmla="*/ 4 h 30"/>
                <a:gd name="T16" fmla="*/ 8 w 11"/>
                <a:gd name="T17" fmla="*/ 0 h 30"/>
                <a:gd name="T18" fmla="*/ 9 w 11"/>
                <a:gd name="T19" fmla="*/ 27 h 30"/>
                <a:gd name="T20" fmla="*/ 8 w 11"/>
                <a:gd name="T21" fmla="*/ 28 h 30"/>
                <a:gd name="T22" fmla="*/ 3 w 11"/>
                <a:gd name="T23" fmla="*/ 28 h 30"/>
                <a:gd name="T24" fmla="*/ 2 w 11"/>
                <a:gd name="T25" fmla="*/ 27 h 30"/>
                <a:gd name="T26" fmla="*/ 2 w 11"/>
                <a:gd name="T27" fmla="*/ 4 h 30"/>
                <a:gd name="T28" fmla="*/ 3 w 11"/>
                <a:gd name="T29" fmla="*/ 3 h 30"/>
                <a:gd name="T30" fmla="*/ 8 w 11"/>
                <a:gd name="T31" fmla="*/ 3 h 30"/>
                <a:gd name="T32" fmla="*/ 9 w 11"/>
                <a:gd name="T33" fmla="*/ 4 h 30"/>
                <a:gd name="T34" fmla="*/ 9 w 11"/>
                <a:gd name="T35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" h="30">
                  <a:moveTo>
                    <a:pt x="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9"/>
                    <a:pt x="1" y="30"/>
                    <a:pt x="3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2"/>
                    <a:pt x="10" y="0"/>
                    <a:pt x="8" y="0"/>
                  </a:cubicBezTo>
                  <a:close/>
                  <a:moveTo>
                    <a:pt x="9" y="27"/>
                  </a:moveTo>
                  <a:cubicBezTo>
                    <a:pt x="9" y="28"/>
                    <a:pt x="8" y="28"/>
                    <a:pt x="8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8"/>
                    <a:pt x="2" y="28"/>
                    <a:pt x="2" y="27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9" y="3"/>
                    <a:pt x="9" y="4"/>
                  </a:cubicBezTo>
                  <a:lnTo>
                    <a:pt x="9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Oval 167">
              <a:extLst>
                <a:ext uri="{FF2B5EF4-FFF2-40B4-BE49-F238E27FC236}">
                  <a16:creationId xmlns:a16="http://schemas.microsoft.com/office/drawing/2014/main" id="{CCF77589-AF0A-4ADE-B3F1-A314D3B63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5488" y="2379663"/>
              <a:ext cx="84138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68">
              <a:extLst>
                <a:ext uri="{FF2B5EF4-FFF2-40B4-BE49-F238E27FC236}">
                  <a16:creationId xmlns:a16="http://schemas.microsoft.com/office/drawing/2014/main" id="{8947015E-A34F-40A9-85E0-70A7CCB6D8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67550" y="2370138"/>
              <a:ext cx="101600" cy="101600"/>
            </a:xfrm>
            <a:custGeom>
              <a:avLst/>
              <a:gdLst>
                <a:gd name="T0" fmla="*/ 11 w 23"/>
                <a:gd name="T1" fmla="*/ 0 h 23"/>
                <a:gd name="T2" fmla="*/ 0 w 23"/>
                <a:gd name="T3" fmla="*/ 11 h 23"/>
                <a:gd name="T4" fmla="*/ 11 w 23"/>
                <a:gd name="T5" fmla="*/ 23 h 23"/>
                <a:gd name="T6" fmla="*/ 23 w 23"/>
                <a:gd name="T7" fmla="*/ 11 h 23"/>
                <a:gd name="T8" fmla="*/ 11 w 23"/>
                <a:gd name="T9" fmla="*/ 0 h 23"/>
                <a:gd name="T10" fmla="*/ 11 w 23"/>
                <a:gd name="T11" fmla="*/ 19 h 23"/>
                <a:gd name="T12" fmla="*/ 4 w 23"/>
                <a:gd name="T13" fmla="*/ 11 h 23"/>
                <a:gd name="T14" fmla="*/ 11 w 23"/>
                <a:gd name="T15" fmla="*/ 4 h 23"/>
                <a:gd name="T16" fmla="*/ 19 w 23"/>
                <a:gd name="T17" fmla="*/ 11 h 23"/>
                <a:gd name="T18" fmla="*/ 11 w 23"/>
                <a:gd name="T1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23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3"/>
                    <a:pt x="11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5"/>
                    <a:pt x="18" y="0"/>
                    <a:pt x="11" y="0"/>
                  </a:cubicBezTo>
                  <a:close/>
                  <a:moveTo>
                    <a:pt x="11" y="19"/>
                  </a:moveTo>
                  <a:cubicBezTo>
                    <a:pt x="7" y="19"/>
                    <a:pt x="4" y="16"/>
                    <a:pt x="4" y="11"/>
                  </a:cubicBezTo>
                  <a:cubicBezTo>
                    <a:pt x="4" y="7"/>
                    <a:pt x="7" y="4"/>
                    <a:pt x="11" y="4"/>
                  </a:cubicBezTo>
                  <a:cubicBezTo>
                    <a:pt x="16" y="4"/>
                    <a:pt x="19" y="7"/>
                    <a:pt x="19" y="11"/>
                  </a:cubicBezTo>
                  <a:cubicBezTo>
                    <a:pt x="19" y="16"/>
                    <a:pt x="16" y="19"/>
                    <a:pt x="11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Oval 169">
              <a:extLst>
                <a:ext uri="{FF2B5EF4-FFF2-40B4-BE49-F238E27FC236}">
                  <a16:creationId xmlns:a16="http://schemas.microsoft.com/office/drawing/2014/main" id="{5EBF4769-65D1-4BE3-9B3E-C535BB6C9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2475" y="216217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70">
              <a:extLst>
                <a:ext uri="{FF2B5EF4-FFF2-40B4-BE49-F238E27FC236}">
                  <a16:creationId xmlns:a16="http://schemas.microsoft.com/office/drawing/2014/main" id="{676D13D6-39F1-4EE3-82FA-C5D4AAD955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97713" y="2152650"/>
              <a:ext cx="58738" cy="58738"/>
            </a:xfrm>
            <a:custGeom>
              <a:avLst/>
              <a:gdLst>
                <a:gd name="T0" fmla="*/ 6 w 13"/>
                <a:gd name="T1" fmla="*/ 0 h 13"/>
                <a:gd name="T2" fmla="*/ 0 w 13"/>
                <a:gd name="T3" fmla="*/ 7 h 13"/>
                <a:gd name="T4" fmla="*/ 6 w 13"/>
                <a:gd name="T5" fmla="*/ 13 h 13"/>
                <a:gd name="T6" fmla="*/ 13 w 13"/>
                <a:gd name="T7" fmla="*/ 7 h 13"/>
                <a:gd name="T8" fmla="*/ 6 w 13"/>
                <a:gd name="T9" fmla="*/ 0 h 13"/>
                <a:gd name="T10" fmla="*/ 6 w 13"/>
                <a:gd name="T11" fmla="*/ 10 h 13"/>
                <a:gd name="T12" fmla="*/ 3 w 13"/>
                <a:gd name="T13" fmla="*/ 7 h 13"/>
                <a:gd name="T14" fmla="*/ 6 w 13"/>
                <a:gd name="T15" fmla="*/ 3 h 13"/>
                <a:gd name="T16" fmla="*/ 10 w 13"/>
                <a:gd name="T17" fmla="*/ 7 h 13"/>
                <a:gd name="T18" fmla="*/ 6 w 13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10" y="13"/>
                    <a:pt x="13" y="10"/>
                    <a:pt x="13" y="7"/>
                  </a:cubicBezTo>
                  <a:cubicBezTo>
                    <a:pt x="13" y="3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5" y="10"/>
                    <a:pt x="3" y="9"/>
                    <a:pt x="3" y="7"/>
                  </a:cubicBezTo>
                  <a:cubicBezTo>
                    <a:pt x="3" y="5"/>
                    <a:pt x="5" y="3"/>
                    <a:pt x="6" y="3"/>
                  </a:cubicBezTo>
                  <a:cubicBezTo>
                    <a:pt x="8" y="3"/>
                    <a:pt x="10" y="5"/>
                    <a:pt x="10" y="7"/>
                  </a:cubicBezTo>
                  <a:cubicBezTo>
                    <a:pt x="10" y="9"/>
                    <a:pt x="8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71">
              <a:extLst>
                <a:ext uri="{FF2B5EF4-FFF2-40B4-BE49-F238E27FC236}">
                  <a16:creationId xmlns:a16="http://schemas.microsoft.com/office/drawing/2014/main" id="{1FC283A0-E8A0-4ACF-88AC-5D4C6111E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1663" y="1714500"/>
              <a:ext cx="271463" cy="1365250"/>
            </a:xfrm>
            <a:custGeom>
              <a:avLst/>
              <a:gdLst>
                <a:gd name="T0" fmla="*/ 15 w 61"/>
                <a:gd name="T1" fmla="*/ 287 h 308"/>
                <a:gd name="T2" fmla="*/ 15 w 61"/>
                <a:gd name="T3" fmla="*/ 10 h 308"/>
                <a:gd name="T4" fmla="*/ 4 w 61"/>
                <a:gd name="T5" fmla="*/ 0 h 308"/>
                <a:gd name="T6" fmla="*/ 0 w 61"/>
                <a:gd name="T7" fmla="*/ 0 h 308"/>
                <a:gd name="T8" fmla="*/ 0 w 61"/>
                <a:gd name="T9" fmla="*/ 2 h 308"/>
                <a:gd name="T10" fmla="*/ 4 w 61"/>
                <a:gd name="T11" fmla="*/ 2 h 308"/>
                <a:gd name="T12" fmla="*/ 12 w 61"/>
                <a:gd name="T13" fmla="*/ 10 h 308"/>
                <a:gd name="T14" fmla="*/ 12 w 61"/>
                <a:gd name="T15" fmla="*/ 287 h 308"/>
                <a:gd name="T16" fmla="*/ 33 w 61"/>
                <a:gd name="T17" fmla="*/ 308 h 308"/>
                <a:gd name="T18" fmla="*/ 61 w 61"/>
                <a:gd name="T19" fmla="*/ 308 h 308"/>
                <a:gd name="T20" fmla="*/ 61 w 61"/>
                <a:gd name="T21" fmla="*/ 305 h 308"/>
                <a:gd name="T22" fmla="*/ 33 w 61"/>
                <a:gd name="T23" fmla="*/ 305 h 308"/>
                <a:gd name="T24" fmla="*/ 15 w 61"/>
                <a:gd name="T25" fmla="*/ 287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308">
                  <a:moveTo>
                    <a:pt x="15" y="287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5" y="4"/>
                    <a:pt x="10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9" y="2"/>
                    <a:pt x="12" y="6"/>
                    <a:pt x="12" y="10"/>
                  </a:cubicBezTo>
                  <a:cubicBezTo>
                    <a:pt x="12" y="287"/>
                    <a:pt x="12" y="287"/>
                    <a:pt x="12" y="287"/>
                  </a:cubicBezTo>
                  <a:cubicBezTo>
                    <a:pt x="12" y="298"/>
                    <a:pt x="22" y="308"/>
                    <a:pt x="33" y="308"/>
                  </a:cubicBezTo>
                  <a:cubicBezTo>
                    <a:pt x="61" y="308"/>
                    <a:pt x="61" y="308"/>
                    <a:pt x="61" y="308"/>
                  </a:cubicBezTo>
                  <a:cubicBezTo>
                    <a:pt x="61" y="305"/>
                    <a:pt x="61" y="305"/>
                    <a:pt x="61" y="305"/>
                  </a:cubicBezTo>
                  <a:cubicBezTo>
                    <a:pt x="33" y="305"/>
                    <a:pt x="33" y="305"/>
                    <a:pt x="33" y="305"/>
                  </a:cubicBezTo>
                  <a:cubicBezTo>
                    <a:pt x="23" y="305"/>
                    <a:pt x="15" y="297"/>
                    <a:pt x="15" y="2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Oval 172">
              <a:extLst>
                <a:ext uri="{FF2B5EF4-FFF2-40B4-BE49-F238E27FC236}">
                  <a16:creationId xmlns:a16="http://schemas.microsoft.com/office/drawing/2014/main" id="{D6E66BA2-6AFB-41EC-B2F3-0410015F9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8675" y="3025775"/>
              <a:ext cx="88900" cy="889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173">
              <a:extLst>
                <a:ext uri="{FF2B5EF4-FFF2-40B4-BE49-F238E27FC236}">
                  <a16:creationId xmlns:a16="http://schemas.microsoft.com/office/drawing/2014/main" id="{87C20A9E-6623-4647-9A76-3B5DCCFC04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3913" y="3021013"/>
              <a:ext cx="98425" cy="98425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20 h 22"/>
                <a:gd name="T12" fmla="*/ 2 w 22"/>
                <a:gd name="T13" fmla="*/ 11 h 22"/>
                <a:gd name="T14" fmla="*/ 11 w 22"/>
                <a:gd name="T15" fmla="*/ 2 h 22"/>
                <a:gd name="T16" fmla="*/ 20 w 22"/>
                <a:gd name="T17" fmla="*/ 11 h 22"/>
                <a:gd name="T18" fmla="*/ 11 w 22"/>
                <a:gd name="T19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20"/>
                  </a:moveTo>
                  <a:cubicBezTo>
                    <a:pt x="6" y="20"/>
                    <a:pt x="2" y="16"/>
                    <a:pt x="2" y="11"/>
                  </a:cubicBezTo>
                  <a:cubicBezTo>
                    <a:pt x="2" y="6"/>
                    <a:pt x="6" y="2"/>
                    <a:pt x="11" y="2"/>
                  </a:cubicBezTo>
                  <a:cubicBezTo>
                    <a:pt x="16" y="2"/>
                    <a:pt x="20" y="6"/>
                    <a:pt x="20" y="11"/>
                  </a:cubicBezTo>
                  <a:cubicBezTo>
                    <a:pt x="20" y="16"/>
                    <a:pt x="16" y="20"/>
                    <a:pt x="1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174">
              <a:extLst>
                <a:ext uri="{FF2B5EF4-FFF2-40B4-BE49-F238E27FC236}">
                  <a16:creationId xmlns:a16="http://schemas.microsoft.com/office/drawing/2014/main" id="{78B5DA04-816B-4678-8E21-22409A862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3850" y="2006600"/>
              <a:ext cx="815975" cy="177800"/>
            </a:xfrm>
            <a:custGeom>
              <a:avLst/>
              <a:gdLst>
                <a:gd name="T0" fmla="*/ 11 w 183"/>
                <a:gd name="T1" fmla="*/ 0 h 40"/>
                <a:gd name="T2" fmla="*/ 0 w 183"/>
                <a:gd name="T3" fmla="*/ 11 h 40"/>
                <a:gd name="T4" fmla="*/ 0 w 183"/>
                <a:gd name="T5" fmla="*/ 40 h 40"/>
                <a:gd name="T6" fmla="*/ 3 w 183"/>
                <a:gd name="T7" fmla="*/ 40 h 40"/>
                <a:gd name="T8" fmla="*/ 3 w 183"/>
                <a:gd name="T9" fmla="*/ 11 h 40"/>
                <a:gd name="T10" fmla="*/ 11 w 183"/>
                <a:gd name="T11" fmla="*/ 3 h 40"/>
                <a:gd name="T12" fmla="*/ 183 w 183"/>
                <a:gd name="T13" fmla="*/ 3 h 40"/>
                <a:gd name="T14" fmla="*/ 183 w 183"/>
                <a:gd name="T15" fmla="*/ 0 h 40"/>
                <a:gd name="T16" fmla="*/ 11 w 183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3" h="40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6"/>
                    <a:pt x="7" y="3"/>
                    <a:pt x="11" y="3"/>
                  </a:cubicBezTo>
                  <a:cubicBezTo>
                    <a:pt x="183" y="3"/>
                    <a:pt x="183" y="3"/>
                    <a:pt x="183" y="3"/>
                  </a:cubicBezTo>
                  <a:cubicBezTo>
                    <a:pt x="183" y="0"/>
                    <a:pt x="183" y="0"/>
                    <a:pt x="183" y="0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Oval 175">
              <a:extLst>
                <a:ext uri="{FF2B5EF4-FFF2-40B4-BE49-F238E27FC236}">
                  <a16:creationId xmlns:a16="http://schemas.microsoft.com/office/drawing/2014/main" id="{54A14950-9DDD-435B-9479-F15F84614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1625" y="2152650"/>
              <a:ext cx="58738" cy="587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176">
              <a:extLst>
                <a:ext uri="{FF2B5EF4-FFF2-40B4-BE49-F238E27FC236}">
                  <a16:creationId xmlns:a16="http://schemas.microsoft.com/office/drawing/2014/main" id="{316D5921-5DE9-4FB7-9563-0EA79AB189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18450" y="2147888"/>
              <a:ext cx="69850" cy="71438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8 w 16"/>
                <a:gd name="T9" fmla="*/ 0 h 16"/>
                <a:gd name="T10" fmla="*/ 8 w 16"/>
                <a:gd name="T11" fmla="*/ 13 h 16"/>
                <a:gd name="T12" fmla="*/ 3 w 16"/>
                <a:gd name="T13" fmla="*/ 8 h 16"/>
                <a:gd name="T14" fmla="*/ 8 w 16"/>
                <a:gd name="T15" fmla="*/ 3 h 16"/>
                <a:gd name="T16" fmla="*/ 13 w 16"/>
                <a:gd name="T17" fmla="*/ 8 h 16"/>
                <a:gd name="T18" fmla="*/ 8 w 16"/>
                <a:gd name="T1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3"/>
                  </a:moveTo>
                  <a:cubicBezTo>
                    <a:pt x="5" y="13"/>
                    <a:pt x="3" y="10"/>
                    <a:pt x="3" y="8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3" y="5"/>
                    <a:pt x="13" y="8"/>
                  </a:cubicBezTo>
                  <a:cubicBezTo>
                    <a:pt x="13" y="10"/>
                    <a:pt x="10" y="13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177">
              <a:extLst>
                <a:ext uri="{FF2B5EF4-FFF2-40B4-BE49-F238E27FC236}">
                  <a16:creationId xmlns:a16="http://schemas.microsoft.com/office/drawing/2014/main" id="{4FBF6FD6-2AA2-4DE1-ACCA-9C8A1B3A9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6475" y="2162175"/>
              <a:ext cx="1190625" cy="1160463"/>
            </a:xfrm>
            <a:custGeom>
              <a:avLst/>
              <a:gdLst>
                <a:gd name="T0" fmla="*/ 257 w 267"/>
                <a:gd name="T1" fmla="*/ 119 h 262"/>
                <a:gd name="T2" fmla="*/ 145 w 267"/>
                <a:gd name="T3" fmla="*/ 119 h 262"/>
                <a:gd name="T4" fmla="*/ 142 w 267"/>
                <a:gd name="T5" fmla="*/ 115 h 262"/>
                <a:gd name="T6" fmla="*/ 142 w 267"/>
                <a:gd name="T7" fmla="*/ 67 h 262"/>
                <a:gd name="T8" fmla="*/ 145 w 267"/>
                <a:gd name="T9" fmla="*/ 63 h 262"/>
                <a:gd name="T10" fmla="*/ 185 w 267"/>
                <a:gd name="T11" fmla="*/ 63 h 262"/>
                <a:gd name="T12" fmla="*/ 196 w 267"/>
                <a:gd name="T13" fmla="*/ 53 h 262"/>
                <a:gd name="T14" fmla="*/ 196 w 267"/>
                <a:gd name="T15" fmla="*/ 0 h 262"/>
                <a:gd name="T16" fmla="*/ 193 w 267"/>
                <a:gd name="T17" fmla="*/ 0 h 262"/>
                <a:gd name="T18" fmla="*/ 193 w 267"/>
                <a:gd name="T19" fmla="*/ 53 h 262"/>
                <a:gd name="T20" fmla="*/ 185 w 267"/>
                <a:gd name="T21" fmla="*/ 61 h 262"/>
                <a:gd name="T22" fmla="*/ 145 w 267"/>
                <a:gd name="T23" fmla="*/ 61 h 262"/>
                <a:gd name="T24" fmla="*/ 139 w 267"/>
                <a:gd name="T25" fmla="*/ 67 h 262"/>
                <a:gd name="T26" fmla="*/ 139 w 267"/>
                <a:gd name="T27" fmla="*/ 115 h 262"/>
                <a:gd name="T28" fmla="*/ 145 w 267"/>
                <a:gd name="T29" fmla="*/ 121 h 262"/>
                <a:gd name="T30" fmla="*/ 257 w 267"/>
                <a:gd name="T31" fmla="*/ 121 h 262"/>
                <a:gd name="T32" fmla="*/ 265 w 267"/>
                <a:gd name="T33" fmla="*/ 129 h 262"/>
                <a:gd name="T34" fmla="*/ 265 w 267"/>
                <a:gd name="T35" fmla="*/ 202 h 262"/>
                <a:gd name="T36" fmla="*/ 257 w 267"/>
                <a:gd name="T37" fmla="*/ 210 h 262"/>
                <a:gd name="T38" fmla="*/ 219 w 267"/>
                <a:gd name="T39" fmla="*/ 210 h 262"/>
                <a:gd name="T40" fmla="*/ 210 w 267"/>
                <a:gd name="T41" fmla="*/ 202 h 262"/>
                <a:gd name="T42" fmla="*/ 210 w 267"/>
                <a:gd name="T43" fmla="*/ 171 h 262"/>
                <a:gd name="T44" fmla="*/ 204 w 267"/>
                <a:gd name="T45" fmla="*/ 165 h 262"/>
                <a:gd name="T46" fmla="*/ 69 w 267"/>
                <a:gd name="T47" fmla="*/ 165 h 262"/>
                <a:gd name="T48" fmla="*/ 63 w 267"/>
                <a:gd name="T49" fmla="*/ 171 h 262"/>
                <a:gd name="T50" fmla="*/ 63 w 267"/>
                <a:gd name="T51" fmla="*/ 233 h 262"/>
                <a:gd name="T52" fmla="*/ 69 w 267"/>
                <a:gd name="T53" fmla="*/ 239 h 262"/>
                <a:gd name="T54" fmla="*/ 93 w 267"/>
                <a:gd name="T55" fmla="*/ 239 h 262"/>
                <a:gd name="T56" fmla="*/ 101 w 267"/>
                <a:gd name="T57" fmla="*/ 247 h 262"/>
                <a:gd name="T58" fmla="*/ 101 w 267"/>
                <a:gd name="T59" fmla="*/ 251 h 262"/>
                <a:gd name="T60" fmla="*/ 93 w 267"/>
                <a:gd name="T61" fmla="*/ 260 h 262"/>
                <a:gd name="T62" fmla="*/ 0 w 267"/>
                <a:gd name="T63" fmla="*/ 260 h 262"/>
                <a:gd name="T64" fmla="*/ 0 w 267"/>
                <a:gd name="T65" fmla="*/ 262 h 262"/>
                <a:gd name="T66" fmla="*/ 93 w 267"/>
                <a:gd name="T67" fmla="*/ 262 h 262"/>
                <a:gd name="T68" fmla="*/ 104 w 267"/>
                <a:gd name="T69" fmla="*/ 251 h 262"/>
                <a:gd name="T70" fmla="*/ 104 w 267"/>
                <a:gd name="T71" fmla="*/ 247 h 262"/>
                <a:gd name="T72" fmla="*/ 93 w 267"/>
                <a:gd name="T73" fmla="*/ 237 h 262"/>
                <a:gd name="T74" fmla="*/ 69 w 267"/>
                <a:gd name="T75" fmla="*/ 237 h 262"/>
                <a:gd name="T76" fmla="*/ 66 w 267"/>
                <a:gd name="T77" fmla="*/ 233 h 262"/>
                <a:gd name="T78" fmla="*/ 66 w 267"/>
                <a:gd name="T79" fmla="*/ 171 h 262"/>
                <a:gd name="T80" fmla="*/ 69 w 267"/>
                <a:gd name="T81" fmla="*/ 168 h 262"/>
                <a:gd name="T82" fmla="*/ 204 w 267"/>
                <a:gd name="T83" fmla="*/ 168 h 262"/>
                <a:gd name="T84" fmla="*/ 208 w 267"/>
                <a:gd name="T85" fmla="*/ 171 h 262"/>
                <a:gd name="T86" fmla="*/ 208 w 267"/>
                <a:gd name="T87" fmla="*/ 202 h 262"/>
                <a:gd name="T88" fmla="*/ 219 w 267"/>
                <a:gd name="T89" fmla="*/ 213 h 262"/>
                <a:gd name="T90" fmla="*/ 257 w 267"/>
                <a:gd name="T91" fmla="*/ 213 h 262"/>
                <a:gd name="T92" fmla="*/ 267 w 267"/>
                <a:gd name="T93" fmla="*/ 202 h 262"/>
                <a:gd name="T94" fmla="*/ 267 w 267"/>
                <a:gd name="T95" fmla="*/ 129 h 262"/>
                <a:gd name="T96" fmla="*/ 257 w 267"/>
                <a:gd name="T97" fmla="*/ 119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7" h="262">
                  <a:moveTo>
                    <a:pt x="257" y="119"/>
                  </a:moveTo>
                  <a:cubicBezTo>
                    <a:pt x="145" y="119"/>
                    <a:pt x="145" y="119"/>
                    <a:pt x="145" y="119"/>
                  </a:cubicBezTo>
                  <a:cubicBezTo>
                    <a:pt x="143" y="119"/>
                    <a:pt x="142" y="117"/>
                    <a:pt x="142" y="115"/>
                  </a:cubicBezTo>
                  <a:cubicBezTo>
                    <a:pt x="142" y="67"/>
                    <a:pt x="142" y="67"/>
                    <a:pt x="142" y="67"/>
                  </a:cubicBezTo>
                  <a:cubicBezTo>
                    <a:pt x="142" y="65"/>
                    <a:pt x="143" y="63"/>
                    <a:pt x="145" y="63"/>
                  </a:cubicBezTo>
                  <a:cubicBezTo>
                    <a:pt x="185" y="63"/>
                    <a:pt x="185" y="63"/>
                    <a:pt x="185" y="63"/>
                  </a:cubicBezTo>
                  <a:cubicBezTo>
                    <a:pt x="191" y="63"/>
                    <a:pt x="196" y="59"/>
                    <a:pt x="196" y="5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53"/>
                    <a:pt x="193" y="53"/>
                    <a:pt x="193" y="53"/>
                  </a:cubicBezTo>
                  <a:cubicBezTo>
                    <a:pt x="193" y="57"/>
                    <a:pt x="190" y="61"/>
                    <a:pt x="185" y="61"/>
                  </a:cubicBezTo>
                  <a:cubicBezTo>
                    <a:pt x="145" y="61"/>
                    <a:pt x="145" y="61"/>
                    <a:pt x="145" y="61"/>
                  </a:cubicBezTo>
                  <a:cubicBezTo>
                    <a:pt x="142" y="61"/>
                    <a:pt x="139" y="64"/>
                    <a:pt x="139" y="67"/>
                  </a:cubicBezTo>
                  <a:cubicBezTo>
                    <a:pt x="139" y="115"/>
                    <a:pt x="139" y="115"/>
                    <a:pt x="139" y="115"/>
                  </a:cubicBezTo>
                  <a:cubicBezTo>
                    <a:pt x="139" y="118"/>
                    <a:pt x="142" y="121"/>
                    <a:pt x="145" y="121"/>
                  </a:cubicBezTo>
                  <a:cubicBezTo>
                    <a:pt x="257" y="121"/>
                    <a:pt x="257" y="121"/>
                    <a:pt x="257" y="121"/>
                  </a:cubicBezTo>
                  <a:cubicBezTo>
                    <a:pt x="261" y="121"/>
                    <a:pt x="265" y="125"/>
                    <a:pt x="265" y="129"/>
                  </a:cubicBezTo>
                  <a:cubicBezTo>
                    <a:pt x="265" y="202"/>
                    <a:pt x="265" y="202"/>
                    <a:pt x="265" y="202"/>
                  </a:cubicBezTo>
                  <a:cubicBezTo>
                    <a:pt x="265" y="207"/>
                    <a:pt x="261" y="210"/>
                    <a:pt x="257" y="210"/>
                  </a:cubicBezTo>
                  <a:cubicBezTo>
                    <a:pt x="219" y="210"/>
                    <a:pt x="219" y="210"/>
                    <a:pt x="219" y="210"/>
                  </a:cubicBezTo>
                  <a:cubicBezTo>
                    <a:pt x="214" y="210"/>
                    <a:pt x="210" y="207"/>
                    <a:pt x="210" y="202"/>
                  </a:cubicBezTo>
                  <a:cubicBezTo>
                    <a:pt x="210" y="171"/>
                    <a:pt x="210" y="171"/>
                    <a:pt x="210" y="171"/>
                  </a:cubicBezTo>
                  <a:cubicBezTo>
                    <a:pt x="210" y="168"/>
                    <a:pt x="208" y="165"/>
                    <a:pt x="204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66" y="165"/>
                    <a:pt x="63" y="168"/>
                    <a:pt x="63" y="171"/>
                  </a:cubicBezTo>
                  <a:cubicBezTo>
                    <a:pt x="63" y="233"/>
                    <a:pt x="63" y="233"/>
                    <a:pt x="63" y="233"/>
                  </a:cubicBezTo>
                  <a:cubicBezTo>
                    <a:pt x="63" y="236"/>
                    <a:pt x="66" y="239"/>
                    <a:pt x="69" y="239"/>
                  </a:cubicBezTo>
                  <a:cubicBezTo>
                    <a:pt x="93" y="239"/>
                    <a:pt x="93" y="239"/>
                    <a:pt x="93" y="239"/>
                  </a:cubicBezTo>
                  <a:cubicBezTo>
                    <a:pt x="98" y="239"/>
                    <a:pt x="101" y="243"/>
                    <a:pt x="101" y="247"/>
                  </a:cubicBezTo>
                  <a:cubicBezTo>
                    <a:pt x="101" y="251"/>
                    <a:pt x="101" y="251"/>
                    <a:pt x="101" y="251"/>
                  </a:cubicBezTo>
                  <a:cubicBezTo>
                    <a:pt x="101" y="256"/>
                    <a:pt x="98" y="260"/>
                    <a:pt x="93" y="260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93" y="262"/>
                    <a:pt x="93" y="262"/>
                    <a:pt x="93" y="262"/>
                  </a:cubicBezTo>
                  <a:cubicBezTo>
                    <a:pt x="99" y="262"/>
                    <a:pt x="104" y="257"/>
                    <a:pt x="104" y="251"/>
                  </a:cubicBezTo>
                  <a:cubicBezTo>
                    <a:pt x="104" y="247"/>
                    <a:pt x="104" y="247"/>
                    <a:pt x="104" y="247"/>
                  </a:cubicBezTo>
                  <a:cubicBezTo>
                    <a:pt x="104" y="242"/>
                    <a:pt x="99" y="237"/>
                    <a:pt x="93" y="237"/>
                  </a:cubicBezTo>
                  <a:cubicBezTo>
                    <a:pt x="69" y="237"/>
                    <a:pt x="69" y="237"/>
                    <a:pt x="69" y="237"/>
                  </a:cubicBezTo>
                  <a:cubicBezTo>
                    <a:pt x="67" y="237"/>
                    <a:pt x="66" y="235"/>
                    <a:pt x="66" y="233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6" y="169"/>
                    <a:pt x="67" y="168"/>
                    <a:pt x="69" y="168"/>
                  </a:cubicBezTo>
                  <a:cubicBezTo>
                    <a:pt x="204" y="168"/>
                    <a:pt x="204" y="168"/>
                    <a:pt x="204" y="168"/>
                  </a:cubicBezTo>
                  <a:cubicBezTo>
                    <a:pt x="206" y="168"/>
                    <a:pt x="208" y="169"/>
                    <a:pt x="208" y="171"/>
                  </a:cubicBezTo>
                  <a:cubicBezTo>
                    <a:pt x="208" y="202"/>
                    <a:pt x="208" y="202"/>
                    <a:pt x="208" y="202"/>
                  </a:cubicBezTo>
                  <a:cubicBezTo>
                    <a:pt x="208" y="208"/>
                    <a:pt x="213" y="213"/>
                    <a:pt x="219" y="213"/>
                  </a:cubicBezTo>
                  <a:cubicBezTo>
                    <a:pt x="257" y="213"/>
                    <a:pt x="257" y="213"/>
                    <a:pt x="257" y="213"/>
                  </a:cubicBezTo>
                  <a:cubicBezTo>
                    <a:pt x="262" y="213"/>
                    <a:pt x="267" y="208"/>
                    <a:pt x="267" y="202"/>
                  </a:cubicBezTo>
                  <a:cubicBezTo>
                    <a:pt x="267" y="129"/>
                    <a:pt x="267" y="129"/>
                    <a:pt x="267" y="129"/>
                  </a:cubicBezTo>
                  <a:cubicBezTo>
                    <a:pt x="267" y="123"/>
                    <a:pt x="262" y="119"/>
                    <a:pt x="257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Oval 178">
              <a:extLst>
                <a:ext uri="{FF2B5EF4-FFF2-40B4-BE49-F238E27FC236}">
                  <a16:creationId xmlns:a16="http://schemas.microsoft.com/office/drawing/2014/main" id="{D9E82AD2-8962-4A51-9262-AC6D2BDBE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301307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79">
              <a:extLst>
                <a:ext uri="{FF2B5EF4-FFF2-40B4-BE49-F238E27FC236}">
                  <a16:creationId xmlns:a16="http://schemas.microsoft.com/office/drawing/2014/main" id="{F2DE28F7-3CE6-4927-83B3-78598DD660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21350" y="3008313"/>
              <a:ext cx="53975" cy="57150"/>
            </a:xfrm>
            <a:custGeom>
              <a:avLst/>
              <a:gdLst>
                <a:gd name="T0" fmla="*/ 6 w 12"/>
                <a:gd name="T1" fmla="*/ 0 h 13"/>
                <a:gd name="T2" fmla="*/ 0 w 12"/>
                <a:gd name="T3" fmla="*/ 6 h 13"/>
                <a:gd name="T4" fmla="*/ 6 w 12"/>
                <a:gd name="T5" fmla="*/ 13 h 13"/>
                <a:gd name="T6" fmla="*/ 12 w 12"/>
                <a:gd name="T7" fmla="*/ 6 h 13"/>
                <a:gd name="T8" fmla="*/ 6 w 12"/>
                <a:gd name="T9" fmla="*/ 0 h 13"/>
                <a:gd name="T10" fmla="*/ 6 w 12"/>
                <a:gd name="T11" fmla="*/ 10 h 13"/>
                <a:gd name="T12" fmla="*/ 3 w 12"/>
                <a:gd name="T13" fmla="*/ 6 h 13"/>
                <a:gd name="T14" fmla="*/ 6 w 12"/>
                <a:gd name="T15" fmla="*/ 3 h 13"/>
                <a:gd name="T16" fmla="*/ 9 w 12"/>
                <a:gd name="T17" fmla="*/ 6 h 13"/>
                <a:gd name="T18" fmla="*/ 6 w 12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3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10" y="13"/>
                    <a:pt x="12" y="10"/>
                    <a:pt x="12" y="6"/>
                  </a:cubicBezTo>
                  <a:cubicBezTo>
                    <a:pt x="12" y="3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4" y="10"/>
                    <a:pt x="3" y="8"/>
                    <a:pt x="3" y="6"/>
                  </a:cubicBezTo>
                  <a:cubicBezTo>
                    <a:pt x="3" y="4"/>
                    <a:pt x="4" y="3"/>
                    <a:pt x="6" y="3"/>
                  </a:cubicBezTo>
                  <a:cubicBezTo>
                    <a:pt x="8" y="3"/>
                    <a:pt x="9" y="4"/>
                    <a:pt x="9" y="6"/>
                  </a:cubicBezTo>
                  <a:cubicBezTo>
                    <a:pt x="9" y="8"/>
                    <a:pt x="8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Oval 180">
              <a:extLst>
                <a:ext uri="{FF2B5EF4-FFF2-40B4-BE49-F238E27FC236}">
                  <a16:creationId xmlns:a16="http://schemas.microsoft.com/office/drawing/2014/main" id="{AD1682F9-762E-43F8-8C4D-A6DDDD1EA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1550" y="3278188"/>
              <a:ext cx="74613" cy="762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81">
              <a:extLst>
                <a:ext uri="{FF2B5EF4-FFF2-40B4-BE49-F238E27FC236}">
                  <a16:creationId xmlns:a16="http://schemas.microsoft.com/office/drawing/2014/main" id="{6AF28D68-00EE-4E8D-8EFC-AA7CBC95B3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7263" y="3270250"/>
              <a:ext cx="98425" cy="96838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17 h 22"/>
                <a:gd name="T12" fmla="*/ 5 w 22"/>
                <a:gd name="T13" fmla="*/ 11 h 22"/>
                <a:gd name="T14" fmla="*/ 11 w 22"/>
                <a:gd name="T15" fmla="*/ 4 h 22"/>
                <a:gd name="T16" fmla="*/ 18 w 22"/>
                <a:gd name="T17" fmla="*/ 11 h 22"/>
                <a:gd name="T18" fmla="*/ 11 w 22"/>
                <a:gd name="T19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7"/>
                  </a:moveTo>
                  <a:cubicBezTo>
                    <a:pt x="8" y="17"/>
                    <a:pt x="5" y="14"/>
                    <a:pt x="5" y="11"/>
                  </a:cubicBezTo>
                  <a:cubicBezTo>
                    <a:pt x="5" y="7"/>
                    <a:pt x="8" y="4"/>
                    <a:pt x="11" y="4"/>
                  </a:cubicBezTo>
                  <a:cubicBezTo>
                    <a:pt x="15" y="4"/>
                    <a:pt x="18" y="7"/>
                    <a:pt x="18" y="11"/>
                  </a:cubicBezTo>
                  <a:cubicBezTo>
                    <a:pt x="18" y="14"/>
                    <a:pt x="15" y="17"/>
                    <a:pt x="11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Oval 182">
              <a:extLst>
                <a:ext uri="{FF2B5EF4-FFF2-40B4-BE49-F238E27FC236}">
                  <a16:creationId xmlns:a16="http://schemas.microsoft.com/office/drawing/2014/main" id="{F3A24E43-2CB0-4063-9D8C-C0A6B7F85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4675" y="2135188"/>
              <a:ext cx="57150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Oval 183">
              <a:extLst>
                <a:ext uri="{FF2B5EF4-FFF2-40B4-BE49-F238E27FC236}">
                  <a16:creationId xmlns:a16="http://schemas.microsoft.com/office/drawing/2014/main" id="{6C89DA0F-8536-4597-9C36-68BD78F19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1463" y="898525"/>
              <a:ext cx="66675" cy="666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184">
              <a:extLst>
                <a:ext uri="{FF2B5EF4-FFF2-40B4-BE49-F238E27FC236}">
                  <a16:creationId xmlns:a16="http://schemas.microsoft.com/office/drawing/2014/main" id="{AD92C10E-EC14-4792-B8DC-4DC6A89E7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935038"/>
              <a:ext cx="204788" cy="1962150"/>
            </a:xfrm>
            <a:custGeom>
              <a:avLst/>
              <a:gdLst>
                <a:gd name="T0" fmla="*/ 35 w 46"/>
                <a:gd name="T1" fmla="*/ 241 h 443"/>
                <a:gd name="T2" fmla="*/ 20 w 46"/>
                <a:gd name="T3" fmla="*/ 241 h 443"/>
                <a:gd name="T4" fmla="*/ 3 w 46"/>
                <a:gd name="T5" fmla="*/ 223 h 443"/>
                <a:gd name="T6" fmla="*/ 3 w 46"/>
                <a:gd name="T7" fmla="*/ 0 h 443"/>
                <a:gd name="T8" fmla="*/ 0 w 46"/>
                <a:gd name="T9" fmla="*/ 0 h 443"/>
                <a:gd name="T10" fmla="*/ 0 w 46"/>
                <a:gd name="T11" fmla="*/ 223 h 443"/>
                <a:gd name="T12" fmla="*/ 20 w 46"/>
                <a:gd name="T13" fmla="*/ 244 h 443"/>
                <a:gd name="T14" fmla="*/ 35 w 46"/>
                <a:gd name="T15" fmla="*/ 244 h 443"/>
                <a:gd name="T16" fmla="*/ 43 w 46"/>
                <a:gd name="T17" fmla="*/ 252 h 443"/>
                <a:gd name="T18" fmla="*/ 43 w 46"/>
                <a:gd name="T19" fmla="*/ 443 h 443"/>
                <a:gd name="T20" fmla="*/ 46 w 46"/>
                <a:gd name="T21" fmla="*/ 443 h 443"/>
                <a:gd name="T22" fmla="*/ 46 w 46"/>
                <a:gd name="T23" fmla="*/ 252 h 443"/>
                <a:gd name="T24" fmla="*/ 35 w 46"/>
                <a:gd name="T25" fmla="*/ 241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443">
                  <a:moveTo>
                    <a:pt x="35" y="241"/>
                  </a:moveTo>
                  <a:cubicBezTo>
                    <a:pt x="20" y="241"/>
                    <a:pt x="20" y="241"/>
                    <a:pt x="20" y="241"/>
                  </a:cubicBezTo>
                  <a:cubicBezTo>
                    <a:pt x="11" y="241"/>
                    <a:pt x="3" y="233"/>
                    <a:pt x="3" y="22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0" y="235"/>
                    <a:pt x="9" y="244"/>
                    <a:pt x="20" y="244"/>
                  </a:cubicBezTo>
                  <a:cubicBezTo>
                    <a:pt x="35" y="244"/>
                    <a:pt x="35" y="244"/>
                    <a:pt x="35" y="244"/>
                  </a:cubicBezTo>
                  <a:cubicBezTo>
                    <a:pt x="39" y="244"/>
                    <a:pt x="43" y="247"/>
                    <a:pt x="43" y="252"/>
                  </a:cubicBezTo>
                  <a:cubicBezTo>
                    <a:pt x="43" y="443"/>
                    <a:pt x="43" y="443"/>
                    <a:pt x="43" y="443"/>
                  </a:cubicBezTo>
                  <a:cubicBezTo>
                    <a:pt x="46" y="443"/>
                    <a:pt x="46" y="443"/>
                    <a:pt x="46" y="443"/>
                  </a:cubicBezTo>
                  <a:cubicBezTo>
                    <a:pt x="46" y="252"/>
                    <a:pt x="46" y="252"/>
                    <a:pt x="46" y="252"/>
                  </a:cubicBezTo>
                  <a:cubicBezTo>
                    <a:pt x="46" y="246"/>
                    <a:pt x="41" y="241"/>
                    <a:pt x="35" y="2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Oval 185">
              <a:extLst>
                <a:ext uri="{FF2B5EF4-FFF2-40B4-BE49-F238E27FC236}">
                  <a16:creationId xmlns:a16="http://schemas.microsoft.com/office/drawing/2014/main" id="{63532BE2-F0AB-4866-883A-17799DD56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2675" y="3379788"/>
              <a:ext cx="88900" cy="9366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Oval 186">
              <a:extLst>
                <a:ext uri="{FF2B5EF4-FFF2-40B4-BE49-F238E27FC236}">
                  <a16:creationId xmlns:a16="http://schemas.microsoft.com/office/drawing/2014/main" id="{7C0EBFBC-FDAB-4E2A-ABD0-BE7B53122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5263" y="2936875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187">
              <a:extLst>
                <a:ext uri="{FF2B5EF4-FFF2-40B4-BE49-F238E27FC236}">
                  <a16:creationId xmlns:a16="http://schemas.microsoft.com/office/drawing/2014/main" id="{94E09C95-504E-438B-A3BC-AB07BE179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250" y="2782888"/>
              <a:ext cx="2179638" cy="646113"/>
            </a:xfrm>
            <a:custGeom>
              <a:avLst/>
              <a:gdLst>
                <a:gd name="T0" fmla="*/ 469 w 489"/>
                <a:gd name="T1" fmla="*/ 83 h 146"/>
                <a:gd name="T2" fmla="*/ 223 w 489"/>
                <a:gd name="T3" fmla="*/ 83 h 146"/>
                <a:gd name="T4" fmla="*/ 215 w 489"/>
                <a:gd name="T5" fmla="*/ 75 h 146"/>
                <a:gd name="T6" fmla="*/ 214 w 489"/>
                <a:gd name="T7" fmla="*/ 20 h 146"/>
                <a:gd name="T8" fmla="*/ 194 w 489"/>
                <a:gd name="T9" fmla="*/ 0 h 146"/>
                <a:gd name="T10" fmla="*/ 130 w 489"/>
                <a:gd name="T11" fmla="*/ 0 h 146"/>
                <a:gd name="T12" fmla="*/ 110 w 489"/>
                <a:gd name="T13" fmla="*/ 20 h 146"/>
                <a:gd name="T14" fmla="*/ 110 w 489"/>
                <a:gd name="T15" fmla="*/ 32 h 146"/>
                <a:gd name="T16" fmla="*/ 101 w 489"/>
                <a:gd name="T17" fmla="*/ 40 h 146"/>
                <a:gd name="T18" fmla="*/ 0 w 489"/>
                <a:gd name="T19" fmla="*/ 40 h 146"/>
                <a:gd name="T20" fmla="*/ 0 w 489"/>
                <a:gd name="T21" fmla="*/ 42 h 146"/>
                <a:gd name="T22" fmla="*/ 101 w 489"/>
                <a:gd name="T23" fmla="*/ 42 h 146"/>
                <a:gd name="T24" fmla="*/ 112 w 489"/>
                <a:gd name="T25" fmla="*/ 32 h 146"/>
                <a:gd name="T26" fmla="*/ 112 w 489"/>
                <a:gd name="T27" fmla="*/ 20 h 146"/>
                <a:gd name="T28" fmla="*/ 130 w 489"/>
                <a:gd name="T29" fmla="*/ 2 h 146"/>
                <a:gd name="T30" fmla="*/ 194 w 489"/>
                <a:gd name="T31" fmla="*/ 2 h 146"/>
                <a:gd name="T32" fmla="*/ 212 w 489"/>
                <a:gd name="T33" fmla="*/ 20 h 146"/>
                <a:gd name="T34" fmla="*/ 213 w 489"/>
                <a:gd name="T35" fmla="*/ 75 h 146"/>
                <a:gd name="T36" fmla="*/ 223 w 489"/>
                <a:gd name="T37" fmla="*/ 85 h 146"/>
                <a:gd name="T38" fmla="*/ 469 w 489"/>
                <a:gd name="T39" fmla="*/ 85 h 146"/>
                <a:gd name="T40" fmla="*/ 487 w 489"/>
                <a:gd name="T41" fmla="*/ 103 h 146"/>
                <a:gd name="T42" fmla="*/ 487 w 489"/>
                <a:gd name="T43" fmla="*/ 146 h 146"/>
                <a:gd name="T44" fmla="*/ 489 w 489"/>
                <a:gd name="T45" fmla="*/ 146 h 146"/>
                <a:gd name="T46" fmla="*/ 489 w 489"/>
                <a:gd name="T47" fmla="*/ 103 h 146"/>
                <a:gd name="T48" fmla="*/ 469 w 489"/>
                <a:gd name="T49" fmla="*/ 8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9" h="146">
                  <a:moveTo>
                    <a:pt x="469" y="83"/>
                  </a:moveTo>
                  <a:cubicBezTo>
                    <a:pt x="223" y="83"/>
                    <a:pt x="223" y="83"/>
                    <a:pt x="223" y="83"/>
                  </a:cubicBezTo>
                  <a:cubicBezTo>
                    <a:pt x="219" y="83"/>
                    <a:pt x="215" y="79"/>
                    <a:pt x="215" y="75"/>
                  </a:cubicBezTo>
                  <a:cubicBezTo>
                    <a:pt x="214" y="20"/>
                    <a:pt x="214" y="20"/>
                    <a:pt x="214" y="20"/>
                  </a:cubicBezTo>
                  <a:cubicBezTo>
                    <a:pt x="214" y="9"/>
                    <a:pt x="205" y="0"/>
                    <a:pt x="194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19" y="0"/>
                    <a:pt x="110" y="9"/>
                    <a:pt x="110" y="20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10" y="36"/>
                    <a:pt x="106" y="40"/>
                    <a:pt x="101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7" y="42"/>
                    <a:pt x="112" y="37"/>
                    <a:pt x="112" y="32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2" y="10"/>
                    <a:pt x="120" y="2"/>
                    <a:pt x="130" y="2"/>
                  </a:cubicBezTo>
                  <a:cubicBezTo>
                    <a:pt x="194" y="2"/>
                    <a:pt x="194" y="2"/>
                    <a:pt x="194" y="2"/>
                  </a:cubicBezTo>
                  <a:cubicBezTo>
                    <a:pt x="204" y="2"/>
                    <a:pt x="212" y="10"/>
                    <a:pt x="212" y="20"/>
                  </a:cubicBezTo>
                  <a:cubicBezTo>
                    <a:pt x="213" y="75"/>
                    <a:pt x="213" y="75"/>
                    <a:pt x="213" y="75"/>
                  </a:cubicBezTo>
                  <a:cubicBezTo>
                    <a:pt x="213" y="80"/>
                    <a:pt x="217" y="85"/>
                    <a:pt x="223" y="85"/>
                  </a:cubicBezTo>
                  <a:cubicBezTo>
                    <a:pt x="469" y="85"/>
                    <a:pt x="469" y="85"/>
                    <a:pt x="469" y="85"/>
                  </a:cubicBezTo>
                  <a:cubicBezTo>
                    <a:pt x="479" y="85"/>
                    <a:pt x="487" y="93"/>
                    <a:pt x="487" y="103"/>
                  </a:cubicBezTo>
                  <a:cubicBezTo>
                    <a:pt x="487" y="146"/>
                    <a:pt x="487" y="146"/>
                    <a:pt x="487" y="146"/>
                  </a:cubicBezTo>
                  <a:cubicBezTo>
                    <a:pt x="489" y="146"/>
                    <a:pt x="489" y="146"/>
                    <a:pt x="489" y="146"/>
                  </a:cubicBezTo>
                  <a:cubicBezTo>
                    <a:pt x="489" y="103"/>
                    <a:pt x="489" y="103"/>
                    <a:pt x="489" y="103"/>
                  </a:cubicBezTo>
                  <a:cubicBezTo>
                    <a:pt x="489" y="92"/>
                    <a:pt x="480" y="83"/>
                    <a:pt x="469" y="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Oval 188">
              <a:extLst>
                <a:ext uri="{FF2B5EF4-FFF2-40B4-BE49-F238E27FC236}">
                  <a16:creationId xmlns:a16="http://schemas.microsoft.com/office/drawing/2014/main" id="{F5A1532C-5950-431A-A31C-058E3EBCD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9175" y="1165225"/>
              <a:ext cx="41275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189">
              <a:extLst>
                <a:ext uri="{FF2B5EF4-FFF2-40B4-BE49-F238E27FC236}">
                  <a16:creationId xmlns:a16="http://schemas.microsoft.com/office/drawing/2014/main" id="{C8D4B5B9-FD90-4E53-89E4-C2E0C5B90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3575" y="1187450"/>
              <a:ext cx="379413" cy="1506538"/>
            </a:xfrm>
            <a:custGeom>
              <a:avLst/>
              <a:gdLst>
                <a:gd name="T0" fmla="*/ 83 w 85"/>
                <a:gd name="T1" fmla="*/ 63 h 340"/>
                <a:gd name="T2" fmla="*/ 65 w 85"/>
                <a:gd name="T3" fmla="*/ 81 h 340"/>
                <a:gd name="T4" fmla="*/ 11 w 85"/>
                <a:gd name="T5" fmla="*/ 82 h 340"/>
                <a:gd name="T6" fmla="*/ 0 w 85"/>
                <a:gd name="T7" fmla="*/ 92 h 340"/>
                <a:gd name="T8" fmla="*/ 0 w 85"/>
                <a:gd name="T9" fmla="*/ 340 h 340"/>
                <a:gd name="T10" fmla="*/ 2 w 85"/>
                <a:gd name="T11" fmla="*/ 340 h 340"/>
                <a:gd name="T12" fmla="*/ 2 w 85"/>
                <a:gd name="T13" fmla="*/ 92 h 340"/>
                <a:gd name="T14" fmla="*/ 11 w 85"/>
                <a:gd name="T15" fmla="*/ 84 h 340"/>
                <a:gd name="T16" fmla="*/ 65 w 85"/>
                <a:gd name="T17" fmla="*/ 84 h 340"/>
                <a:gd name="T18" fmla="*/ 85 w 85"/>
                <a:gd name="T19" fmla="*/ 63 h 340"/>
                <a:gd name="T20" fmla="*/ 85 w 85"/>
                <a:gd name="T21" fmla="*/ 0 h 340"/>
                <a:gd name="T22" fmla="*/ 83 w 85"/>
                <a:gd name="T23" fmla="*/ 0 h 340"/>
                <a:gd name="T24" fmla="*/ 83 w 85"/>
                <a:gd name="T25" fmla="*/ 63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340">
                  <a:moveTo>
                    <a:pt x="83" y="63"/>
                  </a:moveTo>
                  <a:cubicBezTo>
                    <a:pt x="83" y="73"/>
                    <a:pt x="75" y="81"/>
                    <a:pt x="65" y="81"/>
                  </a:cubicBezTo>
                  <a:cubicBezTo>
                    <a:pt x="11" y="82"/>
                    <a:pt x="11" y="82"/>
                    <a:pt x="11" y="82"/>
                  </a:cubicBezTo>
                  <a:cubicBezTo>
                    <a:pt x="5" y="82"/>
                    <a:pt x="0" y="87"/>
                    <a:pt x="0" y="92"/>
                  </a:cubicBezTo>
                  <a:cubicBezTo>
                    <a:pt x="0" y="340"/>
                    <a:pt x="0" y="340"/>
                    <a:pt x="0" y="340"/>
                  </a:cubicBezTo>
                  <a:cubicBezTo>
                    <a:pt x="2" y="340"/>
                    <a:pt x="2" y="340"/>
                    <a:pt x="2" y="340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88"/>
                    <a:pt x="6" y="84"/>
                    <a:pt x="11" y="84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76" y="83"/>
                    <a:pt x="85" y="74"/>
                    <a:pt x="85" y="63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83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Oval 190">
              <a:extLst>
                <a:ext uri="{FF2B5EF4-FFF2-40B4-BE49-F238E27FC236}">
                  <a16:creationId xmlns:a16="http://schemas.microsoft.com/office/drawing/2014/main" id="{F220A114-C11D-454C-A437-EF91D81C5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4025" y="2857500"/>
              <a:ext cx="80963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191">
              <a:extLst>
                <a:ext uri="{FF2B5EF4-FFF2-40B4-BE49-F238E27FC236}">
                  <a16:creationId xmlns:a16="http://schemas.microsoft.com/office/drawing/2014/main" id="{31D401D1-EA9F-4466-AFA6-EBEEC690B1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4500" y="2852738"/>
              <a:ext cx="98425" cy="93663"/>
            </a:xfrm>
            <a:custGeom>
              <a:avLst/>
              <a:gdLst>
                <a:gd name="T0" fmla="*/ 11 w 22"/>
                <a:gd name="T1" fmla="*/ 0 h 21"/>
                <a:gd name="T2" fmla="*/ 0 w 22"/>
                <a:gd name="T3" fmla="*/ 10 h 21"/>
                <a:gd name="T4" fmla="*/ 11 w 22"/>
                <a:gd name="T5" fmla="*/ 21 h 21"/>
                <a:gd name="T6" fmla="*/ 22 w 22"/>
                <a:gd name="T7" fmla="*/ 10 h 21"/>
                <a:gd name="T8" fmla="*/ 11 w 22"/>
                <a:gd name="T9" fmla="*/ 0 h 21"/>
                <a:gd name="T10" fmla="*/ 11 w 22"/>
                <a:gd name="T11" fmla="*/ 18 h 21"/>
                <a:gd name="T12" fmla="*/ 3 w 22"/>
                <a:gd name="T13" fmla="*/ 10 h 21"/>
                <a:gd name="T14" fmla="*/ 11 w 22"/>
                <a:gd name="T15" fmla="*/ 2 h 21"/>
                <a:gd name="T16" fmla="*/ 19 w 22"/>
                <a:gd name="T17" fmla="*/ 10 h 21"/>
                <a:gd name="T18" fmla="*/ 11 w 22"/>
                <a:gd name="T1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1">
                  <a:moveTo>
                    <a:pt x="11" y="0"/>
                  </a:moveTo>
                  <a:cubicBezTo>
                    <a:pt x="5" y="0"/>
                    <a:pt x="0" y="4"/>
                    <a:pt x="0" y="10"/>
                  </a:cubicBezTo>
                  <a:cubicBezTo>
                    <a:pt x="0" y="16"/>
                    <a:pt x="5" y="21"/>
                    <a:pt x="11" y="21"/>
                  </a:cubicBezTo>
                  <a:cubicBezTo>
                    <a:pt x="17" y="21"/>
                    <a:pt x="22" y="16"/>
                    <a:pt x="22" y="10"/>
                  </a:cubicBezTo>
                  <a:cubicBezTo>
                    <a:pt x="22" y="4"/>
                    <a:pt x="17" y="0"/>
                    <a:pt x="11" y="0"/>
                  </a:cubicBezTo>
                  <a:close/>
                  <a:moveTo>
                    <a:pt x="11" y="18"/>
                  </a:moveTo>
                  <a:cubicBezTo>
                    <a:pt x="7" y="18"/>
                    <a:pt x="3" y="15"/>
                    <a:pt x="3" y="10"/>
                  </a:cubicBezTo>
                  <a:cubicBezTo>
                    <a:pt x="3" y="6"/>
                    <a:pt x="7" y="2"/>
                    <a:pt x="11" y="2"/>
                  </a:cubicBezTo>
                  <a:cubicBezTo>
                    <a:pt x="15" y="2"/>
                    <a:pt x="19" y="6"/>
                    <a:pt x="19" y="10"/>
                  </a:cubicBezTo>
                  <a:cubicBezTo>
                    <a:pt x="19" y="15"/>
                    <a:pt x="15" y="18"/>
                    <a:pt x="1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Oval 192">
              <a:extLst>
                <a:ext uri="{FF2B5EF4-FFF2-40B4-BE49-F238E27FC236}">
                  <a16:creationId xmlns:a16="http://schemas.microsoft.com/office/drawing/2014/main" id="{1F70867B-858E-4B74-A7C4-58F45CD2D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6725" y="2409825"/>
              <a:ext cx="58738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193">
              <a:extLst>
                <a:ext uri="{FF2B5EF4-FFF2-40B4-BE49-F238E27FC236}">
                  <a16:creationId xmlns:a16="http://schemas.microsoft.com/office/drawing/2014/main" id="{40E99C26-2DFF-4827-913E-80D3A952A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3550" y="2405063"/>
              <a:ext cx="66675" cy="66675"/>
            </a:xfrm>
            <a:custGeom>
              <a:avLst/>
              <a:gdLst>
                <a:gd name="T0" fmla="*/ 7 w 15"/>
                <a:gd name="T1" fmla="*/ 0 h 15"/>
                <a:gd name="T2" fmla="*/ 0 w 15"/>
                <a:gd name="T3" fmla="*/ 7 h 15"/>
                <a:gd name="T4" fmla="*/ 7 w 15"/>
                <a:gd name="T5" fmla="*/ 15 h 15"/>
                <a:gd name="T6" fmla="*/ 15 w 15"/>
                <a:gd name="T7" fmla="*/ 7 h 15"/>
                <a:gd name="T8" fmla="*/ 7 w 15"/>
                <a:gd name="T9" fmla="*/ 0 h 15"/>
                <a:gd name="T10" fmla="*/ 7 w 15"/>
                <a:gd name="T11" fmla="*/ 13 h 15"/>
                <a:gd name="T12" fmla="*/ 2 w 15"/>
                <a:gd name="T13" fmla="*/ 7 h 15"/>
                <a:gd name="T14" fmla="*/ 7 w 15"/>
                <a:gd name="T15" fmla="*/ 2 h 15"/>
                <a:gd name="T16" fmla="*/ 13 w 15"/>
                <a:gd name="T17" fmla="*/ 7 h 15"/>
                <a:gd name="T18" fmla="*/ 7 w 15"/>
                <a:gd name="T1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11" y="15"/>
                    <a:pt x="15" y="11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  <a:moveTo>
                    <a:pt x="7" y="13"/>
                  </a:moveTo>
                  <a:cubicBezTo>
                    <a:pt x="4" y="13"/>
                    <a:pt x="2" y="10"/>
                    <a:pt x="2" y="7"/>
                  </a:cubicBezTo>
                  <a:cubicBezTo>
                    <a:pt x="2" y="4"/>
                    <a:pt x="4" y="2"/>
                    <a:pt x="7" y="2"/>
                  </a:cubicBezTo>
                  <a:cubicBezTo>
                    <a:pt x="10" y="2"/>
                    <a:pt x="13" y="4"/>
                    <a:pt x="13" y="7"/>
                  </a:cubicBezTo>
                  <a:cubicBezTo>
                    <a:pt x="13" y="10"/>
                    <a:pt x="10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Oval 194">
              <a:extLst>
                <a:ext uri="{FF2B5EF4-FFF2-40B4-BE49-F238E27FC236}">
                  <a16:creationId xmlns:a16="http://schemas.microsoft.com/office/drawing/2014/main" id="{DD7E9206-B4A7-43BD-9F09-19898098AB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3119438"/>
              <a:ext cx="71438" cy="698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195">
              <a:extLst>
                <a:ext uri="{FF2B5EF4-FFF2-40B4-BE49-F238E27FC236}">
                  <a16:creationId xmlns:a16="http://schemas.microsoft.com/office/drawing/2014/main" id="{3B29C20F-E8DA-44AF-8673-329E85D32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2500" y="3114675"/>
              <a:ext cx="80963" cy="79375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9 w 18"/>
                <a:gd name="T5" fmla="*/ 18 h 18"/>
                <a:gd name="T6" fmla="*/ 18 w 18"/>
                <a:gd name="T7" fmla="*/ 9 h 18"/>
                <a:gd name="T8" fmla="*/ 9 w 18"/>
                <a:gd name="T9" fmla="*/ 0 h 18"/>
                <a:gd name="T10" fmla="*/ 9 w 18"/>
                <a:gd name="T11" fmla="*/ 16 h 18"/>
                <a:gd name="T12" fmla="*/ 2 w 18"/>
                <a:gd name="T13" fmla="*/ 9 h 18"/>
                <a:gd name="T14" fmla="*/ 9 w 18"/>
                <a:gd name="T15" fmla="*/ 2 h 18"/>
                <a:gd name="T16" fmla="*/ 16 w 18"/>
                <a:gd name="T17" fmla="*/ 9 h 18"/>
                <a:gd name="T18" fmla="*/ 9 w 18"/>
                <a:gd name="T1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lose/>
                  <a:moveTo>
                    <a:pt x="9" y="16"/>
                  </a:moveTo>
                  <a:cubicBezTo>
                    <a:pt x="5" y="16"/>
                    <a:pt x="2" y="13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13" y="2"/>
                    <a:pt x="16" y="5"/>
                    <a:pt x="16" y="9"/>
                  </a:cubicBezTo>
                  <a:cubicBezTo>
                    <a:pt x="16" y="13"/>
                    <a:pt x="13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196">
              <a:extLst>
                <a:ext uri="{FF2B5EF4-FFF2-40B4-BE49-F238E27FC236}">
                  <a16:creationId xmlns:a16="http://schemas.microsoft.com/office/drawing/2014/main" id="{33A56855-8C1A-4CCE-BECE-CAA052A5F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8588" y="2870200"/>
              <a:ext cx="147638" cy="58738"/>
            </a:xfrm>
            <a:custGeom>
              <a:avLst/>
              <a:gdLst>
                <a:gd name="T0" fmla="*/ 29 w 33"/>
                <a:gd name="T1" fmla="*/ 0 h 13"/>
                <a:gd name="T2" fmla="*/ 3 w 33"/>
                <a:gd name="T3" fmla="*/ 0 h 13"/>
                <a:gd name="T4" fmla="*/ 0 w 33"/>
                <a:gd name="T5" fmla="*/ 4 h 13"/>
                <a:gd name="T6" fmla="*/ 0 w 33"/>
                <a:gd name="T7" fmla="*/ 9 h 13"/>
                <a:gd name="T8" fmla="*/ 3 w 33"/>
                <a:gd name="T9" fmla="*/ 13 h 13"/>
                <a:gd name="T10" fmla="*/ 29 w 33"/>
                <a:gd name="T11" fmla="*/ 13 h 13"/>
                <a:gd name="T12" fmla="*/ 33 w 33"/>
                <a:gd name="T13" fmla="*/ 9 h 13"/>
                <a:gd name="T14" fmla="*/ 33 w 33"/>
                <a:gd name="T15" fmla="*/ 4 h 13"/>
                <a:gd name="T16" fmla="*/ 29 w 33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13">
                  <a:moveTo>
                    <a:pt x="2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1"/>
                    <a:pt x="1" y="13"/>
                    <a:pt x="3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1" y="13"/>
                    <a:pt x="33" y="11"/>
                    <a:pt x="33" y="9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2"/>
                    <a:pt x="31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197">
              <a:extLst>
                <a:ext uri="{FF2B5EF4-FFF2-40B4-BE49-F238E27FC236}">
                  <a16:creationId xmlns:a16="http://schemas.microsoft.com/office/drawing/2014/main" id="{DCCC99C4-2A96-45AB-8EB8-3B2E97E7E6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00650" y="2867025"/>
              <a:ext cx="160338" cy="65088"/>
            </a:xfrm>
            <a:custGeom>
              <a:avLst/>
              <a:gdLst>
                <a:gd name="T0" fmla="*/ 31 w 36"/>
                <a:gd name="T1" fmla="*/ 0 h 15"/>
                <a:gd name="T2" fmla="*/ 5 w 36"/>
                <a:gd name="T3" fmla="*/ 0 h 15"/>
                <a:gd name="T4" fmla="*/ 0 w 36"/>
                <a:gd name="T5" fmla="*/ 5 h 15"/>
                <a:gd name="T6" fmla="*/ 0 w 36"/>
                <a:gd name="T7" fmla="*/ 10 h 15"/>
                <a:gd name="T8" fmla="*/ 5 w 36"/>
                <a:gd name="T9" fmla="*/ 15 h 15"/>
                <a:gd name="T10" fmla="*/ 31 w 36"/>
                <a:gd name="T11" fmla="*/ 15 h 15"/>
                <a:gd name="T12" fmla="*/ 36 w 36"/>
                <a:gd name="T13" fmla="*/ 10 h 15"/>
                <a:gd name="T14" fmla="*/ 36 w 36"/>
                <a:gd name="T15" fmla="*/ 5 h 15"/>
                <a:gd name="T16" fmla="*/ 31 w 36"/>
                <a:gd name="T17" fmla="*/ 0 h 15"/>
                <a:gd name="T18" fmla="*/ 33 w 36"/>
                <a:gd name="T19" fmla="*/ 10 h 15"/>
                <a:gd name="T20" fmla="*/ 31 w 36"/>
                <a:gd name="T21" fmla="*/ 12 h 15"/>
                <a:gd name="T22" fmla="*/ 5 w 36"/>
                <a:gd name="T23" fmla="*/ 12 h 15"/>
                <a:gd name="T24" fmla="*/ 3 w 36"/>
                <a:gd name="T25" fmla="*/ 10 h 15"/>
                <a:gd name="T26" fmla="*/ 3 w 36"/>
                <a:gd name="T27" fmla="*/ 5 h 15"/>
                <a:gd name="T28" fmla="*/ 5 w 36"/>
                <a:gd name="T29" fmla="*/ 2 h 15"/>
                <a:gd name="T30" fmla="*/ 31 w 36"/>
                <a:gd name="T31" fmla="*/ 2 h 15"/>
                <a:gd name="T32" fmla="*/ 33 w 36"/>
                <a:gd name="T33" fmla="*/ 5 h 15"/>
                <a:gd name="T34" fmla="*/ 33 w 36"/>
                <a:gd name="T35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15">
                  <a:moveTo>
                    <a:pt x="3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3"/>
                    <a:pt x="2" y="15"/>
                    <a:pt x="5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4" y="15"/>
                    <a:pt x="36" y="13"/>
                    <a:pt x="36" y="10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2"/>
                    <a:pt x="34" y="0"/>
                    <a:pt x="31" y="0"/>
                  </a:cubicBezTo>
                  <a:close/>
                  <a:moveTo>
                    <a:pt x="33" y="10"/>
                  </a:moveTo>
                  <a:cubicBezTo>
                    <a:pt x="33" y="11"/>
                    <a:pt x="32" y="12"/>
                    <a:pt x="31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2"/>
                    <a:pt x="3" y="11"/>
                    <a:pt x="3" y="10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4" y="2"/>
                    <a:pt x="5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5"/>
                  </a:cubicBezTo>
                  <a:lnTo>
                    <a:pt x="33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198">
              <a:extLst>
                <a:ext uri="{FF2B5EF4-FFF2-40B4-BE49-F238E27FC236}">
                  <a16:creationId xmlns:a16="http://schemas.microsoft.com/office/drawing/2014/main" id="{4C182514-E147-4AB7-812B-6069431DB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700" y="1533525"/>
              <a:ext cx="120650" cy="39688"/>
            </a:xfrm>
            <a:custGeom>
              <a:avLst/>
              <a:gdLst>
                <a:gd name="T0" fmla="*/ 25 w 27"/>
                <a:gd name="T1" fmla="*/ 0 h 9"/>
                <a:gd name="T2" fmla="*/ 2 w 27"/>
                <a:gd name="T3" fmla="*/ 0 h 9"/>
                <a:gd name="T4" fmla="*/ 0 w 27"/>
                <a:gd name="T5" fmla="*/ 2 h 9"/>
                <a:gd name="T6" fmla="*/ 0 w 27"/>
                <a:gd name="T7" fmla="*/ 7 h 9"/>
                <a:gd name="T8" fmla="*/ 2 w 27"/>
                <a:gd name="T9" fmla="*/ 9 h 9"/>
                <a:gd name="T10" fmla="*/ 25 w 27"/>
                <a:gd name="T11" fmla="*/ 9 h 9"/>
                <a:gd name="T12" fmla="*/ 27 w 27"/>
                <a:gd name="T13" fmla="*/ 7 h 9"/>
                <a:gd name="T14" fmla="*/ 27 w 27"/>
                <a:gd name="T15" fmla="*/ 2 h 9"/>
                <a:gd name="T16" fmla="*/ 25 w 27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9">
                  <a:moveTo>
                    <a:pt x="2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1" y="9"/>
                    <a:pt x="2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9"/>
                    <a:pt x="27" y="8"/>
                    <a:pt x="27" y="7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1"/>
                    <a:pt x="26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199">
              <a:extLst>
                <a:ext uri="{FF2B5EF4-FFF2-40B4-BE49-F238E27FC236}">
                  <a16:creationId xmlns:a16="http://schemas.microsoft.com/office/drawing/2014/main" id="{70C9CEFB-8A89-4FA3-B6D4-D2CBEBFC08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9938" y="1528763"/>
              <a:ext cx="134938" cy="52388"/>
            </a:xfrm>
            <a:custGeom>
              <a:avLst/>
              <a:gdLst>
                <a:gd name="T0" fmla="*/ 26 w 30"/>
                <a:gd name="T1" fmla="*/ 0 h 12"/>
                <a:gd name="T2" fmla="*/ 3 w 30"/>
                <a:gd name="T3" fmla="*/ 0 h 12"/>
                <a:gd name="T4" fmla="*/ 0 w 30"/>
                <a:gd name="T5" fmla="*/ 3 h 12"/>
                <a:gd name="T6" fmla="*/ 0 w 30"/>
                <a:gd name="T7" fmla="*/ 8 h 12"/>
                <a:gd name="T8" fmla="*/ 3 w 30"/>
                <a:gd name="T9" fmla="*/ 12 h 12"/>
                <a:gd name="T10" fmla="*/ 26 w 30"/>
                <a:gd name="T11" fmla="*/ 12 h 12"/>
                <a:gd name="T12" fmla="*/ 30 w 30"/>
                <a:gd name="T13" fmla="*/ 8 h 12"/>
                <a:gd name="T14" fmla="*/ 30 w 30"/>
                <a:gd name="T15" fmla="*/ 3 h 12"/>
                <a:gd name="T16" fmla="*/ 26 w 30"/>
                <a:gd name="T17" fmla="*/ 0 h 12"/>
                <a:gd name="T18" fmla="*/ 27 w 30"/>
                <a:gd name="T19" fmla="*/ 8 h 12"/>
                <a:gd name="T20" fmla="*/ 26 w 30"/>
                <a:gd name="T21" fmla="*/ 9 h 12"/>
                <a:gd name="T22" fmla="*/ 3 w 30"/>
                <a:gd name="T23" fmla="*/ 9 h 12"/>
                <a:gd name="T24" fmla="*/ 2 w 30"/>
                <a:gd name="T25" fmla="*/ 8 h 12"/>
                <a:gd name="T26" fmla="*/ 2 w 30"/>
                <a:gd name="T27" fmla="*/ 3 h 12"/>
                <a:gd name="T28" fmla="*/ 3 w 30"/>
                <a:gd name="T29" fmla="*/ 2 h 12"/>
                <a:gd name="T30" fmla="*/ 26 w 30"/>
                <a:gd name="T31" fmla="*/ 2 h 12"/>
                <a:gd name="T32" fmla="*/ 27 w 30"/>
                <a:gd name="T33" fmla="*/ 3 h 12"/>
                <a:gd name="T34" fmla="*/ 27 w 30"/>
                <a:gd name="T35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12">
                  <a:moveTo>
                    <a:pt x="2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1" y="12"/>
                    <a:pt x="3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8" y="12"/>
                    <a:pt x="30" y="10"/>
                    <a:pt x="30" y="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1"/>
                    <a:pt x="28" y="0"/>
                    <a:pt x="26" y="0"/>
                  </a:cubicBezTo>
                  <a:close/>
                  <a:moveTo>
                    <a:pt x="27" y="8"/>
                  </a:moveTo>
                  <a:cubicBezTo>
                    <a:pt x="27" y="9"/>
                    <a:pt x="27" y="9"/>
                    <a:pt x="26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7" y="2"/>
                    <a:pt x="27" y="3"/>
                    <a:pt x="27" y="3"/>
                  </a:cubicBezTo>
                  <a:lnTo>
                    <a:pt x="27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Oval 200">
              <a:extLst>
                <a:ext uri="{FF2B5EF4-FFF2-40B4-BE49-F238E27FC236}">
                  <a16:creationId xmlns:a16="http://schemas.microsoft.com/office/drawing/2014/main" id="{209F1649-EFDC-4E0E-A1CC-4DD25C776B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0900" y="2644775"/>
              <a:ext cx="111125" cy="11112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201">
              <a:extLst>
                <a:ext uri="{FF2B5EF4-FFF2-40B4-BE49-F238E27FC236}">
                  <a16:creationId xmlns:a16="http://schemas.microsoft.com/office/drawing/2014/main" id="{D7C14D9F-A9BE-4BE9-BDF5-F0D35DF74D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21375" y="2635250"/>
              <a:ext cx="130175" cy="128588"/>
            </a:xfrm>
            <a:custGeom>
              <a:avLst/>
              <a:gdLst>
                <a:gd name="T0" fmla="*/ 15 w 29"/>
                <a:gd name="T1" fmla="*/ 0 h 29"/>
                <a:gd name="T2" fmla="*/ 0 w 29"/>
                <a:gd name="T3" fmla="*/ 15 h 29"/>
                <a:gd name="T4" fmla="*/ 15 w 29"/>
                <a:gd name="T5" fmla="*/ 29 h 29"/>
                <a:gd name="T6" fmla="*/ 29 w 29"/>
                <a:gd name="T7" fmla="*/ 15 h 29"/>
                <a:gd name="T8" fmla="*/ 15 w 29"/>
                <a:gd name="T9" fmla="*/ 0 h 29"/>
                <a:gd name="T10" fmla="*/ 15 w 29"/>
                <a:gd name="T11" fmla="*/ 25 h 29"/>
                <a:gd name="T12" fmla="*/ 5 w 29"/>
                <a:gd name="T13" fmla="*/ 15 h 29"/>
                <a:gd name="T14" fmla="*/ 15 w 29"/>
                <a:gd name="T15" fmla="*/ 5 h 29"/>
                <a:gd name="T16" fmla="*/ 25 w 29"/>
                <a:gd name="T17" fmla="*/ 15 h 29"/>
                <a:gd name="T18" fmla="*/ 15 w 29"/>
                <a:gd name="T19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23"/>
                    <a:pt x="6" y="29"/>
                    <a:pt x="15" y="29"/>
                  </a:cubicBezTo>
                  <a:cubicBezTo>
                    <a:pt x="23" y="29"/>
                    <a:pt x="29" y="23"/>
                    <a:pt x="29" y="15"/>
                  </a:cubicBezTo>
                  <a:cubicBezTo>
                    <a:pt x="29" y="7"/>
                    <a:pt x="23" y="0"/>
                    <a:pt x="15" y="0"/>
                  </a:cubicBezTo>
                  <a:close/>
                  <a:moveTo>
                    <a:pt x="15" y="25"/>
                  </a:moveTo>
                  <a:cubicBezTo>
                    <a:pt x="9" y="25"/>
                    <a:pt x="5" y="20"/>
                    <a:pt x="5" y="15"/>
                  </a:cubicBezTo>
                  <a:cubicBezTo>
                    <a:pt x="5" y="9"/>
                    <a:pt x="9" y="5"/>
                    <a:pt x="15" y="5"/>
                  </a:cubicBezTo>
                  <a:cubicBezTo>
                    <a:pt x="20" y="5"/>
                    <a:pt x="25" y="9"/>
                    <a:pt x="25" y="15"/>
                  </a:cubicBezTo>
                  <a:cubicBezTo>
                    <a:pt x="25" y="20"/>
                    <a:pt x="20" y="25"/>
                    <a:pt x="15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Oval 202">
              <a:extLst>
                <a:ext uri="{FF2B5EF4-FFF2-40B4-BE49-F238E27FC236}">
                  <a16:creationId xmlns:a16="http://schemas.microsoft.com/office/drawing/2014/main" id="{5C88F0D0-F2F2-4C4D-8AD7-1EA17C6C0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2671763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203">
              <a:extLst>
                <a:ext uri="{FF2B5EF4-FFF2-40B4-BE49-F238E27FC236}">
                  <a16:creationId xmlns:a16="http://schemas.microsoft.com/office/drawing/2014/main" id="{28922D3D-527C-40A2-9C2A-AF53E311D9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21350" y="2662238"/>
              <a:ext cx="57150" cy="57150"/>
            </a:xfrm>
            <a:custGeom>
              <a:avLst/>
              <a:gdLst>
                <a:gd name="T0" fmla="*/ 6 w 13"/>
                <a:gd name="T1" fmla="*/ 0 h 13"/>
                <a:gd name="T2" fmla="*/ 0 w 13"/>
                <a:gd name="T3" fmla="*/ 7 h 13"/>
                <a:gd name="T4" fmla="*/ 6 w 13"/>
                <a:gd name="T5" fmla="*/ 13 h 13"/>
                <a:gd name="T6" fmla="*/ 13 w 13"/>
                <a:gd name="T7" fmla="*/ 7 h 13"/>
                <a:gd name="T8" fmla="*/ 6 w 13"/>
                <a:gd name="T9" fmla="*/ 0 h 13"/>
                <a:gd name="T10" fmla="*/ 6 w 13"/>
                <a:gd name="T11" fmla="*/ 10 h 13"/>
                <a:gd name="T12" fmla="*/ 3 w 13"/>
                <a:gd name="T13" fmla="*/ 7 h 13"/>
                <a:gd name="T14" fmla="*/ 6 w 13"/>
                <a:gd name="T15" fmla="*/ 3 h 13"/>
                <a:gd name="T16" fmla="*/ 10 w 13"/>
                <a:gd name="T17" fmla="*/ 7 h 13"/>
                <a:gd name="T18" fmla="*/ 6 w 13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10" y="13"/>
                    <a:pt x="13" y="10"/>
                    <a:pt x="13" y="7"/>
                  </a:cubicBezTo>
                  <a:cubicBezTo>
                    <a:pt x="13" y="3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4" y="10"/>
                    <a:pt x="3" y="9"/>
                    <a:pt x="3" y="7"/>
                  </a:cubicBezTo>
                  <a:cubicBezTo>
                    <a:pt x="3" y="5"/>
                    <a:pt x="4" y="3"/>
                    <a:pt x="6" y="3"/>
                  </a:cubicBezTo>
                  <a:cubicBezTo>
                    <a:pt x="8" y="3"/>
                    <a:pt x="10" y="5"/>
                    <a:pt x="10" y="7"/>
                  </a:cubicBezTo>
                  <a:cubicBezTo>
                    <a:pt x="10" y="9"/>
                    <a:pt x="8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204">
              <a:extLst>
                <a:ext uri="{FF2B5EF4-FFF2-40B4-BE49-F238E27FC236}">
                  <a16:creationId xmlns:a16="http://schemas.microsoft.com/office/drawing/2014/main" id="{D4E61583-7829-47AC-9602-B5E5CA777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2609850"/>
              <a:ext cx="1550988" cy="257175"/>
            </a:xfrm>
            <a:custGeom>
              <a:avLst/>
              <a:gdLst>
                <a:gd name="T0" fmla="*/ 256 w 348"/>
                <a:gd name="T1" fmla="*/ 11 h 58"/>
                <a:gd name="T2" fmla="*/ 256 w 348"/>
                <a:gd name="T3" fmla="*/ 25 h 58"/>
                <a:gd name="T4" fmla="*/ 238 w 348"/>
                <a:gd name="T5" fmla="*/ 43 h 58"/>
                <a:gd name="T6" fmla="*/ 11 w 348"/>
                <a:gd name="T7" fmla="*/ 43 h 58"/>
                <a:gd name="T8" fmla="*/ 0 w 348"/>
                <a:gd name="T9" fmla="*/ 54 h 58"/>
                <a:gd name="T10" fmla="*/ 0 w 348"/>
                <a:gd name="T11" fmla="*/ 58 h 58"/>
                <a:gd name="T12" fmla="*/ 3 w 348"/>
                <a:gd name="T13" fmla="*/ 58 h 58"/>
                <a:gd name="T14" fmla="*/ 3 w 348"/>
                <a:gd name="T15" fmla="*/ 54 h 58"/>
                <a:gd name="T16" fmla="*/ 11 w 348"/>
                <a:gd name="T17" fmla="*/ 46 h 58"/>
                <a:gd name="T18" fmla="*/ 238 w 348"/>
                <a:gd name="T19" fmla="*/ 46 h 58"/>
                <a:gd name="T20" fmla="*/ 259 w 348"/>
                <a:gd name="T21" fmla="*/ 25 h 58"/>
                <a:gd name="T22" fmla="*/ 259 w 348"/>
                <a:gd name="T23" fmla="*/ 11 h 58"/>
                <a:gd name="T24" fmla="*/ 267 w 348"/>
                <a:gd name="T25" fmla="*/ 3 h 58"/>
                <a:gd name="T26" fmla="*/ 348 w 348"/>
                <a:gd name="T27" fmla="*/ 3 h 58"/>
                <a:gd name="T28" fmla="*/ 348 w 348"/>
                <a:gd name="T29" fmla="*/ 0 h 58"/>
                <a:gd name="T30" fmla="*/ 267 w 348"/>
                <a:gd name="T31" fmla="*/ 0 h 58"/>
                <a:gd name="T32" fmla="*/ 256 w 348"/>
                <a:gd name="T33" fmla="*/ 1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8" h="58">
                  <a:moveTo>
                    <a:pt x="256" y="11"/>
                  </a:moveTo>
                  <a:cubicBezTo>
                    <a:pt x="256" y="25"/>
                    <a:pt x="256" y="25"/>
                    <a:pt x="256" y="25"/>
                  </a:cubicBezTo>
                  <a:cubicBezTo>
                    <a:pt x="256" y="35"/>
                    <a:pt x="248" y="43"/>
                    <a:pt x="238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5" y="43"/>
                    <a:pt x="0" y="48"/>
                    <a:pt x="0" y="54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49"/>
                    <a:pt x="6" y="46"/>
                    <a:pt x="11" y="46"/>
                  </a:cubicBezTo>
                  <a:cubicBezTo>
                    <a:pt x="238" y="46"/>
                    <a:pt x="238" y="46"/>
                    <a:pt x="238" y="46"/>
                  </a:cubicBezTo>
                  <a:cubicBezTo>
                    <a:pt x="249" y="46"/>
                    <a:pt x="259" y="37"/>
                    <a:pt x="259" y="25"/>
                  </a:cubicBezTo>
                  <a:cubicBezTo>
                    <a:pt x="259" y="11"/>
                    <a:pt x="259" y="11"/>
                    <a:pt x="259" y="11"/>
                  </a:cubicBezTo>
                  <a:cubicBezTo>
                    <a:pt x="259" y="6"/>
                    <a:pt x="262" y="3"/>
                    <a:pt x="267" y="3"/>
                  </a:cubicBezTo>
                  <a:cubicBezTo>
                    <a:pt x="348" y="3"/>
                    <a:pt x="348" y="3"/>
                    <a:pt x="348" y="3"/>
                  </a:cubicBezTo>
                  <a:cubicBezTo>
                    <a:pt x="348" y="0"/>
                    <a:pt x="348" y="0"/>
                    <a:pt x="348" y="0"/>
                  </a:cubicBezTo>
                  <a:cubicBezTo>
                    <a:pt x="267" y="0"/>
                    <a:pt x="267" y="0"/>
                    <a:pt x="267" y="0"/>
                  </a:cubicBezTo>
                  <a:cubicBezTo>
                    <a:pt x="261" y="0"/>
                    <a:pt x="256" y="5"/>
                    <a:pt x="256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Oval 206">
              <a:extLst>
                <a:ext uri="{FF2B5EF4-FFF2-40B4-BE49-F238E27FC236}">
                  <a16:creationId xmlns:a16="http://schemas.microsoft.com/office/drawing/2014/main" id="{41F14477-6B83-469D-A533-9B1471725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1800" y="2570163"/>
              <a:ext cx="88900" cy="8731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207">
              <a:extLst>
                <a:ext uri="{FF2B5EF4-FFF2-40B4-BE49-F238E27FC236}">
                  <a16:creationId xmlns:a16="http://schemas.microsoft.com/office/drawing/2014/main" id="{23D4A685-A560-4B94-89E5-AD6B6BC3CA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7038" y="2565400"/>
              <a:ext cx="98425" cy="96838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20 h 22"/>
                <a:gd name="T12" fmla="*/ 2 w 22"/>
                <a:gd name="T13" fmla="*/ 11 h 22"/>
                <a:gd name="T14" fmla="*/ 11 w 22"/>
                <a:gd name="T15" fmla="*/ 2 h 22"/>
                <a:gd name="T16" fmla="*/ 20 w 22"/>
                <a:gd name="T17" fmla="*/ 11 h 22"/>
                <a:gd name="T18" fmla="*/ 11 w 22"/>
                <a:gd name="T19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20"/>
                  </a:moveTo>
                  <a:cubicBezTo>
                    <a:pt x="6" y="20"/>
                    <a:pt x="2" y="16"/>
                    <a:pt x="2" y="11"/>
                  </a:cubicBezTo>
                  <a:cubicBezTo>
                    <a:pt x="2" y="6"/>
                    <a:pt x="6" y="2"/>
                    <a:pt x="11" y="2"/>
                  </a:cubicBezTo>
                  <a:cubicBezTo>
                    <a:pt x="16" y="2"/>
                    <a:pt x="20" y="6"/>
                    <a:pt x="20" y="11"/>
                  </a:cubicBezTo>
                  <a:cubicBezTo>
                    <a:pt x="20" y="16"/>
                    <a:pt x="16" y="20"/>
                    <a:pt x="1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208">
              <a:extLst>
                <a:ext uri="{FF2B5EF4-FFF2-40B4-BE49-F238E27FC236}">
                  <a16:creationId xmlns:a16="http://schemas.microsoft.com/office/drawing/2014/main" id="{286A1B66-C3F8-4C4E-8B14-EAAD1F976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31750"/>
              <a:ext cx="369888" cy="1846263"/>
            </a:xfrm>
            <a:custGeom>
              <a:avLst/>
              <a:gdLst>
                <a:gd name="T0" fmla="*/ 46 w 83"/>
                <a:gd name="T1" fmla="*/ 406 h 417"/>
                <a:gd name="T2" fmla="*/ 46 w 83"/>
                <a:gd name="T3" fmla="*/ 144 h 417"/>
                <a:gd name="T4" fmla="*/ 26 w 83"/>
                <a:gd name="T5" fmla="*/ 124 h 417"/>
                <a:gd name="T6" fmla="*/ 11 w 83"/>
                <a:gd name="T7" fmla="*/ 124 h 417"/>
                <a:gd name="T8" fmla="*/ 3 w 83"/>
                <a:gd name="T9" fmla="*/ 116 h 417"/>
                <a:gd name="T10" fmla="*/ 3 w 83"/>
                <a:gd name="T11" fmla="*/ 0 h 417"/>
                <a:gd name="T12" fmla="*/ 0 w 83"/>
                <a:gd name="T13" fmla="*/ 0 h 417"/>
                <a:gd name="T14" fmla="*/ 0 w 83"/>
                <a:gd name="T15" fmla="*/ 116 h 417"/>
                <a:gd name="T16" fmla="*/ 11 w 83"/>
                <a:gd name="T17" fmla="*/ 127 h 417"/>
                <a:gd name="T18" fmla="*/ 26 w 83"/>
                <a:gd name="T19" fmla="*/ 127 h 417"/>
                <a:gd name="T20" fmla="*/ 43 w 83"/>
                <a:gd name="T21" fmla="*/ 144 h 417"/>
                <a:gd name="T22" fmla="*/ 43 w 83"/>
                <a:gd name="T23" fmla="*/ 406 h 417"/>
                <a:gd name="T24" fmla="*/ 54 w 83"/>
                <a:gd name="T25" fmla="*/ 417 h 417"/>
                <a:gd name="T26" fmla="*/ 83 w 83"/>
                <a:gd name="T27" fmla="*/ 417 h 417"/>
                <a:gd name="T28" fmla="*/ 83 w 83"/>
                <a:gd name="T29" fmla="*/ 414 h 417"/>
                <a:gd name="T30" fmla="*/ 54 w 83"/>
                <a:gd name="T31" fmla="*/ 414 h 417"/>
                <a:gd name="T32" fmla="*/ 46 w 83"/>
                <a:gd name="T33" fmla="*/ 406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417">
                  <a:moveTo>
                    <a:pt x="46" y="406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46" y="133"/>
                    <a:pt x="37" y="124"/>
                    <a:pt x="26" y="124"/>
                  </a:cubicBezTo>
                  <a:cubicBezTo>
                    <a:pt x="11" y="124"/>
                    <a:pt x="11" y="124"/>
                    <a:pt x="11" y="124"/>
                  </a:cubicBezTo>
                  <a:cubicBezTo>
                    <a:pt x="6" y="124"/>
                    <a:pt x="3" y="120"/>
                    <a:pt x="3" y="11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2"/>
                    <a:pt x="5" y="127"/>
                    <a:pt x="11" y="127"/>
                  </a:cubicBezTo>
                  <a:cubicBezTo>
                    <a:pt x="26" y="127"/>
                    <a:pt x="26" y="127"/>
                    <a:pt x="26" y="127"/>
                  </a:cubicBezTo>
                  <a:cubicBezTo>
                    <a:pt x="35" y="127"/>
                    <a:pt x="43" y="134"/>
                    <a:pt x="43" y="144"/>
                  </a:cubicBezTo>
                  <a:cubicBezTo>
                    <a:pt x="43" y="406"/>
                    <a:pt x="43" y="406"/>
                    <a:pt x="43" y="406"/>
                  </a:cubicBezTo>
                  <a:cubicBezTo>
                    <a:pt x="43" y="412"/>
                    <a:pt x="48" y="417"/>
                    <a:pt x="54" y="417"/>
                  </a:cubicBezTo>
                  <a:cubicBezTo>
                    <a:pt x="83" y="417"/>
                    <a:pt x="83" y="417"/>
                    <a:pt x="83" y="417"/>
                  </a:cubicBezTo>
                  <a:cubicBezTo>
                    <a:pt x="83" y="414"/>
                    <a:pt x="83" y="414"/>
                    <a:pt x="83" y="414"/>
                  </a:cubicBezTo>
                  <a:cubicBezTo>
                    <a:pt x="54" y="414"/>
                    <a:pt x="54" y="414"/>
                    <a:pt x="54" y="414"/>
                  </a:cubicBezTo>
                  <a:cubicBezTo>
                    <a:pt x="49" y="414"/>
                    <a:pt x="46" y="410"/>
                    <a:pt x="46" y="4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Oval 209">
              <a:extLst>
                <a:ext uri="{FF2B5EF4-FFF2-40B4-BE49-F238E27FC236}">
                  <a16:creationId xmlns:a16="http://schemas.microsoft.com/office/drawing/2014/main" id="{A7C416A9-FDAD-4B0A-8FC3-0B90D47B2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225" y="4763"/>
              <a:ext cx="57150" cy="523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210">
              <a:extLst>
                <a:ext uri="{FF2B5EF4-FFF2-40B4-BE49-F238E27FC236}">
                  <a16:creationId xmlns:a16="http://schemas.microsoft.com/office/drawing/2014/main" id="{85D7BEE3-5CF9-45CF-9724-747BD3F922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51463" y="0"/>
              <a:ext cx="66675" cy="66675"/>
            </a:xfrm>
            <a:custGeom>
              <a:avLst/>
              <a:gdLst>
                <a:gd name="T0" fmla="*/ 7 w 15"/>
                <a:gd name="T1" fmla="*/ 0 h 15"/>
                <a:gd name="T2" fmla="*/ 0 w 15"/>
                <a:gd name="T3" fmla="*/ 7 h 15"/>
                <a:gd name="T4" fmla="*/ 7 w 15"/>
                <a:gd name="T5" fmla="*/ 15 h 15"/>
                <a:gd name="T6" fmla="*/ 15 w 15"/>
                <a:gd name="T7" fmla="*/ 7 h 15"/>
                <a:gd name="T8" fmla="*/ 7 w 15"/>
                <a:gd name="T9" fmla="*/ 0 h 15"/>
                <a:gd name="T10" fmla="*/ 7 w 15"/>
                <a:gd name="T11" fmla="*/ 12 h 15"/>
                <a:gd name="T12" fmla="*/ 2 w 15"/>
                <a:gd name="T13" fmla="*/ 7 h 15"/>
                <a:gd name="T14" fmla="*/ 7 w 15"/>
                <a:gd name="T15" fmla="*/ 2 h 15"/>
                <a:gd name="T16" fmla="*/ 13 w 15"/>
                <a:gd name="T17" fmla="*/ 7 h 15"/>
                <a:gd name="T18" fmla="*/ 7 w 15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11" y="15"/>
                    <a:pt x="15" y="11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  <a:moveTo>
                    <a:pt x="7" y="12"/>
                  </a:moveTo>
                  <a:cubicBezTo>
                    <a:pt x="5" y="12"/>
                    <a:pt x="2" y="10"/>
                    <a:pt x="2" y="7"/>
                  </a:cubicBezTo>
                  <a:cubicBezTo>
                    <a:pt x="2" y="4"/>
                    <a:pt x="5" y="2"/>
                    <a:pt x="7" y="2"/>
                  </a:cubicBezTo>
                  <a:cubicBezTo>
                    <a:pt x="10" y="2"/>
                    <a:pt x="13" y="4"/>
                    <a:pt x="13" y="7"/>
                  </a:cubicBezTo>
                  <a:cubicBezTo>
                    <a:pt x="13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Oval 211">
              <a:extLst>
                <a:ext uri="{FF2B5EF4-FFF2-40B4-BE49-F238E27FC236}">
                  <a16:creationId xmlns:a16="http://schemas.microsoft.com/office/drawing/2014/main" id="{058364DF-020A-4687-8D72-C7284EA96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1350" y="1843088"/>
              <a:ext cx="53975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212">
              <a:extLst>
                <a:ext uri="{FF2B5EF4-FFF2-40B4-BE49-F238E27FC236}">
                  <a16:creationId xmlns:a16="http://schemas.microsoft.com/office/drawing/2014/main" id="{7C977700-EC1A-447C-8B8B-01097F41DE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1825" y="1838325"/>
              <a:ext cx="71438" cy="66675"/>
            </a:xfrm>
            <a:custGeom>
              <a:avLst/>
              <a:gdLst>
                <a:gd name="T0" fmla="*/ 8 w 16"/>
                <a:gd name="T1" fmla="*/ 0 h 15"/>
                <a:gd name="T2" fmla="*/ 0 w 16"/>
                <a:gd name="T3" fmla="*/ 7 h 15"/>
                <a:gd name="T4" fmla="*/ 8 w 16"/>
                <a:gd name="T5" fmla="*/ 15 h 15"/>
                <a:gd name="T6" fmla="*/ 16 w 16"/>
                <a:gd name="T7" fmla="*/ 7 h 15"/>
                <a:gd name="T8" fmla="*/ 8 w 16"/>
                <a:gd name="T9" fmla="*/ 0 h 15"/>
                <a:gd name="T10" fmla="*/ 8 w 16"/>
                <a:gd name="T11" fmla="*/ 12 h 15"/>
                <a:gd name="T12" fmla="*/ 3 w 16"/>
                <a:gd name="T13" fmla="*/ 7 h 15"/>
                <a:gd name="T14" fmla="*/ 8 w 16"/>
                <a:gd name="T15" fmla="*/ 3 h 15"/>
                <a:gd name="T16" fmla="*/ 13 w 16"/>
                <a:gd name="T17" fmla="*/ 7 h 15"/>
                <a:gd name="T18" fmla="*/ 8 w 16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2"/>
                    <a:pt x="4" y="15"/>
                    <a:pt x="8" y="15"/>
                  </a:cubicBezTo>
                  <a:cubicBezTo>
                    <a:pt x="12" y="15"/>
                    <a:pt x="16" y="12"/>
                    <a:pt x="16" y="7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7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1" y="3"/>
                    <a:pt x="13" y="5"/>
                    <a:pt x="13" y="7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213">
              <a:extLst>
                <a:ext uri="{FF2B5EF4-FFF2-40B4-BE49-F238E27FC236}">
                  <a16:creationId xmlns:a16="http://schemas.microsoft.com/office/drawing/2014/main" id="{75360E62-69A3-4A55-9BBE-1C22652DD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3149600"/>
              <a:ext cx="1166813" cy="1182688"/>
            </a:xfrm>
            <a:custGeom>
              <a:avLst/>
              <a:gdLst>
                <a:gd name="T0" fmla="*/ 252 w 262"/>
                <a:gd name="T1" fmla="*/ 164 h 267"/>
                <a:gd name="T2" fmla="*/ 248 w 262"/>
                <a:gd name="T3" fmla="*/ 164 h 267"/>
                <a:gd name="T4" fmla="*/ 237 w 262"/>
                <a:gd name="T5" fmla="*/ 175 h 267"/>
                <a:gd name="T6" fmla="*/ 237 w 262"/>
                <a:gd name="T7" fmla="*/ 198 h 267"/>
                <a:gd name="T8" fmla="*/ 234 w 262"/>
                <a:gd name="T9" fmla="*/ 202 h 267"/>
                <a:gd name="T10" fmla="*/ 172 w 262"/>
                <a:gd name="T11" fmla="*/ 202 h 267"/>
                <a:gd name="T12" fmla="*/ 168 w 262"/>
                <a:gd name="T13" fmla="*/ 198 h 267"/>
                <a:gd name="T14" fmla="*/ 168 w 262"/>
                <a:gd name="T15" fmla="*/ 63 h 267"/>
                <a:gd name="T16" fmla="*/ 172 w 262"/>
                <a:gd name="T17" fmla="*/ 59 h 267"/>
                <a:gd name="T18" fmla="*/ 202 w 262"/>
                <a:gd name="T19" fmla="*/ 59 h 267"/>
                <a:gd name="T20" fmla="*/ 213 w 262"/>
                <a:gd name="T21" fmla="*/ 49 h 267"/>
                <a:gd name="T22" fmla="*/ 213 w 262"/>
                <a:gd name="T23" fmla="*/ 11 h 267"/>
                <a:gd name="T24" fmla="*/ 202 w 262"/>
                <a:gd name="T25" fmla="*/ 0 h 267"/>
                <a:gd name="T26" fmla="*/ 130 w 262"/>
                <a:gd name="T27" fmla="*/ 0 h 267"/>
                <a:gd name="T28" fmla="*/ 119 w 262"/>
                <a:gd name="T29" fmla="*/ 11 h 267"/>
                <a:gd name="T30" fmla="*/ 119 w 262"/>
                <a:gd name="T31" fmla="*/ 122 h 267"/>
                <a:gd name="T32" fmla="*/ 115 w 262"/>
                <a:gd name="T33" fmla="*/ 126 h 267"/>
                <a:gd name="T34" fmla="*/ 67 w 262"/>
                <a:gd name="T35" fmla="*/ 126 h 267"/>
                <a:gd name="T36" fmla="*/ 64 w 262"/>
                <a:gd name="T37" fmla="*/ 122 h 267"/>
                <a:gd name="T38" fmla="*/ 64 w 262"/>
                <a:gd name="T39" fmla="*/ 82 h 267"/>
                <a:gd name="T40" fmla="*/ 53 w 262"/>
                <a:gd name="T41" fmla="*/ 72 h 267"/>
                <a:gd name="T42" fmla="*/ 0 w 262"/>
                <a:gd name="T43" fmla="*/ 72 h 267"/>
                <a:gd name="T44" fmla="*/ 0 w 262"/>
                <a:gd name="T45" fmla="*/ 74 h 267"/>
                <a:gd name="T46" fmla="*/ 53 w 262"/>
                <a:gd name="T47" fmla="*/ 74 h 267"/>
                <a:gd name="T48" fmla="*/ 62 w 262"/>
                <a:gd name="T49" fmla="*/ 82 h 267"/>
                <a:gd name="T50" fmla="*/ 62 w 262"/>
                <a:gd name="T51" fmla="*/ 122 h 267"/>
                <a:gd name="T52" fmla="*/ 67 w 262"/>
                <a:gd name="T53" fmla="*/ 128 h 267"/>
                <a:gd name="T54" fmla="*/ 115 w 262"/>
                <a:gd name="T55" fmla="*/ 128 h 267"/>
                <a:gd name="T56" fmla="*/ 121 w 262"/>
                <a:gd name="T57" fmla="*/ 122 h 267"/>
                <a:gd name="T58" fmla="*/ 121 w 262"/>
                <a:gd name="T59" fmla="*/ 11 h 267"/>
                <a:gd name="T60" fmla="*/ 130 w 262"/>
                <a:gd name="T61" fmla="*/ 2 h 267"/>
                <a:gd name="T62" fmla="*/ 202 w 262"/>
                <a:gd name="T63" fmla="*/ 2 h 267"/>
                <a:gd name="T64" fmla="*/ 211 w 262"/>
                <a:gd name="T65" fmla="*/ 11 h 267"/>
                <a:gd name="T66" fmla="*/ 211 w 262"/>
                <a:gd name="T67" fmla="*/ 49 h 267"/>
                <a:gd name="T68" fmla="*/ 202 w 262"/>
                <a:gd name="T69" fmla="*/ 57 h 267"/>
                <a:gd name="T70" fmla="*/ 172 w 262"/>
                <a:gd name="T71" fmla="*/ 57 h 267"/>
                <a:gd name="T72" fmla="*/ 166 w 262"/>
                <a:gd name="T73" fmla="*/ 63 h 267"/>
                <a:gd name="T74" fmla="*/ 166 w 262"/>
                <a:gd name="T75" fmla="*/ 198 h 267"/>
                <a:gd name="T76" fmla="*/ 172 w 262"/>
                <a:gd name="T77" fmla="*/ 204 h 267"/>
                <a:gd name="T78" fmla="*/ 234 w 262"/>
                <a:gd name="T79" fmla="*/ 204 h 267"/>
                <a:gd name="T80" fmla="*/ 239 w 262"/>
                <a:gd name="T81" fmla="*/ 198 h 267"/>
                <a:gd name="T82" fmla="*/ 239 w 262"/>
                <a:gd name="T83" fmla="*/ 175 h 267"/>
                <a:gd name="T84" fmla="*/ 248 w 262"/>
                <a:gd name="T85" fmla="*/ 166 h 267"/>
                <a:gd name="T86" fmla="*/ 252 w 262"/>
                <a:gd name="T87" fmla="*/ 166 h 267"/>
                <a:gd name="T88" fmla="*/ 260 w 262"/>
                <a:gd name="T89" fmla="*/ 175 h 267"/>
                <a:gd name="T90" fmla="*/ 260 w 262"/>
                <a:gd name="T91" fmla="*/ 267 h 267"/>
                <a:gd name="T92" fmla="*/ 262 w 262"/>
                <a:gd name="T93" fmla="*/ 267 h 267"/>
                <a:gd name="T94" fmla="*/ 262 w 262"/>
                <a:gd name="T95" fmla="*/ 175 h 267"/>
                <a:gd name="T96" fmla="*/ 252 w 262"/>
                <a:gd name="T97" fmla="*/ 16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2" h="267">
                  <a:moveTo>
                    <a:pt x="252" y="164"/>
                  </a:moveTo>
                  <a:cubicBezTo>
                    <a:pt x="248" y="164"/>
                    <a:pt x="248" y="164"/>
                    <a:pt x="248" y="164"/>
                  </a:cubicBezTo>
                  <a:cubicBezTo>
                    <a:pt x="242" y="164"/>
                    <a:pt x="237" y="169"/>
                    <a:pt x="237" y="175"/>
                  </a:cubicBezTo>
                  <a:cubicBezTo>
                    <a:pt x="237" y="198"/>
                    <a:pt x="237" y="198"/>
                    <a:pt x="237" y="198"/>
                  </a:cubicBezTo>
                  <a:cubicBezTo>
                    <a:pt x="237" y="200"/>
                    <a:pt x="236" y="202"/>
                    <a:pt x="234" y="202"/>
                  </a:cubicBezTo>
                  <a:cubicBezTo>
                    <a:pt x="172" y="202"/>
                    <a:pt x="172" y="202"/>
                    <a:pt x="172" y="202"/>
                  </a:cubicBezTo>
                  <a:cubicBezTo>
                    <a:pt x="170" y="202"/>
                    <a:pt x="168" y="200"/>
                    <a:pt x="168" y="198"/>
                  </a:cubicBezTo>
                  <a:cubicBezTo>
                    <a:pt x="168" y="63"/>
                    <a:pt x="168" y="63"/>
                    <a:pt x="168" y="63"/>
                  </a:cubicBezTo>
                  <a:cubicBezTo>
                    <a:pt x="168" y="61"/>
                    <a:pt x="170" y="59"/>
                    <a:pt x="172" y="59"/>
                  </a:cubicBezTo>
                  <a:cubicBezTo>
                    <a:pt x="202" y="59"/>
                    <a:pt x="202" y="59"/>
                    <a:pt x="202" y="59"/>
                  </a:cubicBezTo>
                  <a:cubicBezTo>
                    <a:pt x="208" y="59"/>
                    <a:pt x="213" y="54"/>
                    <a:pt x="213" y="49"/>
                  </a:cubicBezTo>
                  <a:cubicBezTo>
                    <a:pt x="213" y="11"/>
                    <a:pt x="213" y="11"/>
                    <a:pt x="213" y="11"/>
                  </a:cubicBezTo>
                  <a:cubicBezTo>
                    <a:pt x="213" y="5"/>
                    <a:pt x="208" y="0"/>
                    <a:pt x="202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4" y="0"/>
                    <a:pt x="119" y="5"/>
                    <a:pt x="119" y="11"/>
                  </a:cubicBezTo>
                  <a:cubicBezTo>
                    <a:pt x="119" y="122"/>
                    <a:pt x="119" y="122"/>
                    <a:pt x="119" y="122"/>
                  </a:cubicBezTo>
                  <a:cubicBezTo>
                    <a:pt x="119" y="124"/>
                    <a:pt x="117" y="126"/>
                    <a:pt x="115" y="126"/>
                  </a:cubicBezTo>
                  <a:cubicBezTo>
                    <a:pt x="67" y="126"/>
                    <a:pt x="67" y="126"/>
                    <a:pt x="67" y="126"/>
                  </a:cubicBezTo>
                  <a:cubicBezTo>
                    <a:pt x="65" y="126"/>
                    <a:pt x="64" y="124"/>
                    <a:pt x="64" y="12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77"/>
                    <a:pt x="59" y="72"/>
                    <a:pt x="53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8" y="74"/>
                    <a:pt x="62" y="78"/>
                    <a:pt x="62" y="82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2" y="125"/>
                    <a:pt x="64" y="128"/>
                    <a:pt x="67" y="128"/>
                  </a:cubicBezTo>
                  <a:cubicBezTo>
                    <a:pt x="115" y="128"/>
                    <a:pt x="115" y="128"/>
                    <a:pt x="115" y="128"/>
                  </a:cubicBezTo>
                  <a:cubicBezTo>
                    <a:pt x="119" y="128"/>
                    <a:pt x="121" y="125"/>
                    <a:pt x="121" y="122"/>
                  </a:cubicBezTo>
                  <a:cubicBezTo>
                    <a:pt x="121" y="11"/>
                    <a:pt x="121" y="11"/>
                    <a:pt x="121" y="11"/>
                  </a:cubicBezTo>
                  <a:cubicBezTo>
                    <a:pt x="121" y="6"/>
                    <a:pt x="125" y="2"/>
                    <a:pt x="130" y="2"/>
                  </a:cubicBezTo>
                  <a:cubicBezTo>
                    <a:pt x="202" y="2"/>
                    <a:pt x="202" y="2"/>
                    <a:pt x="202" y="2"/>
                  </a:cubicBezTo>
                  <a:cubicBezTo>
                    <a:pt x="207" y="2"/>
                    <a:pt x="211" y="6"/>
                    <a:pt x="211" y="11"/>
                  </a:cubicBezTo>
                  <a:cubicBezTo>
                    <a:pt x="211" y="49"/>
                    <a:pt x="211" y="49"/>
                    <a:pt x="211" y="49"/>
                  </a:cubicBezTo>
                  <a:cubicBezTo>
                    <a:pt x="211" y="53"/>
                    <a:pt x="207" y="57"/>
                    <a:pt x="202" y="57"/>
                  </a:cubicBezTo>
                  <a:cubicBezTo>
                    <a:pt x="172" y="57"/>
                    <a:pt x="172" y="57"/>
                    <a:pt x="172" y="57"/>
                  </a:cubicBezTo>
                  <a:cubicBezTo>
                    <a:pt x="168" y="57"/>
                    <a:pt x="166" y="60"/>
                    <a:pt x="166" y="63"/>
                  </a:cubicBezTo>
                  <a:cubicBezTo>
                    <a:pt x="166" y="198"/>
                    <a:pt x="166" y="198"/>
                    <a:pt x="166" y="198"/>
                  </a:cubicBezTo>
                  <a:cubicBezTo>
                    <a:pt x="166" y="201"/>
                    <a:pt x="168" y="204"/>
                    <a:pt x="172" y="204"/>
                  </a:cubicBezTo>
                  <a:cubicBezTo>
                    <a:pt x="234" y="204"/>
                    <a:pt x="234" y="204"/>
                    <a:pt x="234" y="204"/>
                  </a:cubicBezTo>
                  <a:cubicBezTo>
                    <a:pt x="237" y="204"/>
                    <a:pt x="239" y="201"/>
                    <a:pt x="239" y="198"/>
                  </a:cubicBezTo>
                  <a:cubicBezTo>
                    <a:pt x="239" y="175"/>
                    <a:pt x="239" y="175"/>
                    <a:pt x="239" y="175"/>
                  </a:cubicBezTo>
                  <a:cubicBezTo>
                    <a:pt x="239" y="170"/>
                    <a:pt x="243" y="166"/>
                    <a:pt x="248" y="166"/>
                  </a:cubicBezTo>
                  <a:cubicBezTo>
                    <a:pt x="252" y="166"/>
                    <a:pt x="252" y="166"/>
                    <a:pt x="252" y="166"/>
                  </a:cubicBezTo>
                  <a:cubicBezTo>
                    <a:pt x="256" y="166"/>
                    <a:pt x="260" y="170"/>
                    <a:pt x="260" y="175"/>
                  </a:cubicBezTo>
                  <a:cubicBezTo>
                    <a:pt x="260" y="267"/>
                    <a:pt x="260" y="267"/>
                    <a:pt x="260" y="267"/>
                  </a:cubicBezTo>
                  <a:cubicBezTo>
                    <a:pt x="262" y="267"/>
                    <a:pt x="262" y="267"/>
                    <a:pt x="262" y="267"/>
                  </a:cubicBezTo>
                  <a:cubicBezTo>
                    <a:pt x="262" y="175"/>
                    <a:pt x="262" y="175"/>
                    <a:pt x="262" y="175"/>
                  </a:cubicBezTo>
                  <a:cubicBezTo>
                    <a:pt x="262" y="169"/>
                    <a:pt x="257" y="164"/>
                    <a:pt x="252" y="1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Oval 214">
              <a:extLst>
                <a:ext uri="{FF2B5EF4-FFF2-40B4-BE49-F238E27FC236}">
                  <a16:creationId xmlns:a16="http://schemas.microsoft.com/office/drawing/2014/main" id="{F4A4429B-4FC6-4C39-A835-133E411C3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3213" y="3384550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215">
              <a:extLst>
                <a:ext uri="{FF2B5EF4-FFF2-40B4-BE49-F238E27FC236}">
                  <a16:creationId xmlns:a16="http://schemas.microsoft.com/office/drawing/2014/main" id="{AC02CAD3-8576-4D6D-AEEF-83CE6305F6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3688" y="3379788"/>
              <a:ext cx="58738" cy="58738"/>
            </a:xfrm>
            <a:custGeom>
              <a:avLst/>
              <a:gdLst>
                <a:gd name="T0" fmla="*/ 7 w 13"/>
                <a:gd name="T1" fmla="*/ 0 h 13"/>
                <a:gd name="T2" fmla="*/ 0 w 13"/>
                <a:gd name="T3" fmla="*/ 6 h 13"/>
                <a:gd name="T4" fmla="*/ 7 w 13"/>
                <a:gd name="T5" fmla="*/ 13 h 13"/>
                <a:gd name="T6" fmla="*/ 13 w 13"/>
                <a:gd name="T7" fmla="*/ 6 h 13"/>
                <a:gd name="T8" fmla="*/ 7 w 13"/>
                <a:gd name="T9" fmla="*/ 0 h 13"/>
                <a:gd name="T10" fmla="*/ 7 w 13"/>
                <a:gd name="T11" fmla="*/ 10 h 13"/>
                <a:gd name="T12" fmla="*/ 3 w 13"/>
                <a:gd name="T13" fmla="*/ 6 h 13"/>
                <a:gd name="T14" fmla="*/ 7 w 13"/>
                <a:gd name="T15" fmla="*/ 3 h 13"/>
                <a:gd name="T16" fmla="*/ 10 w 13"/>
                <a:gd name="T17" fmla="*/ 6 h 13"/>
                <a:gd name="T18" fmla="*/ 7 w 13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7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10" y="13"/>
                    <a:pt x="13" y="10"/>
                    <a:pt x="13" y="6"/>
                  </a:cubicBezTo>
                  <a:cubicBezTo>
                    <a:pt x="13" y="3"/>
                    <a:pt x="10" y="0"/>
                    <a:pt x="7" y="0"/>
                  </a:cubicBezTo>
                  <a:close/>
                  <a:moveTo>
                    <a:pt x="7" y="10"/>
                  </a:moveTo>
                  <a:cubicBezTo>
                    <a:pt x="5" y="10"/>
                    <a:pt x="3" y="8"/>
                    <a:pt x="3" y="6"/>
                  </a:cubicBezTo>
                  <a:cubicBezTo>
                    <a:pt x="3" y="4"/>
                    <a:pt x="5" y="3"/>
                    <a:pt x="7" y="3"/>
                  </a:cubicBezTo>
                  <a:cubicBezTo>
                    <a:pt x="9" y="3"/>
                    <a:pt x="10" y="4"/>
                    <a:pt x="10" y="6"/>
                  </a:cubicBezTo>
                  <a:cubicBezTo>
                    <a:pt x="10" y="8"/>
                    <a:pt x="9" y="10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Oval 216">
              <a:extLst>
                <a:ext uri="{FF2B5EF4-FFF2-40B4-BE49-F238E27FC236}">
                  <a16:creationId xmlns:a16="http://schemas.microsoft.com/office/drawing/2014/main" id="{C45A55E8-8CA1-4B23-865A-A563DFC46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4292600"/>
              <a:ext cx="80963" cy="793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217">
              <a:extLst>
                <a:ext uri="{FF2B5EF4-FFF2-40B4-BE49-F238E27FC236}">
                  <a16:creationId xmlns:a16="http://schemas.microsoft.com/office/drawing/2014/main" id="{5E3A54FA-352B-45E4-AFD9-E56EA182BC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71975" y="4287838"/>
              <a:ext cx="88900" cy="88900"/>
            </a:xfrm>
            <a:custGeom>
              <a:avLst/>
              <a:gdLst>
                <a:gd name="T0" fmla="*/ 10 w 20"/>
                <a:gd name="T1" fmla="*/ 0 h 20"/>
                <a:gd name="T2" fmla="*/ 0 w 20"/>
                <a:gd name="T3" fmla="*/ 10 h 20"/>
                <a:gd name="T4" fmla="*/ 10 w 20"/>
                <a:gd name="T5" fmla="*/ 20 h 20"/>
                <a:gd name="T6" fmla="*/ 20 w 20"/>
                <a:gd name="T7" fmla="*/ 10 h 20"/>
                <a:gd name="T8" fmla="*/ 10 w 20"/>
                <a:gd name="T9" fmla="*/ 0 h 20"/>
                <a:gd name="T10" fmla="*/ 10 w 20"/>
                <a:gd name="T11" fmla="*/ 17 h 20"/>
                <a:gd name="T12" fmla="*/ 3 w 20"/>
                <a:gd name="T13" fmla="*/ 10 h 20"/>
                <a:gd name="T14" fmla="*/ 10 w 20"/>
                <a:gd name="T15" fmla="*/ 3 h 20"/>
                <a:gd name="T16" fmla="*/ 17 w 20"/>
                <a:gd name="T17" fmla="*/ 10 h 20"/>
                <a:gd name="T18" fmla="*/ 10 w 20"/>
                <a:gd name="T1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5" y="0"/>
                    <a:pt x="0" y="5"/>
                    <a:pt x="0" y="10"/>
                  </a:cubicBezTo>
                  <a:cubicBezTo>
                    <a:pt x="0" y="16"/>
                    <a:pt x="5" y="20"/>
                    <a:pt x="10" y="20"/>
                  </a:cubicBezTo>
                  <a:cubicBezTo>
                    <a:pt x="16" y="20"/>
                    <a:pt x="20" y="16"/>
                    <a:pt x="20" y="10"/>
                  </a:cubicBezTo>
                  <a:cubicBezTo>
                    <a:pt x="20" y="5"/>
                    <a:pt x="16" y="0"/>
                    <a:pt x="10" y="0"/>
                  </a:cubicBezTo>
                  <a:close/>
                  <a:moveTo>
                    <a:pt x="10" y="17"/>
                  </a:moveTo>
                  <a:cubicBezTo>
                    <a:pt x="6" y="17"/>
                    <a:pt x="3" y="14"/>
                    <a:pt x="3" y="10"/>
                  </a:cubicBezTo>
                  <a:cubicBezTo>
                    <a:pt x="3" y="6"/>
                    <a:pt x="6" y="3"/>
                    <a:pt x="10" y="3"/>
                  </a:cubicBezTo>
                  <a:cubicBezTo>
                    <a:pt x="14" y="3"/>
                    <a:pt x="17" y="6"/>
                    <a:pt x="17" y="10"/>
                  </a:cubicBezTo>
                  <a:cubicBezTo>
                    <a:pt x="17" y="14"/>
                    <a:pt x="14" y="17"/>
                    <a:pt x="10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Oval 218">
              <a:extLst>
                <a:ext uri="{FF2B5EF4-FFF2-40B4-BE49-F238E27FC236}">
                  <a16:creationId xmlns:a16="http://schemas.microsoft.com/office/drawing/2014/main" id="{2C93C633-EF3C-4E21-9EB1-2254AEB30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5800" y="3446463"/>
              <a:ext cx="53975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219">
              <a:extLst>
                <a:ext uri="{FF2B5EF4-FFF2-40B4-BE49-F238E27FC236}">
                  <a16:creationId xmlns:a16="http://schemas.microsoft.com/office/drawing/2014/main" id="{6A08E195-FDD0-42A4-B67A-D5B9942D4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775" y="3570288"/>
              <a:ext cx="1225550" cy="207963"/>
            </a:xfrm>
            <a:custGeom>
              <a:avLst/>
              <a:gdLst>
                <a:gd name="T0" fmla="*/ 83 w 275"/>
                <a:gd name="T1" fmla="*/ 0 h 47"/>
                <a:gd name="T2" fmla="*/ 72 w 275"/>
                <a:gd name="T3" fmla="*/ 11 h 47"/>
                <a:gd name="T4" fmla="*/ 72 w 275"/>
                <a:gd name="T5" fmla="*/ 26 h 47"/>
                <a:gd name="T6" fmla="*/ 55 w 275"/>
                <a:gd name="T7" fmla="*/ 43 h 47"/>
                <a:gd name="T8" fmla="*/ 0 w 275"/>
                <a:gd name="T9" fmla="*/ 43 h 47"/>
                <a:gd name="T10" fmla="*/ 0 w 275"/>
                <a:gd name="T11" fmla="*/ 47 h 47"/>
                <a:gd name="T12" fmla="*/ 55 w 275"/>
                <a:gd name="T13" fmla="*/ 47 h 47"/>
                <a:gd name="T14" fmla="*/ 75 w 275"/>
                <a:gd name="T15" fmla="*/ 26 h 47"/>
                <a:gd name="T16" fmla="*/ 75 w 275"/>
                <a:gd name="T17" fmla="*/ 11 h 47"/>
                <a:gd name="T18" fmla="*/ 83 w 275"/>
                <a:gd name="T19" fmla="*/ 4 h 47"/>
                <a:gd name="T20" fmla="*/ 275 w 275"/>
                <a:gd name="T21" fmla="*/ 4 h 47"/>
                <a:gd name="T22" fmla="*/ 275 w 275"/>
                <a:gd name="T23" fmla="*/ 0 h 47"/>
                <a:gd name="T24" fmla="*/ 83 w 275"/>
                <a:gd name="T2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47">
                  <a:moveTo>
                    <a:pt x="83" y="0"/>
                  </a:moveTo>
                  <a:cubicBezTo>
                    <a:pt x="77" y="0"/>
                    <a:pt x="72" y="5"/>
                    <a:pt x="72" y="11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36"/>
                    <a:pt x="64" y="43"/>
                    <a:pt x="55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66" y="47"/>
                    <a:pt x="75" y="38"/>
                    <a:pt x="75" y="26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5" y="7"/>
                    <a:pt x="79" y="4"/>
                    <a:pt x="83" y="4"/>
                  </a:cubicBezTo>
                  <a:cubicBezTo>
                    <a:pt x="275" y="4"/>
                    <a:pt x="275" y="4"/>
                    <a:pt x="275" y="4"/>
                  </a:cubicBezTo>
                  <a:cubicBezTo>
                    <a:pt x="275" y="0"/>
                    <a:pt x="275" y="0"/>
                    <a:pt x="275" y="0"/>
                  </a:cubicBezTo>
                  <a:lnTo>
                    <a:pt x="8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Oval 220">
              <a:extLst>
                <a:ext uri="{FF2B5EF4-FFF2-40B4-BE49-F238E27FC236}">
                  <a16:creationId xmlns:a16="http://schemas.microsoft.com/office/drawing/2014/main" id="{E14326AF-95F5-42F1-9DAA-68E2AA9F2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875" y="2649538"/>
              <a:ext cx="71438" cy="698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221">
              <a:extLst>
                <a:ext uri="{FF2B5EF4-FFF2-40B4-BE49-F238E27FC236}">
                  <a16:creationId xmlns:a16="http://schemas.microsoft.com/office/drawing/2014/main" id="{85C2F527-A1DA-44CC-8607-840D69C36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7150" y="2684463"/>
              <a:ext cx="379413" cy="2427288"/>
            </a:xfrm>
            <a:custGeom>
              <a:avLst/>
              <a:gdLst>
                <a:gd name="T0" fmla="*/ 83 w 85"/>
                <a:gd name="T1" fmla="*/ 325 h 548"/>
                <a:gd name="T2" fmla="*/ 74 w 85"/>
                <a:gd name="T3" fmla="*/ 334 h 548"/>
                <a:gd name="T4" fmla="*/ 19 w 85"/>
                <a:gd name="T5" fmla="*/ 334 h 548"/>
                <a:gd name="T6" fmla="*/ 0 w 85"/>
                <a:gd name="T7" fmla="*/ 354 h 548"/>
                <a:gd name="T8" fmla="*/ 0 w 85"/>
                <a:gd name="T9" fmla="*/ 419 h 548"/>
                <a:gd name="T10" fmla="*/ 19 w 85"/>
                <a:gd name="T11" fmla="*/ 439 h 548"/>
                <a:gd name="T12" fmla="*/ 31 w 85"/>
                <a:gd name="T13" fmla="*/ 439 h 548"/>
                <a:gd name="T14" fmla="*/ 40 w 85"/>
                <a:gd name="T15" fmla="*/ 447 h 548"/>
                <a:gd name="T16" fmla="*/ 40 w 85"/>
                <a:gd name="T17" fmla="*/ 548 h 548"/>
                <a:gd name="T18" fmla="*/ 42 w 85"/>
                <a:gd name="T19" fmla="*/ 548 h 548"/>
                <a:gd name="T20" fmla="*/ 42 w 85"/>
                <a:gd name="T21" fmla="*/ 447 h 548"/>
                <a:gd name="T22" fmla="*/ 31 w 85"/>
                <a:gd name="T23" fmla="*/ 436 h 548"/>
                <a:gd name="T24" fmla="*/ 19 w 85"/>
                <a:gd name="T25" fmla="*/ 436 h 548"/>
                <a:gd name="T26" fmla="*/ 2 w 85"/>
                <a:gd name="T27" fmla="*/ 419 h 548"/>
                <a:gd name="T28" fmla="*/ 2 w 85"/>
                <a:gd name="T29" fmla="*/ 354 h 548"/>
                <a:gd name="T30" fmla="*/ 19 w 85"/>
                <a:gd name="T31" fmla="*/ 336 h 548"/>
                <a:gd name="T32" fmla="*/ 74 w 85"/>
                <a:gd name="T33" fmla="*/ 336 h 548"/>
                <a:gd name="T34" fmla="*/ 85 w 85"/>
                <a:gd name="T35" fmla="*/ 325 h 548"/>
                <a:gd name="T36" fmla="*/ 85 w 85"/>
                <a:gd name="T37" fmla="*/ 0 h 548"/>
                <a:gd name="T38" fmla="*/ 83 w 85"/>
                <a:gd name="T39" fmla="*/ 0 h 548"/>
                <a:gd name="T40" fmla="*/ 83 w 85"/>
                <a:gd name="T41" fmla="*/ 325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5" h="548">
                  <a:moveTo>
                    <a:pt x="83" y="325"/>
                  </a:moveTo>
                  <a:cubicBezTo>
                    <a:pt x="83" y="330"/>
                    <a:pt x="79" y="333"/>
                    <a:pt x="74" y="334"/>
                  </a:cubicBezTo>
                  <a:cubicBezTo>
                    <a:pt x="19" y="334"/>
                    <a:pt x="19" y="334"/>
                    <a:pt x="19" y="334"/>
                  </a:cubicBezTo>
                  <a:cubicBezTo>
                    <a:pt x="8" y="334"/>
                    <a:pt x="0" y="343"/>
                    <a:pt x="0" y="354"/>
                  </a:cubicBezTo>
                  <a:cubicBezTo>
                    <a:pt x="0" y="419"/>
                    <a:pt x="0" y="419"/>
                    <a:pt x="0" y="419"/>
                  </a:cubicBezTo>
                  <a:cubicBezTo>
                    <a:pt x="0" y="430"/>
                    <a:pt x="8" y="439"/>
                    <a:pt x="19" y="439"/>
                  </a:cubicBezTo>
                  <a:cubicBezTo>
                    <a:pt x="31" y="439"/>
                    <a:pt x="31" y="439"/>
                    <a:pt x="31" y="439"/>
                  </a:cubicBezTo>
                  <a:cubicBezTo>
                    <a:pt x="36" y="439"/>
                    <a:pt x="40" y="442"/>
                    <a:pt x="40" y="447"/>
                  </a:cubicBezTo>
                  <a:cubicBezTo>
                    <a:pt x="40" y="548"/>
                    <a:pt x="40" y="548"/>
                    <a:pt x="40" y="548"/>
                  </a:cubicBezTo>
                  <a:cubicBezTo>
                    <a:pt x="42" y="548"/>
                    <a:pt x="42" y="548"/>
                    <a:pt x="42" y="548"/>
                  </a:cubicBezTo>
                  <a:cubicBezTo>
                    <a:pt x="42" y="447"/>
                    <a:pt x="42" y="447"/>
                    <a:pt x="42" y="447"/>
                  </a:cubicBezTo>
                  <a:cubicBezTo>
                    <a:pt x="42" y="441"/>
                    <a:pt x="37" y="436"/>
                    <a:pt x="31" y="436"/>
                  </a:cubicBezTo>
                  <a:cubicBezTo>
                    <a:pt x="19" y="436"/>
                    <a:pt x="19" y="436"/>
                    <a:pt x="19" y="436"/>
                  </a:cubicBezTo>
                  <a:cubicBezTo>
                    <a:pt x="10" y="436"/>
                    <a:pt x="2" y="428"/>
                    <a:pt x="2" y="419"/>
                  </a:cubicBezTo>
                  <a:cubicBezTo>
                    <a:pt x="2" y="354"/>
                    <a:pt x="2" y="354"/>
                    <a:pt x="2" y="354"/>
                  </a:cubicBezTo>
                  <a:cubicBezTo>
                    <a:pt x="2" y="344"/>
                    <a:pt x="10" y="336"/>
                    <a:pt x="19" y="336"/>
                  </a:cubicBezTo>
                  <a:cubicBezTo>
                    <a:pt x="74" y="336"/>
                    <a:pt x="74" y="336"/>
                    <a:pt x="74" y="336"/>
                  </a:cubicBezTo>
                  <a:cubicBezTo>
                    <a:pt x="80" y="336"/>
                    <a:pt x="85" y="331"/>
                    <a:pt x="85" y="325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83" y="3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Rectangle 222">
              <a:extLst>
                <a:ext uri="{FF2B5EF4-FFF2-40B4-BE49-F238E27FC236}">
                  <a16:creationId xmlns:a16="http://schemas.microsoft.com/office/drawing/2014/main" id="{135D8165-68B5-46D9-99D8-429693EF8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1775" y="3402013"/>
              <a:ext cx="1016000" cy="95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Oval 223">
              <a:extLst>
                <a:ext uri="{FF2B5EF4-FFF2-40B4-BE49-F238E27FC236}">
                  <a16:creationId xmlns:a16="http://schemas.microsoft.com/office/drawing/2014/main" id="{ACCF095A-6EC7-4551-ACF4-BA0BD34CF8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3540125"/>
              <a:ext cx="84138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224">
              <a:extLst>
                <a:ext uri="{FF2B5EF4-FFF2-40B4-BE49-F238E27FC236}">
                  <a16:creationId xmlns:a16="http://schemas.microsoft.com/office/drawing/2014/main" id="{661FECCE-7F86-4448-92EA-D2C8F377F9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8113" y="3535363"/>
              <a:ext cx="93663" cy="93663"/>
            </a:xfrm>
            <a:custGeom>
              <a:avLst/>
              <a:gdLst>
                <a:gd name="T0" fmla="*/ 11 w 21"/>
                <a:gd name="T1" fmla="*/ 0 h 21"/>
                <a:gd name="T2" fmla="*/ 0 w 21"/>
                <a:gd name="T3" fmla="*/ 10 h 21"/>
                <a:gd name="T4" fmla="*/ 11 w 21"/>
                <a:gd name="T5" fmla="*/ 21 h 21"/>
                <a:gd name="T6" fmla="*/ 21 w 21"/>
                <a:gd name="T7" fmla="*/ 10 h 21"/>
                <a:gd name="T8" fmla="*/ 11 w 21"/>
                <a:gd name="T9" fmla="*/ 0 h 21"/>
                <a:gd name="T10" fmla="*/ 11 w 21"/>
                <a:gd name="T11" fmla="*/ 18 h 21"/>
                <a:gd name="T12" fmla="*/ 3 w 21"/>
                <a:gd name="T13" fmla="*/ 10 h 21"/>
                <a:gd name="T14" fmla="*/ 11 w 21"/>
                <a:gd name="T15" fmla="*/ 3 h 21"/>
                <a:gd name="T16" fmla="*/ 18 w 21"/>
                <a:gd name="T17" fmla="*/ 10 h 21"/>
                <a:gd name="T18" fmla="*/ 11 w 21"/>
                <a:gd name="T1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11" y="0"/>
                  </a:moveTo>
                  <a:cubicBezTo>
                    <a:pt x="5" y="0"/>
                    <a:pt x="0" y="4"/>
                    <a:pt x="0" y="10"/>
                  </a:cubicBezTo>
                  <a:cubicBezTo>
                    <a:pt x="0" y="16"/>
                    <a:pt x="5" y="21"/>
                    <a:pt x="11" y="21"/>
                  </a:cubicBezTo>
                  <a:cubicBezTo>
                    <a:pt x="17" y="21"/>
                    <a:pt x="21" y="16"/>
                    <a:pt x="21" y="10"/>
                  </a:cubicBezTo>
                  <a:cubicBezTo>
                    <a:pt x="21" y="4"/>
                    <a:pt x="17" y="0"/>
                    <a:pt x="11" y="0"/>
                  </a:cubicBezTo>
                  <a:close/>
                  <a:moveTo>
                    <a:pt x="11" y="18"/>
                  </a:moveTo>
                  <a:cubicBezTo>
                    <a:pt x="6" y="18"/>
                    <a:pt x="3" y="15"/>
                    <a:pt x="3" y="10"/>
                  </a:cubicBezTo>
                  <a:cubicBezTo>
                    <a:pt x="3" y="6"/>
                    <a:pt x="6" y="3"/>
                    <a:pt x="11" y="3"/>
                  </a:cubicBezTo>
                  <a:cubicBezTo>
                    <a:pt x="15" y="3"/>
                    <a:pt x="18" y="6"/>
                    <a:pt x="18" y="10"/>
                  </a:cubicBezTo>
                  <a:cubicBezTo>
                    <a:pt x="18" y="15"/>
                    <a:pt x="15" y="18"/>
                    <a:pt x="1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Oval 225">
              <a:extLst>
                <a:ext uri="{FF2B5EF4-FFF2-40B4-BE49-F238E27FC236}">
                  <a16:creationId xmlns:a16="http://schemas.microsoft.com/office/drawing/2014/main" id="{83DAAB79-DF7E-4289-8AF9-D25DF7AC4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2025" y="3552825"/>
              <a:ext cx="58738" cy="5397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226">
              <a:extLst>
                <a:ext uri="{FF2B5EF4-FFF2-40B4-BE49-F238E27FC236}">
                  <a16:creationId xmlns:a16="http://schemas.microsoft.com/office/drawing/2014/main" id="{26887E86-DBFF-4955-8E5A-F8191688A4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263" y="3548063"/>
              <a:ext cx="68263" cy="61913"/>
            </a:xfrm>
            <a:custGeom>
              <a:avLst/>
              <a:gdLst>
                <a:gd name="T0" fmla="*/ 8 w 15"/>
                <a:gd name="T1" fmla="*/ 0 h 14"/>
                <a:gd name="T2" fmla="*/ 0 w 15"/>
                <a:gd name="T3" fmla="*/ 7 h 14"/>
                <a:gd name="T4" fmla="*/ 8 w 15"/>
                <a:gd name="T5" fmla="*/ 14 h 14"/>
                <a:gd name="T6" fmla="*/ 15 w 15"/>
                <a:gd name="T7" fmla="*/ 7 h 14"/>
                <a:gd name="T8" fmla="*/ 8 w 15"/>
                <a:gd name="T9" fmla="*/ 0 h 14"/>
                <a:gd name="T10" fmla="*/ 8 w 15"/>
                <a:gd name="T11" fmla="*/ 12 h 14"/>
                <a:gd name="T12" fmla="*/ 2 w 15"/>
                <a:gd name="T13" fmla="*/ 7 h 14"/>
                <a:gd name="T14" fmla="*/ 8 w 15"/>
                <a:gd name="T15" fmla="*/ 2 h 14"/>
                <a:gd name="T16" fmla="*/ 13 w 15"/>
                <a:gd name="T17" fmla="*/ 7 h 14"/>
                <a:gd name="T18" fmla="*/ 8 w 15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4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4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2" y="10"/>
                    <a:pt x="2" y="7"/>
                  </a:cubicBezTo>
                  <a:cubicBezTo>
                    <a:pt x="2" y="4"/>
                    <a:pt x="5" y="2"/>
                    <a:pt x="8" y="2"/>
                  </a:cubicBezTo>
                  <a:cubicBezTo>
                    <a:pt x="11" y="2"/>
                    <a:pt x="13" y="4"/>
                    <a:pt x="13" y="7"/>
                  </a:cubicBezTo>
                  <a:cubicBezTo>
                    <a:pt x="13" y="10"/>
                    <a:pt x="11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Oval 227">
              <a:extLst>
                <a:ext uri="{FF2B5EF4-FFF2-40B4-BE49-F238E27FC236}">
                  <a16:creationId xmlns:a16="http://schemas.microsoft.com/office/drawing/2014/main" id="{7F63F91B-B023-4D1C-B935-5520FC25F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875" y="2928938"/>
              <a:ext cx="71438" cy="698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Freeform 228">
              <a:extLst>
                <a:ext uri="{FF2B5EF4-FFF2-40B4-BE49-F238E27FC236}">
                  <a16:creationId xmlns:a16="http://schemas.microsoft.com/office/drawing/2014/main" id="{E392F7D1-41FD-4681-B74E-EA4A71216A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2924175"/>
              <a:ext cx="79375" cy="79375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9 w 18"/>
                <a:gd name="T5" fmla="*/ 18 h 18"/>
                <a:gd name="T6" fmla="*/ 18 w 18"/>
                <a:gd name="T7" fmla="*/ 9 h 18"/>
                <a:gd name="T8" fmla="*/ 9 w 18"/>
                <a:gd name="T9" fmla="*/ 0 h 18"/>
                <a:gd name="T10" fmla="*/ 9 w 18"/>
                <a:gd name="T11" fmla="*/ 16 h 18"/>
                <a:gd name="T12" fmla="*/ 2 w 18"/>
                <a:gd name="T13" fmla="*/ 9 h 18"/>
                <a:gd name="T14" fmla="*/ 9 w 18"/>
                <a:gd name="T15" fmla="*/ 2 h 18"/>
                <a:gd name="T16" fmla="*/ 16 w 18"/>
                <a:gd name="T17" fmla="*/ 9 h 18"/>
                <a:gd name="T18" fmla="*/ 9 w 18"/>
                <a:gd name="T1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lose/>
                  <a:moveTo>
                    <a:pt x="9" y="16"/>
                  </a:moveTo>
                  <a:cubicBezTo>
                    <a:pt x="5" y="16"/>
                    <a:pt x="2" y="13"/>
                    <a:pt x="2" y="9"/>
                  </a:cubicBezTo>
                  <a:cubicBezTo>
                    <a:pt x="2" y="5"/>
                    <a:pt x="5" y="2"/>
                    <a:pt x="9" y="2"/>
                  </a:cubicBezTo>
                  <a:cubicBezTo>
                    <a:pt x="13" y="2"/>
                    <a:pt x="16" y="5"/>
                    <a:pt x="16" y="9"/>
                  </a:cubicBezTo>
                  <a:cubicBezTo>
                    <a:pt x="16" y="13"/>
                    <a:pt x="13" y="16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229">
              <a:extLst>
                <a:ext uri="{FF2B5EF4-FFF2-40B4-BE49-F238E27FC236}">
                  <a16:creationId xmlns:a16="http://schemas.microsoft.com/office/drawing/2014/main" id="{404497B3-D5D0-414D-962A-7DCF4BBA7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5" y="3800475"/>
              <a:ext cx="58738" cy="147638"/>
            </a:xfrm>
            <a:custGeom>
              <a:avLst/>
              <a:gdLst>
                <a:gd name="T0" fmla="*/ 10 w 13"/>
                <a:gd name="T1" fmla="*/ 0 h 33"/>
                <a:gd name="T2" fmla="*/ 4 w 13"/>
                <a:gd name="T3" fmla="*/ 0 h 33"/>
                <a:gd name="T4" fmla="*/ 0 w 13"/>
                <a:gd name="T5" fmla="*/ 3 h 33"/>
                <a:gd name="T6" fmla="*/ 0 w 13"/>
                <a:gd name="T7" fmla="*/ 29 h 33"/>
                <a:gd name="T8" fmla="*/ 4 w 13"/>
                <a:gd name="T9" fmla="*/ 33 h 33"/>
                <a:gd name="T10" fmla="*/ 10 w 13"/>
                <a:gd name="T11" fmla="*/ 33 h 33"/>
                <a:gd name="T12" fmla="*/ 13 w 13"/>
                <a:gd name="T13" fmla="*/ 29 h 33"/>
                <a:gd name="T14" fmla="*/ 13 w 13"/>
                <a:gd name="T15" fmla="*/ 3 h 33"/>
                <a:gd name="T16" fmla="*/ 10 w 13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33">
                  <a:moveTo>
                    <a:pt x="1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1"/>
                    <a:pt x="2" y="33"/>
                    <a:pt x="4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1"/>
                    <a:pt x="13" y="29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1"/>
                    <a:pt x="12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230">
              <a:extLst>
                <a:ext uri="{FF2B5EF4-FFF2-40B4-BE49-F238E27FC236}">
                  <a16:creationId xmlns:a16="http://schemas.microsoft.com/office/drawing/2014/main" id="{B0872CA4-1FF4-478C-8CB8-0D5440D6BE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60813" y="3792538"/>
              <a:ext cx="71438" cy="158750"/>
            </a:xfrm>
            <a:custGeom>
              <a:avLst/>
              <a:gdLst>
                <a:gd name="T0" fmla="*/ 11 w 16"/>
                <a:gd name="T1" fmla="*/ 0 h 36"/>
                <a:gd name="T2" fmla="*/ 5 w 16"/>
                <a:gd name="T3" fmla="*/ 0 h 36"/>
                <a:gd name="T4" fmla="*/ 0 w 16"/>
                <a:gd name="T5" fmla="*/ 5 h 36"/>
                <a:gd name="T6" fmla="*/ 0 w 16"/>
                <a:gd name="T7" fmla="*/ 31 h 36"/>
                <a:gd name="T8" fmla="*/ 5 w 16"/>
                <a:gd name="T9" fmla="*/ 36 h 36"/>
                <a:gd name="T10" fmla="*/ 11 w 16"/>
                <a:gd name="T11" fmla="*/ 36 h 36"/>
                <a:gd name="T12" fmla="*/ 16 w 16"/>
                <a:gd name="T13" fmla="*/ 31 h 36"/>
                <a:gd name="T14" fmla="*/ 16 w 16"/>
                <a:gd name="T15" fmla="*/ 5 h 36"/>
                <a:gd name="T16" fmla="*/ 11 w 16"/>
                <a:gd name="T17" fmla="*/ 0 h 36"/>
                <a:gd name="T18" fmla="*/ 13 w 16"/>
                <a:gd name="T19" fmla="*/ 31 h 36"/>
                <a:gd name="T20" fmla="*/ 11 w 16"/>
                <a:gd name="T21" fmla="*/ 33 h 36"/>
                <a:gd name="T22" fmla="*/ 5 w 16"/>
                <a:gd name="T23" fmla="*/ 33 h 36"/>
                <a:gd name="T24" fmla="*/ 3 w 16"/>
                <a:gd name="T25" fmla="*/ 31 h 36"/>
                <a:gd name="T26" fmla="*/ 3 w 16"/>
                <a:gd name="T27" fmla="*/ 5 h 36"/>
                <a:gd name="T28" fmla="*/ 5 w 16"/>
                <a:gd name="T29" fmla="*/ 3 h 36"/>
                <a:gd name="T30" fmla="*/ 11 w 16"/>
                <a:gd name="T31" fmla="*/ 3 h 36"/>
                <a:gd name="T32" fmla="*/ 13 w 16"/>
                <a:gd name="T33" fmla="*/ 5 h 36"/>
                <a:gd name="T34" fmla="*/ 13 w 16"/>
                <a:gd name="T35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36">
                  <a:moveTo>
                    <a:pt x="1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4"/>
                    <a:pt x="2" y="36"/>
                    <a:pt x="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4" y="36"/>
                    <a:pt x="16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2"/>
                    <a:pt x="14" y="0"/>
                    <a:pt x="11" y="0"/>
                  </a:cubicBezTo>
                  <a:close/>
                  <a:moveTo>
                    <a:pt x="13" y="31"/>
                  </a:moveTo>
                  <a:cubicBezTo>
                    <a:pt x="13" y="32"/>
                    <a:pt x="12" y="33"/>
                    <a:pt x="11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4" y="33"/>
                    <a:pt x="3" y="32"/>
                    <a:pt x="3" y="31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4"/>
                    <a:pt x="13" y="5"/>
                  </a:cubicBezTo>
                  <a:lnTo>
                    <a:pt x="13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Oval 231">
              <a:extLst>
                <a:ext uri="{FF2B5EF4-FFF2-40B4-BE49-F238E27FC236}">
                  <a16:creationId xmlns:a16="http://schemas.microsoft.com/office/drawing/2014/main" id="{E97EF355-436F-44BC-BDC5-522F49A92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6025" y="3127375"/>
              <a:ext cx="85725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232">
              <a:extLst>
                <a:ext uri="{FF2B5EF4-FFF2-40B4-BE49-F238E27FC236}">
                  <a16:creationId xmlns:a16="http://schemas.microsoft.com/office/drawing/2014/main" id="{006DD85A-BE07-42F6-B270-2C6AE0C73B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48088" y="3119438"/>
              <a:ext cx="96838" cy="101600"/>
            </a:xfrm>
            <a:custGeom>
              <a:avLst/>
              <a:gdLst>
                <a:gd name="T0" fmla="*/ 11 w 22"/>
                <a:gd name="T1" fmla="*/ 0 h 23"/>
                <a:gd name="T2" fmla="*/ 0 w 22"/>
                <a:gd name="T3" fmla="*/ 12 h 23"/>
                <a:gd name="T4" fmla="*/ 11 w 22"/>
                <a:gd name="T5" fmla="*/ 23 h 23"/>
                <a:gd name="T6" fmla="*/ 22 w 22"/>
                <a:gd name="T7" fmla="*/ 12 h 23"/>
                <a:gd name="T8" fmla="*/ 11 w 22"/>
                <a:gd name="T9" fmla="*/ 0 h 23"/>
                <a:gd name="T10" fmla="*/ 11 w 22"/>
                <a:gd name="T11" fmla="*/ 19 h 23"/>
                <a:gd name="T12" fmla="*/ 3 w 22"/>
                <a:gd name="T13" fmla="*/ 12 h 23"/>
                <a:gd name="T14" fmla="*/ 11 w 22"/>
                <a:gd name="T15" fmla="*/ 4 h 23"/>
                <a:gd name="T16" fmla="*/ 19 w 22"/>
                <a:gd name="T17" fmla="*/ 12 h 23"/>
                <a:gd name="T18" fmla="*/ 11 w 22"/>
                <a:gd name="T1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3">
                  <a:moveTo>
                    <a:pt x="11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8"/>
                    <a:pt x="5" y="23"/>
                    <a:pt x="11" y="23"/>
                  </a:cubicBezTo>
                  <a:cubicBezTo>
                    <a:pt x="17" y="23"/>
                    <a:pt x="22" y="18"/>
                    <a:pt x="22" y="12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9"/>
                  </a:moveTo>
                  <a:cubicBezTo>
                    <a:pt x="7" y="19"/>
                    <a:pt x="3" y="16"/>
                    <a:pt x="3" y="12"/>
                  </a:cubicBezTo>
                  <a:cubicBezTo>
                    <a:pt x="3" y="7"/>
                    <a:pt x="7" y="4"/>
                    <a:pt x="11" y="4"/>
                  </a:cubicBezTo>
                  <a:cubicBezTo>
                    <a:pt x="15" y="4"/>
                    <a:pt x="19" y="7"/>
                    <a:pt x="19" y="12"/>
                  </a:cubicBezTo>
                  <a:cubicBezTo>
                    <a:pt x="19" y="16"/>
                    <a:pt x="15" y="19"/>
                    <a:pt x="11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Oval 233">
              <a:extLst>
                <a:ext uri="{FF2B5EF4-FFF2-40B4-BE49-F238E27FC236}">
                  <a16:creationId xmlns:a16="http://schemas.microsoft.com/office/drawing/2014/main" id="{AFFB7354-D1A6-4952-ACF3-4DEB5D009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5550" y="3384550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Freeform 234">
              <a:extLst>
                <a:ext uri="{FF2B5EF4-FFF2-40B4-BE49-F238E27FC236}">
                  <a16:creationId xmlns:a16="http://schemas.microsoft.com/office/drawing/2014/main" id="{4AFD009B-8446-4851-A173-95356C0FBE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0788" y="3379788"/>
              <a:ext cx="58738" cy="58738"/>
            </a:xfrm>
            <a:custGeom>
              <a:avLst/>
              <a:gdLst>
                <a:gd name="T0" fmla="*/ 6 w 13"/>
                <a:gd name="T1" fmla="*/ 0 h 13"/>
                <a:gd name="T2" fmla="*/ 0 w 13"/>
                <a:gd name="T3" fmla="*/ 6 h 13"/>
                <a:gd name="T4" fmla="*/ 6 w 13"/>
                <a:gd name="T5" fmla="*/ 13 h 13"/>
                <a:gd name="T6" fmla="*/ 13 w 13"/>
                <a:gd name="T7" fmla="*/ 6 h 13"/>
                <a:gd name="T8" fmla="*/ 6 w 13"/>
                <a:gd name="T9" fmla="*/ 0 h 13"/>
                <a:gd name="T10" fmla="*/ 6 w 13"/>
                <a:gd name="T11" fmla="*/ 10 h 13"/>
                <a:gd name="T12" fmla="*/ 3 w 13"/>
                <a:gd name="T13" fmla="*/ 6 h 13"/>
                <a:gd name="T14" fmla="*/ 6 w 13"/>
                <a:gd name="T15" fmla="*/ 3 h 13"/>
                <a:gd name="T16" fmla="*/ 10 w 13"/>
                <a:gd name="T17" fmla="*/ 6 h 13"/>
                <a:gd name="T18" fmla="*/ 6 w 13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cubicBezTo>
                    <a:pt x="2" y="0"/>
                    <a:pt x="0" y="3"/>
                    <a:pt x="0" y="6"/>
                  </a:cubicBezTo>
                  <a:cubicBezTo>
                    <a:pt x="0" y="10"/>
                    <a:pt x="2" y="13"/>
                    <a:pt x="6" y="13"/>
                  </a:cubicBezTo>
                  <a:cubicBezTo>
                    <a:pt x="10" y="13"/>
                    <a:pt x="13" y="10"/>
                    <a:pt x="13" y="6"/>
                  </a:cubicBezTo>
                  <a:cubicBezTo>
                    <a:pt x="13" y="3"/>
                    <a:pt x="10" y="0"/>
                    <a:pt x="6" y="0"/>
                  </a:cubicBezTo>
                  <a:close/>
                  <a:moveTo>
                    <a:pt x="6" y="10"/>
                  </a:moveTo>
                  <a:cubicBezTo>
                    <a:pt x="4" y="10"/>
                    <a:pt x="3" y="8"/>
                    <a:pt x="3" y="6"/>
                  </a:cubicBezTo>
                  <a:cubicBezTo>
                    <a:pt x="3" y="4"/>
                    <a:pt x="4" y="3"/>
                    <a:pt x="6" y="3"/>
                  </a:cubicBezTo>
                  <a:cubicBezTo>
                    <a:pt x="8" y="3"/>
                    <a:pt x="10" y="4"/>
                    <a:pt x="10" y="6"/>
                  </a:cubicBezTo>
                  <a:cubicBezTo>
                    <a:pt x="10" y="8"/>
                    <a:pt x="8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235">
              <a:extLst>
                <a:ext uri="{FF2B5EF4-FFF2-40B4-BE49-F238E27FC236}">
                  <a16:creationId xmlns:a16="http://schemas.microsoft.com/office/drawing/2014/main" id="{199DA2CB-542F-4674-8085-3951D7A54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2401888"/>
              <a:ext cx="71438" cy="1479550"/>
            </a:xfrm>
            <a:custGeom>
              <a:avLst/>
              <a:gdLst>
                <a:gd name="T0" fmla="*/ 3 w 16"/>
                <a:gd name="T1" fmla="*/ 323 h 334"/>
                <a:gd name="T2" fmla="*/ 3 w 16"/>
                <a:gd name="T3" fmla="*/ 0 h 334"/>
                <a:gd name="T4" fmla="*/ 0 w 16"/>
                <a:gd name="T5" fmla="*/ 0 h 334"/>
                <a:gd name="T6" fmla="*/ 0 w 16"/>
                <a:gd name="T7" fmla="*/ 323 h 334"/>
                <a:gd name="T8" fmla="*/ 11 w 16"/>
                <a:gd name="T9" fmla="*/ 334 h 334"/>
                <a:gd name="T10" fmla="*/ 16 w 16"/>
                <a:gd name="T11" fmla="*/ 334 h 334"/>
                <a:gd name="T12" fmla="*/ 16 w 16"/>
                <a:gd name="T13" fmla="*/ 331 h 334"/>
                <a:gd name="T14" fmla="*/ 11 w 16"/>
                <a:gd name="T15" fmla="*/ 331 h 334"/>
                <a:gd name="T16" fmla="*/ 3 w 16"/>
                <a:gd name="T17" fmla="*/ 32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34">
                  <a:moveTo>
                    <a:pt x="3" y="323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9"/>
                    <a:pt x="5" y="334"/>
                    <a:pt x="11" y="334"/>
                  </a:cubicBezTo>
                  <a:cubicBezTo>
                    <a:pt x="16" y="334"/>
                    <a:pt x="16" y="334"/>
                    <a:pt x="16" y="334"/>
                  </a:cubicBezTo>
                  <a:cubicBezTo>
                    <a:pt x="16" y="331"/>
                    <a:pt x="16" y="331"/>
                    <a:pt x="16" y="331"/>
                  </a:cubicBezTo>
                  <a:cubicBezTo>
                    <a:pt x="11" y="331"/>
                    <a:pt x="11" y="331"/>
                    <a:pt x="11" y="331"/>
                  </a:cubicBezTo>
                  <a:cubicBezTo>
                    <a:pt x="7" y="331"/>
                    <a:pt x="3" y="327"/>
                    <a:pt x="3" y="3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Oval 236">
              <a:extLst>
                <a:ext uri="{FF2B5EF4-FFF2-40B4-BE49-F238E27FC236}">
                  <a16:creationId xmlns:a16="http://schemas.microsoft.com/office/drawing/2014/main" id="{3A75032D-6D39-45E9-AD7E-ECB73F569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9213" y="2360613"/>
              <a:ext cx="88900" cy="841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Freeform 237">
              <a:extLst>
                <a:ext uri="{FF2B5EF4-FFF2-40B4-BE49-F238E27FC236}">
                  <a16:creationId xmlns:a16="http://schemas.microsoft.com/office/drawing/2014/main" id="{30887CA5-9FF3-4513-AD99-5A4B94E5B2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4450" y="2352675"/>
              <a:ext cx="98425" cy="101600"/>
            </a:xfrm>
            <a:custGeom>
              <a:avLst/>
              <a:gdLst>
                <a:gd name="T0" fmla="*/ 11 w 22"/>
                <a:gd name="T1" fmla="*/ 0 h 23"/>
                <a:gd name="T2" fmla="*/ 0 w 22"/>
                <a:gd name="T3" fmla="*/ 12 h 23"/>
                <a:gd name="T4" fmla="*/ 11 w 22"/>
                <a:gd name="T5" fmla="*/ 23 h 23"/>
                <a:gd name="T6" fmla="*/ 22 w 22"/>
                <a:gd name="T7" fmla="*/ 12 h 23"/>
                <a:gd name="T8" fmla="*/ 11 w 22"/>
                <a:gd name="T9" fmla="*/ 0 h 23"/>
                <a:gd name="T10" fmla="*/ 11 w 22"/>
                <a:gd name="T11" fmla="*/ 20 h 23"/>
                <a:gd name="T12" fmla="*/ 2 w 22"/>
                <a:gd name="T13" fmla="*/ 12 h 23"/>
                <a:gd name="T14" fmla="*/ 11 w 22"/>
                <a:gd name="T15" fmla="*/ 3 h 23"/>
                <a:gd name="T16" fmla="*/ 20 w 22"/>
                <a:gd name="T17" fmla="*/ 12 h 23"/>
                <a:gd name="T18" fmla="*/ 11 w 22"/>
                <a:gd name="T19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3">
                  <a:moveTo>
                    <a:pt x="11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8"/>
                    <a:pt x="5" y="23"/>
                    <a:pt x="11" y="23"/>
                  </a:cubicBezTo>
                  <a:cubicBezTo>
                    <a:pt x="17" y="23"/>
                    <a:pt x="22" y="18"/>
                    <a:pt x="22" y="12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20"/>
                  </a:moveTo>
                  <a:cubicBezTo>
                    <a:pt x="6" y="20"/>
                    <a:pt x="2" y="16"/>
                    <a:pt x="2" y="12"/>
                  </a:cubicBezTo>
                  <a:cubicBezTo>
                    <a:pt x="2" y="7"/>
                    <a:pt x="6" y="3"/>
                    <a:pt x="11" y="3"/>
                  </a:cubicBezTo>
                  <a:cubicBezTo>
                    <a:pt x="16" y="3"/>
                    <a:pt x="20" y="7"/>
                    <a:pt x="20" y="12"/>
                  </a:cubicBezTo>
                  <a:cubicBezTo>
                    <a:pt x="20" y="16"/>
                    <a:pt x="16" y="20"/>
                    <a:pt x="1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Freeform 238">
              <a:extLst>
                <a:ext uri="{FF2B5EF4-FFF2-40B4-BE49-F238E27FC236}">
                  <a16:creationId xmlns:a16="http://schemas.microsoft.com/office/drawing/2014/main" id="{052C1BA3-A33D-4B6C-8F1F-40FB5BA5A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775" y="3406775"/>
              <a:ext cx="195263" cy="177800"/>
            </a:xfrm>
            <a:custGeom>
              <a:avLst/>
              <a:gdLst>
                <a:gd name="T0" fmla="*/ 41 w 44"/>
                <a:gd name="T1" fmla="*/ 0 h 40"/>
                <a:gd name="T2" fmla="*/ 41 w 44"/>
                <a:gd name="T3" fmla="*/ 30 h 40"/>
                <a:gd name="T4" fmla="*/ 33 w 44"/>
                <a:gd name="T5" fmla="*/ 38 h 40"/>
                <a:gd name="T6" fmla="*/ 0 w 44"/>
                <a:gd name="T7" fmla="*/ 38 h 40"/>
                <a:gd name="T8" fmla="*/ 0 w 44"/>
                <a:gd name="T9" fmla="*/ 40 h 40"/>
                <a:gd name="T10" fmla="*/ 33 w 44"/>
                <a:gd name="T11" fmla="*/ 40 h 40"/>
                <a:gd name="T12" fmla="*/ 44 w 44"/>
                <a:gd name="T13" fmla="*/ 30 h 40"/>
                <a:gd name="T14" fmla="*/ 44 w 44"/>
                <a:gd name="T15" fmla="*/ 0 h 40"/>
                <a:gd name="T16" fmla="*/ 41 w 44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40">
                  <a:moveTo>
                    <a:pt x="41" y="0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1" y="34"/>
                    <a:pt x="38" y="38"/>
                    <a:pt x="33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9" y="40"/>
                    <a:pt x="44" y="36"/>
                    <a:pt x="44" y="30"/>
                  </a:cubicBezTo>
                  <a:cubicBezTo>
                    <a:pt x="44" y="0"/>
                    <a:pt x="44" y="0"/>
                    <a:pt x="44" y="0"/>
                  </a:cubicBezTo>
                  <a:lnTo>
                    <a:pt x="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Oval 239">
              <a:extLst>
                <a:ext uri="{FF2B5EF4-FFF2-40B4-BE49-F238E27FC236}">
                  <a16:creationId xmlns:a16="http://schemas.microsoft.com/office/drawing/2014/main" id="{6A066750-AAC0-43B3-A333-2039C51438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2113" y="3379788"/>
              <a:ext cx="58738" cy="587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Freeform 240">
              <a:extLst>
                <a:ext uri="{FF2B5EF4-FFF2-40B4-BE49-F238E27FC236}">
                  <a16:creationId xmlns:a16="http://schemas.microsoft.com/office/drawing/2014/main" id="{A3ACAFFB-913F-418C-A743-4DA5411668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27350" y="3376613"/>
              <a:ext cx="71438" cy="65088"/>
            </a:xfrm>
            <a:custGeom>
              <a:avLst/>
              <a:gdLst>
                <a:gd name="T0" fmla="*/ 8 w 16"/>
                <a:gd name="T1" fmla="*/ 0 h 15"/>
                <a:gd name="T2" fmla="*/ 0 w 16"/>
                <a:gd name="T3" fmla="*/ 7 h 15"/>
                <a:gd name="T4" fmla="*/ 8 w 16"/>
                <a:gd name="T5" fmla="*/ 15 h 15"/>
                <a:gd name="T6" fmla="*/ 16 w 16"/>
                <a:gd name="T7" fmla="*/ 7 h 15"/>
                <a:gd name="T8" fmla="*/ 8 w 16"/>
                <a:gd name="T9" fmla="*/ 0 h 15"/>
                <a:gd name="T10" fmla="*/ 8 w 16"/>
                <a:gd name="T11" fmla="*/ 12 h 15"/>
                <a:gd name="T12" fmla="*/ 3 w 16"/>
                <a:gd name="T13" fmla="*/ 7 h 15"/>
                <a:gd name="T14" fmla="*/ 8 w 16"/>
                <a:gd name="T15" fmla="*/ 3 h 15"/>
                <a:gd name="T16" fmla="*/ 13 w 16"/>
                <a:gd name="T17" fmla="*/ 7 h 15"/>
                <a:gd name="T18" fmla="*/ 8 w 16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5">
                  <a:moveTo>
                    <a:pt x="8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2" y="15"/>
                    <a:pt x="16" y="12"/>
                    <a:pt x="16" y="7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12"/>
                  </a:moveTo>
                  <a:cubicBezTo>
                    <a:pt x="5" y="12"/>
                    <a:pt x="3" y="10"/>
                    <a:pt x="3" y="7"/>
                  </a:cubicBezTo>
                  <a:cubicBezTo>
                    <a:pt x="3" y="5"/>
                    <a:pt x="5" y="3"/>
                    <a:pt x="8" y="3"/>
                  </a:cubicBezTo>
                  <a:cubicBezTo>
                    <a:pt x="10" y="3"/>
                    <a:pt x="13" y="5"/>
                    <a:pt x="13" y="7"/>
                  </a:cubicBezTo>
                  <a:cubicBezTo>
                    <a:pt x="13" y="10"/>
                    <a:pt x="10" y="12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IT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D01F2C6-8219-4D15-A40A-4A698052A50F}"/>
              </a:ext>
            </a:extLst>
          </p:cNvPr>
          <p:cNvGrpSpPr/>
          <p:nvPr/>
        </p:nvGrpSpPr>
        <p:grpSpPr>
          <a:xfrm>
            <a:off x="494809" y="1162833"/>
            <a:ext cx="8166630" cy="706028"/>
            <a:chOff x="494809" y="1162833"/>
            <a:chExt cx="8166630" cy="706028"/>
          </a:xfrm>
        </p:grpSpPr>
        <p:sp>
          <p:nvSpPr>
            <p:cNvPr id="86" name="Rectangle: Single Corner Snipped 85">
              <a:extLst>
                <a:ext uri="{FF2B5EF4-FFF2-40B4-BE49-F238E27FC236}">
                  <a16:creationId xmlns:a16="http://schemas.microsoft.com/office/drawing/2014/main" id="{B9990A70-05CD-4A60-A8E5-CE7F8F7A7039}"/>
                </a:ext>
              </a:extLst>
            </p:cNvPr>
            <p:cNvSpPr/>
            <p:nvPr/>
          </p:nvSpPr>
          <p:spPr>
            <a:xfrm>
              <a:off x="494809" y="1162834"/>
              <a:ext cx="2307362" cy="706027"/>
            </a:xfrm>
            <a:prstGeom prst="snip1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663D74E-3A5C-4290-92F0-94C5D325A6BA}"/>
                </a:ext>
              </a:extLst>
            </p:cNvPr>
            <p:cNvSpPr txBox="1"/>
            <p:nvPr/>
          </p:nvSpPr>
          <p:spPr>
            <a:xfrm>
              <a:off x="1250838" y="1336314"/>
              <a:ext cx="1542437" cy="359067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txBody>
            <a:bodyPr wrap="square" lIns="68580" tIns="34290" rIns="68580" bIns="34290" rtlCol="0" anchor="ctr">
              <a:no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+mj-lt"/>
                </a:rPr>
                <a:t>Why</a:t>
              </a:r>
              <a:endParaRPr lang="en-US" sz="1100" dirty="0">
                <a:solidFill>
                  <a:schemeClr val="tx2"/>
                </a:solidFill>
                <a:latin typeface="+mj-lt"/>
              </a:endParaRPr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A5336656-39B7-440E-A524-8B1440FC0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527" y="1245421"/>
              <a:ext cx="540853" cy="540853"/>
            </a:xfrm>
            <a:prstGeom prst="rect">
              <a:avLst/>
            </a:prstGeom>
          </p:spPr>
        </p:pic>
        <p:sp>
          <p:nvSpPr>
            <p:cNvPr id="104" name="Rectangle: Top Corners Rounded 103">
              <a:extLst>
                <a:ext uri="{FF2B5EF4-FFF2-40B4-BE49-F238E27FC236}">
                  <a16:creationId xmlns:a16="http://schemas.microsoft.com/office/drawing/2014/main" id="{F4A80C2E-DAE6-4088-A1E4-6EBA8DA9E049}"/>
                </a:ext>
              </a:extLst>
            </p:cNvPr>
            <p:cNvSpPr/>
            <p:nvPr/>
          </p:nvSpPr>
          <p:spPr>
            <a:xfrm rot="5400000">
              <a:off x="5399312" y="-1393266"/>
              <a:ext cx="706027" cy="58182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D8AA835-50D3-409E-B524-1D63D0C8869B}"/>
                </a:ext>
              </a:extLst>
            </p:cNvPr>
            <p:cNvSpPr txBox="1"/>
            <p:nvPr/>
          </p:nvSpPr>
          <p:spPr>
            <a:xfrm>
              <a:off x="3236907" y="1200376"/>
              <a:ext cx="1741233" cy="6309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r" defTabSz="457189" rtl="0" eaLnBrk="1" fontAlgn="base" latinLnBrk="0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+mn-cs"/>
                </a:rPr>
                <a:t>Business </a:t>
              </a:r>
            </a:p>
            <a:p>
              <a:pPr marL="0" marR="0" lvl="0" indent="0" algn="r" defTabSz="457189" rtl="0" eaLnBrk="1" fontAlgn="base" latinLnBrk="0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+mn-cs"/>
                </a:rPr>
                <a:t>Strategy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8BBE0212-372D-4250-BB56-A8748FDFA489}"/>
                </a:ext>
              </a:extLst>
            </p:cNvPr>
            <p:cNvSpPr txBox="1"/>
            <p:nvPr/>
          </p:nvSpPr>
          <p:spPr>
            <a:xfrm>
              <a:off x="5357808" y="1192682"/>
              <a:ext cx="2947995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171450" marR="0" lvl="0" indent="-171450" algn="l" defTabSz="457189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  <a:cs typeface="+mn-cs"/>
                </a:rPr>
                <a:t>Accelerate innovation</a:t>
              </a:r>
            </a:p>
            <a:p>
              <a:pPr marL="171450" marR="0" lvl="0" indent="-171450" algn="l" defTabSz="457189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  <a:cs typeface="+mn-cs"/>
                </a:rPr>
                <a:t>Customer and partner value</a:t>
              </a:r>
            </a:p>
            <a:p>
              <a:pPr marL="171450" marR="0" lvl="0" indent="-171450" algn="l" defTabSz="457189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 dirty="0">
                  <a:solidFill>
                    <a:schemeClr val="bg2"/>
                  </a:solidFill>
                  <a:latin typeface="CiscoSansTT ExtraLight"/>
                  <a:cs typeface="+mn-cs"/>
                </a:rPr>
                <a:t>E2E digital company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CD01482-1059-4EF9-AC74-DE551C8F45BB}"/>
              </a:ext>
            </a:extLst>
          </p:cNvPr>
          <p:cNvGrpSpPr/>
          <p:nvPr/>
        </p:nvGrpSpPr>
        <p:grpSpPr>
          <a:xfrm>
            <a:off x="494809" y="2413146"/>
            <a:ext cx="4496291" cy="430887"/>
            <a:chOff x="494809" y="2813524"/>
            <a:chExt cx="8166630" cy="782621"/>
          </a:xfrm>
        </p:grpSpPr>
        <p:sp>
          <p:nvSpPr>
            <p:cNvPr id="96" name="Rectangle: Single Corner Snipped 95">
              <a:extLst>
                <a:ext uri="{FF2B5EF4-FFF2-40B4-BE49-F238E27FC236}">
                  <a16:creationId xmlns:a16="http://schemas.microsoft.com/office/drawing/2014/main" id="{ECFC90F5-8BD9-4E86-A874-575A8BB0EAF4}"/>
                </a:ext>
              </a:extLst>
            </p:cNvPr>
            <p:cNvSpPr/>
            <p:nvPr/>
          </p:nvSpPr>
          <p:spPr>
            <a:xfrm>
              <a:off x="494809" y="2855304"/>
              <a:ext cx="2307362" cy="706027"/>
            </a:xfrm>
            <a:prstGeom prst="snip1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sz="1000" dirty="0">
                <a:latin typeface="+mj-lt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736DB22-2492-4CA9-B0AA-7578F24B4407}"/>
                </a:ext>
              </a:extLst>
            </p:cNvPr>
            <p:cNvSpPr txBox="1"/>
            <p:nvPr/>
          </p:nvSpPr>
          <p:spPr>
            <a:xfrm>
              <a:off x="1250838" y="3028784"/>
              <a:ext cx="1542437" cy="359067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txBody>
            <a:bodyPr wrap="square" lIns="68580" tIns="34290" rIns="68580" bIns="34290" rtlCol="0" anchor="ctr">
              <a:noAutofit/>
            </a:bodyPr>
            <a:lstStyle/>
            <a:p>
              <a:r>
                <a:rPr lang="en-US" sz="1100" dirty="0">
                  <a:solidFill>
                    <a:schemeClr val="tx2"/>
                  </a:solidFill>
                  <a:latin typeface="+mj-lt"/>
                </a:rPr>
                <a:t>What</a:t>
              </a:r>
              <a:endParaRPr lang="en-US" sz="6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15" name="Rectangle: Top Corners Rounded 114">
              <a:extLst>
                <a:ext uri="{FF2B5EF4-FFF2-40B4-BE49-F238E27FC236}">
                  <a16:creationId xmlns:a16="http://schemas.microsoft.com/office/drawing/2014/main" id="{A6C25438-6F4C-4C94-A165-4DFA68CE0C99}"/>
                </a:ext>
              </a:extLst>
            </p:cNvPr>
            <p:cNvSpPr/>
            <p:nvPr/>
          </p:nvSpPr>
          <p:spPr>
            <a:xfrm rot="5400000">
              <a:off x="5399312" y="295723"/>
              <a:ext cx="706027" cy="58182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sz="1000" dirty="0">
                <a:latin typeface="+mj-lt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C54BDCD-D416-41D2-AA4E-FDC7AB4C0BDF}"/>
                </a:ext>
              </a:extLst>
            </p:cNvPr>
            <p:cNvSpPr txBox="1"/>
            <p:nvPr/>
          </p:nvSpPr>
          <p:spPr>
            <a:xfrm>
              <a:off x="3236906" y="2813524"/>
              <a:ext cx="1741232" cy="7826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r" defTabSz="457189">
                <a:defRPr/>
              </a:pPr>
              <a:r>
                <a:rPr lang="en-US" sz="1050" dirty="0">
                  <a:solidFill>
                    <a:schemeClr val="accent1"/>
                  </a:solidFill>
                  <a:latin typeface="+mn-lt"/>
                  <a:cs typeface="+mn-cs"/>
                </a:rPr>
                <a:t>Strategic Investments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C1D8A79-5F41-4C24-BE29-7C437341EB5E}"/>
                </a:ext>
              </a:extLst>
            </p:cNvPr>
            <p:cNvSpPr txBox="1"/>
            <p:nvPr/>
          </p:nvSpPr>
          <p:spPr>
            <a:xfrm>
              <a:off x="5357808" y="2881671"/>
              <a:ext cx="2947995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114300" lvl="0" indent="-114300" defTabSz="457189"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schemeClr val="bg2"/>
                  </a:solidFill>
                  <a:latin typeface="CiscoSansTT ExtraLight"/>
                  <a:cs typeface="+mn-cs"/>
                </a:rPr>
                <a:t>Data, Analytics &amp; AI</a:t>
              </a:r>
            </a:p>
            <a:p>
              <a:pPr marL="114300" lvl="0" indent="-114300" defTabSz="457189"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schemeClr val="bg2"/>
                  </a:solidFill>
                  <a:latin typeface="CiscoSansTT ExtraLight"/>
                  <a:cs typeface="+mn-cs"/>
                </a:rPr>
                <a:t>Secure Digital Platform</a:t>
              </a:r>
            </a:p>
            <a:p>
              <a:pPr marL="114300" lvl="0" indent="-114300" defTabSz="457189"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schemeClr val="bg2"/>
                  </a:solidFill>
                  <a:latin typeface="CiscoSansTT ExtraLight"/>
                  <a:cs typeface="+mn-cs"/>
                </a:rPr>
                <a:t>Self-Driving Operations</a:t>
              </a:r>
            </a:p>
          </p:txBody>
        </p:sp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705859AF-4BE9-4210-B7DF-F39719578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884" y="2939248"/>
              <a:ext cx="539496" cy="539496"/>
            </a:xfrm>
            <a:prstGeom prst="rect">
              <a:avLst/>
            </a:prstGeom>
          </p:spPr>
        </p:pic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6CA387AC-E80C-4DE7-BC5D-4F9ABEAE64CA}"/>
              </a:ext>
            </a:extLst>
          </p:cNvPr>
          <p:cNvGrpSpPr/>
          <p:nvPr/>
        </p:nvGrpSpPr>
        <p:grpSpPr>
          <a:xfrm>
            <a:off x="494809" y="2002614"/>
            <a:ext cx="4496291" cy="388717"/>
            <a:chOff x="494809" y="2002614"/>
            <a:chExt cx="8166630" cy="706029"/>
          </a:xfrm>
        </p:grpSpPr>
        <p:sp>
          <p:nvSpPr>
            <p:cNvPr id="92" name="Rectangle: Single Corner Snipped 91">
              <a:extLst>
                <a:ext uri="{FF2B5EF4-FFF2-40B4-BE49-F238E27FC236}">
                  <a16:creationId xmlns:a16="http://schemas.microsoft.com/office/drawing/2014/main" id="{C62FEF78-A9E8-4E84-B10D-53441D2EE348}"/>
                </a:ext>
              </a:extLst>
            </p:cNvPr>
            <p:cNvSpPr/>
            <p:nvPr/>
          </p:nvSpPr>
          <p:spPr>
            <a:xfrm>
              <a:off x="494809" y="2002616"/>
              <a:ext cx="2307362" cy="706027"/>
            </a:xfrm>
            <a:prstGeom prst="snip1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sz="1000" dirty="0">
                <a:latin typeface="+mj-lt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CB0B85E5-77E1-4D98-84F8-171F121D3B7E}"/>
                </a:ext>
              </a:extLst>
            </p:cNvPr>
            <p:cNvSpPr txBox="1"/>
            <p:nvPr/>
          </p:nvSpPr>
          <p:spPr>
            <a:xfrm>
              <a:off x="1250838" y="2176096"/>
              <a:ext cx="1542437" cy="359067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txBody>
            <a:bodyPr wrap="square" lIns="68580" tIns="34290" rIns="68580" bIns="34290" rtlCol="0" anchor="ctr">
              <a:noAutofit/>
            </a:bodyPr>
            <a:lstStyle/>
            <a:p>
              <a:r>
                <a:rPr lang="en-US" sz="1100" dirty="0">
                  <a:solidFill>
                    <a:schemeClr val="tx2"/>
                  </a:solidFill>
                  <a:latin typeface="+mj-lt"/>
                </a:rPr>
                <a:t>How</a:t>
              </a:r>
              <a:endParaRPr lang="en-US" sz="6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10" name="Rectangle: Top Corners Rounded 109">
              <a:extLst>
                <a:ext uri="{FF2B5EF4-FFF2-40B4-BE49-F238E27FC236}">
                  <a16:creationId xmlns:a16="http://schemas.microsoft.com/office/drawing/2014/main" id="{E1055400-DFCA-455F-B7B9-51880E1536BE}"/>
                </a:ext>
              </a:extLst>
            </p:cNvPr>
            <p:cNvSpPr/>
            <p:nvPr/>
          </p:nvSpPr>
          <p:spPr>
            <a:xfrm rot="5400000">
              <a:off x="5399312" y="-553485"/>
              <a:ext cx="706027" cy="58182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sz="1000" dirty="0">
                <a:latin typeface="+mj-lt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46132099-F2F7-4392-A693-C30AE227483C}"/>
                </a:ext>
              </a:extLst>
            </p:cNvPr>
            <p:cNvSpPr txBox="1"/>
            <p:nvPr/>
          </p:nvSpPr>
          <p:spPr>
            <a:xfrm>
              <a:off x="3236906" y="2125030"/>
              <a:ext cx="1741232" cy="46118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r" defTabSz="457189">
                <a:defRPr/>
              </a:pPr>
              <a:r>
                <a:rPr lang="en-US" sz="1050" dirty="0">
                  <a:solidFill>
                    <a:schemeClr val="accent1"/>
                  </a:solidFill>
                  <a:latin typeface="+mn-lt"/>
                  <a:cs typeface="+mn-cs"/>
                </a:rPr>
                <a:t>Modernize IT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40DA569-24D4-4E11-8694-FD7683EB40D6}"/>
                </a:ext>
              </a:extLst>
            </p:cNvPr>
            <p:cNvSpPr txBox="1"/>
            <p:nvPr/>
          </p:nvSpPr>
          <p:spPr>
            <a:xfrm>
              <a:off x="5357808" y="2032463"/>
              <a:ext cx="2947995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114300" lvl="0" indent="-114300" defTabSz="457189"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schemeClr val="bg2"/>
                  </a:solidFill>
                  <a:latin typeface="CiscoSansTT ExtraLight"/>
                  <a:cs typeface="+mn-cs"/>
                </a:rPr>
                <a:t>IT Service Management</a:t>
              </a:r>
            </a:p>
            <a:p>
              <a:pPr marL="114300" lvl="0" indent="-114300" defTabSz="457189"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schemeClr val="bg2"/>
                  </a:solidFill>
                  <a:latin typeface="CiscoSansTT ExtraLight"/>
                  <a:cs typeface="+mn-cs"/>
                </a:rPr>
                <a:t>Agile / Continuous Delivery</a:t>
              </a:r>
            </a:p>
            <a:p>
              <a:pPr marL="114300" lvl="0" indent="-114300" defTabSz="457189"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700" dirty="0" err="1">
                  <a:solidFill>
                    <a:schemeClr val="bg2"/>
                  </a:solidFill>
                  <a:latin typeface="CiscoSansTT ExtraLight"/>
                  <a:cs typeface="+mn-cs"/>
                </a:rPr>
                <a:t>DevSecOps</a:t>
              </a:r>
              <a:endParaRPr lang="en-US" sz="700" dirty="0">
                <a:solidFill>
                  <a:schemeClr val="bg2"/>
                </a:solidFill>
                <a:latin typeface="CiscoSansTT ExtraLight"/>
                <a:cs typeface="+mn-cs"/>
              </a:endParaRPr>
            </a:p>
          </p:txBody>
        </p:sp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3F1C8E81-CC63-49E1-BFEE-6F5424EF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527" y="2086560"/>
              <a:ext cx="539496" cy="539496"/>
            </a:xfrm>
            <a:prstGeom prst="rect">
              <a:avLst/>
            </a:prstGeom>
          </p:spPr>
        </p:pic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8B9086EF-3C00-4D59-AA2F-B5303D028603}"/>
              </a:ext>
            </a:extLst>
          </p:cNvPr>
          <p:cNvGrpSpPr/>
          <p:nvPr/>
        </p:nvGrpSpPr>
        <p:grpSpPr>
          <a:xfrm>
            <a:off x="494809" y="2865848"/>
            <a:ext cx="4496291" cy="430887"/>
            <a:chOff x="494809" y="3669693"/>
            <a:chExt cx="8166630" cy="782620"/>
          </a:xfrm>
        </p:grpSpPr>
        <p:sp>
          <p:nvSpPr>
            <p:cNvPr id="100" name="Rectangle: Single Corner Snipped 99">
              <a:extLst>
                <a:ext uri="{FF2B5EF4-FFF2-40B4-BE49-F238E27FC236}">
                  <a16:creationId xmlns:a16="http://schemas.microsoft.com/office/drawing/2014/main" id="{79AD3F43-8CE3-43E0-BDD8-761D0F2B7512}"/>
                </a:ext>
              </a:extLst>
            </p:cNvPr>
            <p:cNvSpPr/>
            <p:nvPr/>
          </p:nvSpPr>
          <p:spPr>
            <a:xfrm>
              <a:off x="494809" y="3707993"/>
              <a:ext cx="2307362" cy="706027"/>
            </a:xfrm>
            <a:prstGeom prst="snip1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sz="1000" dirty="0">
                <a:latin typeface="+mj-lt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03A7CAEE-E2A2-4075-8CE8-A5F8A5F1DF70}"/>
                </a:ext>
              </a:extLst>
            </p:cNvPr>
            <p:cNvSpPr txBox="1"/>
            <p:nvPr/>
          </p:nvSpPr>
          <p:spPr>
            <a:xfrm>
              <a:off x="1250838" y="3881473"/>
              <a:ext cx="1542437" cy="359067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txBody>
            <a:bodyPr wrap="square" lIns="68580" tIns="34290" rIns="68580" bIns="34290" rtlCol="0" anchor="ctr">
              <a:noAutofit/>
            </a:bodyPr>
            <a:lstStyle/>
            <a:p>
              <a:r>
                <a:rPr lang="en-US" sz="1100" dirty="0">
                  <a:solidFill>
                    <a:schemeClr val="tx2"/>
                  </a:solidFill>
                  <a:latin typeface="+mj-lt"/>
                </a:rPr>
                <a:t>Who</a:t>
              </a:r>
              <a:endParaRPr lang="en-US" sz="6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20" name="Rectangle: Top Corners Rounded 119">
              <a:extLst>
                <a:ext uri="{FF2B5EF4-FFF2-40B4-BE49-F238E27FC236}">
                  <a16:creationId xmlns:a16="http://schemas.microsoft.com/office/drawing/2014/main" id="{ED26F8CE-B148-485A-BC28-FFA92DF84E37}"/>
                </a:ext>
              </a:extLst>
            </p:cNvPr>
            <p:cNvSpPr/>
            <p:nvPr/>
          </p:nvSpPr>
          <p:spPr>
            <a:xfrm rot="5400000">
              <a:off x="5399312" y="1151892"/>
              <a:ext cx="706027" cy="58182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Autofit/>
            </a:bodyPr>
            <a:lstStyle/>
            <a:p>
              <a:pPr algn="ctr"/>
              <a:endParaRPr lang="en-US" sz="1000" dirty="0">
                <a:latin typeface="+mj-lt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34535B1A-CF30-4121-873F-5E3BB1F056E8}"/>
                </a:ext>
              </a:extLst>
            </p:cNvPr>
            <p:cNvSpPr txBox="1"/>
            <p:nvPr/>
          </p:nvSpPr>
          <p:spPr>
            <a:xfrm>
              <a:off x="3236906" y="3669693"/>
              <a:ext cx="1741232" cy="7826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r" defTabSz="457189">
                <a:defRPr/>
              </a:pPr>
              <a:r>
                <a:rPr lang="en-US" sz="1050" dirty="0">
                  <a:solidFill>
                    <a:schemeClr val="accent1"/>
                  </a:solidFill>
                  <a:latin typeface="+mn-lt"/>
                  <a:cs typeface="+mn-cs"/>
                </a:rPr>
                <a:t>Best People &amp; Teams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20B179E-1F92-4661-8B45-7DAEFEC8CFB9}"/>
                </a:ext>
              </a:extLst>
            </p:cNvPr>
            <p:cNvSpPr txBox="1"/>
            <p:nvPr/>
          </p:nvSpPr>
          <p:spPr>
            <a:xfrm>
              <a:off x="5357808" y="3737840"/>
              <a:ext cx="2947995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114300" lvl="0" indent="-114300" defTabSz="457189"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schemeClr val="bg2"/>
                  </a:solidFill>
                  <a:latin typeface="CiscoSansTT ExtraLight"/>
                  <a:cs typeface="+mn-cs"/>
                </a:rPr>
                <a:t>Future Skills</a:t>
              </a:r>
            </a:p>
            <a:p>
              <a:pPr marL="114300" lvl="0" indent="-114300" defTabSz="457189"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schemeClr val="bg2"/>
                  </a:solidFill>
                  <a:latin typeface="CiscoSansTT ExtraLight"/>
                  <a:cs typeface="+mn-cs"/>
                </a:rPr>
                <a:t>Open Culture </a:t>
              </a:r>
            </a:p>
            <a:p>
              <a:pPr marL="114300" lvl="0" indent="-114300" defTabSz="457189">
                <a:buClr>
                  <a:schemeClr val="bg2"/>
                </a:buClr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schemeClr val="bg2"/>
                  </a:solidFill>
                  <a:latin typeface="CiscoSansTT ExtraLight"/>
                  <a:cs typeface="+mn-cs"/>
                </a:rPr>
                <a:t>Best Place to Work</a:t>
              </a:r>
            </a:p>
          </p:txBody>
        </p:sp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53DD2E2E-CA77-4FE5-908C-DCFC9EF19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527" y="3791937"/>
              <a:ext cx="539496" cy="539496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8E4E0A4-01AE-4DE7-912A-7210324011F4}"/>
              </a:ext>
            </a:extLst>
          </p:cNvPr>
          <p:cNvSpPr/>
          <p:nvPr/>
        </p:nvSpPr>
        <p:spPr>
          <a:xfrm>
            <a:off x="236220" y="1909763"/>
            <a:ext cx="4934744" cy="1447800"/>
          </a:xfrm>
          <a:prstGeom prst="rect">
            <a:avLst/>
          </a:prstGeom>
          <a:solidFill>
            <a:schemeClr val="bg2">
              <a:alpha val="7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25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5DCA060-7053-42D5-8CB0-1A1CCD7D6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transformation models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70322C-ED14-4263-842F-5B61E73904ED}"/>
              </a:ext>
            </a:extLst>
          </p:cNvPr>
          <p:cNvGrpSpPr/>
          <p:nvPr/>
        </p:nvGrpSpPr>
        <p:grpSpPr>
          <a:xfrm>
            <a:off x="544513" y="1945485"/>
            <a:ext cx="2577061" cy="2586126"/>
            <a:chOff x="544513" y="1739745"/>
            <a:chExt cx="2577061" cy="2586126"/>
          </a:xfrm>
        </p:grpSpPr>
        <p:sp>
          <p:nvSpPr>
            <p:cNvPr id="74" name="Rectangle 5">
              <a:extLst>
                <a:ext uri="{FF2B5EF4-FFF2-40B4-BE49-F238E27FC236}">
                  <a16:creationId xmlns:a16="http://schemas.microsoft.com/office/drawing/2014/main" id="{B4BD6EF9-A712-40B6-BB54-4FBEA5B29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513" y="2152933"/>
              <a:ext cx="2577061" cy="2172938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  <a:ln w="19050" algn="ctr">
              <a:noFill/>
              <a:miter lim="800000"/>
              <a:headEnd/>
              <a:tailEnd/>
            </a:ln>
            <a:effectLst/>
          </p:spPr>
          <p:txBody>
            <a:bodyPr lIns="68589" tIns="137178" rIns="68589" bIns="34295" anchor="t" anchorCtr="0"/>
            <a:lstStyle/>
            <a:p>
              <a:pPr marL="174625" indent="-174625">
                <a:lnSpc>
                  <a:spcPct val="95000"/>
                </a:lnSpc>
                <a:spcBef>
                  <a:spcPts val="1400"/>
                </a:spcBef>
                <a:spcAft>
                  <a:spcPts val="0"/>
                </a:spcAft>
                <a:buSzPct val="80000"/>
                <a:buFont typeface="Arial" pitchFamily="34" charset="0"/>
                <a:buChar char="•"/>
              </a:pPr>
              <a:r>
                <a:rPr lang="en-US" sz="1400" dirty="0">
                  <a:latin typeface="+mn-lt"/>
                  <a:cs typeface="Arial" charset="0"/>
                </a:rPr>
                <a:t>IT agility and </a:t>
              </a:r>
              <a:br>
                <a:rPr lang="en-US" sz="1400" dirty="0">
                  <a:latin typeface="+mn-lt"/>
                  <a:cs typeface="Arial" charset="0"/>
                </a:rPr>
              </a:br>
              <a:r>
                <a:rPr lang="en-US" sz="1400" dirty="0">
                  <a:latin typeface="+mn-lt"/>
                  <a:cs typeface="Arial" charset="0"/>
                </a:rPr>
                <a:t>increased productivity</a:t>
              </a:r>
            </a:p>
            <a:p>
              <a:pPr marL="174625" indent="-174625">
                <a:lnSpc>
                  <a:spcPct val="95000"/>
                </a:lnSpc>
                <a:spcBef>
                  <a:spcPts val="1400"/>
                </a:spcBef>
                <a:spcAft>
                  <a:spcPts val="0"/>
                </a:spcAft>
                <a:buSzPct val="80000"/>
                <a:buFont typeface="Arial" pitchFamily="34" charset="0"/>
                <a:buChar char="•"/>
              </a:pPr>
              <a:r>
                <a:rPr lang="en-US" sz="1400" dirty="0">
                  <a:latin typeface="+mn-lt"/>
                  <a:cs typeface="Arial" charset="0"/>
                </a:rPr>
                <a:t>Reduced tech costs</a:t>
              </a:r>
              <a:br>
                <a:rPr lang="en-US" sz="1400" dirty="0">
                  <a:latin typeface="+mn-lt"/>
                  <a:cs typeface="Arial" charset="0"/>
                </a:rPr>
              </a:br>
              <a:r>
                <a:rPr lang="en-US" sz="1400" dirty="0">
                  <a:latin typeface="+mn-lt"/>
                  <a:cs typeface="Arial" charset="0"/>
                </a:rPr>
                <a:t>(</a:t>
              </a:r>
              <a:r>
                <a:rPr lang="en-US" sz="1400" dirty="0" err="1">
                  <a:latin typeface="+mn-lt"/>
                  <a:cs typeface="Arial" charset="0"/>
                </a:rPr>
                <a:t>Opex</a:t>
              </a:r>
              <a:r>
                <a:rPr lang="en-US" sz="1400" dirty="0">
                  <a:latin typeface="+mn-lt"/>
                  <a:cs typeface="Arial" charset="0"/>
                </a:rPr>
                <a:t> and Capex)</a:t>
              </a:r>
            </a:p>
            <a:p>
              <a:pPr marL="174625" indent="-174625">
                <a:lnSpc>
                  <a:spcPct val="95000"/>
                </a:lnSpc>
                <a:spcBef>
                  <a:spcPts val="1400"/>
                </a:spcBef>
                <a:spcAft>
                  <a:spcPts val="0"/>
                </a:spcAft>
                <a:buSzPct val="80000"/>
                <a:buFont typeface="Arial" pitchFamily="34" charset="0"/>
                <a:buChar char="•"/>
              </a:pPr>
              <a:r>
                <a:rPr lang="en-US" sz="1400" dirty="0">
                  <a:latin typeface="+mn-lt"/>
                  <a:cs typeface="Arial" charset="0"/>
                </a:rPr>
                <a:t>Faster response times</a:t>
              </a:r>
              <a:br>
                <a:rPr lang="en-US" sz="1400" dirty="0">
                  <a:latin typeface="+mn-lt"/>
                  <a:cs typeface="Arial" charset="0"/>
                </a:rPr>
              </a:br>
              <a:r>
                <a:rPr lang="en-US" sz="1400" dirty="0">
                  <a:latin typeface="+mn-lt"/>
                  <a:cs typeface="Arial" charset="0"/>
                </a:rPr>
                <a:t>to customer needs</a:t>
              </a:r>
            </a:p>
          </p:txBody>
        </p:sp>
        <p:sp>
          <p:nvSpPr>
            <p:cNvPr id="75" name="Rectangle 5">
              <a:extLst>
                <a:ext uri="{FF2B5EF4-FFF2-40B4-BE49-F238E27FC236}">
                  <a16:creationId xmlns:a16="http://schemas.microsoft.com/office/drawing/2014/main" id="{6EDD33F0-7B4B-47F1-9D37-71E2B5ADA8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513" y="1739745"/>
              <a:ext cx="2577061" cy="387832"/>
            </a:xfrm>
            <a:prstGeom prst="snip1Rect">
              <a:avLst/>
            </a:prstGeom>
            <a:solidFill>
              <a:schemeClr val="accent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lIns="68589" tIns="34295" rIns="68589" bIns="34295" anchor="ctr" anchorCtr="1"/>
            <a:lstStyle/>
            <a:p>
              <a:pPr algn="ctr" defTabSz="610872"/>
              <a:r>
                <a:rPr lang="en-US" sz="1600" dirty="0">
                  <a:solidFill>
                    <a:schemeClr val="bg2"/>
                  </a:solidFill>
                  <a:latin typeface="CiscoSansTT Heavy" panose="020B0903020201020303" pitchFamily="34" charset="0"/>
                  <a:cs typeface="CiscoSansTT Heavy" panose="020B0903020201020303" pitchFamily="34" charset="0"/>
                </a:rPr>
                <a:t>Enable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3219DC9-D59A-44B7-B89C-BDEDF5EAC110}"/>
              </a:ext>
            </a:extLst>
          </p:cNvPr>
          <p:cNvGrpSpPr/>
          <p:nvPr/>
        </p:nvGrpSpPr>
        <p:grpSpPr>
          <a:xfrm>
            <a:off x="3308076" y="1945485"/>
            <a:ext cx="2577061" cy="2586126"/>
            <a:chOff x="544513" y="1739745"/>
            <a:chExt cx="2577061" cy="2586126"/>
          </a:xfrm>
        </p:grpSpPr>
        <p:sp>
          <p:nvSpPr>
            <p:cNvPr id="77" name="Rectangle 5">
              <a:extLst>
                <a:ext uri="{FF2B5EF4-FFF2-40B4-BE49-F238E27FC236}">
                  <a16:creationId xmlns:a16="http://schemas.microsoft.com/office/drawing/2014/main" id="{0E9981CB-4FF7-49B7-9D1E-E900AF590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513" y="2152933"/>
              <a:ext cx="2577061" cy="2172938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  <a:ln w="19050" algn="ctr">
              <a:noFill/>
              <a:miter lim="800000"/>
              <a:headEnd/>
              <a:tailEnd/>
            </a:ln>
            <a:effectLst/>
          </p:spPr>
          <p:txBody>
            <a:bodyPr lIns="68589" tIns="137178" rIns="68589" bIns="34295" anchor="t" anchorCtr="0"/>
            <a:lstStyle/>
            <a:p>
              <a:pPr marL="174625" indent="-174625">
                <a:lnSpc>
                  <a:spcPct val="95000"/>
                </a:lnSpc>
                <a:spcBef>
                  <a:spcPts val="1400"/>
                </a:spcBef>
                <a:spcAft>
                  <a:spcPts val="0"/>
                </a:spcAft>
                <a:buSzPct val="80000"/>
                <a:buFont typeface="Arial" pitchFamily="34" charset="0"/>
                <a:buChar char="•"/>
              </a:pPr>
              <a:r>
                <a:rPr lang="en-US" sz="1400" dirty="0">
                  <a:latin typeface="+mn-lt"/>
                  <a:cs typeface="Arial" charset="0"/>
                </a:rPr>
                <a:t>New user experiences, products, services</a:t>
              </a:r>
            </a:p>
            <a:p>
              <a:pPr marL="174625" indent="-174625">
                <a:lnSpc>
                  <a:spcPct val="95000"/>
                </a:lnSpc>
                <a:spcBef>
                  <a:spcPts val="1400"/>
                </a:spcBef>
                <a:spcAft>
                  <a:spcPts val="0"/>
                </a:spcAft>
                <a:buSzPct val="80000"/>
                <a:buFont typeface="Arial" pitchFamily="34" charset="0"/>
                <a:buChar char="•"/>
              </a:pPr>
              <a:r>
                <a:rPr lang="en-US" sz="1400" dirty="0">
                  <a:latin typeface="+mn-lt"/>
                  <a:cs typeface="Arial" charset="0"/>
                </a:rPr>
                <a:t>Accelerated product, services, and business process innovation</a:t>
              </a:r>
            </a:p>
            <a:p>
              <a:pPr marL="174625" indent="-174625">
                <a:lnSpc>
                  <a:spcPct val="95000"/>
                </a:lnSpc>
                <a:spcBef>
                  <a:spcPts val="1400"/>
                </a:spcBef>
                <a:spcAft>
                  <a:spcPts val="0"/>
                </a:spcAft>
                <a:buSzPct val="80000"/>
                <a:buFont typeface="Arial" pitchFamily="34" charset="0"/>
                <a:buChar char="•"/>
              </a:pPr>
              <a:r>
                <a:rPr lang="en-US" sz="1400" dirty="0">
                  <a:latin typeface="+mn-lt"/>
                  <a:cs typeface="Arial" charset="0"/>
                </a:rPr>
                <a:t>Distributed connectivity</a:t>
              </a:r>
              <a:br>
                <a:rPr lang="en-US" sz="1400" dirty="0">
                  <a:latin typeface="+mn-lt"/>
                  <a:cs typeface="Arial" charset="0"/>
                </a:rPr>
              </a:br>
              <a:r>
                <a:rPr lang="en-US" sz="1400" dirty="0">
                  <a:latin typeface="+mn-lt"/>
                  <a:cs typeface="Arial" charset="0"/>
                </a:rPr>
                <a:t>and intelligence</a:t>
              </a:r>
            </a:p>
          </p:txBody>
        </p:sp>
        <p:sp>
          <p:nvSpPr>
            <p:cNvPr id="78" name="Rectangle 5">
              <a:extLst>
                <a:ext uri="{FF2B5EF4-FFF2-40B4-BE49-F238E27FC236}">
                  <a16:creationId xmlns:a16="http://schemas.microsoft.com/office/drawing/2014/main" id="{1D59C4A3-6699-4C12-9338-264FC81F2E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513" y="1739745"/>
              <a:ext cx="2577061" cy="387832"/>
            </a:xfrm>
            <a:prstGeom prst="snip1Rect">
              <a:avLst/>
            </a:prstGeom>
            <a:solidFill>
              <a:schemeClr val="accent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lIns="68589" tIns="34295" rIns="68589" bIns="34295" anchor="ctr" anchorCtr="1"/>
            <a:lstStyle/>
            <a:p>
              <a:pPr algn="ctr" defTabSz="610872"/>
              <a:r>
                <a:rPr lang="en-US" sz="1400" dirty="0">
                  <a:solidFill>
                    <a:schemeClr val="bg2"/>
                  </a:solidFill>
                  <a:latin typeface="CiscoSansTT Heavy" panose="020B0903020201020303" pitchFamily="34" charset="0"/>
                  <a:cs typeface="CiscoSansTT Heavy" panose="020B0903020201020303" pitchFamily="34" charset="0"/>
                </a:rPr>
                <a:t>Differentiate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2C9D11D-2FB0-47D4-B84D-1A7DEAC16A0A}"/>
              </a:ext>
            </a:extLst>
          </p:cNvPr>
          <p:cNvGrpSpPr/>
          <p:nvPr/>
        </p:nvGrpSpPr>
        <p:grpSpPr>
          <a:xfrm>
            <a:off x="6071639" y="1945485"/>
            <a:ext cx="2577061" cy="2586126"/>
            <a:chOff x="544513" y="1739745"/>
            <a:chExt cx="2577061" cy="2586126"/>
          </a:xfrm>
        </p:grpSpPr>
        <p:sp>
          <p:nvSpPr>
            <p:cNvPr id="83" name="Rectangle 5">
              <a:extLst>
                <a:ext uri="{FF2B5EF4-FFF2-40B4-BE49-F238E27FC236}">
                  <a16:creationId xmlns:a16="http://schemas.microsoft.com/office/drawing/2014/main" id="{BB6CB3B8-D82F-41FF-BC61-A38475546C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513" y="2152933"/>
              <a:ext cx="2577061" cy="2172938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  <a:ln w="19050" algn="ctr">
              <a:noFill/>
              <a:miter lim="800000"/>
              <a:headEnd/>
              <a:tailEnd/>
            </a:ln>
            <a:effectLst/>
          </p:spPr>
          <p:txBody>
            <a:bodyPr lIns="68589" tIns="137178" rIns="68589" bIns="34295" anchor="t" anchorCtr="0"/>
            <a:lstStyle/>
            <a:p>
              <a:pPr marL="174625" indent="-174625">
                <a:lnSpc>
                  <a:spcPct val="95000"/>
                </a:lnSpc>
                <a:spcBef>
                  <a:spcPts val="1400"/>
                </a:spcBef>
                <a:spcAft>
                  <a:spcPts val="0"/>
                </a:spcAft>
                <a:buSzPct val="80000"/>
                <a:buFont typeface="Arial" pitchFamily="34" charset="0"/>
                <a:buChar char="•"/>
              </a:pPr>
              <a:r>
                <a:rPr lang="en-US" sz="1400" dirty="0">
                  <a:latin typeface="+mn-lt"/>
                  <a:cs typeface="Arial" charset="0"/>
                </a:rPr>
                <a:t>Business model innovation, industry transformation </a:t>
              </a:r>
            </a:p>
            <a:p>
              <a:pPr marL="174625" indent="-174625">
                <a:lnSpc>
                  <a:spcPct val="95000"/>
                </a:lnSpc>
                <a:spcBef>
                  <a:spcPts val="1400"/>
                </a:spcBef>
                <a:spcAft>
                  <a:spcPts val="0"/>
                </a:spcAft>
                <a:buSzPct val="80000"/>
                <a:buFont typeface="Arial" pitchFamily="34" charset="0"/>
                <a:buChar char="•"/>
              </a:pPr>
              <a:r>
                <a:rPr lang="en-US" sz="1400" dirty="0">
                  <a:latin typeface="+mn-lt"/>
                  <a:cs typeface="Arial" charset="0"/>
                </a:rPr>
                <a:t>Machine 2 machine, augmented decisions,</a:t>
              </a:r>
              <a:br>
                <a:rPr lang="en-US" sz="1400" dirty="0">
                  <a:latin typeface="+mn-lt"/>
                  <a:cs typeface="Arial" charset="0"/>
                </a:rPr>
              </a:br>
              <a:r>
                <a:rPr lang="en-US" sz="1400" dirty="0">
                  <a:latin typeface="+mn-lt"/>
                  <a:cs typeface="Arial" charset="0"/>
                </a:rPr>
                <a:t>self-learning analytics</a:t>
              </a:r>
            </a:p>
            <a:p>
              <a:pPr marL="174625" indent="-174625">
                <a:lnSpc>
                  <a:spcPct val="95000"/>
                </a:lnSpc>
                <a:spcBef>
                  <a:spcPts val="1400"/>
                </a:spcBef>
                <a:spcAft>
                  <a:spcPts val="0"/>
                </a:spcAft>
                <a:buSzPct val="80000"/>
                <a:buFont typeface="Arial" pitchFamily="34" charset="0"/>
                <a:buChar char="•"/>
              </a:pPr>
              <a:r>
                <a:rPr lang="en-US" sz="1400" dirty="0">
                  <a:latin typeface="+mn-lt"/>
                  <a:cs typeface="Arial" charset="0"/>
                </a:rPr>
                <a:t>New growth and</a:t>
              </a:r>
              <a:br>
                <a:rPr lang="en-US" sz="1400" dirty="0">
                  <a:latin typeface="+mn-lt"/>
                  <a:cs typeface="Arial" charset="0"/>
                </a:rPr>
              </a:br>
              <a:r>
                <a:rPr lang="en-US" sz="1400" dirty="0">
                  <a:latin typeface="+mn-lt"/>
                  <a:cs typeface="Arial" charset="0"/>
                </a:rPr>
                <a:t>constant innovation</a:t>
              </a:r>
            </a:p>
          </p:txBody>
        </p:sp>
        <p:sp>
          <p:nvSpPr>
            <p:cNvPr id="84" name="Rectangle 5">
              <a:extLst>
                <a:ext uri="{FF2B5EF4-FFF2-40B4-BE49-F238E27FC236}">
                  <a16:creationId xmlns:a16="http://schemas.microsoft.com/office/drawing/2014/main" id="{DE96A175-EC9E-4B82-ADD0-6E98FE5BA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513" y="1739745"/>
              <a:ext cx="2577061" cy="387832"/>
            </a:xfrm>
            <a:prstGeom prst="snip1Rect">
              <a:avLst/>
            </a:prstGeom>
            <a:solidFill>
              <a:schemeClr val="accent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lIns="68589" tIns="34295" rIns="68589" bIns="34295" anchor="ctr" anchorCtr="1"/>
            <a:lstStyle/>
            <a:p>
              <a:pPr algn="ctr" defTabSz="610872"/>
              <a:r>
                <a:rPr lang="en-US" sz="1400" dirty="0">
                  <a:solidFill>
                    <a:schemeClr val="bg2"/>
                  </a:solidFill>
                  <a:latin typeface="CiscoSansTT Heavy" panose="020B0903020201020303" pitchFamily="34" charset="0"/>
                  <a:cs typeface="CiscoSansTT Heavy" panose="020B0903020201020303" pitchFamily="34" charset="0"/>
                </a:rPr>
                <a:t>Define</a:t>
              </a:r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93EFC7FC-816C-4676-B1B5-6F8F8C3D9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984" y="1169152"/>
            <a:ext cx="700119" cy="70011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753FBA8-04FD-4815-BEFD-BF09B8770825}"/>
              </a:ext>
            </a:extLst>
          </p:cNvPr>
          <p:cNvGrpSpPr>
            <a:grpSpLocks noChangeAspect="1"/>
          </p:cNvGrpSpPr>
          <p:nvPr/>
        </p:nvGrpSpPr>
        <p:grpSpPr>
          <a:xfrm>
            <a:off x="7008125" y="1165183"/>
            <a:ext cx="704088" cy="704088"/>
            <a:chOff x="6199627" y="826555"/>
            <a:chExt cx="778848" cy="77884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6A241E-339B-43B8-8435-B859842C4EF5}"/>
                </a:ext>
              </a:extLst>
            </p:cNvPr>
            <p:cNvSpPr/>
            <p:nvPr/>
          </p:nvSpPr>
          <p:spPr>
            <a:xfrm>
              <a:off x="6199627" y="826555"/>
              <a:ext cx="778848" cy="7788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6" name="Group 145">
              <a:extLst>
                <a:ext uri="{FF2B5EF4-FFF2-40B4-BE49-F238E27FC236}">
                  <a16:creationId xmlns:a16="http://schemas.microsoft.com/office/drawing/2014/main" id="{AE0618AF-3851-4877-97FF-045F3834B68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84819" y="929338"/>
              <a:ext cx="408465" cy="573282"/>
              <a:chOff x="4589" y="699"/>
              <a:chExt cx="342" cy="480"/>
            </a:xfrm>
          </p:grpSpPr>
          <p:sp>
            <p:nvSpPr>
              <p:cNvPr id="87" name="Freeform 146">
                <a:extLst>
                  <a:ext uri="{FF2B5EF4-FFF2-40B4-BE49-F238E27FC236}">
                    <a16:creationId xmlns:a16="http://schemas.microsoft.com/office/drawing/2014/main" id="{4DDD7513-E38C-48D9-8CE5-818A52039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1" y="998"/>
                <a:ext cx="89" cy="115"/>
              </a:xfrm>
              <a:custGeom>
                <a:avLst/>
                <a:gdLst>
                  <a:gd name="T0" fmla="*/ 53 w 72"/>
                  <a:gd name="T1" fmla="*/ 95 h 95"/>
                  <a:gd name="T2" fmla="*/ 18 w 72"/>
                  <a:gd name="T3" fmla="*/ 95 h 95"/>
                  <a:gd name="T4" fmla="*/ 0 w 72"/>
                  <a:gd name="T5" fmla="*/ 77 h 95"/>
                  <a:gd name="T6" fmla="*/ 0 w 72"/>
                  <a:gd name="T7" fmla="*/ 18 h 95"/>
                  <a:gd name="T8" fmla="*/ 18 w 72"/>
                  <a:gd name="T9" fmla="*/ 0 h 95"/>
                  <a:gd name="T10" fmla="*/ 53 w 72"/>
                  <a:gd name="T11" fmla="*/ 0 h 95"/>
                  <a:gd name="T12" fmla="*/ 72 w 72"/>
                  <a:gd name="T13" fmla="*/ 18 h 95"/>
                  <a:gd name="T14" fmla="*/ 72 w 72"/>
                  <a:gd name="T15" fmla="*/ 77 h 95"/>
                  <a:gd name="T16" fmla="*/ 53 w 72"/>
                  <a:gd name="T17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95">
                    <a:moveTo>
                      <a:pt x="53" y="95"/>
                    </a:moveTo>
                    <a:cubicBezTo>
                      <a:pt x="18" y="95"/>
                      <a:pt x="18" y="95"/>
                      <a:pt x="18" y="95"/>
                    </a:cubicBezTo>
                    <a:cubicBezTo>
                      <a:pt x="8" y="95"/>
                      <a:pt x="0" y="87"/>
                      <a:pt x="0" y="7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4" y="0"/>
                      <a:pt x="72" y="8"/>
                      <a:pt x="72" y="18"/>
                    </a:cubicBezTo>
                    <a:cubicBezTo>
                      <a:pt x="72" y="77"/>
                      <a:pt x="72" y="77"/>
                      <a:pt x="72" y="77"/>
                    </a:cubicBezTo>
                    <a:cubicBezTo>
                      <a:pt x="72" y="87"/>
                      <a:pt x="64" y="95"/>
                      <a:pt x="53" y="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Oval 147">
                <a:extLst>
                  <a:ext uri="{FF2B5EF4-FFF2-40B4-BE49-F238E27FC236}">
                    <a16:creationId xmlns:a16="http://schemas.microsoft.com/office/drawing/2014/main" id="{8C460D29-8576-47F7-A5E4-F653F953A2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8" y="933"/>
                <a:ext cx="53" cy="52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148">
                <a:extLst>
                  <a:ext uri="{FF2B5EF4-FFF2-40B4-BE49-F238E27FC236}">
                    <a16:creationId xmlns:a16="http://schemas.microsoft.com/office/drawing/2014/main" id="{8516CB52-D7C3-417B-BCEE-FC48FC5FE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6" y="699"/>
                <a:ext cx="98" cy="55"/>
              </a:xfrm>
              <a:custGeom>
                <a:avLst/>
                <a:gdLst>
                  <a:gd name="T0" fmla="*/ 66 w 79"/>
                  <a:gd name="T1" fmla="*/ 45 h 45"/>
                  <a:gd name="T2" fmla="*/ 62 w 79"/>
                  <a:gd name="T3" fmla="*/ 44 h 45"/>
                  <a:gd name="T4" fmla="*/ 9 w 79"/>
                  <a:gd name="T5" fmla="*/ 25 h 45"/>
                  <a:gd name="T6" fmla="*/ 2 w 79"/>
                  <a:gd name="T7" fmla="*/ 10 h 45"/>
                  <a:gd name="T8" fmla="*/ 17 w 79"/>
                  <a:gd name="T9" fmla="*/ 3 h 45"/>
                  <a:gd name="T10" fmla="*/ 70 w 79"/>
                  <a:gd name="T11" fmla="*/ 22 h 45"/>
                  <a:gd name="T12" fmla="*/ 77 w 79"/>
                  <a:gd name="T13" fmla="*/ 37 h 45"/>
                  <a:gd name="T14" fmla="*/ 66 w 79"/>
                  <a:gd name="T1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" h="45">
                    <a:moveTo>
                      <a:pt x="66" y="45"/>
                    </a:moveTo>
                    <a:cubicBezTo>
                      <a:pt x="64" y="45"/>
                      <a:pt x="63" y="44"/>
                      <a:pt x="62" y="44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3" y="22"/>
                      <a:pt x="0" y="16"/>
                      <a:pt x="2" y="10"/>
                    </a:cubicBezTo>
                    <a:cubicBezTo>
                      <a:pt x="4" y="4"/>
                      <a:pt x="11" y="0"/>
                      <a:pt x="17" y="3"/>
                    </a:cubicBezTo>
                    <a:cubicBezTo>
                      <a:pt x="70" y="22"/>
                      <a:pt x="70" y="22"/>
                      <a:pt x="70" y="22"/>
                    </a:cubicBezTo>
                    <a:cubicBezTo>
                      <a:pt x="76" y="24"/>
                      <a:pt x="79" y="31"/>
                      <a:pt x="77" y="37"/>
                    </a:cubicBezTo>
                    <a:cubicBezTo>
                      <a:pt x="75" y="42"/>
                      <a:pt x="70" y="45"/>
                      <a:pt x="66" y="4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149">
                <a:extLst>
                  <a:ext uri="{FF2B5EF4-FFF2-40B4-BE49-F238E27FC236}">
                    <a16:creationId xmlns:a16="http://schemas.microsoft.com/office/drawing/2014/main" id="{8221BF99-2C88-45B9-8428-9A29940A37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4" y="744"/>
                <a:ext cx="142" cy="188"/>
              </a:xfrm>
              <a:custGeom>
                <a:avLst/>
                <a:gdLst>
                  <a:gd name="T0" fmla="*/ 103 w 115"/>
                  <a:gd name="T1" fmla="*/ 18 h 156"/>
                  <a:gd name="T2" fmla="*/ 62 w 115"/>
                  <a:gd name="T3" fmla="*/ 3 h 156"/>
                  <a:gd name="T4" fmla="*/ 42 w 115"/>
                  <a:gd name="T5" fmla="*/ 13 h 156"/>
                  <a:gd name="T6" fmla="*/ 3 w 115"/>
                  <a:gd name="T7" fmla="*/ 118 h 156"/>
                  <a:gd name="T8" fmla="*/ 12 w 115"/>
                  <a:gd name="T9" fmla="*/ 138 h 156"/>
                  <a:gd name="T10" fmla="*/ 53 w 115"/>
                  <a:gd name="T11" fmla="*/ 153 h 156"/>
                  <a:gd name="T12" fmla="*/ 73 w 115"/>
                  <a:gd name="T13" fmla="*/ 143 h 156"/>
                  <a:gd name="T14" fmla="*/ 112 w 115"/>
                  <a:gd name="T15" fmla="*/ 39 h 156"/>
                  <a:gd name="T16" fmla="*/ 103 w 115"/>
                  <a:gd name="T17" fmla="*/ 18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56">
                    <a:moveTo>
                      <a:pt x="103" y="18"/>
                    </a:moveTo>
                    <a:cubicBezTo>
                      <a:pt x="62" y="3"/>
                      <a:pt x="62" y="3"/>
                      <a:pt x="62" y="3"/>
                    </a:cubicBezTo>
                    <a:cubicBezTo>
                      <a:pt x="54" y="0"/>
                      <a:pt x="45" y="5"/>
                      <a:pt x="42" y="13"/>
                    </a:cubicBezTo>
                    <a:cubicBezTo>
                      <a:pt x="3" y="118"/>
                      <a:pt x="3" y="118"/>
                      <a:pt x="3" y="118"/>
                    </a:cubicBezTo>
                    <a:cubicBezTo>
                      <a:pt x="0" y="126"/>
                      <a:pt x="4" y="135"/>
                      <a:pt x="12" y="138"/>
                    </a:cubicBezTo>
                    <a:cubicBezTo>
                      <a:pt x="53" y="153"/>
                      <a:pt x="53" y="153"/>
                      <a:pt x="53" y="153"/>
                    </a:cubicBezTo>
                    <a:cubicBezTo>
                      <a:pt x="61" y="156"/>
                      <a:pt x="70" y="151"/>
                      <a:pt x="73" y="143"/>
                    </a:cubicBezTo>
                    <a:cubicBezTo>
                      <a:pt x="112" y="39"/>
                      <a:pt x="112" y="39"/>
                      <a:pt x="112" y="39"/>
                    </a:cubicBezTo>
                    <a:cubicBezTo>
                      <a:pt x="115" y="30"/>
                      <a:pt x="111" y="21"/>
                      <a:pt x="103" y="1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50">
                <a:extLst>
                  <a:ext uri="{FF2B5EF4-FFF2-40B4-BE49-F238E27FC236}">
                    <a16:creationId xmlns:a16="http://schemas.microsoft.com/office/drawing/2014/main" id="{91470CB7-CE03-466C-8F93-7CD6B4A59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9" y="839"/>
                <a:ext cx="342" cy="340"/>
              </a:xfrm>
              <a:custGeom>
                <a:avLst/>
                <a:gdLst>
                  <a:gd name="T0" fmla="*/ 136 w 277"/>
                  <a:gd name="T1" fmla="*/ 282 h 282"/>
                  <a:gd name="T2" fmla="*/ 19 w 277"/>
                  <a:gd name="T3" fmla="*/ 282 h 282"/>
                  <a:gd name="T4" fmla="*/ 0 w 277"/>
                  <a:gd name="T5" fmla="*/ 263 h 282"/>
                  <a:gd name="T6" fmla="*/ 19 w 277"/>
                  <a:gd name="T7" fmla="*/ 243 h 282"/>
                  <a:gd name="T8" fmla="*/ 136 w 277"/>
                  <a:gd name="T9" fmla="*/ 243 h 282"/>
                  <a:gd name="T10" fmla="*/ 238 w 277"/>
                  <a:gd name="T11" fmla="*/ 141 h 282"/>
                  <a:gd name="T12" fmla="*/ 136 w 277"/>
                  <a:gd name="T13" fmla="*/ 38 h 282"/>
                  <a:gd name="T14" fmla="*/ 117 w 277"/>
                  <a:gd name="T15" fmla="*/ 19 h 282"/>
                  <a:gd name="T16" fmla="*/ 136 w 277"/>
                  <a:gd name="T17" fmla="*/ 0 h 282"/>
                  <a:gd name="T18" fmla="*/ 277 w 277"/>
                  <a:gd name="T19" fmla="*/ 141 h 282"/>
                  <a:gd name="T20" fmla="*/ 136 w 277"/>
                  <a:gd name="T21" fmla="*/ 282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7" h="282">
                    <a:moveTo>
                      <a:pt x="136" y="282"/>
                    </a:moveTo>
                    <a:cubicBezTo>
                      <a:pt x="19" y="282"/>
                      <a:pt x="19" y="282"/>
                      <a:pt x="19" y="282"/>
                    </a:cubicBezTo>
                    <a:cubicBezTo>
                      <a:pt x="8" y="282"/>
                      <a:pt x="0" y="273"/>
                      <a:pt x="0" y="263"/>
                    </a:cubicBezTo>
                    <a:cubicBezTo>
                      <a:pt x="0" y="252"/>
                      <a:pt x="8" y="243"/>
                      <a:pt x="19" y="243"/>
                    </a:cubicBezTo>
                    <a:cubicBezTo>
                      <a:pt x="136" y="243"/>
                      <a:pt x="136" y="243"/>
                      <a:pt x="136" y="243"/>
                    </a:cubicBezTo>
                    <a:cubicBezTo>
                      <a:pt x="193" y="243"/>
                      <a:pt x="238" y="197"/>
                      <a:pt x="238" y="141"/>
                    </a:cubicBezTo>
                    <a:cubicBezTo>
                      <a:pt x="238" y="84"/>
                      <a:pt x="193" y="38"/>
                      <a:pt x="136" y="38"/>
                    </a:cubicBezTo>
                    <a:cubicBezTo>
                      <a:pt x="125" y="38"/>
                      <a:pt x="117" y="30"/>
                      <a:pt x="117" y="19"/>
                    </a:cubicBezTo>
                    <a:cubicBezTo>
                      <a:pt x="117" y="8"/>
                      <a:pt x="125" y="0"/>
                      <a:pt x="136" y="0"/>
                    </a:cubicBezTo>
                    <a:cubicBezTo>
                      <a:pt x="214" y="0"/>
                      <a:pt x="277" y="63"/>
                      <a:pt x="277" y="141"/>
                    </a:cubicBezTo>
                    <a:cubicBezTo>
                      <a:pt x="277" y="219"/>
                      <a:pt x="214" y="282"/>
                      <a:pt x="136" y="28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488FB8-7D11-4C38-927A-6538C9483D4C}"/>
              </a:ext>
            </a:extLst>
          </p:cNvPr>
          <p:cNvGrpSpPr>
            <a:grpSpLocks noChangeAspect="1"/>
          </p:cNvGrpSpPr>
          <p:nvPr/>
        </p:nvGrpSpPr>
        <p:grpSpPr>
          <a:xfrm>
            <a:off x="4244562" y="1165183"/>
            <a:ext cx="704088" cy="704088"/>
            <a:chOff x="3458990" y="216909"/>
            <a:chExt cx="2141764" cy="214176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A040F79-B650-4816-94AF-C8354D197103}"/>
                </a:ext>
              </a:extLst>
            </p:cNvPr>
            <p:cNvSpPr/>
            <p:nvPr/>
          </p:nvSpPr>
          <p:spPr>
            <a:xfrm>
              <a:off x="3458990" y="216909"/>
              <a:ext cx="2141764" cy="21417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2A341351-3CA3-40A3-A2EC-E6DB5214D54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9907" y="531813"/>
              <a:ext cx="1719932" cy="1511956"/>
              <a:chOff x="534988" y="1249870"/>
              <a:chExt cx="827087" cy="727076"/>
            </a:xfrm>
          </p:grpSpPr>
          <p:sp>
            <p:nvSpPr>
              <p:cNvPr id="93" name="Freeform 5">
                <a:extLst>
                  <a:ext uri="{FF2B5EF4-FFF2-40B4-BE49-F238E27FC236}">
                    <a16:creationId xmlns:a16="http://schemas.microsoft.com/office/drawing/2014/main" id="{5A4EDFAD-CA77-4667-8FF6-B1A9D0168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1538" y="1551495"/>
                <a:ext cx="152400" cy="201613"/>
              </a:xfrm>
              <a:custGeom>
                <a:avLst/>
                <a:gdLst>
                  <a:gd name="T0" fmla="*/ 58 w 78"/>
                  <a:gd name="T1" fmla="*/ 105 h 105"/>
                  <a:gd name="T2" fmla="*/ 20 w 78"/>
                  <a:gd name="T3" fmla="*/ 105 h 105"/>
                  <a:gd name="T4" fmla="*/ 0 w 78"/>
                  <a:gd name="T5" fmla="*/ 85 h 105"/>
                  <a:gd name="T6" fmla="*/ 0 w 78"/>
                  <a:gd name="T7" fmla="*/ 20 h 105"/>
                  <a:gd name="T8" fmla="*/ 20 w 78"/>
                  <a:gd name="T9" fmla="*/ 0 h 105"/>
                  <a:gd name="T10" fmla="*/ 58 w 78"/>
                  <a:gd name="T11" fmla="*/ 0 h 105"/>
                  <a:gd name="T12" fmla="*/ 78 w 78"/>
                  <a:gd name="T13" fmla="*/ 20 h 105"/>
                  <a:gd name="T14" fmla="*/ 78 w 78"/>
                  <a:gd name="T15" fmla="*/ 85 h 105"/>
                  <a:gd name="T16" fmla="*/ 58 w 78"/>
                  <a:gd name="T17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105">
                    <a:moveTo>
                      <a:pt x="58" y="105"/>
                    </a:moveTo>
                    <a:cubicBezTo>
                      <a:pt x="20" y="105"/>
                      <a:pt x="20" y="105"/>
                      <a:pt x="20" y="105"/>
                    </a:cubicBezTo>
                    <a:cubicBezTo>
                      <a:pt x="9" y="105"/>
                      <a:pt x="0" y="96"/>
                      <a:pt x="0" y="8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69" y="0"/>
                      <a:pt x="78" y="9"/>
                      <a:pt x="78" y="20"/>
                    </a:cubicBezTo>
                    <a:cubicBezTo>
                      <a:pt x="78" y="85"/>
                      <a:pt x="78" y="85"/>
                      <a:pt x="78" y="85"/>
                    </a:cubicBezTo>
                    <a:cubicBezTo>
                      <a:pt x="78" y="96"/>
                      <a:pt x="69" y="105"/>
                      <a:pt x="58" y="10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Oval 6">
                <a:extLst>
                  <a:ext uri="{FF2B5EF4-FFF2-40B4-BE49-F238E27FC236}">
                    <a16:creationId xmlns:a16="http://schemas.microsoft.com/office/drawing/2014/main" id="{7BDB879B-259C-4CE1-AF30-3C4CB62EC1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4876" y="1422908"/>
                <a:ext cx="92075" cy="90488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7">
                <a:extLst>
                  <a:ext uri="{FF2B5EF4-FFF2-40B4-BE49-F238E27FC236}">
                    <a16:creationId xmlns:a16="http://schemas.microsoft.com/office/drawing/2014/main" id="{9C4C93B6-E61C-4002-97BF-0868182CB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788" y="1249870"/>
                <a:ext cx="106363" cy="100013"/>
              </a:xfrm>
              <a:custGeom>
                <a:avLst/>
                <a:gdLst>
                  <a:gd name="T0" fmla="*/ 47 w 54"/>
                  <a:gd name="T1" fmla="*/ 15 h 53"/>
                  <a:gd name="T2" fmla="*/ 39 w 54"/>
                  <a:gd name="T3" fmla="*/ 47 h 53"/>
                  <a:gd name="T4" fmla="*/ 7 w 54"/>
                  <a:gd name="T5" fmla="*/ 38 h 53"/>
                  <a:gd name="T6" fmla="*/ 15 w 54"/>
                  <a:gd name="T7" fmla="*/ 6 h 53"/>
                  <a:gd name="T8" fmla="*/ 47 w 54"/>
                  <a:gd name="T9" fmla="*/ 1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3">
                    <a:moveTo>
                      <a:pt x="47" y="15"/>
                    </a:moveTo>
                    <a:cubicBezTo>
                      <a:pt x="54" y="26"/>
                      <a:pt x="50" y="40"/>
                      <a:pt x="39" y="47"/>
                    </a:cubicBezTo>
                    <a:cubicBezTo>
                      <a:pt x="27" y="53"/>
                      <a:pt x="13" y="50"/>
                      <a:pt x="7" y="38"/>
                    </a:cubicBezTo>
                    <a:cubicBezTo>
                      <a:pt x="0" y="27"/>
                      <a:pt x="4" y="13"/>
                      <a:pt x="15" y="6"/>
                    </a:cubicBezTo>
                    <a:cubicBezTo>
                      <a:pt x="26" y="0"/>
                      <a:pt x="41" y="3"/>
                      <a:pt x="47" y="1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8">
                <a:extLst>
                  <a:ext uri="{FF2B5EF4-FFF2-40B4-BE49-F238E27FC236}">
                    <a16:creationId xmlns:a16="http://schemas.microsoft.com/office/drawing/2014/main" id="{6DD531FC-DF18-41C3-AB94-E98DF19EB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750" y="1359408"/>
                <a:ext cx="42863" cy="44450"/>
              </a:xfrm>
              <a:custGeom>
                <a:avLst/>
                <a:gdLst>
                  <a:gd name="T0" fmla="*/ 16 w 22"/>
                  <a:gd name="T1" fmla="*/ 20 h 23"/>
                  <a:gd name="T2" fmla="*/ 2 w 22"/>
                  <a:gd name="T3" fmla="*/ 17 h 23"/>
                  <a:gd name="T4" fmla="*/ 6 w 22"/>
                  <a:gd name="T5" fmla="*/ 3 h 23"/>
                  <a:gd name="T6" fmla="*/ 19 w 22"/>
                  <a:gd name="T7" fmla="*/ 7 h 23"/>
                  <a:gd name="T8" fmla="*/ 19 w 22"/>
                  <a:gd name="T9" fmla="*/ 7 h 23"/>
                  <a:gd name="T10" fmla="*/ 16 w 22"/>
                  <a:gd name="T11" fmla="*/ 2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23">
                    <a:moveTo>
                      <a:pt x="16" y="20"/>
                    </a:moveTo>
                    <a:cubicBezTo>
                      <a:pt x="11" y="23"/>
                      <a:pt x="5" y="22"/>
                      <a:pt x="2" y="17"/>
                    </a:cubicBezTo>
                    <a:cubicBezTo>
                      <a:pt x="0" y="12"/>
                      <a:pt x="1" y="6"/>
                      <a:pt x="6" y="3"/>
                    </a:cubicBezTo>
                    <a:cubicBezTo>
                      <a:pt x="11" y="0"/>
                      <a:pt x="17" y="2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2" y="12"/>
                      <a:pt x="21" y="18"/>
                      <a:pt x="16" y="2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9">
                <a:extLst>
                  <a:ext uri="{FF2B5EF4-FFF2-40B4-BE49-F238E27FC236}">
                    <a16:creationId xmlns:a16="http://schemas.microsoft.com/office/drawing/2014/main" id="{924C0976-B99F-4E4E-B208-CDB8870BA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2325" y="1411795"/>
                <a:ext cx="46038" cy="44450"/>
              </a:xfrm>
              <a:custGeom>
                <a:avLst/>
                <a:gdLst>
                  <a:gd name="T0" fmla="*/ 16 w 23"/>
                  <a:gd name="T1" fmla="*/ 20 h 23"/>
                  <a:gd name="T2" fmla="*/ 3 w 23"/>
                  <a:gd name="T3" fmla="*/ 16 h 23"/>
                  <a:gd name="T4" fmla="*/ 2 w 23"/>
                  <a:gd name="T5" fmla="*/ 16 h 23"/>
                  <a:gd name="T6" fmla="*/ 6 w 23"/>
                  <a:gd name="T7" fmla="*/ 2 h 23"/>
                  <a:gd name="T8" fmla="*/ 20 w 23"/>
                  <a:gd name="T9" fmla="*/ 6 h 23"/>
                  <a:gd name="T10" fmla="*/ 20 w 23"/>
                  <a:gd name="T11" fmla="*/ 6 h 23"/>
                  <a:gd name="T12" fmla="*/ 16 w 23"/>
                  <a:gd name="T13" fmla="*/ 2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3">
                    <a:moveTo>
                      <a:pt x="16" y="20"/>
                    </a:moveTo>
                    <a:cubicBezTo>
                      <a:pt x="11" y="23"/>
                      <a:pt x="5" y="21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0" y="11"/>
                      <a:pt x="1" y="5"/>
                      <a:pt x="6" y="2"/>
                    </a:cubicBezTo>
                    <a:cubicBezTo>
                      <a:pt x="11" y="0"/>
                      <a:pt x="17" y="1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3" y="11"/>
                      <a:pt x="21" y="17"/>
                      <a:pt x="16" y="2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10">
                <a:extLst>
                  <a:ext uri="{FF2B5EF4-FFF2-40B4-BE49-F238E27FC236}">
                    <a16:creationId xmlns:a16="http://schemas.microsoft.com/office/drawing/2014/main" id="{2AF110C4-6814-43B7-8D56-C1CD448F80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325" y="1873758"/>
                <a:ext cx="106363" cy="103188"/>
              </a:xfrm>
              <a:custGeom>
                <a:avLst/>
                <a:gdLst>
                  <a:gd name="T0" fmla="*/ 7 w 54"/>
                  <a:gd name="T1" fmla="*/ 39 h 54"/>
                  <a:gd name="T2" fmla="*/ 15 w 54"/>
                  <a:gd name="T3" fmla="*/ 7 h 54"/>
                  <a:gd name="T4" fmla="*/ 48 w 54"/>
                  <a:gd name="T5" fmla="*/ 15 h 54"/>
                  <a:gd name="T6" fmla="*/ 39 w 54"/>
                  <a:gd name="T7" fmla="*/ 48 h 54"/>
                  <a:gd name="T8" fmla="*/ 7 w 54"/>
                  <a:gd name="T9" fmla="*/ 3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7" y="39"/>
                    </a:moveTo>
                    <a:cubicBezTo>
                      <a:pt x="0" y="28"/>
                      <a:pt x="4" y="13"/>
                      <a:pt x="15" y="7"/>
                    </a:cubicBezTo>
                    <a:cubicBezTo>
                      <a:pt x="27" y="0"/>
                      <a:pt x="41" y="4"/>
                      <a:pt x="48" y="15"/>
                    </a:cubicBezTo>
                    <a:cubicBezTo>
                      <a:pt x="54" y="27"/>
                      <a:pt x="50" y="41"/>
                      <a:pt x="39" y="48"/>
                    </a:cubicBezTo>
                    <a:cubicBezTo>
                      <a:pt x="28" y="54"/>
                      <a:pt x="13" y="50"/>
                      <a:pt x="7" y="3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11">
                <a:extLst>
                  <a:ext uri="{FF2B5EF4-FFF2-40B4-BE49-F238E27FC236}">
                    <a16:creationId xmlns:a16="http://schemas.microsoft.com/office/drawing/2014/main" id="{3411EE52-4793-4F79-8109-51C55C45B7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8863" y="1821370"/>
                <a:ext cx="44450" cy="42863"/>
              </a:xfrm>
              <a:custGeom>
                <a:avLst/>
                <a:gdLst>
                  <a:gd name="T0" fmla="*/ 6 w 23"/>
                  <a:gd name="T1" fmla="*/ 2 h 22"/>
                  <a:gd name="T2" fmla="*/ 20 w 23"/>
                  <a:gd name="T3" fmla="*/ 6 h 22"/>
                  <a:gd name="T4" fmla="*/ 16 w 23"/>
                  <a:gd name="T5" fmla="*/ 20 h 22"/>
                  <a:gd name="T6" fmla="*/ 3 w 23"/>
                  <a:gd name="T7" fmla="*/ 16 h 22"/>
                  <a:gd name="T8" fmla="*/ 3 w 23"/>
                  <a:gd name="T9" fmla="*/ 16 h 22"/>
                  <a:gd name="T10" fmla="*/ 6 w 23"/>
                  <a:gd name="T11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22">
                    <a:moveTo>
                      <a:pt x="6" y="2"/>
                    </a:moveTo>
                    <a:cubicBezTo>
                      <a:pt x="11" y="0"/>
                      <a:pt x="17" y="1"/>
                      <a:pt x="20" y="6"/>
                    </a:cubicBezTo>
                    <a:cubicBezTo>
                      <a:pt x="23" y="11"/>
                      <a:pt x="21" y="17"/>
                      <a:pt x="16" y="20"/>
                    </a:cubicBezTo>
                    <a:cubicBezTo>
                      <a:pt x="12" y="22"/>
                      <a:pt x="6" y="21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0" y="11"/>
                      <a:pt x="2" y="5"/>
                      <a:pt x="6" y="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12">
                <a:extLst>
                  <a:ext uri="{FF2B5EF4-FFF2-40B4-BE49-F238E27FC236}">
                    <a16:creationId xmlns:a16="http://schemas.microsoft.com/office/drawing/2014/main" id="{5DE35B0A-5C5A-4BA8-BFE9-D89D2AEAF4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0288" y="1768983"/>
                <a:ext cx="42863" cy="44450"/>
              </a:xfrm>
              <a:custGeom>
                <a:avLst/>
                <a:gdLst>
                  <a:gd name="T0" fmla="*/ 6 w 22"/>
                  <a:gd name="T1" fmla="*/ 3 h 23"/>
                  <a:gd name="T2" fmla="*/ 20 w 22"/>
                  <a:gd name="T3" fmla="*/ 7 h 23"/>
                  <a:gd name="T4" fmla="*/ 20 w 22"/>
                  <a:gd name="T5" fmla="*/ 7 h 23"/>
                  <a:gd name="T6" fmla="*/ 16 w 22"/>
                  <a:gd name="T7" fmla="*/ 20 h 23"/>
                  <a:gd name="T8" fmla="*/ 3 w 22"/>
                  <a:gd name="T9" fmla="*/ 17 h 23"/>
                  <a:gd name="T10" fmla="*/ 2 w 22"/>
                  <a:gd name="T11" fmla="*/ 16 h 23"/>
                  <a:gd name="T12" fmla="*/ 6 w 22"/>
                  <a:gd name="T13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23">
                    <a:moveTo>
                      <a:pt x="6" y="3"/>
                    </a:moveTo>
                    <a:cubicBezTo>
                      <a:pt x="11" y="0"/>
                      <a:pt x="17" y="2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2" y="12"/>
                      <a:pt x="21" y="18"/>
                      <a:pt x="16" y="20"/>
                    </a:cubicBezTo>
                    <a:cubicBezTo>
                      <a:pt x="11" y="23"/>
                      <a:pt x="5" y="21"/>
                      <a:pt x="3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0" y="12"/>
                      <a:pt x="1" y="6"/>
                      <a:pt x="6" y="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Oval 13">
                <a:extLst>
                  <a:ext uri="{FF2B5EF4-FFF2-40B4-BE49-F238E27FC236}">
                    <a16:creationId xmlns:a16="http://schemas.microsoft.com/office/drawing/2014/main" id="{D2B3523B-FF59-45C7-8F4D-8682C3ACC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988" y="1564195"/>
                <a:ext cx="93663" cy="90488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14">
                <a:extLst>
                  <a:ext uri="{FF2B5EF4-FFF2-40B4-BE49-F238E27FC236}">
                    <a16:creationId xmlns:a16="http://schemas.microsoft.com/office/drawing/2014/main" id="{ED89BED4-0FEE-447F-9868-2228CDE0E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401" y="1591183"/>
                <a:ext cx="39688" cy="38100"/>
              </a:xfrm>
              <a:custGeom>
                <a:avLst/>
                <a:gdLst>
                  <a:gd name="T0" fmla="*/ 20 w 20"/>
                  <a:gd name="T1" fmla="*/ 10 h 20"/>
                  <a:gd name="T2" fmla="*/ 10 w 20"/>
                  <a:gd name="T3" fmla="*/ 20 h 20"/>
                  <a:gd name="T4" fmla="*/ 0 w 20"/>
                  <a:gd name="T5" fmla="*/ 10 h 20"/>
                  <a:gd name="T6" fmla="*/ 10 w 20"/>
                  <a:gd name="T7" fmla="*/ 0 h 20"/>
                  <a:gd name="T8" fmla="*/ 10 w 20"/>
                  <a:gd name="T9" fmla="*/ 0 h 20"/>
                  <a:gd name="T10" fmla="*/ 20 w 20"/>
                  <a:gd name="T11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0">
                    <a:moveTo>
                      <a:pt x="20" y="10"/>
                    </a:moveTo>
                    <a:cubicBezTo>
                      <a:pt x="20" y="15"/>
                      <a:pt x="15" y="20"/>
                      <a:pt x="10" y="20"/>
                    </a:cubicBezTo>
                    <a:cubicBezTo>
                      <a:pt x="5" y="20"/>
                      <a:pt x="0" y="15"/>
                      <a:pt x="0" y="10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5" y="0"/>
                      <a:pt x="20" y="4"/>
                      <a:pt x="20" y="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15">
                <a:extLst>
                  <a:ext uri="{FF2B5EF4-FFF2-40B4-BE49-F238E27FC236}">
                    <a16:creationId xmlns:a16="http://schemas.microsoft.com/office/drawing/2014/main" id="{3DEB2FD3-B757-4CFC-A328-01AF511A92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138" y="1591183"/>
                <a:ext cx="38100" cy="38100"/>
              </a:xfrm>
              <a:custGeom>
                <a:avLst/>
                <a:gdLst>
                  <a:gd name="T0" fmla="*/ 20 w 20"/>
                  <a:gd name="T1" fmla="*/ 10 h 20"/>
                  <a:gd name="T2" fmla="*/ 11 w 20"/>
                  <a:gd name="T3" fmla="*/ 20 h 20"/>
                  <a:gd name="T4" fmla="*/ 10 w 20"/>
                  <a:gd name="T5" fmla="*/ 20 h 20"/>
                  <a:gd name="T6" fmla="*/ 0 w 20"/>
                  <a:gd name="T7" fmla="*/ 10 h 20"/>
                  <a:gd name="T8" fmla="*/ 10 w 20"/>
                  <a:gd name="T9" fmla="*/ 0 h 20"/>
                  <a:gd name="T10" fmla="*/ 11 w 20"/>
                  <a:gd name="T11" fmla="*/ 0 h 20"/>
                  <a:gd name="T12" fmla="*/ 20 w 20"/>
                  <a:gd name="T13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20">
                    <a:moveTo>
                      <a:pt x="20" y="10"/>
                    </a:moveTo>
                    <a:cubicBezTo>
                      <a:pt x="20" y="15"/>
                      <a:pt x="16" y="20"/>
                      <a:pt x="11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5" y="20"/>
                      <a:pt x="0" y="15"/>
                      <a:pt x="0" y="10"/>
                    </a:cubicBezTo>
                    <a:cubicBezTo>
                      <a:pt x="0" y="4"/>
                      <a:pt x="5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6" y="0"/>
                      <a:pt x="20" y="4"/>
                      <a:pt x="20" y="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Oval 16">
                <a:extLst>
                  <a:ext uri="{FF2B5EF4-FFF2-40B4-BE49-F238E27FC236}">
                    <a16:creationId xmlns:a16="http://schemas.microsoft.com/office/drawing/2014/main" id="{420CC20B-0C88-4D47-82CC-7DA8BC28FC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0000" y="1568958"/>
                <a:ext cx="92075" cy="90488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17">
                <a:extLst>
                  <a:ext uri="{FF2B5EF4-FFF2-40B4-BE49-F238E27FC236}">
                    <a16:creationId xmlns:a16="http://schemas.microsoft.com/office/drawing/2014/main" id="{957A1BED-C2B4-4481-B7F5-9E3462B627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8563" y="1595945"/>
                <a:ext cx="38100" cy="38100"/>
              </a:xfrm>
              <a:custGeom>
                <a:avLst/>
                <a:gdLst>
                  <a:gd name="T0" fmla="*/ 0 w 20"/>
                  <a:gd name="T1" fmla="*/ 10 h 20"/>
                  <a:gd name="T2" fmla="*/ 10 w 20"/>
                  <a:gd name="T3" fmla="*/ 0 h 20"/>
                  <a:gd name="T4" fmla="*/ 20 w 20"/>
                  <a:gd name="T5" fmla="*/ 10 h 20"/>
                  <a:gd name="T6" fmla="*/ 10 w 20"/>
                  <a:gd name="T7" fmla="*/ 20 h 20"/>
                  <a:gd name="T8" fmla="*/ 10 w 20"/>
                  <a:gd name="T9" fmla="*/ 20 h 20"/>
                  <a:gd name="T10" fmla="*/ 0 w 20"/>
                  <a:gd name="T11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0">
                    <a:moveTo>
                      <a:pt x="0" y="10"/>
                    </a:moveTo>
                    <a:cubicBezTo>
                      <a:pt x="0" y="4"/>
                      <a:pt x="5" y="0"/>
                      <a:pt x="10" y="0"/>
                    </a:cubicBezTo>
                    <a:cubicBezTo>
                      <a:pt x="16" y="0"/>
                      <a:pt x="20" y="4"/>
                      <a:pt x="20" y="10"/>
                    </a:cubicBezTo>
                    <a:cubicBezTo>
                      <a:pt x="20" y="15"/>
                      <a:pt x="16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5" y="20"/>
                      <a:pt x="0" y="15"/>
                      <a:pt x="0" y="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18">
                <a:extLst>
                  <a:ext uri="{FF2B5EF4-FFF2-40B4-BE49-F238E27FC236}">
                    <a16:creationId xmlns:a16="http://schemas.microsoft.com/office/drawing/2014/main" id="{E067D762-F87E-40FB-9CE6-7D11F60AC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9825" y="1595945"/>
                <a:ext cx="38100" cy="38100"/>
              </a:xfrm>
              <a:custGeom>
                <a:avLst/>
                <a:gdLst>
                  <a:gd name="T0" fmla="*/ 0 w 20"/>
                  <a:gd name="T1" fmla="*/ 10 h 20"/>
                  <a:gd name="T2" fmla="*/ 10 w 20"/>
                  <a:gd name="T3" fmla="*/ 0 h 20"/>
                  <a:gd name="T4" fmla="*/ 10 w 20"/>
                  <a:gd name="T5" fmla="*/ 0 h 20"/>
                  <a:gd name="T6" fmla="*/ 20 w 20"/>
                  <a:gd name="T7" fmla="*/ 10 h 20"/>
                  <a:gd name="T8" fmla="*/ 10 w 20"/>
                  <a:gd name="T9" fmla="*/ 20 h 20"/>
                  <a:gd name="T10" fmla="*/ 10 w 20"/>
                  <a:gd name="T11" fmla="*/ 20 h 20"/>
                  <a:gd name="T12" fmla="*/ 0 w 20"/>
                  <a:gd name="T13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20">
                    <a:moveTo>
                      <a:pt x="0" y="10"/>
                    </a:moveTo>
                    <a:cubicBezTo>
                      <a:pt x="0" y="4"/>
                      <a:pt x="4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5" y="0"/>
                      <a:pt x="20" y="4"/>
                      <a:pt x="20" y="10"/>
                    </a:cubicBezTo>
                    <a:cubicBezTo>
                      <a:pt x="20" y="15"/>
                      <a:pt x="15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4" y="20"/>
                      <a:pt x="0" y="15"/>
                      <a:pt x="0" y="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19">
                <a:extLst>
                  <a:ext uri="{FF2B5EF4-FFF2-40B4-BE49-F238E27FC236}">
                    <a16:creationId xmlns:a16="http://schemas.microsoft.com/office/drawing/2014/main" id="{035FCD06-AB10-4D51-B3D2-A1C02FFAC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613" y="1870583"/>
                <a:ext cx="104775" cy="103188"/>
              </a:xfrm>
              <a:custGeom>
                <a:avLst/>
                <a:gdLst>
                  <a:gd name="T0" fmla="*/ 7 w 54"/>
                  <a:gd name="T1" fmla="*/ 15 h 54"/>
                  <a:gd name="T2" fmla="*/ 39 w 54"/>
                  <a:gd name="T3" fmla="*/ 7 h 54"/>
                  <a:gd name="T4" fmla="*/ 48 w 54"/>
                  <a:gd name="T5" fmla="*/ 39 h 54"/>
                  <a:gd name="T6" fmla="*/ 15 w 54"/>
                  <a:gd name="T7" fmla="*/ 48 h 54"/>
                  <a:gd name="T8" fmla="*/ 7 w 54"/>
                  <a:gd name="T9" fmla="*/ 1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7" y="15"/>
                    </a:moveTo>
                    <a:cubicBezTo>
                      <a:pt x="13" y="4"/>
                      <a:pt x="28" y="0"/>
                      <a:pt x="39" y="7"/>
                    </a:cubicBezTo>
                    <a:cubicBezTo>
                      <a:pt x="50" y="13"/>
                      <a:pt x="54" y="28"/>
                      <a:pt x="48" y="39"/>
                    </a:cubicBezTo>
                    <a:cubicBezTo>
                      <a:pt x="41" y="50"/>
                      <a:pt x="27" y="54"/>
                      <a:pt x="15" y="48"/>
                    </a:cubicBezTo>
                    <a:cubicBezTo>
                      <a:pt x="4" y="41"/>
                      <a:pt x="0" y="27"/>
                      <a:pt x="7" y="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20">
                <a:extLst>
                  <a:ext uri="{FF2B5EF4-FFF2-40B4-BE49-F238E27FC236}">
                    <a16:creationId xmlns:a16="http://schemas.microsoft.com/office/drawing/2014/main" id="{F8FA0474-96D9-4DAA-B0CB-A3D265601E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8988" y="1819783"/>
                <a:ext cx="42863" cy="41275"/>
              </a:xfrm>
              <a:custGeom>
                <a:avLst/>
                <a:gdLst>
                  <a:gd name="T0" fmla="*/ 16 w 22"/>
                  <a:gd name="T1" fmla="*/ 2 h 22"/>
                  <a:gd name="T2" fmla="*/ 20 w 22"/>
                  <a:gd name="T3" fmla="*/ 16 h 22"/>
                  <a:gd name="T4" fmla="*/ 6 w 22"/>
                  <a:gd name="T5" fmla="*/ 20 h 22"/>
                  <a:gd name="T6" fmla="*/ 3 w 22"/>
                  <a:gd name="T7" fmla="*/ 6 h 22"/>
                  <a:gd name="T8" fmla="*/ 3 w 22"/>
                  <a:gd name="T9" fmla="*/ 6 h 22"/>
                  <a:gd name="T10" fmla="*/ 16 w 22"/>
                  <a:gd name="T11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22">
                    <a:moveTo>
                      <a:pt x="16" y="2"/>
                    </a:moveTo>
                    <a:cubicBezTo>
                      <a:pt x="21" y="5"/>
                      <a:pt x="22" y="11"/>
                      <a:pt x="20" y="16"/>
                    </a:cubicBezTo>
                    <a:cubicBezTo>
                      <a:pt x="17" y="21"/>
                      <a:pt x="11" y="22"/>
                      <a:pt x="6" y="20"/>
                    </a:cubicBezTo>
                    <a:cubicBezTo>
                      <a:pt x="1" y="17"/>
                      <a:pt x="0" y="11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5" y="1"/>
                      <a:pt x="11" y="0"/>
                      <a:pt x="16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21">
                <a:extLst>
                  <a:ext uri="{FF2B5EF4-FFF2-40B4-BE49-F238E27FC236}">
                    <a16:creationId xmlns:a16="http://schemas.microsoft.com/office/drawing/2014/main" id="{DA3D59E5-DBA4-40FF-A262-632D5B703F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150" y="1767395"/>
                <a:ext cx="44450" cy="44450"/>
              </a:xfrm>
              <a:custGeom>
                <a:avLst/>
                <a:gdLst>
                  <a:gd name="T0" fmla="*/ 16 w 23"/>
                  <a:gd name="T1" fmla="*/ 3 h 23"/>
                  <a:gd name="T2" fmla="*/ 20 w 23"/>
                  <a:gd name="T3" fmla="*/ 16 h 23"/>
                  <a:gd name="T4" fmla="*/ 20 w 23"/>
                  <a:gd name="T5" fmla="*/ 17 h 23"/>
                  <a:gd name="T6" fmla="*/ 6 w 23"/>
                  <a:gd name="T7" fmla="*/ 20 h 23"/>
                  <a:gd name="T8" fmla="*/ 3 w 23"/>
                  <a:gd name="T9" fmla="*/ 7 h 23"/>
                  <a:gd name="T10" fmla="*/ 3 w 23"/>
                  <a:gd name="T11" fmla="*/ 7 h 23"/>
                  <a:gd name="T12" fmla="*/ 16 w 23"/>
                  <a:gd name="T13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3">
                    <a:moveTo>
                      <a:pt x="16" y="3"/>
                    </a:moveTo>
                    <a:cubicBezTo>
                      <a:pt x="21" y="6"/>
                      <a:pt x="23" y="12"/>
                      <a:pt x="20" y="16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7" y="21"/>
                      <a:pt x="11" y="23"/>
                      <a:pt x="6" y="20"/>
                    </a:cubicBezTo>
                    <a:cubicBezTo>
                      <a:pt x="2" y="18"/>
                      <a:pt x="0" y="12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6" y="2"/>
                      <a:pt x="12" y="0"/>
                      <a:pt x="16" y="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22">
                <a:extLst>
                  <a:ext uri="{FF2B5EF4-FFF2-40B4-BE49-F238E27FC236}">
                    <a16:creationId xmlns:a16="http://schemas.microsoft.com/office/drawing/2014/main" id="{20E37B51-7598-42BE-ACD3-3628EA997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088" y="1251458"/>
                <a:ext cx="104775" cy="101600"/>
              </a:xfrm>
              <a:custGeom>
                <a:avLst/>
                <a:gdLst>
                  <a:gd name="T0" fmla="*/ 47 w 54"/>
                  <a:gd name="T1" fmla="*/ 38 h 53"/>
                  <a:gd name="T2" fmla="*/ 15 w 54"/>
                  <a:gd name="T3" fmla="*/ 47 h 53"/>
                  <a:gd name="T4" fmla="*/ 7 w 54"/>
                  <a:gd name="T5" fmla="*/ 15 h 53"/>
                  <a:gd name="T6" fmla="*/ 39 w 54"/>
                  <a:gd name="T7" fmla="*/ 6 h 53"/>
                  <a:gd name="T8" fmla="*/ 47 w 54"/>
                  <a:gd name="T9" fmla="*/ 3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3">
                    <a:moveTo>
                      <a:pt x="47" y="38"/>
                    </a:moveTo>
                    <a:cubicBezTo>
                      <a:pt x="41" y="50"/>
                      <a:pt x="26" y="53"/>
                      <a:pt x="15" y="47"/>
                    </a:cubicBezTo>
                    <a:cubicBezTo>
                      <a:pt x="4" y="40"/>
                      <a:pt x="0" y="26"/>
                      <a:pt x="7" y="15"/>
                    </a:cubicBezTo>
                    <a:cubicBezTo>
                      <a:pt x="13" y="3"/>
                      <a:pt x="27" y="0"/>
                      <a:pt x="39" y="6"/>
                    </a:cubicBezTo>
                    <a:cubicBezTo>
                      <a:pt x="50" y="13"/>
                      <a:pt x="54" y="27"/>
                      <a:pt x="47" y="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23">
                <a:extLst>
                  <a:ext uri="{FF2B5EF4-FFF2-40B4-BE49-F238E27FC236}">
                    <a16:creationId xmlns:a16="http://schemas.microsoft.com/office/drawing/2014/main" id="{EEF8B0FB-FCDD-45C8-AC87-883B9E74E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3625" y="1362583"/>
                <a:ext cx="42863" cy="42863"/>
              </a:xfrm>
              <a:custGeom>
                <a:avLst/>
                <a:gdLst>
                  <a:gd name="T0" fmla="*/ 6 w 22"/>
                  <a:gd name="T1" fmla="*/ 20 h 23"/>
                  <a:gd name="T2" fmla="*/ 2 w 22"/>
                  <a:gd name="T3" fmla="*/ 7 h 23"/>
                  <a:gd name="T4" fmla="*/ 16 w 22"/>
                  <a:gd name="T5" fmla="*/ 3 h 23"/>
                  <a:gd name="T6" fmla="*/ 20 w 22"/>
                  <a:gd name="T7" fmla="*/ 17 h 23"/>
                  <a:gd name="T8" fmla="*/ 20 w 22"/>
                  <a:gd name="T9" fmla="*/ 17 h 23"/>
                  <a:gd name="T10" fmla="*/ 6 w 22"/>
                  <a:gd name="T11" fmla="*/ 2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23">
                    <a:moveTo>
                      <a:pt x="6" y="20"/>
                    </a:moveTo>
                    <a:cubicBezTo>
                      <a:pt x="1" y="18"/>
                      <a:pt x="0" y="12"/>
                      <a:pt x="2" y="7"/>
                    </a:cubicBezTo>
                    <a:cubicBezTo>
                      <a:pt x="5" y="2"/>
                      <a:pt x="11" y="0"/>
                      <a:pt x="16" y="3"/>
                    </a:cubicBezTo>
                    <a:cubicBezTo>
                      <a:pt x="21" y="6"/>
                      <a:pt x="22" y="12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7" y="22"/>
                      <a:pt x="11" y="23"/>
                      <a:pt x="6" y="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24">
                <a:extLst>
                  <a:ext uri="{FF2B5EF4-FFF2-40B4-BE49-F238E27FC236}">
                    <a16:creationId xmlns:a16="http://schemas.microsoft.com/office/drawing/2014/main" id="{EDF2953F-5FA4-43C1-94CB-D55EF872B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1875" y="1413383"/>
                <a:ext cx="44450" cy="44450"/>
              </a:xfrm>
              <a:custGeom>
                <a:avLst/>
                <a:gdLst>
                  <a:gd name="T0" fmla="*/ 7 w 23"/>
                  <a:gd name="T1" fmla="*/ 20 h 23"/>
                  <a:gd name="T2" fmla="*/ 3 w 23"/>
                  <a:gd name="T3" fmla="*/ 6 h 23"/>
                  <a:gd name="T4" fmla="*/ 3 w 23"/>
                  <a:gd name="T5" fmla="*/ 6 h 23"/>
                  <a:gd name="T6" fmla="*/ 17 w 23"/>
                  <a:gd name="T7" fmla="*/ 2 h 23"/>
                  <a:gd name="T8" fmla="*/ 20 w 23"/>
                  <a:gd name="T9" fmla="*/ 16 h 23"/>
                  <a:gd name="T10" fmla="*/ 20 w 23"/>
                  <a:gd name="T11" fmla="*/ 16 h 23"/>
                  <a:gd name="T12" fmla="*/ 7 w 23"/>
                  <a:gd name="T13" fmla="*/ 2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3">
                    <a:moveTo>
                      <a:pt x="7" y="20"/>
                    </a:moveTo>
                    <a:cubicBezTo>
                      <a:pt x="2" y="17"/>
                      <a:pt x="0" y="11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6" y="1"/>
                      <a:pt x="12" y="0"/>
                      <a:pt x="17" y="2"/>
                    </a:cubicBezTo>
                    <a:cubicBezTo>
                      <a:pt x="22" y="5"/>
                      <a:pt x="23" y="11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21"/>
                      <a:pt x="11" y="23"/>
                      <a:pt x="7" y="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174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DDD72A-39CD-4EBF-9C5E-BF311B9A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The state of digital disruption:</a:t>
            </a:r>
            <a:br>
              <a:rPr lang="en-GB" dirty="0"/>
            </a:br>
            <a:r>
              <a:rPr lang="en-GB" sz="1600" dirty="0">
                <a:latin typeface="CiscoSansTT" panose="020B0503020201020303" pitchFamily="34" charset="0"/>
                <a:cs typeface="CiscoSansTT" panose="020B0503020201020303" pitchFamily="34" charset="0"/>
              </a:rPr>
              <a:t>2017</a:t>
            </a:r>
            <a:endParaRPr lang="en-GB" dirty="0">
              <a:latin typeface="CiscoSansTT" panose="020B0503020201020303" pitchFamily="34" charset="0"/>
              <a:cs typeface="CiscoSansTT" panose="020B05030202010203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54D1ED-86F3-4A28-98DF-355DA7A57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2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3612" y="1073150"/>
            <a:ext cx="1566455" cy="302148"/>
          </a:xfrm>
          <a:prstGeom prst="rect">
            <a:avLst/>
          </a:prstGeom>
          <a:ln w="25400">
            <a:noFill/>
          </a:ln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0E3D18B-3509-48AC-8A33-7E7A1DA59565}"/>
              </a:ext>
            </a:extLst>
          </p:cNvPr>
          <p:cNvGrpSpPr/>
          <p:nvPr/>
        </p:nvGrpSpPr>
        <p:grpSpPr>
          <a:xfrm>
            <a:off x="3156718" y="1499870"/>
            <a:ext cx="2986262" cy="2986263"/>
            <a:chOff x="3318617" y="1542204"/>
            <a:chExt cx="2986262" cy="2986263"/>
          </a:xfrm>
          <a:gradFill>
            <a:gsLst>
              <a:gs pos="50000">
                <a:schemeClr val="tx1">
                  <a:lumMod val="25000"/>
                  <a:lumOff val="75000"/>
                </a:schemeClr>
              </a:gs>
              <a:gs pos="0">
                <a:schemeClr val="tx1">
                  <a:lumMod val="10000"/>
                  <a:lumOff val="90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47A991E-DE35-4E0F-A895-B4B39E886ACF}"/>
                </a:ext>
              </a:extLst>
            </p:cNvPr>
            <p:cNvSpPr/>
            <p:nvPr/>
          </p:nvSpPr>
          <p:spPr>
            <a:xfrm>
              <a:off x="3318617" y="1542204"/>
              <a:ext cx="2986262" cy="105544"/>
            </a:xfrm>
            <a:custGeom>
              <a:avLst/>
              <a:gdLst>
                <a:gd name="connsiteX0" fmla="*/ 2935043 w 2986262"/>
                <a:gd name="connsiteY0" fmla="*/ 103991 h 105543"/>
                <a:gd name="connsiteX1" fmla="*/ 54324 w 2986262"/>
                <a:gd name="connsiteY1" fmla="*/ 103991 h 105543"/>
                <a:gd name="connsiteX2" fmla="*/ 4656 w 2986262"/>
                <a:gd name="connsiteY2" fmla="*/ 54324 h 105543"/>
                <a:gd name="connsiteX3" fmla="*/ 54324 w 2986262"/>
                <a:gd name="connsiteY3" fmla="*/ 4656 h 105543"/>
                <a:gd name="connsiteX4" fmla="*/ 2935043 w 2986262"/>
                <a:gd name="connsiteY4" fmla="*/ 4656 h 105543"/>
                <a:gd name="connsiteX5" fmla="*/ 2984710 w 2986262"/>
                <a:gd name="connsiteY5" fmla="*/ 54324 h 105543"/>
                <a:gd name="connsiteX6" fmla="*/ 2935043 w 2986262"/>
                <a:gd name="connsiteY6" fmla="*/ 103991 h 10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6262" h="105543">
                  <a:moveTo>
                    <a:pt x="2935043" y="103991"/>
                  </a:moveTo>
                  <a:lnTo>
                    <a:pt x="54324" y="103991"/>
                  </a:lnTo>
                  <a:cubicBezTo>
                    <a:pt x="26895" y="103991"/>
                    <a:pt x="4656" y="81753"/>
                    <a:pt x="4656" y="54324"/>
                  </a:cubicBezTo>
                  <a:cubicBezTo>
                    <a:pt x="4656" y="26895"/>
                    <a:pt x="26895" y="4656"/>
                    <a:pt x="54324" y="4656"/>
                  </a:cubicBezTo>
                  <a:lnTo>
                    <a:pt x="2935043" y="4656"/>
                  </a:lnTo>
                  <a:cubicBezTo>
                    <a:pt x="2962472" y="4656"/>
                    <a:pt x="2984710" y="26895"/>
                    <a:pt x="2984710" y="54324"/>
                  </a:cubicBezTo>
                  <a:cubicBezTo>
                    <a:pt x="2984710" y="81753"/>
                    <a:pt x="2962472" y="103991"/>
                    <a:pt x="2935043" y="1039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274BC73-980E-472A-90E2-E9869ECF0B7F}"/>
                </a:ext>
              </a:extLst>
            </p:cNvPr>
            <p:cNvSpPr/>
            <p:nvPr/>
          </p:nvSpPr>
          <p:spPr>
            <a:xfrm>
              <a:off x="3467619" y="1740874"/>
              <a:ext cx="2688257" cy="105544"/>
            </a:xfrm>
            <a:custGeom>
              <a:avLst/>
              <a:gdLst>
                <a:gd name="connsiteX0" fmla="*/ 2637037 w 2688257"/>
                <a:gd name="connsiteY0" fmla="*/ 103991 h 105543"/>
                <a:gd name="connsiteX1" fmla="*/ 54324 w 2688257"/>
                <a:gd name="connsiteY1" fmla="*/ 103991 h 105543"/>
                <a:gd name="connsiteX2" fmla="*/ 4656 w 2688257"/>
                <a:gd name="connsiteY2" fmla="*/ 54324 h 105543"/>
                <a:gd name="connsiteX3" fmla="*/ 54324 w 2688257"/>
                <a:gd name="connsiteY3" fmla="*/ 4656 h 105543"/>
                <a:gd name="connsiteX4" fmla="*/ 2637037 w 2688257"/>
                <a:gd name="connsiteY4" fmla="*/ 4656 h 105543"/>
                <a:gd name="connsiteX5" fmla="*/ 2686705 w 2688257"/>
                <a:gd name="connsiteY5" fmla="*/ 54324 h 105543"/>
                <a:gd name="connsiteX6" fmla="*/ 2637037 w 2688257"/>
                <a:gd name="connsiteY6" fmla="*/ 103991 h 10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88257" h="105543">
                  <a:moveTo>
                    <a:pt x="2637037" y="103991"/>
                  </a:moveTo>
                  <a:lnTo>
                    <a:pt x="54324" y="103991"/>
                  </a:lnTo>
                  <a:cubicBezTo>
                    <a:pt x="26895" y="103991"/>
                    <a:pt x="4656" y="81753"/>
                    <a:pt x="4656" y="54324"/>
                  </a:cubicBezTo>
                  <a:cubicBezTo>
                    <a:pt x="4656" y="26895"/>
                    <a:pt x="26895" y="4656"/>
                    <a:pt x="54324" y="4656"/>
                  </a:cubicBezTo>
                  <a:lnTo>
                    <a:pt x="2637037" y="4656"/>
                  </a:lnTo>
                  <a:cubicBezTo>
                    <a:pt x="2664466" y="4656"/>
                    <a:pt x="2686705" y="26895"/>
                    <a:pt x="2686705" y="54324"/>
                  </a:cubicBezTo>
                  <a:cubicBezTo>
                    <a:pt x="2686705" y="81753"/>
                    <a:pt x="2664466" y="103991"/>
                    <a:pt x="2637037" y="1039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3E3CC08-8ECE-46CD-932B-43A8B979CAEC}"/>
                </a:ext>
              </a:extLst>
            </p:cNvPr>
            <p:cNvSpPr/>
            <p:nvPr/>
          </p:nvSpPr>
          <p:spPr>
            <a:xfrm>
              <a:off x="3616622" y="1939544"/>
              <a:ext cx="2390252" cy="105544"/>
            </a:xfrm>
            <a:custGeom>
              <a:avLst/>
              <a:gdLst>
                <a:gd name="connsiteX0" fmla="*/ 2339032 w 2390251"/>
                <a:gd name="connsiteY0" fmla="*/ 103991 h 105543"/>
                <a:gd name="connsiteX1" fmla="*/ 54324 w 2390251"/>
                <a:gd name="connsiteY1" fmla="*/ 103991 h 105543"/>
                <a:gd name="connsiteX2" fmla="*/ 4656 w 2390251"/>
                <a:gd name="connsiteY2" fmla="*/ 54324 h 105543"/>
                <a:gd name="connsiteX3" fmla="*/ 54324 w 2390251"/>
                <a:gd name="connsiteY3" fmla="*/ 4656 h 105543"/>
                <a:gd name="connsiteX4" fmla="*/ 2339032 w 2390251"/>
                <a:gd name="connsiteY4" fmla="*/ 4656 h 105543"/>
                <a:gd name="connsiteX5" fmla="*/ 2388700 w 2390251"/>
                <a:gd name="connsiteY5" fmla="*/ 54324 h 105543"/>
                <a:gd name="connsiteX6" fmla="*/ 2339032 w 2390251"/>
                <a:gd name="connsiteY6" fmla="*/ 103991 h 10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0251" h="105543">
                  <a:moveTo>
                    <a:pt x="2339032" y="103991"/>
                  </a:moveTo>
                  <a:lnTo>
                    <a:pt x="54324" y="103991"/>
                  </a:lnTo>
                  <a:cubicBezTo>
                    <a:pt x="26895" y="103991"/>
                    <a:pt x="4656" y="81753"/>
                    <a:pt x="4656" y="54324"/>
                  </a:cubicBezTo>
                  <a:cubicBezTo>
                    <a:pt x="4656" y="26895"/>
                    <a:pt x="26895" y="4656"/>
                    <a:pt x="54324" y="4656"/>
                  </a:cubicBezTo>
                  <a:lnTo>
                    <a:pt x="2339032" y="4656"/>
                  </a:lnTo>
                  <a:cubicBezTo>
                    <a:pt x="2366461" y="4656"/>
                    <a:pt x="2388700" y="26895"/>
                    <a:pt x="2388700" y="54324"/>
                  </a:cubicBezTo>
                  <a:cubicBezTo>
                    <a:pt x="2388700" y="81753"/>
                    <a:pt x="2366461" y="103991"/>
                    <a:pt x="2339032" y="1039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7E46AED-CB1E-4EED-9EEC-0584ECF07F4E}"/>
                </a:ext>
              </a:extLst>
            </p:cNvPr>
            <p:cNvSpPr/>
            <p:nvPr/>
          </p:nvSpPr>
          <p:spPr>
            <a:xfrm>
              <a:off x="3765625" y="2138214"/>
              <a:ext cx="2092246" cy="105544"/>
            </a:xfrm>
            <a:custGeom>
              <a:avLst/>
              <a:gdLst>
                <a:gd name="connsiteX0" fmla="*/ 2041027 w 2092246"/>
                <a:gd name="connsiteY0" fmla="*/ 103991 h 105543"/>
                <a:gd name="connsiteX1" fmla="*/ 54324 w 2092246"/>
                <a:gd name="connsiteY1" fmla="*/ 103991 h 105543"/>
                <a:gd name="connsiteX2" fmla="*/ 4656 w 2092246"/>
                <a:gd name="connsiteY2" fmla="*/ 54324 h 105543"/>
                <a:gd name="connsiteX3" fmla="*/ 54324 w 2092246"/>
                <a:gd name="connsiteY3" fmla="*/ 4656 h 105543"/>
                <a:gd name="connsiteX4" fmla="*/ 2041027 w 2092246"/>
                <a:gd name="connsiteY4" fmla="*/ 4656 h 105543"/>
                <a:gd name="connsiteX5" fmla="*/ 2090694 w 2092246"/>
                <a:gd name="connsiteY5" fmla="*/ 54324 h 105543"/>
                <a:gd name="connsiteX6" fmla="*/ 2041027 w 2092246"/>
                <a:gd name="connsiteY6" fmla="*/ 103991 h 10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2246" h="105543">
                  <a:moveTo>
                    <a:pt x="2041027" y="103991"/>
                  </a:moveTo>
                  <a:lnTo>
                    <a:pt x="54324" y="103991"/>
                  </a:lnTo>
                  <a:cubicBezTo>
                    <a:pt x="26895" y="103991"/>
                    <a:pt x="4656" y="81753"/>
                    <a:pt x="4656" y="54324"/>
                  </a:cubicBezTo>
                  <a:cubicBezTo>
                    <a:pt x="4656" y="26895"/>
                    <a:pt x="26895" y="4656"/>
                    <a:pt x="54324" y="4656"/>
                  </a:cubicBezTo>
                  <a:lnTo>
                    <a:pt x="2041027" y="4656"/>
                  </a:lnTo>
                  <a:cubicBezTo>
                    <a:pt x="2068456" y="4656"/>
                    <a:pt x="2090694" y="26895"/>
                    <a:pt x="2090694" y="54324"/>
                  </a:cubicBezTo>
                  <a:cubicBezTo>
                    <a:pt x="2090694" y="81753"/>
                    <a:pt x="2068456" y="103991"/>
                    <a:pt x="2041027" y="1039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DC8A131-1988-4E7A-BD37-230D8C661E49}"/>
                </a:ext>
              </a:extLst>
            </p:cNvPr>
            <p:cNvSpPr/>
            <p:nvPr/>
          </p:nvSpPr>
          <p:spPr>
            <a:xfrm>
              <a:off x="3914627" y="2336885"/>
              <a:ext cx="1794241" cy="105544"/>
            </a:xfrm>
            <a:custGeom>
              <a:avLst/>
              <a:gdLst>
                <a:gd name="connsiteX0" fmla="*/ 1743021 w 1794240"/>
                <a:gd name="connsiteY0" fmla="*/ 103991 h 105543"/>
                <a:gd name="connsiteX1" fmla="*/ 54324 w 1794240"/>
                <a:gd name="connsiteY1" fmla="*/ 103991 h 105543"/>
                <a:gd name="connsiteX2" fmla="*/ 4656 w 1794240"/>
                <a:gd name="connsiteY2" fmla="*/ 54324 h 105543"/>
                <a:gd name="connsiteX3" fmla="*/ 54324 w 1794240"/>
                <a:gd name="connsiteY3" fmla="*/ 4656 h 105543"/>
                <a:gd name="connsiteX4" fmla="*/ 1743021 w 1794240"/>
                <a:gd name="connsiteY4" fmla="*/ 4656 h 105543"/>
                <a:gd name="connsiteX5" fmla="*/ 1792689 w 1794240"/>
                <a:gd name="connsiteY5" fmla="*/ 54324 h 105543"/>
                <a:gd name="connsiteX6" fmla="*/ 1743021 w 1794240"/>
                <a:gd name="connsiteY6" fmla="*/ 103991 h 10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4240" h="105543">
                  <a:moveTo>
                    <a:pt x="1743021" y="103991"/>
                  </a:moveTo>
                  <a:lnTo>
                    <a:pt x="54324" y="103991"/>
                  </a:lnTo>
                  <a:cubicBezTo>
                    <a:pt x="26895" y="103991"/>
                    <a:pt x="4656" y="81753"/>
                    <a:pt x="4656" y="54324"/>
                  </a:cubicBezTo>
                  <a:cubicBezTo>
                    <a:pt x="4656" y="26895"/>
                    <a:pt x="26895" y="4656"/>
                    <a:pt x="54324" y="4656"/>
                  </a:cubicBezTo>
                  <a:lnTo>
                    <a:pt x="1743021" y="4656"/>
                  </a:lnTo>
                  <a:cubicBezTo>
                    <a:pt x="1770450" y="4656"/>
                    <a:pt x="1792689" y="26895"/>
                    <a:pt x="1792689" y="54324"/>
                  </a:cubicBezTo>
                  <a:cubicBezTo>
                    <a:pt x="1792689" y="81753"/>
                    <a:pt x="1770450" y="103991"/>
                    <a:pt x="1743021" y="1039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A64AC67-7809-4ECA-8C5B-E57EFF8D128E}"/>
                </a:ext>
              </a:extLst>
            </p:cNvPr>
            <p:cNvSpPr/>
            <p:nvPr/>
          </p:nvSpPr>
          <p:spPr>
            <a:xfrm>
              <a:off x="4063630" y="2535555"/>
              <a:ext cx="1496235" cy="105544"/>
            </a:xfrm>
            <a:custGeom>
              <a:avLst/>
              <a:gdLst>
                <a:gd name="connsiteX0" fmla="*/ 1445016 w 1496235"/>
                <a:gd name="connsiteY0" fmla="*/ 103991 h 105543"/>
                <a:gd name="connsiteX1" fmla="*/ 54324 w 1496235"/>
                <a:gd name="connsiteY1" fmla="*/ 103991 h 105543"/>
                <a:gd name="connsiteX2" fmla="*/ 4656 w 1496235"/>
                <a:gd name="connsiteY2" fmla="*/ 54324 h 105543"/>
                <a:gd name="connsiteX3" fmla="*/ 54324 w 1496235"/>
                <a:gd name="connsiteY3" fmla="*/ 4656 h 105543"/>
                <a:gd name="connsiteX4" fmla="*/ 1445016 w 1496235"/>
                <a:gd name="connsiteY4" fmla="*/ 4656 h 105543"/>
                <a:gd name="connsiteX5" fmla="*/ 1494683 w 1496235"/>
                <a:gd name="connsiteY5" fmla="*/ 54324 h 105543"/>
                <a:gd name="connsiteX6" fmla="*/ 1445016 w 1496235"/>
                <a:gd name="connsiteY6" fmla="*/ 103991 h 10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6235" h="105543">
                  <a:moveTo>
                    <a:pt x="1445016" y="103991"/>
                  </a:moveTo>
                  <a:lnTo>
                    <a:pt x="54324" y="103991"/>
                  </a:lnTo>
                  <a:cubicBezTo>
                    <a:pt x="26895" y="103991"/>
                    <a:pt x="4656" y="81753"/>
                    <a:pt x="4656" y="54324"/>
                  </a:cubicBezTo>
                  <a:cubicBezTo>
                    <a:pt x="4656" y="26895"/>
                    <a:pt x="26895" y="4656"/>
                    <a:pt x="54324" y="4656"/>
                  </a:cubicBezTo>
                  <a:lnTo>
                    <a:pt x="1445016" y="4656"/>
                  </a:lnTo>
                  <a:cubicBezTo>
                    <a:pt x="1472445" y="4656"/>
                    <a:pt x="1494683" y="26895"/>
                    <a:pt x="1494683" y="54324"/>
                  </a:cubicBezTo>
                  <a:cubicBezTo>
                    <a:pt x="1494683" y="81753"/>
                    <a:pt x="1472445" y="103991"/>
                    <a:pt x="1445016" y="1039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E9DDD07-893F-4054-8F4E-0826EC973D5F}"/>
                </a:ext>
              </a:extLst>
            </p:cNvPr>
            <p:cNvSpPr/>
            <p:nvPr/>
          </p:nvSpPr>
          <p:spPr>
            <a:xfrm>
              <a:off x="4212633" y="2734225"/>
              <a:ext cx="1198230" cy="105544"/>
            </a:xfrm>
            <a:custGeom>
              <a:avLst/>
              <a:gdLst>
                <a:gd name="connsiteX0" fmla="*/ 1147010 w 1198230"/>
                <a:gd name="connsiteY0" fmla="*/ 103991 h 105543"/>
                <a:gd name="connsiteX1" fmla="*/ 54324 w 1198230"/>
                <a:gd name="connsiteY1" fmla="*/ 103991 h 105543"/>
                <a:gd name="connsiteX2" fmla="*/ 4656 w 1198230"/>
                <a:gd name="connsiteY2" fmla="*/ 54324 h 105543"/>
                <a:gd name="connsiteX3" fmla="*/ 54324 w 1198230"/>
                <a:gd name="connsiteY3" fmla="*/ 4656 h 105543"/>
                <a:gd name="connsiteX4" fmla="*/ 1147010 w 1198230"/>
                <a:gd name="connsiteY4" fmla="*/ 4656 h 105543"/>
                <a:gd name="connsiteX5" fmla="*/ 1196678 w 1198230"/>
                <a:gd name="connsiteY5" fmla="*/ 54324 h 105543"/>
                <a:gd name="connsiteX6" fmla="*/ 1147010 w 1198230"/>
                <a:gd name="connsiteY6" fmla="*/ 103991 h 10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8230" h="105543">
                  <a:moveTo>
                    <a:pt x="1147010" y="103991"/>
                  </a:moveTo>
                  <a:lnTo>
                    <a:pt x="54324" y="103991"/>
                  </a:lnTo>
                  <a:cubicBezTo>
                    <a:pt x="26895" y="103991"/>
                    <a:pt x="4656" y="81753"/>
                    <a:pt x="4656" y="54324"/>
                  </a:cubicBezTo>
                  <a:cubicBezTo>
                    <a:pt x="4656" y="26895"/>
                    <a:pt x="26895" y="4656"/>
                    <a:pt x="54324" y="4656"/>
                  </a:cubicBezTo>
                  <a:lnTo>
                    <a:pt x="1147010" y="4656"/>
                  </a:lnTo>
                  <a:cubicBezTo>
                    <a:pt x="1174439" y="4656"/>
                    <a:pt x="1196678" y="26895"/>
                    <a:pt x="1196678" y="54324"/>
                  </a:cubicBezTo>
                  <a:cubicBezTo>
                    <a:pt x="1196678" y="81753"/>
                    <a:pt x="1174439" y="103991"/>
                    <a:pt x="1147010" y="1039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BD6601D-E604-431A-BE72-FE2ED2F9756F}"/>
                </a:ext>
              </a:extLst>
            </p:cNvPr>
            <p:cNvSpPr/>
            <p:nvPr/>
          </p:nvSpPr>
          <p:spPr>
            <a:xfrm>
              <a:off x="4311968" y="2932896"/>
              <a:ext cx="1198230" cy="105544"/>
            </a:xfrm>
            <a:custGeom>
              <a:avLst/>
              <a:gdLst>
                <a:gd name="connsiteX0" fmla="*/ 1147010 w 1198230"/>
                <a:gd name="connsiteY0" fmla="*/ 103991 h 105543"/>
                <a:gd name="connsiteX1" fmla="*/ 54324 w 1198230"/>
                <a:gd name="connsiteY1" fmla="*/ 103991 h 105543"/>
                <a:gd name="connsiteX2" fmla="*/ 4656 w 1198230"/>
                <a:gd name="connsiteY2" fmla="*/ 54324 h 105543"/>
                <a:gd name="connsiteX3" fmla="*/ 54324 w 1198230"/>
                <a:gd name="connsiteY3" fmla="*/ 4656 h 105543"/>
                <a:gd name="connsiteX4" fmla="*/ 1147010 w 1198230"/>
                <a:gd name="connsiteY4" fmla="*/ 4656 h 105543"/>
                <a:gd name="connsiteX5" fmla="*/ 1196678 w 1198230"/>
                <a:gd name="connsiteY5" fmla="*/ 54324 h 105543"/>
                <a:gd name="connsiteX6" fmla="*/ 1147010 w 1198230"/>
                <a:gd name="connsiteY6" fmla="*/ 103991 h 10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8230" h="105543">
                  <a:moveTo>
                    <a:pt x="1147010" y="103991"/>
                  </a:moveTo>
                  <a:lnTo>
                    <a:pt x="54324" y="103991"/>
                  </a:lnTo>
                  <a:cubicBezTo>
                    <a:pt x="26895" y="103991"/>
                    <a:pt x="4656" y="81753"/>
                    <a:pt x="4656" y="54324"/>
                  </a:cubicBezTo>
                  <a:cubicBezTo>
                    <a:pt x="4656" y="26895"/>
                    <a:pt x="26895" y="4656"/>
                    <a:pt x="54324" y="4656"/>
                  </a:cubicBezTo>
                  <a:lnTo>
                    <a:pt x="1147010" y="4656"/>
                  </a:lnTo>
                  <a:cubicBezTo>
                    <a:pt x="1174439" y="4656"/>
                    <a:pt x="1196678" y="26895"/>
                    <a:pt x="1196678" y="54324"/>
                  </a:cubicBezTo>
                  <a:cubicBezTo>
                    <a:pt x="1196678" y="81753"/>
                    <a:pt x="1174439" y="103991"/>
                    <a:pt x="1147010" y="1039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3DB8B21-329D-453B-A729-38B3FE475DC1}"/>
                </a:ext>
              </a:extLst>
            </p:cNvPr>
            <p:cNvSpPr/>
            <p:nvPr/>
          </p:nvSpPr>
          <p:spPr>
            <a:xfrm>
              <a:off x="4460971" y="3131566"/>
              <a:ext cx="1198230" cy="105544"/>
            </a:xfrm>
            <a:custGeom>
              <a:avLst/>
              <a:gdLst>
                <a:gd name="connsiteX0" fmla="*/ 1147010 w 1198230"/>
                <a:gd name="connsiteY0" fmla="*/ 103991 h 105543"/>
                <a:gd name="connsiteX1" fmla="*/ 54324 w 1198230"/>
                <a:gd name="connsiteY1" fmla="*/ 103991 h 105543"/>
                <a:gd name="connsiteX2" fmla="*/ 4656 w 1198230"/>
                <a:gd name="connsiteY2" fmla="*/ 54324 h 105543"/>
                <a:gd name="connsiteX3" fmla="*/ 54324 w 1198230"/>
                <a:gd name="connsiteY3" fmla="*/ 4656 h 105543"/>
                <a:gd name="connsiteX4" fmla="*/ 1147010 w 1198230"/>
                <a:gd name="connsiteY4" fmla="*/ 4656 h 105543"/>
                <a:gd name="connsiteX5" fmla="*/ 1196678 w 1198230"/>
                <a:gd name="connsiteY5" fmla="*/ 54324 h 105543"/>
                <a:gd name="connsiteX6" fmla="*/ 1147010 w 1198230"/>
                <a:gd name="connsiteY6" fmla="*/ 103991 h 10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8230" h="105543">
                  <a:moveTo>
                    <a:pt x="1147010" y="103991"/>
                  </a:moveTo>
                  <a:lnTo>
                    <a:pt x="54324" y="103991"/>
                  </a:lnTo>
                  <a:cubicBezTo>
                    <a:pt x="26895" y="103991"/>
                    <a:pt x="4656" y="81753"/>
                    <a:pt x="4656" y="54324"/>
                  </a:cubicBezTo>
                  <a:cubicBezTo>
                    <a:pt x="4656" y="26895"/>
                    <a:pt x="26895" y="4656"/>
                    <a:pt x="54324" y="4656"/>
                  </a:cubicBezTo>
                  <a:lnTo>
                    <a:pt x="1147010" y="4656"/>
                  </a:lnTo>
                  <a:cubicBezTo>
                    <a:pt x="1174439" y="4656"/>
                    <a:pt x="1196678" y="26895"/>
                    <a:pt x="1196678" y="54324"/>
                  </a:cubicBezTo>
                  <a:cubicBezTo>
                    <a:pt x="1196678" y="81753"/>
                    <a:pt x="1174439" y="103991"/>
                    <a:pt x="1147010" y="1039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2288C13-43BE-4A85-B650-D730EB42DACA}"/>
                </a:ext>
              </a:extLst>
            </p:cNvPr>
            <p:cNvSpPr/>
            <p:nvPr/>
          </p:nvSpPr>
          <p:spPr>
            <a:xfrm>
              <a:off x="4609973" y="3330236"/>
              <a:ext cx="900225" cy="105544"/>
            </a:xfrm>
            <a:custGeom>
              <a:avLst/>
              <a:gdLst>
                <a:gd name="connsiteX0" fmla="*/ 849005 w 900224"/>
                <a:gd name="connsiteY0" fmla="*/ 103991 h 105543"/>
                <a:gd name="connsiteX1" fmla="*/ 54324 w 900224"/>
                <a:gd name="connsiteY1" fmla="*/ 103991 h 105543"/>
                <a:gd name="connsiteX2" fmla="*/ 4656 w 900224"/>
                <a:gd name="connsiteY2" fmla="*/ 54324 h 105543"/>
                <a:gd name="connsiteX3" fmla="*/ 54324 w 900224"/>
                <a:gd name="connsiteY3" fmla="*/ 4656 h 105543"/>
                <a:gd name="connsiteX4" fmla="*/ 849005 w 900224"/>
                <a:gd name="connsiteY4" fmla="*/ 4656 h 105543"/>
                <a:gd name="connsiteX5" fmla="*/ 898673 w 900224"/>
                <a:gd name="connsiteY5" fmla="*/ 54324 h 105543"/>
                <a:gd name="connsiteX6" fmla="*/ 849005 w 900224"/>
                <a:gd name="connsiteY6" fmla="*/ 103991 h 10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0224" h="105543">
                  <a:moveTo>
                    <a:pt x="849005" y="103991"/>
                  </a:moveTo>
                  <a:lnTo>
                    <a:pt x="54324" y="103991"/>
                  </a:lnTo>
                  <a:cubicBezTo>
                    <a:pt x="26895" y="103991"/>
                    <a:pt x="4656" y="81753"/>
                    <a:pt x="4656" y="54324"/>
                  </a:cubicBezTo>
                  <a:cubicBezTo>
                    <a:pt x="4656" y="26895"/>
                    <a:pt x="26895" y="4656"/>
                    <a:pt x="54324" y="4656"/>
                  </a:cubicBezTo>
                  <a:lnTo>
                    <a:pt x="849005" y="4656"/>
                  </a:lnTo>
                  <a:cubicBezTo>
                    <a:pt x="876434" y="4656"/>
                    <a:pt x="898673" y="26895"/>
                    <a:pt x="898673" y="54324"/>
                  </a:cubicBezTo>
                  <a:cubicBezTo>
                    <a:pt x="898673" y="81753"/>
                    <a:pt x="876434" y="103991"/>
                    <a:pt x="849005" y="1039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B458CF2-82F3-489B-B469-D974E199560B}"/>
                </a:ext>
              </a:extLst>
            </p:cNvPr>
            <p:cNvSpPr/>
            <p:nvPr/>
          </p:nvSpPr>
          <p:spPr>
            <a:xfrm>
              <a:off x="4758976" y="3528906"/>
              <a:ext cx="602219" cy="105544"/>
            </a:xfrm>
            <a:custGeom>
              <a:avLst/>
              <a:gdLst>
                <a:gd name="connsiteX0" fmla="*/ 551000 w 602219"/>
                <a:gd name="connsiteY0" fmla="*/ 103991 h 105543"/>
                <a:gd name="connsiteX1" fmla="*/ 54324 w 602219"/>
                <a:gd name="connsiteY1" fmla="*/ 103991 h 105543"/>
                <a:gd name="connsiteX2" fmla="*/ 4656 w 602219"/>
                <a:gd name="connsiteY2" fmla="*/ 54324 h 105543"/>
                <a:gd name="connsiteX3" fmla="*/ 54324 w 602219"/>
                <a:gd name="connsiteY3" fmla="*/ 4656 h 105543"/>
                <a:gd name="connsiteX4" fmla="*/ 551000 w 602219"/>
                <a:gd name="connsiteY4" fmla="*/ 4656 h 105543"/>
                <a:gd name="connsiteX5" fmla="*/ 600667 w 602219"/>
                <a:gd name="connsiteY5" fmla="*/ 54324 h 105543"/>
                <a:gd name="connsiteX6" fmla="*/ 551000 w 602219"/>
                <a:gd name="connsiteY6" fmla="*/ 103991 h 10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2219" h="105543">
                  <a:moveTo>
                    <a:pt x="551000" y="103991"/>
                  </a:moveTo>
                  <a:lnTo>
                    <a:pt x="54324" y="103991"/>
                  </a:lnTo>
                  <a:cubicBezTo>
                    <a:pt x="26895" y="103991"/>
                    <a:pt x="4656" y="81753"/>
                    <a:pt x="4656" y="54324"/>
                  </a:cubicBezTo>
                  <a:cubicBezTo>
                    <a:pt x="4656" y="26895"/>
                    <a:pt x="26895" y="4656"/>
                    <a:pt x="54324" y="4656"/>
                  </a:cubicBezTo>
                  <a:lnTo>
                    <a:pt x="551000" y="4656"/>
                  </a:lnTo>
                  <a:cubicBezTo>
                    <a:pt x="578429" y="4656"/>
                    <a:pt x="600667" y="26895"/>
                    <a:pt x="600667" y="54324"/>
                  </a:cubicBezTo>
                  <a:cubicBezTo>
                    <a:pt x="600667" y="81753"/>
                    <a:pt x="578429" y="103991"/>
                    <a:pt x="551000" y="1039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B3BD943-2352-4BD0-B85B-7F7561CEBF18}"/>
                </a:ext>
              </a:extLst>
            </p:cNvPr>
            <p:cNvSpPr/>
            <p:nvPr/>
          </p:nvSpPr>
          <p:spPr>
            <a:xfrm>
              <a:off x="4758976" y="3727577"/>
              <a:ext cx="403549" cy="105544"/>
            </a:xfrm>
            <a:custGeom>
              <a:avLst/>
              <a:gdLst>
                <a:gd name="connsiteX0" fmla="*/ 352329 w 403548"/>
                <a:gd name="connsiteY0" fmla="*/ 103991 h 105543"/>
                <a:gd name="connsiteX1" fmla="*/ 54324 w 403548"/>
                <a:gd name="connsiteY1" fmla="*/ 103991 h 105543"/>
                <a:gd name="connsiteX2" fmla="*/ 4656 w 403548"/>
                <a:gd name="connsiteY2" fmla="*/ 54324 h 105543"/>
                <a:gd name="connsiteX3" fmla="*/ 54324 w 403548"/>
                <a:gd name="connsiteY3" fmla="*/ 4656 h 105543"/>
                <a:gd name="connsiteX4" fmla="*/ 352329 w 403548"/>
                <a:gd name="connsiteY4" fmla="*/ 4656 h 105543"/>
                <a:gd name="connsiteX5" fmla="*/ 401997 w 403548"/>
                <a:gd name="connsiteY5" fmla="*/ 54324 h 105543"/>
                <a:gd name="connsiteX6" fmla="*/ 352329 w 403548"/>
                <a:gd name="connsiteY6" fmla="*/ 103991 h 10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3548" h="105543">
                  <a:moveTo>
                    <a:pt x="352329" y="103991"/>
                  </a:moveTo>
                  <a:lnTo>
                    <a:pt x="54324" y="103991"/>
                  </a:lnTo>
                  <a:cubicBezTo>
                    <a:pt x="26895" y="103991"/>
                    <a:pt x="4656" y="81753"/>
                    <a:pt x="4656" y="54324"/>
                  </a:cubicBezTo>
                  <a:cubicBezTo>
                    <a:pt x="4656" y="26895"/>
                    <a:pt x="26895" y="4656"/>
                    <a:pt x="54324" y="4656"/>
                  </a:cubicBezTo>
                  <a:lnTo>
                    <a:pt x="352329" y="4656"/>
                  </a:lnTo>
                  <a:cubicBezTo>
                    <a:pt x="379758" y="4656"/>
                    <a:pt x="401997" y="26895"/>
                    <a:pt x="401997" y="54324"/>
                  </a:cubicBezTo>
                  <a:cubicBezTo>
                    <a:pt x="401997" y="81753"/>
                    <a:pt x="379758" y="103991"/>
                    <a:pt x="352329" y="1039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F8ECEDC-7AE2-45E4-8F1F-89D969C71EF4}"/>
                </a:ext>
              </a:extLst>
            </p:cNvPr>
            <p:cNvSpPr/>
            <p:nvPr/>
          </p:nvSpPr>
          <p:spPr>
            <a:xfrm>
              <a:off x="4609973" y="3926247"/>
              <a:ext cx="304214" cy="105544"/>
            </a:xfrm>
            <a:custGeom>
              <a:avLst/>
              <a:gdLst>
                <a:gd name="connsiteX0" fmla="*/ 252994 w 304213"/>
                <a:gd name="connsiteY0" fmla="*/ 103991 h 105543"/>
                <a:gd name="connsiteX1" fmla="*/ 54324 w 304213"/>
                <a:gd name="connsiteY1" fmla="*/ 103991 h 105543"/>
                <a:gd name="connsiteX2" fmla="*/ 4656 w 304213"/>
                <a:gd name="connsiteY2" fmla="*/ 54324 h 105543"/>
                <a:gd name="connsiteX3" fmla="*/ 54324 w 304213"/>
                <a:gd name="connsiteY3" fmla="*/ 4656 h 105543"/>
                <a:gd name="connsiteX4" fmla="*/ 252994 w 304213"/>
                <a:gd name="connsiteY4" fmla="*/ 4656 h 105543"/>
                <a:gd name="connsiteX5" fmla="*/ 302662 w 304213"/>
                <a:gd name="connsiteY5" fmla="*/ 54324 h 105543"/>
                <a:gd name="connsiteX6" fmla="*/ 252994 w 304213"/>
                <a:gd name="connsiteY6" fmla="*/ 103991 h 10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213" h="105543">
                  <a:moveTo>
                    <a:pt x="252994" y="103991"/>
                  </a:moveTo>
                  <a:lnTo>
                    <a:pt x="54324" y="103991"/>
                  </a:lnTo>
                  <a:cubicBezTo>
                    <a:pt x="26895" y="103991"/>
                    <a:pt x="4656" y="81753"/>
                    <a:pt x="4656" y="54324"/>
                  </a:cubicBezTo>
                  <a:cubicBezTo>
                    <a:pt x="4656" y="26895"/>
                    <a:pt x="26895" y="4656"/>
                    <a:pt x="54324" y="4656"/>
                  </a:cubicBezTo>
                  <a:lnTo>
                    <a:pt x="252994" y="4656"/>
                  </a:lnTo>
                  <a:cubicBezTo>
                    <a:pt x="280423" y="4656"/>
                    <a:pt x="302662" y="26895"/>
                    <a:pt x="302662" y="54324"/>
                  </a:cubicBezTo>
                  <a:cubicBezTo>
                    <a:pt x="302662" y="81753"/>
                    <a:pt x="280423" y="103991"/>
                    <a:pt x="252994" y="1039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3A450EF-0055-460E-9FC0-AF8374CB9FDE}"/>
                </a:ext>
              </a:extLst>
            </p:cNvPr>
            <p:cNvSpPr/>
            <p:nvPr/>
          </p:nvSpPr>
          <p:spPr>
            <a:xfrm>
              <a:off x="4460971" y="4124917"/>
              <a:ext cx="304214" cy="105544"/>
            </a:xfrm>
            <a:custGeom>
              <a:avLst/>
              <a:gdLst>
                <a:gd name="connsiteX0" fmla="*/ 252994 w 304213"/>
                <a:gd name="connsiteY0" fmla="*/ 103991 h 105543"/>
                <a:gd name="connsiteX1" fmla="*/ 54324 w 304213"/>
                <a:gd name="connsiteY1" fmla="*/ 103991 h 105543"/>
                <a:gd name="connsiteX2" fmla="*/ 4656 w 304213"/>
                <a:gd name="connsiteY2" fmla="*/ 54324 h 105543"/>
                <a:gd name="connsiteX3" fmla="*/ 54324 w 304213"/>
                <a:gd name="connsiteY3" fmla="*/ 4656 h 105543"/>
                <a:gd name="connsiteX4" fmla="*/ 252994 w 304213"/>
                <a:gd name="connsiteY4" fmla="*/ 4656 h 105543"/>
                <a:gd name="connsiteX5" fmla="*/ 302662 w 304213"/>
                <a:gd name="connsiteY5" fmla="*/ 54324 h 105543"/>
                <a:gd name="connsiteX6" fmla="*/ 252994 w 304213"/>
                <a:gd name="connsiteY6" fmla="*/ 103991 h 10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213" h="105543">
                  <a:moveTo>
                    <a:pt x="252994" y="103991"/>
                  </a:moveTo>
                  <a:lnTo>
                    <a:pt x="54324" y="103991"/>
                  </a:lnTo>
                  <a:cubicBezTo>
                    <a:pt x="26895" y="103991"/>
                    <a:pt x="4656" y="81753"/>
                    <a:pt x="4656" y="54324"/>
                  </a:cubicBezTo>
                  <a:cubicBezTo>
                    <a:pt x="4656" y="26895"/>
                    <a:pt x="26895" y="4656"/>
                    <a:pt x="54324" y="4656"/>
                  </a:cubicBezTo>
                  <a:lnTo>
                    <a:pt x="252994" y="4656"/>
                  </a:lnTo>
                  <a:cubicBezTo>
                    <a:pt x="280423" y="4656"/>
                    <a:pt x="302662" y="26895"/>
                    <a:pt x="302662" y="54324"/>
                  </a:cubicBezTo>
                  <a:cubicBezTo>
                    <a:pt x="302662" y="81753"/>
                    <a:pt x="280423" y="103991"/>
                    <a:pt x="252994" y="1039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882FD1E-BB23-4B96-A57F-F366D2AF4633}"/>
                </a:ext>
              </a:extLst>
            </p:cNvPr>
            <p:cNvSpPr/>
            <p:nvPr/>
          </p:nvSpPr>
          <p:spPr>
            <a:xfrm>
              <a:off x="4311968" y="4323587"/>
              <a:ext cx="204879" cy="105544"/>
            </a:xfrm>
            <a:custGeom>
              <a:avLst/>
              <a:gdLst>
                <a:gd name="connsiteX0" fmla="*/ 153659 w 204878"/>
                <a:gd name="connsiteY0" fmla="*/ 103991 h 105543"/>
                <a:gd name="connsiteX1" fmla="*/ 54324 w 204878"/>
                <a:gd name="connsiteY1" fmla="*/ 103991 h 105543"/>
                <a:gd name="connsiteX2" fmla="*/ 4656 w 204878"/>
                <a:gd name="connsiteY2" fmla="*/ 54324 h 105543"/>
                <a:gd name="connsiteX3" fmla="*/ 54324 w 204878"/>
                <a:gd name="connsiteY3" fmla="*/ 4656 h 105543"/>
                <a:gd name="connsiteX4" fmla="*/ 153659 w 204878"/>
                <a:gd name="connsiteY4" fmla="*/ 4656 h 105543"/>
                <a:gd name="connsiteX5" fmla="*/ 203327 w 204878"/>
                <a:gd name="connsiteY5" fmla="*/ 54324 h 105543"/>
                <a:gd name="connsiteX6" fmla="*/ 153659 w 204878"/>
                <a:gd name="connsiteY6" fmla="*/ 103991 h 10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878" h="105543">
                  <a:moveTo>
                    <a:pt x="153659" y="103991"/>
                  </a:moveTo>
                  <a:lnTo>
                    <a:pt x="54324" y="103991"/>
                  </a:lnTo>
                  <a:cubicBezTo>
                    <a:pt x="26895" y="103991"/>
                    <a:pt x="4656" y="81753"/>
                    <a:pt x="4656" y="54324"/>
                  </a:cubicBezTo>
                  <a:cubicBezTo>
                    <a:pt x="4656" y="26895"/>
                    <a:pt x="26895" y="4656"/>
                    <a:pt x="54324" y="4656"/>
                  </a:cubicBezTo>
                  <a:lnTo>
                    <a:pt x="153659" y="4656"/>
                  </a:lnTo>
                  <a:cubicBezTo>
                    <a:pt x="181088" y="4656"/>
                    <a:pt x="203327" y="26895"/>
                    <a:pt x="203327" y="54324"/>
                  </a:cubicBezTo>
                  <a:cubicBezTo>
                    <a:pt x="203327" y="81753"/>
                    <a:pt x="181088" y="103991"/>
                    <a:pt x="153659" y="1039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2437D8C-85E3-454D-87AB-56454D6CA990}"/>
                </a:ext>
              </a:extLst>
            </p:cNvPr>
            <p:cNvSpPr/>
            <p:nvPr/>
          </p:nvSpPr>
          <p:spPr>
            <a:xfrm>
              <a:off x="4113298" y="4422923"/>
              <a:ext cx="155211" cy="105544"/>
            </a:xfrm>
            <a:custGeom>
              <a:avLst/>
              <a:gdLst>
                <a:gd name="connsiteX0" fmla="*/ 103991 w 155211"/>
                <a:gd name="connsiteY0" fmla="*/ 103991 h 105543"/>
                <a:gd name="connsiteX1" fmla="*/ 54324 w 155211"/>
                <a:gd name="connsiteY1" fmla="*/ 103991 h 105543"/>
                <a:gd name="connsiteX2" fmla="*/ 4656 w 155211"/>
                <a:gd name="connsiteY2" fmla="*/ 54324 h 105543"/>
                <a:gd name="connsiteX3" fmla="*/ 54324 w 155211"/>
                <a:gd name="connsiteY3" fmla="*/ 4656 h 105543"/>
                <a:gd name="connsiteX4" fmla="*/ 103991 w 155211"/>
                <a:gd name="connsiteY4" fmla="*/ 4656 h 105543"/>
                <a:gd name="connsiteX5" fmla="*/ 153659 w 155211"/>
                <a:gd name="connsiteY5" fmla="*/ 54324 h 105543"/>
                <a:gd name="connsiteX6" fmla="*/ 103991 w 155211"/>
                <a:gd name="connsiteY6" fmla="*/ 103991 h 10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211" h="105543">
                  <a:moveTo>
                    <a:pt x="103991" y="103991"/>
                  </a:moveTo>
                  <a:lnTo>
                    <a:pt x="54324" y="103991"/>
                  </a:lnTo>
                  <a:cubicBezTo>
                    <a:pt x="26895" y="103991"/>
                    <a:pt x="4656" y="81753"/>
                    <a:pt x="4656" y="54324"/>
                  </a:cubicBezTo>
                  <a:cubicBezTo>
                    <a:pt x="4656" y="26895"/>
                    <a:pt x="26895" y="4656"/>
                    <a:pt x="54324" y="4656"/>
                  </a:cubicBezTo>
                  <a:lnTo>
                    <a:pt x="103991" y="4656"/>
                  </a:lnTo>
                  <a:cubicBezTo>
                    <a:pt x="131420" y="4656"/>
                    <a:pt x="153659" y="26895"/>
                    <a:pt x="153659" y="54324"/>
                  </a:cubicBezTo>
                  <a:cubicBezTo>
                    <a:pt x="153659" y="81753"/>
                    <a:pt x="131420" y="103991"/>
                    <a:pt x="103991" y="1039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F687FDF-B10E-40DC-B02F-0A573B963DB4}"/>
              </a:ext>
            </a:extLst>
          </p:cNvPr>
          <p:cNvSpPr txBox="1"/>
          <p:nvPr/>
        </p:nvSpPr>
        <p:spPr>
          <a:xfrm>
            <a:off x="1272128" y="4204324"/>
            <a:ext cx="127470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 Heavy" panose="020B0903020201020303" pitchFamily="34" charset="0"/>
              </a:rPr>
              <a:t>1.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  <a:t>Media &amp;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  <a:t>entertainment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5C5BFE-70DF-44D9-AD2D-411C5CF85F5E}"/>
              </a:ext>
            </a:extLst>
          </p:cNvPr>
          <p:cNvSpPr txBox="1"/>
          <p:nvPr/>
        </p:nvSpPr>
        <p:spPr>
          <a:xfrm>
            <a:off x="478003" y="3813401"/>
            <a:ext cx="813043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 Heavy" panose="020B0903020201020303" pitchFamily="34" charset="0"/>
              </a:rPr>
              <a:t>3.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  <a:t>Retail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0FBF11-D662-4121-94AF-E53AC54D0A16}"/>
              </a:ext>
            </a:extLst>
          </p:cNvPr>
          <p:cNvSpPr txBox="1"/>
          <p:nvPr/>
        </p:nvSpPr>
        <p:spPr>
          <a:xfrm>
            <a:off x="1272128" y="3330148"/>
            <a:ext cx="1114408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 Heavy" panose="020B0903020201020303" pitchFamily="34" charset="0"/>
              </a:rPr>
              <a:t>5.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  <a:t>Telecoms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FFC0ED-FE3D-4A7A-BE7C-DAAB123E39A2}"/>
              </a:ext>
            </a:extLst>
          </p:cNvPr>
          <p:cNvSpPr txBox="1"/>
          <p:nvPr/>
        </p:nvSpPr>
        <p:spPr>
          <a:xfrm>
            <a:off x="478003" y="2846895"/>
            <a:ext cx="1125629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 Heavy" panose="020B0903020201020303" pitchFamily="34" charset="0"/>
              </a:rPr>
              <a:t>7.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  <a:t>Education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28A25A8-1808-4EC2-AD22-0071ABF91F19}"/>
              </a:ext>
            </a:extLst>
          </p:cNvPr>
          <p:cNvSpPr txBox="1"/>
          <p:nvPr/>
        </p:nvSpPr>
        <p:spPr>
          <a:xfrm>
            <a:off x="1272128" y="2271309"/>
            <a:ext cx="119776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 Heavy" panose="020B0903020201020303" pitchFamily="34" charset="0"/>
              </a:rPr>
              <a:t>9.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  <a:t>Hospitality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  <a:t>&amp; tourism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762CD4-C837-44A3-B42E-20375D2A329E}"/>
              </a:ext>
            </a:extLst>
          </p:cNvPr>
          <p:cNvSpPr txBox="1"/>
          <p:nvPr/>
        </p:nvSpPr>
        <p:spPr>
          <a:xfrm>
            <a:off x="478003" y="1788056"/>
            <a:ext cx="159851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 Heavy" panose="020B0903020201020303" pitchFamily="34" charset="0"/>
              </a:rPr>
              <a:t>11.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  <a:t>Transportation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  <a:t>&amp; logistics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0C6E07-B928-4081-BD07-D419B9257792}"/>
              </a:ext>
            </a:extLst>
          </p:cNvPr>
          <p:cNvSpPr txBox="1"/>
          <p:nvPr/>
        </p:nvSpPr>
        <p:spPr>
          <a:xfrm>
            <a:off x="1272128" y="1304803"/>
            <a:ext cx="146706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 Heavy" panose="020B0903020201020303" pitchFamily="34" charset="0"/>
              </a:rPr>
              <a:t>13.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  <a:t>Healthcare &amp;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  <a:t>pharmaceuticals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4C3B2D-FAED-466F-BDBE-2747E1DFE0DA}"/>
              </a:ext>
            </a:extLst>
          </p:cNvPr>
          <p:cNvSpPr txBox="1"/>
          <p:nvPr/>
        </p:nvSpPr>
        <p:spPr>
          <a:xfrm>
            <a:off x="7439547" y="4204324"/>
            <a:ext cx="147348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 Heavy" panose="020B0903020201020303" pitchFamily="34" charset="0"/>
              </a:rPr>
              <a:t>2.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  <a:t>Tech products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  <a:t>&amp; services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97C5F5A-7FB3-40C2-AE51-DAD2508E8013}"/>
              </a:ext>
            </a:extLst>
          </p:cNvPr>
          <p:cNvSpPr txBox="1"/>
          <p:nvPr/>
        </p:nvSpPr>
        <p:spPr>
          <a:xfrm>
            <a:off x="6467930" y="3813401"/>
            <a:ext cx="1832553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 Heavy" panose="020B0903020201020303" pitchFamily="34" charset="0"/>
              </a:rPr>
              <a:t>4.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  <a:t>Financials services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C14024-65CF-486C-A191-C3F69D297D71}"/>
              </a:ext>
            </a:extLst>
          </p:cNvPr>
          <p:cNvSpPr txBox="1"/>
          <p:nvPr/>
        </p:nvSpPr>
        <p:spPr>
          <a:xfrm>
            <a:off x="7439547" y="3237815"/>
            <a:ext cx="136447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 Heavy" panose="020B0903020201020303" pitchFamily="34" charset="0"/>
              </a:rPr>
              <a:t>6.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  <a:t>Consumer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  <a:t>package goods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E38F11-CB64-4942-AD2D-95D2DD0CE604}"/>
              </a:ext>
            </a:extLst>
          </p:cNvPr>
          <p:cNvSpPr txBox="1"/>
          <p:nvPr/>
        </p:nvSpPr>
        <p:spPr>
          <a:xfrm>
            <a:off x="6467930" y="2754562"/>
            <a:ext cx="133241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 Heavy" panose="020B0903020201020303" pitchFamily="34" charset="0"/>
              </a:rPr>
              <a:t>8.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  <a:t>Professional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  <a:t>services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31B681-88D3-4F8C-9614-8E45DB448787}"/>
              </a:ext>
            </a:extLst>
          </p:cNvPr>
          <p:cNvSpPr txBox="1"/>
          <p:nvPr/>
        </p:nvSpPr>
        <p:spPr>
          <a:xfrm>
            <a:off x="7439547" y="2363642"/>
            <a:ext cx="156645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 Heavy" panose="020B0903020201020303" pitchFamily="34" charset="0"/>
              </a:rPr>
              <a:t>10.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  <a:t>Manufacturing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EAC765A-F988-4086-9EB6-6B9C5302F028}"/>
              </a:ext>
            </a:extLst>
          </p:cNvPr>
          <p:cNvSpPr txBox="1"/>
          <p:nvPr/>
        </p:nvSpPr>
        <p:spPr>
          <a:xfrm>
            <a:off x="6467930" y="1880389"/>
            <a:ext cx="1319592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 Heavy" panose="020B0903020201020303" pitchFamily="34" charset="0"/>
              </a:rPr>
              <a:t>12.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  <a:t>Real estate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F56F71F-4ABD-4DA8-8063-AB269C9018E1}"/>
              </a:ext>
            </a:extLst>
          </p:cNvPr>
          <p:cNvSpPr txBox="1"/>
          <p:nvPr/>
        </p:nvSpPr>
        <p:spPr>
          <a:xfrm>
            <a:off x="7439547" y="1304803"/>
            <a:ext cx="1132041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 Heavy" panose="020B0903020201020303" pitchFamily="34" charset="0"/>
              </a:rPr>
              <a:t>14.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  <a:t>Energy &amp;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CiscoSansTT Heavy" panose="020B0903020201020303" pitchFamily="34" charset="0"/>
                <a:ea typeface="ＭＳ Ｐゴシック" charset="0"/>
                <a:cs typeface="CiscoSansTT Heavy" panose="020B0903020201020303" pitchFamily="34" charset="0"/>
              </a:rPr>
              <a:t>utilities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85CBF24-E4F6-4AF9-8871-8A80F41DE4D5}"/>
              </a:ext>
            </a:extLst>
          </p:cNvPr>
          <p:cNvCxnSpPr>
            <a:stCxn id="32" idx="3"/>
          </p:cNvCxnSpPr>
          <p:nvPr/>
        </p:nvCxnSpPr>
        <p:spPr>
          <a:xfrm>
            <a:off x="2546836" y="4435157"/>
            <a:ext cx="1205892" cy="0"/>
          </a:xfrm>
          <a:prstGeom prst="straightConnector1">
            <a:avLst/>
          </a:prstGeom>
          <a:ln>
            <a:solidFill>
              <a:schemeClr val="tx1">
                <a:lumMod val="25000"/>
                <a:lumOff val="75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7C4D3D5-CF11-404F-9494-36E7D33C8E65}"/>
              </a:ext>
            </a:extLst>
          </p:cNvPr>
          <p:cNvCxnSpPr>
            <a:stCxn id="33" idx="3"/>
          </p:cNvCxnSpPr>
          <p:nvPr/>
        </p:nvCxnSpPr>
        <p:spPr>
          <a:xfrm flipV="1">
            <a:off x="1291046" y="3942180"/>
            <a:ext cx="2901813" cy="9721"/>
          </a:xfrm>
          <a:prstGeom prst="straightConnector1">
            <a:avLst/>
          </a:prstGeom>
          <a:ln>
            <a:solidFill>
              <a:schemeClr val="tx1">
                <a:lumMod val="25000"/>
                <a:lumOff val="75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70C50E7-D5C7-4BA1-A326-425076BC1ECE}"/>
              </a:ext>
            </a:extLst>
          </p:cNvPr>
          <p:cNvCxnSpPr>
            <a:stCxn id="34" idx="3"/>
          </p:cNvCxnSpPr>
          <p:nvPr/>
        </p:nvCxnSpPr>
        <p:spPr>
          <a:xfrm>
            <a:off x="2386536" y="3468648"/>
            <a:ext cx="1968412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46E97B1-CAE1-4244-9A31-713F432B9491}"/>
              </a:ext>
            </a:extLst>
          </p:cNvPr>
          <p:cNvCxnSpPr>
            <a:stCxn id="35" idx="3"/>
          </p:cNvCxnSpPr>
          <p:nvPr/>
        </p:nvCxnSpPr>
        <p:spPr>
          <a:xfrm>
            <a:off x="1603632" y="2985395"/>
            <a:ext cx="2347767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024C8E9-282B-47A3-B317-D46A6F531F36}"/>
              </a:ext>
            </a:extLst>
          </p:cNvPr>
          <p:cNvCxnSpPr>
            <a:stCxn id="36" idx="3"/>
          </p:cNvCxnSpPr>
          <p:nvPr/>
        </p:nvCxnSpPr>
        <p:spPr>
          <a:xfrm flipV="1">
            <a:off x="2469892" y="2500382"/>
            <a:ext cx="1282836" cy="176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BD18CB4-D7E0-4D8C-8EDF-BC5214CCB0A3}"/>
              </a:ext>
            </a:extLst>
          </p:cNvPr>
          <p:cNvCxnSpPr>
            <a:stCxn id="37" idx="3"/>
          </p:cNvCxnSpPr>
          <p:nvPr/>
        </p:nvCxnSpPr>
        <p:spPr>
          <a:xfrm flipV="1">
            <a:off x="2076518" y="2009166"/>
            <a:ext cx="1268848" cy="9723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B2DC2BF-8513-48B9-99DC-F328C55DB511}"/>
              </a:ext>
            </a:extLst>
          </p:cNvPr>
          <p:cNvCxnSpPr/>
          <p:nvPr/>
        </p:nvCxnSpPr>
        <p:spPr>
          <a:xfrm flipV="1">
            <a:off x="2739196" y="1517752"/>
            <a:ext cx="332965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4B16EBF-F010-412B-A497-3B69974E1880}"/>
              </a:ext>
            </a:extLst>
          </p:cNvPr>
          <p:cNvCxnSpPr>
            <a:stCxn id="41" idx="1"/>
          </p:cNvCxnSpPr>
          <p:nvPr/>
        </p:nvCxnSpPr>
        <p:spPr>
          <a:xfrm flipH="1">
            <a:off x="4354948" y="4435157"/>
            <a:ext cx="3084599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B7EB32D-5D5D-424D-8926-BDACEC2B950B}"/>
              </a:ext>
            </a:extLst>
          </p:cNvPr>
          <p:cNvCxnSpPr>
            <a:stCxn id="42" idx="1"/>
          </p:cNvCxnSpPr>
          <p:nvPr/>
        </p:nvCxnSpPr>
        <p:spPr>
          <a:xfrm flipH="1" flipV="1">
            <a:off x="4858501" y="3950408"/>
            <a:ext cx="1609429" cy="1493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3BAA2B8-7862-4241-ACB0-46F1439BDB54}"/>
              </a:ext>
            </a:extLst>
          </p:cNvPr>
          <p:cNvCxnSpPr>
            <a:stCxn id="43" idx="1"/>
          </p:cNvCxnSpPr>
          <p:nvPr/>
        </p:nvCxnSpPr>
        <p:spPr>
          <a:xfrm flipH="1" flipV="1">
            <a:off x="5397966" y="3467152"/>
            <a:ext cx="2041581" cy="1496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C19BEDD-F863-449D-BDDA-E0D91E3E9A19}"/>
              </a:ext>
            </a:extLst>
          </p:cNvPr>
          <p:cNvCxnSpPr>
            <a:stCxn id="44" idx="1"/>
          </p:cNvCxnSpPr>
          <p:nvPr/>
        </p:nvCxnSpPr>
        <p:spPr>
          <a:xfrm flipH="1" flipV="1">
            <a:off x="5497302" y="2982803"/>
            <a:ext cx="970628" cy="2592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56A170F-9520-4874-960B-5FB534B7DB62}"/>
              </a:ext>
            </a:extLst>
          </p:cNvPr>
          <p:cNvCxnSpPr>
            <a:stCxn id="45" idx="1"/>
          </p:cNvCxnSpPr>
          <p:nvPr/>
        </p:nvCxnSpPr>
        <p:spPr>
          <a:xfrm flipH="1" flipV="1">
            <a:off x="5546969" y="2490600"/>
            <a:ext cx="1892578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326A475-7DA7-45FC-919A-9BBBBCBB2B85}"/>
              </a:ext>
            </a:extLst>
          </p:cNvPr>
          <p:cNvCxnSpPr>
            <a:stCxn id="46" idx="1"/>
          </p:cNvCxnSpPr>
          <p:nvPr/>
        </p:nvCxnSpPr>
        <p:spPr>
          <a:xfrm flipH="1" flipV="1">
            <a:off x="5905500" y="2002754"/>
            <a:ext cx="562430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F00A60B-39B4-4EC8-8F87-61F27559AA73}"/>
              </a:ext>
            </a:extLst>
          </p:cNvPr>
          <p:cNvCxnSpPr>
            <a:stCxn id="47" idx="1"/>
          </p:cNvCxnSpPr>
          <p:nvPr/>
        </p:nvCxnSpPr>
        <p:spPr>
          <a:xfrm flipH="1" flipV="1">
            <a:off x="6301740" y="1524094"/>
            <a:ext cx="1137807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46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4488" y="988265"/>
            <a:ext cx="3254375" cy="2306637"/>
          </a:xfrm>
        </p:spPr>
        <p:txBody>
          <a:bodyPr/>
          <a:lstStyle/>
          <a:p>
            <a:pPr marL="228600" indent="-228600">
              <a:spcBef>
                <a:spcPts val="700"/>
              </a:spcBef>
            </a:pPr>
            <a:r>
              <a:rPr lang="en-US" sz="2400" dirty="0">
                <a:latin typeface="CiscoSansTT Heavy" panose="020B0903020201020303" pitchFamily="34" charset="0"/>
                <a:cs typeface="CiscoSansTT Heavy" panose="020B0903020201020303" pitchFamily="34" charset="0"/>
              </a:rPr>
              <a:t>“ </a:t>
            </a:r>
            <a:r>
              <a:rPr lang="en-US" dirty="0"/>
              <a:t>When I became CEO in 2015, I identified three main priorities for Cisco: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443663" y="2990850"/>
            <a:ext cx="2586037" cy="479425"/>
          </a:xfrm>
        </p:spPr>
        <p:txBody>
          <a:bodyPr anchor="b"/>
          <a:lstStyle/>
          <a:p>
            <a:r>
              <a:rPr lang="en-US" dirty="0"/>
              <a:t>New Leadership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Chuck Robbins, CEO Cisco Systems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C3748E9-D9BC-4D7F-9C8F-37F9DCC8D592}"/>
              </a:ext>
            </a:extLst>
          </p:cNvPr>
          <p:cNvSpPr txBox="1">
            <a:spLocks/>
          </p:cNvSpPr>
          <p:nvPr/>
        </p:nvSpPr>
        <p:spPr>
          <a:xfrm>
            <a:off x="287218" y="2090069"/>
            <a:ext cx="2470270" cy="2621712"/>
          </a:xfrm>
          <a:prstGeom prst="rect">
            <a:avLst/>
          </a:prstGeom>
        </p:spPr>
        <p:txBody>
          <a:bodyPr/>
          <a:lstStyle>
            <a:lvl1pPr marL="111125" indent="-111125" algn="l" defTabSz="457200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111125" indent="-111125" algn="l" defTabSz="457200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111125" indent="-111125" algn="l" defTabSz="457200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lang="en-US" sz="1200" kern="1200" dirty="0" smtClean="0">
                <a:solidFill>
                  <a:schemeClr val="tx2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11125" indent="-111125" algn="l" defTabSz="457200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lang="en-US" sz="1100" kern="1200" dirty="0" smtClean="0">
                <a:solidFill>
                  <a:schemeClr val="tx2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111125" indent="-111125" algn="l" defTabSz="457200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ＭＳ Ｐゴシック" pitchFamily="34" charset="-128"/>
                <a:cs typeface="+mn-c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700"/>
              </a:spcBef>
            </a:pPr>
            <a:r>
              <a:rPr lang="en-GB" sz="1500" dirty="0"/>
              <a:t>	</a:t>
            </a:r>
            <a:r>
              <a:rPr lang="en-GB" sz="1500" i="1" dirty="0"/>
              <a:t>To accelerate the pace of our innovation …</a:t>
            </a:r>
          </a:p>
          <a:p>
            <a:pPr marL="228600" indent="-228600">
              <a:spcBef>
                <a:spcPts val="700"/>
              </a:spcBef>
            </a:pPr>
            <a:r>
              <a:rPr lang="en-GB" sz="1500" i="1" dirty="0"/>
              <a:t>	Increase the value of the network, and…</a:t>
            </a:r>
          </a:p>
          <a:p>
            <a:pPr marL="228600" indent="-228600">
              <a:spcBef>
                <a:spcPts val="700"/>
              </a:spcBef>
            </a:pPr>
            <a:r>
              <a:rPr lang="en-GB" sz="1500" i="1" dirty="0"/>
              <a:t>	Deliver the right consumption</a:t>
            </a:r>
            <a:br>
              <a:rPr lang="en-GB" sz="1500" i="1" dirty="0"/>
            </a:br>
            <a:r>
              <a:rPr lang="en-GB" sz="1500" i="1" dirty="0"/>
              <a:t>models for our customers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AC4183E-6491-4EEB-B823-4505500DD604}"/>
              </a:ext>
            </a:extLst>
          </p:cNvPr>
          <p:cNvSpPr txBox="1">
            <a:spLocks/>
          </p:cNvSpPr>
          <p:nvPr/>
        </p:nvSpPr>
        <p:spPr>
          <a:xfrm>
            <a:off x="476251" y="330159"/>
            <a:ext cx="3112309" cy="479425"/>
          </a:xfrm>
          <a:prstGeom prst="rect">
            <a:avLst/>
          </a:prstGeom>
        </p:spPr>
        <p:txBody>
          <a:bodyPr anchor="b"/>
          <a:lstStyle>
            <a:lvl1pPr marL="0" indent="0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2400" kern="1200">
                <a:solidFill>
                  <a:schemeClr val="tx2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Company Strategy</a:t>
            </a:r>
          </a:p>
        </p:txBody>
      </p:sp>
    </p:spTree>
    <p:extLst>
      <p:ext uri="{BB962C8B-B14F-4D97-AF65-F5344CB8AC3E}">
        <p14:creationId xmlns:p14="http://schemas.microsoft.com/office/powerpoint/2010/main" val="49119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7_16x9_Corporate template_default" id="{D18FF8CA-54C9-4843-ADEB-A15F8E1E3DC6}" vid="{BED186D0-E6F0-D745-968A-6955F4FB421A}"/>
    </a:ext>
  </a:extLst>
</a:theme>
</file>

<file path=ppt/theme/theme2.xml><?xml version="1.0" encoding="utf-8"?>
<a:theme xmlns:a="http://schemas.openxmlformats.org/drawingml/2006/main" name="1_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Blue theme 2015 16x9</Template>
  <TotalTime>8883</TotalTime>
  <Words>2061</Words>
  <Application>Microsoft Office PowerPoint</Application>
  <PresentationFormat>On-screen Show (16:9)</PresentationFormat>
  <Paragraphs>813</Paragraphs>
  <Slides>51</Slides>
  <Notes>50</Notes>
  <HiddenSlides>1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72" baseType="lpstr">
      <vt:lpstr>MS Mincho</vt:lpstr>
      <vt:lpstr>ＭＳ Ｐゴシック</vt:lpstr>
      <vt:lpstr>ＭＳ Ｐゴシック</vt:lpstr>
      <vt:lpstr>Apple LiGothic Medium</vt:lpstr>
      <vt:lpstr>Arial</vt:lpstr>
      <vt:lpstr>Calibri</vt:lpstr>
      <vt:lpstr>Cambria</vt:lpstr>
      <vt:lpstr>CiscoSans</vt:lpstr>
      <vt:lpstr>CiscoSans ExtraLight</vt:lpstr>
      <vt:lpstr>CiscoSans Thin</vt:lpstr>
      <vt:lpstr>CiscoSansTT</vt:lpstr>
      <vt:lpstr>CiscoSansTT ExtraLight</vt:lpstr>
      <vt:lpstr>CiscoSansTT Heavy</vt:lpstr>
      <vt:lpstr>CiscoSansTT Light</vt:lpstr>
      <vt:lpstr>CiscoSansTT Thin</vt:lpstr>
      <vt:lpstr>Symbol</vt:lpstr>
      <vt:lpstr>Times New Roman</vt:lpstr>
      <vt:lpstr>Tipo de letra del sistema Fina</vt:lpstr>
      <vt:lpstr>Wingdings</vt:lpstr>
      <vt:lpstr>Blue theme 2015 16x9</vt:lpstr>
      <vt:lpstr>1_Blue theme 2015 16x9</vt:lpstr>
      <vt:lpstr>Please read</vt:lpstr>
      <vt:lpstr>Future IT and Strategies for Talent Growth</vt:lpstr>
      <vt:lpstr>Quick bit about me…</vt:lpstr>
      <vt:lpstr>Cisco at a Glance</vt:lpstr>
      <vt:lpstr>Future IT</vt:lpstr>
      <vt:lpstr>Future IT</vt:lpstr>
      <vt:lpstr>Digital transformation models</vt:lpstr>
      <vt:lpstr>The state of digital disruption: 2017</vt:lpstr>
      <vt:lpstr>PowerPoint Presentation</vt:lpstr>
      <vt:lpstr>Secure, intelligent platform for digital business</vt:lpstr>
      <vt:lpstr>Transformation: MAKING IT REAL</vt:lpstr>
      <vt:lpstr>Feedback loop</vt:lpstr>
      <vt:lpstr>Mind the gap</vt:lpstr>
      <vt:lpstr>Future IT</vt:lpstr>
      <vt:lpstr>Cisco IT Operating Model (2006-2013) </vt:lpstr>
      <vt:lpstr>Cisco IT Operating Model (2018) </vt:lpstr>
      <vt:lpstr>Our transformation journey</vt:lpstr>
      <vt:lpstr>Architecture led; service oriented</vt:lpstr>
      <vt:lpstr>Driving the “General Manager” mindset</vt:lpstr>
      <vt:lpstr>Culture: Empowered accountability</vt:lpstr>
      <vt:lpstr>PowerPoint Presentation</vt:lpstr>
      <vt:lpstr>Self-service store for IT services</vt:lpstr>
      <vt:lpstr>Pervasive agile mindset</vt:lpstr>
      <vt:lpstr>Global training methodology</vt:lpstr>
      <vt:lpstr>CD end-to-end platform</vt:lpstr>
      <vt:lpstr>PowerPoint Presentation</vt:lpstr>
      <vt:lpstr>Share learning in Webex Teams</vt:lpstr>
      <vt:lpstr>Transformation outcomes</vt:lpstr>
      <vt:lpstr>Our transformation journey</vt:lpstr>
      <vt:lpstr>Secure Digital Business</vt:lpstr>
      <vt:lpstr> </vt:lpstr>
      <vt:lpstr>Future IT</vt:lpstr>
      <vt:lpstr>PowerPoint Presentation</vt:lpstr>
      <vt:lpstr>PowerPoint Presentation</vt:lpstr>
      <vt:lpstr>Data insights enable digital transformation</vt:lpstr>
      <vt:lpstr>Connected Quality TRANSFORMING WITH DATA</vt:lpstr>
      <vt:lpstr>Enterprise Data Science Office</vt:lpstr>
      <vt:lpstr>Data skills</vt:lpstr>
      <vt:lpstr>Data as a Service</vt:lpstr>
      <vt:lpstr>Software Defined Everything (SDx)</vt:lpstr>
      <vt:lpstr>Software Defined Everything (SDx)</vt:lpstr>
      <vt:lpstr>Infrastructure Services, Cisco IT</vt:lpstr>
      <vt:lpstr>CodeOn A ONE-STOP PORTAL</vt:lpstr>
      <vt:lpstr>Cisco DNA Center used to mitigate network vulnerability event</vt:lpstr>
      <vt:lpstr>Future IT</vt:lpstr>
      <vt:lpstr>PowerPoint Presentation</vt:lpstr>
      <vt:lpstr>PowerPoint Presentation</vt:lpstr>
      <vt:lpstr>Continuous learning comes in many forms and from many directions</vt:lpstr>
      <vt:lpstr>PowerPoint Presentation</vt:lpstr>
      <vt:lpstr>Future IT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read</dc:title>
  <dc:creator>Ben Melton (bemelton)</dc:creator>
  <cp:lastModifiedBy>Colin Seward (cseward)</cp:lastModifiedBy>
  <cp:revision>115</cp:revision>
  <cp:lastPrinted>2016-04-29T20:31:14Z</cp:lastPrinted>
  <dcterms:created xsi:type="dcterms:W3CDTF">2018-11-02T10:34:23Z</dcterms:created>
  <dcterms:modified xsi:type="dcterms:W3CDTF">2019-04-02T22:14:58Z</dcterms:modified>
</cp:coreProperties>
</file>